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272" r:id="rId6"/>
    <p:sldId id="280" r:id="rId7"/>
    <p:sldId id="281" r:id="rId8"/>
    <p:sldId id="268" r:id="rId9"/>
    <p:sldId id="273" r:id="rId10"/>
    <p:sldId id="274" r:id="rId11"/>
    <p:sldId id="275" r:id="rId12"/>
    <p:sldId id="302" r:id="rId13"/>
    <p:sldId id="279" r:id="rId14"/>
    <p:sldId id="288" r:id="rId15"/>
    <p:sldId id="289" r:id="rId16"/>
    <p:sldId id="290" r:id="rId17"/>
    <p:sldId id="277" r:id="rId18"/>
    <p:sldId id="270" r:id="rId19"/>
    <p:sldId id="297" r:id="rId20"/>
    <p:sldId id="269" r:id="rId21"/>
    <p:sldId id="271" r:id="rId22"/>
    <p:sldId id="283" r:id="rId23"/>
    <p:sldId id="285" r:id="rId24"/>
    <p:sldId id="291" r:id="rId25"/>
    <p:sldId id="292" r:id="rId26"/>
    <p:sldId id="293" r:id="rId27"/>
    <p:sldId id="294" r:id="rId28"/>
    <p:sldId id="296" r:id="rId29"/>
    <p:sldId id="257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4EE0B3-20E3-4804-BB45-BFA4512BE1B3}" v="94" dt="2024-06-03T08:25:43.8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3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BE4EE0B3-20E3-4804-BB45-BFA4512BE1B3}"/>
    <pc:docChg chg="undo custSel addSld delSld modSld sldOrd">
      <pc:chgData name="Aliyu Sambo" userId="d9766618-3e46-45d4-99f2-08120d84987f" providerId="ADAL" clId="{BE4EE0B3-20E3-4804-BB45-BFA4512BE1B3}" dt="2024-06-03T08:28:22.154" v="799" actId="47"/>
      <pc:docMkLst>
        <pc:docMk/>
      </pc:docMkLst>
      <pc:sldChg chg="ord">
        <pc:chgData name="Aliyu Sambo" userId="d9766618-3e46-45d4-99f2-08120d84987f" providerId="ADAL" clId="{BE4EE0B3-20E3-4804-BB45-BFA4512BE1B3}" dt="2024-06-03T08:22:01.586" v="644"/>
        <pc:sldMkLst>
          <pc:docMk/>
          <pc:sldMk cId="1778600586" sldId="257"/>
        </pc:sldMkLst>
      </pc:sldChg>
      <pc:sldChg chg="modSp mod ord">
        <pc:chgData name="Aliyu Sambo" userId="d9766618-3e46-45d4-99f2-08120d84987f" providerId="ADAL" clId="{BE4EE0B3-20E3-4804-BB45-BFA4512BE1B3}" dt="2024-06-03T08:18:39.790" v="586" actId="6549"/>
        <pc:sldMkLst>
          <pc:docMk/>
          <pc:sldMk cId="1732170845" sldId="269"/>
        </pc:sldMkLst>
        <pc:spChg chg="mod">
          <ac:chgData name="Aliyu Sambo" userId="d9766618-3e46-45d4-99f2-08120d84987f" providerId="ADAL" clId="{BE4EE0B3-20E3-4804-BB45-BFA4512BE1B3}" dt="2024-06-03T08:18:39.790" v="586" actId="6549"/>
          <ac:spMkLst>
            <pc:docMk/>
            <pc:sldMk cId="1732170845" sldId="269"/>
            <ac:spMk id="2" creationId="{638FE69A-E527-48D2-AD2C-B86710533A7A}"/>
          </ac:spMkLst>
        </pc:spChg>
        <pc:spChg chg="mod">
          <ac:chgData name="Aliyu Sambo" userId="d9766618-3e46-45d4-99f2-08120d84987f" providerId="ADAL" clId="{BE4EE0B3-20E3-4804-BB45-BFA4512BE1B3}" dt="2024-06-03T08:18:17.675" v="527" actId="404"/>
          <ac:spMkLst>
            <pc:docMk/>
            <pc:sldMk cId="1732170845" sldId="269"/>
            <ac:spMk id="3" creationId="{3AF1372A-5402-4281-886A-44DD17D69586}"/>
          </ac:spMkLst>
        </pc:spChg>
      </pc:sldChg>
      <pc:sldChg chg="modSp mod">
        <pc:chgData name="Aliyu Sambo" userId="d9766618-3e46-45d4-99f2-08120d84987f" providerId="ADAL" clId="{BE4EE0B3-20E3-4804-BB45-BFA4512BE1B3}" dt="2024-06-03T08:21:08.449" v="635" actId="20577"/>
        <pc:sldMkLst>
          <pc:docMk/>
          <pc:sldMk cId="3585460686" sldId="271"/>
        </pc:sldMkLst>
        <pc:spChg chg="mod">
          <ac:chgData name="Aliyu Sambo" userId="d9766618-3e46-45d4-99f2-08120d84987f" providerId="ADAL" clId="{BE4EE0B3-20E3-4804-BB45-BFA4512BE1B3}" dt="2024-06-03T08:21:08.449" v="635" actId="20577"/>
          <ac:spMkLst>
            <pc:docMk/>
            <pc:sldMk cId="3585460686" sldId="271"/>
            <ac:spMk id="3" creationId="{8AEBC99D-975A-4FB8-9B13-785D53B2F53D}"/>
          </ac:spMkLst>
        </pc:spChg>
      </pc:sldChg>
      <pc:sldChg chg="addSp modSp mod">
        <pc:chgData name="Aliyu Sambo" userId="d9766618-3e46-45d4-99f2-08120d84987f" providerId="ADAL" clId="{BE4EE0B3-20E3-4804-BB45-BFA4512BE1B3}" dt="2024-06-03T06:28:33.928" v="27" actId="1076"/>
        <pc:sldMkLst>
          <pc:docMk/>
          <pc:sldMk cId="2688562580" sldId="273"/>
        </pc:sldMkLst>
        <pc:spChg chg="mod">
          <ac:chgData name="Aliyu Sambo" userId="d9766618-3e46-45d4-99f2-08120d84987f" providerId="ADAL" clId="{BE4EE0B3-20E3-4804-BB45-BFA4512BE1B3}" dt="2024-06-03T06:28:32.072" v="26" actId="14100"/>
          <ac:spMkLst>
            <pc:docMk/>
            <pc:sldMk cId="2688562580" sldId="273"/>
            <ac:spMk id="3" creationId="{5192E7C5-8FA9-4902-A99E-2E474C4CACBF}"/>
          </ac:spMkLst>
        </pc:spChg>
        <pc:picChg chg="add mod">
          <ac:chgData name="Aliyu Sambo" userId="d9766618-3e46-45d4-99f2-08120d84987f" providerId="ADAL" clId="{BE4EE0B3-20E3-4804-BB45-BFA4512BE1B3}" dt="2024-06-03T06:28:33.928" v="27" actId="1076"/>
          <ac:picMkLst>
            <pc:docMk/>
            <pc:sldMk cId="2688562580" sldId="273"/>
            <ac:picMk id="5" creationId="{2C72E8D8-9E7F-A1EB-84FA-2E47DD987E29}"/>
          </ac:picMkLst>
        </pc:picChg>
      </pc:sldChg>
      <pc:sldChg chg="modSp mod modAnim">
        <pc:chgData name="Aliyu Sambo" userId="d9766618-3e46-45d4-99f2-08120d84987f" providerId="ADAL" clId="{BE4EE0B3-20E3-4804-BB45-BFA4512BE1B3}" dt="2024-06-03T06:59:19.194" v="308" actId="1076"/>
        <pc:sldMkLst>
          <pc:docMk/>
          <pc:sldMk cId="2254982171" sldId="274"/>
        </pc:sldMkLst>
        <pc:spChg chg="mod">
          <ac:chgData name="Aliyu Sambo" userId="d9766618-3e46-45d4-99f2-08120d84987f" providerId="ADAL" clId="{BE4EE0B3-20E3-4804-BB45-BFA4512BE1B3}" dt="2024-06-03T06:58:57.258" v="302" actId="20577"/>
          <ac:spMkLst>
            <pc:docMk/>
            <pc:sldMk cId="2254982171" sldId="274"/>
            <ac:spMk id="3" creationId="{5F687D77-EC39-42FF-840A-C6860816F6F1}"/>
          </ac:spMkLst>
        </pc:spChg>
        <pc:picChg chg="mod">
          <ac:chgData name="Aliyu Sambo" userId="d9766618-3e46-45d4-99f2-08120d84987f" providerId="ADAL" clId="{BE4EE0B3-20E3-4804-BB45-BFA4512BE1B3}" dt="2024-06-03T06:59:19.194" v="308" actId="1076"/>
          <ac:picMkLst>
            <pc:docMk/>
            <pc:sldMk cId="2254982171" sldId="274"/>
            <ac:picMk id="7" creationId="{6C34BB95-0683-40B4-B79F-B816A330A905}"/>
          </ac:picMkLst>
        </pc:picChg>
      </pc:sldChg>
      <pc:sldChg chg="delSp modSp mod ord modAnim">
        <pc:chgData name="Aliyu Sambo" userId="d9766618-3e46-45d4-99f2-08120d84987f" providerId="ADAL" clId="{BE4EE0B3-20E3-4804-BB45-BFA4512BE1B3}" dt="2024-06-03T08:13:11.868" v="431" actId="207"/>
        <pc:sldMkLst>
          <pc:docMk/>
          <pc:sldMk cId="2269123176" sldId="275"/>
        </pc:sldMkLst>
        <pc:spChg chg="mod">
          <ac:chgData name="Aliyu Sambo" userId="d9766618-3e46-45d4-99f2-08120d84987f" providerId="ADAL" clId="{BE4EE0B3-20E3-4804-BB45-BFA4512BE1B3}" dt="2024-06-03T08:13:11.868" v="431" actId="207"/>
          <ac:spMkLst>
            <pc:docMk/>
            <pc:sldMk cId="2269123176" sldId="275"/>
            <ac:spMk id="2" creationId="{1BA79FC3-8813-45BC-80EB-72BEBDB963AF}"/>
          </ac:spMkLst>
        </pc:spChg>
        <pc:spChg chg="mod">
          <ac:chgData name="Aliyu Sambo" userId="d9766618-3e46-45d4-99f2-08120d84987f" providerId="ADAL" clId="{BE4EE0B3-20E3-4804-BB45-BFA4512BE1B3}" dt="2024-06-03T08:08:19.421" v="397"/>
          <ac:spMkLst>
            <pc:docMk/>
            <pc:sldMk cId="2269123176" sldId="275"/>
            <ac:spMk id="3" creationId="{4BDFE9D5-4B40-4CCD-BB35-3D0428327AB6}"/>
          </ac:spMkLst>
        </pc:spChg>
        <pc:picChg chg="mod">
          <ac:chgData name="Aliyu Sambo" userId="d9766618-3e46-45d4-99f2-08120d84987f" providerId="ADAL" clId="{BE4EE0B3-20E3-4804-BB45-BFA4512BE1B3}" dt="2024-06-03T07:00:23.511" v="319" actId="1076"/>
          <ac:picMkLst>
            <pc:docMk/>
            <pc:sldMk cId="2269123176" sldId="275"/>
            <ac:picMk id="9" creationId="{75A9A07E-2160-475D-AD2B-C9176BFD2455}"/>
          </ac:picMkLst>
        </pc:picChg>
        <pc:picChg chg="del">
          <ac:chgData name="Aliyu Sambo" userId="d9766618-3e46-45d4-99f2-08120d84987f" providerId="ADAL" clId="{BE4EE0B3-20E3-4804-BB45-BFA4512BE1B3}" dt="2024-06-03T06:33:17.199" v="111" actId="478"/>
          <ac:picMkLst>
            <pc:docMk/>
            <pc:sldMk cId="2269123176" sldId="275"/>
            <ac:picMk id="2050" creationId="{A0561D24-449F-4C5B-938A-C9DCAFDCB225}"/>
          </ac:picMkLst>
        </pc:picChg>
      </pc:sldChg>
      <pc:sldChg chg="del ord">
        <pc:chgData name="Aliyu Sambo" userId="d9766618-3e46-45d4-99f2-08120d84987f" providerId="ADAL" clId="{BE4EE0B3-20E3-4804-BB45-BFA4512BE1B3}" dt="2024-06-03T08:11:59.243" v="398" actId="47"/>
        <pc:sldMkLst>
          <pc:docMk/>
          <pc:sldMk cId="2289055538" sldId="276"/>
        </pc:sldMkLst>
      </pc:sldChg>
      <pc:sldChg chg="del">
        <pc:chgData name="Aliyu Sambo" userId="d9766618-3e46-45d4-99f2-08120d84987f" providerId="ADAL" clId="{BE4EE0B3-20E3-4804-BB45-BFA4512BE1B3}" dt="2024-06-03T08:13:57.591" v="432" actId="47"/>
        <pc:sldMkLst>
          <pc:docMk/>
          <pc:sldMk cId="2589579975" sldId="278"/>
        </pc:sldMkLst>
      </pc:sldChg>
      <pc:sldChg chg="modSp mod ord">
        <pc:chgData name="Aliyu Sambo" userId="d9766618-3e46-45d4-99f2-08120d84987f" providerId="ADAL" clId="{BE4EE0B3-20E3-4804-BB45-BFA4512BE1B3}" dt="2024-06-03T08:14:44.066" v="455"/>
        <pc:sldMkLst>
          <pc:docMk/>
          <pc:sldMk cId="1985560719" sldId="279"/>
        </pc:sldMkLst>
        <pc:spChg chg="mod">
          <ac:chgData name="Aliyu Sambo" userId="d9766618-3e46-45d4-99f2-08120d84987f" providerId="ADAL" clId="{BE4EE0B3-20E3-4804-BB45-BFA4512BE1B3}" dt="2024-06-03T08:14:39.060" v="453" actId="207"/>
          <ac:spMkLst>
            <pc:docMk/>
            <pc:sldMk cId="1985560719" sldId="279"/>
            <ac:spMk id="3" creationId="{0A635C55-9126-4A1C-9BC2-8CA02A58AB0D}"/>
          </ac:spMkLst>
        </pc:spChg>
      </pc:sldChg>
      <pc:sldChg chg="modSp mod ord">
        <pc:chgData name="Aliyu Sambo" userId="d9766618-3e46-45d4-99f2-08120d84987f" providerId="ADAL" clId="{BE4EE0B3-20E3-4804-BB45-BFA4512BE1B3}" dt="2024-06-03T06:42:38.621" v="242" actId="1076"/>
        <pc:sldMkLst>
          <pc:docMk/>
          <pc:sldMk cId="1380858870" sldId="280"/>
        </pc:sldMkLst>
        <pc:spChg chg="mod">
          <ac:chgData name="Aliyu Sambo" userId="d9766618-3e46-45d4-99f2-08120d84987f" providerId="ADAL" clId="{BE4EE0B3-20E3-4804-BB45-BFA4512BE1B3}" dt="2024-06-03T06:42:12.892" v="232" actId="1076"/>
          <ac:spMkLst>
            <pc:docMk/>
            <pc:sldMk cId="1380858870" sldId="280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6:42:36.398" v="241" actId="14100"/>
          <ac:spMkLst>
            <pc:docMk/>
            <pc:sldMk cId="1380858870" sldId="280"/>
            <ac:spMk id="3" creationId="{B5D6DE5E-E249-AD5F-5B67-CD69460B2850}"/>
          </ac:spMkLst>
        </pc:spChg>
        <pc:picChg chg="mod">
          <ac:chgData name="Aliyu Sambo" userId="d9766618-3e46-45d4-99f2-08120d84987f" providerId="ADAL" clId="{BE4EE0B3-20E3-4804-BB45-BFA4512BE1B3}" dt="2024-06-03T06:42:38.621" v="242" actId="1076"/>
          <ac:picMkLst>
            <pc:docMk/>
            <pc:sldMk cId="1380858870" sldId="280"/>
            <ac:picMk id="5" creationId="{1797A462-3EBB-6404-EFC5-7865B3480B76}"/>
          </ac:picMkLst>
        </pc:picChg>
      </pc:sldChg>
      <pc:sldChg chg="modSp mod ord">
        <pc:chgData name="Aliyu Sambo" userId="d9766618-3e46-45d4-99f2-08120d84987f" providerId="ADAL" clId="{BE4EE0B3-20E3-4804-BB45-BFA4512BE1B3}" dt="2024-06-03T06:43:31.080" v="253" actId="1076"/>
        <pc:sldMkLst>
          <pc:docMk/>
          <pc:sldMk cId="3484177789" sldId="281"/>
        </pc:sldMkLst>
        <pc:spChg chg="mod">
          <ac:chgData name="Aliyu Sambo" userId="d9766618-3e46-45d4-99f2-08120d84987f" providerId="ADAL" clId="{BE4EE0B3-20E3-4804-BB45-BFA4512BE1B3}" dt="2024-06-03T06:43:10.680" v="245" actId="1076"/>
          <ac:spMkLst>
            <pc:docMk/>
            <pc:sldMk cId="3484177789" sldId="281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6:43:25.651" v="252" actId="114"/>
          <ac:spMkLst>
            <pc:docMk/>
            <pc:sldMk cId="3484177789" sldId="281"/>
            <ac:spMk id="3" creationId="{B5D6DE5E-E249-AD5F-5B67-CD69460B2850}"/>
          </ac:spMkLst>
        </pc:spChg>
        <pc:picChg chg="mod">
          <ac:chgData name="Aliyu Sambo" userId="d9766618-3e46-45d4-99f2-08120d84987f" providerId="ADAL" clId="{BE4EE0B3-20E3-4804-BB45-BFA4512BE1B3}" dt="2024-06-03T06:43:31.080" v="253" actId="1076"/>
          <ac:picMkLst>
            <pc:docMk/>
            <pc:sldMk cId="3484177789" sldId="281"/>
            <ac:picMk id="6" creationId="{EB8BC1D9-FB19-0C39-51DE-66A3DC631608}"/>
          </ac:picMkLst>
        </pc:picChg>
      </pc:sldChg>
      <pc:sldChg chg="del">
        <pc:chgData name="Aliyu Sambo" userId="d9766618-3e46-45d4-99f2-08120d84987f" providerId="ADAL" clId="{BE4EE0B3-20E3-4804-BB45-BFA4512BE1B3}" dt="2024-06-03T08:21:19.442" v="636" actId="47"/>
        <pc:sldMkLst>
          <pc:docMk/>
          <pc:sldMk cId="1417218598" sldId="282"/>
        </pc:sldMkLst>
      </pc:sldChg>
      <pc:sldChg chg="modSp mod">
        <pc:chgData name="Aliyu Sambo" userId="d9766618-3e46-45d4-99f2-08120d84987f" providerId="ADAL" clId="{BE4EE0B3-20E3-4804-BB45-BFA4512BE1B3}" dt="2024-06-03T06:41:29.522" v="226" actId="113"/>
        <pc:sldMkLst>
          <pc:docMk/>
          <pc:sldMk cId="3022046750" sldId="283"/>
        </pc:sldMkLst>
        <pc:spChg chg="mod">
          <ac:chgData name="Aliyu Sambo" userId="d9766618-3e46-45d4-99f2-08120d84987f" providerId="ADAL" clId="{BE4EE0B3-20E3-4804-BB45-BFA4512BE1B3}" dt="2024-06-03T06:41:29.522" v="226" actId="113"/>
          <ac:spMkLst>
            <pc:docMk/>
            <pc:sldMk cId="3022046750" sldId="283"/>
            <ac:spMk id="3" creationId="{B5D6DE5E-E249-AD5F-5B67-CD69460B2850}"/>
          </ac:spMkLst>
        </pc:spChg>
        <pc:picChg chg="mod">
          <ac:chgData name="Aliyu Sambo" userId="d9766618-3e46-45d4-99f2-08120d84987f" providerId="ADAL" clId="{BE4EE0B3-20E3-4804-BB45-BFA4512BE1B3}" dt="2024-06-03T06:41:02.454" v="215" actId="1076"/>
          <ac:picMkLst>
            <pc:docMk/>
            <pc:sldMk cId="3022046750" sldId="283"/>
            <ac:picMk id="23" creationId="{48D2E6DE-1B85-B18F-1562-D53257168DFD}"/>
          </ac:picMkLst>
        </pc:picChg>
      </pc:sldChg>
      <pc:sldChg chg="del">
        <pc:chgData name="Aliyu Sambo" userId="d9766618-3e46-45d4-99f2-08120d84987f" providerId="ADAL" clId="{BE4EE0B3-20E3-4804-BB45-BFA4512BE1B3}" dt="2024-06-03T08:21:23.643" v="637" actId="47"/>
        <pc:sldMkLst>
          <pc:docMk/>
          <pc:sldMk cId="2820146512" sldId="284"/>
        </pc:sldMkLst>
      </pc:sldChg>
      <pc:sldChg chg="modSp mod">
        <pc:chgData name="Aliyu Sambo" userId="d9766618-3e46-45d4-99f2-08120d84987f" providerId="ADAL" clId="{BE4EE0B3-20E3-4804-BB45-BFA4512BE1B3}" dt="2024-06-03T08:21:32.883" v="639" actId="1076"/>
        <pc:sldMkLst>
          <pc:docMk/>
          <pc:sldMk cId="1578844536" sldId="285"/>
        </pc:sldMkLst>
        <pc:spChg chg="mod">
          <ac:chgData name="Aliyu Sambo" userId="d9766618-3e46-45d4-99f2-08120d84987f" providerId="ADAL" clId="{BE4EE0B3-20E3-4804-BB45-BFA4512BE1B3}" dt="2024-06-03T08:21:32.883" v="639" actId="1076"/>
          <ac:spMkLst>
            <pc:docMk/>
            <pc:sldMk cId="1578844536" sldId="285"/>
            <ac:spMk id="3" creationId="{B5D6DE5E-E249-AD5F-5B67-CD69460B2850}"/>
          </ac:spMkLst>
        </pc:spChg>
      </pc:sldChg>
      <pc:sldChg chg="del">
        <pc:chgData name="Aliyu Sambo" userId="d9766618-3e46-45d4-99f2-08120d84987f" providerId="ADAL" clId="{BE4EE0B3-20E3-4804-BB45-BFA4512BE1B3}" dt="2024-06-03T08:21:39.714" v="640" actId="47"/>
        <pc:sldMkLst>
          <pc:docMk/>
          <pc:sldMk cId="3870152503" sldId="286"/>
        </pc:sldMkLst>
      </pc:sldChg>
      <pc:sldChg chg="del">
        <pc:chgData name="Aliyu Sambo" userId="d9766618-3e46-45d4-99f2-08120d84987f" providerId="ADAL" clId="{BE4EE0B3-20E3-4804-BB45-BFA4512BE1B3}" dt="2024-06-03T06:39:57.758" v="214" actId="2696"/>
        <pc:sldMkLst>
          <pc:docMk/>
          <pc:sldMk cId="1418453381" sldId="287"/>
        </pc:sldMkLst>
      </pc:sldChg>
      <pc:sldChg chg="modSp mod ord modAnim">
        <pc:chgData name="Aliyu Sambo" userId="d9766618-3e46-45d4-99f2-08120d84987f" providerId="ADAL" clId="{BE4EE0B3-20E3-4804-BB45-BFA4512BE1B3}" dt="2024-06-03T08:16:27.734" v="483" actId="114"/>
        <pc:sldMkLst>
          <pc:docMk/>
          <pc:sldMk cId="2732116061" sldId="288"/>
        </pc:sldMkLst>
        <pc:spChg chg="mod">
          <ac:chgData name="Aliyu Sambo" userId="d9766618-3e46-45d4-99f2-08120d84987f" providerId="ADAL" clId="{BE4EE0B3-20E3-4804-BB45-BFA4512BE1B3}" dt="2024-06-03T08:15:28.867" v="458" actId="1076"/>
          <ac:spMkLst>
            <pc:docMk/>
            <pc:sldMk cId="2732116061" sldId="288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8:16:27.734" v="483" actId="114"/>
          <ac:spMkLst>
            <pc:docMk/>
            <pc:sldMk cId="2732116061" sldId="288"/>
            <ac:spMk id="3" creationId="{B5D6DE5E-E249-AD5F-5B67-CD69460B2850}"/>
          </ac:spMkLst>
        </pc:spChg>
      </pc:sldChg>
      <pc:sldChg chg="modSp mod ord">
        <pc:chgData name="Aliyu Sambo" userId="d9766618-3e46-45d4-99f2-08120d84987f" providerId="ADAL" clId="{BE4EE0B3-20E3-4804-BB45-BFA4512BE1B3}" dt="2024-06-03T07:03:03.596" v="355" actId="113"/>
        <pc:sldMkLst>
          <pc:docMk/>
          <pc:sldMk cId="3200083103" sldId="289"/>
        </pc:sldMkLst>
        <pc:spChg chg="mod">
          <ac:chgData name="Aliyu Sambo" userId="d9766618-3e46-45d4-99f2-08120d84987f" providerId="ADAL" clId="{BE4EE0B3-20E3-4804-BB45-BFA4512BE1B3}" dt="2024-06-03T07:01:49.030" v="332" actId="1076"/>
          <ac:spMkLst>
            <pc:docMk/>
            <pc:sldMk cId="3200083103" sldId="289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7:03:03.596" v="355" actId="113"/>
          <ac:spMkLst>
            <pc:docMk/>
            <pc:sldMk cId="3200083103" sldId="289"/>
            <ac:spMk id="3" creationId="{B5D6DE5E-E249-AD5F-5B67-CD69460B2850}"/>
          </ac:spMkLst>
        </pc:spChg>
      </pc:sldChg>
      <pc:sldChg chg="ord">
        <pc:chgData name="Aliyu Sambo" userId="d9766618-3e46-45d4-99f2-08120d84987f" providerId="ADAL" clId="{BE4EE0B3-20E3-4804-BB45-BFA4512BE1B3}" dt="2024-06-03T08:21:51.083" v="642"/>
        <pc:sldMkLst>
          <pc:docMk/>
          <pc:sldMk cId="3186610278" sldId="290"/>
        </pc:sldMkLst>
      </pc:sldChg>
      <pc:sldChg chg="modSp mod">
        <pc:chgData name="Aliyu Sambo" userId="d9766618-3e46-45d4-99f2-08120d84987f" providerId="ADAL" clId="{BE4EE0B3-20E3-4804-BB45-BFA4512BE1B3}" dt="2024-06-03T08:24:13.459" v="680" actId="14100"/>
        <pc:sldMkLst>
          <pc:docMk/>
          <pc:sldMk cId="4047583766" sldId="291"/>
        </pc:sldMkLst>
        <pc:spChg chg="mod">
          <ac:chgData name="Aliyu Sambo" userId="d9766618-3e46-45d4-99f2-08120d84987f" providerId="ADAL" clId="{BE4EE0B3-20E3-4804-BB45-BFA4512BE1B3}" dt="2024-06-03T08:23:23.902" v="650" actId="1076"/>
          <ac:spMkLst>
            <pc:docMk/>
            <pc:sldMk cId="4047583766" sldId="291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8:24:13.459" v="680" actId="14100"/>
          <ac:spMkLst>
            <pc:docMk/>
            <pc:sldMk cId="4047583766" sldId="291"/>
            <ac:spMk id="3" creationId="{B5D6DE5E-E249-AD5F-5B67-CD69460B2850}"/>
          </ac:spMkLst>
        </pc:spChg>
        <pc:picChg chg="mod">
          <ac:chgData name="Aliyu Sambo" userId="d9766618-3e46-45d4-99f2-08120d84987f" providerId="ADAL" clId="{BE4EE0B3-20E3-4804-BB45-BFA4512BE1B3}" dt="2024-06-03T08:23:26.720" v="651" actId="1076"/>
          <ac:picMkLst>
            <pc:docMk/>
            <pc:sldMk cId="4047583766" sldId="291"/>
            <ac:picMk id="102" creationId="{1B730096-43D9-6C0D-8777-93553DA575B2}"/>
          </ac:picMkLst>
        </pc:picChg>
      </pc:sldChg>
      <pc:sldChg chg="modSp mod">
        <pc:chgData name="Aliyu Sambo" userId="d9766618-3e46-45d4-99f2-08120d84987f" providerId="ADAL" clId="{BE4EE0B3-20E3-4804-BB45-BFA4512BE1B3}" dt="2024-06-03T08:25:15.024" v="714" actId="403"/>
        <pc:sldMkLst>
          <pc:docMk/>
          <pc:sldMk cId="2970799229" sldId="292"/>
        </pc:sldMkLst>
        <pc:spChg chg="mod">
          <ac:chgData name="Aliyu Sambo" userId="d9766618-3e46-45d4-99f2-08120d84987f" providerId="ADAL" clId="{BE4EE0B3-20E3-4804-BB45-BFA4512BE1B3}" dt="2024-06-03T08:25:06.335" v="709" actId="1076"/>
          <ac:spMkLst>
            <pc:docMk/>
            <pc:sldMk cId="2970799229" sldId="292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8:25:15.024" v="714" actId="403"/>
          <ac:spMkLst>
            <pc:docMk/>
            <pc:sldMk cId="2970799229" sldId="292"/>
            <ac:spMk id="3" creationId="{B5D6DE5E-E249-AD5F-5B67-CD69460B2850}"/>
          </ac:spMkLst>
        </pc:spChg>
      </pc:sldChg>
      <pc:sldChg chg="modSp mod">
        <pc:chgData name="Aliyu Sambo" userId="d9766618-3e46-45d4-99f2-08120d84987f" providerId="ADAL" clId="{BE4EE0B3-20E3-4804-BB45-BFA4512BE1B3}" dt="2024-06-03T08:26:16.734" v="758" actId="113"/>
        <pc:sldMkLst>
          <pc:docMk/>
          <pc:sldMk cId="661161869" sldId="293"/>
        </pc:sldMkLst>
        <pc:spChg chg="mod">
          <ac:chgData name="Aliyu Sambo" userId="d9766618-3e46-45d4-99f2-08120d84987f" providerId="ADAL" clId="{BE4EE0B3-20E3-4804-BB45-BFA4512BE1B3}" dt="2024-06-03T08:26:01.021" v="751" actId="1076"/>
          <ac:spMkLst>
            <pc:docMk/>
            <pc:sldMk cId="661161869" sldId="293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8:26:16.734" v="758" actId="113"/>
          <ac:spMkLst>
            <pc:docMk/>
            <pc:sldMk cId="661161869" sldId="293"/>
            <ac:spMk id="3" creationId="{B5D6DE5E-E249-AD5F-5B67-CD69460B2850}"/>
          </ac:spMkLst>
        </pc:spChg>
      </pc:sldChg>
      <pc:sldChg chg="modSp mod">
        <pc:chgData name="Aliyu Sambo" userId="d9766618-3e46-45d4-99f2-08120d84987f" providerId="ADAL" clId="{BE4EE0B3-20E3-4804-BB45-BFA4512BE1B3}" dt="2024-06-03T08:27:16.667" v="781" actId="1076"/>
        <pc:sldMkLst>
          <pc:docMk/>
          <pc:sldMk cId="2264420824" sldId="294"/>
        </pc:sldMkLst>
        <pc:spChg chg="mod">
          <ac:chgData name="Aliyu Sambo" userId="d9766618-3e46-45d4-99f2-08120d84987f" providerId="ADAL" clId="{BE4EE0B3-20E3-4804-BB45-BFA4512BE1B3}" dt="2024-06-03T08:26:27.369" v="759" actId="1076"/>
          <ac:spMkLst>
            <pc:docMk/>
            <pc:sldMk cId="2264420824" sldId="294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8:27:16.667" v="781" actId="1076"/>
          <ac:spMkLst>
            <pc:docMk/>
            <pc:sldMk cId="2264420824" sldId="294"/>
            <ac:spMk id="3" creationId="{B5D6DE5E-E249-AD5F-5B67-CD69460B2850}"/>
          </ac:spMkLst>
        </pc:spChg>
      </pc:sldChg>
      <pc:sldChg chg="modSp del mod">
        <pc:chgData name="Aliyu Sambo" userId="d9766618-3e46-45d4-99f2-08120d84987f" providerId="ADAL" clId="{BE4EE0B3-20E3-4804-BB45-BFA4512BE1B3}" dt="2024-06-03T08:27:23.557" v="782" actId="47"/>
        <pc:sldMkLst>
          <pc:docMk/>
          <pc:sldMk cId="4045443921" sldId="295"/>
        </pc:sldMkLst>
        <pc:spChg chg="mod">
          <ac:chgData name="Aliyu Sambo" userId="d9766618-3e46-45d4-99f2-08120d84987f" providerId="ADAL" clId="{BE4EE0B3-20E3-4804-BB45-BFA4512BE1B3}" dt="2024-06-03T08:22:07.745" v="645" actId="1076"/>
          <ac:spMkLst>
            <pc:docMk/>
            <pc:sldMk cId="4045443921" sldId="295"/>
            <ac:spMk id="3" creationId="{B5D6DE5E-E249-AD5F-5B67-CD69460B2850}"/>
          </ac:spMkLst>
        </pc:spChg>
      </pc:sldChg>
      <pc:sldChg chg="modSp mod">
        <pc:chgData name="Aliyu Sambo" userId="d9766618-3e46-45d4-99f2-08120d84987f" providerId="ADAL" clId="{BE4EE0B3-20E3-4804-BB45-BFA4512BE1B3}" dt="2024-06-03T08:28:07.485" v="795" actId="27636"/>
        <pc:sldMkLst>
          <pc:docMk/>
          <pc:sldMk cId="4137226820" sldId="296"/>
        </pc:sldMkLst>
        <pc:spChg chg="mod">
          <ac:chgData name="Aliyu Sambo" userId="d9766618-3e46-45d4-99f2-08120d84987f" providerId="ADAL" clId="{BE4EE0B3-20E3-4804-BB45-BFA4512BE1B3}" dt="2024-06-03T08:28:07.485" v="795" actId="27636"/>
          <ac:spMkLst>
            <pc:docMk/>
            <pc:sldMk cId="4137226820" sldId="296"/>
            <ac:spMk id="3" creationId="{B5D6DE5E-E249-AD5F-5B67-CD69460B2850}"/>
          </ac:spMkLst>
        </pc:spChg>
      </pc:sldChg>
      <pc:sldChg chg="ord">
        <pc:chgData name="Aliyu Sambo" userId="d9766618-3e46-45d4-99f2-08120d84987f" providerId="ADAL" clId="{BE4EE0B3-20E3-4804-BB45-BFA4512BE1B3}" dt="2024-06-03T08:22:56" v="648"/>
        <pc:sldMkLst>
          <pc:docMk/>
          <pc:sldMk cId="2412507571" sldId="297"/>
        </pc:sldMkLst>
      </pc:sldChg>
      <pc:sldChg chg="del">
        <pc:chgData name="Aliyu Sambo" userId="d9766618-3e46-45d4-99f2-08120d84987f" providerId="ADAL" clId="{BE4EE0B3-20E3-4804-BB45-BFA4512BE1B3}" dt="2024-06-03T08:28:12.047" v="796" actId="47"/>
        <pc:sldMkLst>
          <pc:docMk/>
          <pc:sldMk cId="2260164886" sldId="298"/>
        </pc:sldMkLst>
      </pc:sldChg>
      <pc:sldChg chg="del">
        <pc:chgData name="Aliyu Sambo" userId="d9766618-3e46-45d4-99f2-08120d84987f" providerId="ADAL" clId="{BE4EE0B3-20E3-4804-BB45-BFA4512BE1B3}" dt="2024-06-03T08:28:14.570" v="797" actId="47"/>
        <pc:sldMkLst>
          <pc:docMk/>
          <pc:sldMk cId="2733794214" sldId="299"/>
        </pc:sldMkLst>
      </pc:sldChg>
      <pc:sldChg chg="modSp del mod">
        <pc:chgData name="Aliyu Sambo" userId="d9766618-3e46-45d4-99f2-08120d84987f" providerId="ADAL" clId="{BE4EE0B3-20E3-4804-BB45-BFA4512BE1B3}" dt="2024-06-03T08:28:19.169" v="798" actId="47"/>
        <pc:sldMkLst>
          <pc:docMk/>
          <pc:sldMk cId="1618938746" sldId="300"/>
        </pc:sldMkLst>
        <pc:spChg chg="mod">
          <ac:chgData name="Aliyu Sambo" userId="d9766618-3e46-45d4-99f2-08120d84987f" providerId="ADAL" clId="{BE4EE0B3-20E3-4804-BB45-BFA4512BE1B3}" dt="2024-06-03T07:03:51.302" v="359" actId="1076"/>
          <ac:spMkLst>
            <pc:docMk/>
            <pc:sldMk cId="1618938746" sldId="300"/>
            <ac:spMk id="2" creationId="{6A57729D-863C-5B8A-2D95-ABF785B2AF23}"/>
          </ac:spMkLst>
        </pc:spChg>
        <pc:spChg chg="mod">
          <ac:chgData name="Aliyu Sambo" userId="d9766618-3e46-45d4-99f2-08120d84987f" providerId="ADAL" clId="{BE4EE0B3-20E3-4804-BB45-BFA4512BE1B3}" dt="2024-06-03T07:03:53.191" v="360" actId="1076"/>
          <ac:spMkLst>
            <pc:docMk/>
            <pc:sldMk cId="1618938746" sldId="300"/>
            <ac:spMk id="3" creationId="{B5D6DE5E-E249-AD5F-5B67-CD69460B2850}"/>
          </ac:spMkLst>
        </pc:spChg>
        <pc:picChg chg="mod">
          <ac:chgData name="Aliyu Sambo" userId="d9766618-3e46-45d4-99f2-08120d84987f" providerId="ADAL" clId="{BE4EE0B3-20E3-4804-BB45-BFA4512BE1B3}" dt="2024-06-03T07:03:49.258" v="358" actId="1076"/>
          <ac:picMkLst>
            <pc:docMk/>
            <pc:sldMk cId="1618938746" sldId="300"/>
            <ac:picMk id="5" creationId="{5584EE36-1B5B-AC75-45F4-9641827A8ABA}"/>
          </ac:picMkLst>
        </pc:picChg>
      </pc:sldChg>
      <pc:sldChg chg="del">
        <pc:chgData name="Aliyu Sambo" userId="d9766618-3e46-45d4-99f2-08120d84987f" providerId="ADAL" clId="{BE4EE0B3-20E3-4804-BB45-BFA4512BE1B3}" dt="2024-06-03T08:28:22.154" v="799" actId="47"/>
        <pc:sldMkLst>
          <pc:docMk/>
          <pc:sldMk cId="1258055572" sldId="301"/>
        </pc:sldMkLst>
      </pc:sldChg>
      <pc:sldChg chg="delSp modSp add mod">
        <pc:chgData name="Aliyu Sambo" userId="d9766618-3e46-45d4-99f2-08120d84987f" providerId="ADAL" clId="{BE4EE0B3-20E3-4804-BB45-BFA4512BE1B3}" dt="2024-06-03T08:12:27.862" v="399" actId="1076"/>
        <pc:sldMkLst>
          <pc:docMk/>
          <pc:sldMk cId="1662552200" sldId="302"/>
        </pc:sldMkLst>
        <pc:spChg chg="mod">
          <ac:chgData name="Aliyu Sambo" userId="d9766618-3e46-45d4-99f2-08120d84987f" providerId="ADAL" clId="{BE4EE0B3-20E3-4804-BB45-BFA4512BE1B3}" dt="2024-06-03T07:01:21.763" v="327" actId="27636"/>
          <ac:spMkLst>
            <pc:docMk/>
            <pc:sldMk cId="1662552200" sldId="302"/>
            <ac:spMk id="3" creationId="{4BDFE9D5-4B40-4CCD-BB35-3D0428327AB6}"/>
          </ac:spMkLst>
        </pc:spChg>
        <pc:picChg chg="del">
          <ac:chgData name="Aliyu Sambo" userId="d9766618-3e46-45d4-99f2-08120d84987f" providerId="ADAL" clId="{BE4EE0B3-20E3-4804-BB45-BFA4512BE1B3}" dt="2024-06-03T07:01:09.554" v="323" actId="478"/>
          <ac:picMkLst>
            <pc:docMk/>
            <pc:sldMk cId="1662552200" sldId="302"/>
            <ac:picMk id="9" creationId="{75A9A07E-2160-475D-AD2B-C9176BFD2455}"/>
          </ac:picMkLst>
        </pc:picChg>
        <pc:picChg chg="mod">
          <ac:chgData name="Aliyu Sambo" userId="d9766618-3e46-45d4-99f2-08120d84987f" providerId="ADAL" clId="{BE4EE0B3-20E3-4804-BB45-BFA4512BE1B3}" dt="2024-06-03T08:12:27.862" v="399" actId="1076"/>
          <ac:picMkLst>
            <pc:docMk/>
            <pc:sldMk cId="1662552200" sldId="302"/>
            <ac:picMk id="2050" creationId="{A0561D24-449F-4C5B-938A-C9DCAFDCB22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https://youtu.be/3iLUls6Z_tw?si=vbh9OiOm_loRh_n2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584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23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youtu.be/1OukpDfsuXE?si=Rk-e3SqmSTJrCeC0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bookproject.net/thinkcs/python/english2e/ch01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ACCA5036 – Scripting and Programming Concepts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EB6EB-403E-17BB-BEC1-95E8249D3326}"/>
              </a:ext>
            </a:extLst>
          </p:cNvPr>
          <p:cNvSpPr txBox="1"/>
          <p:nvPr/>
        </p:nvSpPr>
        <p:spPr>
          <a:xfrm>
            <a:off x="2286000" y="3789040"/>
            <a:ext cx="4230216" cy="10589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Week 2: Basic Syntax and Semantics</a:t>
            </a:r>
            <a:endParaRPr lang="en-GB" sz="2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B925-240E-4F44-9B01-C0BAF67DC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BA511-AF2E-47B2-90DC-48367826A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 syntax and structure of Python</a:t>
            </a:r>
          </a:p>
          <a:p>
            <a:r>
              <a:rPr lang="en-GB" dirty="0"/>
              <a:t>Translators</a:t>
            </a:r>
          </a:p>
          <a:p>
            <a:r>
              <a:rPr lang="en-GB" dirty="0"/>
              <a:t>variables</a:t>
            </a:r>
          </a:p>
          <a:p>
            <a:r>
              <a:rPr lang="en-GB" dirty="0"/>
              <a:t>data types</a:t>
            </a:r>
          </a:p>
          <a:p>
            <a:r>
              <a:rPr lang="en-GB" dirty="0"/>
              <a:t>basic input/output operations</a:t>
            </a:r>
          </a:p>
        </p:txBody>
      </p:sp>
    </p:spTree>
    <p:extLst>
      <p:ext uri="{BB962C8B-B14F-4D97-AF65-F5344CB8AC3E}">
        <p14:creationId xmlns:p14="http://schemas.microsoft.com/office/powerpoint/2010/main" val="1780287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65" y="373856"/>
            <a:ext cx="7886700" cy="994172"/>
          </a:xfrm>
        </p:spPr>
        <p:txBody>
          <a:bodyPr>
            <a:normAutofit/>
          </a:bodyPr>
          <a:lstStyle/>
          <a:p>
            <a:r>
              <a:rPr lang="en-GB" dirty="0"/>
              <a:t>Python: Syntax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408" y="1373203"/>
            <a:ext cx="8103048" cy="4072021"/>
          </a:xfrm>
        </p:spPr>
        <p:txBody>
          <a:bodyPr>
            <a:normAutofit/>
          </a:bodyPr>
          <a:lstStyle/>
          <a:p>
            <a:r>
              <a:rPr lang="en-US" sz="1800" dirty="0"/>
              <a:t>Definition: Syntax refers to the set of rules that defines the combinations of symbols that are considered to be a correctly structured program in Python.</a:t>
            </a:r>
          </a:p>
          <a:p>
            <a:r>
              <a:rPr lang="en-US" sz="1800" dirty="0"/>
              <a:t>Structure:</a:t>
            </a:r>
          </a:p>
          <a:p>
            <a:pPr lvl="1"/>
            <a:r>
              <a:rPr lang="en-US" sz="1800" b="1" dirty="0"/>
              <a:t>Indentation</a:t>
            </a:r>
            <a:r>
              <a:rPr lang="en-US" sz="1800" dirty="0"/>
              <a:t>: Python uses indentation to define code blocks, unlike many other languages which use curly braces.</a:t>
            </a:r>
          </a:p>
          <a:p>
            <a:pPr lvl="1"/>
            <a:r>
              <a:rPr lang="en-US" sz="1800" b="1" dirty="0"/>
              <a:t>Variables</a:t>
            </a:r>
            <a:r>
              <a:rPr lang="en-US" sz="1800" dirty="0"/>
              <a:t>: Declared without specifying a data type, and names are case-sensitive.</a:t>
            </a:r>
          </a:p>
          <a:p>
            <a:pPr lvl="1"/>
            <a:r>
              <a:rPr lang="en-US" sz="1800" b="1" dirty="0"/>
              <a:t>Comments</a:t>
            </a:r>
            <a:r>
              <a:rPr lang="en-US" sz="1800" dirty="0"/>
              <a:t>: Use the hash mark (#) for single-line comments and triple quotes for multi-line comments.</a:t>
            </a:r>
          </a:p>
          <a:p>
            <a:pPr marL="0" indent="0">
              <a:buNone/>
            </a:pPr>
            <a:endParaRPr lang="en-GB" sz="1425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7A462-3EBB-6404-EFC5-7865B3480B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4437112"/>
            <a:ext cx="2081463" cy="90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58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03049"/>
            <a:ext cx="7886700" cy="994172"/>
          </a:xfrm>
        </p:spPr>
        <p:txBody>
          <a:bodyPr>
            <a:normAutofit/>
          </a:bodyPr>
          <a:lstStyle/>
          <a:p>
            <a:r>
              <a:rPr lang="en-GB" dirty="0"/>
              <a:t>Python: </a:t>
            </a:r>
            <a:r>
              <a:rPr lang="en-US" sz="3300" dirty="0"/>
              <a:t>Semantics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56792"/>
            <a:ext cx="7488832" cy="3141092"/>
          </a:xfrm>
        </p:spPr>
        <p:txBody>
          <a:bodyPr>
            <a:normAutofit/>
          </a:bodyPr>
          <a:lstStyle/>
          <a:p>
            <a:r>
              <a:rPr lang="en-US" sz="2000" i="1" dirty="0"/>
              <a:t>Definition</a:t>
            </a:r>
            <a:r>
              <a:rPr lang="en-US" sz="2000" dirty="0"/>
              <a:t>: Semantics in Python refers to the meaning of the written syntax, or what actions Python will perform when it executes the code.</a:t>
            </a:r>
          </a:p>
          <a:p>
            <a:r>
              <a:rPr lang="en-US" sz="2000" i="1" dirty="0"/>
              <a:t>Key Points:</a:t>
            </a:r>
          </a:p>
          <a:p>
            <a:pPr lvl="1"/>
            <a:r>
              <a:rPr lang="en-US" sz="1600" dirty="0"/>
              <a:t>Dynamic Typing: Variables can be reassigned to different data types based on the values they are given, influencing the operation outcome.</a:t>
            </a:r>
          </a:p>
          <a:p>
            <a:pPr lvl="1"/>
            <a:r>
              <a:rPr lang="en-US" sz="1600" dirty="0"/>
              <a:t>Exception Handling: Uses try-except blocks to handle errors, impacting the flow of execution.</a:t>
            </a:r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8BC1D9-FB19-0C39-51DE-66A3DC631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896" y="4581128"/>
            <a:ext cx="4058216" cy="84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177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Translators &amp; High-level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699512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Program---</a:t>
            </a:r>
            <a:r>
              <a:rPr lang="en-GB" sz="2800" dirty="0">
                <a:sym typeface="Wingdings" panose="05000000000000000000" pitchFamily="2" charset="2"/>
              </a:rPr>
              <a:t>Translator--</a:t>
            </a:r>
            <a:r>
              <a:rPr lang="en-GB" sz="2800" dirty="0" err="1">
                <a:sym typeface="Wingdings" panose="05000000000000000000" pitchFamily="2" charset="2"/>
              </a:rPr>
              <a:t>MachineCode</a:t>
            </a:r>
            <a:endParaRPr lang="en-GB" sz="2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2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800" dirty="0">
                <a:sym typeface="Wingdings" panose="05000000000000000000" pitchFamily="2" charset="2"/>
              </a:rPr>
              <a:t>Translator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Compiler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Interpreter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022ADA-1659-78EE-3750-C5FEBAB59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4352852"/>
            <a:ext cx="2788620" cy="1127698"/>
          </a:xfrm>
          <a:prstGeom prst="rect">
            <a:avLst/>
          </a:prstGeom>
        </p:spPr>
      </p:pic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9D300609-92D1-F9D8-83A4-24E914B041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5976" y="3284984"/>
            <a:ext cx="4220370" cy="15164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7F6AA2-DB25-CF8E-37AD-F498905143E6}"/>
              </a:ext>
            </a:extLst>
          </p:cNvPr>
          <p:cNvSpPr txBox="1"/>
          <p:nvPr/>
        </p:nvSpPr>
        <p:spPr>
          <a:xfrm>
            <a:off x="4499992" y="4934633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Video:</a:t>
            </a:r>
            <a:br>
              <a:rPr lang="en-GB" dirty="0"/>
            </a:br>
            <a:r>
              <a:rPr lang="en-GB" sz="1400" dirty="0">
                <a:hlinkClick r:id="rId4"/>
              </a:rPr>
              <a:t>https://youtu.be/1OukpDfsuXE?si=Rk-e3SqmSTJrCeC0</a:t>
            </a:r>
            <a:r>
              <a:rPr lang="en-GB" sz="14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1CCF-A452-41D6-9B44-752C8A4B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&amp;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2E7C5-8FA9-4902-A99E-2E474C4CA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63478"/>
            <a:ext cx="8229600" cy="1465522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Input</a:t>
            </a:r>
            <a:r>
              <a:rPr lang="en-GB" dirty="0"/>
              <a:t> operation is to give some data to the program to process it.</a:t>
            </a:r>
          </a:p>
          <a:p>
            <a:endParaRPr lang="en-GB" dirty="0"/>
          </a:p>
          <a:p>
            <a:r>
              <a:rPr lang="en-GB" b="1" dirty="0"/>
              <a:t>Output</a:t>
            </a:r>
            <a:r>
              <a:rPr lang="en-GB" dirty="0"/>
              <a:t> operation is used by the program to communicate the results to the user.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72E8D8-9E7F-A1EB-84FA-2E47DD987E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974840"/>
            <a:ext cx="6334891" cy="102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562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5E61-42BC-4419-AB7C-98531D591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Print()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87D77-EC39-42FF-840A-C6860816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268760"/>
            <a:ext cx="8229600" cy="3917032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print function in Python is simple.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syntax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is: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kumimoji="0" lang="en-GB" altLang="en-US" sz="2600" b="0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print</a:t>
            </a:r>
            <a:r>
              <a:rPr kumimoji="0" lang="en-GB" altLang="en-US" sz="2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(“")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en-GB" altLang="en-US" sz="2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altLang="en-US" sz="2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quotes  can be single: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en-GB" alt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print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XYZ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or 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print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XYZ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"</a:t>
            </a:r>
            <a:r>
              <a:rPr kumimoji="0" lang="en-GB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Python will put in an automatic line break by default: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print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8080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"Hello "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8080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            </a:t>
            </a:r>
            <a:b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8080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</a:b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print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8080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kumimoji="0" lang="en-GB" altLang="en-US" sz="26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"How are you"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8080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CA2CA465-BA88-4DF6-9A97-E9800B830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3568" y="2923431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6C34BB95-0683-40B4-B79F-B816A330A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138" y="4125745"/>
            <a:ext cx="2016224" cy="90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98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9FC3-8813-45BC-80EB-72BEBDB96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Optionsf</a:t>
            </a:r>
            <a:r>
              <a:rPr lang="en-GB" dirty="0"/>
              <a:t> or the </a:t>
            </a:r>
            <a:r>
              <a:rPr lang="en-GB" dirty="0">
                <a:solidFill>
                  <a:srgbClr val="7030A0"/>
                </a:solidFill>
              </a:rPr>
              <a:t>print() </a:t>
            </a:r>
            <a:r>
              <a:rPr lang="en-GB" dirty="0"/>
              <a:t>Command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FE9D5-4B40-4CCD-BB35-3D0428327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568" y="1448456"/>
            <a:ext cx="8229600" cy="4140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can print multiple things at the same time.</a:t>
            </a:r>
          </a:p>
          <a:p>
            <a:pPr marL="400050" lvl="1" indent="0">
              <a:buNone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Example, more than one set of quotes if you like: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 </a:t>
            </a:r>
            <a:b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</a:b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print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(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"I like tea"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, 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"and my favourite is Yorkshire"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)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kumimoji="0" lang="en-GB" altLang="en-US" sz="3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Result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like </a:t>
            </a:r>
            <a:r>
              <a:rPr kumimoji="0" lang="en-GB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teaand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my favourite is Yorkshire</a:t>
            </a:r>
          </a:p>
          <a:p>
            <a:pPr marL="0" indent="0">
              <a:buNone/>
            </a:pPr>
            <a:endParaRPr kumimoji="0" lang="en-GB" altLang="en-US" sz="17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can specify a separator use a separator (</a:t>
            </a:r>
            <a:r>
              <a:rPr kumimoji="0" lang="en-GB" altLang="en-US" sz="32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sep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). 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print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(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"A"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,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"B"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,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"C"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, </a:t>
            </a:r>
            <a:r>
              <a:rPr kumimoji="0" lang="en-GB" altLang="en-US" sz="2800" b="0" i="0" u="none" strike="noStrike" cap="none" normalizeH="0" baseline="0" dirty="0" err="1">
                <a:ln>
                  <a:noFill/>
                </a:ln>
                <a:solidFill>
                  <a:srgbClr val="660099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sep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=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'-’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)</a:t>
            </a:r>
            <a:endParaRPr kumimoji="0" lang="en-GB" altLang="en-US" sz="2800" b="0" i="1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kumimoji="0" lang="en-GB" altLang="en-US" sz="2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Result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 </a:t>
            </a:r>
          </a:p>
          <a:p>
            <a:pPr marL="0" indent="0">
              <a:buNone/>
            </a:pPr>
            <a:endParaRPr lang="en-GB" altLang="en-US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kumimoji="0" lang="en-GB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30386D-BBF2-45B1-B3F8-E5BC21CD6B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9" name="Picture 3">
            <a:extLst>
              <a:ext uri="{FF2B5EF4-FFF2-40B4-BE49-F238E27FC236}">
                <a16:creationId xmlns:a16="http://schemas.microsoft.com/office/drawing/2014/main" id="{75A9A07E-2160-475D-AD2B-C9176BFD2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909425"/>
            <a:ext cx="1452736" cy="67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12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9FC3-8813-45BC-80EB-72BEBDB96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FE9D5-4B40-4CCD-BB35-3D0428327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37977"/>
          </a:xfrm>
        </p:spPr>
        <p:txBody>
          <a:bodyPr>
            <a:normAutofit fontScale="925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You can stop the automatic line break by using an </a:t>
            </a:r>
            <a:r>
              <a:rPr kumimoji="0" lang="en-GB" altLang="en-U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end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parameter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print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(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"</a:t>
            </a:r>
            <a:r>
              <a:rPr kumimoji="0" lang="en-GB" altLang="en-US" sz="2400" b="1" i="0" u="none" strike="noStrike" cap="none" normalizeH="0" baseline="0" dirty="0" err="1">
                <a:ln>
                  <a:noFill/>
                </a:ln>
                <a:solidFill>
                  <a:srgbClr val="00808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Hello"</a:t>
            </a:r>
            <a:r>
              <a:rPr kumimoji="0" lang="en-GB" altLang="en-US" sz="2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,</a:t>
            </a:r>
            <a:r>
              <a:rPr kumimoji="0" lang="en-GB" altLang="en-US" sz="2400" b="0" i="0" u="none" strike="noStrike" cap="none" normalizeH="0" baseline="0" dirty="0" err="1">
                <a:ln>
                  <a:noFill/>
                </a:ln>
                <a:solidFill>
                  <a:srgbClr val="660099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end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=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''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)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print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(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"Hello"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,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660099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end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=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Courier New" panose="02070309020205020404" pitchFamily="49" charset="0"/>
                <a:ea typeface="Times New Roman" panose="02020603050405020304" pitchFamily="18" charset="0"/>
                <a:cs typeface="Courier New" panose="02070309020205020404" pitchFamily="49" charset="0"/>
              </a:rPr>
              <a:t>''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)</a:t>
            </a:r>
            <a:b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</a:b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print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(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808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"How are you"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 Unicode MS"/>
                <a:ea typeface="Times New Roman" panose="02020603050405020304" pitchFamily="18" charset="0"/>
                <a:cs typeface="Courier New" panose="02070309020205020404" pitchFamily="49" charset="0"/>
              </a:rPr>
              <a:t>)</a:t>
            </a:r>
            <a:endParaRPr kumimoji="0" lang="en-GB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12">
            <a:extLst>
              <a:ext uri="{FF2B5EF4-FFF2-40B4-BE49-F238E27FC236}">
                <a16:creationId xmlns:a16="http://schemas.microsoft.com/office/drawing/2014/main" id="{A0561D24-449F-4C5B-938A-C9DCAFDCB2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26215"/>
            <a:ext cx="2016224" cy="33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330386D-BBF2-45B1-B3F8-E5BC21CD6B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6775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552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FC3D8-4AD7-485F-8BDB-5FB9D59B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 in print()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35C55-9126-4A1C-9BC2-8CA02A58A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can use variables in the print().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myName</a:t>
            </a:r>
            <a:r>
              <a:rPr lang="en-GB" sz="1800" dirty="0"/>
              <a:t> =“John Smith”</a:t>
            </a:r>
          </a:p>
          <a:p>
            <a:pPr marL="0" indent="0">
              <a:buNone/>
            </a:pPr>
            <a:r>
              <a:rPr lang="en-GB" sz="1800" dirty="0" err="1"/>
              <a:t>myLocation</a:t>
            </a:r>
            <a:r>
              <a:rPr lang="en-GB" sz="1800" dirty="0"/>
              <a:t>=“London”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print</a:t>
            </a:r>
            <a:r>
              <a:rPr lang="en-GB" sz="1800" dirty="0"/>
              <a:t>(</a:t>
            </a:r>
            <a:r>
              <a:rPr lang="en-GB" sz="1800" dirty="0" err="1"/>
              <a:t>myname</a:t>
            </a:r>
            <a:r>
              <a:rPr lang="en-GB" sz="1800" dirty="0"/>
              <a:t>)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print</a:t>
            </a:r>
            <a:r>
              <a:rPr lang="en-GB" sz="1800" dirty="0"/>
              <a:t>(</a:t>
            </a:r>
            <a:r>
              <a:rPr lang="en-GB" sz="1800" dirty="0" err="1"/>
              <a:t>myLoation</a:t>
            </a:r>
            <a:r>
              <a:rPr lang="en-GB" sz="1800" dirty="0"/>
              <a:t>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Output:</a:t>
            </a:r>
          </a:p>
          <a:p>
            <a:pPr marL="400050" lvl="1" indent="0">
              <a:buNone/>
            </a:pPr>
            <a:r>
              <a:rPr lang="en-GB" sz="1400" dirty="0"/>
              <a:t>John Smith</a:t>
            </a:r>
          </a:p>
          <a:p>
            <a:pPr marL="400050" lvl="1" indent="0">
              <a:buNone/>
            </a:pPr>
            <a:r>
              <a:rPr lang="en-GB" sz="1400" dirty="0"/>
              <a:t>London</a:t>
            </a:r>
          </a:p>
        </p:txBody>
      </p:sp>
    </p:spTree>
    <p:extLst>
      <p:ext uri="{BB962C8B-B14F-4D97-AF65-F5344CB8AC3E}">
        <p14:creationId xmlns:p14="http://schemas.microsoft.com/office/powerpoint/2010/main" val="198556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36267"/>
            <a:ext cx="7457037" cy="1165860"/>
          </a:xfrm>
        </p:spPr>
        <p:txBody>
          <a:bodyPr anchor="ctr">
            <a:normAutofit/>
          </a:bodyPr>
          <a:lstStyle/>
          <a:p>
            <a:r>
              <a:rPr lang="en-US" sz="3600" dirty="0"/>
              <a:t>Variables and Naming Conventions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75462"/>
            <a:ext cx="8136904" cy="4357794"/>
          </a:xfrm>
        </p:spPr>
        <p:txBody>
          <a:bodyPr anchor="ctr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Variables: Are identifiers used to store data in memory. In Python, variables do not need explicit declaration to reserve memory space. The declaration happens automatically when you assign a value to a variable.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Naming Conventions:</a:t>
            </a:r>
          </a:p>
          <a:p>
            <a:pPr lvl="1"/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Case Sensitivity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Python variables are case-sensitive, so Age and age would be considered different variables.</a:t>
            </a:r>
          </a:p>
          <a:p>
            <a:pPr lvl="1"/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Starting with Letters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Typically, variable names should start with a letter or underscore (not digits).</a:t>
            </a:r>
          </a:p>
          <a:p>
            <a:pPr lvl="1"/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Descriptive Names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Use descriptive names to make code more readable (e.g.,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student_age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instead of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sa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lvl="1"/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No Reserved Words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Avoid using Python reserved words and function names (like print, list).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11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28255"/>
            <a:ext cx="7457037" cy="1165860"/>
          </a:xfrm>
        </p:spPr>
        <p:txBody>
          <a:bodyPr anchor="ctr">
            <a:normAutofit/>
          </a:bodyPr>
          <a:lstStyle/>
          <a:p>
            <a:r>
              <a:rPr lang="en-US" sz="3600" dirty="0"/>
              <a:t>Basic Data Types: int, float, str, bool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481" y="1394115"/>
            <a:ext cx="7457037" cy="3763077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/>
              <a:t>int: Integer </a:t>
            </a:r>
            <a:r>
              <a:rPr lang="en-US" sz="2000" dirty="0"/>
              <a:t>type, used for whole numbers. </a:t>
            </a:r>
          </a:p>
          <a:p>
            <a:r>
              <a:rPr lang="en-US" sz="2000" dirty="0"/>
              <a:t>Example: age = 25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float: Floating point number</a:t>
            </a:r>
            <a:r>
              <a:rPr lang="en-US" sz="2000" dirty="0"/>
              <a:t>, used for decimals. </a:t>
            </a:r>
          </a:p>
          <a:p>
            <a:r>
              <a:rPr lang="en-US" sz="2000" dirty="0"/>
              <a:t>Example: weight = 60.5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str: String </a:t>
            </a:r>
            <a:r>
              <a:rPr lang="en-US" sz="2000" dirty="0"/>
              <a:t>type, used for text. </a:t>
            </a:r>
          </a:p>
          <a:p>
            <a:r>
              <a:rPr lang="en-US" sz="2000" dirty="0"/>
              <a:t>Example: name = "Alice“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bool: Boolean </a:t>
            </a:r>
            <a:r>
              <a:rPr lang="en-US" sz="2000" dirty="0"/>
              <a:t>type, used for true/false values. </a:t>
            </a:r>
          </a:p>
          <a:p>
            <a:r>
              <a:rPr lang="en-US" sz="2000" dirty="0"/>
              <a:t>Example: </a:t>
            </a:r>
            <a:r>
              <a:rPr lang="en-US" sz="2000" dirty="0" err="1"/>
              <a:t>is_valid</a:t>
            </a:r>
            <a:r>
              <a:rPr lang="en-US" sz="2000" dirty="0"/>
              <a:t> = True</a:t>
            </a:r>
          </a:p>
        </p:txBody>
      </p:sp>
    </p:spTree>
    <p:extLst>
      <p:ext uri="{BB962C8B-B14F-4D97-AF65-F5344CB8AC3E}">
        <p14:creationId xmlns:p14="http://schemas.microsoft.com/office/powerpoint/2010/main" val="3200083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682" y="1803317"/>
            <a:ext cx="7372350" cy="994410"/>
          </a:xfrm>
        </p:spPr>
        <p:txBody>
          <a:bodyPr anchor="b">
            <a:normAutofit/>
          </a:bodyPr>
          <a:lstStyle/>
          <a:p>
            <a:r>
              <a:rPr lang="en-US" sz="2700" dirty="0">
                <a:solidFill>
                  <a:schemeClr val="tx2"/>
                </a:solidFill>
              </a:rPr>
              <a:t>Basic Data Types: int, float, str, bool</a:t>
            </a:r>
            <a:endParaRPr lang="en-GB" sz="27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977814"/>
            <a:ext cx="3845172" cy="2420720"/>
          </a:xfrm>
        </p:spPr>
        <p:txBody>
          <a:bodyPr anchor="ctr">
            <a:normAutofit/>
          </a:bodyPr>
          <a:lstStyle/>
          <a:p>
            <a:r>
              <a:rPr lang="en-US" sz="1350">
                <a:solidFill>
                  <a:schemeClr val="tx2"/>
                </a:solidFill>
              </a:rPr>
              <a:t>int: Integer type, used for whole numbers. Example: age = 25</a:t>
            </a:r>
          </a:p>
          <a:p>
            <a:r>
              <a:rPr lang="en-US" sz="1350">
                <a:solidFill>
                  <a:schemeClr val="tx2"/>
                </a:solidFill>
              </a:rPr>
              <a:t>float: Floating point number, used for decimals. Example: weight = 60.5</a:t>
            </a:r>
          </a:p>
          <a:p>
            <a:r>
              <a:rPr lang="en-US" sz="1350">
                <a:solidFill>
                  <a:schemeClr val="tx2"/>
                </a:solidFill>
              </a:rPr>
              <a:t>str: String type, used for text. Example: name = "Alice"</a:t>
            </a:r>
          </a:p>
          <a:p>
            <a:r>
              <a:rPr lang="en-US" sz="1350">
                <a:solidFill>
                  <a:schemeClr val="tx2"/>
                </a:solidFill>
              </a:rPr>
              <a:t>bool: Boolean type, used for true/false values. Example: is_valid = True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5B4CF7-3E4E-DD5F-B688-CECAFF06E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034" y="3437861"/>
            <a:ext cx="3716020" cy="150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610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7EA34-C742-438D-B23E-478D8059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Naming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1F4F1-D0C5-4ADC-9AA8-F46245246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A variable name must start with a letter or the underscore _ character  (</a:t>
            </a:r>
            <a:r>
              <a:rPr lang="en-GB" sz="9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eg</a:t>
            </a: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</a:t>
            </a:r>
            <a:r>
              <a:rPr lang="en-GB" sz="9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myName</a:t>
            </a:r>
            <a:r>
              <a:rPr lang="en-GB" sz="9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 A variable name can only contain alpha-numeric characters and underscore (A-Z, a-z, 0-9,  and _ 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We cannot use special characters such as ?!-$%^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 Variable names are case-sensitive </a:t>
            </a: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(</a:t>
            </a:r>
            <a:r>
              <a:rPr lang="en-GB" sz="9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ie</a:t>
            </a: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</a:t>
            </a:r>
            <a:r>
              <a:rPr lang="en-GB" sz="9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myname</a:t>
            </a: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, </a:t>
            </a:r>
            <a:r>
              <a:rPr lang="en-GB" sz="9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myName</a:t>
            </a:r>
            <a:r>
              <a:rPr lang="en-GB" sz="9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Latha" panose="020B0604020202020204" pitchFamily="34" charset="0"/>
              </a:rPr>
              <a:t> and MYNAME are not the same)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1323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6C958-C6CB-49E8-87E3-F9F00E580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 statement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48F37-469C-473C-8422-7FA8F8958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two numbers using variables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a= int(input(“Enter the value of a”))</a:t>
            </a:r>
          </a:p>
          <a:p>
            <a:pPr marL="0" indent="0">
              <a:buNone/>
            </a:pPr>
            <a:r>
              <a:rPr lang="en-GB" dirty="0"/>
              <a:t>b= int(input(“Enter the value of b”))</a:t>
            </a:r>
          </a:p>
          <a:p>
            <a:pPr marL="0" indent="0">
              <a:buNone/>
            </a:pPr>
            <a:r>
              <a:rPr lang="en-GB" dirty="0"/>
              <a:t>print(“The sum of a and b is :”,</a:t>
            </a:r>
            <a:r>
              <a:rPr lang="en-GB" dirty="0" err="1"/>
              <a:t>a+b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237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9" y="1147447"/>
            <a:ext cx="6927525" cy="891713"/>
          </a:xfrm>
        </p:spPr>
        <p:txBody>
          <a:bodyPr anchor="b">
            <a:normAutofit fontScale="90000"/>
          </a:bodyPr>
          <a:lstStyle/>
          <a:p>
            <a:r>
              <a:rPr lang="en-US" sz="4050" dirty="0"/>
              <a:t>Code Example: Basic Calculator for Addition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806882"/>
            <a:ext cx="7607751" cy="2576648"/>
          </a:xfrm>
        </p:spPr>
        <p:txBody>
          <a:bodyPr anchor="ctr">
            <a:normAutofit/>
          </a:bodyPr>
          <a:lstStyle/>
          <a:p>
            <a:r>
              <a:rPr lang="en-US" sz="1650" dirty="0"/>
              <a:t># Simple calculator for addition</a:t>
            </a:r>
          </a:p>
          <a:p>
            <a:r>
              <a:rPr lang="en-US" sz="1650" dirty="0"/>
              <a:t>num1 = float(input("Enter first number: "))</a:t>
            </a:r>
          </a:p>
          <a:p>
            <a:r>
              <a:rPr lang="en-US" sz="1650" dirty="0"/>
              <a:t>num2 = float(input("Enter second number: "))</a:t>
            </a:r>
          </a:p>
          <a:p>
            <a:r>
              <a:rPr lang="en-US" sz="1650" dirty="0"/>
              <a:t>sum = num1 + num2</a:t>
            </a:r>
          </a:p>
          <a:p>
            <a:r>
              <a:rPr lang="en-US" sz="1650" dirty="0"/>
              <a:t>print("The sum is:", sum)</a:t>
            </a:r>
          </a:p>
        </p:txBody>
      </p:sp>
    </p:spTree>
    <p:extLst>
      <p:ext uri="{BB962C8B-B14F-4D97-AF65-F5344CB8AC3E}">
        <p14:creationId xmlns:p14="http://schemas.microsoft.com/office/powerpoint/2010/main" val="24125075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E69A-E527-48D2-AD2C-B86710533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Printing Variables and Str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1372A-5402-4281-886A-44DD17D69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Adding two numbers using variables</a:t>
            </a:r>
          </a:p>
          <a:p>
            <a:pPr marL="0" indent="0">
              <a:buNone/>
            </a:pPr>
            <a:r>
              <a:rPr lang="en-GB" sz="2800" dirty="0"/>
              <a:t>no1= 5</a:t>
            </a:r>
          </a:p>
          <a:p>
            <a:pPr marL="0" indent="0">
              <a:buNone/>
            </a:pPr>
            <a:r>
              <a:rPr lang="en-GB" sz="2800" dirty="0"/>
              <a:t>no2 = 6</a:t>
            </a:r>
          </a:p>
          <a:p>
            <a:pPr marL="0" indent="0">
              <a:buNone/>
            </a:pPr>
            <a:r>
              <a:rPr lang="en-GB" sz="2800" dirty="0"/>
              <a:t>print(“The sum of no1 and no2 is :”, no1 + no2)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1708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4C932-7264-4C42-AA4B-F142BAEB9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Customising Print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BC99D-975A-4FB8-9B13-785D53B2F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Adding two numbers using variables</a:t>
            </a:r>
          </a:p>
          <a:p>
            <a:r>
              <a:rPr lang="en-GB" dirty="0"/>
              <a:t>a= 5</a:t>
            </a:r>
          </a:p>
          <a:p>
            <a:r>
              <a:rPr lang="en-GB" dirty="0"/>
              <a:t>b= 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>
                <a:solidFill>
                  <a:srgbClr val="7030A0"/>
                </a:solidFill>
              </a:rPr>
              <a:t>print</a:t>
            </a:r>
            <a:r>
              <a:rPr lang="en-GB" sz="2600" dirty="0"/>
              <a:t>(“The sum of no1 and no2 is :”, no1+no2)</a:t>
            </a:r>
          </a:p>
          <a:p>
            <a:pPr marL="0" indent="0">
              <a:buNone/>
            </a:pPr>
            <a:r>
              <a:rPr lang="en-GB" sz="2600" dirty="0"/>
              <a:t>Result: The sum of no1 and no2 is : 11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print(“The sum of  “, no1 “ and “, no2 “ is :”,</a:t>
            </a:r>
            <a:r>
              <a:rPr lang="en-GB" sz="2600" dirty="0" err="1"/>
              <a:t>a+b</a:t>
            </a:r>
            <a:r>
              <a:rPr lang="en-GB" sz="2600" dirty="0"/>
              <a:t>)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7030A0"/>
                </a:solidFill>
              </a:rPr>
              <a:t>Result</a:t>
            </a:r>
            <a:r>
              <a:rPr lang="en-GB" sz="2600" dirty="0"/>
              <a:t>: The sum of 5 and 6 is : 11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4606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994172"/>
          </a:xfrm>
        </p:spPr>
        <p:txBody>
          <a:bodyPr>
            <a:normAutofit/>
          </a:bodyPr>
          <a:lstStyle/>
          <a:p>
            <a:r>
              <a:rPr lang="en-US" dirty="0"/>
              <a:t>Python: Code Readability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2367469"/>
            <a:ext cx="6535637" cy="3005747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Importance: Code readability is crucial in Python and is a core philosophy of the language, often summarized as "Readability counts" from the Zen of Python.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Techniques:</a:t>
            </a:r>
          </a:p>
          <a:p>
            <a:pPr lvl="1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Consistent Indentation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Helps visually separate code blocks within the same context.</a:t>
            </a:r>
          </a:p>
          <a:p>
            <a:pPr lvl="1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Descriptive Naming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Variables, functions, and classes should have descriptive names that indicate their roles.</a:t>
            </a:r>
          </a:p>
          <a:p>
            <a:pPr lvl="1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Avoiding Excessive Inline Comments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Code should be self-explanatory as much as possible, with comments used to explain "why" something is done, not "what" is done.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Graphic 22" descr="Error">
            <a:extLst>
              <a:ext uri="{FF2B5EF4-FFF2-40B4-BE49-F238E27FC236}">
                <a16:creationId xmlns:a16="http://schemas.microsoft.com/office/drawing/2014/main" id="{48D2E6DE-1B85-B18F-1562-D53257168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48264" y="2492896"/>
            <a:ext cx="2063750" cy="206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46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46" y="1147448"/>
            <a:ext cx="7549592" cy="973836"/>
          </a:xfrm>
        </p:spPr>
        <p:txBody>
          <a:bodyPr anchor="b">
            <a:normAutofit/>
          </a:bodyPr>
          <a:lstStyle/>
          <a:p>
            <a:r>
              <a:rPr lang="en-GB" sz="3600" dirty="0"/>
              <a:t>Writing and Running Scripts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2420888"/>
            <a:ext cx="6641050" cy="2729588"/>
          </a:xfrm>
        </p:spPr>
        <p:txBody>
          <a:bodyPr anchor="ctr">
            <a:normAutofit/>
          </a:bodyPr>
          <a:lstStyle/>
          <a:p>
            <a:r>
              <a:rPr lang="en-US" sz="1425" dirty="0"/>
              <a:t>Script Creation:</a:t>
            </a:r>
          </a:p>
          <a:p>
            <a:pPr lvl="1"/>
            <a:r>
              <a:rPr lang="en-US" sz="1125" dirty="0"/>
              <a:t>Write Python code in a text file with the .</a:t>
            </a:r>
            <a:r>
              <a:rPr lang="en-US" sz="1125" dirty="0" err="1"/>
              <a:t>py</a:t>
            </a:r>
            <a:r>
              <a:rPr lang="en-US" sz="1125" dirty="0"/>
              <a:t> extension using any text editor or IDE.</a:t>
            </a:r>
          </a:p>
          <a:p>
            <a:pPr lvl="1"/>
            <a:r>
              <a:rPr lang="en-US" sz="1125" dirty="0"/>
              <a:t>Example script (hello.py):</a:t>
            </a:r>
          </a:p>
          <a:p>
            <a:r>
              <a:rPr lang="en-US" sz="1425" dirty="0"/>
              <a:t>Running Scripts:</a:t>
            </a:r>
          </a:p>
          <a:p>
            <a:pPr lvl="1"/>
            <a:r>
              <a:rPr lang="en-US" sz="1125" dirty="0"/>
              <a:t>Open a terminal or command prompt.</a:t>
            </a:r>
          </a:p>
          <a:p>
            <a:pPr lvl="1"/>
            <a:r>
              <a:rPr lang="en-US" sz="1125" dirty="0"/>
              <a:t>Navigate to the directory containing your script.</a:t>
            </a:r>
          </a:p>
          <a:p>
            <a:pPr lvl="1"/>
            <a:r>
              <a:rPr lang="en-US" sz="1125" dirty="0"/>
              <a:t>Run the script by typing python hello.py.</a:t>
            </a:r>
          </a:p>
          <a:p>
            <a:pPr lvl="1"/>
            <a:r>
              <a:rPr lang="en-US" sz="1125" dirty="0"/>
              <a:t>The script executes all at once, displaying any output in the terminal.</a:t>
            </a:r>
            <a:endParaRPr lang="en-GB" sz="1125" dirty="0"/>
          </a:p>
        </p:txBody>
      </p:sp>
    </p:spTree>
    <p:extLst>
      <p:ext uri="{BB962C8B-B14F-4D97-AF65-F5344CB8AC3E}">
        <p14:creationId xmlns:p14="http://schemas.microsoft.com/office/powerpoint/2010/main" val="15788445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19844"/>
            <a:ext cx="7549592" cy="973836"/>
          </a:xfrm>
        </p:spPr>
        <p:txBody>
          <a:bodyPr anchor="b">
            <a:normAutofit/>
          </a:bodyPr>
          <a:lstStyle/>
          <a:p>
            <a:r>
              <a:rPr lang="en-US" sz="3600" dirty="0"/>
              <a:t>Arithmetic Operators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7776864" cy="3691646"/>
          </a:xfrm>
        </p:spPr>
        <p:txBody>
          <a:bodyPr anchor="ctr">
            <a:normAutofit/>
          </a:bodyPr>
          <a:lstStyle/>
          <a:p>
            <a:r>
              <a:rPr lang="en-US" sz="2400" dirty="0"/>
              <a:t>+	 addition</a:t>
            </a:r>
          </a:p>
          <a:p>
            <a:r>
              <a:rPr lang="en-US" sz="2400" dirty="0"/>
              <a:t>-	subtraction</a:t>
            </a:r>
          </a:p>
          <a:p>
            <a:r>
              <a:rPr lang="en-US" sz="2400" dirty="0"/>
              <a:t>*	 multiplication</a:t>
            </a:r>
          </a:p>
          <a:p>
            <a:r>
              <a:rPr lang="en-US" sz="2400" dirty="0"/>
              <a:t>/	 division (always returns a float)</a:t>
            </a:r>
          </a:p>
          <a:p>
            <a:r>
              <a:rPr lang="en-US" sz="2400" dirty="0"/>
              <a:t>%	modulus (remainder of division)</a:t>
            </a:r>
          </a:p>
          <a:p>
            <a:r>
              <a:rPr lang="en-US" sz="2400" dirty="0"/>
              <a:t>**	exponentiation (power of)</a:t>
            </a:r>
          </a:p>
          <a:p>
            <a:r>
              <a:rPr lang="en-US" sz="2400" dirty="0"/>
              <a:t>//	integer division (discards the fractional part)</a:t>
            </a:r>
          </a:p>
        </p:txBody>
      </p:sp>
      <p:pic>
        <p:nvPicPr>
          <p:cNvPr id="102" name="Graphic 101" descr="Mathematics">
            <a:extLst>
              <a:ext uri="{FF2B5EF4-FFF2-40B4-BE49-F238E27FC236}">
                <a16:creationId xmlns:a16="http://schemas.microsoft.com/office/drawing/2014/main" id="{1B730096-43D9-6C0D-8777-93553DA57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2160" y="993680"/>
            <a:ext cx="2785683" cy="278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5837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034" y="332656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Assignment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556792"/>
            <a:ext cx="8064896" cy="3960440"/>
          </a:xfrm>
        </p:spPr>
        <p:txBody>
          <a:bodyPr anchor="ctr">
            <a:normAutofit/>
          </a:bodyPr>
          <a:lstStyle/>
          <a:p>
            <a:r>
              <a:rPr lang="en-US" sz="2400" dirty="0"/>
              <a:t>=	assigns a value to a variable</a:t>
            </a:r>
          </a:p>
          <a:p>
            <a:r>
              <a:rPr lang="en-US" sz="2400" dirty="0"/>
              <a:t>+=	adds a value and assigns the result</a:t>
            </a:r>
          </a:p>
          <a:p>
            <a:r>
              <a:rPr lang="en-US" sz="2400" dirty="0"/>
              <a:t>-=	subtracts a value and assigns the result</a:t>
            </a:r>
          </a:p>
          <a:p>
            <a:r>
              <a:rPr lang="en-US" sz="2400" dirty="0"/>
              <a:t>*=	multiplies and assigns the result</a:t>
            </a:r>
          </a:p>
          <a:p>
            <a:r>
              <a:rPr lang="en-US" sz="2400" dirty="0"/>
              <a:t>/=	divides and assigns the result (float)</a:t>
            </a:r>
          </a:p>
          <a:p>
            <a:r>
              <a:rPr lang="en-US" sz="2400" dirty="0"/>
              <a:t>%=	modulus and assigns the result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Usage: Simplify operations like updating an existing variable based on its current value.</a:t>
            </a:r>
          </a:p>
        </p:txBody>
      </p:sp>
    </p:spTree>
    <p:extLst>
      <p:ext uri="{BB962C8B-B14F-4D97-AF65-F5344CB8AC3E}">
        <p14:creationId xmlns:p14="http://schemas.microsoft.com/office/powerpoint/2010/main" val="29707992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357" y="332656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Comparison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124" y="1700808"/>
            <a:ext cx="7607751" cy="36004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Function: Used to compare two values, returning a </a:t>
            </a:r>
            <a:r>
              <a:rPr lang="en-US" sz="2400" b="1" dirty="0"/>
              <a:t>Boolean</a:t>
            </a:r>
            <a:r>
              <a:rPr lang="en-US" sz="2400" dirty="0"/>
              <a:t> result (</a:t>
            </a:r>
            <a:r>
              <a:rPr lang="en-US" sz="2400" b="1" dirty="0"/>
              <a:t>True or False</a:t>
            </a:r>
            <a:r>
              <a:rPr lang="en-US" sz="2400" dirty="0"/>
              <a:t>).</a:t>
            </a:r>
          </a:p>
          <a:p>
            <a:r>
              <a:rPr lang="en-US" sz="2400" dirty="0"/>
              <a:t>==	 equal to</a:t>
            </a:r>
          </a:p>
          <a:p>
            <a:r>
              <a:rPr lang="en-US" sz="2400" dirty="0"/>
              <a:t>!=	not equal to</a:t>
            </a:r>
          </a:p>
          <a:p>
            <a:r>
              <a:rPr lang="en-US" sz="2400" dirty="0"/>
              <a:t>&gt;	greater than</a:t>
            </a:r>
          </a:p>
          <a:p>
            <a:r>
              <a:rPr lang="en-US" sz="2400" dirty="0"/>
              <a:t>&lt;	less than</a:t>
            </a:r>
          </a:p>
          <a:p>
            <a:r>
              <a:rPr lang="en-US" sz="2400" dirty="0"/>
              <a:t>&gt;=	greater than or equal to</a:t>
            </a:r>
          </a:p>
          <a:p>
            <a:r>
              <a:rPr lang="en-US" sz="2400" dirty="0"/>
              <a:t>&lt;=	less than or equal to</a:t>
            </a:r>
          </a:p>
        </p:txBody>
      </p:sp>
    </p:spTree>
    <p:extLst>
      <p:ext uri="{BB962C8B-B14F-4D97-AF65-F5344CB8AC3E}">
        <p14:creationId xmlns:p14="http://schemas.microsoft.com/office/powerpoint/2010/main" val="6611618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576680"/>
            <a:ext cx="6927525" cy="891713"/>
          </a:xfrm>
        </p:spPr>
        <p:txBody>
          <a:bodyPr anchor="b">
            <a:normAutofit/>
          </a:bodyPr>
          <a:lstStyle/>
          <a:p>
            <a:r>
              <a:rPr lang="en-US" sz="4050" dirty="0"/>
              <a:t>Logical Operators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124" y="1772816"/>
            <a:ext cx="7607751" cy="257664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/>
              <a:t>Operators: </a:t>
            </a:r>
            <a:r>
              <a:rPr lang="en-US" sz="2400" b="1" dirty="0"/>
              <a:t>and</a:t>
            </a:r>
            <a:r>
              <a:rPr lang="en-US" sz="2400" dirty="0"/>
              <a:t>, </a:t>
            </a:r>
            <a:r>
              <a:rPr lang="en-US" sz="2400" b="1" dirty="0"/>
              <a:t>or</a:t>
            </a:r>
            <a:r>
              <a:rPr lang="en-US" sz="2400" dirty="0"/>
              <a:t>, </a:t>
            </a:r>
            <a:r>
              <a:rPr lang="en-US" sz="2400" b="1" dirty="0"/>
              <a:t>not</a:t>
            </a:r>
          </a:p>
          <a:p>
            <a:r>
              <a:rPr lang="en-US" sz="2400" b="1" dirty="0"/>
              <a:t>and</a:t>
            </a:r>
            <a:r>
              <a:rPr lang="en-US" sz="2400" dirty="0"/>
              <a:t>: returns </a:t>
            </a:r>
            <a:r>
              <a:rPr lang="en-US" sz="2400" i="1" dirty="0"/>
              <a:t>True</a:t>
            </a:r>
            <a:r>
              <a:rPr lang="en-US" sz="2400" dirty="0"/>
              <a:t> if both operands are true</a:t>
            </a:r>
          </a:p>
          <a:p>
            <a:r>
              <a:rPr lang="en-US" sz="2400" b="1" dirty="0"/>
              <a:t>or</a:t>
            </a:r>
            <a:r>
              <a:rPr lang="en-US" sz="2400" dirty="0"/>
              <a:t>: returns </a:t>
            </a:r>
            <a:r>
              <a:rPr lang="en-US" sz="2400" i="1" dirty="0"/>
              <a:t>True</a:t>
            </a:r>
            <a:r>
              <a:rPr lang="en-US" sz="2400" dirty="0"/>
              <a:t> if at least one of the operands is true</a:t>
            </a:r>
          </a:p>
          <a:p>
            <a:r>
              <a:rPr lang="en-US" sz="2400" b="1" dirty="0"/>
              <a:t>not</a:t>
            </a:r>
            <a:r>
              <a:rPr lang="en-US" sz="2400" dirty="0"/>
              <a:t>: returns </a:t>
            </a:r>
            <a:r>
              <a:rPr lang="en-US" sz="2400" i="1" dirty="0"/>
              <a:t>True</a:t>
            </a:r>
            <a:r>
              <a:rPr lang="en-US" sz="2400" dirty="0"/>
              <a:t> if operand is false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Context: Useful in conditions that require more than one comparison.</a:t>
            </a:r>
          </a:p>
        </p:txBody>
      </p:sp>
    </p:spTree>
    <p:extLst>
      <p:ext uri="{BB962C8B-B14F-4D97-AF65-F5344CB8AC3E}">
        <p14:creationId xmlns:p14="http://schemas.microsoft.com/office/powerpoint/2010/main" val="22644208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9" y="1147447"/>
            <a:ext cx="6927525" cy="891713"/>
          </a:xfrm>
        </p:spPr>
        <p:txBody>
          <a:bodyPr anchor="b">
            <a:normAutofit fontScale="90000"/>
          </a:bodyPr>
          <a:lstStyle/>
          <a:p>
            <a:r>
              <a:rPr lang="en-US" sz="4050" dirty="0"/>
              <a:t>The input() Function: Getting User Input</a:t>
            </a:r>
            <a:endParaRPr lang="en-GB" sz="4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479" y="2348880"/>
            <a:ext cx="8430017" cy="324036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Purpose: Used to read a string from standard input (usually keyboard).</a:t>
            </a:r>
          </a:p>
          <a:p>
            <a:r>
              <a:rPr lang="en-US" sz="2000" dirty="0"/>
              <a:t>Syntax: </a:t>
            </a:r>
            <a:r>
              <a:rPr lang="en-US" sz="2000" b="1" dirty="0"/>
              <a:t>input(prompt)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dirty="0"/>
              <a:t>Usage:</a:t>
            </a:r>
          </a:p>
          <a:p>
            <a:r>
              <a:rPr lang="en-US" sz="2000" dirty="0"/>
              <a:t>Prompt the user to enter some data and returns the data as a string.</a:t>
            </a:r>
          </a:p>
          <a:p>
            <a:r>
              <a:rPr lang="en-US" sz="2000" dirty="0"/>
              <a:t>Example: age = input("Enter your age: ")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Considerations: Always returns data as a string, which may need to be converted to another type for numerical operations.</a:t>
            </a:r>
          </a:p>
        </p:txBody>
      </p:sp>
    </p:spTree>
    <p:extLst>
      <p:ext uri="{BB962C8B-B14F-4D97-AF65-F5344CB8AC3E}">
        <p14:creationId xmlns:p14="http://schemas.microsoft.com/office/powerpoint/2010/main" val="4137226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7038-91D9-4009-893E-B8A13C59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7DAE-2A3A-4BA6-BBCD-3EED0792A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http://www.openbookproject.net/thinkcs/python/english2e/ch01.html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Input</a:t>
            </a:r>
          </a:p>
          <a:p>
            <a:r>
              <a:rPr lang="en-GB" dirty="0"/>
              <a:t>Output</a:t>
            </a:r>
          </a:p>
        </p:txBody>
      </p:sp>
    </p:spTree>
    <p:extLst>
      <p:ext uri="{BB962C8B-B14F-4D97-AF65-F5344CB8AC3E}">
        <p14:creationId xmlns:p14="http://schemas.microsoft.com/office/powerpoint/2010/main" val="1778600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1484</Words>
  <Application>Microsoft Office PowerPoint</Application>
  <PresentationFormat>On-screen Show (4:3)</PresentationFormat>
  <Paragraphs>186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 Unicode MS</vt:lpstr>
      <vt:lpstr>Myriad Pro</vt:lpstr>
      <vt:lpstr>Aptos</vt:lpstr>
      <vt:lpstr>Arial</vt:lpstr>
      <vt:lpstr>Calibri</vt:lpstr>
      <vt:lpstr>Courier New</vt:lpstr>
      <vt:lpstr>Wingdings</vt:lpstr>
      <vt:lpstr>20140311PresentationUWTSDTemplate</vt:lpstr>
      <vt:lpstr>ACCA5036 – Scripting and Programming Concepts</vt:lpstr>
      <vt:lpstr>Lesson Objectives</vt:lpstr>
      <vt:lpstr>Python: Syntax</vt:lpstr>
      <vt:lpstr>Python: Semantics</vt:lpstr>
      <vt:lpstr>Translators &amp; High-level Languages</vt:lpstr>
      <vt:lpstr>Input &amp; Output</vt:lpstr>
      <vt:lpstr>Print() Functions</vt:lpstr>
      <vt:lpstr>Optionsf or the print() Command</vt:lpstr>
      <vt:lpstr>print()</vt:lpstr>
      <vt:lpstr>Variables in print()</vt:lpstr>
      <vt:lpstr>Variables and Naming Conventions</vt:lpstr>
      <vt:lpstr>Basic Data Types: int, float, str, bool</vt:lpstr>
      <vt:lpstr>Basic Data Types: int, float, str, bool</vt:lpstr>
      <vt:lpstr>Naming Rules</vt:lpstr>
      <vt:lpstr>Input statement example</vt:lpstr>
      <vt:lpstr>Code Example: Basic Calculator for Addition</vt:lpstr>
      <vt:lpstr>Printing Variables and Str</vt:lpstr>
      <vt:lpstr>Customising Print </vt:lpstr>
      <vt:lpstr>Python: Code Readability</vt:lpstr>
      <vt:lpstr>Writing and Running Scripts</vt:lpstr>
      <vt:lpstr>Arithmetic Operators</vt:lpstr>
      <vt:lpstr>Assignment Operators</vt:lpstr>
      <vt:lpstr>Comparison Operators</vt:lpstr>
      <vt:lpstr>Logical Operators</vt:lpstr>
      <vt:lpstr>The input() Function: Getting User Input</vt:lpstr>
      <vt:lpstr>Python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Aliyu Sambo</cp:lastModifiedBy>
  <cp:revision>149</cp:revision>
  <dcterms:created xsi:type="dcterms:W3CDTF">2015-04-14T15:21:28Z</dcterms:created>
  <dcterms:modified xsi:type="dcterms:W3CDTF">2024-06-03T08:28:26Z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