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9"/>
  </p:notesMasterIdLst>
  <p:sldIdLst>
    <p:sldId id="276" r:id="rId2"/>
    <p:sldId id="257" r:id="rId3"/>
    <p:sldId id="277" r:id="rId4"/>
    <p:sldId id="278" r:id="rId5"/>
    <p:sldId id="259" r:id="rId6"/>
    <p:sldId id="440" r:id="rId7"/>
    <p:sldId id="269" r:id="rId8"/>
    <p:sldId id="264" r:id="rId9"/>
    <p:sldId id="441" r:id="rId10"/>
    <p:sldId id="260" r:id="rId11"/>
    <p:sldId id="258" r:id="rId12"/>
    <p:sldId id="443" r:id="rId13"/>
    <p:sldId id="262" r:id="rId14"/>
    <p:sldId id="263" r:id="rId15"/>
    <p:sldId id="439" r:id="rId16"/>
    <p:sldId id="444" r:id="rId17"/>
    <p:sldId id="273" r:id="rId18"/>
    <p:sldId id="265" r:id="rId19"/>
    <p:sldId id="261" r:id="rId20"/>
    <p:sldId id="445" r:id="rId21"/>
    <p:sldId id="270" r:id="rId22"/>
    <p:sldId id="266" r:id="rId23"/>
    <p:sldId id="446" r:id="rId24"/>
    <p:sldId id="465" r:id="rId25"/>
    <p:sldId id="274" r:id="rId26"/>
    <p:sldId id="267" r:id="rId27"/>
    <p:sldId id="275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3F44C9-203E-4998-B1C1-0F8DD1536AD4}" v="69" dt="2023-01-23T14:47:14.1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9" autoAdjust="0"/>
    <p:restoredTop sz="81896" autoAdjust="0"/>
  </p:normalViewPr>
  <p:slideViewPr>
    <p:cSldViewPr snapToGrid="0">
      <p:cViewPr varScale="1">
        <p:scale>
          <a:sx n="76" d="100"/>
          <a:sy n="76" d="100"/>
        </p:scale>
        <p:origin x="32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EC3F44C9-203E-4998-B1C1-0F8DD1536AD4}"/>
    <pc:docChg chg="undo redo custSel delSld modSld">
      <pc:chgData name="Meryl Bowen" userId="0e33c516-b54b-4571-b07e-cdbdabee1070" providerId="ADAL" clId="{EC3F44C9-203E-4998-B1C1-0F8DD1536AD4}" dt="2023-01-23T14:48:55.966" v="149"/>
      <pc:docMkLst>
        <pc:docMk/>
      </pc:docMkLst>
      <pc:sldChg chg="modSp modNotesTx">
        <pc:chgData name="Meryl Bowen" userId="0e33c516-b54b-4571-b07e-cdbdabee1070" providerId="ADAL" clId="{EC3F44C9-203E-4998-B1C1-0F8DD1536AD4}" dt="2022-12-21T14:26:18.990" v="59"/>
        <pc:sldMkLst>
          <pc:docMk/>
          <pc:sldMk cId="1167004746" sldId="273"/>
        </pc:sldMkLst>
        <pc:graphicFrameChg chg="mod">
          <ac:chgData name="Meryl Bowen" userId="0e33c516-b54b-4571-b07e-cdbdabee1070" providerId="ADAL" clId="{EC3F44C9-203E-4998-B1C1-0F8DD1536AD4}" dt="2022-12-21T14:26:13.563" v="58"/>
          <ac:graphicFrameMkLst>
            <pc:docMk/>
            <pc:sldMk cId="1167004746" sldId="273"/>
            <ac:graphicFrameMk id="5" creationId="{728545FD-27C8-4FAB-8BEE-584AD3DC8052}"/>
          </ac:graphicFrameMkLst>
        </pc:graphicFrameChg>
      </pc:sldChg>
      <pc:sldChg chg="modSp mod">
        <pc:chgData name="Meryl Bowen" userId="0e33c516-b54b-4571-b07e-cdbdabee1070" providerId="ADAL" clId="{EC3F44C9-203E-4998-B1C1-0F8DD1536AD4}" dt="2022-12-21T15:19:09.758" v="123" actId="20577"/>
        <pc:sldMkLst>
          <pc:docMk/>
          <pc:sldMk cId="3591673540" sldId="276"/>
        </pc:sldMkLst>
        <pc:spChg chg="mod">
          <ac:chgData name="Meryl Bowen" userId="0e33c516-b54b-4571-b07e-cdbdabee1070" providerId="ADAL" clId="{EC3F44C9-203E-4998-B1C1-0F8DD1536AD4}" dt="2022-12-21T15:19:09.758" v="123" actId="20577"/>
          <ac:spMkLst>
            <pc:docMk/>
            <pc:sldMk cId="3591673540" sldId="276"/>
            <ac:spMk id="8" creationId="{CCFCDFBE-7808-4908-9B4B-0824F9E126D0}"/>
          </ac:spMkLst>
        </pc:spChg>
      </pc:sldChg>
      <pc:sldChg chg="modSp mod">
        <pc:chgData name="Meryl Bowen" userId="0e33c516-b54b-4571-b07e-cdbdabee1070" providerId="ADAL" clId="{EC3F44C9-203E-4998-B1C1-0F8DD1536AD4}" dt="2023-01-23T10:12:12.901" v="136" actId="14100"/>
        <pc:sldMkLst>
          <pc:docMk/>
          <pc:sldMk cId="815163217" sldId="440"/>
        </pc:sldMkLst>
        <pc:spChg chg="mod">
          <ac:chgData name="Meryl Bowen" userId="0e33c516-b54b-4571-b07e-cdbdabee1070" providerId="ADAL" clId="{EC3F44C9-203E-4998-B1C1-0F8DD1536AD4}" dt="2023-01-23T10:12:12.901" v="136" actId="14100"/>
          <ac:spMkLst>
            <pc:docMk/>
            <pc:sldMk cId="815163217" sldId="440"/>
            <ac:spMk id="2" creationId="{06465083-D5BC-4196-82FE-08B080DA98A3}"/>
          </ac:spMkLst>
        </pc:spChg>
        <pc:spChg chg="mod ord">
          <ac:chgData name="Meryl Bowen" userId="0e33c516-b54b-4571-b07e-cdbdabee1070" providerId="ADAL" clId="{EC3F44C9-203E-4998-B1C1-0F8DD1536AD4}" dt="2023-01-23T10:12:06.378" v="135" actId="1076"/>
          <ac:spMkLst>
            <pc:docMk/>
            <pc:sldMk cId="815163217" sldId="440"/>
            <ac:spMk id="5" creationId="{ACCA51F6-A2C7-4F30-884D-78ED10F7010C}"/>
          </ac:spMkLst>
        </pc:spChg>
        <pc:picChg chg="mod">
          <ac:chgData name="Meryl Bowen" userId="0e33c516-b54b-4571-b07e-cdbdabee1070" providerId="ADAL" clId="{EC3F44C9-203E-4998-B1C1-0F8DD1536AD4}" dt="2023-01-23T10:11:51.177" v="133" actId="14100"/>
          <ac:picMkLst>
            <pc:docMk/>
            <pc:sldMk cId="815163217" sldId="440"/>
            <ac:picMk id="6" creationId="{B8C0E6E6-9365-40C4-B6D7-95CC5BD5ABAF}"/>
          </ac:picMkLst>
        </pc:picChg>
      </pc:sldChg>
      <pc:sldChg chg="modSp mod">
        <pc:chgData name="Meryl Bowen" userId="0e33c516-b54b-4571-b07e-cdbdabee1070" providerId="ADAL" clId="{EC3F44C9-203E-4998-B1C1-0F8DD1536AD4}" dt="2023-01-03T12:37:19.294" v="132" actId="14100"/>
        <pc:sldMkLst>
          <pc:docMk/>
          <pc:sldMk cId="156679477" sldId="441"/>
        </pc:sldMkLst>
        <pc:spChg chg="mod">
          <ac:chgData name="Meryl Bowen" userId="0e33c516-b54b-4571-b07e-cdbdabee1070" providerId="ADAL" clId="{EC3F44C9-203E-4998-B1C1-0F8DD1536AD4}" dt="2023-01-03T12:37:19.294" v="132" actId="14100"/>
          <ac:spMkLst>
            <pc:docMk/>
            <pc:sldMk cId="156679477" sldId="441"/>
            <ac:spMk id="11" creationId="{C08FC0B1-F4CE-4FB0-95D2-F7616C944064}"/>
          </ac:spMkLst>
        </pc:spChg>
      </pc:sldChg>
      <pc:sldChg chg="del">
        <pc:chgData name="Meryl Bowen" userId="0e33c516-b54b-4571-b07e-cdbdabee1070" providerId="ADAL" clId="{EC3F44C9-203E-4998-B1C1-0F8DD1536AD4}" dt="2022-12-21T15:14:46.308" v="75" actId="47"/>
        <pc:sldMkLst>
          <pc:docMk/>
          <pc:sldMk cId="174246005" sldId="442"/>
        </pc:sldMkLst>
      </pc:sldChg>
      <pc:sldChg chg="addSp delSp modSp mod">
        <pc:chgData name="Meryl Bowen" userId="0e33c516-b54b-4571-b07e-cdbdabee1070" providerId="ADAL" clId="{EC3F44C9-203E-4998-B1C1-0F8DD1536AD4}" dt="2022-12-21T15:19:29.482" v="129" actId="1076"/>
        <pc:sldMkLst>
          <pc:docMk/>
          <pc:sldMk cId="272485558" sldId="443"/>
        </pc:sldMkLst>
        <pc:spChg chg="mod">
          <ac:chgData name="Meryl Bowen" userId="0e33c516-b54b-4571-b07e-cdbdabee1070" providerId="ADAL" clId="{EC3F44C9-203E-4998-B1C1-0F8DD1536AD4}" dt="2022-12-21T15:19:23.567" v="128" actId="1076"/>
          <ac:spMkLst>
            <pc:docMk/>
            <pc:sldMk cId="272485558" sldId="443"/>
            <ac:spMk id="2" creationId="{FA2C852F-D910-4359-94A2-4CC25993628F}"/>
          </ac:spMkLst>
        </pc:spChg>
        <pc:spChg chg="mod">
          <ac:chgData name="Meryl Bowen" userId="0e33c516-b54b-4571-b07e-cdbdabee1070" providerId="ADAL" clId="{EC3F44C9-203E-4998-B1C1-0F8DD1536AD4}" dt="2022-12-21T15:19:29.482" v="129" actId="1076"/>
          <ac:spMkLst>
            <pc:docMk/>
            <pc:sldMk cId="272485558" sldId="443"/>
            <ac:spMk id="3" creationId="{C7EF9A65-22B7-4667-B0A5-9CE18EC3D541}"/>
          </ac:spMkLst>
        </pc:spChg>
        <pc:picChg chg="add del mod">
          <ac:chgData name="Meryl Bowen" userId="0e33c516-b54b-4571-b07e-cdbdabee1070" providerId="ADAL" clId="{EC3F44C9-203E-4998-B1C1-0F8DD1536AD4}" dt="2022-12-21T15:19:10.585" v="124" actId="478"/>
          <ac:picMkLst>
            <pc:docMk/>
            <pc:sldMk cId="272485558" sldId="443"/>
            <ac:picMk id="6" creationId="{746B4756-4E77-17B1-7850-8F819CFB5990}"/>
          </ac:picMkLst>
        </pc:picChg>
        <pc:picChg chg="mod">
          <ac:chgData name="Meryl Bowen" userId="0e33c516-b54b-4571-b07e-cdbdabee1070" providerId="ADAL" clId="{EC3F44C9-203E-4998-B1C1-0F8DD1536AD4}" dt="2022-12-21T15:19:19.513" v="127" actId="1076"/>
          <ac:picMkLst>
            <pc:docMk/>
            <pc:sldMk cId="272485558" sldId="443"/>
            <ac:picMk id="2050" creationId="{00000000-0000-0000-0000-000000000000}"/>
          </ac:picMkLst>
        </pc:picChg>
      </pc:sldChg>
      <pc:sldChg chg="addSp modSp mod">
        <pc:chgData name="Meryl Bowen" userId="0e33c516-b54b-4571-b07e-cdbdabee1070" providerId="ADAL" clId="{EC3F44C9-203E-4998-B1C1-0F8DD1536AD4}" dt="2022-12-21T15:13:04.144" v="68" actId="27636"/>
        <pc:sldMkLst>
          <pc:docMk/>
          <pc:sldMk cId="2612125029" sldId="444"/>
        </pc:sldMkLst>
        <pc:spChg chg="mod">
          <ac:chgData name="Meryl Bowen" userId="0e33c516-b54b-4571-b07e-cdbdabee1070" providerId="ADAL" clId="{EC3F44C9-203E-4998-B1C1-0F8DD1536AD4}" dt="2022-12-21T15:13:04.144" v="68" actId="27636"/>
          <ac:spMkLst>
            <pc:docMk/>
            <pc:sldMk cId="2612125029" sldId="444"/>
            <ac:spMk id="3" creationId="{6C4C1482-758E-432E-B3EE-F9B73C7AC119}"/>
          </ac:spMkLst>
        </pc:spChg>
        <pc:spChg chg="add mod">
          <ac:chgData name="Meryl Bowen" userId="0e33c516-b54b-4571-b07e-cdbdabee1070" providerId="ADAL" clId="{EC3F44C9-203E-4998-B1C1-0F8DD1536AD4}" dt="2022-12-21T15:12:56.043" v="66" actId="20577"/>
          <ac:spMkLst>
            <pc:docMk/>
            <pc:sldMk cId="2612125029" sldId="444"/>
            <ac:spMk id="5" creationId="{C70988EE-7F24-C476-9C16-EA63DE323A41}"/>
          </ac:spMkLst>
        </pc:spChg>
      </pc:sldChg>
      <pc:sldChg chg="modSp mod">
        <pc:chgData name="Meryl Bowen" userId="0e33c516-b54b-4571-b07e-cdbdabee1070" providerId="ADAL" clId="{EC3F44C9-203E-4998-B1C1-0F8DD1536AD4}" dt="2022-12-21T15:14:21.767" v="74" actId="1582"/>
        <pc:sldMkLst>
          <pc:docMk/>
          <pc:sldMk cId="3954487078" sldId="446"/>
        </pc:sldMkLst>
        <pc:spChg chg="mod">
          <ac:chgData name="Meryl Bowen" userId="0e33c516-b54b-4571-b07e-cdbdabee1070" providerId="ADAL" clId="{EC3F44C9-203E-4998-B1C1-0F8DD1536AD4}" dt="2022-12-21T15:13:59.782" v="72" actId="790"/>
          <ac:spMkLst>
            <pc:docMk/>
            <pc:sldMk cId="3954487078" sldId="446"/>
            <ac:spMk id="2" creationId="{2EEA3AAE-F00E-4F0F-BAC6-C5354DE8598E}"/>
          </ac:spMkLst>
        </pc:spChg>
        <pc:picChg chg="mod">
          <ac:chgData name="Meryl Bowen" userId="0e33c516-b54b-4571-b07e-cdbdabee1070" providerId="ADAL" clId="{EC3F44C9-203E-4998-B1C1-0F8DD1536AD4}" dt="2022-12-21T15:14:21.767" v="74" actId="1582"/>
          <ac:picMkLst>
            <pc:docMk/>
            <pc:sldMk cId="3954487078" sldId="446"/>
            <ac:picMk id="4" creationId="{A8C2A55A-8DE1-4ED3-AB1B-AA243CF1610B}"/>
          </ac:picMkLst>
        </pc:picChg>
      </pc:sldChg>
      <pc:sldChg chg="addSp modSp mod modAnim modNotesTx">
        <pc:chgData name="Meryl Bowen" userId="0e33c516-b54b-4571-b07e-cdbdabee1070" providerId="ADAL" clId="{EC3F44C9-203E-4998-B1C1-0F8DD1536AD4}" dt="2023-01-23T14:48:55.966" v="149"/>
        <pc:sldMkLst>
          <pc:docMk/>
          <pc:sldMk cId="788078825" sldId="465"/>
        </pc:sldMkLst>
        <pc:spChg chg="mod">
          <ac:chgData name="Meryl Bowen" userId="0e33c516-b54b-4571-b07e-cdbdabee1070" providerId="ADAL" clId="{EC3F44C9-203E-4998-B1C1-0F8DD1536AD4}" dt="2023-01-23T14:47:00.537" v="142" actId="14100"/>
          <ac:spMkLst>
            <pc:docMk/>
            <pc:sldMk cId="788078825" sldId="465"/>
            <ac:spMk id="2" creationId="{71E5B7BF-3B29-4452-88B6-A0C87FC9662D}"/>
          </ac:spMkLst>
        </pc:spChg>
        <pc:spChg chg="mod">
          <ac:chgData name="Meryl Bowen" userId="0e33c516-b54b-4571-b07e-cdbdabee1070" providerId="ADAL" clId="{EC3F44C9-203E-4998-B1C1-0F8DD1536AD4}" dt="2023-01-23T14:48:46.296" v="148" actId="14100"/>
          <ac:spMkLst>
            <pc:docMk/>
            <pc:sldMk cId="788078825" sldId="465"/>
            <ac:spMk id="8" creationId="{40755601-E00C-4D5C-8D33-2C0132E22824}"/>
          </ac:spMkLst>
        </pc:spChg>
        <pc:spChg chg="add mod">
          <ac:chgData name="Meryl Bowen" userId="0e33c516-b54b-4571-b07e-cdbdabee1070" providerId="ADAL" clId="{EC3F44C9-203E-4998-B1C1-0F8DD1536AD4}" dt="2023-01-23T14:47:14.136" v="146" actId="20577"/>
          <ac:spMkLst>
            <pc:docMk/>
            <pc:sldMk cId="788078825" sldId="465"/>
            <ac:spMk id="10" creationId="{F8595508-682B-3030-5B63-9F77C00BA764}"/>
          </ac:spMkLst>
        </pc:spChg>
        <pc:picChg chg="add mod">
          <ac:chgData name="Meryl Bowen" userId="0e33c516-b54b-4571-b07e-cdbdabee1070" providerId="ADAL" clId="{EC3F44C9-203E-4998-B1C1-0F8DD1536AD4}" dt="2023-01-23T14:47:05.166" v="143" actId="1076"/>
          <ac:picMkLst>
            <pc:docMk/>
            <pc:sldMk cId="788078825" sldId="465"/>
            <ac:picMk id="3" creationId="{04FDAE67-D010-6FBE-5D56-54757AA66B08}"/>
          </ac:picMkLst>
        </pc:pic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hyperlink" Target="https://dyspraxiafoundation.org.uk/what_is_dyspraxia/dyspraxia-at-a-glance/" TargetMode="External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https://dyspraxiafoundation.org.uk/what_is_dyspraxia/dyspraxia-at-a-glance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A58D2E-8C10-4816-9319-9BA3FD595EDE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817DA4-6602-473E-80D9-635B00E5CBA1}">
      <dgm:prSet/>
      <dgm:spPr/>
      <dgm:t>
        <a:bodyPr/>
        <a:lstStyle/>
        <a:p>
          <a:r>
            <a:rPr lang="en-GB"/>
            <a:t>Ystyried y gofynion statudol ar gyfer cynnwys disgyblion ag ADY mewn ysgolion a’r Rhaglen Trawsnewid ADY yng Nghymru</a:t>
          </a:r>
          <a:endParaRPr lang="en-US"/>
        </a:p>
      </dgm:t>
    </dgm:pt>
    <dgm:pt modelId="{1C953DFC-541B-4674-A02B-98496313C095}" type="parTrans" cxnId="{37527F6C-CA0C-4223-B705-873F263B6F5B}">
      <dgm:prSet/>
      <dgm:spPr/>
      <dgm:t>
        <a:bodyPr/>
        <a:lstStyle/>
        <a:p>
          <a:endParaRPr lang="en-US"/>
        </a:p>
      </dgm:t>
    </dgm:pt>
    <dgm:pt modelId="{691AC0B7-DE3A-46B5-AA7A-553FC9EA40EC}" type="sibTrans" cxnId="{37527F6C-CA0C-4223-B705-873F263B6F5B}">
      <dgm:prSet/>
      <dgm:spPr/>
      <dgm:t>
        <a:bodyPr/>
        <a:lstStyle/>
        <a:p>
          <a:endParaRPr lang="en-US"/>
        </a:p>
      </dgm:t>
    </dgm:pt>
    <dgm:pt modelId="{F0788FF8-ABA8-418A-A29B-7F48664E611F}">
      <dgm:prSet/>
      <dgm:spPr/>
      <dgm:t>
        <a:bodyPr/>
        <a:lstStyle/>
        <a:p>
          <a:r>
            <a:rPr lang="en-GB"/>
            <a:t>Trafod pwysigrwydd parchu cydraddoldeb ac amrywiaeth wrth gynllunio a chefnogi dysgu</a:t>
          </a:r>
          <a:endParaRPr lang="en-US"/>
        </a:p>
      </dgm:t>
    </dgm:pt>
    <dgm:pt modelId="{16803AAC-FB55-487C-88C0-9E57340CBADA}" type="parTrans" cxnId="{897D0F38-C63F-49D6-9160-E8264277AA42}">
      <dgm:prSet/>
      <dgm:spPr/>
      <dgm:t>
        <a:bodyPr/>
        <a:lstStyle/>
        <a:p>
          <a:endParaRPr lang="en-US"/>
        </a:p>
      </dgm:t>
    </dgm:pt>
    <dgm:pt modelId="{EF3601BA-7B11-4321-B6FB-E6E16AF74C66}" type="sibTrans" cxnId="{897D0F38-C63F-49D6-9160-E8264277AA42}">
      <dgm:prSet/>
      <dgm:spPr/>
      <dgm:t>
        <a:bodyPr/>
        <a:lstStyle/>
        <a:p>
          <a:endParaRPr lang="en-US"/>
        </a:p>
      </dgm:t>
    </dgm:pt>
    <dgm:pt modelId="{97603C5B-8ED5-40C5-9AA3-5B70247FEA38}">
      <dgm:prSet/>
      <dgm:spPr/>
      <dgm:t>
        <a:bodyPr/>
        <a:lstStyle/>
        <a:p>
          <a:r>
            <a:rPr lang="en-GB"/>
            <a:t>Archwilio rhai o’r anawsterau corfforol a meddygol sydd gan blant a’r rhwystrau i ddysgu sydd yn eu gwynebu</a:t>
          </a:r>
          <a:endParaRPr lang="en-US"/>
        </a:p>
      </dgm:t>
    </dgm:pt>
    <dgm:pt modelId="{0F43A892-85A6-4C48-9C02-FDF4F504F9A7}" type="parTrans" cxnId="{080461A7-608B-478D-B319-DBD788FBE222}">
      <dgm:prSet/>
      <dgm:spPr/>
      <dgm:t>
        <a:bodyPr/>
        <a:lstStyle/>
        <a:p>
          <a:endParaRPr lang="en-US"/>
        </a:p>
      </dgm:t>
    </dgm:pt>
    <dgm:pt modelId="{2833711D-7E45-46DA-986A-412AE3D86DE5}" type="sibTrans" cxnId="{080461A7-608B-478D-B319-DBD788FBE222}">
      <dgm:prSet/>
      <dgm:spPr/>
      <dgm:t>
        <a:bodyPr/>
        <a:lstStyle/>
        <a:p>
          <a:endParaRPr lang="en-US"/>
        </a:p>
      </dgm:t>
    </dgm:pt>
    <dgm:pt modelId="{0942D7E8-67B1-4BB0-8D15-2F9AA1FC4CA7}" type="pres">
      <dgm:prSet presAssocID="{17A58D2E-8C10-4816-9319-9BA3FD595EDE}" presName="outerComposite" presStyleCnt="0">
        <dgm:presLayoutVars>
          <dgm:chMax val="5"/>
          <dgm:dir/>
          <dgm:resizeHandles val="exact"/>
        </dgm:presLayoutVars>
      </dgm:prSet>
      <dgm:spPr/>
    </dgm:pt>
    <dgm:pt modelId="{665B18F3-2325-4F73-8BE1-6A3E2CE76C11}" type="pres">
      <dgm:prSet presAssocID="{17A58D2E-8C10-4816-9319-9BA3FD595EDE}" presName="dummyMaxCanvas" presStyleCnt="0">
        <dgm:presLayoutVars/>
      </dgm:prSet>
      <dgm:spPr/>
    </dgm:pt>
    <dgm:pt modelId="{6D76EB6F-546E-48C2-952A-8E5DECEC0300}" type="pres">
      <dgm:prSet presAssocID="{17A58D2E-8C10-4816-9319-9BA3FD595EDE}" presName="ThreeNodes_1" presStyleLbl="node1" presStyleIdx="0" presStyleCnt="3">
        <dgm:presLayoutVars>
          <dgm:bulletEnabled val="1"/>
        </dgm:presLayoutVars>
      </dgm:prSet>
      <dgm:spPr/>
    </dgm:pt>
    <dgm:pt modelId="{275F53F0-B3D8-4A41-8E7B-8CA07D4F4A8B}" type="pres">
      <dgm:prSet presAssocID="{17A58D2E-8C10-4816-9319-9BA3FD595EDE}" presName="ThreeNodes_2" presStyleLbl="node1" presStyleIdx="1" presStyleCnt="3">
        <dgm:presLayoutVars>
          <dgm:bulletEnabled val="1"/>
        </dgm:presLayoutVars>
      </dgm:prSet>
      <dgm:spPr/>
    </dgm:pt>
    <dgm:pt modelId="{6EE01245-D5D3-4592-BCA0-22C41F37CD75}" type="pres">
      <dgm:prSet presAssocID="{17A58D2E-8C10-4816-9319-9BA3FD595EDE}" presName="ThreeNodes_3" presStyleLbl="node1" presStyleIdx="2" presStyleCnt="3">
        <dgm:presLayoutVars>
          <dgm:bulletEnabled val="1"/>
        </dgm:presLayoutVars>
      </dgm:prSet>
      <dgm:spPr/>
    </dgm:pt>
    <dgm:pt modelId="{E422B0A1-C907-4F1F-9C63-ECBEBA7423B7}" type="pres">
      <dgm:prSet presAssocID="{17A58D2E-8C10-4816-9319-9BA3FD595EDE}" presName="ThreeConn_1-2" presStyleLbl="fgAccFollowNode1" presStyleIdx="0" presStyleCnt="2">
        <dgm:presLayoutVars>
          <dgm:bulletEnabled val="1"/>
        </dgm:presLayoutVars>
      </dgm:prSet>
      <dgm:spPr/>
    </dgm:pt>
    <dgm:pt modelId="{ABDA41FC-9701-460E-A4C7-4C498F4D47BF}" type="pres">
      <dgm:prSet presAssocID="{17A58D2E-8C10-4816-9319-9BA3FD595EDE}" presName="ThreeConn_2-3" presStyleLbl="fgAccFollowNode1" presStyleIdx="1" presStyleCnt="2">
        <dgm:presLayoutVars>
          <dgm:bulletEnabled val="1"/>
        </dgm:presLayoutVars>
      </dgm:prSet>
      <dgm:spPr/>
    </dgm:pt>
    <dgm:pt modelId="{2E5A60B2-4592-45C7-8F56-601400553060}" type="pres">
      <dgm:prSet presAssocID="{17A58D2E-8C10-4816-9319-9BA3FD595EDE}" presName="ThreeNodes_1_text" presStyleLbl="node1" presStyleIdx="2" presStyleCnt="3">
        <dgm:presLayoutVars>
          <dgm:bulletEnabled val="1"/>
        </dgm:presLayoutVars>
      </dgm:prSet>
      <dgm:spPr/>
    </dgm:pt>
    <dgm:pt modelId="{8E77DB7C-D96D-4670-BE12-8289D3AF83F1}" type="pres">
      <dgm:prSet presAssocID="{17A58D2E-8C10-4816-9319-9BA3FD595EDE}" presName="ThreeNodes_2_text" presStyleLbl="node1" presStyleIdx="2" presStyleCnt="3">
        <dgm:presLayoutVars>
          <dgm:bulletEnabled val="1"/>
        </dgm:presLayoutVars>
      </dgm:prSet>
      <dgm:spPr/>
    </dgm:pt>
    <dgm:pt modelId="{B601C858-03FE-47EB-811B-F00B048F17F7}" type="pres">
      <dgm:prSet presAssocID="{17A58D2E-8C10-4816-9319-9BA3FD595ED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97D0F38-C63F-49D6-9160-E8264277AA42}" srcId="{17A58D2E-8C10-4816-9319-9BA3FD595EDE}" destId="{F0788FF8-ABA8-418A-A29B-7F48664E611F}" srcOrd="1" destOrd="0" parTransId="{16803AAC-FB55-487C-88C0-9E57340CBADA}" sibTransId="{EF3601BA-7B11-4321-B6FB-E6E16AF74C66}"/>
    <dgm:cxn modelId="{4C56F45B-B52F-4F97-A87D-89B795C56FD6}" type="presOf" srcId="{0D817DA4-6602-473E-80D9-635B00E5CBA1}" destId="{6D76EB6F-546E-48C2-952A-8E5DECEC0300}" srcOrd="0" destOrd="0" presId="urn:microsoft.com/office/officeart/2005/8/layout/vProcess5"/>
    <dgm:cxn modelId="{D8F4E24A-297A-4AD0-88FC-C754AE15673E}" type="presOf" srcId="{97603C5B-8ED5-40C5-9AA3-5B70247FEA38}" destId="{B601C858-03FE-47EB-811B-F00B048F17F7}" srcOrd="1" destOrd="0" presId="urn:microsoft.com/office/officeart/2005/8/layout/vProcess5"/>
    <dgm:cxn modelId="{37527F6C-CA0C-4223-B705-873F263B6F5B}" srcId="{17A58D2E-8C10-4816-9319-9BA3FD595EDE}" destId="{0D817DA4-6602-473E-80D9-635B00E5CBA1}" srcOrd="0" destOrd="0" parTransId="{1C953DFC-541B-4674-A02B-98496313C095}" sibTransId="{691AC0B7-DE3A-46B5-AA7A-553FC9EA40EC}"/>
    <dgm:cxn modelId="{89851672-EAE9-4266-904A-AA8DD29A8EB8}" type="presOf" srcId="{F0788FF8-ABA8-418A-A29B-7F48664E611F}" destId="{275F53F0-B3D8-4A41-8E7B-8CA07D4F4A8B}" srcOrd="0" destOrd="0" presId="urn:microsoft.com/office/officeart/2005/8/layout/vProcess5"/>
    <dgm:cxn modelId="{F40D2478-751D-42CF-9494-2A2BC8DAB0ED}" type="presOf" srcId="{EF3601BA-7B11-4321-B6FB-E6E16AF74C66}" destId="{ABDA41FC-9701-460E-A4C7-4C498F4D47BF}" srcOrd="0" destOrd="0" presId="urn:microsoft.com/office/officeart/2005/8/layout/vProcess5"/>
    <dgm:cxn modelId="{20111C5A-2E98-4ACB-A2BE-8362F4EC752B}" type="presOf" srcId="{97603C5B-8ED5-40C5-9AA3-5B70247FEA38}" destId="{6EE01245-D5D3-4592-BCA0-22C41F37CD75}" srcOrd="0" destOrd="0" presId="urn:microsoft.com/office/officeart/2005/8/layout/vProcess5"/>
    <dgm:cxn modelId="{BAF8C397-A6FA-4611-9878-D556B41FEBFD}" type="presOf" srcId="{691AC0B7-DE3A-46B5-AA7A-553FC9EA40EC}" destId="{E422B0A1-C907-4F1F-9C63-ECBEBA7423B7}" srcOrd="0" destOrd="0" presId="urn:microsoft.com/office/officeart/2005/8/layout/vProcess5"/>
    <dgm:cxn modelId="{7BECEF9D-2783-4F99-A1A1-73AD904DA3EC}" type="presOf" srcId="{F0788FF8-ABA8-418A-A29B-7F48664E611F}" destId="{8E77DB7C-D96D-4670-BE12-8289D3AF83F1}" srcOrd="1" destOrd="0" presId="urn:microsoft.com/office/officeart/2005/8/layout/vProcess5"/>
    <dgm:cxn modelId="{080461A7-608B-478D-B319-DBD788FBE222}" srcId="{17A58D2E-8C10-4816-9319-9BA3FD595EDE}" destId="{97603C5B-8ED5-40C5-9AA3-5B70247FEA38}" srcOrd="2" destOrd="0" parTransId="{0F43A892-85A6-4C48-9C02-FDF4F504F9A7}" sibTransId="{2833711D-7E45-46DA-986A-412AE3D86DE5}"/>
    <dgm:cxn modelId="{0CF364D6-9C74-467E-8662-B7F6562D66DE}" type="presOf" srcId="{17A58D2E-8C10-4816-9319-9BA3FD595EDE}" destId="{0942D7E8-67B1-4BB0-8D15-2F9AA1FC4CA7}" srcOrd="0" destOrd="0" presId="urn:microsoft.com/office/officeart/2005/8/layout/vProcess5"/>
    <dgm:cxn modelId="{6ED1E6FF-238F-4EB8-9E60-EE74E7E8B59A}" type="presOf" srcId="{0D817DA4-6602-473E-80D9-635B00E5CBA1}" destId="{2E5A60B2-4592-45C7-8F56-601400553060}" srcOrd="1" destOrd="0" presId="urn:microsoft.com/office/officeart/2005/8/layout/vProcess5"/>
    <dgm:cxn modelId="{C78A9633-37E5-4B77-8D7E-1ED6F5E39293}" type="presParOf" srcId="{0942D7E8-67B1-4BB0-8D15-2F9AA1FC4CA7}" destId="{665B18F3-2325-4F73-8BE1-6A3E2CE76C11}" srcOrd="0" destOrd="0" presId="urn:microsoft.com/office/officeart/2005/8/layout/vProcess5"/>
    <dgm:cxn modelId="{54B9C52F-683A-45CA-82B1-B99772E956EE}" type="presParOf" srcId="{0942D7E8-67B1-4BB0-8D15-2F9AA1FC4CA7}" destId="{6D76EB6F-546E-48C2-952A-8E5DECEC0300}" srcOrd="1" destOrd="0" presId="urn:microsoft.com/office/officeart/2005/8/layout/vProcess5"/>
    <dgm:cxn modelId="{B9193ABC-30BE-425B-84FC-951F4D7FACA2}" type="presParOf" srcId="{0942D7E8-67B1-4BB0-8D15-2F9AA1FC4CA7}" destId="{275F53F0-B3D8-4A41-8E7B-8CA07D4F4A8B}" srcOrd="2" destOrd="0" presId="urn:microsoft.com/office/officeart/2005/8/layout/vProcess5"/>
    <dgm:cxn modelId="{9C323C67-119A-4A5B-881F-B7E690F6C6B8}" type="presParOf" srcId="{0942D7E8-67B1-4BB0-8D15-2F9AA1FC4CA7}" destId="{6EE01245-D5D3-4592-BCA0-22C41F37CD75}" srcOrd="3" destOrd="0" presId="urn:microsoft.com/office/officeart/2005/8/layout/vProcess5"/>
    <dgm:cxn modelId="{A4923BAA-C93F-40F2-973B-2EFC3B95B189}" type="presParOf" srcId="{0942D7E8-67B1-4BB0-8D15-2F9AA1FC4CA7}" destId="{E422B0A1-C907-4F1F-9C63-ECBEBA7423B7}" srcOrd="4" destOrd="0" presId="urn:microsoft.com/office/officeart/2005/8/layout/vProcess5"/>
    <dgm:cxn modelId="{91501B1B-0EBA-4551-9814-FAAF2A84E6AB}" type="presParOf" srcId="{0942D7E8-67B1-4BB0-8D15-2F9AA1FC4CA7}" destId="{ABDA41FC-9701-460E-A4C7-4C498F4D47BF}" srcOrd="5" destOrd="0" presId="urn:microsoft.com/office/officeart/2005/8/layout/vProcess5"/>
    <dgm:cxn modelId="{7232F00F-A191-45D6-BF00-C6FE8A090727}" type="presParOf" srcId="{0942D7E8-67B1-4BB0-8D15-2F9AA1FC4CA7}" destId="{2E5A60B2-4592-45C7-8F56-601400553060}" srcOrd="6" destOrd="0" presId="urn:microsoft.com/office/officeart/2005/8/layout/vProcess5"/>
    <dgm:cxn modelId="{297520AD-2E98-4BAC-B08F-5E3AD1F61702}" type="presParOf" srcId="{0942D7E8-67B1-4BB0-8D15-2F9AA1FC4CA7}" destId="{8E77DB7C-D96D-4670-BE12-8289D3AF83F1}" srcOrd="7" destOrd="0" presId="urn:microsoft.com/office/officeart/2005/8/layout/vProcess5"/>
    <dgm:cxn modelId="{15FBA92E-C3F8-462E-8333-B1F99002196E}" type="presParOf" srcId="{0942D7E8-67B1-4BB0-8D15-2F9AA1FC4CA7}" destId="{B601C858-03FE-47EB-811B-F00B048F17F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197BD6-EC63-441E-86EC-F54DC9783065}" type="doc">
      <dgm:prSet loTypeId="urn:microsoft.com/office/officeart/2017/3/layout/DropPinTimeline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8B59C81-9F87-4EAA-8BD6-40E1F5217D53}">
      <dgm:prSet/>
      <dgm:spPr/>
      <dgm:t>
        <a:bodyPr/>
        <a:lstStyle/>
        <a:p>
          <a:pPr>
            <a:defRPr b="1"/>
          </a:pPr>
          <a:r>
            <a:rPr lang="en-US"/>
            <a:t>1989</a:t>
          </a:r>
        </a:p>
      </dgm:t>
    </dgm:pt>
    <dgm:pt modelId="{74564E6F-3287-40E2-9859-8FE6C9D71651}" type="parTrans" cxnId="{A0B4FC73-44CF-4D09-BA3F-EB046B24FDFB}">
      <dgm:prSet/>
      <dgm:spPr/>
      <dgm:t>
        <a:bodyPr/>
        <a:lstStyle/>
        <a:p>
          <a:endParaRPr lang="en-US"/>
        </a:p>
      </dgm:t>
    </dgm:pt>
    <dgm:pt modelId="{0444F7DC-F27E-4CAC-9D48-4C30CE303652}" type="sibTrans" cxnId="{A0B4FC73-44CF-4D09-BA3F-EB046B24FDFB}">
      <dgm:prSet/>
      <dgm:spPr/>
      <dgm:t>
        <a:bodyPr/>
        <a:lstStyle/>
        <a:p>
          <a:endParaRPr lang="en-US"/>
        </a:p>
      </dgm:t>
    </dgm:pt>
    <dgm:pt modelId="{5CA26F20-4C0F-4A25-82E8-D61BF0FA27FE}">
      <dgm:prSet/>
      <dgm:spPr/>
      <dgm:t>
        <a:bodyPr/>
        <a:lstStyle/>
        <a:p>
          <a:r>
            <a:rPr lang="en-US"/>
            <a:t>Confensiwn y Cenhedloedd Unedig ar Hawliau’r Plentyn</a:t>
          </a:r>
        </a:p>
      </dgm:t>
    </dgm:pt>
    <dgm:pt modelId="{5659574C-65FF-48CA-A689-63D0078BB135}" type="parTrans" cxnId="{2B5F3B0F-5973-4890-B2B4-85D00337C612}">
      <dgm:prSet/>
      <dgm:spPr/>
      <dgm:t>
        <a:bodyPr/>
        <a:lstStyle/>
        <a:p>
          <a:endParaRPr lang="en-US"/>
        </a:p>
      </dgm:t>
    </dgm:pt>
    <dgm:pt modelId="{B4BC8068-EC69-4D04-A174-569A5BFF80E8}" type="sibTrans" cxnId="{2B5F3B0F-5973-4890-B2B4-85D00337C612}">
      <dgm:prSet/>
      <dgm:spPr/>
      <dgm:t>
        <a:bodyPr/>
        <a:lstStyle/>
        <a:p>
          <a:endParaRPr lang="en-US"/>
        </a:p>
      </dgm:t>
    </dgm:pt>
    <dgm:pt modelId="{A0B10808-8015-4C30-B5AE-A029A7673D39}">
      <dgm:prSet/>
      <dgm:spPr/>
      <dgm:t>
        <a:bodyPr/>
        <a:lstStyle/>
        <a:p>
          <a:pPr>
            <a:defRPr b="1"/>
          </a:pPr>
          <a:r>
            <a:rPr lang="en-US"/>
            <a:t>2004</a:t>
          </a:r>
        </a:p>
      </dgm:t>
    </dgm:pt>
    <dgm:pt modelId="{D0E852B2-D2EB-409B-A9FF-DA1491FE5215}" type="parTrans" cxnId="{97B498E7-9A45-4E57-B740-E454C75CA86E}">
      <dgm:prSet/>
      <dgm:spPr/>
      <dgm:t>
        <a:bodyPr/>
        <a:lstStyle/>
        <a:p>
          <a:endParaRPr lang="en-US"/>
        </a:p>
      </dgm:t>
    </dgm:pt>
    <dgm:pt modelId="{AB94779A-E6BD-49E7-B5DF-B22E06A9A2B1}" type="sibTrans" cxnId="{97B498E7-9A45-4E57-B740-E454C75CA86E}">
      <dgm:prSet/>
      <dgm:spPr/>
      <dgm:t>
        <a:bodyPr/>
        <a:lstStyle/>
        <a:p>
          <a:endParaRPr lang="en-US"/>
        </a:p>
      </dgm:t>
    </dgm:pt>
    <dgm:pt modelId="{1830C8CC-5DAA-44FA-A9C3-B60A59A089CF}">
      <dgm:prSet/>
      <dgm:spPr/>
      <dgm:t>
        <a:bodyPr/>
        <a:lstStyle/>
        <a:p>
          <a:r>
            <a:rPr lang="en-US"/>
            <a:t>Côd Ymarfer Anghenion Addysg Arbennig</a:t>
          </a:r>
        </a:p>
      </dgm:t>
    </dgm:pt>
    <dgm:pt modelId="{2865C624-0B1F-42D8-9EFC-53688283C068}" type="parTrans" cxnId="{7E1793CE-EA93-4CD5-B2EE-27F9F654AF99}">
      <dgm:prSet/>
      <dgm:spPr/>
      <dgm:t>
        <a:bodyPr/>
        <a:lstStyle/>
        <a:p>
          <a:endParaRPr lang="en-US"/>
        </a:p>
      </dgm:t>
    </dgm:pt>
    <dgm:pt modelId="{523327E9-589F-442D-96DD-754696E192A0}" type="sibTrans" cxnId="{7E1793CE-EA93-4CD5-B2EE-27F9F654AF99}">
      <dgm:prSet/>
      <dgm:spPr/>
      <dgm:t>
        <a:bodyPr/>
        <a:lstStyle/>
        <a:p>
          <a:endParaRPr lang="en-US"/>
        </a:p>
      </dgm:t>
    </dgm:pt>
    <dgm:pt modelId="{5AC5C300-4C74-4989-90AD-9C3807A4B58C}">
      <dgm:prSet/>
      <dgm:spPr/>
      <dgm:t>
        <a:bodyPr/>
        <a:lstStyle/>
        <a:p>
          <a:pPr>
            <a:defRPr b="1"/>
          </a:pPr>
          <a:r>
            <a:rPr lang="en-US"/>
            <a:t>2010</a:t>
          </a:r>
        </a:p>
      </dgm:t>
    </dgm:pt>
    <dgm:pt modelId="{48C21A4A-38DA-4C83-8516-D7C87B5B08DE}" type="parTrans" cxnId="{383AB77D-C7B0-4775-8DBD-313829B40FE1}">
      <dgm:prSet/>
      <dgm:spPr/>
      <dgm:t>
        <a:bodyPr/>
        <a:lstStyle/>
        <a:p>
          <a:endParaRPr lang="en-US"/>
        </a:p>
      </dgm:t>
    </dgm:pt>
    <dgm:pt modelId="{FAEBFBFA-7447-4D52-947A-E037302EDE4D}" type="sibTrans" cxnId="{383AB77D-C7B0-4775-8DBD-313829B40FE1}">
      <dgm:prSet/>
      <dgm:spPr/>
      <dgm:t>
        <a:bodyPr/>
        <a:lstStyle/>
        <a:p>
          <a:endParaRPr lang="en-US"/>
        </a:p>
      </dgm:t>
    </dgm:pt>
    <dgm:pt modelId="{FE4CFD18-35EE-4F12-91E9-EE2F0A6E7C0D}">
      <dgm:prSet/>
      <dgm:spPr/>
      <dgm:t>
        <a:bodyPr/>
        <a:lstStyle/>
        <a:p>
          <a:r>
            <a:rPr lang="en-US"/>
            <a:t>Deddf Cydraddoldeb 2010</a:t>
          </a:r>
        </a:p>
      </dgm:t>
    </dgm:pt>
    <dgm:pt modelId="{ED558099-BB9E-4859-A17D-47A94CB54422}" type="parTrans" cxnId="{D9F1254A-6EE7-4AE4-AE8F-C80E950B5797}">
      <dgm:prSet/>
      <dgm:spPr/>
      <dgm:t>
        <a:bodyPr/>
        <a:lstStyle/>
        <a:p>
          <a:endParaRPr lang="en-US"/>
        </a:p>
      </dgm:t>
    </dgm:pt>
    <dgm:pt modelId="{677B2021-ABA9-4B61-82C6-F2E34127546E}" type="sibTrans" cxnId="{D9F1254A-6EE7-4AE4-AE8F-C80E950B5797}">
      <dgm:prSet/>
      <dgm:spPr/>
      <dgm:t>
        <a:bodyPr/>
        <a:lstStyle/>
        <a:p>
          <a:endParaRPr lang="en-US"/>
        </a:p>
      </dgm:t>
    </dgm:pt>
    <dgm:pt modelId="{21B6B801-96D9-43E5-AD8B-52594696491E}">
      <dgm:prSet/>
      <dgm:spPr/>
      <dgm:t>
        <a:bodyPr/>
        <a:lstStyle/>
        <a:p>
          <a:pPr>
            <a:defRPr b="1"/>
          </a:pPr>
          <a:r>
            <a:rPr lang="en-US"/>
            <a:t>2015</a:t>
          </a:r>
        </a:p>
      </dgm:t>
    </dgm:pt>
    <dgm:pt modelId="{7A661405-E67A-4E7E-93C4-916496FB1620}" type="parTrans" cxnId="{59B876EF-B2BA-4264-A3CF-9B6408781DD2}">
      <dgm:prSet/>
      <dgm:spPr/>
      <dgm:t>
        <a:bodyPr/>
        <a:lstStyle/>
        <a:p>
          <a:endParaRPr lang="en-US"/>
        </a:p>
      </dgm:t>
    </dgm:pt>
    <dgm:pt modelId="{D288E181-2FDA-4BE2-9908-ECA73482E179}" type="sibTrans" cxnId="{59B876EF-B2BA-4264-A3CF-9B6408781DD2}">
      <dgm:prSet/>
      <dgm:spPr/>
      <dgm:t>
        <a:bodyPr/>
        <a:lstStyle/>
        <a:p>
          <a:endParaRPr lang="en-US"/>
        </a:p>
      </dgm:t>
    </dgm:pt>
    <dgm:pt modelId="{71D1614A-D390-463A-99CA-31110927EA75}">
      <dgm:prSet/>
      <dgm:spPr/>
      <dgm:t>
        <a:bodyPr/>
        <a:lstStyle/>
        <a:p>
          <a:r>
            <a:rPr lang="en-US"/>
            <a:t>Deddf Llesiant a Chenedlaethau’r Dyfodol (Cymru)</a:t>
          </a:r>
        </a:p>
      </dgm:t>
    </dgm:pt>
    <dgm:pt modelId="{A0E2872F-F431-4FC0-8F62-458BB14339BF}" type="parTrans" cxnId="{B7AEB3CB-A0AF-4ADE-A060-F35B8A9F95DD}">
      <dgm:prSet/>
      <dgm:spPr/>
      <dgm:t>
        <a:bodyPr/>
        <a:lstStyle/>
        <a:p>
          <a:endParaRPr lang="en-US"/>
        </a:p>
      </dgm:t>
    </dgm:pt>
    <dgm:pt modelId="{A4745F1E-325B-4E96-86D0-1AC51623A626}" type="sibTrans" cxnId="{B7AEB3CB-A0AF-4ADE-A060-F35B8A9F95DD}">
      <dgm:prSet/>
      <dgm:spPr/>
      <dgm:t>
        <a:bodyPr/>
        <a:lstStyle/>
        <a:p>
          <a:endParaRPr lang="en-US"/>
        </a:p>
      </dgm:t>
    </dgm:pt>
    <dgm:pt modelId="{13A6977E-79FB-4422-A277-4FC504A9DFCE}">
      <dgm:prSet/>
      <dgm:spPr/>
      <dgm:t>
        <a:bodyPr/>
        <a:lstStyle/>
        <a:p>
          <a:pPr>
            <a:defRPr b="1"/>
          </a:pPr>
          <a:r>
            <a:rPr lang="en-US"/>
            <a:t>2018</a:t>
          </a:r>
        </a:p>
      </dgm:t>
    </dgm:pt>
    <dgm:pt modelId="{6BD3CB58-7317-493A-967A-0268AF24085E}" type="parTrans" cxnId="{65AC4A2C-C7E4-4C4D-BB72-005AB5B0BB3C}">
      <dgm:prSet/>
      <dgm:spPr/>
      <dgm:t>
        <a:bodyPr/>
        <a:lstStyle/>
        <a:p>
          <a:endParaRPr lang="en-US"/>
        </a:p>
      </dgm:t>
    </dgm:pt>
    <dgm:pt modelId="{BFE87E9B-E0F5-44AD-9DD2-885930E448B0}" type="sibTrans" cxnId="{65AC4A2C-C7E4-4C4D-BB72-005AB5B0BB3C}">
      <dgm:prSet/>
      <dgm:spPr/>
      <dgm:t>
        <a:bodyPr/>
        <a:lstStyle/>
        <a:p>
          <a:endParaRPr lang="en-US"/>
        </a:p>
      </dgm:t>
    </dgm:pt>
    <dgm:pt modelId="{4EB19357-2AB3-46D9-83AB-4E958BDB54BF}">
      <dgm:prSet/>
      <dgm:spPr/>
      <dgm:t>
        <a:bodyPr/>
        <a:lstStyle/>
        <a:p>
          <a:r>
            <a:rPr lang="en-US"/>
            <a:t>Deddf Anghenion Dysgu Ychwanegol a’r Tribiwnlys Addysg (Cymru)</a:t>
          </a:r>
        </a:p>
      </dgm:t>
    </dgm:pt>
    <dgm:pt modelId="{98F0235C-AB9B-4D9B-B69B-8515FE87259A}" type="parTrans" cxnId="{D38EC54F-68E6-49C2-B7CC-8B74DF60A7DE}">
      <dgm:prSet/>
      <dgm:spPr/>
      <dgm:t>
        <a:bodyPr/>
        <a:lstStyle/>
        <a:p>
          <a:endParaRPr lang="en-US"/>
        </a:p>
      </dgm:t>
    </dgm:pt>
    <dgm:pt modelId="{4A4AC60E-467D-406B-9342-5F21CBF09F40}" type="sibTrans" cxnId="{D38EC54F-68E6-49C2-B7CC-8B74DF60A7DE}">
      <dgm:prSet/>
      <dgm:spPr/>
      <dgm:t>
        <a:bodyPr/>
        <a:lstStyle/>
        <a:p>
          <a:endParaRPr lang="en-US"/>
        </a:p>
      </dgm:t>
    </dgm:pt>
    <dgm:pt modelId="{B6704D93-7A94-49FD-931F-85F56C11EF10}" type="pres">
      <dgm:prSet presAssocID="{A2197BD6-EC63-441E-86EC-F54DC9783065}" presName="root" presStyleCnt="0">
        <dgm:presLayoutVars>
          <dgm:chMax/>
          <dgm:chPref/>
          <dgm:animLvl val="lvl"/>
        </dgm:presLayoutVars>
      </dgm:prSet>
      <dgm:spPr/>
    </dgm:pt>
    <dgm:pt modelId="{9094655B-E443-471C-8982-9D2B035C3B7F}" type="pres">
      <dgm:prSet presAssocID="{A2197BD6-EC63-441E-86EC-F54DC9783065}" presName="divider" presStyleLbl="fgAcc1" presStyleIdx="0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gm:spPr>
    </dgm:pt>
    <dgm:pt modelId="{9E2BB425-9406-4DA8-AE94-475994F0F31D}" type="pres">
      <dgm:prSet presAssocID="{A2197BD6-EC63-441E-86EC-F54DC9783065}" presName="nodes" presStyleCnt="0">
        <dgm:presLayoutVars>
          <dgm:chMax/>
          <dgm:chPref/>
          <dgm:animLvl val="lvl"/>
        </dgm:presLayoutVars>
      </dgm:prSet>
      <dgm:spPr/>
    </dgm:pt>
    <dgm:pt modelId="{54769255-4714-429D-88E5-A7F9BC015722}" type="pres">
      <dgm:prSet presAssocID="{18B59C81-9F87-4EAA-8BD6-40E1F5217D53}" presName="composite" presStyleCnt="0"/>
      <dgm:spPr/>
    </dgm:pt>
    <dgm:pt modelId="{AA55AB1E-0FF0-432C-A76C-3E6A17156712}" type="pres">
      <dgm:prSet presAssocID="{18B59C81-9F87-4EAA-8BD6-40E1F5217D53}" presName="ConnectorPoint" presStyleLbl="lnNode1" presStyleIdx="0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gm:spPr>
    </dgm:pt>
    <dgm:pt modelId="{EB58AB27-6472-4627-B4DF-372F1809B73B}" type="pres">
      <dgm:prSet presAssocID="{18B59C81-9F87-4EAA-8BD6-40E1F5217D53}" presName="DropPinPlaceHolder" presStyleCnt="0"/>
      <dgm:spPr/>
    </dgm:pt>
    <dgm:pt modelId="{F23163C6-F860-4FE2-B3D4-08513C807280}" type="pres">
      <dgm:prSet presAssocID="{18B59C81-9F87-4EAA-8BD6-40E1F5217D53}" presName="DropPin" presStyleLbl="alignNode1" presStyleIdx="0" presStyleCnt="5"/>
      <dgm:spPr/>
    </dgm:pt>
    <dgm:pt modelId="{52A0D8CE-E487-4F10-A2F9-267873B9DC53}" type="pres">
      <dgm:prSet presAssocID="{18B59C81-9F87-4EAA-8BD6-40E1F5217D53}" presName="Ellipse" presStyleLbl="fgAcc1" presStyleIdx="1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2E84F7CF-A998-4C52-B537-CEDA4E8DF2A3}" type="pres">
      <dgm:prSet presAssocID="{18B59C81-9F87-4EAA-8BD6-40E1F5217D53}" presName="L2TextContainer" presStyleLbl="revTx" presStyleIdx="0" presStyleCnt="10">
        <dgm:presLayoutVars>
          <dgm:bulletEnabled val="1"/>
        </dgm:presLayoutVars>
      </dgm:prSet>
      <dgm:spPr/>
    </dgm:pt>
    <dgm:pt modelId="{8C422566-6391-456D-813B-B28052CFA503}" type="pres">
      <dgm:prSet presAssocID="{18B59C81-9F87-4EAA-8BD6-40E1F5217D53}" presName="L1TextContainer" presStyleLbl="revTx" presStyleIdx="1" presStyleCnt="10">
        <dgm:presLayoutVars>
          <dgm:chMax val="1"/>
          <dgm:chPref val="1"/>
          <dgm:bulletEnabled val="1"/>
        </dgm:presLayoutVars>
      </dgm:prSet>
      <dgm:spPr/>
    </dgm:pt>
    <dgm:pt modelId="{70EA880A-1B50-40B3-88ED-AE71F768F9C2}" type="pres">
      <dgm:prSet presAssocID="{18B59C81-9F87-4EAA-8BD6-40E1F5217D53}" presName="ConnectLine" presStyleLbl="sibTrans1D1" presStyleIdx="0" presStyleCnt="5"/>
      <dgm:spPr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0900AA94-D919-43CA-8983-555E6CB65521}" type="pres">
      <dgm:prSet presAssocID="{18B59C81-9F87-4EAA-8BD6-40E1F5217D53}" presName="EmptyPlaceHolder" presStyleCnt="0"/>
      <dgm:spPr/>
    </dgm:pt>
    <dgm:pt modelId="{23C757EB-785C-461C-9AEB-C084F71A8250}" type="pres">
      <dgm:prSet presAssocID="{0444F7DC-F27E-4CAC-9D48-4C30CE303652}" presName="spaceBetweenRectangles" presStyleCnt="0"/>
      <dgm:spPr/>
    </dgm:pt>
    <dgm:pt modelId="{B8D1858B-CCD8-4B13-A916-33B26B142952}" type="pres">
      <dgm:prSet presAssocID="{A0B10808-8015-4C30-B5AE-A029A7673D39}" presName="composite" presStyleCnt="0"/>
      <dgm:spPr/>
    </dgm:pt>
    <dgm:pt modelId="{FF0F30B8-B3B7-40FB-BE28-8A9DD248924A}" type="pres">
      <dgm:prSet presAssocID="{A0B10808-8015-4C30-B5AE-A029A7673D39}" presName="ConnectorPoint" presStyleLbl="lnNode1" presStyleIdx="1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gm:spPr>
    </dgm:pt>
    <dgm:pt modelId="{5CCB7ABD-BAB3-4E8B-B90F-DCF8B56F468B}" type="pres">
      <dgm:prSet presAssocID="{A0B10808-8015-4C30-B5AE-A029A7673D39}" presName="DropPinPlaceHolder" presStyleCnt="0"/>
      <dgm:spPr/>
    </dgm:pt>
    <dgm:pt modelId="{E417BDDA-1559-4CEE-8835-39A438FD3C73}" type="pres">
      <dgm:prSet presAssocID="{A0B10808-8015-4C30-B5AE-A029A7673D39}" presName="DropPin" presStyleLbl="alignNode1" presStyleIdx="1" presStyleCnt="5"/>
      <dgm:spPr/>
    </dgm:pt>
    <dgm:pt modelId="{0109E858-6F90-4441-9BFD-7134AF6EED62}" type="pres">
      <dgm:prSet presAssocID="{A0B10808-8015-4C30-B5AE-A029A7673D39}" presName="Ellipse" presStyleLbl="fgAcc1" presStyleIdx="2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0C960060-8C57-43DF-8A43-27FD6CE5CE6B}" type="pres">
      <dgm:prSet presAssocID="{A0B10808-8015-4C30-B5AE-A029A7673D39}" presName="L2TextContainer" presStyleLbl="revTx" presStyleIdx="2" presStyleCnt="10">
        <dgm:presLayoutVars>
          <dgm:bulletEnabled val="1"/>
        </dgm:presLayoutVars>
      </dgm:prSet>
      <dgm:spPr/>
    </dgm:pt>
    <dgm:pt modelId="{1C132831-581C-4D91-932F-9C6ECD8DF313}" type="pres">
      <dgm:prSet presAssocID="{A0B10808-8015-4C30-B5AE-A029A7673D39}" presName="L1TextContainer" presStyleLbl="revTx" presStyleIdx="3" presStyleCnt="10">
        <dgm:presLayoutVars>
          <dgm:chMax val="1"/>
          <dgm:chPref val="1"/>
          <dgm:bulletEnabled val="1"/>
        </dgm:presLayoutVars>
      </dgm:prSet>
      <dgm:spPr/>
    </dgm:pt>
    <dgm:pt modelId="{01B11D38-7124-4748-98A0-775D9A0CEB9E}" type="pres">
      <dgm:prSet presAssocID="{A0B10808-8015-4C30-B5AE-A029A7673D39}" presName="ConnectLine" presStyleLbl="sibTrans1D1" presStyleIdx="1" presStyleCnt="5"/>
      <dgm:spPr>
        <a:noFill/>
        <a:ln w="12700" cap="rnd" cmpd="sng" algn="ctr">
          <a:solidFill>
            <a:schemeClr val="accent2">
              <a:hueOff val="222396"/>
              <a:satOff val="-4971"/>
              <a:lumOff val="-4706"/>
              <a:alphaOff val="0"/>
            </a:schemeClr>
          </a:solidFill>
          <a:prstDash val="dash"/>
        </a:ln>
        <a:effectLst/>
      </dgm:spPr>
    </dgm:pt>
    <dgm:pt modelId="{46D68660-9265-48D5-850B-0ABF69D7D495}" type="pres">
      <dgm:prSet presAssocID="{A0B10808-8015-4C30-B5AE-A029A7673D39}" presName="EmptyPlaceHolder" presStyleCnt="0"/>
      <dgm:spPr/>
    </dgm:pt>
    <dgm:pt modelId="{033DCC8A-C8C8-4600-B7A7-456C277C093E}" type="pres">
      <dgm:prSet presAssocID="{AB94779A-E6BD-49E7-B5DF-B22E06A9A2B1}" presName="spaceBetweenRectangles" presStyleCnt="0"/>
      <dgm:spPr/>
    </dgm:pt>
    <dgm:pt modelId="{83851B13-E14B-42BB-8D05-31F10D405E66}" type="pres">
      <dgm:prSet presAssocID="{5AC5C300-4C74-4989-90AD-9C3807A4B58C}" presName="composite" presStyleCnt="0"/>
      <dgm:spPr/>
    </dgm:pt>
    <dgm:pt modelId="{E5184FF2-6480-413A-A52F-9085339C7543}" type="pres">
      <dgm:prSet presAssocID="{5AC5C300-4C74-4989-90AD-9C3807A4B58C}" presName="ConnectorPoint" presStyleLbl="lnNode1" presStyleIdx="2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gm:spPr>
    </dgm:pt>
    <dgm:pt modelId="{D189CE60-0A51-4571-AFAD-7F9A2C4472CD}" type="pres">
      <dgm:prSet presAssocID="{5AC5C300-4C74-4989-90AD-9C3807A4B58C}" presName="DropPinPlaceHolder" presStyleCnt="0"/>
      <dgm:spPr/>
    </dgm:pt>
    <dgm:pt modelId="{AD6C0624-3EFE-4813-B39C-AB828A6ACA26}" type="pres">
      <dgm:prSet presAssocID="{5AC5C300-4C74-4989-90AD-9C3807A4B58C}" presName="DropPin" presStyleLbl="alignNode1" presStyleIdx="2" presStyleCnt="5"/>
      <dgm:spPr/>
    </dgm:pt>
    <dgm:pt modelId="{D8A1F00F-011B-4547-AC70-7E580697B6F7}" type="pres">
      <dgm:prSet presAssocID="{5AC5C300-4C74-4989-90AD-9C3807A4B58C}" presName="Ellipse" presStyleLbl="fgAcc1" presStyleIdx="3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044A50E3-9EEB-486A-9F4C-97B07814516E}" type="pres">
      <dgm:prSet presAssocID="{5AC5C300-4C74-4989-90AD-9C3807A4B58C}" presName="L2TextContainer" presStyleLbl="revTx" presStyleIdx="4" presStyleCnt="10">
        <dgm:presLayoutVars>
          <dgm:bulletEnabled val="1"/>
        </dgm:presLayoutVars>
      </dgm:prSet>
      <dgm:spPr/>
    </dgm:pt>
    <dgm:pt modelId="{79EA3FC2-0397-49EF-8158-6B39DD93E7F3}" type="pres">
      <dgm:prSet presAssocID="{5AC5C300-4C74-4989-90AD-9C3807A4B58C}" presName="L1TextContainer" presStyleLbl="revTx" presStyleIdx="5" presStyleCnt="10">
        <dgm:presLayoutVars>
          <dgm:chMax val="1"/>
          <dgm:chPref val="1"/>
          <dgm:bulletEnabled val="1"/>
        </dgm:presLayoutVars>
      </dgm:prSet>
      <dgm:spPr/>
    </dgm:pt>
    <dgm:pt modelId="{E123FCA8-AFB8-4E67-9D9D-C5E0DB390819}" type="pres">
      <dgm:prSet presAssocID="{5AC5C300-4C74-4989-90AD-9C3807A4B58C}" presName="ConnectLine" presStyleLbl="sibTrans1D1" presStyleIdx="2" presStyleCnt="5"/>
      <dgm:spPr>
        <a:noFill/>
        <a:ln w="12700" cap="rnd" cmpd="sng" algn="ctr">
          <a:solidFill>
            <a:schemeClr val="accent2">
              <a:hueOff val="444793"/>
              <a:satOff val="-9942"/>
              <a:lumOff val="-9412"/>
              <a:alphaOff val="0"/>
            </a:schemeClr>
          </a:solidFill>
          <a:prstDash val="dash"/>
        </a:ln>
        <a:effectLst/>
      </dgm:spPr>
    </dgm:pt>
    <dgm:pt modelId="{A9A9F812-75F9-4F88-9EFA-BEEC02EF04CB}" type="pres">
      <dgm:prSet presAssocID="{5AC5C300-4C74-4989-90AD-9C3807A4B58C}" presName="EmptyPlaceHolder" presStyleCnt="0"/>
      <dgm:spPr/>
    </dgm:pt>
    <dgm:pt modelId="{503B5501-67EA-49A5-AC7A-66FBBCBD1A2C}" type="pres">
      <dgm:prSet presAssocID="{FAEBFBFA-7447-4D52-947A-E037302EDE4D}" presName="spaceBetweenRectangles" presStyleCnt="0"/>
      <dgm:spPr/>
    </dgm:pt>
    <dgm:pt modelId="{BADA15EA-ED00-45CD-9C83-7CA477E80E2F}" type="pres">
      <dgm:prSet presAssocID="{21B6B801-96D9-43E5-AD8B-52594696491E}" presName="composite" presStyleCnt="0"/>
      <dgm:spPr/>
    </dgm:pt>
    <dgm:pt modelId="{DC06657F-CCDB-453D-AB9B-280802AA64B4}" type="pres">
      <dgm:prSet presAssocID="{21B6B801-96D9-43E5-AD8B-52594696491E}" presName="ConnectorPoint" presStyleLbl="lnNode1" presStyleIdx="3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gm:spPr>
    </dgm:pt>
    <dgm:pt modelId="{FF6D2673-3032-4BF5-947F-406C08C8044B}" type="pres">
      <dgm:prSet presAssocID="{21B6B801-96D9-43E5-AD8B-52594696491E}" presName="DropPinPlaceHolder" presStyleCnt="0"/>
      <dgm:spPr/>
    </dgm:pt>
    <dgm:pt modelId="{9BE637E4-8DF7-409F-B7F1-A700D29877E7}" type="pres">
      <dgm:prSet presAssocID="{21B6B801-96D9-43E5-AD8B-52594696491E}" presName="DropPin" presStyleLbl="alignNode1" presStyleIdx="3" presStyleCnt="5"/>
      <dgm:spPr/>
    </dgm:pt>
    <dgm:pt modelId="{6BF6DEFB-7C04-439A-B05A-6E5D5021520E}" type="pres">
      <dgm:prSet presAssocID="{21B6B801-96D9-43E5-AD8B-52594696491E}" presName="Ellipse" presStyleLbl="fgAcc1" presStyleIdx="4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903DF38C-903C-4FCF-8076-1597AEFB9EB4}" type="pres">
      <dgm:prSet presAssocID="{21B6B801-96D9-43E5-AD8B-52594696491E}" presName="L2TextContainer" presStyleLbl="revTx" presStyleIdx="6" presStyleCnt="10">
        <dgm:presLayoutVars>
          <dgm:bulletEnabled val="1"/>
        </dgm:presLayoutVars>
      </dgm:prSet>
      <dgm:spPr/>
    </dgm:pt>
    <dgm:pt modelId="{A35BE8CC-F49B-4917-AF85-3C47F72DD8E0}" type="pres">
      <dgm:prSet presAssocID="{21B6B801-96D9-43E5-AD8B-52594696491E}" presName="L1TextContainer" presStyleLbl="revTx" presStyleIdx="7" presStyleCnt="10">
        <dgm:presLayoutVars>
          <dgm:chMax val="1"/>
          <dgm:chPref val="1"/>
          <dgm:bulletEnabled val="1"/>
        </dgm:presLayoutVars>
      </dgm:prSet>
      <dgm:spPr/>
    </dgm:pt>
    <dgm:pt modelId="{A851C851-3DDD-4165-A891-D6D261E758D7}" type="pres">
      <dgm:prSet presAssocID="{21B6B801-96D9-43E5-AD8B-52594696491E}" presName="ConnectLine" presStyleLbl="sibTrans1D1" presStyleIdx="3" presStyleCnt="5"/>
      <dgm:spPr>
        <a:noFill/>
        <a:ln w="12700" cap="rnd" cmpd="sng" algn="ctr">
          <a:solidFill>
            <a:schemeClr val="accent2">
              <a:hueOff val="667189"/>
              <a:satOff val="-14912"/>
              <a:lumOff val="-14117"/>
              <a:alphaOff val="0"/>
            </a:schemeClr>
          </a:solidFill>
          <a:prstDash val="dash"/>
        </a:ln>
        <a:effectLst/>
      </dgm:spPr>
    </dgm:pt>
    <dgm:pt modelId="{3973B684-AC5A-446B-9C7B-81381FA8A4DB}" type="pres">
      <dgm:prSet presAssocID="{21B6B801-96D9-43E5-AD8B-52594696491E}" presName="EmptyPlaceHolder" presStyleCnt="0"/>
      <dgm:spPr/>
    </dgm:pt>
    <dgm:pt modelId="{E9C76833-A547-4EF7-9739-EAD86B9D67B5}" type="pres">
      <dgm:prSet presAssocID="{D288E181-2FDA-4BE2-9908-ECA73482E179}" presName="spaceBetweenRectangles" presStyleCnt="0"/>
      <dgm:spPr/>
    </dgm:pt>
    <dgm:pt modelId="{AD015EB3-FB6B-47A4-970A-58A0E3A8C7F5}" type="pres">
      <dgm:prSet presAssocID="{13A6977E-79FB-4422-A277-4FC504A9DFCE}" presName="composite" presStyleCnt="0"/>
      <dgm:spPr/>
    </dgm:pt>
    <dgm:pt modelId="{F11490A2-F3FC-4CED-BFC3-7B11D5B224D7}" type="pres">
      <dgm:prSet presAssocID="{13A6977E-79FB-4422-A277-4FC504A9DFCE}" presName="ConnectorPoint" presStyleLbl="lnNode1" presStyleIdx="4" presStyleCnt="5"/>
      <dgm:spPr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gm:spPr>
    </dgm:pt>
    <dgm:pt modelId="{EA39C82A-5164-43B0-9B3A-B557339D69A6}" type="pres">
      <dgm:prSet presAssocID="{13A6977E-79FB-4422-A277-4FC504A9DFCE}" presName="DropPinPlaceHolder" presStyleCnt="0"/>
      <dgm:spPr/>
    </dgm:pt>
    <dgm:pt modelId="{5D5E8311-17AC-46B4-B13A-AC3F52DA9618}" type="pres">
      <dgm:prSet presAssocID="{13A6977E-79FB-4422-A277-4FC504A9DFCE}" presName="DropPin" presStyleLbl="alignNode1" presStyleIdx="4" presStyleCnt="5"/>
      <dgm:spPr/>
    </dgm:pt>
    <dgm:pt modelId="{3F77AAEE-0B6B-4509-864F-6DA62ED66D3A}" type="pres">
      <dgm:prSet presAssocID="{13A6977E-79FB-4422-A277-4FC504A9DFCE}" presName="Ellipse" presStyleLbl="fgAcc1" presStyleIdx="5" presStyleCnt="6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gm:spPr>
    </dgm:pt>
    <dgm:pt modelId="{1B509EED-A601-44D2-BAF3-E216A5F938CB}" type="pres">
      <dgm:prSet presAssocID="{13A6977E-79FB-4422-A277-4FC504A9DFCE}" presName="L2TextContainer" presStyleLbl="revTx" presStyleIdx="8" presStyleCnt="10">
        <dgm:presLayoutVars>
          <dgm:bulletEnabled val="1"/>
        </dgm:presLayoutVars>
      </dgm:prSet>
      <dgm:spPr/>
    </dgm:pt>
    <dgm:pt modelId="{8517E3C4-3356-4923-BBD4-F50170796317}" type="pres">
      <dgm:prSet presAssocID="{13A6977E-79FB-4422-A277-4FC504A9DFCE}" presName="L1TextContainer" presStyleLbl="revTx" presStyleIdx="9" presStyleCnt="10">
        <dgm:presLayoutVars>
          <dgm:chMax val="1"/>
          <dgm:chPref val="1"/>
          <dgm:bulletEnabled val="1"/>
        </dgm:presLayoutVars>
      </dgm:prSet>
      <dgm:spPr/>
    </dgm:pt>
    <dgm:pt modelId="{92365248-3C7A-41CE-B275-0D8CCBB2F958}" type="pres">
      <dgm:prSet presAssocID="{13A6977E-79FB-4422-A277-4FC504A9DFCE}" presName="ConnectLine" presStyleLbl="sibTrans1D1" presStyleIdx="4" presStyleCnt="5"/>
      <dgm:spPr>
        <a:noFill/>
        <a:ln w="12700" cap="rnd" cmpd="sng" algn="ctr">
          <a:solidFill>
            <a:schemeClr val="accent2">
              <a:hueOff val="889586"/>
              <a:satOff val="-19883"/>
              <a:lumOff val="-18823"/>
              <a:alphaOff val="0"/>
            </a:schemeClr>
          </a:solidFill>
          <a:prstDash val="dash"/>
        </a:ln>
        <a:effectLst/>
      </dgm:spPr>
    </dgm:pt>
    <dgm:pt modelId="{0640855A-8102-4C4C-8A7D-2C4498B17B77}" type="pres">
      <dgm:prSet presAssocID="{13A6977E-79FB-4422-A277-4FC504A9DFCE}" presName="EmptyPlaceHolder" presStyleCnt="0"/>
      <dgm:spPr/>
    </dgm:pt>
  </dgm:ptLst>
  <dgm:cxnLst>
    <dgm:cxn modelId="{463E6D01-9C5E-449B-BBA7-6C7A4E6E59AF}" type="presOf" srcId="{A2197BD6-EC63-441E-86EC-F54DC9783065}" destId="{B6704D93-7A94-49FD-931F-85F56C11EF10}" srcOrd="0" destOrd="0" presId="urn:microsoft.com/office/officeart/2017/3/layout/DropPinTimeline"/>
    <dgm:cxn modelId="{2B5F3B0F-5973-4890-B2B4-85D00337C612}" srcId="{18B59C81-9F87-4EAA-8BD6-40E1F5217D53}" destId="{5CA26F20-4C0F-4A25-82E8-D61BF0FA27FE}" srcOrd="0" destOrd="0" parTransId="{5659574C-65FF-48CA-A689-63D0078BB135}" sibTransId="{B4BC8068-EC69-4D04-A174-569A5BFF80E8}"/>
    <dgm:cxn modelId="{65AC4A2C-C7E4-4C4D-BB72-005AB5B0BB3C}" srcId="{A2197BD6-EC63-441E-86EC-F54DC9783065}" destId="{13A6977E-79FB-4422-A277-4FC504A9DFCE}" srcOrd="4" destOrd="0" parTransId="{6BD3CB58-7317-493A-967A-0268AF24085E}" sibTransId="{BFE87E9B-E0F5-44AD-9DD2-885930E448B0}"/>
    <dgm:cxn modelId="{B7AC3B35-DFF7-4A73-BA35-D9BB471DFDF6}" type="presOf" srcId="{A0B10808-8015-4C30-B5AE-A029A7673D39}" destId="{1C132831-581C-4D91-932F-9C6ECD8DF313}" srcOrd="0" destOrd="0" presId="urn:microsoft.com/office/officeart/2017/3/layout/DropPinTimeline"/>
    <dgm:cxn modelId="{B2E72E60-0BFC-4B1F-8339-A5C724F40830}" type="presOf" srcId="{5AC5C300-4C74-4989-90AD-9C3807A4B58C}" destId="{79EA3FC2-0397-49EF-8158-6B39DD93E7F3}" srcOrd="0" destOrd="0" presId="urn:microsoft.com/office/officeart/2017/3/layout/DropPinTimeline"/>
    <dgm:cxn modelId="{749A4168-F87D-41D2-9EF5-77F92C6C6DC7}" type="presOf" srcId="{18B59C81-9F87-4EAA-8BD6-40E1F5217D53}" destId="{8C422566-6391-456D-813B-B28052CFA503}" srcOrd="0" destOrd="0" presId="urn:microsoft.com/office/officeart/2017/3/layout/DropPinTimeline"/>
    <dgm:cxn modelId="{D9F1254A-6EE7-4AE4-AE8F-C80E950B5797}" srcId="{5AC5C300-4C74-4989-90AD-9C3807A4B58C}" destId="{FE4CFD18-35EE-4F12-91E9-EE2F0A6E7C0D}" srcOrd="0" destOrd="0" parTransId="{ED558099-BB9E-4859-A17D-47A94CB54422}" sibTransId="{677B2021-ABA9-4B61-82C6-F2E34127546E}"/>
    <dgm:cxn modelId="{D38EC54F-68E6-49C2-B7CC-8B74DF60A7DE}" srcId="{13A6977E-79FB-4422-A277-4FC504A9DFCE}" destId="{4EB19357-2AB3-46D9-83AB-4E958BDB54BF}" srcOrd="0" destOrd="0" parTransId="{98F0235C-AB9B-4D9B-B69B-8515FE87259A}" sibTransId="{4A4AC60E-467D-406B-9342-5F21CBF09F40}"/>
    <dgm:cxn modelId="{A0B4FC73-44CF-4D09-BA3F-EB046B24FDFB}" srcId="{A2197BD6-EC63-441E-86EC-F54DC9783065}" destId="{18B59C81-9F87-4EAA-8BD6-40E1F5217D53}" srcOrd="0" destOrd="0" parTransId="{74564E6F-3287-40E2-9859-8FE6C9D71651}" sibTransId="{0444F7DC-F27E-4CAC-9D48-4C30CE303652}"/>
    <dgm:cxn modelId="{383AB77D-C7B0-4775-8DBD-313829B40FE1}" srcId="{A2197BD6-EC63-441E-86EC-F54DC9783065}" destId="{5AC5C300-4C74-4989-90AD-9C3807A4B58C}" srcOrd="2" destOrd="0" parTransId="{48C21A4A-38DA-4C83-8516-D7C87B5B08DE}" sibTransId="{FAEBFBFA-7447-4D52-947A-E037302EDE4D}"/>
    <dgm:cxn modelId="{E6BD47A5-5AE5-44B9-BE05-2B5617A45F6B}" type="presOf" srcId="{1830C8CC-5DAA-44FA-A9C3-B60A59A089CF}" destId="{0C960060-8C57-43DF-8A43-27FD6CE5CE6B}" srcOrd="0" destOrd="0" presId="urn:microsoft.com/office/officeart/2017/3/layout/DropPinTimeline"/>
    <dgm:cxn modelId="{4CDEF2A6-7FE3-406F-90D1-66FE83AB4771}" type="presOf" srcId="{5CA26F20-4C0F-4A25-82E8-D61BF0FA27FE}" destId="{2E84F7CF-A998-4C52-B537-CEDA4E8DF2A3}" srcOrd="0" destOrd="0" presId="urn:microsoft.com/office/officeart/2017/3/layout/DropPinTimeline"/>
    <dgm:cxn modelId="{724E0CB4-41C1-4FC4-AFC7-0A392E30B0FA}" type="presOf" srcId="{21B6B801-96D9-43E5-AD8B-52594696491E}" destId="{A35BE8CC-F49B-4917-AF85-3C47F72DD8E0}" srcOrd="0" destOrd="0" presId="urn:microsoft.com/office/officeart/2017/3/layout/DropPinTimeline"/>
    <dgm:cxn modelId="{12CE98C8-CF18-4880-8A76-8EF336A2BEAD}" type="presOf" srcId="{4EB19357-2AB3-46D9-83AB-4E958BDB54BF}" destId="{1B509EED-A601-44D2-BAF3-E216A5F938CB}" srcOrd="0" destOrd="0" presId="urn:microsoft.com/office/officeart/2017/3/layout/DropPinTimeline"/>
    <dgm:cxn modelId="{B7AEB3CB-A0AF-4ADE-A060-F35B8A9F95DD}" srcId="{21B6B801-96D9-43E5-AD8B-52594696491E}" destId="{71D1614A-D390-463A-99CA-31110927EA75}" srcOrd="0" destOrd="0" parTransId="{A0E2872F-F431-4FC0-8F62-458BB14339BF}" sibTransId="{A4745F1E-325B-4E96-86D0-1AC51623A626}"/>
    <dgm:cxn modelId="{700F62CD-0B60-4A82-89E0-C00C2C6B3EEF}" type="presOf" srcId="{71D1614A-D390-463A-99CA-31110927EA75}" destId="{903DF38C-903C-4FCF-8076-1597AEFB9EB4}" srcOrd="0" destOrd="0" presId="urn:microsoft.com/office/officeart/2017/3/layout/DropPinTimeline"/>
    <dgm:cxn modelId="{7E1793CE-EA93-4CD5-B2EE-27F9F654AF99}" srcId="{A0B10808-8015-4C30-B5AE-A029A7673D39}" destId="{1830C8CC-5DAA-44FA-A9C3-B60A59A089CF}" srcOrd="0" destOrd="0" parTransId="{2865C624-0B1F-42D8-9EFC-53688283C068}" sibTransId="{523327E9-589F-442D-96DD-754696E192A0}"/>
    <dgm:cxn modelId="{A1A50DE3-C0F7-42C0-8AA8-FF25DF18173E}" type="presOf" srcId="{13A6977E-79FB-4422-A277-4FC504A9DFCE}" destId="{8517E3C4-3356-4923-BBD4-F50170796317}" srcOrd="0" destOrd="0" presId="urn:microsoft.com/office/officeart/2017/3/layout/DropPinTimeline"/>
    <dgm:cxn modelId="{97B498E7-9A45-4E57-B740-E454C75CA86E}" srcId="{A2197BD6-EC63-441E-86EC-F54DC9783065}" destId="{A0B10808-8015-4C30-B5AE-A029A7673D39}" srcOrd="1" destOrd="0" parTransId="{D0E852B2-D2EB-409B-A9FF-DA1491FE5215}" sibTransId="{AB94779A-E6BD-49E7-B5DF-B22E06A9A2B1}"/>
    <dgm:cxn modelId="{440962EF-91CE-477B-859F-9BEA6CD36B4C}" type="presOf" srcId="{FE4CFD18-35EE-4F12-91E9-EE2F0A6E7C0D}" destId="{044A50E3-9EEB-486A-9F4C-97B07814516E}" srcOrd="0" destOrd="0" presId="urn:microsoft.com/office/officeart/2017/3/layout/DropPinTimeline"/>
    <dgm:cxn modelId="{59B876EF-B2BA-4264-A3CF-9B6408781DD2}" srcId="{A2197BD6-EC63-441E-86EC-F54DC9783065}" destId="{21B6B801-96D9-43E5-AD8B-52594696491E}" srcOrd="3" destOrd="0" parTransId="{7A661405-E67A-4E7E-93C4-916496FB1620}" sibTransId="{D288E181-2FDA-4BE2-9908-ECA73482E179}"/>
    <dgm:cxn modelId="{1A4EDCF5-C468-4CAE-A0CA-D08E69D7D50F}" type="presParOf" srcId="{B6704D93-7A94-49FD-931F-85F56C11EF10}" destId="{9094655B-E443-471C-8982-9D2B035C3B7F}" srcOrd="0" destOrd="0" presId="urn:microsoft.com/office/officeart/2017/3/layout/DropPinTimeline"/>
    <dgm:cxn modelId="{C8988CBB-7184-4F18-ACE2-9445DF7E7AF9}" type="presParOf" srcId="{B6704D93-7A94-49FD-931F-85F56C11EF10}" destId="{9E2BB425-9406-4DA8-AE94-475994F0F31D}" srcOrd="1" destOrd="0" presId="urn:microsoft.com/office/officeart/2017/3/layout/DropPinTimeline"/>
    <dgm:cxn modelId="{BD3A45D0-0241-4B0B-BAA4-8FE7DF24FC7E}" type="presParOf" srcId="{9E2BB425-9406-4DA8-AE94-475994F0F31D}" destId="{54769255-4714-429D-88E5-A7F9BC015722}" srcOrd="0" destOrd="0" presId="urn:microsoft.com/office/officeart/2017/3/layout/DropPinTimeline"/>
    <dgm:cxn modelId="{5CC19E04-FC68-425A-A451-F9AF440E41BE}" type="presParOf" srcId="{54769255-4714-429D-88E5-A7F9BC015722}" destId="{AA55AB1E-0FF0-432C-A76C-3E6A17156712}" srcOrd="0" destOrd="0" presId="urn:microsoft.com/office/officeart/2017/3/layout/DropPinTimeline"/>
    <dgm:cxn modelId="{D6EDB2D8-2CBB-4B22-81BD-CF174D88A2DD}" type="presParOf" srcId="{54769255-4714-429D-88E5-A7F9BC015722}" destId="{EB58AB27-6472-4627-B4DF-372F1809B73B}" srcOrd="1" destOrd="0" presId="urn:microsoft.com/office/officeart/2017/3/layout/DropPinTimeline"/>
    <dgm:cxn modelId="{6963E929-972D-4F61-9FC2-42BBE43EE134}" type="presParOf" srcId="{EB58AB27-6472-4627-B4DF-372F1809B73B}" destId="{F23163C6-F860-4FE2-B3D4-08513C807280}" srcOrd="0" destOrd="0" presId="urn:microsoft.com/office/officeart/2017/3/layout/DropPinTimeline"/>
    <dgm:cxn modelId="{A6B84335-30A9-4DE1-BACB-447C1E5EDD92}" type="presParOf" srcId="{EB58AB27-6472-4627-B4DF-372F1809B73B}" destId="{52A0D8CE-E487-4F10-A2F9-267873B9DC53}" srcOrd="1" destOrd="0" presId="urn:microsoft.com/office/officeart/2017/3/layout/DropPinTimeline"/>
    <dgm:cxn modelId="{E2F7680D-045B-4DD9-A052-C4EDDADE7323}" type="presParOf" srcId="{54769255-4714-429D-88E5-A7F9BC015722}" destId="{2E84F7CF-A998-4C52-B537-CEDA4E8DF2A3}" srcOrd="2" destOrd="0" presId="urn:microsoft.com/office/officeart/2017/3/layout/DropPinTimeline"/>
    <dgm:cxn modelId="{72203173-60E2-4D50-BFB8-A1C99DFEEB6C}" type="presParOf" srcId="{54769255-4714-429D-88E5-A7F9BC015722}" destId="{8C422566-6391-456D-813B-B28052CFA503}" srcOrd="3" destOrd="0" presId="urn:microsoft.com/office/officeart/2017/3/layout/DropPinTimeline"/>
    <dgm:cxn modelId="{A63FE4FB-0478-4A52-A642-0BC7DF69BC8B}" type="presParOf" srcId="{54769255-4714-429D-88E5-A7F9BC015722}" destId="{70EA880A-1B50-40B3-88ED-AE71F768F9C2}" srcOrd="4" destOrd="0" presId="urn:microsoft.com/office/officeart/2017/3/layout/DropPinTimeline"/>
    <dgm:cxn modelId="{AB68FF4C-D2AE-4C3D-8F30-00603C3D2751}" type="presParOf" srcId="{54769255-4714-429D-88E5-A7F9BC015722}" destId="{0900AA94-D919-43CA-8983-555E6CB65521}" srcOrd="5" destOrd="0" presId="urn:microsoft.com/office/officeart/2017/3/layout/DropPinTimeline"/>
    <dgm:cxn modelId="{BE126B74-ED28-4B6D-8ABC-24ECCAD40D49}" type="presParOf" srcId="{9E2BB425-9406-4DA8-AE94-475994F0F31D}" destId="{23C757EB-785C-461C-9AEB-C084F71A8250}" srcOrd="1" destOrd="0" presId="urn:microsoft.com/office/officeart/2017/3/layout/DropPinTimeline"/>
    <dgm:cxn modelId="{A81E90EE-83D7-482F-828A-89A950CD467C}" type="presParOf" srcId="{9E2BB425-9406-4DA8-AE94-475994F0F31D}" destId="{B8D1858B-CCD8-4B13-A916-33B26B142952}" srcOrd="2" destOrd="0" presId="urn:microsoft.com/office/officeart/2017/3/layout/DropPinTimeline"/>
    <dgm:cxn modelId="{D6CA70AA-5F98-46CA-ACA4-63882115D058}" type="presParOf" srcId="{B8D1858B-CCD8-4B13-A916-33B26B142952}" destId="{FF0F30B8-B3B7-40FB-BE28-8A9DD248924A}" srcOrd="0" destOrd="0" presId="urn:microsoft.com/office/officeart/2017/3/layout/DropPinTimeline"/>
    <dgm:cxn modelId="{B24818DB-97A1-43CB-BF6C-3B1F066F2195}" type="presParOf" srcId="{B8D1858B-CCD8-4B13-A916-33B26B142952}" destId="{5CCB7ABD-BAB3-4E8B-B90F-DCF8B56F468B}" srcOrd="1" destOrd="0" presId="urn:microsoft.com/office/officeart/2017/3/layout/DropPinTimeline"/>
    <dgm:cxn modelId="{038DA6FB-9B7E-49C6-B9DD-6E9323E578E0}" type="presParOf" srcId="{5CCB7ABD-BAB3-4E8B-B90F-DCF8B56F468B}" destId="{E417BDDA-1559-4CEE-8835-39A438FD3C73}" srcOrd="0" destOrd="0" presId="urn:microsoft.com/office/officeart/2017/3/layout/DropPinTimeline"/>
    <dgm:cxn modelId="{1DDBA603-062B-4751-A9F8-95CB8489C4F8}" type="presParOf" srcId="{5CCB7ABD-BAB3-4E8B-B90F-DCF8B56F468B}" destId="{0109E858-6F90-4441-9BFD-7134AF6EED62}" srcOrd="1" destOrd="0" presId="urn:microsoft.com/office/officeart/2017/3/layout/DropPinTimeline"/>
    <dgm:cxn modelId="{2B90E5E5-732C-4B61-927C-289B1C637C5B}" type="presParOf" srcId="{B8D1858B-CCD8-4B13-A916-33B26B142952}" destId="{0C960060-8C57-43DF-8A43-27FD6CE5CE6B}" srcOrd="2" destOrd="0" presId="urn:microsoft.com/office/officeart/2017/3/layout/DropPinTimeline"/>
    <dgm:cxn modelId="{2F5AE86D-1D0A-4979-820B-201BBC2B9AAD}" type="presParOf" srcId="{B8D1858B-CCD8-4B13-A916-33B26B142952}" destId="{1C132831-581C-4D91-932F-9C6ECD8DF313}" srcOrd="3" destOrd="0" presId="urn:microsoft.com/office/officeart/2017/3/layout/DropPinTimeline"/>
    <dgm:cxn modelId="{D3305A00-26E0-4CF6-8B9F-A8D87D8F0742}" type="presParOf" srcId="{B8D1858B-CCD8-4B13-A916-33B26B142952}" destId="{01B11D38-7124-4748-98A0-775D9A0CEB9E}" srcOrd="4" destOrd="0" presId="urn:microsoft.com/office/officeart/2017/3/layout/DropPinTimeline"/>
    <dgm:cxn modelId="{53E485AF-E9D2-46BC-A8B2-B140C7AD1631}" type="presParOf" srcId="{B8D1858B-CCD8-4B13-A916-33B26B142952}" destId="{46D68660-9265-48D5-850B-0ABF69D7D495}" srcOrd="5" destOrd="0" presId="urn:microsoft.com/office/officeart/2017/3/layout/DropPinTimeline"/>
    <dgm:cxn modelId="{ED799593-4377-4811-A001-06F73EB8452B}" type="presParOf" srcId="{9E2BB425-9406-4DA8-AE94-475994F0F31D}" destId="{033DCC8A-C8C8-4600-B7A7-456C277C093E}" srcOrd="3" destOrd="0" presId="urn:microsoft.com/office/officeart/2017/3/layout/DropPinTimeline"/>
    <dgm:cxn modelId="{F5524D30-C16F-44B7-9832-73ADC36447CA}" type="presParOf" srcId="{9E2BB425-9406-4DA8-AE94-475994F0F31D}" destId="{83851B13-E14B-42BB-8D05-31F10D405E66}" srcOrd="4" destOrd="0" presId="urn:microsoft.com/office/officeart/2017/3/layout/DropPinTimeline"/>
    <dgm:cxn modelId="{EB6EE6E1-F780-4FC1-82C0-B16C156C892B}" type="presParOf" srcId="{83851B13-E14B-42BB-8D05-31F10D405E66}" destId="{E5184FF2-6480-413A-A52F-9085339C7543}" srcOrd="0" destOrd="0" presId="urn:microsoft.com/office/officeart/2017/3/layout/DropPinTimeline"/>
    <dgm:cxn modelId="{0804B754-6F02-4479-A7B3-383A28FE128F}" type="presParOf" srcId="{83851B13-E14B-42BB-8D05-31F10D405E66}" destId="{D189CE60-0A51-4571-AFAD-7F9A2C4472CD}" srcOrd="1" destOrd="0" presId="urn:microsoft.com/office/officeart/2017/3/layout/DropPinTimeline"/>
    <dgm:cxn modelId="{BD208353-059E-4334-A1CF-BC6A156C3F38}" type="presParOf" srcId="{D189CE60-0A51-4571-AFAD-7F9A2C4472CD}" destId="{AD6C0624-3EFE-4813-B39C-AB828A6ACA26}" srcOrd="0" destOrd="0" presId="urn:microsoft.com/office/officeart/2017/3/layout/DropPinTimeline"/>
    <dgm:cxn modelId="{5FC3E2D7-C0D8-49F4-BCAB-D3354BA3F4E5}" type="presParOf" srcId="{D189CE60-0A51-4571-AFAD-7F9A2C4472CD}" destId="{D8A1F00F-011B-4547-AC70-7E580697B6F7}" srcOrd="1" destOrd="0" presId="urn:microsoft.com/office/officeart/2017/3/layout/DropPinTimeline"/>
    <dgm:cxn modelId="{84F9A7C0-79D0-4316-A43A-1D19AFD8C035}" type="presParOf" srcId="{83851B13-E14B-42BB-8D05-31F10D405E66}" destId="{044A50E3-9EEB-486A-9F4C-97B07814516E}" srcOrd="2" destOrd="0" presId="urn:microsoft.com/office/officeart/2017/3/layout/DropPinTimeline"/>
    <dgm:cxn modelId="{76EBE467-675B-4A31-B289-ECFB047C6C4C}" type="presParOf" srcId="{83851B13-E14B-42BB-8D05-31F10D405E66}" destId="{79EA3FC2-0397-49EF-8158-6B39DD93E7F3}" srcOrd="3" destOrd="0" presId="urn:microsoft.com/office/officeart/2017/3/layout/DropPinTimeline"/>
    <dgm:cxn modelId="{FAB01A53-6FF0-4F68-9E87-7A2F5696CEA3}" type="presParOf" srcId="{83851B13-E14B-42BB-8D05-31F10D405E66}" destId="{E123FCA8-AFB8-4E67-9D9D-C5E0DB390819}" srcOrd="4" destOrd="0" presId="urn:microsoft.com/office/officeart/2017/3/layout/DropPinTimeline"/>
    <dgm:cxn modelId="{D299DA93-F250-4B9D-A568-9CD5E8433943}" type="presParOf" srcId="{83851B13-E14B-42BB-8D05-31F10D405E66}" destId="{A9A9F812-75F9-4F88-9EFA-BEEC02EF04CB}" srcOrd="5" destOrd="0" presId="urn:microsoft.com/office/officeart/2017/3/layout/DropPinTimeline"/>
    <dgm:cxn modelId="{05E0B47F-3148-4925-AED3-2CE1F08F0FD5}" type="presParOf" srcId="{9E2BB425-9406-4DA8-AE94-475994F0F31D}" destId="{503B5501-67EA-49A5-AC7A-66FBBCBD1A2C}" srcOrd="5" destOrd="0" presId="urn:microsoft.com/office/officeart/2017/3/layout/DropPinTimeline"/>
    <dgm:cxn modelId="{32153155-ED51-42A5-8299-6156AD6EF8CA}" type="presParOf" srcId="{9E2BB425-9406-4DA8-AE94-475994F0F31D}" destId="{BADA15EA-ED00-45CD-9C83-7CA477E80E2F}" srcOrd="6" destOrd="0" presId="urn:microsoft.com/office/officeart/2017/3/layout/DropPinTimeline"/>
    <dgm:cxn modelId="{0E0AAFD6-590C-4253-A824-E6CC8346095A}" type="presParOf" srcId="{BADA15EA-ED00-45CD-9C83-7CA477E80E2F}" destId="{DC06657F-CCDB-453D-AB9B-280802AA64B4}" srcOrd="0" destOrd="0" presId="urn:microsoft.com/office/officeart/2017/3/layout/DropPinTimeline"/>
    <dgm:cxn modelId="{0BC28C67-1D10-4539-B1CD-E4143404FC9B}" type="presParOf" srcId="{BADA15EA-ED00-45CD-9C83-7CA477E80E2F}" destId="{FF6D2673-3032-4BF5-947F-406C08C8044B}" srcOrd="1" destOrd="0" presId="urn:microsoft.com/office/officeart/2017/3/layout/DropPinTimeline"/>
    <dgm:cxn modelId="{D23E18B7-0511-4C76-AE5C-06264351E819}" type="presParOf" srcId="{FF6D2673-3032-4BF5-947F-406C08C8044B}" destId="{9BE637E4-8DF7-409F-B7F1-A700D29877E7}" srcOrd="0" destOrd="0" presId="urn:microsoft.com/office/officeart/2017/3/layout/DropPinTimeline"/>
    <dgm:cxn modelId="{501886A3-37B6-4947-A63D-1F420DE5AD68}" type="presParOf" srcId="{FF6D2673-3032-4BF5-947F-406C08C8044B}" destId="{6BF6DEFB-7C04-439A-B05A-6E5D5021520E}" srcOrd="1" destOrd="0" presId="urn:microsoft.com/office/officeart/2017/3/layout/DropPinTimeline"/>
    <dgm:cxn modelId="{0248FF38-1ABA-469B-93C8-DC677ECE8E4A}" type="presParOf" srcId="{BADA15EA-ED00-45CD-9C83-7CA477E80E2F}" destId="{903DF38C-903C-4FCF-8076-1597AEFB9EB4}" srcOrd="2" destOrd="0" presId="urn:microsoft.com/office/officeart/2017/3/layout/DropPinTimeline"/>
    <dgm:cxn modelId="{EAAC12BC-E799-4443-91BC-68A5852A0E10}" type="presParOf" srcId="{BADA15EA-ED00-45CD-9C83-7CA477E80E2F}" destId="{A35BE8CC-F49B-4917-AF85-3C47F72DD8E0}" srcOrd="3" destOrd="0" presId="urn:microsoft.com/office/officeart/2017/3/layout/DropPinTimeline"/>
    <dgm:cxn modelId="{6A16AA2E-6384-4F80-A2A4-50A0E2348B06}" type="presParOf" srcId="{BADA15EA-ED00-45CD-9C83-7CA477E80E2F}" destId="{A851C851-3DDD-4165-A891-D6D261E758D7}" srcOrd="4" destOrd="0" presId="urn:microsoft.com/office/officeart/2017/3/layout/DropPinTimeline"/>
    <dgm:cxn modelId="{AE03FA6C-2FDC-4BF9-827B-1BA737166C9A}" type="presParOf" srcId="{BADA15EA-ED00-45CD-9C83-7CA477E80E2F}" destId="{3973B684-AC5A-446B-9C7B-81381FA8A4DB}" srcOrd="5" destOrd="0" presId="urn:microsoft.com/office/officeart/2017/3/layout/DropPinTimeline"/>
    <dgm:cxn modelId="{CCA68334-CC38-44D5-82AB-B0726B885971}" type="presParOf" srcId="{9E2BB425-9406-4DA8-AE94-475994F0F31D}" destId="{E9C76833-A547-4EF7-9739-EAD86B9D67B5}" srcOrd="7" destOrd="0" presId="urn:microsoft.com/office/officeart/2017/3/layout/DropPinTimeline"/>
    <dgm:cxn modelId="{71D8D992-AB0D-45D6-A5F5-5B193146C064}" type="presParOf" srcId="{9E2BB425-9406-4DA8-AE94-475994F0F31D}" destId="{AD015EB3-FB6B-47A4-970A-58A0E3A8C7F5}" srcOrd="8" destOrd="0" presId="urn:microsoft.com/office/officeart/2017/3/layout/DropPinTimeline"/>
    <dgm:cxn modelId="{B7DC30DE-357D-4395-B9FE-76DBC0C4FEAB}" type="presParOf" srcId="{AD015EB3-FB6B-47A4-970A-58A0E3A8C7F5}" destId="{F11490A2-F3FC-4CED-BFC3-7B11D5B224D7}" srcOrd="0" destOrd="0" presId="urn:microsoft.com/office/officeart/2017/3/layout/DropPinTimeline"/>
    <dgm:cxn modelId="{08AC32A3-EED1-4555-AECC-30A7EEFB5ED1}" type="presParOf" srcId="{AD015EB3-FB6B-47A4-970A-58A0E3A8C7F5}" destId="{EA39C82A-5164-43B0-9B3A-B557339D69A6}" srcOrd="1" destOrd="0" presId="urn:microsoft.com/office/officeart/2017/3/layout/DropPinTimeline"/>
    <dgm:cxn modelId="{181896B8-949D-4236-9CE0-64B204A649DA}" type="presParOf" srcId="{EA39C82A-5164-43B0-9B3A-B557339D69A6}" destId="{5D5E8311-17AC-46B4-B13A-AC3F52DA9618}" srcOrd="0" destOrd="0" presId="urn:microsoft.com/office/officeart/2017/3/layout/DropPinTimeline"/>
    <dgm:cxn modelId="{692B4E45-573C-4835-BCF8-2B559BD5F8D6}" type="presParOf" srcId="{EA39C82A-5164-43B0-9B3A-B557339D69A6}" destId="{3F77AAEE-0B6B-4509-864F-6DA62ED66D3A}" srcOrd="1" destOrd="0" presId="urn:microsoft.com/office/officeart/2017/3/layout/DropPinTimeline"/>
    <dgm:cxn modelId="{1C5465EC-2A72-43EA-86E3-4C10D65186F6}" type="presParOf" srcId="{AD015EB3-FB6B-47A4-970A-58A0E3A8C7F5}" destId="{1B509EED-A601-44D2-BAF3-E216A5F938CB}" srcOrd="2" destOrd="0" presId="urn:microsoft.com/office/officeart/2017/3/layout/DropPinTimeline"/>
    <dgm:cxn modelId="{B4375731-7387-46A7-8315-B8B80D114BD1}" type="presParOf" srcId="{AD015EB3-FB6B-47A4-970A-58A0E3A8C7F5}" destId="{8517E3C4-3356-4923-BBD4-F50170796317}" srcOrd="3" destOrd="0" presId="urn:microsoft.com/office/officeart/2017/3/layout/DropPinTimeline"/>
    <dgm:cxn modelId="{61BB6745-A709-4BD3-B325-0516892FF4EE}" type="presParOf" srcId="{AD015EB3-FB6B-47A4-970A-58A0E3A8C7F5}" destId="{92365248-3C7A-41CE-B275-0D8CCBB2F958}" srcOrd="4" destOrd="0" presId="urn:microsoft.com/office/officeart/2017/3/layout/DropPinTimeline"/>
    <dgm:cxn modelId="{8C7D30F2-B1C7-4FC6-B9BA-6D89F9105213}" type="presParOf" srcId="{AD015EB3-FB6B-47A4-970A-58A0E3A8C7F5}" destId="{0640855A-8102-4C4C-8A7D-2C4498B17B77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36909B-2B04-451F-BC75-997E0A9D3253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D560E11-CA62-4DD7-A1E7-81332A45B2FC}">
      <dgm:prSet phldrT="[Text]" custT="1"/>
      <dgm:spPr/>
      <dgm:t>
        <a:bodyPr/>
        <a:lstStyle/>
        <a:p>
          <a:r>
            <a:rPr lang="en-US" sz="1200" dirty="0" err="1"/>
            <a:t>epilepsi</a:t>
          </a:r>
          <a:endParaRPr lang="en-US" sz="1200" dirty="0"/>
        </a:p>
      </dgm:t>
    </dgm:pt>
    <dgm:pt modelId="{6F873C74-D35C-4F21-9814-6C2D73092743}" type="parTrans" cxnId="{51637BDE-0EB6-4918-A80D-9A98F9A7EF26}">
      <dgm:prSet/>
      <dgm:spPr/>
      <dgm:t>
        <a:bodyPr/>
        <a:lstStyle/>
        <a:p>
          <a:endParaRPr lang="en-US"/>
        </a:p>
      </dgm:t>
    </dgm:pt>
    <dgm:pt modelId="{0F059310-4976-4032-A74B-D9894A789D1D}" type="sibTrans" cxnId="{51637BDE-0EB6-4918-A80D-9A98F9A7EF26}">
      <dgm:prSet/>
      <dgm:spPr/>
      <dgm:t>
        <a:bodyPr/>
        <a:lstStyle/>
        <a:p>
          <a:r>
            <a:rPr lang="en-US" dirty="0" err="1"/>
            <a:t>nam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y </a:t>
          </a:r>
          <a:r>
            <a:rPr lang="en-US" dirty="0" err="1"/>
            <a:t>clyw</a:t>
          </a:r>
          <a:endParaRPr lang="en-US" dirty="0"/>
        </a:p>
      </dgm:t>
    </dgm:pt>
    <dgm:pt modelId="{8A0CF4AD-070E-481D-B523-27C858120EE0}">
      <dgm:prSet phldrT="[Text]" custT="1"/>
      <dgm:spPr/>
      <dgm:t>
        <a:bodyPr/>
        <a:lstStyle/>
        <a:p>
          <a:r>
            <a:rPr lang="en-US" sz="1400" dirty="0" err="1"/>
            <a:t>clefyd</a:t>
          </a:r>
          <a:r>
            <a:rPr lang="en-US" sz="1400" dirty="0"/>
            <a:t> y </a:t>
          </a:r>
          <a:r>
            <a:rPr lang="en-US" sz="1400" dirty="0" err="1"/>
            <a:t>siwgr</a:t>
          </a:r>
          <a:endParaRPr lang="en-US" sz="1400" dirty="0"/>
        </a:p>
      </dgm:t>
    </dgm:pt>
    <dgm:pt modelId="{86921F01-7525-4AFD-B86E-423DACB01198}" type="parTrans" cxnId="{081FF227-1876-4C74-BCDC-1013DA684FEC}">
      <dgm:prSet/>
      <dgm:spPr/>
      <dgm:t>
        <a:bodyPr/>
        <a:lstStyle/>
        <a:p>
          <a:endParaRPr lang="en-US"/>
        </a:p>
      </dgm:t>
    </dgm:pt>
    <dgm:pt modelId="{C1A3D25A-C593-418D-8AD5-777A7E5860F9}" type="sibTrans" cxnId="{081FF227-1876-4C74-BCDC-1013DA684FEC}">
      <dgm:prSet/>
      <dgm:spPr/>
      <dgm:t>
        <a:bodyPr/>
        <a:lstStyle/>
        <a:p>
          <a:r>
            <a:rPr lang="en-US" dirty="0"/>
            <a:t>asthma</a:t>
          </a:r>
        </a:p>
      </dgm:t>
    </dgm:pt>
    <dgm:pt modelId="{8D6188DF-538C-4E9C-B004-262BF119337A}">
      <dgm:prSet phldrT="[Text]" custT="1"/>
      <dgm:spPr/>
      <dgm:t>
        <a:bodyPr/>
        <a:lstStyle/>
        <a:p>
          <a:r>
            <a:rPr lang="en-US" sz="1600" dirty="0" err="1"/>
            <a:t>cancr</a:t>
          </a:r>
          <a:endParaRPr lang="en-US" sz="1600" dirty="0"/>
        </a:p>
      </dgm:t>
    </dgm:pt>
    <dgm:pt modelId="{D520AC32-3642-41A2-B7CE-7C15DF2EEA42}" type="parTrans" cxnId="{8508899F-5F1B-48AF-84B2-E7DA9623E88C}">
      <dgm:prSet/>
      <dgm:spPr/>
      <dgm:t>
        <a:bodyPr/>
        <a:lstStyle/>
        <a:p>
          <a:endParaRPr lang="en-US"/>
        </a:p>
      </dgm:t>
    </dgm:pt>
    <dgm:pt modelId="{90A8D0FB-C3BB-4AC5-9282-8886942BCBAF}" type="sibTrans" cxnId="{8508899F-5F1B-48AF-84B2-E7DA9623E88C}">
      <dgm:prSet/>
      <dgm:spPr/>
      <dgm:t>
        <a:bodyPr/>
        <a:lstStyle/>
        <a:p>
          <a:r>
            <a:rPr lang="en-US" dirty="0" err="1"/>
            <a:t>dyspracsia</a:t>
          </a:r>
          <a:endParaRPr lang="en-US" dirty="0"/>
        </a:p>
      </dgm:t>
    </dgm:pt>
    <dgm:pt modelId="{AF167D9E-55C8-4EA5-976E-A3F3C43F3B85}">
      <dgm:prSet phldrT="[Text]" custT="1"/>
      <dgm:spPr/>
      <dgm:t>
        <a:bodyPr/>
        <a:lstStyle/>
        <a:p>
          <a:r>
            <a:rPr lang="en-US" sz="1100" dirty="0" err="1"/>
            <a:t>dystroffi’r</a:t>
          </a:r>
          <a:r>
            <a:rPr lang="en-US" sz="1100" dirty="0"/>
            <a:t> </a:t>
          </a:r>
          <a:r>
            <a:rPr lang="en-US" sz="1100" dirty="0" err="1"/>
            <a:t>cyhyrau</a:t>
          </a:r>
          <a:endParaRPr lang="en-US" sz="1100" dirty="0"/>
        </a:p>
      </dgm:t>
    </dgm:pt>
    <dgm:pt modelId="{305DC82B-B24A-4D54-8D05-08C7D86B746C}" type="parTrans" cxnId="{96755476-DD79-481A-9597-E230FC92039A}">
      <dgm:prSet/>
      <dgm:spPr/>
      <dgm:t>
        <a:bodyPr/>
        <a:lstStyle/>
        <a:p>
          <a:endParaRPr lang="en-US"/>
        </a:p>
      </dgm:t>
    </dgm:pt>
    <dgm:pt modelId="{FE113795-590B-4038-A9DB-A93B14C18507}" type="sibTrans" cxnId="{96755476-DD79-481A-9597-E230FC92039A}">
      <dgm:prSet/>
      <dgm:spPr/>
      <dgm:t>
        <a:bodyPr/>
        <a:lstStyle/>
        <a:p>
          <a:r>
            <a:rPr lang="en-US" dirty="0"/>
            <a:t>arthritis</a:t>
          </a:r>
        </a:p>
      </dgm:t>
    </dgm:pt>
    <dgm:pt modelId="{99E59985-E9C4-4925-8EB7-849A585F56EB}">
      <dgm:prSet phldrT="[Text]" custT="1"/>
      <dgm:spPr/>
      <dgm:t>
        <a:bodyPr/>
        <a:lstStyle/>
        <a:p>
          <a:r>
            <a:rPr lang="en-US" sz="1100" dirty="0" err="1"/>
            <a:t>alergedd</a:t>
          </a:r>
          <a:endParaRPr lang="en-US" sz="1100" dirty="0"/>
        </a:p>
      </dgm:t>
    </dgm:pt>
    <dgm:pt modelId="{96C7686A-4E7A-484A-9B0F-FAEAA8FF6CCE}" type="parTrans" cxnId="{30E6FD17-5F56-44C9-A81C-59ABCF7C1C39}">
      <dgm:prSet/>
      <dgm:spPr/>
      <dgm:t>
        <a:bodyPr/>
        <a:lstStyle/>
        <a:p>
          <a:endParaRPr lang="en-US"/>
        </a:p>
      </dgm:t>
    </dgm:pt>
    <dgm:pt modelId="{0845E936-8610-4E4F-AA51-5221D646CD7D}" type="sibTrans" cxnId="{30E6FD17-5F56-44C9-A81C-59ABCF7C1C39}">
      <dgm:prSet custT="1"/>
      <dgm:spPr/>
      <dgm:t>
        <a:bodyPr/>
        <a:lstStyle/>
        <a:p>
          <a:r>
            <a:rPr lang="en-US" sz="1000" dirty="0" err="1"/>
            <a:t>parlys</a:t>
          </a:r>
          <a:r>
            <a:rPr lang="en-US" sz="1000" dirty="0"/>
            <a:t> </a:t>
          </a:r>
          <a:r>
            <a:rPr lang="en-US" sz="1000" dirty="0" err="1"/>
            <a:t>yr</a:t>
          </a:r>
          <a:r>
            <a:rPr lang="en-US" sz="1000" dirty="0"/>
            <a:t> </a:t>
          </a:r>
          <a:r>
            <a:rPr lang="en-US" sz="1000" dirty="0" err="1"/>
            <a:t>ymennydd</a:t>
          </a:r>
          <a:endParaRPr lang="en-US" sz="1000" dirty="0"/>
        </a:p>
      </dgm:t>
    </dgm:pt>
    <dgm:pt modelId="{4D9AB2ED-AA72-4096-84A5-7884159283D5}">
      <dgm:prSet phldrT="[Text]" custT="1"/>
      <dgm:spPr/>
      <dgm:t>
        <a:bodyPr/>
        <a:lstStyle/>
        <a:p>
          <a:r>
            <a:rPr lang="en-US" sz="1200" dirty="0" err="1"/>
            <a:t>spina</a:t>
          </a:r>
          <a:r>
            <a:rPr lang="en-US" sz="1200" dirty="0"/>
            <a:t> </a:t>
          </a:r>
          <a:r>
            <a:rPr lang="en-US" sz="1400" dirty="0"/>
            <a:t>bifida</a:t>
          </a:r>
        </a:p>
      </dgm:t>
    </dgm:pt>
    <dgm:pt modelId="{4240B6AC-5FE7-418B-AB4E-51263DA271CF}" type="parTrans" cxnId="{E2C13C1E-668C-41B8-B13A-EAAD52B4A77B}">
      <dgm:prSet/>
      <dgm:spPr/>
      <dgm:t>
        <a:bodyPr/>
        <a:lstStyle/>
        <a:p>
          <a:endParaRPr lang="en-US"/>
        </a:p>
      </dgm:t>
    </dgm:pt>
    <dgm:pt modelId="{E5D87A8D-321C-453F-8C1A-C136F7085F31}" type="sibTrans" cxnId="{E2C13C1E-668C-41B8-B13A-EAAD52B4A77B}">
      <dgm:prSet/>
      <dgm:spPr/>
      <dgm:t>
        <a:bodyPr/>
        <a:lstStyle/>
        <a:p>
          <a:r>
            <a:rPr lang="en-US" dirty="0" err="1"/>
            <a:t>nam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y </a:t>
          </a:r>
          <a:r>
            <a:rPr lang="en-US" dirty="0" err="1"/>
            <a:t>golwg</a:t>
          </a:r>
          <a:endParaRPr lang="en-US" dirty="0"/>
        </a:p>
      </dgm:t>
    </dgm:pt>
    <dgm:pt modelId="{6C56F93B-A8BB-4934-A8A4-1115DC3F9A89}">
      <dgm:prSet phldrT="[Text]" custT="1"/>
      <dgm:spPr/>
      <dgm:t>
        <a:bodyPr/>
        <a:lstStyle/>
        <a:p>
          <a:r>
            <a:rPr lang="en-US" sz="1400" dirty="0" err="1"/>
            <a:t>esgyrn</a:t>
          </a:r>
          <a:r>
            <a:rPr lang="en-US" sz="1400" dirty="0"/>
            <a:t> </a:t>
          </a:r>
          <a:r>
            <a:rPr lang="en-US" sz="1400" dirty="0" err="1"/>
            <a:t>brau</a:t>
          </a:r>
          <a:endParaRPr lang="en-US" sz="1400" dirty="0"/>
        </a:p>
      </dgm:t>
    </dgm:pt>
    <dgm:pt modelId="{138FC280-FC50-4B57-A9A6-070CDBE4423C}" type="parTrans" cxnId="{AADA2924-7EC7-4B5F-AAB6-3C47AEE36035}">
      <dgm:prSet/>
      <dgm:spPr/>
      <dgm:t>
        <a:bodyPr/>
        <a:lstStyle/>
        <a:p>
          <a:endParaRPr lang="en-US"/>
        </a:p>
      </dgm:t>
    </dgm:pt>
    <dgm:pt modelId="{F4359409-E417-4100-B954-C1D4C104D255}" type="sibTrans" cxnId="{AADA2924-7EC7-4B5F-AAB6-3C47AEE36035}">
      <dgm:prSet/>
      <dgm:spPr/>
      <dgm:t>
        <a:bodyPr/>
        <a:lstStyle/>
        <a:p>
          <a:r>
            <a:rPr lang="en-US" dirty="0" err="1"/>
            <a:t>syndrom</a:t>
          </a:r>
          <a:r>
            <a:rPr lang="en-US" dirty="0"/>
            <a:t> Down</a:t>
          </a:r>
        </a:p>
      </dgm:t>
    </dgm:pt>
    <dgm:pt modelId="{9C194475-F7F9-4F63-BB47-568EEBCDF4F3}" type="pres">
      <dgm:prSet presAssocID="{2836909B-2B04-451F-BC75-997E0A9D3253}" presName="Name0" presStyleCnt="0">
        <dgm:presLayoutVars>
          <dgm:chMax/>
          <dgm:chPref/>
          <dgm:dir/>
          <dgm:animLvl val="lvl"/>
        </dgm:presLayoutVars>
      </dgm:prSet>
      <dgm:spPr/>
    </dgm:pt>
    <dgm:pt modelId="{0082FC7B-1661-488C-A125-6363276D5204}" type="pres">
      <dgm:prSet presAssocID="{1D560E11-CA62-4DD7-A1E7-81332A45B2FC}" presName="composite" presStyleCnt="0"/>
      <dgm:spPr/>
    </dgm:pt>
    <dgm:pt modelId="{F8AD3003-0126-42EB-AAC5-8D61689527F9}" type="pres">
      <dgm:prSet presAssocID="{1D560E11-CA62-4DD7-A1E7-81332A45B2FC}" presName="Parent1" presStyleLbl="node1" presStyleIdx="0" presStyleCnt="14">
        <dgm:presLayoutVars>
          <dgm:chMax val="1"/>
          <dgm:chPref val="1"/>
          <dgm:bulletEnabled val="1"/>
        </dgm:presLayoutVars>
      </dgm:prSet>
      <dgm:spPr/>
    </dgm:pt>
    <dgm:pt modelId="{2C96DC3C-0D95-4FBB-878B-CB959D17AF69}" type="pres">
      <dgm:prSet presAssocID="{1D560E11-CA62-4DD7-A1E7-81332A45B2FC}" presName="Childtext1" presStyleLbl="revTx" presStyleIdx="0" presStyleCnt="7">
        <dgm:presLayoutVars>
          <dgm:chMax val="0"/>
          <dgm:chPref val="0"/>
          <dgm:bulletEnabled val="1"/>
        </dgm:presLayoutVars>
      </dgm:prSet>
      <dgm:spPr/>
    </dgm:pt>
    <dgm:pt modelId="{D0A78030-BCB1-4834-8E54-68E9633DB376}" type="pres">
      <dgm:prSet presAssocID="{1D560E11-CA62-4DD7-A1E7-81332A45B2FC}" presName="BalanceSpacing" presStyleCnt="0"/>
      <dgm:spPr/>
    </dgm:pt>
    <dgm:pt modelId="{904FA44A-906E-4E61-93FC-EB4214A36EFA}" type="pres">
      <dgm:prSet presAssocID="{1D560E11-CA62-4DD7-A1E7-81332A45B2FC}" presName="BalanceSpacing1" presStyleCnt="0"/>
      <dgm:spPr/>
    </dgm:pt>
    <dgm:pt modelId="{6C62E13B-63AF-4D9A-B4E2-73311EA4F56B}" type="pres">
      <dgm:prSet presAssocID="{0F059310-4976-4032-A74B-D9894A789D1D}" presName="Accent1Text" presStyleLbl="node1" presStyleIdx="1" presStyleCnt="14"/>
      <dgm:spPr/>
    </dgm:pt>
    <dgm:pt modelId="{124DDC05-A82D-4B2B-89BB-F8DC7EF18C47}" type="pres">
      <dgm:prSet presAssocID="{0F059310-4976-4032-A74B-D9894A789D1D}" presName="spaceBetweenRectangles" presStyleCnt="0"/>
      <dgm:spPr/>
    </dgm:pt>
    <dgm:pt modelId="{7E6535B5-573C-4531-A781-2209F0B94CF6}" type="pres">
      <dgm:prSet presAssocID="{8A0CF4AD-070E-481D-B523-27C858120EE0}" presName="composite" presStyleCnt="0"/>
      <dgm:spPr/>
    </dgm:pt>
    <dgm:pt modelId="{D03C3580-FF0A-41BC-9F25-C11449E0674D}" type="pres">
      <dgm:prSet presAssocID="{8A0CF4AD-070E-481D-B523-27C858120EE0}" presName="Parent1" presStyleLbl="node1" presStyleIdx="2" presStyleCnt="14">
        <dgm:presLayoutVars>
          <dgm:chMax val="1"/>
          <dgm:chPref val="1"/>
          <dgm:bulletEnabled val="1"/>
        </dgm:presLayoutVars>
      </dgm:prSet>
      <dgm:spPr/>
    </dgm:pt>
    <dgm:pt modelId="{01B1906B-A38F-4FD4-9C3A-DFBBEEF6B0E2}" type="pres">
      <dgm:prSet presAssocID="{8A0CF4AD-070E-481D-B523-27C858120EE0}" presName="Childtext1" presStyleLbl="revTx" presStyleIdx="1" presStyleCnt="7">
        <dgm:presLayoutVars>
          <dgm:chMax val="0"/>
          <dgm:chPref val="0"/>
          <dgm:bulletEnabled val="1"/>
        </dgm:presLayoutVars>
      </dgm:prSet>
      <dgm:spPr/>
    </dgm:pt>
    <dgm:pt modelId="{9B61A8D9-8D3F-4A5C-981E-11A9E2439802}" type="pres">
      <dgm:prSet presAssocID="{8A0CF4AD-070E-481D-B523-27C858120EE0}" presName="BalanceSpacing" presStyleCnt="0"/>
      <dgm:spPr/>
    </dgm:pt>
    <dgm:pt modelId="{3D40F07F-5DFB-4922-87DC-2B80369BEEF5}" type="pres">
      <dgm:prSet presAssocID="{8A0CF4AD-070E-481D-B523-27C858120EE0}" presName="BalanceSpacing1" presStyleCnt="0"/>
      <dgm:spPr/>
    </dgm:pt>
    <dgm:pt modelId="{55743D2E-ECDF-4587-A897-741B6549AC86}" type="pres">
      <dgm:prSet presAssocID="{C1A3D25A-C593-418D-8AD5-777A7E5860F9}" presName="Accent1Text" presStyleLbl="node1" presStyleIdx="3" presStyleCnt="14"/>
      <dgm:spPr/>
    </dgm:pt>
    <dgm:pt modelId="{C0758EB5-0C01-40E9-A1BA-C2EAE2E058AD}" type="pres">
      <dgm:prSet presAssocID="{C1A3D25A-C593-418D-8AD5-777A7E5860F9}" presName="spaceBetweenRectangles" presStyleCnt="0"/>
      <dgm:spPr/>
    </dgm:pt>
    <dgm:pt modelId="{7A83BC80-7AE1-44B8-96D5-AE7887E1116E}" type="pres">
      <dgm:prSet presAssocID="{8D6188DF-538C-4E9C-B004-262BF119337A}" presName="composite" presStyleCnt="0"/>
      <dgm:spPr/>
    </dgm:pt>
    <dgm:pt modelId="{9C91EBA1-7F03-48E2-B129-4456DEBB26EC}" type="pres">
      <dgm:prSet presAssocID="{8D6188DF-538C-4E9C-B004-262BF119337A}" presName="Parent1" presStyleLbl="node1" presStyleIdx="4" presStyleCnt="14">
        <dgm:presLayoutVars>
          <dgm:chMax val="1"/>
          <dgm:chPref val="1"/>
          <dgm:bulletEnabled val="1"/>
        </dgm:presLayoutVars>
      </dgm:prSet>
      <dgm:spPr/>
    </dgm:pt>
    <dgm:pt modelId="{5792D9C1-67D1-4153-8855-98A9C6C97BB5}" type="pres">
      <dgm:prSet presAssocID="{8D6188DF-538C-4E9C-B004-262BF119337A}" presName="Childtext1" presStyleLbl="revTx" presStyleIdx="2" presStyleCnt="7">
        <dgm:presLayoutVars>
          <dgm:chMax val="0"/>
          <dgm:chPref val="0"/>
          <dgm:bulletEnabled val="1"/>
        </dgm:presLayoutVars>
      </dgm:prSet>
      <dgm:spPr/>
    </dgm:pt>
    <dgm:pt modelId="{50D67B95-A334-46CD-BC85-3A3DB22533B4}" type="pres">
      <dgm:prSet presAssocID="{8D6188DF-538C-4E9C-B004-262BF119337A}" presName="BalanceSpacing" presStyleCnt="0"/>
      <dgm:spPr/>
    </dgm:pt>
    <dgm:pt modelId="{9F5A6551-1BC9-42B4-978B-D43556A2E399}" type="pres">
      <dgm:prSet presAssocID="{8D6188DF-538C-4E9C-B004-262BF119337A}" presName="BalanceSpacing1" presStyleCnt="0"/>
      <dgm:spPr/>
    </dgm:pt>
    <dgm:pt modelId="{763AF3C3-6B18-4735-8B67-20AA4A0AA90E}" type="pres">
      <dgm:prSet presAssocID="{90A8D0FB-C3BB-4AC5-9282-8886942BCBAF}" presName="Accent1Text" presStyleLbl="node1" presStyleIdx="5" presStyleCnt="14" custLinFactNeighborX="-52892" custLinFactNeighborY="-84527"/>
      <dgm:spPr/>
    </dgm:pt>
    <dgm:pt modelId="{4149D7A7-051E-48CE-8F85-5B40102A6F17}" type="pres">
      <dgm:prSet presAssocID="{90A8D0FB-C3BB-4AC5-9282-8886942BCBAF}" presName="spaceBetweenRectangles" presStyleCnt="0"/>
      <dgm:spPr/>
    </dgm:pt>
    <dgm:pt modelId="{B18E62DB-8DA3-43A2-B74A-C5413269FA3B}" type="pres">
      <dgm:prSet presAssocID="{AF167D9E-55C8-4EA5-976E-A3F3C43F3B85}" presName="composite" presStyleCnt="0"/>
      <dgm:spPr/>
    </dgm:pt>
    <dgm:pt modelId="{06B87790-95AB-4A04-B15C-F440D89A32E5}" type="pres">
      <dgm:prSet presAssocID="{AF167D9E-55C8-4EA5-976E-A3F3C43F3B85}" presName="Parent1" presStyleLbl="node1" presStyleIdx="6" presStyleCnt="14" custLinFactNeighborX="-56131" custLinFactNeighborY="-76388">
        <dgm:presLayoutVars>
          <dgm:chMax val="1"/>
          <dgm:chPref val="1"/>
          <dgm:bulletEnabled val="1"/>
        </dgm:presLayoutVars>
      </dgm:prSet>
      <dgm:spPr/>
    </dgm:pt>
    <dgm:pt modelId="{CEE0AA6C-9CB0-46D8-8E9E-F903F1ABCD58}" type="pres">
      <dgm:prSet presAssocID="{AF167D9E-55C8-4EA5-976E-A3F3C43F3B85}" presName="Childtext1" presStyleLbl="revTx" presStyleIdx="3" presStyleCnt="7">
        <dgm:presLayoutVars>
          <dgm:chMax val="0"/>
          <dgm:chPref val="0"/>
          <dgm:bulletEnabled val="1"/>
        </dgm:presLayoutVars>
      </dgm:prSet>
      <dgm:spPr/>
    </dgm:pt>
    <dgm:pt modelId="{7BB50EBF-4C5F-43A7-BC81-24E7984C8251}" type="pres">
      <dgm:prSet presAssocID="{AF167D9E-55C8-4EA5-976E-A3F3C43F3B85}" presName="BalanceSpacing" presStyleCnt="0"/>
      <dgm:spPr/>
    </dgm:pt>
    <dgm:pt modelId="{6EB9BAF9-F5D5-4B74-A3FF-A767181412E1}" type="pres">
      <dgm:prSet presAssocID="{AF167D9E-55C8-4EA5-976E-A3F3C43F3B85}" presName="BalanceSpacing1" presStyleCnt="0"/>
      <dgm:spPr/>
    </dgm:pt>
    <dgm:pt modelId="{8D2DF698-AEE6-41C3-9F2F-769D7732F608}" type="pres">
      <dgm:prSet presAssocID="{FE113795-590B-4038-A9DB-A93B14C18507}" presName="Accent1Text" presStyleLbl="node1" presStyleIdx="7" presStyleCnt="14" custLinFactNeighborX="57750" custLinFactNeighborY="-82898"/>
      <dgm:spPr/>
    </dgm:pt>
    <dgm:pt modelId="{062208F1-521D-464B-8E40-D3DC9851CFD7}" type="pres">
      <dgm:prSet presAssocID="{FE113795-590B-4038-A9DB-A93B14C18507}" presName="spaceBetweenRectangles" presStyleCnt="0"/>
      <dgm:spPr/>
    </dgm:pt>
    <dgm:pt modelId="{4E60DA09-05D7-4121-96E8-102AA5FDB292}" type="pres">
      <dgm:prSet presAssocID="{99E59985-E9C4-4925-8EB7-849A585F56EB}" presName="composite" presStyleCnt="0"/>
      <dgm:spPr/>
    </dgm:pt>
    <dgm:pt modelId="{7D09802C-D9F8-4260-87EC-6F01D836277F}" type="pres">
      <dgm:prSet presAssocID="{99E59985-E9C4-4925-8EB7-849A585F56EB}" presName="Parent1" presStyleLbl="node1" presStyleIdx="8" presStyleCnt="14" custLinFactX="-100000" custLinFactNeighborX="-182272" custLinFactNeighborY="-80615">
        <dgm:presLayoutVars>
          <dgm:chMax val="1"/>
          <dgm:chPref val="1"/>
          <dgm:bulletEnabled val="1"/>
        </dgm:presLayoutVars>
      </dgm:prSet>
      <dgm:spPr/>
    </dgm:pt>
    <dgm:pt modelId="{85DA410B-E109-401C-ABF1-14DB3A9351F1}" type="pres">
      <dgm:prSet presAssocID="{99E59985-E9C4-4925-8EB7-849A585F56EB}" presName="Childtext1" presStyleLbl="revTx" presStyleIdx="4" presStyleCnt="7">
        <dgm:presLayoutVars>
          <dgm:chMax val="0"/>
          <dgm:chPref val="0"/>
          <dgm:bulletEnabled val="1"/>
        </dgm:presLayoutVars>
      </dgm:prSet>
      <dgm:spPr/>
    </dgm:pt>
    <dgm:pt modelId="{6EAB1429-74E9-4DFB-A46D-FC40CC011574}" type="pres">
      <dgm:prSet presAssocID="{99E59985-E9C4-4925-8EB7-849A585F56EB}" presName="BalanceSpacing" presStyleCnt="0"/>
      <dgm:spPr/>
    </dgm:pt>
    <dgm:pt modelId="{3A5BDE58-DF6A-47D5-96C9-8D490F88BE63}" type="pres">
      <dgm:prSet presAssocID="{99E59985-E9C4-4925-8EB7-849A585F56EB}" presName="BalanceSpacing1" presStyleCnt="0"/>
      <dgm:spPr/>
    </dgm:pt>
    <dgm:pt modelId="{4DB0F5AA-671C-45F2-96C5-2AB6936122E4}" type="pres">
      <dgm:prSet presAssocID="{0845E936-8610-4E4F-AA51-5221D646CD7D}" presName="Accent1Text" presStyleLbl="node1" presStyleIdx="9" presStyleCnt="14" custLinFactX="-11513" custLinFactY="-61268" custLinFactNeighborX="-100000" custLinFactNeighborY="-100000"/>
      <dgm:spPr/>
    </dgm:pt>
    <dgm:pt modelId="{4D3A5384-0493-443B-B7FF-71608F6701F8}" type="pres">
      <dgm:prSet presAssocID="{0845E936-8610-4E4F-AA51-5221D646CD7D}" presName="spaceBetweenRectangles" presStyleCnt="0"/>
      <dgm:spPr/>
    </dgm:pt>
    <dgm:pt modelId="{B7F30A8A-8B31-4D07-B99A-B10234045686}" type="pres">
      <dgm:prSet presAssocID="{4D9AB2ED-AA72-4096-84A5-7884159283D5}" presName="composite" presStyleCnt="0"/>
      <dgm:spPr/>
    </dgm:pt>
    <dgm:pt modelId="{1CD8E02A-2B2D-4A05-9C64-83040CFF9299}" type="pres">
      <dgm:prSet presAssocID="{4D9AB2ED-AA72-4096-84A5-7884159283D5}" presName="Parent1" presStyleLbl="node1" presStyleIdx="10" presStyleCnt="14" custLinFactX="-9623" custLinFactY="-62653" custLinFactNeighborX="-100000" custLinFactNeighborY="-100000">
        <dgm:presLayoutVars>
          <dgm:chMax val="1"/>
          <dgm:chPref val="1"/>
          <dgm:bulletEnabled val="1"/>
        </dgm:presLayoutVars>
      </dgm:prSet>
      <dgm:spPr/>
    </dgm:pt>
    <dgm:pt modelId="{EDBE129A-B766-46EB-9117-FAEA14A256FE}" type="pres">
      <dgm:prSet presAssocID="{4D9AB2ED-AA72-4096-84A5-7884159283D5}" presName="Childtext1" presStyleLbl="revTx" presStyleIdx="5" presStyleCnt="7">
        <dgm:presLayoutVars>
          <dgm:chMax val="0"/>
          <dgm:chPref val="0"/>
          <dgm:bulletEnabled val="1"/>
        </dgm:presLayoutVars>
      </dgm:prSet>
      <dgm:spPr/>
    </dgm:pt>
    <dgm:pt modelId="{4828525C-9F87-4327-8F9E-4CB2A01186DF}" type="pres">
      <dgm:prSet presAssocID="{4D9AB2ED-AA72-4096-84A5-7884159283D5}" presName="BalanceSpacing" presStyleCnt="0"/>
      <dgm:spPr/>
    </dgm:pt>
    <dgm:pt modelId="{B848BF33-24AD-4382-B141-BF008BC461D1}" type="pres">
      <dgm:prSet presAssocID="{4D9AB2ED-AA72-4096-84A5-7884159283D5}" presName="BalanceSpacing1" presStyleCnt="0"/>
      <dgm:spPr/>
    </dgm:pt>
    <dgm:pt modelId="{68424D85-2D67-410D-9295-12EB99D52230}" type="pres">
      <dgm:prSet presAssocID="{E5D87A8D-321C-453F-8C1A-C136F7085F31}" presName="Accent1Text" presStyleLbl="node1" presStyleIdx="11" presStyleCnt="14" custLinFactY="-60922" custLinFactNeighborX="-95952" custLinFactNeighborY="-100000"/>
      <dgm:spPr/>
    </dgm:pt>
    <dgm:pt modelId="{E393D02D-76F3-40D6-8013-17430073D7FD}" type="pres">
      <dgm:prSet presAssocID="{E5D87A8D-321C-453F-8C1A-C136F7085F31}" presName="spaceBetweenRectangles" presStyleCnt="0"/>
      <dgm:spPr/>
    </dgm:pt>
    <dgm:pt modelId="{952D47AD-A238-49B0-AC1B-79665BA7CAD9}" type="pres">
      <dgm:prSet presAssocID="{6C56F93B-A8BB-4934-A8A4-1115DC3F9A89}" presName="composite" presStyleCnt="0"/>
      <dgm:spPr/>
    </dgm:pt>
    <dgm:pt modelId="{C97A6B3D-9693-4D62-AC46-FF473893428F}" type="pres">
      <dgm:prSet presAssocID="{6C56F93B-A8BB-4934-A8A4-1115DC3F9A89}" presName="Parent1" presStyleLbl="node1" presStyleIdx="12" presStyleCnt="14" custLinFactY="-100000" custLinFactNeighborX="67364" custLinFactNeighborY="-145490">
        <dgm:presLayoutVars>
          <dgm:chMax val="1"/>
          <dgm:chPref val="1"/>
          <dgm:bulletEnabled val="1"/>
        </dgm:presLayoutVars>
      </dgm:prSet>
      <dgm:spPr/>
    </dgm:pt>
    <dgm:pt modelId="{6E9E54EE-0C9F-4232-92D0-7EC2C733B7FC}" type="pres">
      <dgm:prSet presAssocID="{6C56F93B-A8BB-4934-A8A4-1115DC3F9A89}" presName="Childtext1" presStyleLbl="revTx" presStyleIdx="6" presStyleCnt="7">
        <dgm:presLayoutVars>
          <dgm:chMax val="0"/>
          <dgm:chPref val="0"/>
          <dgm:bulletEnabled val="1"/>
        </dgm:presLayoutVars>
      </dgm:prSet>
      <dgm:spPr/>
    </dgm:pt>
    <dgm:pt modelId="{DF8B24E8-B44A-42DB-8DD7-A85FF098C1FC}" type="pres">
      <dgm:prSet presAssocID="{6C56F93B-A8BB-4934-A8A4-1115DC3F9A89}" presName="BalanceSpacing" presStyleCnt="0"/>
      <dgm:spPr/>
    </dgm:pt>
    <dgm:pt modelId="{38136064-DB55-4FEB-83E7-0673CFB00314}" type="pres">
      <dgm:prSet presAssocID="{6C56F93B-A8BB-4934-A8A4-1115DC3F9A89}" presName="BalanceSpacing1" presStyleCnt="0"/>
      <dgm:spPr/>
    </dgm:pt>
    <dgm:pt modelId="{724BF615-EC49-4AAD-8370-9B3E92904341}" type="pres">
      <dgm:prSet presAssocID="{F4359409-E417-4100-B954-C1D4C104D255}" presName="Accent1Text" presStyleLbl="node1" presStyleIdx="13" presStyleCnt="14" custLinFactX="100000" custLinFactY="-100000" custLinFactNeighborX="190181" custLinFactNeighborY="-147540"/>
      <dgm:spPr/>
    </dgm:pt>
  </dgm:ptLst>
  <dgm:cxnLst>
    <dgm:cxn modelId="{30E6FD17-5F56-44C9-A81C-59ABCF7C1C39}" srcId="{2836909B-2B04-451F-BC75-997E0A9D3253}" destId="{99E59985-E9C4-4925-8EB7-849A585F56EB}" srcOrd="4" destOrd="0" parTransId="{96C7686A-4E7A-484A-9B0F-FAEAA8FF6CCE}" sibTransId="{0845E936-8610-4E4F-AA51-5221D646CD7D}"/>
    <dgm:cxn modelId="{E2C13C1E-668C-41B8-B13A-EAAD52B4A77B}" srcId="{2836909B-2B04-451F-BC75-997E0A9D3253}" destId="{4D9AB2ED-AA72-4096-84A5-7884159283D5}" srcOrd="5" destOrd="0" parTransId="{4240B6AC-5FE7-418B-AB4E-51263DA271CF}" sibTransId="{E5D87A8D-321C-453F-8C1A-C136F7085F31}"/>
    <dgm:cxn modelId="{AADA2924-7EC7-4B5F-AAB6-3C47AEE36035}" srcId="{2836909B-2B04-451F-BC75-997E0A9D3253}" destId="{6C56F93B-A8BB-4934-A8A4-1115DC3F9A89}" srcOrd="6" destOrd="0" parTransId="{138FC280-FC50-4B57-A9A6-070CDBE4423C}" sibTransId="{F4359409-E417-4100-B954-C1D4C104D255}"/>
    <dgm:cxn modelId="{081FF227-1876-4C74-BCDC-1013DA684FEC}" srcId="{2836909B-2B04-451F-BC75-997E0A9D3253}" destId="{8A0CF4AD-070E-481D-B523-27C858120EE0}" srcOrd="1" destOrd="0" parTransId="{86921F01-7525-4AFD-B86E-423DACB01198}" sibTransId="{C1A3D25A-C593-418D-8AD5-777A7E5860F9}"/>
    <dgm:cxn modelId="{D408812F-1C20-4704-8C9A-8EFF45A088E0}" type="presOf" srcId="{4D9AB2ED-AA72-4096-84A5-7884159283D5}" destId="{1CD8E02A-2B2D-4A05-9C64-83040CFF9299}" srcOrd="0" destOrd="0" presId="urn:microsoft.com/office/officeart/2008/layout/AlternatingHexagons"/>
    <dgm:cxn modelId="{275B1032-DED4-41DF-9568-DB2AD797310D}" type="presOf" srcId="{90A8D0FB-C3BB-4AC5-9282-8886942BCBAF}" destId="{763AF3C3-6B18-4735-8B67-20AA4A0AA90E}" srcOrd="0" destOrd="0" presId="urn:microsoft.com/office/officeart/2008/layout/AlternatingHexagons"/>
    <dgm:cxn modelId="{DFD1FA42-ADF4-479E-B8C9-2F9AA2B87905}" type="presOf" srcId="{8D6188DF-538C-4E9C-B004-262BF119337A}" destId="{9C91EBA1-7F03-48E2-B129-4456DEBB26EC}" srcOrd="0" destOrd="0" presId="urn:microsoft.com/office/officeart/2008/layout/AlternatingHexagons"/>
    <dgm:cxn modelId="{F010AF45-9BE7-4F8F-A6DD-047AFF7E877A}" type="presOf" srcId="{2836909B-2B04-451F-BC75-997E0A9D3253}" destId="{9C194475-F7F9-4F63-BB47-568EEBCDF4F3}" srcOrd="0" destOrd="0" presId="urn:microsoft.com/office/officeart/2008/layout/AlternatingHexagons"/>
    <dgm:cxn modelId="{EEA5B547-6E05-41A8-BE98-8E2AF77CBD14}" type="presOf" srcId="{F4359409-E417-4100-B954-C1D4C104D255}" destId="{724BF615-EC49-4AAD-8370-9B3E92904341}" srcOrd="0" destOrd="0" presId="urn:microsoft.com/office/officeart/2008/layout/AlternatingHexagons"/>
    <dgm:cxn modelId="{62A11748-8B71-4D2D-948B-AF8861D299EB}" type="presOf" srcId="{8A0CF4AD-070E-481D-B523-27C858120EE0}" destId="{D03C3580-FF0A-41BC-9F25-C11449E0674D}" srcOrd="0" destOrd="0" presId="urn:microsoft.com/office/officeart/2008/layout/AlternatingHexagons"/>
    <dgm:cxn modelId="{CEF3A84A-E36F-4850-9462-1295E539A36E}" type="presOf" srcId="{6C56F93B-A8BB-4934-A8A4-1115DC3F9A89}" destId="{C97A6B3D-9693-4D62-AC46-FF473893428F}" srcOrd="0" destOrd="0" presId="urn:microsoft.com/office/officeart/2008/layout/AlternatingHexagons"/>
    <dgm:cxn modelId="{55B8986C-E59A-4F21-8717-76D6EF6B0750}" type="presOf" srcId="{FE113795-590B-4038-A9DB-A93B14C18507}" destId="{8D2DF698-AEE6-41C3-9F2F-769D7732F608}" srcOrd="0" destOrd="0" presId="urn:microsoft.com/office/officeart/2008/layout/AlternatingHexagons"/>
    <dgm:cxn modelId="{96755476-DD79-481A-9597-E230FC92039A}" srcId="{2836909B-2B04-451F-BC75-997E0A9D3253}" destId="{AF167D9E-55C8-4EA5-976E-A3F3C43F3B85}" srcOrd="3" destOrd="0" parTransId="{305DC82B-B24A-4D54-8D05-08C7D86B746C}" sibTransId="{FE113795-590B-4038-A9DB-A93B14C18507}"/>
    <dgm:cxn modelId="{4E2A7D7A-7BD1-4A74-8AB8-81C0B513DA33}" type="presOf" srcId="{0845E936-8610-4E4F-AA51-5221D646CD7D}" destId="{4DB0F5AA-671C-45F2-96C5-2AB6936122E4}" srcOrd="0" destOrd="0" presId="urn:microsoft.com/office/officeart/2008/layout/AlternatingHexagons"/>
    <dgm:cxn modelId="{ADD6E57F-A853-4AA9-BE2A-5F7A131B2E80}" type="presOf" srcId="{99E59985-E9C4-4925-8EB7-849A585F56EB}" destId="{7D09802C-D9F8-4260-87EC-6F01D836277F}" srcOrd="0" destOrd="0" presId="urn:microsoft.com/office/officeart/2008/layout/AlternatingHexagons"/>
    <dgm:cxn modelId="{E522588D-ACBC-4C1F-B703-C11BEE05287A}" type="presOf" srcId="{C1A3D25A-C593-418D-8AD5-777A7E5860F9}" destId="{55743D2E-ECDF-4587-A897-741B6549AC86}" srcOrd="0" destOrd="0" presId="urn:microsoft.com/office/officeart/2008/layout/AlternatingHexagons"/>
    <dgm:cxn modelId="{8508899F-5F1B-48AF-84B2-E7DA9623E88C}" srcId="{2836909B-2B04-451F-BC75-997E0A9D3253}" destId="{8D6188DF-538C-4E9C-B004-262BF119337A}" srcOrd="2" destOrd="0" parTransId="{D520AC32-3642-41A2-B7CE-7C15DF2EEA42}" sibTransId="{90A8D0FB-C3BB-4AC5-9282-8886942BCBAF}"/>
    <dgm:cxn modelId="{268FBEA4-648E-48D1-BAB3-3E5A068809DF}" type="presOf" srcId="{E5D87A8D-321C-453F-8C1A-C136F7085F31}" destId="{68424D85-2D67-410D-9295-12EB99D52230}" srcOrd="0" destOrd="0" presId="urn:microsoft.com/office/officeart/2008/layout/AlternatingHexagons"/>
    <dgm:cxn modelId="{CA1DEFB5-0630-487E-96F2-A7800F373663}" type="presOf" srcId="{AF167D9E-55C8-4EA5-976E-A3F3C43F3B85}" destId="{06B87790-95AB-4A04-B15C-F440D89A32E5}" srcOrd="0" destOrd="0" presId="urn:microsoft.com/office/officeart/2008/layout/AlternatingHexagons"/>
    <dgm:cxn modelId="{AEA38FDD-A9CB-4489-9056-025CDDFDBBDC}" type="presOf" srcId="{1D560E11-CA62-4DD7-A1E7-81332A45B2FC}" destId="{F8AD3003-0126-42EB-AAC5-8D61689527F9}" srcOrd="0" destOrd="0" presId="urn:microsoft.com/office/officeart/2008/layout/AlternatingHexagons"/>
    <dgm:cxn modelId="{51637BDE-0EB6-4918-A80D-9A98F9A7EF26}" srcId="{2836909B-2B04-451F-BC75-997E0A9D3253}" destId="{1D560E11-CA62-4DD7-A1E7-81332A45B2FC}" srcOrd="0" destOrd="0" parTransId="{6F873C74-D35C-4F21-9814-6C2D73092743}" sibTransId="{0F059310-4976-4032-A74B-D9894A789D1D}"/>
    <dgm:cxn modelId="{9751B8E2-9988-4B02-89BD-4F141D9F1081}" type="presOf" srcId="{0F059310-4976-4032-A74B-D9894A789D1D}" destId="{6C62E13B-63AF-4D9A-B4E2-73311EA4F56B}" srcOrd="0" destOrd="0" presId="urn:microsoft.com/office/officeart/2008/layout/AlternatingHexagons"/>
    <dgm:cxn modelId="{5F3E09D8-50E4-40A9-A27F-D59596F55632}" type="presParOf" srcId="{9C194475-F7F9-4F63-BB47-568EEBCDF4F3}" destId="{0082FC7B-1661-488C-A125-6363276D5204}" srcOrd="0" destOrd="0" presId="urn:microsoft.com/office/officeart/2008/layout/AlternatingHexagons"/>
    <dgm:cxn modelId="{D060CEFD-A991-4FA9-88B1-FC943CD05702}" type="presParOf" srcId="{0082FC7B-1661-488C-A125-6363276D5204}" destId="{F8AD3003-0126-42EB-AAC5-8D61689527F9}" srcOrd="0" destOrd="0" presId="urn:microsoft.com/office/officeart/2008/layout/AlternatingHexagons"/>
    <dgm:cxn modelId="{5AE12B9A-7FAC-467E-88F1-83B73DE0405F}" type="presParOf" srcId="{0082FC7B-1661-488C-A125-6363276D5204}" destId="{2C96DC3C-0D95-4FBB-878B-CB959D17AF69}" srcOrd="1" destOrd="0" presId="urn:microsoft.com/office/officeart/2008/layout/AlternatingHexagons"/>
    <dgm:cxn modelId="{F2C01E9A-49B5-49F4-BCC2-D9870B361027}" type="presParOf" srcId="{0082FC7B-1661-488C-A125-6363276D5204}" destId="{D0A78030-BCB1-4834-8E54-68E9633DB376}" srcOrd="2" destOrd="0" presId="urn:microsoft.com/office/officeart/2008/layout/AlternatingHexagons"/>
    <dgm:cxn modelId="{8D1FC917-D641-486C-A353-E93B4015BF13}" type="presParOf" srcId="{0082FC7B-1661-488C-A125-6363276D5204}" destId="{904FA44A-906E-4E61-93FC-EB4214A36EFA}" srcOrd="3" destOrd="0" presId="urn:microsoft.com/office/officeart/2008/layout/AlternatingHexagons"/>
    <dgm:cxn modelId="{C80E5996-8F5C-423F-89B4-54EE45103E5B}" type="presParOf" srcId="{0082FC7B-1661-488C-A125-6363276D5204}" destId="{6C62E13B-63AF-4D9A-B4E2-73311EA4F56B}" srcOrd="4" destOrd="0" presId="urn:microsoft.com/office/officeart/2008/layout/AlternatingHexagons"/>
    <dgm:cxn modelId="{D5F9CC84-5644-4E89-A84C-6BFA9AB1C191}" type="presParOf" srcId="{9C194475-F7F9-4F63-BB47-568EEBCDF4F3}" destId="{124DDC05-A82D-4B2B-89BB-F8DC7EF18C47}" srcOrd="1" destOrd="0" presId="urn:microsoft.com/office/officeart/2008/layout/AlternatingHexagons"/>
    <dgm:cxn modelId="{4DADE6B6-B9E8-44C2-A45B-E266DEE64FDD}" type="presParOf" srcId="{9C194475-F7F9-4F63-BB47-568EEBCDF4F3}" destId="{7E6535B5-573C-4531-A781-2209F0B94CF6}" srcOrd="2" destOrd="0" presId="urn:microsoft.com/office/officeart/2008/layout/AlternatingHexagons"/>
    <dgm:cxn modelId="{E9A4A989-246C-4DF1-B91F-D0DEEA6D0FC0}" type="presParOf" srcId="{7E6535B5-573C-4531-A781-2209F0B94CF6}" destId="{D03C3580-FF0A-41BC-9F25-C11449E0674D}" srcOrd="0" destOrd="0" presId="urn:microsoft.com/office/officeart/2008/layout/AlternatingHexagons"/>
    <dgm:cxn modelId="{E7360A4E-5FF6-460D-A722-0A2C62F3C198}" type="presParOf" srcId="{7E6535B5-573C-4531-A781-2209F0B94CF6}" destId="{01B1906B-A38F-4FD4-9C3A-DFBBEEF6B0E2}" srcOrd="1" destOrd="0" presId="urn:microsoft.com/office/officeart/2008/layout/AlternatingHexagons"/>
    <dgm:cxn modelId="{410B4C2A-2211-4C61-976D-5F77AD9B9DDE}" type="presParOf" srcId="{7E6535B5-573C-4531-A781-2209F0B94CF6}" destId="{9B61A8D9-8D3F-4A5C-981E-11A9E2439802}" srcOrd="2" destOrd="0" presId="urn:microsoft.com/office/officeart/2008/layout/AlternatingHexagons"/>
    <dgm:cxn modelId="{F9758476-F6BB-4141-9A22-662C8EE12011}" type="presParOf" srcId="{7E6535B5-573C-4531-A781-2209F0B94CF6}" destId="{3D40F07F-5DFB-4922-87DC-2B80369BEEF5}" srcOrd="3" destOrd="0" presId="urn:microsoft.com/office/officeart/2008/layout/AlternatingHexagons"/>
    <dgm:cxn modelId="{275F05F9-F102-42C8-AB60-AFE6F5D1E0DA}" type="presParOf" srcId="{7E6535B5-573C-4531-A781-2209F0B94CF6}" destId="{55743D2E-ECDF-4587-A897-741B6549AC86}" srcOrd="4" destOrd="0" presId="urn:microsoft.com/office/officeart/2008/layout/AlternatingHexagons"/>
    <dgm:cxn modelId="{5EB23B0E-A1B4-4CE1-A4EC-B94E8A2FB14D}" type="presParOf" srcId="{9C194475-F7F9-4F63-BB47-568EEBCDF4F3}" destId="{C0758EB5-0C01-40E9-A1BA-C2EAE2E058AD}" srcOrd="3" destOrd="0" presId="urn:microsoft.com/office/officeart/2008/layout/AlternatingHexagons"/>
    <dgm:cxn modelId="{1977B110-1709-4AE0-8064-07B496D20B3B}" type="presParOf" srcId="{9C194475-F7F9-4F63-BB47-568EEBCDF4F3}" destId="{7A83BC80-7AE1-44B8-96D5-AE7887E1116E}" srcOrd="4" destOrd="0" presId="urn:microsoft.com/office/officeart/2008/layout/AlternatingHexagons"/>
    <dgm:cxn modelId="{2F792E5C-E28B-4273-B546-9391BC414D50}" type="presParOf" srcId="{7A83BC80-7AE1-44B8-96D5-AE7887E1116E}" destId="{9C91EBA1-7F03-48E2-B129-4456DEBB26EC}" srcOrd="0" destOrd="0" presId="urn:microsoft.com/office/officeart/2008/layout/AlternatingHexagons"/>
    <dgm:cxn modelId="{72338435-D16A-434B-A309-3A8A25371C90}" type="presParOf" srcId="{7A83BC80-7AE1-44B8-96D5-AE7887E1116E}" destId="{5792D9C1-67D1-4153-8855-98A9C6C97BB5}" srcOrd="1" destOrd="0" presId="urn:microsoft.com/office/officeart/2008/layout/AlternatingHexagons"/>
    <dgm:cxn modelId="{1D795C0D-FBD3-453E-8AAE-9BE9DEEC3ADD}" type="presParOf" srcId="{7A83BC80-7AE1-44B8-96D5-AE7887E1116E}" destId="{50D67B95-A334-46CD-BC85-3A3DB22533B4}" srcOrd="2" destOrd="0" presId="urn:microsoft.com/office/officeart/2008/layout/AlternatingHexagons"/>
    <dgm:cxn modelId="{C1AA351B-C748-40EA-886D-DE7218CCAC22}" type="presParOf" srcId="{7A83BC80-7AE1-44B8-96D5-AE7887E1116E}" destId="{9F5A6551-1BC9-42B4-978B-D43556A2E399}" srcOrd="3" destOrd="0" presId="urn:microsoft.com/office/officeart/2008/layout/AlternatingHexagons"/>
    <dgm:cxn modelId="{461606CA-8B0E-4693-9FED-D92FCB50938E}" type="presParOf" srcId="{7A83BC80-7AE1-44B8-96D5-AE7887E1116E}" destId="{763AF3C3-6B18-4735-8B67-20AA4A0AA90E}" srcOrd="4" destOrd="0" presId="urn:microsoft.com/office/officeart/2008/layout/AlternatingHexagons"/>
    <dgm:cxn modelId="{F65D4DAC-C9B0-4944-B130-EA1499DE7FBE}" type="presParOf" srcId="{9C194475-F7F9-4F63-BB47-568EEBCDF4F3}" destId="{4149D7A7-051E-48CE-8F85-5B40102A6F17}" srcOrd="5" destOrd="0" presId="urn:microsoft.com/office/officeart/2008/layout/AlternatingHexagons"/>
    <dgm:cxn modelId="{62AFB66A-25D1-43AD-8AEA-FE4937C66E54}" type="presParOf" srcId="{9C194475-F7F9-4F63-BB47-568EEBCDF4F3}" destId="{B18E62DB-8DA3-43A2-B74A-C5413269FA3B}" srcOrd="6" destOrd="0" presId="urn:microsoft.com/office/officeart/2008/layout/AlternatingHexagons"/>
    <dgm:cxn modelId="{C49C3276-6A54-4121-9CBF-3F0D0B314F32}" type="presParOf" srcId="{B18E62DB-8DA3-43A2-B74A-C5413269FA3B}" destId="{06B87790-95AB-4A04-B15C-F440D89A32E5}" srcOrd="0" destOrd="0" presId="urn:microsoft.com/office/officeart/2008/layout/AlternatingHexagons"/>
    <dgm:cxn modelId="{71B93F41-895B-4465-9353-9A95263EFEBA}" type="presParOf" srcId="{B18E62DB-8DA3-43A2-B74A-C5413269FA3B}" destId="{CEE0AA6C-9CB0-46D8-8E9E-F903F1ABCD58}" srcOrd="1" destOrd="0" presId="urn:microsoft.com/office/officeart/2008/layout/AlternatingHexagons"/>
    <dgm:cxn modelId="{5AE7667A-5BB3-40F5-A20E-64394FD78EB4}" type="presParOf" srcId="{B18E62DB-8DA3-43A2-B74A-C5413269FA3B}" destId="{7BB50EBF-4C5F-43A7-BC81-24E7984C8251}" srcOrd="2" destOrd="0" presId="urn:microsoft.com/office/officeart/2008/layout/AlternatingHexagons"/>
    <dgm:cxn modelId="{CE1B0C90-726E-47CC-94CB-375ADA6B18E4}" type="presParOf" srcId="{B18E62DB-8DA3-43A2-B74A-C5413269FA3B}" destId="{6EB9BAF9-F5D5-4B74-A3FF-A767181412E1}" srcOrd="3" destOrd="0" presId="urn:microsoft.com/office/officeart/2008/layout/AlternatingHexagons"/>
    <dgm:cxn modelId="{A89237C8-BC20-46FD-8638-4DA2B1165ABD}" type="presParOf" srcId="{B18E62DB-8DA3-43A2-B74A-C5413269FA3B}" destId="{8D2DF698-AEE6-41C3-9F2F-769D7732F608}" srcOrd="4" destOrd="0" presId="urn:microsoft.com/office/officeart/2008/layout/AlternatingHexagons"/>
    <dgm:cxn modelId="{3B8E4B60-5B04-4FDB-948E-837381C63174}" type="presParOf" srcId="{9C194475-F7F9-4F63-BB47-568EEBCDF4F3}" destId="{062208F1-521D-464B-8E40-D3DC9851CFD7}" srcOrd="7" destOrd="0" presId="urn:microsoft.com/office/officeart/2008/layout/AlternatingHexagons"/>
    <dgm:cxn modelId="{C298A1F6-08D6-4AF9-937C-D85791B971C4}" type="presParOf" srcId="{9C194475-F7F9-4F63-BB47-568EEBCDF4F3}" destId="{4E60DA09-05D7-4121-96E8-102AA5FDB292}" srcOrd="8" destOrd="0" presId="urn:microsoft.com/office/officeart/2008/layout/AlternatingHexagons"/>
    <dgm:cxn modelId="{8F0FF89A-C375-4A07-BAFF-E0770724C1CE}" type="presParOf" srcId="{4E60DA09-05D7-4121-96E8-102AA5FDB292}" destId="{7D09802C-D9F8-4260-87EC-6F01D836277F}" srcOrd="0" destOrd="0" presId="urn:microsoft.com/office/officeart/2008/layout/AlternatingHexagons"/>
    <dgm:cxn modelId="{E19F10D7-794C-4FED-9372-653A4D29CDB8}" type="presParOf" srcId="{4E60DA09-05D7-4121-96E8-102AA5FDB292}" destId="{85DA410B-E109-401C-ABF1-14DB3A9351F1}" srcOrd="1" destOrd="0" presId="urn:microsoft.com/office/officeart/2008/layout/AlternatingHexagons"/>
    <dgm:cxn modelId="{7CED19B0-A20D-4C40-BB6F-9FFDD4BE2C90}" type="presParOf" srcId="{4E60DA09-05D7-4121-96E8-102AA5FDB292}" destId="{6EAB1429-74E9-4DFB-A46D-FC40CC011574}" srcOrd="2" destOrd="0" presId="urn:microsoft.com/office/officeart/2008/layout/AlternatingHexagons"/>
    <dgm:cxn modelId="{5D524EFC-1563-458C-AAAE-CE14C1B6465F}" type="presParOf" srcId="{4E60DA09-05D7-4121-96E8-102AA5FDB292}" destId="{3A5BDE58-DF6A-47D5-96C9-8D490F88BE63}" srcOrd="3" destOrd="0" presId="urn:microsoft.com/office/officeart/2008/layout/AlternatingHexagons"/>
    <dgm:cxn modelId="{6E3A7AFE-F7F0-4F5B-A42E-6B74767941A0}" type="presParOf" srcId="{4E60DA09-05D7-4121-96E8-102AA5FDB292}" destId="{4DB0F5AA-671C-45F2-96C5-2AB6936122E4}" srcOrd="4" destOrd="0" presId="urn:microsoft.com/office/officeart/2008/layout/AlternatingHexagons"/>
    <dgm:cxn modelId="{9D1CBAD7-1AF7-47CE-8D37-CC08741B2D0C}" type="presParOf" srcId="{9C194475-F7F9-4F63-BB47-568EEBCDF4F3}" destId="{4D3A5384-0493-443B-B7FF-71608F6701F8}" srcOrd="9" destOrd="0" presId="urn:microsoft.com/office/officeart/2008/layout/AlternatingHexagons"/>
    <dgm:cxn modelId="{D7EE702B-9D5D-49C1-8072-23118D5E7865}" type="presParOf" srcId="{9C194475-F7F9-4F63-BB47-568EEBCDF4F3}" destId="{B7F30A8A-8B31-4D07-B99A-B10234045686}" srcOrd="10" destOrd="0" presId="urn:microsoft.com/office/officeart/2008/layout/AlternatingHexagons"/>
    <dgm:cxn modelId="{49B2F111-94D1-4EFF-A82E-062419FE119A}" type="presParOf" srcId="{B7F30A8A-8B31-4D07-B99A-B10234045686}" destId="{1CD8E02A-2B2D-4A05-9C64-83040CFF9299}" srcOrd="0" destOrd="0" presId="urn:microsoft.com/office/officeart/2008/layout/AlternatingHexagons"/>
    <dgm:cxn modelId="{E68CD588-0321-4072-AE26-344A83FF8C54}" type="presParOf" srcId="{B7F30A8A-8B31-4D07-B99A-B10234045686}" destId="{EDBE129A-B766-46EB-9117-FAEA14A256FE}" srcOrd="1" destOrd="0" presId="urn:microsoft.com/office/officeart/2008/layout/AlternatingHexagons"/>
    <dgm:cxn modelId="{3823443E-E95F-4579-9459-3D96F8E569E0}" type="presParOf" srcId="{B7F30A8A-8B31-4D07-B99A-B10234045686}" destId="{4828525C-9F87-4327-8F9E-4CB2A01186DF}" srcOrd="2" destOrd="0" presId="urn:microsoft.com/office/officeart/2008/layout/AlternatingHexagons"/>
    <dgm:cxn modelId="{06231ED3-9A52-40F4-9633-66C742E3567E}" type="presParOf" srcId="{B7F30A8A-8B31-4D07-B99A-B10234045686}" destId="{B848BF33-24AD-4382-B141-BF008BC461D1}" srcOrd="3" destOrd="0" presId="urn:microsoft.com/office/officeart/2008/layout/AlternatingHexagons"/>
    <dgm:cxn modelId="{6AC85F0A-627F-4AD2-98B1-AA5B544F54AC}" type="presParOf" srcId="{B7F30A8A-8B31-4D07-B99A-B10234045686}" destId="{68424D85-2D67-410D-9295-12EB99D52230}" srcOrd="4" destOrd="0" presId="urn:microsoft.com/office/officeart/2008/layout/AlternatingHexagons"/>
    <dgm:cxn modelId="{00ECCE16-B9F5-4031-B4B4-AE31BEC53E3F}" type="presParOf" srcId="{9C194475-F7F9-4F63-BB47-568EEBCDF4F3}" destId="{E393D02D-76F3-40D6-8013-17430073D7FD}" srcOrd="11" destOrd="0" presId="urn:microsoft.com/office/officeart/2008/layout/AlternatingHexagons"/>
    <dgm:cxn modelId="{4066462D-C722-4A30-A212-80398F754A1A}" type="presParOf" srcId="{9C194475-F7F9-4F63-BB47-568EEBCDF4F3}" destId="{952D47AD-A238-49B0-AC1B-79665BA7CAD9}" srcOrd="12" destOrd="0" presId="urn:microsoft.com/office/officeart/2008/layout/AlternatingHexagons"/>
    <dgm:cxn modelId="{9827A1B3-87A1-43C9-81AA-F82757F0E2D3}" type="presParOf" srcId="{952D47AD-A238-49B0-AC1B-79665BA7CAD9}" destId="{C97A6B3D-9693-4D62-AC46-FF473893428F}" srcOrd="0" destOrd="0" presId="urn:microsoft.com/office/officeart/2008/layout/AlternatingHexagons"/>
    <dgm:cxn modelId="{7F927420-DE81-400A-963D-F2292E485BD6}" type="presParOf" srcId="{952D47AD-A238-49B0-AC1B-79665BA7CAD9}" destId="{6E9E54EE-0C9F-4232-92D0-7EC2C733B7FC}" srcOrd="1" destOrd="0" presId="urn:microsoft.com/office/officeart/2008/layout/AlternatingHexagons"/>
    <dgm:cxn modelId="{F419586D-111E-41F0-82D1-BFF1D83B5CF9}" type="presParOf" srcId="{952D47AD-A238-49B0-AC1B-79665BA7CAD9}" destId="{DF8B24E8-B44A-42DB-8DD7-A85FF098C1FC}" srcOrd="2" destOrd="0" presId="urn:microsoft.com/office/officeart/2008/layout/AlternatingHexagons"/>
    <dgm:cxn modelId="{90C0F931-E9B7-415D-BEB3-2336BC06BFDA}" type="presParOf" srcId="{952D47AD-A238-49B0-AC1B-79665BA7CAD9}" destId="{38136064-DB55-4FEB-83E7-0673CFB00314}" srcOrd="3" destOrd="0" presId="urn:microsoft.com/office/officeart/2008/layout/AlternatingHexagons"/>
    <dgm:cxn modelId="{5424C3AB-8F84-401B-BC47-550BFC835AF6}" type="presParOf" srcId="{952D47AD-A238-49B0-AC1B-79665BA7CAD9}" destId="{724BF615-EC49-4AAD-8370-9B3E92904341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372D67-9D5A-4A6F-8035-501BBCCE02F9}" type="doc">
      <dgm:prSet loTypeId="urn:microsoft.com/office/officeart/2005/8/layout/defaul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C8A4A59-BA32-4BA0-91E9-5554F58760F0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 err="1"/>
            <a:t>Cyfathrebu</a:t>
          </a:r>
          <a:r>
            <a:rPr lang="en-GB" dirty="0"/>
            <a:t> a </a:t>
          </a:r>
          <a:r>
            <a:rPr lang="en-GB" dirty="0" err="1"/>
            <a:t>rhyngweithio</a:t>
          </a:r>
          <a:endParaRPr lang="en-GB" dirty="0"/>
        </a:p>
        <a:p>
          <a:r>
            <a:rPr lang="en-GB" i="1" dirty="0"/>
            <a:t>(Communication and interaction)</a:t>
          </a:r>
        </a:p>
      </dgm:t>
    </dgm:pt>
    <dgm:pt modelId="{F87D44FD-C2F7-4B8E-9F95-92EAEF96F4D2}" type="parTrans" cxnId="{29163786-FC0D-4890-BE55-E204E086D529}">
      <dgm:prSet/>
      <dgm:spPr/>
      <dgm:t>
        <a:bodyPr/>
        <a:lstStyle/>
        <a:p>
          <a:endParaRPr lang="en-GB"/>
        </a:p>
      </dgm:t>
    </dgm:pt>
    <dgm:pt modelId="{71F347A5-0115-447C-9DF8-BEF183F2275D}" type="sibTrans" cxnId="{29163786-FC0D-4890-BE55-E204E086D529}">
      <dgm:prSet/>
      <dgm:spPr/>
      <dgm:t>
        <a:bodyPr/>
        <a:lstStyle/>
        <a:p>
          <a:endParaRPr lang="en-GB"/>
        </a:p>
      </dgm:t>
    </dgm:pt>
    <dgm:pt modelId="{A1F4B0E4-6E75-49D6-970D-3689677FFBF8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dirty="0" err="1"/>
            <a:t>Gwybyddiaeth</a:t>
          </a:r>
          <a:r>
            <a:rPr lang="en-GB" dirty="0"/>
            <a:t> a </a:t>
          </a:r>
          <a:r>
            <a:rPr lang="en-GB" dirty="0" err="1"/>
            <a:t>dysgu</a:t>
          </a:r>
          <a:endParaRPr lang="en-GB" dirty="0"/>
        </a:p>
        <a:p>
          <a:r>
            <a:rPr lang="en-GB" i="1" dirty="0"/>
            <a:t>(Cognition and learning)</a:t>
          </a:r>
        </a:p>
      </dgm:t>
    </dgm:pt>
    <dgm:pt modelId="{1B5B5AD4-F895-4357-B947-1DA2285E9D8C}" type="parTrans" cxnId="{AB522D9A-D87E-4498-8B53-455B33694AE6}">
      <dgm:prSet/>
      <dgm:spPr/>
      <dgm:t>
        <a:bodyPr/>
        <a:lstStyle/>
        <a:p>
          <a:endParaRPr lang="en-GB"/>
        </a:p>
      </dgm:t>
    </dgm:pt>
    <dgm:pt modelId="{F710A60B-4C77-464C-994D-39D7FE44FDED}" type="sibTrans" cxnId="{AB522D9A-D87E-4498-8B53-455B33694AE6}">
      <dgm:prSet/>
      <dgm:spPr/>
      <dgm:t>
        <a:bodyPr/>
        <a:lstStyle/>
        <a:p>
          <a:endParaRPr lang="en-GB"/>
        </a:p>
      </dgm:t>
    </dgm:pt>
    <dgm:pt modelId="{3E7115D0-A2F5-4F66-BFE7-A06171695921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dirty="0" err="1"/>
            <a:t>Ymddygiad</a:t>
          </a:r>
          <a:r>
            <a:rPr lang="en-GB" dirty="0"/>
            <a:t> a </a:t>
          </a:r>
          <a:r>
            <a:rPr lang="en-GB" dirty="0" err="1"/>
            <a:t>datblygiad</a:t>
          </a:r>
          <a:r>
            <a:rPr lang="en-GB" dirty="0"/>
            <a:t> </a:t>
          </a:r>
          <a:r>
            <a:rPr lang="en-GB" dirty="0" err="1"/>
            <a:t>emosiynol</a:t>
          </a:r>
          <a:r>
            <a:rPr lang="en-GB" dirty="0"/>
            <a:t> a </a:t>
          </a:r>
          <a:r>
            <a:rPr lang="en-GB" dirty="0" err="1"/>
            <a:t>chymdeithasol</a:t>
          </a:r>
          <a:endParaRPr lang="en-GB" dirty="0"/>
        </a:p>
        <a:p>
          <a:r>
            <a:rPr lang="en-GB" i="1" dirty="0"/>
            <a:t>(Behaviour, emotional and social development)</a:t>
          </a:r>
        </a:p>
      </dgm:t>
    </dgm:pt>
    <dgm:pt modelId="{4E84E9F8-622D-46C1-9621-656CB9CD1C75}" type="parTrans" cxnId="{060B6566-CBFF-4FB1-97A1-404338D5CCF3}">
      <dgm:prSet/>
      <dgm:spPr/>
      <dgm:t>
        <a:bodyPr/>
        <a:lstStyle/>
        <a:p>
          <a:endParaRPr lang="en-GB"/>
        </a:p>
      </dgm:t>
    </dgm:pt>
    <dgm:pt modelId="{86D399ED-C018-4DAA-995A-565050A8D49A}" type="sibTrans" cxnId="{060B6566-CBFF-4FB1-97A1-404338D5CCF3}">
      <dgm:prSet/>
      <dgm:spPr/>
      <dgm:t>
        <a:bodyPr/>
        <a:lstStyle/>
        <a:p>
          <a:endParaRPr lang="en-GB"/>
        </a:p>
      </dgm:t>
    </dgm:pt>
    <dgm:pt modelId="{47FD5747-1C96-4D02-8536-D8390E2AB725}">
      <dgm:prSet phldrT="[Text]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dirty="0"/>
            <a:t>Sensory and/or physical</a:t>
          </a:r>
        </a:p>
        <a:p>
          <a:r>
            <a:rPr lang="en-GB" i="1" dirty="0"/>
            <a:t>(</a:t>
          </a:r>
          <a:r>
            <a:rPr lang="en-GB" i="1" dirty="0" err="1"/>
            <a:t>Synhwyraidd</a:t>
          </a:r>
          <a:r>
            <a:rPr lang="en-GB" i="1" dirty="0"/>
            <a:t> a/neu </a:t>
          </a:r>
          <a:r>
            <a:rPr lang="en-GB" i="1" dirty="0" err="1"/>
            <a:t>corfforol</a:t>
          </a:r>
          <a:r>
            <a:rPr lang="en-GB" i="1" dirty="0"/>
            <a:t>)</a:t>
          </a:r>
        </a:p>
      </dgm:t>
    </dgm:pt>
    <dgm:pt modelId="{00E440CA-9A77-47CB-A186-2CB9F31F96BC}" type="parTrans" cxnId="{B8101528-6563-4BA5-A594-BE923F614FC1}">
      <dgm:prSet/>
      <dgm:spPr/>
      <dgm:t>
        <a:bodyPr/>
        <a:lstStyle/>
        <a:p>
          <a:endParaRPr lang="en-GB"/>
        </a:p>
      </dgm:t>
    </dgm:pt>
    <dgm:pt modelId="{5D1199FD-EB74-4A10-97BF-6A7988E514DF}" type="sibTrans" cxnId="{B8101528-6563-4BA5-A594-BE923F614FC1}">
      <dgm:prSet/>
      <dgm:spPr/>
      <dgm:t>
        <a:bodyPr/>
        <a:lstStyle/>
        <a:p>
          <a:endParaRPr lang="en-GB"/>
        </a:p>
      </dgm:t>
    </dgm:pt>
    <dgm:pt modelId="{974C1FA4-4ACC-4D47-BE41-D5BDE7B4ED5D}" type="pres">
      <dgm:prSet presAssocID="{A6372D67-9D5A-4A6F-8035-501BBCCE02F9}" presName="diagram" presStyleCnt="0">
        <dgm:presLayoutVars>
          <dgm:dir/>
          <dgm:resizeHandles val="exact"/>
        </dgm:presLayoutVars>
      </dgm:prSet>
      <dgm:spPr/>
    </dgm:pt>
    <dgm:pt modelId="{CE08D5D8-9CE1-4EB0-9744-D2B95AD6C165}" type="pres">
      <dgm:prSet presAssocID="{BC8A4A59-BA32-4BA0-91E9-5554F58760F0}" presName="node" presStyleLbl="node1" presStyleIdx="0" presStyleCnt="4">
        <dgm:presLayoutVars>
          <dgm:bulletEnabled val="1"/>
        </dgm:presLayoutVars>
      </dgm:prSet>
      <dgm:spPr/>
    </dgm:pt>
    <dgm:pt modelId="{7E01FAE4-E8F2-48C1-9035-367F3317B06C}" type="pres">
      <dgm:prSet presAssocID="{71F347A5-0115-447C-9DF8-BEF183F2275D}" presName="sibTrans" presStyleCnt="0"/>
      <dgm:spPr/>
    </dgm:pt>
    <dgm:pt modelId="{7B01EA67-E0AF-4060-A833-C36CB0C26688}" type="pres">
      <dgm:prSet presAssocID="{A1F4B0E4-6E75-49D6-970D-3689677FFBF8}" presName="node" presStyleLbl="node1" presStyleIdx="1" presStyleCnt="4">
        <dgm:presLayoutVars>
          <dgm:bulletEnabled val="1"/>
        </dgm:presLayoutVars>
      </dgm:prSet>
      <dgm:spPr/>
    </dgm:pt>
    <dgm:pt modelId="{F35136BB-3148-43C4-99AD-71B090F9C980}" type="pres">
      <dgm:prSet presAssocID="{F710A60B-4C77-464C-994D-39D7FE44FDED}" presName="sibTrans" presStyleCnt="0"/>
      <dgm:spPr/>
    </dgm:pt>
    <dgm:pt modelId="{3EDE524D-ADC4-4202-953C-CB01263BF1E1}" type="pres">
      <dgm:prSet presAssocID="{3E7115D0-A2F5-4F66-BFE7-A06171695921}" presName="node" presStyleLbl="node1" presStyleIdx="2" presStyleCnt="4">
        <dgm:presLayoutVars>
          <dgm:bulletEnabled val="1"/>
        </dgm:presLayoutVars>
      </dgm:prSet>
      <dgm:spPr/>
    </dgm:pt>
    <dgm:pt modelId="{9CBE8D66-728D-4442-8CA7-74A7DC95F2A7}" type="pres">
      <dgm:prSet presAssocID="{86D399ED-C018-4DAA-995A-565050A8D49A}" presName="sibTrans" presStyleCnt="0"/>
      <dgm:spPr/>
    </dgm:pt>
    <dgm:pt modelId="{936574A0-7E9A-4CDE-A8EA-DB945C4F7F8A}" type="pres">
      <dgm:prSet presAssocID="{47FD5747-1C96-4D02-8536-D8390E2AB725}" presName="node" presStyleLbl="node1" presStyleIdx="3" presStyleCnt="4">
        <dgm:presLayoutVars>
          <dgm:bulletEnabled val="1"/>
        </dgm:presLayoutVars>
      </dgm:prSet>
      <dgm:spPr/>
    </dgm:pt>
  </dgm:ptLst>
  <dgm:cxnLst>
    <dgm:cxn modelId="{E8689C04-9309-41B0-9EEC-B6F71819F35A}" type="presOf" srcId="{BC8A4A59-BA32-4BA0-91E9-5554F58760F0}" destId="{CE08D5D8-9CE1-4EB0-9744-D2B95AD6C165}" srcOrd="0" destOrd="0" presId="urn:microsoft.com/office/officeart/2005/8/layout/default"/>
    <dgm:cxn modelId="{B8101528-6563-4BA5-A594-BE923F614FC1}" srcId="{A6372D67-9D5A-4A6F-8035-501BBCCE02F9}" destId="{47FD5747-1C96-4D02-8536-D8390E2AB725}" srcOrd="3" destOrd="0" parTransId="{00E440CA-9A77-47CB-A186-2CB9F31F96BC}" sibTransId="{5D1199FD-EB74-4A10-97BF-6A7988E514DF}"/>
    <dgm:cxn modelId="{060B6566-CBFF-4FB1-97A1-404338D5CCF3}" srcId="{A6372D67-9D5A-4A6F-8035-501BBCCE02F9}" destId="{3E7115D0-A2F5-4F66-BFE7-A06171695921}" srcOrd="2" destOrd="0" parTransId="{4E84E9F8-622D-46C1-9621-656CB9CD1C75}" sibTransId="{86D399ED-C018-4DAA-995A-565050A8D49A}"/>
    <dgm:cxn modelId="{29163786-FC0D-4890-BE55-E204E086D529}" srcId="{A6372D67-9D5A-4A6F-8035-501BBCCE02F9}" destId="{BC8A4A59-BA32-4BA0-91E9-5554F58760F0}" srcOrd="0" destOrd="0" parTransId="{F87D44FD-C2F7-4B8E-9F95-92EAEF96F4D2}" sibTransId="{71F347A5-0115-447C-9DF8-BEF183F2275D}"/>
    <dgm:cxn modelId="{4A6E9893-847F-47C8-A4FA-916D19B2A95B}" type="presOf" srcId="{A1F4B0E4-6E75-49D6-970D-3689677FFBF8}" destId="{7B01EA67-E0AF-4060-A833-C36CB0C26688}" srcOrd="0" destOrd="0" presId="urn:microsoft.com/office/officeart/2005/8/layout/default"/>
    <dgm:cxn modelId="{AB522D9A-D87E-4498-8B53-455B33694AE6}" srcId="{A6372D67-9D5A-4A6F-8035-501BBCCE02F9}" destId="{A1F4B0E4-6E75-49D6-970D-3689677FFBF8}" srcOrd="1" destOrd="0" parTransId="{1B5B5AD4-F895-4357-B947-1DA2285E9D8C}" sibTransId="{F710A60B-4C77-464C-994D-39D7FE44FDED}"/>
    <dgm:cxn modelId="{30A2FE9F-C3D6-4B6C-8A53-51A0EDEDFD55}" type="presOf" srcId="{47FD5747-1C96-4D02-8536-D8390E2AB725}" destId="{936574A0-7E9A-4CDE-A8EA-DB945C4F7F8A}" srcOrd="0" destOrd="0" presId="urn:microsoft.com/office/officeart/2005/8/layout/default"/>
    <dgm:cxn modelId="{7C19B2D1-E107-4223-8BD3-5582BAF4B5CF}" type="presOf" srcId="{A6372D67-9D5A-4A6F-8035-501BBCCE02F9}" destId="{974C1FA4-4ACC-4D47-BE41-D5BDE7B4ED5D}" srcOrd="0" destOrd="0" presId="urn:microsoft.com/office/officeart/2005/8/layout/default"/>
    <dgm:cxn modelId="{C3644FD6-4A44-45CD-BAB7-4C4936BEA4C9}" type="presOf" srcId="{3E7115D0-A2F5-4F66-BFE7-A06171695921}" destId="{3EDE524D-ADC4-4202-953C-CB01263BF1E1}" srcOrd="0" destOrd="0" presId="urn:microsoft.com/office/officeart/2005/8/layout/default"/>
    <dgm:cxn modelId="{657A728F-0824-41D5-855C-6293F09FB03F}" type="presParOf" srcId="{974C1FA4-4ACC-4D47-BE41-D5BDE7B4ED5D}" destId="{CE08D5D8-9CE1-4EB0-9744-D2B95AD6C165}" srcOrd="0" destOrd="0" presId="urn:microsoft.com/office/officeart/2005/8/layout/default"/>
    <dgm:cxn modelId="{DE34102C-BBBA-4936-BFD4-B2A6F566E1C1}" type="presParOf" srcId="{974C1FA4-4ACC-4D47-BE41-D5BDE7B4ED5D}" destId="{7E01FAE4-E8F2-48C1-9035-367F3317B06C}" srcOrd="1" destOrd="0" presId="urn:microsoft.com/office/officeart/2005/8/layout/default"/>
    <dgm:cxn modelId="{121975C1-97AE-4DC3-888E-F9D65D11BB93}" type="presParOf" srcId="{974C1FA4-4ACC-4D47-BE41-D5BDE7B4ED5D}" destId="{7B01EA67-E0AF-4060-A833-C36CB0C26688}" srcOrd="2" destOrd="0" presId="urn:microsoft.com/office/officeart/2005/8/layout/default"/>
    <dgm:cxn modelId="{18B7D197-5A01-4B84-9B8A-028BD525F8FC}" type="presParOf" srcId="{974C1FA4-4ACC-4D47-BE41-D5BDE7B4ED5D}" destId="{F35136BB-3148-43C4-99AD-71B090F9C980}" srcOrd="3" destOrd="0" presId="urn:microsoft.com/office/officeart/2005/8/layout/default"/>
    <dgm:cxn modelId="{B6FAC640-9B9A-4967-A3C3-BCEAAFF0D808}" type="presParOf" srcId="{974C1FA4-4ACC-4D47-BE41-D5BDE7B4ED5D}" destId="{3EDE524D-ADC4-4202-953C-CB01263BF1E1}" srcOrd="4" destOrd="0" presId="urn:microsoft.com/office/officeart/2005/8/layout/default"/>
    <dgm:cxn modelId="{94751113-483E-40BC-9AF5-272C2C229C4D}" type="presParOf" srcId="{974C1FA4-4ACC-4D47-BE41-D5BDE7B4ED5D}" destId="{9CBE8D66-728D-4442-8CA7-74A7DC95F2A7}" srcOrd="5" destOrd="0" presId="urn:microsoft.com/office/officeart/2005/8/layout/default"/>
    <dgm:cxn modelId="{6868970D-0FBB-4CFD-BBE9-17AEC8F92EEA}" type="presParOf" srcId="{974C1FA4-4ACC-4D47-BE41-D5BDE7B4ED5D}" destId="{936574A0-7E9A-4CDE-A8EA-DB945C4F7F8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94440C-74E3-4B9B-9501-24B0A994C10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57FE4A0-3A4C-4282-9BA0-654555857606}">
      <dgm:prSet/>
      <dgm:spPr/>
      <dgm:t>
        <a:bodyPr/>
        <a:lstStyle/>
        <a:p>
          <a:r>
            <a:rPr lang="en-GB"/>
            <a:t>Anhawster dysgu penodol</a:t>
          </a:r>
          <a:endParaRPr lang="en-US"/>
        </a:p>
      </dgm:t>
    </dgm:pt>
    <dgm:pt modelId="{2FF4D224-7361-494F-8194-0C015933A40B}" type="parTrans" cxnId="{B6B99255-5347-43EB-AA50-F2ECDF94EDDB}">
      <dgm:prSet/>
      <dgm:spPr/>
      <dgm:t>
        <a:bodyPr/>
        <a:lstStyle/>
        <a:p>
          <a:endParaRPr lang="en-US"/>
        </a:p>
      </dgm:t>
    </dgm:pt>
    <dgm:pt modelId="{F91F71A2-0441-4971-93C2-562590651F73}" type="sibTrans" cxnId="{B6B99255-5347-43EB-AA50-F2ECDF94EDDB}">
      <dgm:prSet/>
      <dgm:spPr/>
      <dgm:t>
        <a:bodyPr/>
        <a:lstStyle/>
        <a:p>
          <a:endParaRPr lang="en-US"/>
        </a:p>
      </dgm:t>
    </dgm:pt>
    <dgm:pt modelId="{58C64E5F-C102-4733-8317-7BDB4BBC21D2}">
      <dgm:prSet/>
      <dgm:spPr/>
      <dgm:t>
        <a:bodyPr/>
        <a:lstStyle/>
        <a:p>
          <a:r>
            <a:rPr lang="en-GB"/>
            <a:t>Effeithio ar sgiliau echddygol bras a manwl</a:t>
          </a:r>
          <a:endParaRPr lang="en-US"/>
        </a:p>
      </dgm:t>
    </dgm:pt>
    <dgm:pt modelId="{92A8FDE5-8705-48BD-A3A7-A5EE4CFDDB3D}" type="parTrans" cxnId="{9FA3638F-6329-4C96-8A67-16608E02F70E}">
      <dgm:prSet/>
      <dgm:spPr/>
      <dgm:t>
        <a:bodyPr/>
        <a:lstStyle/>
        <a:p>
          <a:endParaRPr lang="en-US"/>
        </a:p>
      </dgm:t>
    </dgm:pt>
    <dgm:pt modelId="{1D4930EA-28EF-4118-BD70-85BBFEB1A1AB}" type="sibTrans" cxnId="{9FA3638F-6329-4C96-8A67-16608E02F70E}">
      <dgm:prSet/>
      <dgm:spPr/>
      <dgm:t>
        <a:bodyPr/>
        <a:lstStyle/>
        <a:p>
          <a:endParaRPr lang="en-US"/>
        </a:p>
      </dgm:t>
    </dgm:pt>
    <dgm:pt modelId="{D08DB4D5-CC75-4031-8179-2539D5575C76}">
      <dgm:prSet/>
      <dgm:spPr/>
      <dgm:t>
        <a:bodyPr/>
        <a:lstStyle/>
        <a:p>
          <a:r>
            <a:rPr lang="en-GB"/>
            <a:t>Effeithio ar lafaredd weithiau</a:t>
          </a:r>
          <a:endParaRPr lang="en-US"/>
        </a:p>
      </dgm:t>
    </dgm:pt>
    <dgm:pt modelId="{B8AC41FE-A946-4339-8600-73CA0FEDC7A5}" type="parTrans" cxnId="{D8A256AD-2F27-4365-BF28-DB074FD8B844}">
      <dgm:prSet/>
      <dgm:spPr/>
      <dgm:t>
        <a:bodyPr/>
        <a:lstStyle/>
        <a:p>
          <a:endParaRPr lang="en-US"/>
        </a:p>
      </dgm:t>
    </dgm:pt>
    <dgm:pt modelId="{19DADE10-20F1-4450-B149-0B6DEB70A7FF}" type="sibTrans" cxnId="{D8A256AD-2F27-4365-BF28-DB074FD8B844}">
      <dgm:prSet/>
      <dgm:spPr/>
      <dgm:t>
        <a:bodyPr/>
        <a:lstStyle/>
        <a:p>
          <a:endParaRPr lang="en-US"/>
        </a:p>
      </dgm:t>
    </dgm:pt>
    <dgm:pt modelId="{BF30840B-22D4-4C43-8DD0-E6F99A1068B2}">
      <dgm:prSet/>
      <dgm:spPr/>
      <dgm:t>
        <a:bodyPr/>
        <a:lstStyle/>
        <a:p>
          <a:r>
            <a:rPr lang="en-GB"/>
            <a:t>Nid yw’n gysylltiedig â gallu gwybyddol</a:t>
          </a:r>
          <a:endParaRPr lang="en-US"/>
        </a:p>
      </dgm:t>
    </dgm:pt>
    <dgm:pt modelId="{00AD16D7-AD70-4C36-B701-94E5D732BC9D}" type="parTrans" cxnId="{8516A377-7EBA-4B80-BED7-3701FEDED15D}">
      <dgm:prSet/>
      <dgm:spPr/>
      <dgm:t>
        <a:bodyPr/>
        <a:lstStyle/>
        <a:p>
          <a:endParaRPr lang="en-US"/>
        </a:p>
      </dgm:t>
    </dgm:pt>
    <dgm:pt modelId="{E5C57F01-055A-4DD9-976F-4EDD06ED6DFB}" type="sibTrans" cxnId="{8516A377-7EBA-4B80-BED7-3701FEDED15D}">
      <dgm:prSet/>
      <dgm:spPr/>
      <dgm:t>
        <a:bodyPr/>
        <a:lstStyle/>
        <a:p>
          <a:endParaRPr lang="en-US"/>
        </a:p>
      </dgm:t>
    </dgm:pt>
    <dgm:pt modelId="{E15EDAC7-DD04-4A3E-97FF-99094CB1FD36}">
      <dgm:prSet/>
      <dgm:spPr/>
      <dgm:t>
        <a:bodyPr/>
        <a:lstStyle/>
        <a:p>
          <a:r>
            <a:rPr lang="en-GB"/>
            <a:t>Cysylltiad gyda niwrowyddoniaeth</a:t>
          </a:r>
          <a:endParaRPr lang="en-US"/>
        </a:p>
      </dgm:t>
    </dgm:pt>
    <dgm:pt modelId="{9FF2ABC0-DE7A-4786-9CB1-A6CD873574AC}" type="parTrans" cxnId="{121F81D7-BD2D-4B67-8878-1CA903E66E56}">
      <dgm:prSet/>
      <dgm:spPr/>
      <dgm:t>
        <a:bodyPr/>
        <a:lstStyle/>
        <a:p>
          <a:endParaRPr lang="en-US"/>
        </a:p>
      </dgm:t>
    </dgm:pt>
    <dgm:pt modelId="{40689E00-86C4-4965-9744-9A4B4D1AC750}" type="sibTrans" cxnId="{121F81D7-BD2D-4B67-8878-1CA903E66E56}">
      <dgm:prSet/>
      <dgm:spPr/>
      <dgm:t>
        <a:bodyPr/>
        <a:lstStyle/>
        <a:p>
          <a:endParaRPr lang="en-US"/>
        </a:p>
      </dgm:t>
    </dgm:pt>
    <dgm:pt modelId="{24369B6A-4B00-4811-B0F9-A607E982CABD}">
      <dgm:prSet/>
      <dgm:spPr/>
      <dgm:t>
        <a:bodyPr/>
        <a:lstStyle/>
        <a:p>
          <a:r>
            <a:rPr lang="en-GB" dirty="0"/>
            <a:t>Am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bellach</a:t>
          </a:r>
          <a:r>
            <a:rPr lang="en-GB" dirty="0"/>
            <a:t> </a:t>
          </a:r>
          <a:r>
            <a:rPr lang="en-GB" dirty="0" err="1"/>
            <a:t>ewch</a:t>
          </a:r>
          <a:r>
            <a:rPr lang="en-GB" dirty="0"/>
            <a:t> i: </a:t>
          </a:r>
          <a:r>
            <a:rPr lang="en-GB" dirty="0">
              <a:hlinkClick xmlns:r="http://schemas.openxmlformats.org/officeDocument/2006/relationships" r:id="rId1"/>
            </a:rPr>
            <a:t>Dyspraxia at a glance – Dyspraxia Foundation</a:t>
          </a:r>
          <a:r>
            <a:rPr lang="en-GB" dirty="0"/>
            <a:t> </a:t>
          </a:r>
          <a:endParaRPr lang="en-US" dirty="0"/>
        </a:p>
      </dgm:t>
    </dgm:pt>
    <dgm:pt modelId="{6A0CE5A6-3EB5-4CA4-8500-372A1541087C}" type="parTrans" cxnId="{D73C5FC1-5D89-4274-B8AC-A735E5A5D265}">
      <dgm:prSet/>
      <dgm:spPr/>
      <dgm:t>
        <a:bodyPr/>
        <a:lstStyle/>
        <a:p>
          <a:endParaRPr lang="en-US"/>
        </a:p>
      </dgm:t>
    </dgm:pt>
    <dgm:pt modelId="{13D6F58B-4A52-48E2-91BE-52ECA912EC30}" type="sibTrans" cxnId="{D73C5FC1-5D89-4274-B8AC-A735E5A5D265}">
      <dgm:prSet/>
      <dgm:spPr/>
      <dgm:t>
        <a:bodyPr/>
        <a:lstStyle/>
        <a:p>
          <a:endParaRPr lang="en-US"/>
        </a:p>
      </dgm:t>
    </dgm:pt>
    <dgm:pt modelId="{161EF385-4A4D-458B-A99F-5508C256AE14}" type="pres">
      <dgm:prSet presAssocID="{3F94440C-74E3-4B9B-9501-24B0A994C101}" presName="linear" presStyleCnt="0">
        <dgm:presLayoutVars>
          <dgm:animLvl val="lvl"/>
          <dgm:resizeHandles val="exact"/>
        </dgm:presLayoutVars>
      </dgm:prSet>
      <dgm:spPr/>
    </dgm:pt>
    <dgm:pt modelId="{3F6CDB10-0CFC-44F3-9075-91D69C83DA65}" type="pres">
      <dgm:prSet presAssocID="{757FE4A0-3A4C-4282-9BA0-65455585760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8126E96-5240-4144-94B2-0CD63A61AED7}" type="pres">
      <dgm:prSet presAssocID="{F91F71A2-0441-4971-93C2-562590651F73}" presName="spacer" presStyleCnt="0"/>
      <dgm:spPr/>
    </dgm:pt>
    <dgm:pt modelId="{70AE2E2B-2D98-4680-AD22-05EC0D7AEBC4}" type="pres">
      <dgm:prSet presAssocID="{58C64E5F-C102-4733-8317-7BDB4BBC21D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60A92B9-051B-4077-B108-D636D98B47D3}" type="pres">
      <dgm:prSet presAssocID="{1D4930EA-28EF-4118-BD70-85BBFEB1A1AB}" presName="spacer" presStyleCnt="0"/>
      <dgm:spPr/>
    </dgm:pt>
    <dgm:pt modelId="{5FC05FB1-DD0A-4B96-8F3F-60C40B964B9D}" type="pres">
      <dgm:prSet presAssocID="{D08DB4D5-CC75-4031-8179-2539D5575C7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832C208-D366-4694-8402-2FEB546907B9}" type="pres">
      <dgm:prSet presAssocID="{19DADE10-20F1-4450-B149-0B6DEB70A7FF}" presName="spacer" presStyleCnt="0"/>
      <dgm:spPr/>
    </dgm:pt>
    <dgm:pt modelId="{5EE75F06-BA12-4A46-8836-8D32A04402E4}" type="pres">
      <dgm:prSet presAssocID="{BF30840B-22D4-4C43-8DD0-E6F99A1068B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9AAFA2F-633E-4F2E-844E-73F97C8BC32B}" type="pres">
      <dgm:prSet presAssocID="{E5C57F01-055A-4DD9-976F-4EDD06ED6DFB}" presName="spacer" presStyleCnt="0"/>
      <dgm:spPr/>
    </dgm:pt>
    <dgm:pt modelId="{8BEEDD24-D9F1-49E9-976C-1935099C3489}" type="pres">
      <dgm:prSet presAssocID="{E15EDAC7-DD04-4A3E-97FF-99094CB1FD3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68BCC47-70AE-4B68-A677-93E259CC7FA2}" type="pres">
      <dgm:prSet presAssocID="{40689E00-86C4-4965-9744-9A4B4D1AC750}" presName="spacer" presStyleCnt="0"/>
      <dgm:spPr/>
    </dgm:pt>
    <dgm:pt modelId="{5746BB35-1259-44C3-A3B4-223E131FA84A}" type="pres">
      <dgm:prSet presAssocID="{24369B6A-4B00-4811-B0F9-A607E982CAB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5EE7420-D1B8-4ED3-802D-4AAA07FB182A}" type="presOf" srcId="{3F94440C-74E3-4B9B-9501-24B0A994C101}" destId="{161EF385-4A4D-458B-A99F-5508C256AE14}" srcOrd="0" destOrd="0" presId="urn:microsoft.com/office/officeart/2005/8/layout/vList2"/>
    <dgm:cxn modelId="{B6B99255-5347-43EB-AA50-F2ECDF94EDDB}" srcId="{3F94440C-74E3-4B9B-9501-24B0A994C101}" destId="{757FE4A0-3A4C-4282-9BA0-654555857606}" srcOrd="0" destOrd="0" parTransId="{2FF4D224-7361-494F-8194-0C015933A40B}" sibTransId="{F91F71A2-0441-4971-93C2-562590651F73}"/>
    <dgm:cxn modelId="{9B790E77-1138-4DD5-AE68-76FBC328B382}" type="presOf" srcId="{58C64E5F-C102-4733-8317-7BDB4BBC21D2}" destId="{70AE2E2B-2D98-4680-AD22-05EC0D7AEBC4}" srcOrd="0" destOrd="0" presId="urn:microsoft.com/office/officeart/2005/8/layout/vList2"/>
    <dgm:cxn modelId="{8516A377-7EBA-4B80-BED7-3701FEDED15D}" srcId="{3F94440C-74E3-4B9B-9501-24B0A994C101}" destId="{BF30840B-22D4-4C43-8DD0-E6F99A1068B2}" srcOrd="3" destOrd="0" parTransId="{00AD16D7-AD70-4C36-B701-94E5D732BC9D}" sibTransId="{E5C57F01-055A-4DD9-976F-4EDD06ED6DFB}"/>
    <dgm:cxn modelId="{3189437F-5B8C-412C-8FF9-B2BD6DDD9B02}" type="presOf" srcId="{D08DB4D5-CC75-4031-8179-2539D5575C76}" destId="{5FC05FB1-DD0A-4B96-8F3F-60C40B964B9D}" srcOrd="0" destOrd="0" presId="urn:microsoft.com/office/officeart/2005/8/layout/vList2"/>
    <dgm:cxn modelId="{567A9D83-E370-4DCF-A82A-7715D4BCA5AB}" type="presOf" srcId="{24369B6A-4B00-4811-B0F9-A607E982CABD}" destId="{5746BB35-1259-44C3-A3B4-223E131FA84A}" srcOrd="0" destOrd="0" presId="urn:microsoft.com/office/officeart/2005/8/layout/vList2"/>
    <dgm:cxn modelId="{9FA3638F-6329-4C96-8A67-16608E02F70E}" srcId="{3F94440C-74E3-4B9B-9501-24B0A994C101}" destId="{58C64E5F-C102-4733-8317-7BDB4BBC21D2}" srcOrd="1" destOrd="0" parTransId="{92A8FDE5-8705-48BD-A3A7-A5EE4CFDDB3D}" sibTransId="{1D4930EA-28EF-4118-BD70-85BBFEB1A1AB}"/>
    <dgm:cxn modelId="{F54336A9-BEBE-4C3E-BF97-DB5170C69EEF}" type="presOf" srcId="{757FE4A0-3A4C-4282-9BA0-654555857606}" destId="{3F6CDB10-0CFC-44F3-9075-91D69C83DA65}" srcOrd="0" destOrd="0" presId="urn:microsoft.com/office/officeart/2005/8/layout/vList2"/>
    <dgm:cxn modelId="{D8A256AD-2F27-4365-BF28-DB074FD8B844}" srcId="{3F94440C-74E3-4B9B-9501-24B0A994C101}" destId="{D08DB4D5-CC75-4031-8179-2539D5575C76}" srcOrd="2" destOrd="0" parTransId="{B8AC41FE-A946-4339-8600-73CA0FEDC7A5}" sibTransId="{19DADE10-20F1-4450-B149-0B6DEB70A7FF}"/>
    <dgm:cxn modelId="{D73C5FC1-5D89-4274-B8AC-A735E5A5D265}" srcId="{3F94440C-74E3-4B9B-9501-24B0A994C101}" destId="{24369B6A-4B00-4811-B0F9-A607E982CABD}" srcOrd="5" destOrd="0" parTransId="{6A0CE5A6-3EB5-4CA4-8500-372A1541087C}" sibTransId="{13D6F58B-4A52-48E2-91BE-52ECA912EC30}"/>
    <dgm:cxn modelId="{121F81D7-BD2D-4B67-8878-1CA903E66E56}" srcId="{3F94440C-74E3-4B9B-9501-24B0A994C101}" destId="{E15EDAC7-DD04-4A3E-97FF-99094CB1FD36}" srcOrd="4" destOrd="0" parTransId="{9FF2ABC0-DE7A-4786-9CB1-A6CD873574AC}" sibTransId="{40689E00-86C4-4965-9744-9A4B4D1AC750}"/>
    <dgm:cxn modelId="{622720E5-5954-43A1-A573-60D3AA605D7A}" type="presOf" srcId="{E15EDAC7-DD04-4A3E-97FF-99094CB1FD36}" destId="{8BEEDD24-D9F1-49E9-976C-1935099C3489}" srcOrd="0" destOrd="0" presId="urn:microsoft.com/office/officeart/2005/8/layout/vList2"/>
    <dgm:cxn modelId="{68AE2AE5-0534-461C-9121-C0E593F6E58F}" type="presOf" srcId="{BF30840B-22D4-4C43-8DD0-E6F99A1068B2}" destId="{5EE75F06-BA12-4A46-8836-8D32A04402E4}" srcOrd="0" destOrd="0" presId="urn:microsoft.com/office/officeart/2005/8/layout/vList2"/>
    <dgm:cxn modelId="{3AA7855D-E0B3-4FDC-8233-353FD2D63242}" type="presParOf" srcId="{161EF385-4A4D-458B-A99F-5508C256AE14}" destId="{3F6CDB10-0CFC-44F3-9075-91D69C83DA65}" srcOrd="0" destOrd="0" presId="urn:microsoft.com/office/officeart/2005/8/layout/vList2"/>
    <dgm:cxn modelId="{B6927DB9-9663-4AAB-8968-99921F022F60}" type="presParOf" srcId="{161EF385-4A4D-458B-A99F-5508C256AE14}" destId="{A8126E96-5240-4144-94B2-0CD63A61AED7}" srcOrd="1" destOrd="0" presId="urn:microsoft.com/office/officeart/2005/8/layout/vList2"/>
    <dgm:cxn modelId="{4678A1D1-526C-4B6C-863F-4DA9CFFD35E1}" type="presParOf" srcId="{161EF385-4A4D-458B-A99F-5508C256AE14}" destId="{70AE2E2B-2D98-4680-AD22-05EC0D7AEBC4}" srcOrd="2" destOrd="0" presId="urn:microsoft.com/office/officeart/2005/8/layout/vList2"/>
    <dgm:cxn modelId="{F13015D3-A2C2-4316-937A-BAF1542D8720}" type="presParOf" srcId="{161EF385-4A4D-458B-A99F-5508C256AE14}" destId="{660A92B9-051B-4077-B108-D636D98B47D3}" srcOrd="3" destOrd="0" presId="urn:microsoft.com/office/officeart/2005/8/layout/vList2"/>
    <dgm:cxn modelId="{8E0C7DCF-C1B5-46C3-A0AC-6E9FA13B9324}" type="presParOf" srcId="{161EF385-4A4D-458B-A99F-5508C256AE14}" destId="{5FC05FB1-DD0A-4B96-8F3F-60C40B964B9D}" srcOrd="4" destOrd="0" presId="urn:microsoft.com/office/officeart/2005/8/layout/vList2"/>
    <dgm:cxn modelId="{F9DA510B-F1AE-4689-A8B7-D42006F27A71}" type="presParOf" srcId="{161EF385-4A4D-458B-A99F-5508C256AE14}" destId="{3832C208-D366-4694-8402-2FEB546907B9}" srcOrd="5" destOrd="0" presId="urn:microsoft.com/office/officeart/2005/8/layout/vList2"/>
    <dgm:cxn modelId="{13624C08-C678-4E43-86F3-6613EAC9E68E}" type="presParOf" srcId="{161EF385-4A4D-458B-A99F-5508C256AE14}" destId="{5EE75F06-BA12-4A46-8836-8D32A04402E4}" srcOrd="6" destOrd="0" presId="urn:microsoft.com/office/officeart/2005/8/layout/vList2"/>
    <dgm:cxn modelId="{E6EACD1E-B55B-4ED3-A2F4-D2C9D299351C}" type="presParOf" srcId="{161EF385-4A4D-458B-A99F-5508C256AE14}" destId="{E9AAFA2F-633E-4F2E-844E-73F97C8BC32B}" srcOrd="7" destOrd="0" presId="urn:microsoft.com/office/officeart/2005/8/layout/vList2"/>
    <dgm:cxn modelId="{1452C18C-485D-4EA6-95F5-6EE4D4F4D40C}" type="presParOf" srcId="{161EF385-4A4D-458B-A99F-5508C256AE14}" destId="{8BEEDD24-D9F1-49E9-976C-1935099C3489}" srcOrd="8" destOrd="0" presId="urn:microsoft.com/office/officeart/2005/8/layout/vList2"/>
    <dgm:cxn modelId="{F959AC49-1AB0-4349-9B1D-7BFA10535F6A}" type="presParOf" srcId="{161EF385-4A4D-458B-A99F-5508C256AE14}" destId="{168BCC47-70AE-4B68-A677-93E259CC7FA2}" srcOrd="9" destOrd="0" presId="urn:microsoft.com/office/officeart/2005/8/layout/vList2"/>
    <dgm:cxn modelId="{7588BAE3-1198-4830-ACA1-F07A2DEAEE6E}" type="presParOf" srcId="{161EF385-4A4D-458B-A99F-5508C256AE14}" destId="{5746BB35-1259-44C3-A3B4-223E131FA84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6EB6F-546E-48C2-952A-8E5DECEC0300}">
      <dsp:nvSpPr>
        <dsp:cNvPr id="0" name=""/>
        <dsp:cNvSpPr/>
      </dsp:nvSpPr>
      <dsp:spPr>
        <a:xfrm>
          <a:off x="0" y="0"/>
          <a:ext cx="5807380" cy="15794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Ystyried y gofynion statudol ar gyfer cynnwys disgyblion ag ADY mewn ysgolion a’r Rhaglen Trawsnewid ADY yng Nghymru</a:t>
          </a:r>
          <a:endParaRPr lang="en-US" sz="2000" kern="1200"/>
        </a:p>
      </dsp:txBody>
      <dsp:txXfrm>
        <a:off x="46260" y="46260"/>
        <a:ext cx="4103048" cy="1486913"/>
      </dsp:txXfrm>
    </dsp:sp>
    <dsp:sp modelId="{275F53F0-B3D8-4A41-8E7B-8CA07D4F4A8B}">
      <dsp:nvSpPr>
        <dsp:cNvPr id="0" name=""/>
        <dsp:cNvSpPr/>
      </dsp:nvSpPr>
      <dsp:spPr>
        <a:xfrm>
          <a:off x="512415" y="1842672"/>
          <a:ext cx="5807380" cy="15794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44793"/>
                <a:satOff val="-9942"/>
                <a:lumOff val="-9412"/>
                <a:alphaOff val="0"/>
                <a:tint val="96000"/>
                <a:lumMod val="104000"/>
              </a:schemeClr>
            </a:gs>
            <a:gs pos="100000">
              <a:schemeClr val="accent2">
                <a:hueOff val="444793"/>
                <a:satOff val="-9942"/>
                <a:lumOff val="-941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Trafod pwysigrwydd parchu cydraddoldeb ac amrywiaeth wrth gynllunio a chefnogi dysgu</a:t>
          </a:r>
          <a:endParaRPr lang="en-US" sz="2000" kern="1200"/>
        </a:p>
      </dsp:txBody>
      <dsp:txXfrm>
        <a:off x="558675" y="1888932"/>
        <a:ext cx="4175812" cy="1486913"/>
      </dsp:txXfrm>
    </dsp:sp>
    <dsp:sp modelId="{6EE01245-D5D3-4592-BCA0-22C41F37CD75}">
      <dsp:nvSpPr>
        <dsp:cNvPr id="0" name=""/>
        <dsp:cNvSpPr/>
      </dsp:nvSpPr>
      <dsp:spPr>
        <a:xfrm>
          <a:off x="1024831" y="3685345"/>
          <a:ext cx="5807380" cy="157943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Archwilio rhai o’r anawsterau corfforol a meddygol sydd gan blant a’r rhwystrau i ddysgu sydd yn eu gwynebu</a:t>
          </a:r>
          <a:endParaRPr lang="en-US" sz="2000" kern="1200"/>
        </a:p>
      </dsp:txBody>
      <dsp:txXfrm>
        <a:off x="1071091" y="3731605"/>
        <a:ext cx="4175812" cy="1486913"/>
      </dsp:txXfrm>
    </dsp:sp>
    <dsp:sp modelId="{E422B0A1-C907-4F1F-9C63-ECBEBA7423B7}">
      <dsp:nvSpPr>
        <dsp:cNvPr id="0" name=""/>
        <dsp:cNvSpPr/>
      </dsp:nvSpPr>
      <dsp:spPr>
        <a:xfrm>
          <a:off x="4780748" y="1197737"/>
          <a:ext cx="1026631" cy="1026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011740" y="1197737"/>
        <a:ext cx="564647" cy="772540"/>
      </dsp:txXfrm>
    </dsp:sp>
    <dsp:sp modelId="{ABDA41FC-9701-460E-A4C7-4C498F4D47BF}">
      <dsp:nvSpPr>
        <dsp:cNvPr id="0" name=""/>
        <dsp:cNvSpPr/>
      </dsp:nvSpPr>
      <dsp:spPr>
        <a:xfrm>
          <a:off x="5293164" y="3029880"/>
          <a:ext cx="1026631" cy="1026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82140"/>
            <a:satOff val="-50066"/>
            <a:lumOff val="-5179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982140"/>
              <a:satOff val="-50066"/>
              <a:lumOff val="-517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524156" y="3029880"/>
        <a:ext cx="564647" cy="7725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4655B-E443-471C-8982-9D2B035C3B7F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3163C6-F860-4FE2-B3D4-08513C807280}">
      <dsp:nvSpPr>
        <dsp:cNvPr id="0" name=""/>
        <dsp:cNvSpPr/>
      </dsp:nvSpPr>
      <dsp:spPr>
        <a:xfrm rot="8100000">
          <a:off x="79481" y="619256"/>
          <a:ext cx="361979" cy="361979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A0D8CE-E487-4F10-A2F9-267873B9DC53}">
      <dsp:nvSpPr>
        <dsp:cNvPr id="0" name=""/>
        <dsp:cNvSpPr/>
      </dsp:nvSpPr>
      <dsp:spPr>
        <a:xfrm>
          <a:off x="119694" y="659469"/>
          <a:ext cx="281554" cy="2815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4F7CF-A998-4C52-B537-CEDA4E8DF2A3}">
      <dsp:nvSpPr>
        <dsp:cNvPr id="0" name=""/>
        <dsp:cNvSpPr/>
      </dsp:nvSpPr>
      <dsp:spPr>
        <a:xfrm>
          <a:off x="516429" y="1074014"/>
          <a:ext cx="1773467" cy="15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Confensiwn y Cenhedloedd Unedig ar Hawliau’r Plentyn</a:t>
          </a:r>
        </a:p>
      </dsp:txBody>
      <dsp:txXfrm>
        <a:off x="516429" y="1074014"/>
        <a:ext cx="1773467" cy="1558374"/>
      </dsp:txXfrm>
    </dsp:sp>
    <dsp:sp modelId="{8C422566-6391-456D-813B-B28052CFA503}">
      <dsp:nvSpPr>
        <dsp:cNvPr id="0" name=""/>
        <dsp:cNvSpPr/>
      </dsp:nvSpPr>
      <dsp:spPr>
        <a:xfrm>
          <a:off x="516429" y="526477"/>
          <a:ext cx="1773467" cy="547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1989</a:t>
          </a:r>
        </a:p>
      </dsp:txBody>
      <dsp:txXfrm>
        <a:off x="516429" y="526477"/>
        <a:ext cx="1773467" cy="547537"/>
      </dsp:txXfrm>
    </dsp:sp>
    <dsp:sp modelId="{70EA880A-1B50-40B3-88ED-AE71F768F9C2}">
      <dsp:nvSpPr>
        <dsp:cNvPr id="0" name=""/>
        <dsp:cNvSpPr/>
      </dsp:nvSpPr>
      <dsp:spPr>
        <a:xfrm>
          <a:off x="260471" y="1074014"/>
          <a:ext cx="0" cy="1558374"/>
        </a:xfrm>
        <a:prstGeom prst="line">
          <a:avLst/>
        </a:pr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55AB1E-0FF0-432C-A76C-3E6A17156712}">
      <dsp:nvSpPr>
        <dsp:cNvPr id="0" name=""/>
        <dsp:cNvSpPr/>
      </dsp:nvSpPr>
      <dsp:spPr>
        <a:xfrm>
          <a:off x="232208" y="2583111"/>
          <a:ext cx="92145" cy="98556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17BDDA-1559-4CEE-8835-39A438FD3C73}">
      <dsp:nvSpPr>
        <dsp:cNvPr id="0" name=""/>
        <dsp:cNvSpPr/>
      </dsp:nvSpPr>
      <dsp:spPr>
        <a:xfrm rot="18900000">
          <a:off x="1213931" y="4283542"/>
          <a:ext cx="361979" cy="361979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222396"/>
                <a:satOff val="-4971"/>
                <a:lumOff val="-4706"/>
                <a:alphaOff val="0"/>
                <a:tint val="96000"/>
                <a:lumMod val="104000"/>
              </a:schemeClr>
            </a:gs>
            <a:gs pos="100000">
              <a:schemeClr val="accent2">
                <a:hueOff val="222396"/>
                <a:satOff val="-4971"/>
                <a:lumOff val="-470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22396"/>
              <a:satOff val="-4971"/>
              <a:lumOff val="-470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09E858-6F90-4441-9BFD-7134AF6EED62}">
      <dsp:nvSpPr>
        <dsp:cNvPr id="0" name=""/>
        <dsp:cNvSpPr/>
      </dsp:nvSpPr>
      <dsp:spPr>
        <a:xfrm>
          <a:off x="1254144" y="4323755"/>
          <a:ext cx="281554" cy="2815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960060-8C57-43DF-8A43-27FD6CE5CE6B}">
      <dsp:nvSpPr>
        <dsp:cNvPr id="0" name=""/>
        <dsp:cNvSpPr/>
      </dsp:nvSpPr>
      <dsp:spPr>
        <a:xfrm>
          <a:off x="1650880" y="2632389"/>
          <a:ext cx="1773467" cy="15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Côd Ymarfer Anghenion Addysg Arbennig</a:t>
          </a:r>
        </a:p>
      </dsp:txBody>
      <dsp:txXfrm>
        <a:off x="1650880" y="2632389"/>
        <a:ext cx="1773467" cy="1558374"/>
      </dsp:txXfrm>
    </dsp:sp>
    <dsp:sp modelId="{1C132831-581C-4D91-932F-9C6ECD8DF313}">
      <dsp:nvSpPr>
        <dsp:cNvPr id="0" name=""/>
        <dsp:cNvSpPr/>
      </dsp:nvSpPr>
      <dsp:spPr>
        <a:xfrm>
          <a:off x="1650880" y="4190764"/>
          <a:ext cx="1773467" cy="547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2004</a:t>
          </a:r>
        </a:p>
      </dsp:txBody>
      <dsp:txXfrm>
        <a:off x="1650880" y="4190764"/>
        <a:ext cx="1773467" cy="547537"/>
      </dsp:txXfrm>
    </dsp:sp>
    <dsp:sp modelId="{01B11D38-7124-4748-98A0-775D9A0CEB9E}">
      <dsp:nvSpPr>
        <dsp:cNvPr id="0" name=""/>
        <dsp:cNvSpPr/>
      </dsp:nvSpPr>
      <dsp:spPr>
        <a:xfrm>
          <a:off x="1394921" y="2632389"/>
          <a:ext cx="0" cy="1558374"/>
        </a:xfrm>
        <a:prstGeom prst="line">
          <a:avLst/>
        </a:prstGeom>
        <a:noFill/>
        <a:ln w="12700" cap="rnd" cmpd="sng" algn="ctr">
          <a:solidFill>
            <a:schemeClr val="accent2">
              <a:hueOff val="222396"/>
              <a:satOff val="-4971"/>
              <a:lumOff val="-4706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0F30B8-B3B7-40FB-BE28-8A9DD248924A}">
      <dsp:nvSpPr>
        <dsp:cNvPr id="0" name=""/>
        <dsp:cNvSpPr/>
      </dsp:nvSpPr>
      <dsp:spPr>
        <a:xfrm>
          <a:off x="1366659" y="2583111"/>
          <a:ext cx="92145" cy="98556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D6C0624-3EFE-4813-B39C-AB828A6ACA26}">
      <dsp:nvSpPr>
        <dsp:cNvPr id="0" name=""/>
        <dsp:cNvSpPr/>
      </dsp:nvSpPr>
      <dsp:spPr>
        <a:xfrm rot="8100000">
          <a:off x="2348382" y="619256"/>
          <a:ext cx="361979" cy="361979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444793"/>
                <a:satOff val="-9942"/>
                <a:lumOff val="-9412"/>
                <a:alphaOff val="0"/>
                <a:tint val="96000"/>
                <a:lumMod val="104000"/>
              </a:schemeClr>
            </a:gs>
            <a:gs pos="100000">
              <a:schemeClr val="accent2">
                <a:hueOff val="444793"/>
                <a:satOff val="-9942"/>
                <a:lumOff val="-941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44793"/>
              <a:satOff val="-9942"/>
              <a:lumOff val="-941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A1F00F-011B-4547-AC70-7E580697B6F7}">
      <dsp:nvSpPr>
        <dsp:cNvPr id="0" name=""/>
        <dsp:cNvSpPr/>
      </dsp:nvSpPr>
      <dsp:spPr>
        <a:xfrm>
          <a:off x="2388594" y="659469"/>
          <a:ext cx="281554" cy="2815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4A50E3-9EEB-486A-9F4C-97B07814516E}">
      <dsp:nvSpPr>
        <dsp:cNvPr id="0" name=""/>
        <dsp:cNvSpPr/>
      </dsp:nvSpPr>
      <dsp:spPr>
        <a:xfrm>
          <a:off x="2785330" y="1074014"/>
          <a:ext cx="1773467" cy="15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Deddf Cydraddoldeb 2010</a:t>
          </a:r>
        </a:p>
      </dsp:txBody>
      <dsp:txXfrm>
        <a:off x="2785330" y="1074014"/>
        <a:ext cx="1773467" cy="1558374"/>
      </dsp:txXfrm>
    </dsp:sp>
    <dsp:sp modelId="{79EA3FC2-0397-49EF-8158-6B39DD93E7F3}">
      <dsp:nvSpPr>
        <dsp:cNvPr id="0" name=""/>
        <dsp:cNvSpPr/>
      </dsp:nvSpPr>
      <dsp:spPr>
        <a:xfrm>
          <a:off x="2785330" y="526477"/>
          <a:ext cx="1773467" cy="547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2010</a:t>
          </a:r>
        </a:p>
      </dsp:txBody>
      <dsp:txXfrm>
        <a:off x="2785330" y="526477"/>
        <a:ext cx="1773467" cy="547537"/>
      </dsp:txXfrm>
    </dsp:sp>
    <dsp:sp modelId="{E123FCA8-AFB8-4E67-9D9D-C5E0DB390819}">
      <dsp:nvSpPr>
        <dsp:cNvPr id="0" name=""/>
        <dsp:cNvSpPr/>
      </dsp:nvSpPr>
      <dsp:spPr>
        <a:xfrm>
          <a:off x="2529372" y="1074014"/>
          <a:ext cx="0" cy="1558374"/>
        </a:xfrm>
        <a:prstGeom prst="line">
          <a:avLst/>
        </a:prstGeom>
        <a:noFill/>
        <a:ln w="12700" cap="rnd" cmpd="sng" algn="ctr">
          <a:solidFill>
            <a:schemeClr val="accent2">
              <a:hueOff val="444793"/>
              <a:satOff val="-9942"/>
              <a:lumOff val="-9412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184FF2-6480-413A-A52F-9085339C7543}">
      <dsp:nvSpPr>
        <dsp:cNvPr id="0" name=""/>
        <dsp:cNvSpPr/>
      </dsp:nvSpPr>
      <dsp:spPr>
        <a:xfrm>
          <a:off x="2501109" y="2583111"/>
          <a:ext cx="92145" cy="98556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E637E4-8DF7-409F-B7F1-A700D29877E7}">
      <dsp:nvSpPr>
        <dsp:cNvPr id="0" name=""/>
        <dsp:cNvSpPr/>
      </dsp:nvSpPr>
      <dsp:spPr>
        <a:xfrm rot="18900000">
          <a:off x="3482832" y="4283542"/>
          <a:ext cx="361979" cy="361979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667189"/>
                <a:satOff val="-14912"/>
                <a:lumOff val="-14117"/>
                <a:alphaOff val="0"/>
                <a:tint val="96000"/>
                <a:lumMod val="104000"/>
              </a:schemeClr>
            </a:gs>
            <a:gs pos="100000">
              <a:schemeClr val="accent2">
                <a:hueOff val="667189"/>
                <a:satOff val="-14912"/>
                <a:lumOff val="-14117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667189"/>
              <a:satOff val="-14912"/>
              <a:lumOff val="-1411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F6DEFB-7C04-439A-B05A-6E5D5021520E}">
      <dsp:nvSpPr>
        <dsp:cNvPr id="0" name=""/>
        <dsp:cNvSpPr/>
      </dsp:nvSpPr>
      <dsp:spPr>
        <a:xfrm>
          <a:off x="3523045" y="4323755"/>
          <a:ext cx="281554" cy="2815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3DF38C-903C-4FCF-8076-1597AEFB9EB4}">
      <dsp:nvSpPr>
        <dsp:cNvPr id="0" name=""/>
        <dsp:cNvSpPr/>
      </dsp:nvSpPr>
      <dsp:spPr>
        <a:xfrm>
          <a:off x="3919780" y="2632389"/>
          <a:ext cx="1773467" cy="15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Deddf Llesiant a Chenedlaethau’r Dyfodol (Cymru)</a:t>
          </a:r>
        </a:p>
      </dsp:txBody>
      <dsp:txXfrm>
        <a:off x="3919780" y="2632389"/>
        <a:ext cx="1773467" cy="1558374"/>
      </dsp:txXfrm>
    </dsp:sp>
    <dsp:sp modelId="{A35BE8CC-F49B-4917-AF85-3C47F72DD8E0}">
      <dsp:nvSpPr>
        <dsp:cNvPr id="0" name=""/>
        <dsp:cNvSpPr/>
      </dsp:nvSpPr>
      <dsp:spPr>
        <a:xfrm>
          <a:off x="3919780" y="4190764"/>
          <a:ext cx="1773467" cy="547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2015</a:t>
          </a:r>
        </a:p>
      </dsp:txBody>
      <dsp:txXfrm>
        <a:off x="3919780" y="4190764"/>
        <a:ext cx="1773467" cy="547537"/>
      </dsp:txXfrm>
    </dsp:sp>
    <dsp:sp modelId="{A851C851-3DDD-4165-A891-D6D261E758D7}">
      <dsp:nvSpPr>
        <dsp:cNvPr id="0" name=""/>
        <dsp:cNvSpPr/>
      </dsp:nvSpPr>
      <dsp:spPr>
        <a:xfrm>
          <a:off x="3663822" y="2632389"/>
          <a:ext cx="0" cy="1558374"/>
        </a:xfrm>
        <a:prstGeom prst="line">
          <a:avLst/>
        </a:prstGeom>
        <a:noFill/>
        <a:ln w="12700" cap="rnd" cmpd="sng" algn="ctr">
          <a:solidFill>
            <a:schemeClr val="accent2">
              <a:hueOff val="667189"/>
              <a:satOff val="-14912"/>
              <a:lumOff val="-14117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06657F-CCDB-453D-AB9B-280802AA64B4}">
      <dsp:nvSpPr>
        <dsp:cNvPr id="0" name=""/>
        <dsp:cNvSpPr/>
      </dsp:nvSpPr>
      <dsp:spPr>
        <a:xfrm>
          <a:off x="3635560" y="2583111"/>
          <a:ext cx="92145" cy="98556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5E8311-17AC-46B4-B13A-AC3F52DA9618}">
      <dsp:nvSpPr>
        <dsp:cNvPr id="0" name=""/>
        <dsp:cNvSpPr/>
      </dsp:nvSpPr>
      <dsp:spPr>
        <a:xfrm rot="8100000">
          <a:off x="4617283" y="619256"/>
          <a:ext cx="361979" cy="361979"/>
        </a:xfrm>
        <a:prstGeom prst="teardrop">
          <a:avLst>
            <a:gd name="adj" fmla="val 115000"/>
          </a:avLst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889586"/>
              <a:satOff val="-19883"/>
              <a:lumOff val="-1882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77AAEE-0B6B-4509-864F-6DA62ED66D3A}">
      <dsp:nvSpPr>
        <dsp:cNvPr id="0" name=""/>
        <dsp:cNvSpPr/>
      </dsp:nvSpPr>
      <dsp:spPr>
        <a:xfrm>
          <a:off x="4657495" y="659469"/>
          <a:ext cx="281554" cy="2815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noFill/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09EED-A601-44D2-BAF3-E216A5F938CB}">
      <dsp:nvSpPr>
        <dsp:cNvPr id="0" name=""/>
        <dsp:cNvSpPr/>
      </dsp:nvSpPr>
      <dsp:spPr>
        <a:xfrm>
          <a:off x="5054231" y="1074014"/>
          <a:ext cx="1773467" cy="1558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Deddf Anghenion Dysgu Ychwanegol a’r Tribiwnlys Addysg (Cymru)</a:t>
          </a:r>
        </a:p>
      </dsp:txBody>
      <dsp:txXfrm>
        <a:off x="5054231" y="1074014"/>
        <a:ext cx="1773467" cy="1558374"/>
      </dsp:txXfrm>
    </dsp:sp>
    <dsp:sp modelId="{8517E3C4-3356-4923-BBD4-F50170796317}">
      <dsp:nvSpPr>
        <dsp:cNvPr id="0" name=""/>
        <dsp:cNvSpPr/>
      </dsp:nvSpPr>
      <dsp:spPr>
        <a:xfrm>
          <a:off x="5054231" y="526477"/>
          <a:ext cx="1773467" cy="5475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2018</a:t>
          </a:r>
        </a:p>
      </dsp:txBody>
      <dsp:txXfrm>
        <a:off x="5054231" y="526477"/>
        <a:ext cx="1773467" cy="547537"/>
      </dsp:txXfrm>
    </dsp:sp>
    <dsp:sp modelId="{92365248-3C7A-41CE-B275-0D8CCBB2F958}">
      <dsp:nvSpPr>
        <dsp:cNvPr id="0" name=""/>
        <dsp:cNvSpPr/>
      </dsp:nvSpPr>
      <dsp:spPr>
        <a:xfrm>
          <a:off x="4798273" y="1074014"/>
          <a:ext cx="0" cy="1558374"/>
        </a:xfrm>
        <a:prstGeom prst="line">
          <a:avLst/>
        </a:prstGeom>
        <a:noFill/>
        <a:ln w="12700" cap="rnd" cmpd="sng" algn="ctr">
          <a:solidFill>
            <a:schemeClr val="accent2">
              <a:hueOff val="889586"/>
              <a:satOff val="-19883"/>
              <a:lumOff val="-18823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1490A2-F3FC-4CED-BFC3-7B11D5B224D7}">
      <dsp:nvSpPr>
        <dsp:cNvPr id="0" name=""/>
        <dsp:cNvSpPr/>
      </dsp:nvSpPr>
      <dsp:spPr>
        <a:xfrm>
          <a:off x="4770010" y="2583111"/>
          <a:ext cx="92145" cy="98556"/>
        </a:xfrm>
        <a:prstGeom prst="ellipse">
          <a:avLst/>
        </a:prstGeom>
        <a:gradFill rotWithShape="0">
          <a:gsLst>
            <a:gs pos="0">
              <a:schemeClr val="accent2">
                <a:tint val="96000"/>
                <a:lumMod val="104000"/>
              </a:schemeClr>
            </a:gs>
            <a:gs pos="100000">
              <a:schemeClr val="accent2">
                <a:shade val="98000"/>
                <a:lumMod val="94000"/>
              </a:schemeClr>
            </a:gs>
          </a:gsLst>
          <a:lin ang="5400000" scaled="0"/>
        </a:gradFill>
        <a:ln w="63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D3003-0126-42EB-AAC5-8D61689527F9}">
      <dsp:nvSpPr>
        <dsp:cNvPr id="0" name=""/>
        <dsp:cNvSpPr/>
      </dsp:nvSpPr>
      <dsp:spPr>
        <a:xfrm rot="5400000">
          <a:off x="4190838" y="81574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epilepsi</a:t>
          </a:r>
          <a:endParaRPr lang="en-US" sz="1200" kern="1200" dirty="0"/>
        </a:p>
      </dsp:txBody>
      <dsp:txXfrm rot="-5400000">
        <a:off x="4436348" y="192758"/>
        <a:ext cx="733009" cy="842540"/>
      </dsp:txXfrm>
    </dsp:sp>
    <dsp:sp modelId="{2C96DC3C-0D95-4FBB-878B-CB959D17AF69}">
      <dsp:nvSpPr>
        <dsp:cNvPr id="0" name=""/>
        <dsp:cNvSpPr/>
      </dsp:nvSpPr>
      <dsp:spPr>
        <a:xfrm>
          <a:off x="5367620" y="246818"/>
          <a:ext cx="1366017" cy="734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62E13B-63AF-4D9A-B4E2-73311EA4F56B}">
      <dsp:nvSpPr>
        <dsp:cNvPr id="0" name=""/>
        <dsp:cNvSpPr/>
      </dsp:nvSpPr>
      <dsp:spPr>
        <a:xfrm rot="5400000">
          <a:off x="3040740" y="81574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nam</a:t>
          </a:r>
          <a:r>
            <a:rPr lang="en-US" sz="2000" kern="1200" dirty="0"/>
            <a:t> </a:t>
          </a:r>
          <a:r>
            <a:rPr lang="en-US" sz="2000" kern="1200" dirty="0" err="1"/>
            <a:t>ar</a:t>
          </a:r>
          <a:r>
            <a:rPr lang="en-US" sz="2000" kern="1200" dirty="0"/>
            <a:t> y </a:t>
          </a:r>
          <a:r>
            <a:rPr lang="en-US" sz="2000" kern="1200" dirty="0" err="1"/>
            <a:t>clyw</a:t>
          </a:r>
          <a:endParaRPr lang="en-US" sz="2000" kern="1200" dirty="0"/>
        </a:p>
      </dsp:txBody>
      <dsp:txXfrm rot="-5400000">
        <a:off x="3286250" y="192758"/>
        <a:ext cx="733009" cy="842540"/>
      </dsp:txXfrm>
    </dsp:sp>
    <dsp:sp modelId="{D03C3580-FF0A-41BC-9F25-C11449E0674D}">
      <dsp:nvSpPr>
        <dsp:cNvPr id="0" name=""/>
        <dsp:cNvSpPr/>
      </dsp:nvSpPr>
      <dsp:spPr>
        <a:xfrm rot="5400000">
          <a:off x="3613586" y="1120530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clefyd</a:t>
          </a:r>
          <a:r>
            <a:rPr lang="en-US" sz="1400" kern="1200" dirty="0"/>
            <a:t> y </a:t>
          </a:r>
          <a:r>
            <a:rPr lang="en-US" sz="1400" kern="1200" dirty="0" err="1"/>
            <a:t>siwgr</a:t>
          </a:r>
          <a:endParaRPr lang="en-US" sz="1400" kern="1200" dirty="0"/>
        </a:p>
      </dsp:txBody>
      <dsp:txXfrm rot="-5400000">
        <a:off x="3859096" y="1231714"/>
        <a:ext cx="733009" cy="842540"/>
      </dsp:txXfrm>
    </dsp:sp>
    <dsp:sp modelId="{01B1906B-A38F-4FD4-9C3A-DFBBEEF6B0E2}">
      <dsp:nvSpPr>
        <dsp:cNvPr id="0" name=""/>
        <dsp:cNvSpPr/>
      </dsp:nvSpPr>
      <dsp:spPr>
        <a:xfrm>
          <a:off x="2327131" y="1285774"/>
          <a:ext cx="1321952" cy="734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743D2E-ECDF-4587-A897-741B6549AC86}">
      <dsp:nvSpPr>
        <dsp:cNvPr id="0" name=""/>
        <dsp:cNvSpPr/>
      </dsp:nvSpPr>
      <dsp:spPr>
        <a:xfrm rot="5400000">
          <a:off x="4763684" y="1120530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asthma</a:t>
          </a:r>
        </a:p>
      </dsp:txBody>
      <dsp:txXfrm rot="-5400000">
        <a:off x="5009194" y="1231714"/>
        <a:ext cx="733009" cy="842540"/>
      </dsp:txXfrm>
    </dsp:sp>
    <dsp:sp modelId="{9C91EBA1-7F03-48E2-B129-4456DEBB26EC}">
      <dsp:nvSpPr>
        <dsp:cNvPr id="0" name=""/>
        <dsp:cNvSpPr/>
      </dsp:nvSpPr>
      <dsp:spPr>
        <a:xfrm rot="5400000">
          <a:off x="4190838" y="2159487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/>
            <a:t>cancr</a:t>
          </a:r>
          <a:endParaRPr lang="en-US" sz="1600" kern="1200" dirty="0"/>
        </a:p>
      </dsp:txBody>
      <dsp:txXfrm rot="-5400000">
        <a:off x="4436348" y="2270671"/>
        <a:ext cx="733009" cy="842540"/>
      </dsp:txXfrm>
    </dsp:sp>
    <dsp:sp modelId="{5792D9C1-67D1-4153-8855-98A9C6C97BB5}">
      <dsp:nvSpPr>
        <dsp:cNvPr id="0" name=""/>
        <dsp:cNvSpPr/>
      </dsp:nvSpPr>
      <dsp:spPr>
        <a:xfrm>
          <a:off x="5367620" y="2324731"/>
          <a:ext cx="1366017" cy="734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3AF3C3-6B18-4735-8B67-20AA4A0AA90E}">
      <dsp:nvSpPr>
        <dsp:cNvPr id="0" name=""/>
        <dsp:cNvSpPr/>
      </dsp:nvSpPr>
      <dsp:spPr>
        <a:xfrm rot="5400000">
          <a:off x="2477490" y="1124851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/>
            <a:t>dyspracsia</a:t>
          </a:r>
          <a:endParaRPr lang="en-US" sz="1100" kern="1200" dirty="0"/>
        </a:p>
      </dsp:txBody>
      <dsp:txXfrm rot="-5400000">
        <a:off x="2723000" y="1236035"/>
        <a:ext cx="733009" cy="842540"/>
      </dsp:txXfrm>
    </dsp:sp>
    <dsp:sp modelId="{06B87790-95AB-4A04-B15C-F440D89A32E5}">
      <dsp:nvSpPr>
        <dsp:cNvPr id="0" name=""/>
        <dsp:cNvSpPr/>
      </dsp:nvSpPr>
      <dsp:spPr>
        <a:xfrm rot="5400000">
          <a:off x="3015843" y="2263431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/>
            <a:t>dystroffi’r</a:t>
          </a:r>
          <a:r>
            <a:rPr lang="en-US" sz="1100" kern="1200" dirty="0"/>
            <a:t> </a:t>
          </a:r>
          <a:r>
            <a:rPr lang="en-US" sz="1100" kern="1200" dirty="0" err="1"/>
            <a:t>cyhyrau</a:t>
          </a:r>
          <a:endParaRPr lang="en-US" sz="1100" kern="1200" dirty="0"/>
        </a:p>
      </dsp:txBody>
      <dsp:txXfrm rot="-5400000">
        <a:off x="3261353" y="2374615"/>
        <a:ext cx="733009" cy="842540"/>
      </dsp:txXfrm>
    </dsp:sp>
    <dsp:sp modelId="{CEE0AA6C-9CB0-46D8-8E9E-F903F1ABCD58}">
      <dsp:nvSpPr>
        <dsp:cNvPr id="0" name=""/>
        <dsp:cNvSpPr/>
      </dsp:nvSpPr>
      <dsp:spPr>
        <a:xfrm>
          <a:off x="2327131" y="3363687"/>
          <a:ext cx="1321952" cy="734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2DF698-AEE6-41C3-9F2F-769D7732F608}">
      <dsp:nvSpPr>
        <dsp:cNvPr id="0" name=""/>
        <dsp:cNvSpPr/>
      </dsp:nvSpPr>
      <dsp:spPr>
        <a:xfrm rot="5400000">
          <a:off x="5378667" y="2183747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arthritis</a:t>
          </a:r>
        </a:p>
      </dsp:txBody>
      <dsp:txXfrm rot="-5400000">
        <a:off x="5624177" y="2294931"/>
        <a:ext cx="733009" cy="842540"/>
      </dsp:txXfrm>
    </dsp:sp>
    <dsp:sp modelId="{7D09802C-D9F8-4260-87EC-6F01D836277F}">
      <dsp:nvSpPr>
        <dsp:cNvPr id="0" name=""/>
        <dsp:cNvSpPr/>
      </dsp:nvSpPr>
      <dsp:spPr>
        <a:xfrm rot="5400000">
          <a:off x="1184907" y="3250648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/>
            <a:t>alergedd</a:t>
          </a:r>
          <a:endParaRPr lang="en-US" sz="1100" kern="1200" dirty="0"/>
        </a:p>
      </dsp:txBody>
      <dsp:txXfrm rot="-5400000">
        <a:off x="1430417" y="3361832"/>
        <a:ext cx="733009" cy="842540"/>
      </dsp:txXfrm>
    </dsp:sp>
    <dsp:sp modelId="{85DA410B-E109-401C-ABF1-14DB3A9351F1}">
      <dsp:nvSpPr>
        <dsp:cNvPr id="0" name=""/>
        <dsp:cNvSpPr/>
      </dsp:nvSpPr>
      <dsp:spPr>
        <a:xfrm>
          <a:off x="5367620" y="4402643"/>
          <a:ext cx="1366017" cy="734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B0F5AA-671C-45F2-96C5-2AB6936122E4}">
      <dsp:nvSpPr>
        <dsp:cNvPr id="0" name=""/>
        <dsp:cNvSpPr/>
      </dsp:nvSpPr>
      <dsp:spPr>
        <a:xfrm rot="5400000">
          <a:off x="1853231" y="2263431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 err="1"/>
            <a:t>parlys</a:t>
          </a:r>
          <a:r>
            <a:rPr lang="en-US" sz="1000" kern="1200" dirty="0"/>
            <a:t> </a:t>
          </a:r>
          <a:r>
            <a:rPr lang="en-US" sz="1000" kern="1200" dirty="0" err="1"/>
            <a:t>yr</a:t>
          </a:r>
          <a:r>
            <a:rPr lang="en-US" sz="1000" kern="1200" dirty="0"/>
            <a:t> </a:t>
          </a:r>
          <a:r>
            <a:rPr lang="en-US" sz="1000" kern="1200" dirty="0" err="1"/>
            <a:t>ymennydd</a:t>
          </a:r>
          <a:endParaRPr lang="en-US" sz="1000" kern="1200" dirty="0"/>
        </a:p>
      </dsp:txBody>
      <dsp:txXfrm rot="-5400000">
        <a:off x="2098741" y="2374615"/>
        <a:ext cx="733009" cy="842540"/>
      </dsp:txXfrm>
    </dsp:sp>
    <dsp:sp modelId="{1CD8E02A-2B2D-4A05-9C64-83040CFF9299}">
      <dsp:nvSpPr>
        <dsp:cNvPr id="0" name=""/>
        <dsp:cNvSpPr/>
      </dsp:nvSpPr>
      <dsp:spPr>
        <a:xfrm rot="5400000">
          <a:off x="2446204" y="3285435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spina</a:t>
          </a:r>
          <a:r>
            <a:rPr lang="en-US" sz="1200" kern="1200" dirty="0"/>
            <a:t> </a:t>
          </a:r>
          <a:r>
            <a:rPr lang="en-US" sz="1400" kern="1200" dirty="0"/>
            <a:t>bifida</a:t>
          </a:r>
        </a:p>
      </dsp:txBody>
      <dsp:txXfrm rot="-5400000">
        <a:off x="2691714" y="3396619"/>
        <a:ext cx="733009" cy="842540"/>
      </dsp:txXfrm>
    </dsp:sp>
    <dsp:sp modelId="{EDBE129A-B766-46EB-9117-FAEA14A256FE}">
      <dsp:nvSpPr>
        <dsp:cNvPr id="0" name=""/>
        <dsp:cNvSpPr/>
      </dsp:nvSpPr>
      <dsp:spPr>
        <a:xfrm>
          <a:off x="2327131" y="5441600"/>
          <a:ext cx="1321952" cy="734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424D85-2D67-410D-9295-12EB99D52230}">
      <dsp:nvSpPr>
        <dsp:cNvPr id="0" name=""/>
        <dsp:cNvSpPr/>
      </dsp:nvSpPr>
      <dsp:spPr>
        <a:xfrm rot="5400000">
          <a:off x="3741886" y="3306623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/>
            <a:t>nam</a:t>
          </a:r>
          <a:r>
            <a:rPr lang="en-US" sz="1900" kern="1200" dirty="0"/>
            <a:t> </a:t>
          </a:r>
          <a:r>
            <a:rPr lang="en-US" sz="1900" kern="1200" dirty="0" err="1"/>
            <a:t>ar</a:t>
          </a:r>
          <a:r>
            <a:rPr lang="en-US" sz="1900" kern="1200" dirty="0"/>
            <a:t> y </a:t>
          </a:r>
          <a:r>
            <a:rPr lang="en-US" sz="1900" kern="1200" dirty="0" err="1"/>
            <a:t>golwg</a:t>
          </a:r>
          <a:endParaRPr lang="en-US" sz="1900" kern="1200" dirty="0"/>
        </a:p>
      </dsp:txBody>
      <dsp:txXfrm rot="-5400000">
        <a:off x="3987396" y="3417807"/>
        <a:ext cx="733009" cy="842540"/>
      </dsp:txXfrm>
    </dsp:sp>
    <dsp:sp modelId="{C97A6B3D-9693-4D62-AC46-FF473893428F}">
      <dsp:nvSpPr>
        <dsp:cNvPr id="0" name=""/>
        <dsp:cNvSpPr/>
      </dsp:nvSpPr>
      <dsp:spPr>
        <a:xfrm rot="5400000">
          <a:off x="4908201" y="3310442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esgyrn</a:t>
          </a:r>
          <a:r>
            <a:rPr lang="en-US" sz="1400" kern="1200" dirty="0"/>
            <a:t> </a:t>
          </a:r>
          <a:r>
            <a:rPr lang="en-US" sz="1400" kern="1200" dirty="0" err="1"/>
            <a:t>brau</a:t>
          </a:r>
          <a:endParaRPr lang="en-US" sz="1400" kern="1200" dirty="0"/>
        </a:p>
      </dsp:txBody>
      <dsp:txXfrm rot="-5400000">
        <a:off x="5153711" y="3421626"/>
        <a:ext cx="733009" cy="842540"/>
      </dsp:txXfrm>
    </dsp:sp>
    <dsp:sp modelId="{6E9E54EE-0C9F-4232-92D0-7EC2C733B7FC}">
      <dsp:nvSpPr>
        <dsp:cNvPr id="0" name=""/>
        <dsp:cNvSpPr/>
      </dsp:nvSpPr>
      <dsp:spPr>
        <a:xfrm>
          <a:off x="5367620" y="6480556"/>
          <a:ext cx="1366017" cy="734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4BF615-EC49-4AAD-8370-9B3E92904341}">
      <dsp:nvSpPr>
        <dsp:cNvPr id="0" name=""/>
        <dsp:cNvSpPr/>
      </dsp:nvSpPr>
      <dsp:spPr>
        <a:xfrm rot="5400000">
          <a:off x="6130894" y="3285349"/>
          <a:ext cx="1224029" cy="1064905"/>
        </a:xfrm>
        <a:prstGeom prst="hexagon">
          <a:avLst>
            <a:gd name="adj" fmla="val 2500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syndrom</a:t>
          </a:r>
          <a:r>
            <a:rPr lang="en-US" sz="1400" kern="1200" dirty="0"/>
            <a:t> Down</a:t>
          </a:r>
        </a:p>
      </dsp:txBody>
      <dsp:txXfrm rot="-5400000">
        <a:off x="6376404" y="3396533"/>
        <a:ext cx="733009" cy="8425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8D5D8-9CE1-4EB0-9744-D2B95AD6C165}">
      <dsp:nvSpPr>
        <dsp:cNvPr id="0" name=""/>
        <dsp:cNvSpPr/>
      </dsp:nvSpPr>
      <dsp:spPr>
        <a:xfrm>
          <a:off x="1408920" y="1471"/>
          <a:ext cx="2903599" cy="1742159"/>
        </a:xfrm>
        <a:prstGeom prst="rect">
          <a:avLst/>
        </a:prstGeom>
        <a:solidFill>
          <a:schemeClr val="accent2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Cyfathrebu</a:t>
          </a:r>
          <a:r>
            <a:rPr lang="en-GB" sz="1700" kern="1200" dirty="0"/>
            <a:t> a </a:t>
          </a:r>
          <a:r>
            <a:rPr lang="en-GB" sz="1700" kern="1200" dirty="0" err="1"/>
            <a:t>rhyngweithio</a:t>
          </a:r>
          <a:endParaRPr lang="en-GB" sz="1700" kern="1200" dirty="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1" kern="1200" dirty="0"/>
            <a:t>(Communication and interaction)</a:t>
          </a:r>
        </a:p>
      </dsp:txBody>
      <dsp:txXfrm>
        <a:off x="1408920" y="1471"/>
        <a:ext cx="2903599" cy="1742159"/>
      </dsp:txXfrm>
    </dsp:sp>
    <dsp:sp modelId="{7B01EA67-E0AF-4060-A833-C36CB0C26688}">
      <dsp:nvSpPr>
        <dsp:cNvPr id="0" name=""/>
        <dsp:cNvSpPr/>
      </dsp:nvSpPr>
      <dsp:spPr>
        <a:xfrm>
          <a:off x="4602879" y="1471"/>
          <a:ext cx="2903599" cy="1742159"/>
        </a:xfrm>
        <a:prstGeom prst="rect">
          <a:avLst/>
        </a:prstGeom>
        <a:solidFill>
          <a:schemeClr val="accent2">
            <a:lumMod val="5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Gwybyddiaeth</a:t>
          </a:r>
          <a:r>
            <a:rPr lang="en-GB" sz="1700" kern="1200" dirty="0"/>
            <a:t> a </a:t>
          </a:r>
          <a:r>
            <a:rPr lang="en-GB" sz="1700" kern="1200" dirty="0" err="1"/>
            <a:t>dysgu</a:t>
          </a:r>
          <a:endParaRPr lang="en-GB" sz="1700" kern="1200" dirty="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1" kern="1200" dirty="0"/>
            <a:t>(Cognition and learning)</a:t>
          </a:r>
        </a:p>
      </dsp:txBody>
      <dsp:txXfrm>
        <a:off x="4602879" y="1471"/>
        <a:ext cx="2903599" cy="1742159"/>
      </dsp:txXfrm>
    </dsp:sp>
    <dsp:sp modelId="{3EDE524D-ADC4-4202-953C-CB01263BF1E1}">
      <dsp:nvSpPr>
        <dsp:cNvPr id="0" name=""/>
        <dsp:cNvSpPr/>
      </dsp:nvSpPr>
      <dsp:spPr>
        <a:xfrm>
          <a:off x="1408920" y="2033990"/>
          <a:ext cx="2903599" cy="1742159"/>
        </a:xfrm>
        <a:prstGeom prst="rect">
          <a:avLst/>
        </a:prstGeom>
        <a:solidFill>
          <a:schemeClr val="accent3">
            <a:lumMod val="75000"/>
          </a:schemeClr>
        </a:soli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Ymddygiad</a:t>
          </a:r>
          <a:r>
            <a:rPr lang="en-GB" sz="1700" kern="1200" dirty="0"/>
            <a:t> a </a:t>
          </a:r>
          <a:r>
            <a:rPr lang="en-GB" sz="1700" kern="1200" dirty="0" err="1"/>
            <a:t>datblygiad</a:t>
          </a:r>
          <a:r>
            <a:rPr lang="en-GB" sz="1700" kern="1200" dirty="0"/>
            <a:t> </a:t>
          </a:r>
          <a:r>
            <a:rPr lang="en-GB" sz="1700" kern="1200" dirty="0" err="1"/>
            <a:t>emosiynol</a:t>
          </a:r>
          <a:r>
            <a:rPr lang="en-GB" sz="1700" kern="1200" dirty="0"/>
            <a:t> a </a:t>
          </a:r>
          <a:r>
            <a:rPr lang="en-GB" sz="1700" kern="1200" dirty="0" err="1"/>
            <a:t>chymdeithasol</a:t>
          </a:r>
          <a:endParaRPr lang="en-GB" sz="1700" kern="1200" dirty="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1" kern="1200" dirty="0"/>
            <a:t>(Behaviour, emotional and social development)</a:t>
          </a:r>
        </a:p>
      </dsp:txBody>
      <dsp:txXfrm>
        <a:off x="1408920" y="2033990"/>
        <a:ext cx="2903599" cy="1742159"/>
      </dsp:txXfrm>
    </dsp:sp>
    <dsp:sp modelId="{936574A0-7E9A-4CDE-A8EA-DB945C4F7F8A}">
      <dsp:nvSpPr>
        <dsp:cNvPr id="0" name=""/>
        <dsp:cNvSpPr/>
      </dsp:nvSpPr>
      <dsp:spPr>
        <a:xfrm>
          <a:off x="4602879" y="2033990"/>
          <a:ext cx="2903599" cy="1742159"/>
        </a:xfrm>
        <a:prstGeom prst="rect">
          <a:avLst/>
        </a:prstGeom>
        <a:solidFill>
          <a:schemeClr val="accent3">
            <a:lumMod val="5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Sensory and/or physical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i="1" kern="1200" dirty="0"/>
            <a:t>(</a:t>
          </a:r>
          <a:r>
            <a:rPr lang="en-GB" sz="1700" i="1" kern="1200" dirty="0" err="1"/>
            <a:t>Synhwyraidd</a:t>
          </a:r>
          <a:r>
            <a:rPr lang="en-GB" sz="1700" i="1" kern="1200" dirty="0"/>
            <a:t> a/neu </a:t>
          </a:r>
          <a:r>
            <a:rPr lang="en-GB" sz="1700" i="1" kern="1200" dirty="0" err="1"/>
            <a:t>corfforol</a:t>
          </a:r>
          <a:r>
            <a:rPr lang="en-GB" sz="1700" i="1" kern="1200" dirty="0"/>
            <a:t>)</a:t>
          </a:r>
        </a:p>
      </dsp:txBody>
      <dsp:txXfrm>
        <a:off x="4602879" y="2033990"/>
        <a:ext cx="2903599" cy="17421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CDB10-0CFC-44F3-9075-91D69C83DA65}">
      <dsp:nvSpPr>
        <dsp:cNvPr id="0" name=""/>
        <dsp:cNvSpPr/>
      </dsp:nvSpPr>
      <dsp:spPr>
        <a:xfrm>
          <a:off x="0" y="104880"/>
          <a:ext cx="6832212" cy="79450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Anhawster dysgu penodol</a:t>
          </a:r>
          <a:endParaRPr lang="en-US" sz="2000" kern="1200"/>
        </a:p>
      </dsp:txBody>
      <dsp:txXfrm>
        <a:off x="38784" y="143664"/>
        <a:ext cx="6754644" cy="716935"/>
      </dsp:txXfrm>
    </dsp:sp>
    <dsp:sp modelId="{70AE2E2B-2D98-4680-AD22-05EC0D7AEBC4}">
      <dsp:nvSpPr>
        <dsp:cNvPr id="0" name=""/>
        <dsp:cNvSpPr/>
      </dsp:nvSpPr>
      <dsp:spPr>
        <a:xfrm>
          <a:off x="0" y="956983"/>
          <a:ext cx="6832212" cy="794503"/>
        </a:xfrm>
        <a:prstGeom prst="roundRect">
          <a:avLst/>
        </a:prstGeom>
        <a:gradFill rotWithShape="0">
          <a:gsLst>
            <a:gs pos="0">
              <a:schemeClr val="accent2">
                <a:hueOff val="177917"/>
                <a:satOff val="-3977"/>
                <a:lumOff val="-3765"/>
                <a:alphaOff val="0"/>
                <a:tint val="96000"/>
                <a:lumMod val="104000"/>
              </a:schemeClr>
            </a:gs>
            <a:gs pos="100000">
              <a:schemeClr val="accent2">
                <a:hueOff val="177917"/>
                <a:satOff val="-3977"/>
                <a:lumOff val="-3765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Effeithio ar sgiliau echddygol bras a manwl</a:t>
          </a:r>
          <a:endParaRPr lang="en-US" sz="2000" kern="1200"/>
        </a:p>
      </dsp:txBody>
      <dsp:txXfrm>
        <a:off x="38784" y="995767"/>
        <a:ext cx="6754644" cy="716935"/>
      </dsp:txXfrm>
    </dsp:sp>
    <dsp:sp modelId="{5FC05FB1-DD0A-4B96-8F3F-60C40B964B9D}">
      <dsp:nvSpPr>
        <dsp:cNvPr id="0" name=""/>
        <dsp:cNvSpPr/>
      </dsp:nvSpPr>
      <dsp:spPr>
        <a:xfrm>
          <a:off x="0" y="1809086"/>
          <a:ext cx="6832212" cy="794503"/>
        </a:xfrm>
        <a:prstGeom prst="roundRect">
          <a:avLst/>
        </a:prstGeom>
        <a:gradFill rotWithShape="0">
          <a:gsLst>
            <a:gs pos="0">
              <a:schemeClr val="accent2">
                <a:hueOff val="355834"/>
                <a:satOff val="-7953"/>
                <a:lumOff val="-7529"/>
                <a:alphaOff val="0"/>
                <a:tint val="96000"/>
                <a:lumMod val="104000"/>
              </a:schemeClr>
            </a:gs>
            <a:gs pos="100000">
              <a:schemeClr val="accent2">
                <a:hueOff val="355834"/>
                <a:satOff val="-7953"/>
                <a:lumOff val="-752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Effeithio ar lafaredd weithiau</a:t>
          </a:r>
          <a:endParaRPr lang="en-US" sz="2000" kern="1200"/>
        </a:p>
      </dsp:txBody>
      <dsp:txXfrm>
        <a:off x="38784" y="1847870"/>
        <a:ext cx="6754644" cy="716935"/>
      </dsp:txXfrm>
    </dsp:sp>
    <dsp:sp modelId="{5EE75F06-BA12-4A46-8836-8D32A04402E4}">
      <dsp:nvSpPr>
        <dsp:cNvPr id="0" name=""/>
        <dsp:cNvSpPr/>
      </dsp:nvSpPr>
      <dsp:spPr>
        <a:xfrm>
          <a:off x="0" y="2661189"/>
          <a:ext cx="6832212" cy="794503"/>
        </a:xfrm>
        <a:prstGeom prst="roundRect">
          <a:avLst/>
        </a:prstGeom>
        <a:gradFill rotWithShape="0">
          <a:gsLst>
            <a:gs pos="0">
              <a:schemeClr val="accent2">
                <a:hueOff val="533752"/>
                <a:satOff val="-11930"/>
                <a:lumOff val="-11294"/>
                <a:alphaOff val="0"/>
                <a:tint val="96000"/>
                <a:lumMod val="104000"/>
              </a:schemeClr>
            </a:gs>
            <a:gs pos="100000">
              <a:schemeClr val="accent2">
                <a:hueOff val="533752"/>
                <a:satOff val="-11930"/>
                <a:lumOff val="-1129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Nid yw’n gysylltiedig â gallu gwybyddol</a:t>
          </a:r>
          <a:endParaRPr lang="en-US" sz="2000" kern="1200"/>
        </a:p>
      </dsp:txBody>
      <dsp:txXfrm>
        <a:off x="38784" y="2699973"/>
        <a:ext cx="6754644" cy="716935"/>
      </dsp:txXfrm>
    </dsp:sp>
    <dsp:sp modelId="{8BEEDD24-D9F1-49E9-976C-1935099C3489}">
      <dsp:nvSpPr>
        <dsp:cNvPr id="0" name=""/>
        <dsp:cNvSpPr/>
      </dsp:nvSpPr>
      <dsp:spPr>
        <a:xfrm>
          <a:off x="0" y="3513292"/>
          <a:ext cx="6832212" cy="794503"/>
        </a:xfrm>
        <a:prstGeom prst="roundRect">
          <a:avLst/>
        </a:prstGeom>
        <a:gradFill rotWithShape="0">
          <a:gsLst>
            <a:gs pos="0">
              <a:schemeClr val="accent2">
                <a:hueOff val="711669"/>
                <a:satOff val="-15906"/>
                <a:lumOff val="-15058"/>
                <a:alphaOff val="0"/>
                <a:tint val="96000"/>
                <a:lumMod val="104000"/>
              </a:schemeClr>
            </a:gs>
            <a:gs pos="100000">
              <a:schemeClr val="accent2">
                <a:hueOff val="711669"/>
                <a:satOff val="-15906"/>
                <a:lumOff val="-15058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Cysylltiad gyda niwrowyddoniaeth</a:t>
          </a:r>
          <a:endParaRPr lang="en-US" sz="2000" kern="1200"/>
        </a:p>
      </dsp:txBody>
      <dsp:txXfrm>
        <a:off x="38784" y="3552076"/>
        <a:ext cx="6754644" cy="716935"/>
      </dsp:txXfrm>
    </dsp:sp>
    <dsp:sp modelId="{5746BB35-1259-44C3-A3B4-223E131FA84A}">
      <dsp:nvSpPr>
        <dsp:cNvPr id="0" name=""/>
        <dsp:cNvSpPr/>
      </dsp:nvSpPr>
      <dsp:spPr>
        <a:xfrm>
          <a:off x="0" y="4365395"/>
          <a:ext cx="6832212" cy="794503"/>
        </a:xfrm>
        <a:prstGeom prst="round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Am </a:t>
          </a:r>
          <a:r>
            <a:rPr lang="en-GB" sz="2000" kern="1200" dirty="0" err="1"/>
            <a:t>wybodaeth</a:t>
          </a:r>
          <a:r>
            <a:rPr lang="en-GB" sz="2000" kern="1200" dirty="0"/>
            <a:t> </a:t>
          </a:r>
          <a:r>
            <a:rPr lang="en-GB" sz="2000" kern="1200" dirty="0" err="1"/>
            <a:t>bellach</a:t>
          </a:r>
          <a:r>
            <a:rPr lang="en-GB" sz="2000" kern="1200" dirty="0"/>
            <a:t> </a:t>
          </a:r>
          <a:r>
            <a:rPr lang="en-GB" sz="2000" kern="1200" dirty="0" err="1"/>
            <a:t>ewch</a:t>
          </a:r>
          <a:r>
            <a:rPr lang="en-GB" sz="2000" kern="1200" dirty="0"/>
            <a:t> i: </a:t>
          </a:r>
          <a:r>
            <a:rPr lang="en-GB" sz="2000" kern="1200" dirty="0">
              <a:hlinkClick xmlns:r="http://schemas.openxmlformats.org/officeDocument/2006/relationships" r:id="rId1"/>
            </a:rPr>
            <a:t>Dyspraxia at a glance – Dyspraxia Foundation</a:t>
          </a:r>
          <a:r>
            <a:rPr lang="en-GB" sz="2000" kern="1200" dirty="0"/>
            <a:t> </a:t>
          </a:r>
          <a:endParaRPr lang="en-US" sz="2000" kern="1200" dirty="0"/>
        </a:p>
      </dsp:txBody>
      <dsp:txXfrm>
        <a:off x="38784" y="4404179"/>
        <a:ext cx="6754644" cy="716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190A03-F02D-4551-95FB-2EEFE0CAD47A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10F33A-2563-452E-B099-8780F81062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99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yspraxiafoundation.org.uk/what_is_dyspraxia/dyspraxia-at-a-glance/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clusive.com/uk/resources/eye-gaze.html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3763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Ers</a:t>
            </a:r>
            <a:r>
              <a:rPr lang="en-GB" dirty="0"/>
              <a:t> 01/09/21 - ADY </a:t>
            </a:r>
            <a:r>
              <a:rPr lang="en-GB" dirty="0" err="1"/>
              <a:t>yw'r</a:t>
            </a:r>
            <a:r>
              <a:rPr lang="en-GB" dirty="0"/>
              <a:t> term </a:t>
            </a:r>
            <a:r>
              <a:rPr lang="en-GB" dirty="0" err="1"/>
              <a:t>statudol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, iechyd a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flaenorol</a:t>
            </a:r>
            <a:r>
              <a:rPr lang="en-GB" dirty="0"/>
              <a:t> AAA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)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 SEND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ac </a:t>
            </a:r>
            <a:r>
              <a:rPr lang="en-GB" dirty="0" err="1"/>
              <a:t>Anableddau</a:t>
            </a:r>
            <a:r>
              <a:rPr lang="en-GB" dirty="0"/>
              <a:t>). </a:t>
            </a:r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deddfwriaeth</a:t>
            </a:r>
            <a:r>
              <a:rPr lang="en-GB" dirty="0"/>
              <a:t> SEND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AAA / ADY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Cydlynwyr</a:t>
            </a:r>
            <a:r>
              <a:rPr lang="en-GB" dirty="0"/>
              <a:t> AAA (SENCOs) </a:t>
            </a:r>
            <a:r>
              <a:rPr lang="en-GB" dirty="0" err="1"/>
              <a:t>bellach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Gydlynwyr</a:t>
            </a:r>
            <a:r>
              <a:rPr lang="en-GB" dirty="0"/>
              <a:t> ADY (CADY -  ALNCOs) - </a:t>
            </a:r>
            <a:r>
              <a:rPr lang="en-GB" dirty="0" err="1"/>
              <a:t>newidiodd</a:t>
            </a:r>
            <a:r>
              <a:rPr lang="en-GB" dirty="0"/>
              <a:t> y </a:t>
            </a:r>
            <a:r>
              <a:rPr lang="en-GB" dirty="0" err="1"/>
              <a:t>rôl</a:t>
            </a:r>
            <a:r>
              <a:rPr lang="en-GB" dirty="0"/>
              <a:t> a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gyfrifoldeb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.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person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atynt</a:t>
            </a:r>
            <a:r>
              <a:rPr lang="en-GB" dirty="0"/>
              <a:t> am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gyngor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3 math o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dwys</a:t>
            </a:r>
            <a:r>
              <a:rPr lang="en-GB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 ii. </a:t>
            </a:r>
            <a:r>
              <a:rPr lang="en-GB" dirty="0" err="1"/>
              <a:t>Unedau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Unedau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Canolfannau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Unedau</a:t>
            </a:r>
            <a:r>
              <a:rPr lang="en-GB" dirty="0"/>
              <a:t> Iaith ac </a:t>
            </a:r>
            <a:r>
              <a:rPr lang="en-GB" dirty="0" err="1"/>
              <a:t>ati</a:t>
            </a:r>
            <a:r>
              <a:rPr lang="en-GB" dirty="0"/>
              <a:t>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     </a:t>
            </a:r>
            <a:r>
              <a:rPr lang="en-GB" dirty="0" err="1"/>
              <a:t>meddygol</a:t>
            </a:r>
            <a:r>
              <a:rPr lang="en-GB" dirty="0"/>
              <a:t>, </a:t>
            </a:r>
            <a:r>
              <a:rPr lang="en-GB" dirty="0" err="1"/>
              <a:t>ymddygiadol</a:t>
            </a:r>
            <a:r>
              <a:rPr lang="en-GB" dirty="0"/>
              <a:t>, </a:t>
            </a:r>
            <a:r>
              <a:rPr lang="en-GB" dirty="0" err="1"/>
              <a:t>awtistiaeth</a:t>
            </a:r>
            <a:r>
              <a:rPr lang="en-GB" dirty="0"/>
              <a:t>, </a:t>
            </a:r>
            <a:r>
              <a:rPr lang="en-GB" dirty="0" err="1"/>
              <a:t>oediad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iii.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(92-93% o </a:t>
            </a:r>
            <a:r>
              <a:rPr lang="en-GB" dirty="0" err="1"/>
              <a:t>ddysgwyr</a:t>
            </a:r>
            <a:r>
              <a:rPr lang="en-GB" dirty="0"/>
              <a:t> ag ADY)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SAC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ddarpar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gyfrifoldebau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moesol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. </a:t>
            </a:r>
            <a:r>
              <a:rPr lang="en-GB" dirty="0" err="1"/>
              <a:t>Bil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Senedd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 + </a:t>
            </a:r>
            <a:r>
              <a:rPr lang="en-GB" dirty="0" err="1"/>
              <a:t>deddfwriaeth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a </a:t>
            </a:r>
            <a:r>
              <a:rPr lang="en-GB" dirty="0" err="1"/>
              <a:t>grybwyllir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cyfartal</a:t>
            </a:r>
            <a:r>
              <a:rPr lang="en-GB" dirty="0"/>
              <a:t> a </a:t>
            </a:r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allgyrsiol</a:t>
            </a:r>
            <a:r>
              <a:rPr lang="en-GB" dirty="0"/>
              <a:t>.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0346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 am y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wnewch</a:t>
            </a:r>
            <a:r>
              <a:rPr lang="en-GB" dirty="0"/>
              <a:t> chi </a:t>
            </a:r>
            <a:r>
              <a:rPr lang="en-GB" dirty="0" err="1"/>
              <a:t>chwilio</a:t>
            </a:r>
            <a:r>
              <a:rPr lang="en-GB" dirty="0"/>
              <a:t> Google am </a:t>
            </a:r>
            <a:r>
              <a:rPr lang="en-GB" dirty="0" err="1"/>
              <a:t>ddelweddau</a:t>
            </a:r>
            <a:r>
              <a:rPr lang="en-GB" dirty="0"/>
              <a:t> o ‘</a:t>
            </a:r>
            <a:r>
              <a:rPr lang="en-GB" dirty="0" err="1"/>
              <a:t>ddysgwyr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’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y </a:t>
            </a:r>
            <a:r>
              <a:rPr lang="en-GB" dirty="0" err="1"/>
              <a:t>lluniau’n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plant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cadeiriau</a:t>
            </a:r>
            <a:r>
              <a:rPr lang="en-GB" dirty="0"/>
              <a:t> </a:t>
            </a:r>
            <a:r>
              <a:rPr lang="en-GB" dirty="0" err="1"/>
              <a:t>olwyn</a:t>
            </a:r>
            <a:r>
              <a:rPr lang="en-GB" dirty="0"/>
              <a:t>/ </a:t>
            </a:r>
            <a:r>
              <a:rPr lang="en-GB" dirty="0" err="1"/>
              <a:t>rhai</a:t>
            </a:r>
            <a:r>
              <a:rPr lang="en-GB" dirty="0"/>
              <a:t> a </a:t>
            </a:r>
            <a:r>
              <a:rPr lang="en-GB" dirty="0" err="1"/>
              <a:t>Syndrom</a:t>
            </a:r>
            <a:r>
              <a:rPr lang="en-GB" dirty="0"/>
              <a:t> Down. Pam?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gweladwy</a:t>
            </a:r>
            <a:r>
              <a:rPr lang="en-GB" dirty="0"/>
              <a:t> – </a:t>
            </a:r>
            <a:r>
              <a:rPr lang="en-GB" dirty="0" err="1"/>
              <a:t>ffocws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 hon.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cudd</a:t>
            </a:r>
            <a:r>
              <a:rPr lang="en-GB" dirty="0"/>
              <a:t>. </a:t>
            </a:r>
            <a:r>
              <a:rPr lang="en-GB" dirty="0" err="1"/>
              <a:t>Cyfeirio</a:t>
            </a:r>
            <a:r>
              <a:rPr lang="en-GB" dirty="0"/>
              <a:t> at rai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modwl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01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trawsnewid</a:t>
            </a:r>
            <a:r>
              <a:rPr lang="en-GB" dirty="0"/>
              <a:t> (</a:t>
            </a:r>
            <a:r>
              <a:rPr lang="en-GB" dirty="0" err="1"/>
              <a:t>Cwricwlwm</a:t>
            </a:r>
            <a:r>
              <a:rPr lang="en-GB" dirty="0"/>
              <a:t> Cymru 2022)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system ADY </a:t>
            </a:r>
            <a:r>
              <a:rPr lang="en-GB" dirty="0" err="1"/>
              <a:t>gyfan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thrawsnewid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chyflwyno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</a:t>
            </a:r>
            <a:r>
              <a:rPr lang="en-GB" dirty="0" err="1"/>
              <a:t>dechrau'r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ddiffiniadau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- term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ddogfennaeth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un </a:t>
            </a:r>
            <a:r>
              <a:rPr lang="en-GB" dirty="0" err="1"/>
              <a:t>oed</a:t>
            </a:r>
            <a:r>
              <a:rPr lang="en-GB" dirty="0"/>
              <a:t> / cam </a:t>
            </a:r>
            <a:r>
              <a:rPr lang="en-GB" dirty="0" err="1"/>
              <a:t>datblygiad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Sasesneg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Iaith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ADY. Beth am y </a:t>
            </a:r>
            <a:r>
              <a:rPr lang="en-GB" dirty="0" err="1"/>
              <a:t>ffoaduriaid</a:t>
            </a:r>
            <a:r>
              <a:rPr lang="en-GB" dirty="0"/>
              <a:t> o </a:t>
            </a:r>
            <a:r>
              <a:rPr lang="en-GB" dirty="0" err="1"/>
              <a:t>Afghansitan</a:t>
            </a:r>
            <a:r>
              <a:rPr lang="en-GB" dirty="0"/>
              <a:t>, Syria ac </a:t>
            </a:r>
            <a:r>
              <a:rPr lang="en-GB" dirty="0" err="1"/>
              <a:t>ati</a:t>
            </a:r>
            <a:r>
              <a:rPr lang="en-GB" dirty="0"/>
              <a:t>?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ADY </a:t>
            </a:r>
            <a:r>
              <a:rPr lang="en-GB" dirty="0" err="1"/>
              <a:t>sylfaenol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–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rhwystr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/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.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Cymraeg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Dyslecsia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teuluoedd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Cymraeg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- 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083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458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LDD = Learning difficulties and disabilities (</a:t>
            </a:r>
            <a:r>
              <a:rPr lang="en-GB" dirty="0" err="1"/>
              <a:t>Anawsterau</a:t>
            </a:r>
            <a:r>
              <a:rPr lang="en-GB" dirty="0"/>
              <a:t> ac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dysguO</a:t>
            </a:r>
            <a:endParaRPr lang="en-GB" dirty="0"/>
          </a:p>
          <a:p>
            <a:r>
              <a:rPr lang="en-GB" dirty="0"/>
              <a:t>IDP – Individual Development Plan – CDU –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– 1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o </a:t>
            </a:r>
            <a:r>
              <a:rPr lang="en-GB" dirty="0" err="1"/>
              <a:t>angen</a:t>
            </a:r>
            <a:endParaRPr lang="en-GB" dirty="0"/>
          </a:p>
          <a:p>
            <a:r>
              <a:rPr lang="en-GB" dirty="0"/>
              <a:t>Pa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hyn</a:t>
            </a:r>
            <a:r>
              <a:rPr lang="en-GB" dirty="0"/>
              <a:t>? </a:t>
            </a:r>
            <a:r>
              <a:rPr lang="en-GB" dirty="0" err="1"/>
              <a:t>Ffisio</a:t>
            </a:r>
            <a:r>
              <a:rPr lang="en-GB" dirty="0"/>
              <a:t>,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lleferydd</a:t>
            </a:r>
            <a:r>
              <a:rPr lang="en-GB" dirty="0"/>
              <a:t>, </a:t>
            </a:r>
            <a:r>
              <a:rPr lang="en-GB" dirty="0" err="1"/>
              <a:t>galwedigaethol</a:t>
            </a:r>
            <a:r>
              <a:rPr lang="en-GB" dirty="0"/>
              <a:t>,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gwirfoddol</a:t>
            </a:r>
            <a:r>
              <a:rPr lang="en-GB" dirty="0"/>
              <a:t>,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iechyd</a:t>
            </a:r>
          </a:p>
          <a:p>
            <a:r>
              <a:rPr lang="en-GB" dirty="0" err="1"/>
              <a:t>Apêl</a:t>
            </a:r>
            <a:r>
              <a:rPr lang="en-GB" dirty="0"/>
              <a:t> -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apelio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and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595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281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0390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Beth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ystyr</a:t>
            </a:r>
            <a:r>
              <a:rPr lang="en-GB" sz="1200" dirty="0"/>
              <a:t> </a:t>
            </a:r>
            <a:r>
              <a:rPr lang="en-GB" sz="1200" dirty="0" err="1"/>
              <a:t>cynhwysiant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chi?</a:t>
            </a:r>
          </a:p>
          <a:p>
            <a:r>
              <a:rPr lang="en-GB" sz="1200" dirty="0" err="1"/>
              <a:t>Meddyliwch</a:t>
            </a:r>
            <a:r>
              <a:rPr lang="en-GB" sz="1200" dirty="0"/>
              <a:t> am </a:t>
            </a:r>
            <a:r>
              <a:rPr lang="en-GB" sz="1200" dirty="0" err="1"/>
              <a:t>achlysur</a:t>
            </a:r>
            <a:r>
              <a:rPr lang="en-GB" sz="1200" dirty="0"/>
              <a:t> </a:t>
            </a:r>
            <a:r>
              <a:rPr lang="en-GB" sz="1200" dirty="0" err="1"/>
              <a:t>lle</a:t>
            </a:r>
            <a:r>
              <a:rPr lang="en-GB" sz="1200" dirty="0"/>
              <a:t> </a:t>
            </a:r>
            <a:r>
              <a:rPr lang="en-GB" sz="1200" dirty="0" err="1"/>
              <a:t>roeddech</a:t>
            </a:r>
            <a:r>
              <a:rPr lang="en-GB" sz="1200" dirty="0"/>
              <a:t> </a:t>
            </a:r>
            <a:r>
              <a:rPr lang="en-GB" sz="1200" dirty="0" err="1"/>
              <a:t>chi’n</a:t>
            </a:r>
            <a:r>
              <a:rPr lang="en-GB" sz="1200" dirty="0"/>
              <a:t> </a:t>
            </a:r>
            <a:r>
              <a:rPr lang="en-GB" sz="1200" dirty="0" err="1"/>
              <a:t>teimlo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eich</a:t>
            </a:r>
            <a:r>
              <a:rPr lang="en-GB" sz="1200" dirty="0"/>
              <a:t> </a:t>
            </a:r>
            <a:r>
              <a:rPr lang="en-GB" sz="1200" dirty="0" err="1"/>
              <a:t>cynnwys</a:t>
            </a:r>
            <a:r>
              <a:rPr lang="en-GB" sz="1200" dirty="0"/>
              <a:t>, </a:t>
            </a:r>
            <a:r>
              <a:rPr lang="en-GB" sz="1200" dirty="0" err="1"/>
              <a:t>eich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perthyn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grwp</a:t>
            </a:r>
            <a:r>
              <a:rPr lang="en-GB" sz="1200" dirty="0"/>
              <a:t> </a:t>
            </a:r>
            <a:r>
              <a:rPr lang="en-GB" sz="1200" dirty="0" err="1"/>
              <a:t>penodol</a:t>
            </a:r>
            <a:r>
              <a:rPr lang="en-GB" sz="1200" baseline="0" dirty="0"/>
              <a:t> </a:t>
            </a:r>
            <a:r>
              <a:rPr lang="en-GB" sz="1200" baseline="0" dirty="0" err="1"/>
              <a:t>roeddech</a:t>
            </a:r>
            <a:r>
              <a:rPr lang="en-GB" sz="1200" baseline="0" dirty="0"/>
              <a:t> </a:t>
            </a:r>
            <a:r>
              <a:rPr lang="en-GB" sz="1200" baseline="0" dirty="0" err="1"/>
              <a:t>yn</a:t>
            </a:r>
            <a:r>
              <a:rPr lang="en-GB" sz="1200" baseline="0" dirty="0"/>
              <a:t> </a:t>
            </a:r>
            <a:r>
              <a:rPr lang="en-GB" sz="1200" baseline="0" dirty="0" err="1"/>
              <a:t>ysu</a:t>
            </a:r>
            <a:r>
              <a:rPr lang="en-GB" sz="1200" baseline="0" dirty="0"/>
              <a:t> am </a:t>
            </a:r>
            <a:r>
              <a:rPr lang="en-GB" sz="1200" baseline="0" dirty="0" err="1"/>
              <a:t>gael</a:t>
            </a:r>
            <a:r>
              <a:rPr lang="en-GB" sz="1200" baseline="0" dirty="0"/>
              <a:t> bod </a:t>
            </a:r>
            <a:r>
              <a:rPr lang="en-GB" sz="1200" baseline="0" dirty="0" err="1"/>
              <a:t>yn</a:t>
            </a:r>
            <a:r>
              <a:rPr lang="en-GB" sz="1200" baseline="0" dirty="0"/>
              <a:t> ran </a:t>
            </a:r>
            <a:r>
              <a:rPr lang="en-GB" sz="1200" baseline="0" dirty="0" err="1"/>
              <a:t>ohono</a:t>
            </a:r>
            <a:r>
              <a:rPr lang="en-GB" sz="1200" baseline="0" dirty="0"/>
              <a:t>, </a:t>
            </a:r>
            <a:r>
              <a:rPr lang="en-GB" sz="1200" baseline="0" dirty="0" err="1"/>
              <a:t>e.e.</a:t>
            </a:r>
            <a:r>
              <a:rPr lang="en-GB" sz="1200" baseline="0" dirty="0"/>
              <a:t> </a:t>
            </a:r>
            <a:r>
              <a:rPr lang="en-GB" sz="1200" baseline="0" dirty="0" err="1"/>
              <a:t>cael</a:t>
            </a:r>
            <a:r>
              <a:rPr lang="en-GB" sz="1200" baseline="0" dirty="0"/>
              <a:t> </a:t>
            </a:r>
            <a:r>
              <a:rPr lang="en-GB" sz="1200" baseline="0" dirty="0" err="1"/>
              <a:t>eich</a:t>
            </a:r>
            <a:r>
              <a:rPr lang="en-GB" sz="1200" baseline="0" dirty="0"/>
              <a:t> </a:t>
            </a:r>
            <a:r>
              <a:rPr lang="en-GB" sz="1200" baseline="0" dirty="0" err="1"/>
              <a:t>dewis</a:t>
            </a:r>
            <a:r>
              <a:rPr lang="en-GB" sz="1200" baseline="0" dirty="0"/>
              <a:t> </a:t>
            </a:r>
            <a:r>
              <a:rPr lang="en-GB" sz="1200" baseline="0" dirty="0" err="1"/>
              <a:t>i’r</a:t>
            </a:r>
            <a:r>
              <a:rPr lang="en-GB" sz="1200" baseline="0" dirty="0"/>
              <a:t> </a:t>
            </a:r>
            <a:r>
              <a:rPr lang="en-GB" sz="1200" baseline="0" dirty="0" err="1"/>
              <a:t>tim</a:t>
            </a:r>
            <a:r>
              <a:rPr lang="en-GB" sz="1200" baseline="0" dirty="0"/>
              <a:t> pel-</a:t>
            </a:r>
            <a:r>
              <a:rPr lang="en-GB" sz="1200" baseline="0" dirty="0" err="1"/>
              <a:t>droed</a:t>
            </a:r>
            <a:r>
              <a:rPr lang="en-GB" sz="1200" baseline="0" dirty="0"/>
              <a:t> neu </a:t>
            </a:r>
            <a:r>
              <a:rPr lang="en-GB" sz="1200" baseline="0" dirty="0" err="1"/>
              <a:t>cael</a:t>
            </a:r>
            <a:r>
              <a:rPr lang="en-GB" sz="1200" baseline="0" dirty="0"/>
              <a:t> </a:t>
            </a:r>
            <a:r>
              <a:rPr lang="en-GB" sz="1200" baseline="0" dirty="0" err="1"/>
              <a:t>gwahoddiad</a:t>
            </a:r>
            <a:r>
              <a:rPr lang="en-GB" sz="1200" baseline="0" dirty="0"/>
              <a:t> </a:t>
            </a:r>
            <a:r>
              <a:rPr lang="en-GB" sz="1200" baseline="0" dirty="0" err="1"/>
              <a:t>i</a:t>
            </a:r>
            <a:r>
              <a:rPr lang="en-GB" sz="1200" baseline="0" dirty="0"/>
              <a:t> </a:t>
            </a:r>
            <a:r>
              <a:rPr lang="en-GB" sz="1200" baseline="0" dirty="0" err="1"/>
              <a:t>barti</a:t>
            </a:r>
            <a:r>
              <a:rPr lang="en-GB" sz="1200" baseline="0" dirty="0"/>
              <a:t> person </a:t>
            </a:r>
            <a:r>
              <a:rPr lang="en-GB" sz="1200" baseline="0" dirty="0" err="1"/>
              <a:t>mwyaf</a:t>
            </a:r>
            <a:r>
              <a:rPr lang="en-GB" sz="1200" baseline="0" dirty="0"/>
              <a:t> </a:t>
            </a:r>
            <a:r>
              <a:rPr lang="en-GB" sz="1200" baseline="0" dirty="0" err="1"/>
              <a:t>poblogaidd</a:t>
            </a:r>
            <a:r>
              <a:rPr lang="en-GB" sz="1200" baseline="0" dirty="0"/>
              <a:t> y </a:t>
            </a:r>
            <a:r>
              <a:rPr lang="en-GB" sz="1200" baseline="0" dirty="0" err="1"/>
              <a:t>dosbarth</a:t>
            </a:r>
            <a:r>
              <a:rPr lang="en-GB" sz="1200" baseline="0" dirty="0"/>
              <a:t>.  Pa </a:t>
            </a:r>
            <a:r>
              <a:rPr lang="en-GB" sz="1200" baseline="0" dirty="0" err="1"/>
              <a:t>fath</a:t>
            </a:r>
            <a:r>
              <a:rPr lang="en-GB" sz="1200" baseline="0" dirty="0"/>
              <a:t> o </a:t>
            </a:r>
            <a:r>
              <a:rPr lang="en-GB" sz="1200" baseline="0" dirty="0" err="1"/>
              <a:t>deimladau</a:t>
            </a:r>
            <a:r>
              <a:rPr lang="en-GB" sz="1200" baseline="0" dirty="0"/>
              <a:t> </a:t>
            </a:r>
            <a:r>
              <a:rPr lang="en-GB" sz="1200" baseline="0" dirty="0" err="1"/>
              <a:t>oedd</a:t>
            </a:r>
            <a:r>
              <a:rPr lang="en-GB" sz="1200" baseline="0" dirty="0"/>
              <a:t> </a:t>
            </a:r>
            <a:r>
              <a:rPr lang="en-GB" sz="1200" baseline="0" dirty="0" err="1"/>
              <a:t>yn</a:t>
            </a:r>
            <a:r>
              <a:rPr lang="en-GB" sz="1200" baseline="0" dirty="0"/>
              <a:t> </a:t>
            </a:r>
            <a:r>
              <a:rPr lang="en-GB" sz="1200" baseline="0" dirty="0" err="1"/>
              <a:t>gysylltiedig</a:t>
            </a:r>
            <a:r>
              <a:rPr lang="en-GB" sz="1200" baseline="0" dirty="0"/>
              <a:t> </a:t>
            </a:r>
            <a:r>
              <a:rPr lang="en-GB" sz="1200" baseline="0" dirty="0" err="1"/>
              <a:t>gyda’r</a:t>
            </a:r>
            <a:r>
              <a:rPr lang="en-GB" sz="1200" baseline="0" dirty="0"/>
              <a:t> </a:t>
            </a:r>
            <a:r>
              <a:rPr lang="en-GB" sz="1200" baseline="0" dirty="0" err="1"/>
              <a:t>profiad</a:t>
            </a:r>
            <a:r>
              <a:rPr lang="en-GB" sz="1200" baseline="0" dirty="0"/>
              <a:t> </a:t>
            </a:r>
            <a:r>
              <a:rPr lang="en-GB" sz="1200" baseline="0" dirty="0" err="1"/>
              <a:t>hwnnw</a:t>
            </a:r>
            <a:r>
              <a:rPr lang="en-GB" sz="1200" baseline="0" dirty="0"/>
              <a:t>?</a:t>
            </a:r>
          </a:p>
          <a:p>
            <a:r>
              <a:rPr lang="en-GB" sz="1200" baseline="0" dirty="0" err="1"/>
              <a:t>Nawr</a:t>
            </a:r>
            <a:r>
              <a:rPr lang="en-GB" sz="1200" baseline="0" dirty="0"/>
              <a:t> </a:t>
            </a:r>
            <a:r>
              <a:rPr lang="en-GB" sz="1200" baseline="0" dirty="0" err="1"/>
              <a:t>meddyliwch</a:t>
            </a:r>
            <a:r>
              <a:rPr lang="en-GB" sz="1200" baseline="0" dirty="0"/>
              <a:t> am </a:t>
            </a:r>
            <a:r>
              <a:rPr lang="en-GB" sz="1200" baseline="0" dirty="0" err="1"/>
              <a:t>adeg</a:t>
            </a:r>
            <a:r>
              <a:rPr lang="en-GB" sz="1200" baseline="0" dirty="0"/>
              <a:t> </a:t>
            </a:r>
            <a:r>
              <a:rPr lang="en-GB" sz="1200" baseline="0" dirty="0" err="1"/>
              <a:t>lle</a:t>
            </a:r>
            <a:r>
              <a:rPr lang="en-GB" sz="1200" baseline="0" dirty="0"/>
              <a:t> </a:t>
            </a:r>
            <a:r>
              <a:rPr lang="en-GB" sz="1200" baseline="0" dirty="0" err="1"/>
              <a:t>na</a:t>
            </a:r>
            <a:r>
              <a:rPr lang="en-GB" sz="1200" baseline="0" dirty="0"/>
              <a:t> </a:t>
            </a:r>
            <a:r>
              <a:rPr lang="en-GB" sz="1200" baseline="0" dirty="0" err="1"/>
              <a:t>chawsoch</a:t>
            </a:r>
            <a:r>
              <a:rPr lang="en-GB" sz="1200" baseline="0" dirty="0"/>
              <a:t> </a:t>
            </a:r>
            <a:r>
              <a:rPr lang="en-GB" sz="1200" baseline="0" dirty="0" err="1"/>
              <a:t>eich</a:t>
            </a:r>
            <a:r>
              <a:rPr lang="en-GB" sz="1200" baseline="0" dirty="0"/>
              <a:t> </a:t>
            </a:r>
            <a:r>
              <a:rPr lang="en-GB" sz="1200" baseline="0" dirty="0" err="1"/>
              <a:t>cynnwys</a:t>
            </a:r>
            <a:r>
              <a:rPr lang="en-GB" sz="1200" baseline="0" dirty="0"/>
              <a:t> </a:t>
            </a:r>
            <a:r>
              <a:rPr lang="en-GB" sz="1200" baseline="0" dirty="0" err="1"/>
              <a:t>mewn</a:t>
            </a:r>
            <a:r>
              <a:rPr lang="en-GB" sz="1200" baseline="0" dirty="0"/>
              <a:t> </a:t>
            </a:r>
            <a:r>
              <a:rPr lang="en-GB" sz="1200" baseline="0" dirty="0" err="1"/>
              <a:t>achlysur</a:t>
            </a:r>
            <a:r>
              <a:rPr lang="en-GB" sz="1200" baseline="0" dirty="0"/>
              <a:t> </a:t>
            </a:r>
            <a:r>
              <a:rPr lang="en-GB" sz="1200" baseline="0" dirty="0" err="1"/>
              <a:t>gyda</a:t>
            </a:r>
            <a:r>
              <a:rPr lang="en-GB" sz="1200" baseline="0" dirty="0"/>
              <a:t> </a:t>
            </a:r>
            <a:r>
              <a:rPr lang="en-GB" sz="1200" baseline="0" dirty="0" err="1"/>
              <a:t>grwp</a:t>
            </a:r>
            <a:r>
              <a:rPr lang="en-GB" sz="1200" baseline="0" dirty="0"/>
              <a:t> o </a:t>
            </a:r>
            <a:r>
              <a:rPr lang="en-GB" sz="1200" baseline="0" dirty="0" err="1"/>
              <a:t>ffrindiau</a:t>
            </a:r>
            <a:r>
              <a:rPr lang="en-GB" sz="1200" baseline="0" dirty="0"/>
              <a:t> neu </a:t>
            </a:r>
            <a:r>
              <a:rPr lang="en-GB" sz="1200" baseline="0" dirty="0" err="1"/>
              <a:t>deulu</a:t>
            </a:r>
            <a:r>
              <a:rPr lang="en-GB" sz="1200" baseline="0" dirty="0"/>
              <a:t> neu </a:t>
            </a:r>
            <a:r>
              <a:rPr lang="en-GB" sz="1200" baseline="0" dirty="0" err="1"/>
              <a:t>eich</a:t>
            </a:r>
            <a:r>
              <a:rPr lang="en-GB" sz="1200" baseline="0" dirty="0"/>
              <a:t> </a:t>
            </a:r>
            <a:r>
              <a:rPr lang="en-GB" sz="1200" baseline="0" dirty="0" err="1"/>
              <a:t>gwahardd</a:t>
            </a:r>
            <a:r>
              <a:rPr lang="en-GB" sz="1200" baseline="0" dirty="0"/>
              <a:t> </a:t>
            </a:r>
            <a:r>
              <a:rPr lang="en-GB" sz="1200" baseline="0" dirty="0" err="1"/>
              <a:t>i</a:t>
            </a:r>
            <a:r>
              <a:rPr lang="en-GB" sz="1200" baseline="0" dirty="0"/>
              <a:t> </a:t>
            </a:r>
            <a:r>
              <a:rPr lang="en-GB" sz="1200" baseline="0" dirty="0" err="1"/>
              <a:t>fod</a:t>
            </a:r>
            <a:r>
              <a:rPr lang="en-GB" sz="1200" baseline="0" dirty="0"/>
              <a:t> </a:t>
            </a:r>
            <a:r>
              <a:rPr lang="en-GB" sz="1200" baseline="0" dirty="0" err="1"/>
              <a:t>yn</a:t>
            </a:r>
            <a:r>
              <a:rPr lang="en-GB" sz="1200" baseline="0" dirty="0"/>
              <a:t> </a:t>
            </a:r>
            <a:r>
              <a:rPr lang="en-GB" sz="1200" baseline="0" dirty="0" err="1"/>
              <a:t>rhan</a:t>
            </a:r>
            <a:r>
              <a:rPr lang="en-GB" sz="1200" baseline="0" dirty="0"/>
              <a:t> o dim?  Sut </a:t>
            </a:r>
            <a:r>
              <a:rPr lang="en-GB" sz="1200" baseline="0" dirty="0" err="1"/>
              <a:t>oedd</a:t>
            </a:r>
            <a:r>
              <a:rPr lang="en-GB" sz="1200" baseline="0" dirty="0"/>
              <a:t> </a:t>
            </a:r>
            <a:r>
              <a:rPr lang="en-GB" sz="1200" baseline="0" dirty="0" err="1"/>
              <a:t>hynny’n</a:t>
            </a:r>
            <a:r>
              <a:rPr lang="en-GB" sz="1200" baseline="0" dirty="0"/>
              <a:t> </a:t>
            </a:r>
            <a:r>
              <a:rPr lang="en-GB" sz="1200" baseline="0" dirty="0" err="1"/>
              <a:t>teimlo</a:t>
            </a:r>
            <a:r>
              <a:rPr lang="en-GB" sz="1200" baseline="0" dirty="0"/>
              <a:t>?</a:t>
            </a:r>
          </a:p>
          <a:p>
            <a:r>
              <a:rPr lang="en-GB" sz="1200" baseline="0" dirty="0" err="1"/>
              <a:t>Nodwch</a:t>
            </a:r>
            <a:r>
              <a:rPr lang="en-GB" sz="1200" baseline="0" dirty="0"/>
              <a:t> </a:t>
            </a:r>
            <a:r>
              <a:rPr lang="en-GB" sz="1200" baseline="0" dirty="0" err="1"/>
              <a:t>eich</a:t>
            </a:r>
            <a:r>
              <a:rPr lang="en-GB" sz="1200" baseline="0" dirty="0"/>
              <a:t> </a:t>
            </a:r>
            <a:r>
              <a:rPr lang="en-GB" sz="1200" baseline="0" dirty="0" err="1"/>
              <a:t>teimladau</a:t>
            </a:r>
            <a:r>
              <a:rPr lang="en-GB" sz="1200" baseline="0" dirty="0"/>
              <a:t> am y </a:t>
            </a:r>
            <a:r>
              <a:rPr lang="en-GB" sz="1200" baseline="0" dirty="0" err="1"/>
              <a:t>ddwy</a:t>
            </a:r>
            <a:r>
              <a:rPr lang="en-GB" sz="1200" baseline="0" dirty="0"/>
              <a:t> </a:t>
            </a:r>
            <a:r>
              <a:rPr lang="en-GB" sz="1200" baseline="0" dirty="0" err="1"/>
              <a:t>sefyllfa</a:t>
            </a:r>
            <a:r>
              <a:rPr lang="en-GB" sz="1200" baseline="0" dirty="0"/>
              <a:t> </a:t>
            </a:r>
            <a:r>
              <a:rPr lang="en-GB" sz="1200" baseline="0" dirty="0" err="1"/>
              <a:t>yma</a:t>
            </a:r>
            <a:r>
              <a:rPr lang="en-GB" sz="1200" baseline="0" dirty="0"/>
              <a:t> </a:t>
            </a:r>
            <a:r>
              <a:rPr lang="en-GB" sz="1200" baseline="0" dirty="0" err="1"/>
              <a:t>mewn</a:t>
            </a:r>
            <a:r>
              <a:rPr lang="en-GB" sz="1200" baseline="0" dirty="0"/>
              <a:t> </a:t>
            </a:r>
            <a:r>
              <a:rPr lang="en-GB" sz="1200" baseline="0" dirty="0" err="1"/>
              <a:t>tabl</a:t>
            </a:r>
            <a:r>
              <a:rPr lang="en-GB" sz="1200" baseline="0" dirty="0"/>
              <a:t> </a:t>
            </a:r>
            <a:r>
              <a:rPr lang="en-GB" sz="1200" baseline="0" dirty="0" err="1"/>
              <a:t>fel</a:t>
            </a:r>
            <a:r>
              <a:rPr lang="en-GB" sz="1200" baseline="0" dirty="0"/>
              <a:t> </a:t>
            </a:r>
            <a:r>
              <a:rPr lang="en-GB" sz="1200" baseline="0" dirty="0" err="1"/>
              <a:t>yr</a:t>
            </a:r>
            <a:r>
              <a:rPr lang="en-GB" sz="1200" baseline="0" dirty="0"/>
              <a:t> un </a:t>
            </a:r>
            <a:r>
              <a:rPr lang="en-GB" sz="1200" baseline="0" dirty="0" err="1"/>
              <a:t>ar</a:t>
            </a:r>
            <a:r>
              <a:rPr lang="en-GB" sz="1200" baseline="0" dirty="0"/>
              <a:t> y </a:t>
            </a:r>
            <a:r>
              <a:rPr lang="en-GB" sz="1200" baseline="0" dirty="0" err="1"/>
              <a:t>sleid</a:t>
            </a:r>
            <a:r>
              <a:rPr lang="en-GB" sz="1200" baseline="0" dirty="0"/>
              <a:t>. </a:t>
            </a:r>
          </a:p>
          <a:p>
            <a:endParaRPr lang="en-GB" sz="1200" dirty="0"/>
          </a:p>
          <a:p>
            <a:r>
              <a:rPr lang="en-GB" sz="1200" dirty="0"/>
              <a:t>DIFFINIAD: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ymarfer</a:t>
            </a:r>
            <a:r>
              <a:rPr lang="en-GB" sz="1200" dirty="0"/>
              <a:t> neu </a:t>
            </a:r>
            <a:r>
              <a:rPr lang="en-GB" sz="1200" dirty="0" err="1"/>
              <a:t>bolisi</a:t>
            </a:r>
            <a:r>
              <a:rPr lang="en-GB" sz="1200" dirty="0"/>
              <a:t> o </a:t>
            </a:r>
            <a:r>
              <a:rPr lang="en-GB" sz="1200" dirty="0" err="1"/>
              <a:t>ddarparu</a:t>
            </a:r>
            <a:r>
              <a:rPr lang="en-GB" sz="1200" dirty="0"/>
              <a:t> </a:t>
            </a:r>
            <a:r>
              <a:rPr lang="en-GB" sz="1200" dirty="0" err="1"/>
              <a:t>mynediad</a:t>
            </a:r>
            <a:r>
              <a:rPr lang="en-GB" sz="1200" dirty="0"/>
              <a:t> </a:t>
            </a:r>
            <a:r>
              <a:rPr lang="en-GB" sz="1200" dirty="0" err="1"/>
              <a:t>cyfartal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gyfleoedd</a:t>
            </a:r>
            <a:r>
              <a:rPr lang="en-GB" sz="1200" dirty="0"/>
              <a:t> ac </a:t>
            </a:r>
            <a:r>
              <a:rPr lang="en-GB" sz="1200" dirty="0" err="1"/>
              <a:t>adnoddau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gyfer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a </a:t>
            </a:r>
            <a:r>
              <a:rPr lang="en-GB" sz="1200" dirty="0" err="1"/>
              <a:t>fyddai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arall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heithrio</a:t>
            </a:r>
            <a:r>
              <a:rPr lang="en-GB" sz="1200" dirty="0"/>
              <a:t> neu </a:t>
            </a:r>
            <a:r>
              <a:rPr lang="en-GB" sz="1200" dirty="0" err="1"/>
              <a:t>eu</a:t>
            </a:r>
            <a:r>
              <a:rPr lang="en-GB" sz="1200" dirty="0"/>
              <a:t> </a:t>
            </a:r>
            <a:r>
              <a:rPr lang="en-GB" sz="1200" dirty="0" err="1"/>
              <a:t>gwthio</a:t>
            </a:r>
            <a:r>
              <a:rPr lang="en-GB" sz="1200" dirty="0"/>
              <a:t> </a:t>
            </a:r>
            <a:r>
              <a:rPr lang="en-GB" sz="1200" dirty="0" err="1"/>
              <a:t>i’r</a:t>
            </a:r>
            <a:r>
              <a:rPr lang="en-GB" sz="1200" dirty="0"/>
              <a:t> </a:t>
            </a:r>
            <a:r>
              <a:rPr lang="en-GB" sz="1200" dirty="0" err="1"/>
              <a:t>ymylon</a:t>
            </a:r>
            <a:r>
              <a:rPr lang="en-GB" sz="1200" dirty="0"/>
              <a:t> </a:t>
            </a:r>
            <a:r>
              <a:rPr lang="en-GB" sz="1200" dirty="0" err="1"/>
              <a:t>e.e.</a:t>
            </a:r>
            <a:r>
              <a:rPr lang="en-GB" sz="1200" dirty="0"/>
              <a:t> </a:t>
            </a:r>
            <a:r>
              <a:rPr lang="en-GB" sz="1200" dirty="0" err="1"/>
              <a:t>rhai</a:t>
            </a:r>
            <a:r>
              <a:rPr lang="en-GB" sz="1200" dirty="0"/>
              <a:t> ag </a:t>
            </a:r>
            <a:r>
              <a:rPr lang="en-GB" sz="1200" dirty="0" err="1"/>
              <a:t>anableddau</a:t>
            </a:r>
            <a:r>
              <a:rPr lang="en-GB" sz="1200" dirty="0"/>
              <a:t> </a:t>
            </a:r>
            <a:r>
              <a:rPr lang="en-GB" sz="1200" dirty="0" err="1"/>
              <a:t>corfforol</a:t>
            </a:r>
            <a:r>
              <a:rPr lang="en-GB" sz="1200" dirty="0"/>
              <a:t> neu </a:t>
            </a:r>
            <a:r>
              <a:rPr lang="en-GB" sz="1200" dirty="0" err="1"/>
              <a:t>feddyliol</a:t>
            </a:r>
            <a:r>
              <a:rPr lang="en-GB" sz="1200" dirty="0"/>
              <a:t> ac </a:t>
            </a:r>
            <a:r>
              <a:rPr lang="en-GB" sz="1200" dirty="0" err="1"/>
              <a:t>aelodau</a:t>
            </a:r>
            <a:r>
              <a:rPr lang="en-GB" sz="1200" dirty="0"/>
              <a:t> o </a:t>
            </a:r>
            <a:r>
              <a:rPr lang="en-GB" sz="1200" dirty="0" err="1"/>
              <a:t>grwpiau</a:t>
            </a:r>
            <a:r>
              <a:rPr lang="en-GB" sz="1200" dirty="0"/>
              <a:t> </a:t>
            </a:r>
            <a:r>
              <a:rPr lang="en-GB" sz="1200" dirty="0" err="1"/>
              <a:t>lleiafrifol</a:t>
            </a:r>
            <a:r>
              <a:rPr lang="en-GB" sz="1200" dirty="0"/>
              <a:t>.</a:t>
            </a:r>
          </a:p>
          <a:p>
            <a:endParaRPr lang="en-GB" dirty="0"/>
          </a:p>
          <a:p>
            <a:r>
              <a:rPr lang="en-GB" b="1" dirty="0"/>
              <a:t>Bethan -  </a:t>
            </a:r>
            <a:r>
              <a:rPr lang="en-GB" b="0" dirty="0" err="1"/>
              <a:t>Yr</a:t>
            </a:r>
            <a:r>
              <a:rPr lang="en-GB" b="0" dirty="0"/>
              <a:t> </a:t>
            </a:r>
            <a:r>
              <a:rPr lang="en-GB" b="0" dirty="0" err="1"/>
              <a:t>athrawes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dysgu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arwyddo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hun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Gall Bethan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aros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dosbarth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am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holl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wersi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nawr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Gan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fod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rhaid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i'r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athrawes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nawr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wisgo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mwgwd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oherwydd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pandemig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Covid,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hi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wedi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cael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un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arbennig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gyda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darn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plastig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clir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o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amgylch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geg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fel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gall Bethan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ddarllen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gwefusau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Mae'r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athrawes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hwn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hefyd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gynhwysol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iawn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720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9933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Protocolau</a:t>
            </a:r>
            <a:r>
              <a:rPr lang="en-GB" dirty="0"/>
              <a:t> a </a:t>
            </a:r>
            <a:r>
              <a:rPr lang="en-GB" dirty="0" err="1"/>
              <a:t>gweithdrefnau</a:t>
            </a:r>
            <a:r>
              <a:rPr lang="en-GB" dirty="0"/>
              <a:t> ADY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.</a:t>
            </a:r>
          </a:p>
          <a:p>
            <a:r>
              <a:rPr lang="en-GB" dirty="0"/>
              <a:t>CCUHP - </a:t>
            </a:r>
            <a:r>
              <a:rPr lang="en-GB" dirty="0" err="1"/>
              <a:t>hawliau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/>
              <a:t>Salamanca - </a:t>
            </a:r>
            <a:r>
              <a:rPr lang="en-GB" dirty="0" err="1"/>
              <a:t>cyflwynwyd</a:t>
            </a:r>
            <a:r>
              <a:rPr lang="en-GB" dirty="0"/>
              <a:t> y term ‘</a:t>
            </a:r>
            <a:r>
              <a:rPr lang="en-GB" dirty="0" err="1"/>
              <a:t>cynhwysiant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nag ‘</a:t>
            </a:r>
            <a:r>
              <a:rPr lang="en-GB" dirty="0" err="1"/>
              <a:t>integreiddio</a:t>
            </a:r>
            <a:r>
              <a:rPr lang="en-GB" dirty="0"/>
              <a:t>’ </a:t>
            </a:r>
            <a:r>
              <a:rPr lang="en-GB" dirty="0" err="1"/>
              <a:t>sef</a:t>
            </a:r>
            <a:r>
              <a:rPr lang="en-GB" dirty="0"/>
              <a:t> y term </a:t>
            </a:r>
            <a:r>
              <a:rPr lang="en-GB" dirty="0" err="1"/>
              <a:t>hanesyddol</a:t>
            </a:r>
            <a:r>
              <a:rPr lang="en-GB" dirty="0"/>
              <a:t> a </a:t>
            </a:r>
            <a:r>
              <a:rPr lang="en-GB" dirty="0" err="1"/>
              <a:t>ddefnyddiwyd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</a:t>
            </a:r>
          </a:p>
          <a:p>
            <a:r>
              <a:rPr lang="en-GB" dirty="0"/>
              <a:t>CCUHPA - </a:t>
            </a: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gynhwysiant</a:t>
            </a:r>
            <a:r>
              <a:rPr lang="en-GB" dirty="0"/>
              <a:t> a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person </a:t>
            </a:r>
            <a:r>
              <a:rPr lang="en-GB" dirty="0" err="1"/>
              <a:t>anabl</a:t>
            </a:r>
            <a:endParaRPr lang="en-GB" dirty="0"/>
          </a:p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Cydraddoldeb</a:t>
            </a:r>
            <a:r>
              <a:rPr lang="en-GB" dirty="0"/>
              <a:t>-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cwmpasu'r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/>
              <a:t>MHPPI - </a:t>
            </a:r>
            <a:r>
              <a:rPr lang="en-GB" dirty="0" err="1"/>
              <a:t>deddfu’r</a:t>
            </a:r>
            <a:r>
              <a:rPr lang="en-GB" dirty="0"/>
              <a:t> CCUHP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  <a:r>
              <a:rPr lang="en-GB" dirty="0" err="1"/>
              <a:t>Penodi</a:t>
            </a:r>
            <a:r>
              <a:rPr lang="en-GB" dirty="0"/>
              <a:t> </a:t>
            </a:r>
            <a:r>
              <a:rPr lang="en-GB" dirty="0" err="1"/>
              <a:t>Comisiynydd</a:t>
            </a:r>
            <a:r>
              <a:rPr lang="en-GB" dirty="0"/>
              <a:t> Plant Cymru, </a:t>
            </a:r>
            <a:r>
              <a:rPr lang="en-GB" dirty="0" err="1"/>
              <a:t>gwlad</a:t>
            </a:r>
            <a:r>
              <a:rPr lang="en-GB" dirty="0"/>
              <a:t> 1af y DU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benodi'r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hon.</a:t>
            </a:r>
          </a:p>
          <a:p>
            <a:r>
              <a:rPr lang="en-GB" dirty="0" err="1"/>
              <a:t>DLlCD</a:t>
            </a:r>
            <a:r>
              <a:rPr lang="en-GB" dirty="0"/>
              <a:t> - </a:t>
            </a:r>
            <a:r>
              <a:rPr lang="en-GB" dirty="0" err="1"/>
              <a:t>dyheadau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ddinasyddion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ceir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 ac </a:t>
            </a:r>
            <a:r>
              <a:rPr lang="en-GB" dirty="0" err="1"/>
              <a:t>anghenion</a:t>
            </a:r>
            <a:endParaRPr lang="en-GB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4937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cartwn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ceisio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esbonio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termau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syml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tueddiad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defnyddio’r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gair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cydraddoldeb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sef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‘equality’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Saesneg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son am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amrywiaeth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’ neu ‘equity’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fwy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pwysig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profiadau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gydraddoldeb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tri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phlentyn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gwylio’r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gem,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yna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bocs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iddyn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nhw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sefyll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arno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hynna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wir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helpu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pawb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llun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canol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cyfleu’r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ddylai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ddigwydd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ran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sef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bod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byrraf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bocs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uchaf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bod y tri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ohonynt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derbyn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profiad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wylio’r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gem. 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bawb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wneud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cyfartal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ymyrraeth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le er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mwyn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sicrhau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bod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plentyn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cyrraedd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man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a’i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gyfoedion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Ond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wrth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sicrhau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rydyn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rhoi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ddarpariaeth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fwyaf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addas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unigolyn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le ac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targedu’r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boed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rheiny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rhai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ieithyddol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gwybyddol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ymddygiadol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synhwyrol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unrhywbeth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arall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er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mwyn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alluogi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gyflawni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botensial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boed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lefel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a’i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gyfoedion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ai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peidio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.  Mae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cyfiawnder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mewn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gwirionedd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debycach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llun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llaw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lle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yw’r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un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ohonynt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cyfle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weld y gem, ac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amryw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resymau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am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hynny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gynnwys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cynnydd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nifer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ddysgwyr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angen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cymorth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ychwanegol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gostyngiad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cyllid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ddyrennir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gyfer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rheiny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ag ADY.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Heriol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ysgolion</a:t>
            </a: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4026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4461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2130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– </a:t>
            </a:r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Gofynnwch i'r myfyrwyr restru rhai o'r ADY meddygol a chorfforol o’r sleid flaenorol dan y gwahanol gategorïau. Trafodwch. 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Efallai y bydd rhai yn gorgyffwrdd.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0200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Dyspraxia at a glance – Dyspraxia Foundation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6832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4720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4241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chi?</a:t>
            </a:r>
          </a:p>
          <a:p>
            <a:r>
              <a:rPr lang="en-GB" dirty="0"/>
              <a:t>Pa </a:t>
            </a:r>
            <a:r>
              <a:rPr lang="en-GB" dirty="0" err="1"/>
              <a:t>addasiadau</a:t>
            </a:r>
            <a:r>
              <a:rPr lang="en-GB" dirty="0"/>
              <a:t> </a:t>
            </a:r>
            <a:r>
              <a:rPr lang="en-GB" dirty="0" err="1"/>
              <a:t>rhesymol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/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0313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baseline="0" dirty="0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DCDCF6F-7FEC-483A-8543-BE93BA2A53C4}" type="slidenum">
              <a:rPr lang="en-US" altLang="en-US" smtClean="0"/>
              <a:pPr>
                <a:spcBef>
                  <a:spcPct val="0"/>
                </a:spcBef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21194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7733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>
                <a:hlinkClick r:id="rId3"/>
              </a:rPr>
              <a:t>Eye</a:t>
            </a:r>
            <a:r>
              <a:rPr lang="cy-GB" dirty="0">
                <a:hlinkClick r:id="rId3"/>
              </a:rPr>
              <a:t> </a:t>
            </a:r>
            <a:r>
              <a:rPr lang="cy-GB" dirty="0" err="1">
                <a:hlinkClick r:id="rId3"/>
              </a:rPr>
              <a:t>Gaze</a:t>
            </a:r>
            <a:r>
              <a:rPr lang="cy-GB" dirty="0">
                <a:hlinkClick r:id="rId3"/>
              </a:rPr>
              <a:t> (inclusive.com)</a:t>
            </a:r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10F33A-2563-452E-B099-8780F81062A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93674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20998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B60E37-C224-40F2-AD26-D6098F9079A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409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30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22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121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41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17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43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048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09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163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873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71396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5148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189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762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0058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39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27FE7C-B7EC-4850-83C6-6A3DDE2B9395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ABEE881-0713-4336-987B-2BF4442169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825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jtmk2lwpFsQ?feature=oembed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llyw.cymru/sites/default/files/publications/2019-02/ady-cwestiynau-cyffredin-2.pd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impact.wales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tivityalliance.org.uk/how-we-help/fact-and-statistic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b:/g/personal/m_bowen_uwtsd_ac_uk/ERD-u8GdJetCiCKs413x-m8BsnUPNp4ANbpaoWIr7AFytw?e=NE4aE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ssscLGznQsU?start=6&amp;feature=oembed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video" Target="https://www.youtube.com/embed/iQFae4BKaUI?feature=oembed" TargetMode="External"/><Relationship Id="rId7" Type="http://schemas.openxmlformats.org/officeDocument/2006/relationships/hyperlink" Target="https://youtu.be/Mgp8DD6ZI6c" TargetMode="External"/><Relationship Id="rId2" Type="http://schemas.openxmlformats.org/officeDocument/2006/relationships/video" Target="https://www.youtube.com/embed/Mgp8DD6ZI6c?feature=oembed" TargetMode="External"/><Relationship Id="rId1" Type="http://schemas.openxmlformats.org/officeDocument/2006/relationships/video" Target="https://www.youtube.com/embed/dGt_Z3lxJ24?feature=oembed" TargetMode="External"/><Relationship Id="rId6" Type="http://schemas.openxmlformats.org/officeDocument/2006/relationships/hyperlink" Target="https://youtu.be/dGt_Z3lxJ24" TargetMode="External"/><Relationship Id="rId11" Type="http://schemas.openxmlformats.org/officeDocument/2006/relationships/hyperlink" Target="https://youtu.be/iQFae4BKaUI" TargetMode="External"/><Relationship Id="rId5" Type="http://schemas.openxmlformats.org/officeDocument/2006/relationships/notesSlide" Target="../notesSlides/notesSlide22.xml"/><Relationship Id="rId10" Type="http://schemas.openxmlformats.org/officeDocument/2006/relationships/image" Target="../media/image13.jpeg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1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rensplayadvisoryservice.org.uk/pdf_files/Publications/can_play_will_play-CPASwebsite.pdf" TargetMode="External"/><Relationship Id="rId2" Type="http://schemas.openxmlformats.org/officeDocument/2006/relationships/hyperlink" Target="https://llyw.cymru/anghenion-dysgu-ychwanegol-anghenion-addysgol-arbenni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sequaltrust.org.uk/eye-gaze-technology" TargetMode="External"/><Relationship Id="rId4" Type="http://schemas.openxmlformats.org/officeDocument/2006/relationships/hyperlink" Target="https://www.actionforchildren.org.uk/what-we-do/our-work-in-wales/help-i-blant-a-phobl-ifanc-anabl-support-for-disabled-children-and-young-people/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E6E85A2-A153-445B-A23B-F8ED76C035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9465A0-C5FD-4D9E-98A4-2A40799C6C76}"/>
              </a:ext>
            </a:extLst>
          </p:cNvPr>
          <p:cNvSpPr txBox="1"/>
          <p:nvPr/>
        </p:nvSpPr>
        <p:spPr>
          <a:xfrm>
            <a:off x="1602154" y="447494"/>
            <a:ext cx="9120554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ADY: Cefnogi </a:t>
            </a:r>
            <a:r>
              <a:rPr lang="en-GB" sz="4000" dirty="0" err="1"/>
              <a:t>Disgyblion</a:t>
            </a:r>
            <a:r>
              <a:rPr lang="en-GB" sz="4000" dirty="0"/>
              <a:t> ag </a:t>
            </a:r>
            <a:r>
              <a:rPr lang="en-GB" sz="4000" dirty="0" err="1"/>
              <a:t>Anawsterau</a:t>
            </a:r>
            <a:r>
              <a:rPr lang="en-GB" sz="4000" dirty="0"/>
              <a:t> </a:t>
            </a:r>
            <a:r>
              <a:rPr lang="en-GB" sz="4000" dirty="0" err="1"/>
              <a:t>Corfforol</a:t>
            </a:r>
            <a:r>
              <a:rPr lang="en-GB" sz="4000" dirty="0"/>
              <a:t> a </a:t>
            </a:r>
            <a:r>
              <a:rPr lang="en-GB" sz="4000" dirty="0" err="1"/>
              <a:t>Meddygol</a:t>
            </a:r>
            <a:endParaRPr lang="en-GB" sz="4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FCDFBE-7808-4908-9B4B-0824F9E126D0}"/>
              </a:ext>
            </a:extLst>
          </p:cNvPr>
          <p:cNvSpPr txBox="1"/>
          <p:nvPr/>
        </p:nvSpPr>
        <p:spPr>
          <a:xfrm>
            <a:off x="3731342" y="5420032"/>
            <a:ext cx="5265174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ECAD5007C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1673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 dirty="0" err="1">
                <a:solidFill>
                  <a:schemeClr val="bg1"/>
                </a:solidFill>
              </a:rPr>
              <a:t>Nodau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2F0A03-5D95-4314-BECE-0371FDE958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937255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017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BB724F1-DC90-45FC-9E90-E1A33393D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628DE88-9989-4D6E-84A4-51A8EBD45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rgbClr val="474A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80" name="Picture 8" descr="8 Tips for Introducing a Student with Disabilities to an Inclusive Classroom  : Friendship Circle — Special Needs Blo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" r="923" b="2"/>
          <a:stretch/>
        </p:blipFill>
        <p:spPr bwMode="auto">
          <a:xfrm>
            <a:off x="2267478" y="10"/>
            <a:ext cx="9924522" cy="685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6" descr="Disability and Inclusive Education Initiative - Global Business Coalition  for Education"/>
          <p:cNvSpPr>
            <a:spLocks noChangeAspect="1" noChangeArrowheads="1"/>
          </p:cNvSpPr>
          <p:nvPr/>
        </p:nvSpPr>
        <p:spPr bwMode="auto">
          <a:xfrm>
            <a:off x="-772741" y="4591682"/>
            <a:ext cx="81157" cy="8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655760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 sz="2700">
                <a:solidFill>
                  <a:schemeClr val="bg1"/>
                </a:solidFill>
              </a:rPr>
            </a:br>
            <a:r>
              <a:rPr lang="en-US" sz="2700">
                <a:solidFill>
                  <a:schemeClr val="bg1"/>
                </a:solidFill>
              </a:rPr>
              <a:t>Diffinio Anghenion Dysgu Ychwanegol (ADY)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4348D-8273-4372-979A-BAAFC096AA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06578" y="589722"/>
            <a:ext cx="6798033" cy="532150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</a:rPr>
              <a:t>‘</a:t>
            </a:r>
            <a:r>
              <a:rPr lang="en-GB" err="1">
                <a:latin typeface="Arial" panose="020B0604020202020204" pitchFamily="34" charset="0"/>
              </a:rPr>
              <a:t>os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oes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ganddo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anhawster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dysgu</a:t>
            </a:r>
            <a:r>
              <a:rPr lang="en-GB">
                <a:latin typeface="Arial" panose="020B0604020202020204" pitchFamily="34" charset="0"/>
              </a:rPr>
              <a:t> neu </a:t>
            </a:r>
            <a:r>
              <a:rPr lang="en-GB" err="1">
                <a:latin typeface="Arial" panose="020B0604020202020204" pitchFamily="34" charset="0"/>
              </a:rPr>
              <a:t>anabledd</a:t>
            </a:r>
            <a:r>
              <a:rPr lang="en-GB">
                <a:latin typeface="Arial" panose="020B0604020202020204" pitchFamily="34" charset="0"/>
              </a:rPr>
              <a:t> (pa un a </a:t>
            </a:r>
            <a:r>
              <a:rPr lang="en-GB" err="1">
                <a:latin typeface="Arial" panose="020B0604020202020204" pitchFamily="34" charset="0"/>
              </a:rPr>
              <a:t>yw'r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anhawster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dysgu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neu'r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anabledd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deillio</a:t>
            </a:r>
            <a:r>
              <a:rPr lang="en-GB">
                <a:latin typeface="Arial" panose="020B0604020202020204" pitchFamily="34" charset="0"/>
              </a:rPr>
              <a:t> o </a:t>
            </a:r>
            <a:r>
              <a:rPr lang="en-GB" err="1">
                <a:latin typeface="Arial" panose="020B0604020202020204" pitchFamily="34" charset="0"/>
              </a:rPr>
              <a:t>gyflwr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meddygol</a:t>
            </a:r>
            <a:r>
              <a:rPr lang="en-GB">
                <a:latin typeface="Arial" panose="020B0604020202020204" pitchFamily="34" charset="0"/>
              </a:rPr>
              <a:t> ai </a:t>
            </a:r>
            <a:r>
              <a:rPr lang="en-GB" err="1">
                <a:latin typeface="Arial" panose="020B0604020202020204" pitchFamily="34" charset="0"/>
              </a:rPr>
              <a:t>peidio</a:t>
            </a:r>
            <a:r>
              <a:rPr lang="en-GB">
                <a:latin typeface="Arial" panose="020B0604020202020204" pitchFamily="34" charset="0"/>
              </a:rPr>
              <a:t>) </a:t>
            </a:r>
            <a:r>
              <a:rPr lang="en-GB" err="1">
                <a:latin typeface="Arial" panose="020B0604020202020204" pitchFamily="34" charset="0"/>
              </a:rPr>
              <a:t>sy'n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galw</a:t>
            </a:r>
            <a:r>
              <a:rPr lang="en-GB">
                <a:latin typeface="Arial" panose="020B0604020202020204" pitchFamily="34" charset="0"/>
              </a:rPr>
              <a:t> am </a:t>
            </a:r>
            <a:r>
              <a:rPr lang="en-GB" err="1">
                <a:latin typeface="Arial" panose="020B0604020202020204" pitchFamily="34" charset="0"/>
              </a:rPr>
              <a:t>ddarpariaeth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ddysgu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ychwanegol</a:t>
            </a:r>
            <a:r>
              <a:rPr lang="en-GB">
                <a:latin typeface="Arial" panose="020B0604020202020204" pitchFamily="34" charset="0"/>
              </a:rPr>
              <a:t>’ </a:t>
            </a:r>
          </a:p>
          <a:p>
            <a:r>
              <a:rPr lang="en-GB">
                <a:latin typeface="Arial" panose="020B0604020202020204" pitchFamily="34" charset="0"/>
              </a:rPr>
              <a:t>(a) </a:t>
            </a:r>
            <a:r>
              <a:rPr lang="en-GB" err="1">
                <a:latin typeface="Arial" panose="020B0604020202020204" pitchFamily="34" charset="0"/>
              </a:rPr>
              <a:t>os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yw’n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cael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anhawster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sylweddol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fwy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ddysgu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na’r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mwyafrif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o’r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rhai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eraill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sydd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o’r</a:t>
            </a:r>
            <a:r>
              <a:rPr lang="en-GB">
                <a:latin typeface="Arial" panose="020B0604020202020204" pitchFamily="34" charset="0"/>
              </a:rPr>
              <a:t> un </a:t>
            </a:r>
            <a:r>
              <a:rPr lang="en-GB" err="1">
                <a:latin typeface="Arial" panose="020B0604020202020204" pitchFamily="34" charset="0"/>
              </a:rPr>
              <a:t>oedran</a:t>
            </a:r>
            <a:r>
              <a:rPr lang="en-GB">
                <a:latin typeface="Arial" panose="020B0604020202020204" pitchFamily="34" charset="0"/>
              </a:rPr>
              <a:t>, neu (b) </a:t>
            </a:r>
            <a:r>
              <a:rPr lang="en-GB" err="1">
                <a:latin typeface="Arial" panose="020B0604020202020204" pitchFamily="34" charset="0"/>
              </a:rPr>
              <a:t>os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oes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ganddo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anabledd</a:t>
            </a:r>
            <a:r>
              <a:rPr lang="en-GB">
                <a:latin typeface="Arial" panose="020B0604020202020204" pitchFamily="34" charset="0"/>
              </a:rPr>
              <a:t> at </a:t>
            </a:r>
            <a:r>
              <a:rPr lang="en-GB" err="1">
                <a:latin typeface="Arial" panose="020B0604020202020204" pitchFamily="34" charset="0"/>
              </a:rPr>
              <a:t>ddibenion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Deddf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Cydraddoldeb</a:t>
            </a:r>
            <a:r>
              <a:rPr lang="en-GB">
                <a:latin typeface="Arial" panose="020B0604020202020204" pitchFamily="34" charset="0"/>
              </a:rPr>
              <a:t> 2010 </a:t>
            </a:r>
            <a:r>
              <a:rPr lang="en-GB" err="1">
                <a:latin typeface="Arial" panose="020B0604020202020204" pitchFamily="34" charset="0"/>
              </a:rPr>
              <a:t>sy’n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ei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atal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neu’n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ei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lesteirio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rhag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defnyddio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cyfleusterau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addysg</a:t>
            </a:r>
            <a:r>
              <a:rPr lang="en-GB">
                <a:latin typeface="Arial" panose="020B0604020202020204" pitchFamily="34" charset="0"/>
              </a:rPr>
              <a:t> neu </a:t>
            </a:r>
            <a:r>
              <a:rPr lang="en-GB" err="1">
                <a:latin typeface="Arial" panose="020B0604020202020204" pitchFamily="34" charset="0"/>
              </a:rPr>
              <a:t>hyfforddiant</a:t>
            </a:r>
            <a:r>
              <a:rPr lang="en-GB">
                <a:latin typeface="Arial" panose="020B0604020202020204" pitchFamily="34" charset="0"/>
              </a:rPr>
              <a:t> a </a:t>
            </a:r>
            <a:r>
              <a:rPr lang="en-GB" err="1">
                <a:latin typeface="Arial" panose="020B0604020202020204" pitchFamily="34" charset="0"/>
              </a:rPr>
              <a:t>ddarperir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gyffredinol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gyfer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eraill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sydd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o’r</a:t>
            </a:r>
            <a:r>
              <a:rPr lang="en-GB">
                <a:latin typeface="Arial" panose="020B0604020202020204" pitchFamily="34" charset="0"/>
              </a:rPr>
              <a:t> un </a:t>
            </a:r>
            <a:r>
              <a:rPr lang="en-GB" err="1">
                <a:latin typeface="Arial" panose="020B0604020202020204" pitchFamily="34" charset="0"/>
              </a:rPr>
              <a:t>oedran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mewn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ysgolion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prif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ffrwd</a:t>
            </a:r>
            <a:r>
              <a:rPr lang="en-GB">
                <a:latin typeface="Arial" panose="020B0604020202020204" pitchFamily="34" charset="0"/>
              </a:rPr>
              <a:t> a </a:t>
            </a:r>
            <a:r>
              <a:rPr lang="en-GB" err="1">
                <a:latin typeface="Arial" panose="020B0604020202020204" pitchFamily="34" charset="0"/>
              </a:rPr>
              <a:t>gynhelir</a:t>
            </a:r>
            <a:r>
              <a:rPr lang="en-GB">
                <a:latin typeface="Arial" panose="020B0604020202020204" pitchFamily="34" charset="0"/>
              </a:rPr>
              <a:t> neu </a:t>
            </a:r>
            <a:r>
              <a:rPr lang="en-GB" err="1">
                <a:latin typeface="Arial" panose="020B0604020202020204" pitchFamily="34" charset="0"/>
              </a:rPr>
              <a:t>sefydliadau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prif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ffrwd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</a:rPr>
              <a:t> y sector </a:t>
            </a:r>
            <a:r>
              <a:rPr lang="en-GB" err="1">
                <a:latin typeface="Arial" panose="020B0604020202020204" pitchFamily="34" charset="0"/>
              </a:rPr>
              <a:t>addysg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bellach</a:t>
            </a:r>
            <a:r>
              <a:rPr lang="en-GB">
                <a:latin typeface="Arial" panose="020B0604020202020204" pitchFamily="34" charset="0"/>
              </a:rPr>
              <a:t>. 	</a:t>
            </a:r>
          </a:p>
          <a:p>
            <a:r>
              <a:rPr lang="en-GB" err="1">
                <a:latin typeface="Arial" panose="020B0604020202020204" pitchFamily="34" charset="0"/>
              </a:rPr>
              <a:t>Os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yw'r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iaith</a:t>
            </a:r>
            <a:r>
              <a:rPr lang="en-GB">
                <a:latin typeface="Arial" panose="020B0604020202020204" pitchFamily="34" charset="0"/>
              </a:rPr>
              <a:t> (</a:t>
            </a:r>
            <a:r>
              <a:rPr lang="en-GB" err="1">
                <a:latin typeface="Arial" panose="020B0604020202020204" pitchFamily="34" charset="0"/>
              </a:rPr>
              <a:t>neu'r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ffurf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iaith</a:t>
            </a:r>
            <a:r>
              <a:rPr lang="en-GB">
                <a:latin typeface="Arial" panose="020B0604020202020204" pitchFamily="34" charset="0"/>
              </a:rPr>
              <a:t>) y </a:t>
            </a:r>
            <a:r>
              <a:rPr lang="en-GB" err="1">
                <a:latin typeface="Arial" panose="020B0604020202020204" pitchFamily="34" charset="0"/>
              </a:rPr>
              <a:t>mae</a:t>
            </a:r>
            <a:r>
              <a:rPr lang="en-GB">
                <a:latin typeface="Arial" panose="020B0604020202020204" pitchFamily="34" charset="0"/>
              </a:rPr>
              <a:t> neu y </a:t>
            </a:r>
            <a:r>
              <a:rPr lang="en-GB" err="1">
                <a:latin typeface="Arial" panose="020B0604020202020204" pitchFamily="34" charset="0"/>
              </a:rPr>
              <a:t>bydd</a:t>
            </a:r>
            <a:r>
              <a:rPr lang="en-GB">
                <a:latin typeface="Arial" panose="020B0604020202020204" pitchFamily="34" charset="0"/>
              </a:rPr>
              <a:t> person </a:t>
            </a:r>
            <a:r>
              <a:rPr lang="en-GB" err="1">
                <a:latin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cael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ei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addysgu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ynddi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wahanol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iaith</a:t>
            </a:r>
            <a:r>
              <a:rPr lang="en-GB">
                <a:latin typeface="Arial" panose="020B0604020202020204" pitchFamily="34" charset="0"/>
              </a:rPr>
              <a:t> (neu </a:t>
            </a:r>
            <a:r>
              <a:rPr lang="en-GB" err="1">
                <a:latin typeface="Arial" panose="020B0604020202020204" pitchFamily="34" charset="0"/>
              </a:rPr>
              <a:t>ffurf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ar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iaith</a:t>
            </a:r>
            <a:r>
              <a:rPr lang="en-GB">
                <a:latin typeface="Arial" panose="020B0604020202020204" pitchFamily="34" charset="0"/>
              </a:rPr>
              <a:t>) </a:t>
            </a:r>
            <a:r>
              <a:rPr lang="en-GB" err="1">
                <a:latin typeface="Arial" panose="020B0604020202020204" pitchFamily="34" charset="0"/>
              </a:rPr>
              <a:t>sy'n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cael</a:t>
            </a:r>
            <a:r>
              <a:rPr lang="en-GB">
                <a:latin typeface="Arial" panose="020B0604020202020204" pitchFamily="34" charset="0"/>
              </a:rPr>
              <a:t> neu </a:t>
            </a:r>
            <a:r>
              <a:rPr lang="en-GB" err="1">
                <a:latin typeface="Arial" panose="020B0604020202020204" pitchFamily="34" charset="0"/>
              </a:rPr>
              <a:t>sydd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wedi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cael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ei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defnyddio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gartref</a:t>
            </a:r>
            <a:r>
              <a:rPr lang="en-GB">
                <a:latin typeface="Arial" panose="020B0604020202020204" pitchFamily="34" charset="0"/>
              </a:rPr>
              <a:t>, </a:t>
            </a:r>
            <a:r>
              <a:rPr lang="en-GB" err="1">
                <a:latin typeface="Arial" panose="020B0604020202020204" pitchFamily="34" charset="0"/>
              </a:rPr>
              <a:t>nid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yw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hynny'n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unig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yn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golygu</a:t>
            </a:r>
            <a:r>
              <a:rPr lang="en-GB">
                <a:latin typeface="Arial" panose="020B0604020202020204" pitchFamily="34" charset="0"/>
              </a:rPr>
              <a:t> bod </a:t>
            </a:r>
            <a:r>
              <a:rPr lang="en-GB" err="1">
                <a:latin typeface="Arial" panose="020B0604020202020204" pitchFamily="34" charset="0"/>
              </a:rPr>
              <a:t>gan</a:t>
            </a:r>
            <a:r>
              <a:rPr lang="en-GB">
                <a:latin typeface="Arial" panose="020B0604020202020204" pitchFamily="34" charset="0"/>
              </a:rPr>
              <a:t> y person </a:t>
            </a:r>
            <a:r>
              <a:rPr lang="en-GB" err="1">
                <a:latin typeface="Arial" panose="020B0604020202020204" pitchFamily="34" charset="0"/>
              </a:rPr>
              <a:t>anhawster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dysgu</a:t>
            </a:r>
            <a:r>
              <a:rPr lang="en-GB">
                <a:latin typeface="Arial" panose="020B0604020202020204" pitchFamily="34" charset="0"/>
              </a:rPr>
              <a:t> neu </a:t>
            </a:r>
            <a:r>
              <a:rPr lang="en-GB" err="1">
                <a:latin typeface="Arial" panose="020B0604020202020204" pitchFamily="34" charset="0"/>
              </a:rPr>
              <a:t>anabledd</a:t>
            </a:r>
            <a:r>
              <a:rPr lang="en-GB">
                <a:latin typeface="Arial" panose="020B0604020202020204" pitchFamily="34" charset="0"/>
              </a:rPr>
              <a:t>. 	</a:t>
            </a:r>
          </a:p>
          <a:p>
            <a:pPr marL="285750" indent="0">
              <a:buNone/>
            </a:pPr>
            <a:r>
              <a:rPr lang="en-US"/>
              <a:t>(</a:t>
            </a:r>
            <a:r>
              <a:rPr lang="en-US" err="1"/>
              <a:t>Llywodraeth</a:t>
            </a:r>
            <a:r>
              <a:rPr lang="en-US"/>
              <a:t> Cymru, 2021, t. 22)</a:t>
            </a:r>
          </a:p>
        </p:txBody>
      </p:sp>
    </p:spTree>
    <p:extLst>
      <p:ext uri="{BB962C8B-B14F-4D97-AF65-F5344CB8AC3E}">
        <p14:creationId xmlns:p14="http://schemas.microsoft.com/office/powerpoint/2010/main" val="1144139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2023" y="68525"/>
            <a:ext cx="8911687" cy="770640"/>
          </a:xfrm>
        </p:spPr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Trawsnewid</a:t>
            </a:r>
            <a:r>
              <a:rPr lang="en-GB" dirty="0"/>
              <a:t> ADY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261836" y="4920024"/>
            <a:ext cx="862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45220" y="5621086"/>
            <a:ext cx="103998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DARLLEN PELLACH:</a:t>
            </a:r>
          </a:p>
          <a:p>
            <a:r>
              <a:rPr lang="en-GB" b="1" dirty="0"/>
              <a:t> </a:t>
            </a:r>
            <a:r>
              <a:rPr lang="en-GB" dirty="0">
                <a:hlinkClick r:id="rId4"/>
              </a:rPr>
              <a:t>https://llyw.cymru/sites/default/files/publications/2019-02/ady-cwestiynau-cyffredin-2.pdf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5" name="Online Media 4" title="Anghenion Dysgu Ychwanegol yng Nghymru - beth sy'n digwydd?">
            <a:hlinkClick r:id="" action="ppaction://media"/>
            <a:extLst>
              <a:ext uri="{FF2B5EF4-FFF2-40B4-BE49-F238E27FC236}">
                <a16:creationId xmlns:a16="http://schemas.microsoft.com/office/drawing/2014/main" id="{F84BDF68-34B2-4ED5-B85C-4AECB29198F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668137" y="1492257"/>
            <a:ext cx="6578221" cy="3716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43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65083-D5BC-4196-82FE-08B080DA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4104" y="-52317"/>
            <a:ext cx="10617896" cy="1325563"/>
          </a:xfrm>
        </p:spPr>
        <p:txBody>
          <a:bodyPr>
            <a:normAutofit/>
          </a:bodyPr>
          <a:lstStyle/>
          <a:p>
            <a:r>
              <a:rPr lang="en-GB" sz="4000" dirty="0"/>
              <a:t>ADY  - </a:t>
            </a:r>
            <a:r>
              <a:rPr lang="en-GB" sz="4000" dirty="0" err="1"/>
              <a:t>Datblygiadau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</a:t>
            </a:r>
            <a:r>
              <a:rPr lang="en-GB" sz="4000" dirty="0" err="1"/>
              <a:t>yng</a:t>
            </a:r>
            <a:r>
              <a:rPr lang="en-GB" sz="4000" dirty="0"/>
              <a:t> </a:t>
            </a:r>
            <a:r>
              <a:rPr lang="en-GB" sz="4000" dirty="0" err="1"/>
              <a:t>Nghymru</a:t>
            </a:r>
            <a:endParaRPr lang="en-GB" sz="4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C0E6E6-9365-40C4-B6D7-95CC5BD5AB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8485" y="1273246"/>
            <a:ext cx="7585605" cy="55208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CA51F6-A2C7-4F30-884D-78ED10F7010C}"/>
              </a:ext>
            </a:extLst>
          </p:cNvPr>
          <p:cNvSpPr txBox="1"/>
          <p:nvPr/>
        </p:nvSpPr>
        <p:spPr>
          <a:xfrm>
            <a:off x="8997211" y="6071600"/>
            <a:ext cx="3262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>
                <a:hlinkClick r:id="rId4"/>
              </a:rPr>
              <a:t>www.impact.wales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815163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49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62163DB6-3EE7-474C-8726-1A05F7DE4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04103" y="1318591"/>
            <a:ext cx="580092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Beth </a:t>
            </a:r>
            <a:r>
              <a:rPr lang="en-US" sz="5100" dirty="0" err="1">
                <a:solidFill>
                  <a:schemeClr val="tx2">
                    <a:lumMod val="75000"/>
                  </a:schemeClr>
                </a:solidFill>
              </a:rPr>
              <a:t>yw</a:t>
            </a:r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5100" dirty="0" err="1">
                <a:solidFill>
                  <a:schemeClr val="tx2">
                    <a:lumMod val="75000"/>
                  </a:schemeClr>
                </a:solidFill>
              </a:rPr>
              <a:t>cynhwysiant</a:t>
            </a:r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 a </a:t>
            </a:r>
            <a:r>
              <a:rPr lang="en-US" sz="5100" dirty="0" err="1">
                <a:solidFill>
                  <a:schemeClr val="tx2">
                    <a:lumMod val="75000"/>
                  </a:schemeClr>
                </a:solidFill>
              </a:rPr>
              <a:t>chydraddoldeb</a:t>
            </a:r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7855048" y="1871831"/>
            <a:ext cx="4099608" cy="319980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Sut </a:t>
            </a:r>
            <a:r>
              <a:rPr lang="en-US" sz="5100" dirty="0" err="1">
                <a:solidFill>
                  <a:schemeClr val="tx2">
                    <a:lumMod val="75000"/>
                  </a:schemeClr>
                </a:solidFill>
              </a:rPr>
              <a:t>fyddech</a:t>
            </a:r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5100" dirty="0" err="1">
                <a:solidFill>
                  <a:schemeClr val="tx2">
                    <a:lumMod val="75000"/>
                  </a:schemeClr>
                </a:solidFill>
              </a:rPr>
              <a:t>chi’n</a:t>
            </a:r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5100" dirty="0" err="1">
                <a:solidFill>
                  <a:schemeClr val="tx2">
                    <a:lumMod val="75000"/>
                  </a:schemeClr>
                </a:solidFill>
              </a:rPr>
              <a:t>diffinio’r</a:t>
            </a:r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US" sz="5100" dirty="0" err="1">
                <a:solidFill>
                  <a:schemeClr val="tx2">
                    <a:lumMod val="75000"/>
                  </a:schemeClr>
                </a:solidFill>
              </a:rPr>
              <a:t>rhain</a:t>
            </a:r>
            <a:r>
              <a:rPr lang="en-US" sz="5100" dirty="0">
                <a:solidFill>
                  <a:schemeClr val="tx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5836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Cynhwysiant</a:t>
            </a:r>
            <a:r>
              <a:rPr lang="en-GB" dirty="0"/>
              <a:t> a </a:t>
            </a:r>
            <a:r>
              <a:rPr lang="en-GB" dirty="0" err="1"/>
              <a:t>chydraddoldeb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2939373" y="1616869"/>
            <a:ext cx="3992732" cy="576262"/>
          </a:xfrm>
        </p:spPr>
        <p:txBody>
          <a:bodyPr/>
          <a:lstStyle/>
          <a:p>
            <a:r>
              <a:rPr lang="en-GB" b="1" dirty="0" err="1"/>
              <a:t>Senario</a:t>
            </a:r>
            <a:r>
              <a:rPr lang="en-GB" b="1" dirty="0"/>
              <a:t> 1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441843" y="2346703"/>
            <a:ext cx="4342893" cy="3354060"/>
          </a:xfrm>
        </p:spPr>
        <p:txBody>
          <a:bodyPr/>
          <a:lstStyle/>
          <a:p>
            <a:r>
              <a:rPr lang="en-GB" dirty="0"/>
              <a:t>Mae 2A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parti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Undeb</a:t>
            </a:r>
            <a:r>
              <a:rPr lang="en-GB" dirty="0"/>
              <a:t>.  </a:t>
            </a:r>
            <a:r>
              <a:rPr lang="en-GB" dirty="0" err="1"/>
              <a:t>Rydych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</a:t>
            </a:r>
            <a:r>
              <a:rPr lang="en-GB" dirty="0" err="1"/>
              <a:t>gwahoddiad</a:t>
            </a:r>
            <a:r>
              <a:rPr lang="en-GB" dirty="0"/>
              <a:t> ac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sawl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cs typeface="Arial" panose="020B0604020202020204" pitchFamily="34" charset="0"/>
              </a:rPr>
              <a:t>ŵp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wedi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cysylltu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ofyn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ydych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chi’n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bwriadu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mynd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cs typeface="Arial" panose="020B0604020202020204" pitchFamily="34" charset="0"/>
              </a:rPr>
              <a:t>Sut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ydych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chi’n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teimlo</a:t>
            </a:r>
            <a:r>
              <a:rPr lang="en-GB" dirty="0">
                <a:cs typeface="Arial" panose="020B0604020202020204" pitchFamily="34" charset="0"/>
              </a:rPr>
              <a:t>?</a:t>
            </a:r>
          </a:p>
          <a:p>
            <a:r>
              <a:rPr lang="en-GB" dirty="0">
                <a:cs typeface="Arial" panose="020B0604020202020204" pitchFamily="34" charset="0"/>
              </a:rPr>
              <a:t>Pa </a:t>
            </a:r>
            <a:r>
              <a:rPr lang="en-GB" dirty="0" err="1">
                <a:cs typeface="Arial" panose="020B0604020202020204" pitchFamily="34" charset="0"/>
              </a:rPr>
              <a:t>fath</a:t>
            </a:r>
            <a:r>
              <a:rPr lang="en-GB" dirty="0">
                <a:cs typeface="Arial" panose="020B0604020202020204" pitchFamily="34" charset="0"/>
              </a:rPr>
              <a:t> o </a:t>
            </a:r>
            <a:r>
              <a:rPr lang="en-GB" dirty="0" err="1">
                <a:cs typeface="Arial" panose="020B0604020202020204" pitchFamily="34" charset="0"/>
              </a:rPr>
              <a:t>deimladau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yw’r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rhain</a:t>
            </a:r>
            <a:r>
              <a:rPr lang="en-GB" dirty="0">
                <a:cs typeface="Arial" panose="020B0604020202020204" pitchFamily="34" charset="0"/>
              </a:rPr>
              <a:t>? 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7909088" y="1624115"/>
            <a:ext cx="3999001" cy="576262"/>
          </a:xfrm>
        </p:spPr>
        <p:txBody>
          <a:bodyPr/>
          <a:lstStyle/>
          <a:p>
            <a:r>
              <a:rPr lang="en-GB" b="1" dirty="0" err="1"/>
              <a:t>Senario</a:t>
            </a:r>
            <a:r>
              <a:rPr lang="en-GB" b="1" dirty="0"/>
              <a:t> 2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7165937" y="2242268"/>
            <a:ext cx="4338674" cy="3354060"/>
          </a:xfrm>
        </p:spPr>
        <p:txBody>
          <a:bodyPr/>
          <a:lstStyle/>
          <a:p>
            <a:r>
              <a:rPr lang="en-GB" dirty="0"/>
              <a:t>Mae 2A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parti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Undeb</a:t>
            </a:r>
            <a:r>
              <a:rPr lang="en-GB" dirty="0"/>
              <a:t>.  </a:t>
            </a:r>
            <a:r>
              <a:rPr lang="en-GB" dirty="0" err="1"/>
              <a:t>Dydych</a:t>
            </a:r>
            <a:r>
              <a:rPr lang="en-GB" dirty="0"/>
              <a:t> chi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gwahoddiad</a:t>
            </a:r>
            <a:r>
              <a:rPr lang="en-GB" dirty="0"/>
              <a:t> a does neb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cs typeface="Arial" panose="020B0604020202020204" pitchFamily="34" charset="0"/>
              </a:rPr>
              <a:t>ŵp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wedi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cysylltu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ofyn</a:t>
            </a:r>
            <a:r>
              <a:rPr lang="en-GB" dirty="0">
                <a:cs typeface="Arial" panose="020B0604020202020204" pitchFamily="34" charset="0"/>
              </a:rPr>
              <a:t> a </a:t>
            </a:r>
            <a:r>
              <a:rPr lang="en-GB" dirty="0" err="1">
                <a:cs typeface="Arial" panose="020B0604020202020204" pitchFamily="34" charset="0"/>
              </a:rPr>
              <a:t>ydych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chi’n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bwriadu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mynd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cs typeface="Arial" panose="020B0604020202020204" pitchFamily="34" charset="0"/>
              </a:rPr>
              <a:t>Sut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ydych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chi’n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teimlo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nawr</a:t>
            </a:r>
            <a:r>
              <a:rPr lang="en-GB" dirty="0"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cs typeface="Arial" panose="020B0604020202020204" pitchFamily="34" charset="0"/>
              </a:rPr>
              <a:t>Ydy’r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teimladau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hyn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wahanol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i’r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teimladau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yn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Senario</a:t>
            </a:r>
            <a:r>
              <a:rPr lang="en-GB" dirty="0">
                <a:cs typeface="Arial" panose="020B0604020202020204" pitchFamily="34" charset="0"/>
              </a:rPr>
              <a:t> 1?</a:t>
            </a:r>
          </a:p>
          <a:p>
            <a:r>
              <a:rPr lang="en-GB" dirty="0">
                <a:cs typeface="Arial" panose="020B0604020202020204" pitchFamily="34" charset="0"/>
              </a:rPr>
              <a:t>Pam?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337157" y="5233885"/>
            <a:ext cx="9734308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MEDDYLIWCH: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allech</a:t>
            </a:r>
            <a:r>
              <a:rPr lang="en-GB" dirty="0"/>
              <a:t> chi </a:t>
            </a:r>
            <a:r>
              <a:rPr lang="en-GB" dirty="0" err="1"/>
              <a:t>drosglwyddo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gyd-destun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o </a:t>
            </a:r>
            <a:r>
              <a:rPr lang="en-GB" dirty="0" err="1"/>
              <a:t>safbwynt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ag </a:t>
            </a:r>
            <a:r>
              <a:rPr lang="en-GB" dirty="0" err="1"/>
              <a:t>anabledd</a:t>
            </a:r>
            <a:r>
              <a:rPr lang="en-GB" dirty="0"/>
              <a:t>?  </a:t>
            </a:r>
            <a:r>
              <a:rPr lang="en-GB" dirty="0" err="1"/>
              <a:t>Ysgrifennwch</a:t>
            </a:r>
            <a:r>
              <a:rPr lang="en-GB" dirty="0"/>
              <a:t> 2-3 </a:t>
            </a:r>
            <a:r>
              <a:rPr lang="en-GB" dirty="0" err="1"/>
              <a:t>brawddeg</a:t>
            </a:r>
            <a:r>
              <a:rPr lang="en-GB" dirty="0"/>
              <a:t> o </a:t>
            </a:r>
            <a:r>
              <a:rPr lang="en-GB" dirty="0" err="1"/>
              <a:t>senario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.</a:t>
            </a:r>
          </a:p>
          <a:p>
            <a:r>
              <a:rPr lang="en-GB" dirty="0"/>
              <a:t>Beth </a:t>
            </a:r>
            <a:r>
              <a:rPr lang="en-GB" dirty="0" err="1"/>
              <a:t>allech</a:t>
            </a:r>
            <a:r>
              <a:rPr lang="en-GB" dirty="0"/>
              <a:t> chi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/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23718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16A5039-0BC6-4D14-915B-49620EC5D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BFF61C-12C3-47B7-84DB-150227A04622}"/>
              </a:ext>
            </a:extLst>
          </p:cNvPr>
          <p:cNvSpPr txBox="1"/>
          <p:nvPr/>
        </p:nvSpPr>
        <p:spPr>
          <a:xfrm>
            <a:off x="2224468" y="1773242"/>
            <a:ext cx="737460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Sut </a:t>
            </a:r>
            <a:r>
              <a:rPr lang="en-US" sz="2800" b="1" dirty="0" err="1"/>
              <a:t>allwn</a:t>
            </a:r>
            <a:r>
              <a:rPr lang="en-US" sz="2800" b="1" dirty="0"/>
              <a:t> </a:t>
            </a:r>
            <a:r>
              <a:rPr lang="en-US" sz="2800" b="1" dirty="0" err="1"/>
              <a:t>ni</a:t>
            </a:r>
            <a:r>
              <a:rPr lang="en-US" sz="2800" b="1" dirty="0"/>
              <a:t> </a:t>
            </a:r>
            <a:r>
              <a:rPr lang="en-US" sz="2800" b="1" dirty="0" err="1"/>
              <a:t>hyrwyddo</a:t>
            </a:r>
            <a:r>
              <a:rPr lang="en-US" sz="2800" b="1" dirty="0"/>
              <a:t> </a:t>
            </a:r>
            <a:r>
              <a:rPr lang="en-US" sz="2800" b="1" dirty="0" err="1"/>
              <a:t>cynhwysiant</a:t>
            </a:r>
            <a:r>
              <a:rPr lang="en-US" sz="2800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8FC0B1-F4CE-4FB0-95D2-F7616C944064}"/>
              </a:ext>
            </a:extLst>
          </p:cNvPr>
          <p:cNvSpPr txBox="1"/>
          <p:nvPr/>
        </p:nvSpPr>
        <p:spPr>
          <a:xfrm>
            <a:off x="1567543" y="3925300"/>
            <a:ext cx="8360228" cy="10156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Bethan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nam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chlyw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ac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mae'n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cyfathrebu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trwy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iaith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arwyddo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lle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tynnu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Bethan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o'i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hystafell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ddosbarth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gael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gwersi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phen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hun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gyda'i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chynorthwyydd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mae'r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athro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dosbarth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…?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C98F3C1-0F96-4B8C-9FA2-8A8AC4D212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794102">
            <a:off x="6888373" y="2599781"/>
            <a:ext cx="1085549" cy="630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79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487347"/>
            <a:ext cx="8915400" cy="519703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Cred 38%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faich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gymdeithas</a:t>
            </a:r>
            <a:r>
              <a:rPr lang="en-GB" dirty="0"/>
              <a:t> </a:t>
            </a:r>
          </a:p>
          <a:p>
            <a:r>
              <a:rPr lang="en-GB" dirty="0" err="1"/>
              <a:t>Dywedodd</a:t>
            </a:r>
            <a:r>
              <a:rPr lang="en-GB" dirty="0"/>
              <a:t> 45% o </a:t>
            </a:r>
            <a:r>
              <a:rPr lang="en-GB" dirty="0" err="1"/>
              <a:t>bobl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nam</a:t>
            </a:r>
            <a:r>
              <a:rPr lang="en-GB" dirty="0"/>
              <a:t> </a:t>
            </a:r>
          </a:p>
          <a:p>
            <a:r>
              <a:rPr lang="en-GB" dirty="0" err="1"/>
              <a:t>Cyfaddefodd</a:t>
            </a:r>
            <a:r>
              <a:rPr lang="en-GB" dirty="0"/>
              <a:t> </a:t>
            </a:r>
            <a:r>
              <a:rPr lang="en-GB" dirty="0" err="1"/>
              <a:t>bron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ran o </a:t>
            </a:r>
            <a:r>
              <a:rPr lang="en-GB" dirty="0" err="1"/>
              <a:t>dair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(65%)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osgoi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anabl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ymddwyn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</a:t>
            </a:r>
          </a:p>
          <a:p>
            <a:r>
              <a:rPr lang="en-GB" dirty="0" err="1"/>
              <a:t>Tybia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hanner</a:t>
            </a:r>
            <a:r>
              <a:rPr lang="en-GB" dirty="0"/>
              <a:t> (52%) </a:t>
            </a:r>
            <a:r>
              <a:rPr lang="en-GB" dirty="0" err="1"/>
              <a:t>mai</a:t>
            </a:r>
            <a:r>
              <a:rPr lang="en-GB" dirty="0"/>
              <a:t> mater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</a:p>
          <a:p>
            <a:r>
              <a:rPr lang="en-GB" dirty="0"/>
              <a:t>Mae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thraean</a:t>
            </a:r>
            <a:r>
              <a:rPr lang="en-GB" dirty="0"/>
              <a:t> (34%)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colli</a:t>
            </a:r>
            <a:r>
              <a:rPr lang="en-GB" dirty="0"/>
              <a:t> </a:t>
            </a:r>
            <a:r>
              <a:rPr lang="en-GB" dirty="0" err="1"/>
              <a:t>clyw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anabledd</a:t>
            </a:r>
            <a:r>
              <a:rPr lang="en-GB" dirty="0"/>
              <a:t> </a:t>
            </a:r>
          </a:p>
          <a:p>
            <a:r>
              <a:rPr lang="en-GB" dirty="0" err="1"/>
              <a:t>Pobl</a:t>
            </a:r>
            <a:r>
              <a:rPr lang="en-GB" dirty="0"/>
              <a:t> a </a:t>
            </a:r>
            <a:r>
              <a:rPr lang="en-GB" dirty="0" err="1"/>
              <a:t>nam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clyw</a:t>
            </a:r>
            <a:r>
              <a:rPr lang="en-GB" dirty="0"/>
              <a:t> </a:t>
            </a:r>
            <a:r>
              <a:rPr lang="en-GB" dirty="0" err="1"/>
              <a:t>neu’r</a:t>
            </a:r>
            <a:r>
              <a:rPr lang="en-GB" dirty="0"/>
              <a:t> </a:t>
            </a:r>
            <a:r>
              <a:rPr lang="en-GB" dirty="0" err="1"/>
              <a:t>llygaid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cyfranogwyr</a:t>
            </a:r>
            <a:r>
              <a:rPr lang="en-GB" dirty="0"/>
              <a:t> </a:t>
            </a:r>
            <a:r>
              <a:rPr lang="en-GB" dirty="0" err="1"/>
              <a:t>prinnaf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chwaraeon</a:t>
            </a:r>
            <a:r>
              <a:rPr lang="en-GB" dirty="0"/>
              <a:t>, ac </a:t>
            </a:r>
            <a:r>
              <a:rPr lang="en-GB" dirty="0" err="1"/>
              <a:t>mae</a:t>
            </a:r>
            <a:r>
              <a:rPr lang="en-GB" dirty="0"/>
              <a:t> 72.1%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anabl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gwbl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gweithgarwch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</a:p>
          <a:p>
            <a:r>
              <a:rPr lang="en-GB" dirty="0"/>
              <a:t>Mae 18% o </a:t>
            </a:r>
            <a:r>
              <a:rPr lang="en-GB" dirty="0" err="1"/>
              <a:t>boblogaeth</a:t>
            </a:r>
            <a:r>
              <a:rPr lang="en-GB" dirty="0"/>
              <a:t> y DU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anabl</a:t>
            </a:r>
            <a:r>
              <a:rPr lang="en-GB" dirty="0"/>
              <a:t> a </a:t>
            </a:r>
            <a:r>
              <a:rPr lang="en-GB" dirty="0" err="1"/>
              <a:t>mwyafrif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anweladwy</a:t>
            </a:r>
            <a:r>
              <a:rPr lang="en-GB" dirty="0"/>
              <a:t> </a:t>
            </a:r>
          </a:p>
          <a:p>
            <a:r>
              <a:rPr lang="en-GB" dirty="0"/>
              <a:t>Mae 6%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boblogaeth</a:t>
            </a:r>
            <a:r>
              <a:rPr lang="en-GB" dirty="0"/>
              <a:t> o </a:t>
            </a:r>
            <a:r>
              <a:rPr lang="en-GB" dirty="0" err="1"/>
              <a:t>dan</a:t>
            </a:r>
            <a:r>
              <a:rPr lang="en-GB" dirty="0"/>
              <a:t> 16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anabl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83%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anabl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mynychu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oedolion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ddwywaith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gymwysterau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nag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- 26% a 12%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trefn</a:t>
            </a:r>
            <a:r>
              <a:rPr lang="en-GB" dirty="0"/>
              <a:t> </a:t>
            </a:r>
          </a:p>
          <a:p>
            <a:r>
              <a:rPr lang="en-GB" dirty="0" err="1"/>
              <a:t>Yn</a:t>
            </a:r>
            <a:r>
              <a:rPr lang="en-GB" dirty="0"/>
              <a:t> 26 </a:t>
            </a:r>
            <a:r>
              <a:rPr lang="en-GB" dirty="0" err="1"/>
              <a:t>oed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bron</a:t>
            </a:r>
            <a:r>
              <a:rPr lang="en-GB" dirty="0"/>
              <a:t> </a:t>
            </a:r>
            <a:r>
              <a:rPr lang="en-GB" dirty="0" err="1"/>
              <a:t>bedair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o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ddi-waith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o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/>
              <a:t>hanfodd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cyfraddau</a:t>
            </a:r>
            <a:r>
              <a:rPr lang="en-GB" dirty="0"/>
              <a:t> </a:t>
            </a:r>
            <a:r>
              <a:rPr lang="en-GB" dirty="0" err="1"/>
              <a:t>cyflogaeth</a:t>
            </a:r>
            <a:r>
              <a:rPr lang="en-GB" dirty="0"/>
              <a:t> </a:t>
            </a:r>
            <a:r>
              <a:rPr lang="en-GB" dirty="0" err="1"/>
              <a:t>graddedigion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is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ddefnyddwyr</a:t>
            </a:r>
            <a:r>
              <a:rPr lang="en-GB" dirty="0"/>
              <a:t> </a:t>
            </a:r>
            <a:r>
              <a:rPr lang="en-GB" dirty="0" err="1"/>
              <a:t>cadeiriau</a:t>
            </a:r>
            <a:r>
              <a:rPr lang="en-GB" dirty="0"/>
              <a:t> </a:t>
            </a:r>
            <a:r>
              <a:rPr lang="en-GB" dirty="0" err="1"/>
              <a:t>olwyn</a:t>
            </a:r>
            <a:r>
              <a:rPr lang="en-GB" dirty="0"/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73524" y="6295964"/>
            <a:ext cx="9260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3"/>
              </a:rPr>
              <a:t>http://www.activityalliance.org.uk/how-we-help/fact-and-statistics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637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Y gofynion statudol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15D1C-E8B9-49B4-8DB8-A384FCAED5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4397878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18735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002616" y="202518"/>
            <a:ext cx="8911687" cy="1280890"/>
          </a:xfrm>
        </p:spPr>
        <p:txBody>
          <a:bodyPr>
            <a:normAutofit/>
          </a:bodyPr>
          <a:lstStyle/>
          <a:p>
            <a:r>
              <a:rPr lang="en-GB" sz="28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Cyfiawnder</a:t>
            </a:r>
            <a:r>
              <a:rPr lang="en-GB" sz="28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nid</a:t>
            </a:r>
            <a:r>
              <a:rPr lang="en-GB" sz="28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cydraddoldeb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i="1" dirty="0">
                <a:solidFill>
                  <a:srgbClr val="FFFFFF"/>
                </a:solidFill>
              </a:rPr>
              <a:t>Equity not equality</a:t>
            </a:r>
          </a:p>
        </p:txBody>
      </p:sp>
      <p:pic>
        <p:nvPicPr>
          <p:cNvPr id="2050" name="Picture 2" descr="equity vs equality : TheRightCantMeme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9252" y="1279299"/>
            <a:ext cx="8778377" cy="526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2C852F-D910-4359-94A2-4CC25993628F}"/>
              </a:ext>
            </a:extLst>
          </p:cNvPr>
          <p:cNvSpPr txBox="1"/>
          <p:nvPr/>
        </p:nvSpPr>
        <p:spPr>
          <a:xfrm>
            <a:off x="2098986" y="5689979"/>
            <a:ext cx="2541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CYDRADDOLDEB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EF9A65-22B7-4667-B0A5-9CE18EC3D541}"/>
              </a:ext>
            </a:extLst>
          </p:cNvPr>
          <p:cNvSpPr txBox="1"/>
          <p:nvPr/>
        </p:nvSpPr>
        <p:spPr>
          <a:xfrm>
            <a:off x="5208650" y="5823710"/>
            <a:ext cx="19383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CYFIAWNDER</a:t>
            </a:r>
          </a:p>
        </p:txBody>
      </p:sp>
    </p:spTree>
    <p:extLst>
      <p:ext uri="{BB962C8B-B14F-4D97-AF65-F5344CB8AC3E}">
        <p14:creationId xmlns:p14="http://schemas.microsoft.com/office/powerpoint/2010/main" val="2724855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04E9F44E-02E7-4A97-B7DB-1DB0F1F4E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154F2546-BFC4-4B9A-B22A-40C22269F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4BB2355B-3CC7-4F78-AEE5-42361DBF4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031B8A19-2FD3-4302-91CF-C8B6F93B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73162A24-700C-424E-96EC-86CB156D0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1F0C1D92-E435-4491-B392-AB951E055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0212CAD4-9EC5-41A6-B23D-EBA0527104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6EFDEEEF-07D4-42EA-BAF2-B6FB6442D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2F4FA7A2-4814-4283-AED6-51BE57860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3A80AF23-BF8E-4209-B9DE-1D2A637B4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19128847-0CCA-451D-A00A-2855A4D6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5007ABF4-C6D7-4D5A-B621-E22A6CDE2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C626D9E0-6E9C-49D1-9350-E85A88DD35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F22DE9C-F188-48E2-A82C-4434A8EEE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02013AA2-1F55-4C5D-AA37-2F66C2056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1FB61D00-6151-464C-A1C0-2F19F6413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A5ED6B64-D948-4BCE-9D88-5BB2FDD8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F89D4BEB-9156-4620-A774-3B780CC75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B4A8D726-AC9C-413C-BA61-279C42A85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F17D811C-C413-4847-8A99-0C428A583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75BC74C6-A8D3-43B7-88D6-D36F1C038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57EEDAFB-AA1B-4B29-B0D8-E3F097A308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2037E8F3-503E-4F56-81D4-C0058A855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B3B14D57-F75A-402A-B35D-98E84AD68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4AFB6E2F-5AF1-4DB0-851C-8F7492A9E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6725B281-5E62-47B4-873A-9B126142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A10670B-6568-4038-91D8-392C78C0C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62163DB6-3EE7-474C-8726-1A05F7DE4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58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Anawsterau Meddygol a Chorfforol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7712032" y="804334"/>
            <a:ext cx="3675634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1"/>
                </a:solidFill>
              </a:rPr>
              <a:t>Rhestrwch yr anawsterau meddygol a chorfforol rydych chi’n gyfarwydd â nhw, gan nodi unrhyw wybodaeth ychwanegol perthnasol.</a:t>
            </a:r>
          </a:p>
          <a:p>
            <a:endParaRPr lang="en-US" sz="1800">
              <a:solidFill>
                <a:schemeClr val="tx1"/>
              </a:solidFill>
            </a:endParaRPr>
          </a:p>
          <a:p>
            <a:r>
              <a:rPr lang="en-US" sz="1800">
                <a:solidFill>
                  <a:schemeClr val="tx1"/>
                </a:solidFill>
              </a:rPr>
              <a:t>Tybed a oedd unrhyw ddysgwyr ag anawsterau meddygol a chorfforol yn eich dosbarth chi yn ystod PAP2?</a:t>
            </a:r>
          </a:p>
          <a:p>
            <a:endParaRPr lang="en-US" sz="1800">
              <a:solidFill>
                <a:schemeClr val="tx1"/>
              </a:solidFill>
            </a:endParaRPr>
          </a:p>
          <a:p>
            <a:r>
              <a:rPr lang="en-US" sz="180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872088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682731" y="117925"/>
            <a:ext cx="8911687" cy="1280890"/>
          </a:xfrm>
        </p:spPr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wnaethoch</a:t>
            </a:r>
            <a:r>
              <a:rPr lang="en-GB" dirty="0"/>
              <a:t> chi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rhain</a:t>
            </a:r>
            <a:r>
              <a:rPr lang="en-GB" dirty="0"/>
              <a:t>?</a:t>
            </a:r>
          </a:p>
        </p:txBody>
      </p:sp>
      <p:graphicFrame>
        <p:nvGraphicFramePr>
          <p:cNvPr id="26" name="Diagram 25"/>
          <p:cNvGraphicFramePr/>
          <p:nvPr>
            <p:extLst>
              <p:ext uri="{D42A27DB-BD31-4B8C-83A1-F6EECF244321}">
                <p14:modId xmlns:p14="http://schemas.microsoft.com/office/powerpoint/2010/main" val="3757985140"/>
              </p:ext>
            </p:extLst>
          </p:nvPr>
        </p:nvGraphicFramePr>
        <p:xfrm>
          <a:off x="2108489" y="973513"/>
          <a:ext cx="9060769" cy="74617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7" name="TextBox 26"/>
          <p:cNvSpPr txBox="1"/>
          <p:nvPr/>
        </p:nvSpPr>
        <p:spPr>
          <a:xfrm>
            <a:off x="2108489" y="5649685"/>
            <a:ext cx="9275761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>
                <a:cs typeface="Arial" panose="020B0604020202020204" pitchFamily="34" charset="0"/>
              </a:rPr>
              <a:t>Oes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rhai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anawsterau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anghyfarwydd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yma</a:t>
            </a:r>
            <a:r>
              <a:rPr lang="en-GB" dirty="0">
                <a:cs typeface="Arial" panose="020B0604020202020204" pitchFamily="34" charset="0"/>
              </a:rPr>
              <a:t>?  </a:t>
            </a:r>
            <a:r>
              <a:rPr lang="en-GB" dirty="0" err="1">
                <a:cs typeface="Arial" panose="020B0604020202020204" pitchFamily="34" charset="0"/>
              </a:rPr>
              <a:t>Os</a:t>
            </a:r>
            <a:r>
              <a:rPr lang="en-GB" dirty="0">
                <a:cs typeface="Arial" panose="020B0604020202020204" pitchFamily="34" charset="0"/>
              </a:rPr>
              <a:t> felly </a:t>
            </a:r>
            <a:r>
              <a:rPr lang="en-GB" dirty="0" err="1">
                <a:cs typeface="Arial" panose="020B0604020202020204" pitchFamily="34" charset="0"/>
              </a:rPr>
              <a:t>beth</a:t>
            </a:r>
            <a:r>
              <a:rPr lang="en-GB" dirty="0">
                <a:cs typeface="Arial" panose="020B0604020202020204" pitchFamily="34" charset="0"/>
              </a:rPr>
              <a:t> am </a:t>
            </a:r>
            <a:r>
              <a:rPr lang="en-GB" dirty="0" err="1">
                <a:cs typeface="Arial" panose="020B0604020202020204" pitchFamily="34" charset="0"/>
              </a:rPr>
              <a:t>ymchwilio</a:t>
            </a:r>
            <a:r>
              <a:rPr lang="en-GB" dirty="0">
                <a:cs typeface="Arial" panose="020B0604020202020204" pitchFamily="34" charset="0"/>
              </a:rPr>
              <a:t> am </a:t>
            </a:r>
            <a:r>
              <a:rPr lang="en-GB" dirty="0" err="1">
                <a:cs typeface="Arial" panose="020B0604020202020204" pitchFamily="34" charset="0"/>
              </a:rPr>
              <a:t>wybodaeth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bellach</a:t>
            </a:r>
            <a:r>
              <a:rPr lang="en-GB" dirty="0">
                <a:cs typeface="Arial" panose="020B0604020202020204" pitchFamily="34" charset="0"/>
              </a:rPr>
              <a:t> </a:t>
            </a:r>
            <a:r>
              <a:rPr lang="en-GB" dirty="0" err="1">
                <a:cs typeface="Arial" panose="020B0604020202020204" pitchFamily="34" charset="0"/>
              </a:rPr>
              <a:t>amdanynt</a:t>
            </a:r>
            <a:r>
              <a:rPr lang="en-GB" dirty="0"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872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9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40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664D6319-AE80-458F-A2C6-1F035126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5879851-1A1D-4246-AAA1-C484E858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0F1ABF-6055-4247-B76A-F08079E1DB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7865" b="7865"/>
          <a:stretch/>
        </p:blipFill>
        <p:spPr>
          <a:xfrm>
            <a:off x="-8825" y="10"/>
            <a:ext cx="1219200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EA4CC0A-D71B-41AE-86D8-9A4F4D228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513" y="624110"/>
            <a:ext cx="891168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4 o Feysydd Angen</a:t>
            </a:r>
            <a:br>
              <a:rPr lang="en-US">
                <a:solidFill>
                  <a:schemeClr val="tx1"/>
                </a:solidFill>
              </a:rPr>
            </a:br>
            <a:r>
              <a:rPr lang="en-US">
                <a:solidFill>
                  <a:schemeClr val="tx1"/>
                </a:solidFill>
              </a:rPr>
              <a:t>    (Llywodraeth Cymru, 2021)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9B55C07-7F28-4EEE-9BCB-1102783C71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4551542"/>
              </p:ext>
            </p:extLst>
          </p:nvPr>
        </p:nvGraphicFramePr>
        <p:xfrm>
          <a:off x="1931800" y="2133600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965137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841B52-EEAF-469A-B0C2-6D142916B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035" y="1607959"/>
            <a:ext cx="2454052" cy="3029344"/>
          </a:xfrm>
        </p:spPr>
        <p:txBody>
          <a:bodyPr>
            <a:normAutofit/>
          </a:bodyPr>
          <a:lstStyle/>
          <a:p>
            <a:r>
              <a:rPr lang="en-GB" sz="3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Rhai</a:t>
            </a:r>
            <a:r>
              <a:rPr lang="en-GB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3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ffeithiau</a:t>
            </a:r>
            <a:r>
              <a:rPr lang="en-GB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am </a:t>
            </a:r>
            <a:r>
              <a:rPr lang="en-GB" sz="3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Down</a:t>
            </a:r>
            <a:br>
              <a:rPr lang="en-GB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GB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3000" dirty="0" err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o’r</a:t>
            </a:r>
            <a:r>
              <a:rPr lang="en-GB" sz="3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Down’s Syndrome Association)</a:t>
            </a: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C1482-758E-432E-B3EE-F9B73C7AC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 fontScale="77500" lnSpcReduction="20000"/>
          </a:bodyPr>
          <a:lstStyle/>
          <a:p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Down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yw’r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math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mwyaf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cyffredin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o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anabledd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dysgu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–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tua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1 o bob 1,000 o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enedigaethau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byw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y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flwyddyn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Mae'n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cael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ei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achosi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gan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bresenoldeb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cromosom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ychwanegol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lle’r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46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cromosom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arferol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mae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gan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berson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â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Down 47.</a:t>
            </a:r>
          </a:p>
          <a:p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Bydd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gan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bob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plentyn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â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Down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rywfaint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o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anhawster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dysgu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, er y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bydd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hyn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amrywio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o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ysgafn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i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ddifrifol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Er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mai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ffactorau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genetig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sy’n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gyfrifol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am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Down,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mae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ffactorau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amgylcheddol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chwarae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rhan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bwysig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mewn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datblygiad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fel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gydag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unrhyw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blentyn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Mae plant â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Down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amrywio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mor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eang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eu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datblygiad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a’u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cynnydd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â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phlant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sy’n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datblygu’n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nodweddiadol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gyffredinol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mae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plant â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Down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datblygu’n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arafach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na’u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cyfoedion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,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gan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gyrraedd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pob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cam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o’u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datblygiad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hwyrach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ac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aros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yno’n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hirach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.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Mae’r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bwlch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datblygiadol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rhwng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plant â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Syndrom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Down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a’u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cyfoedion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felly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yn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ehangu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gydag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2300" dirty="0" err="1">
                <a:latin typeface="Segoe UI" panose="020B0502040204020203" pitchFamily="34" charset="0"/>
                <a:cs typeface="Segoe UI" panose="020B0502040204020203" pitchFamily="34" charset="0"/>
              </a:rPr>
              <a:t>oedran</a:t>
            </a:r>
            <a:r>
              <a:rPr lang="en-GB" sz="23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endParaRPr lang="en-GB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endParaRPr lang="en-GB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C70988EE-7F24-C476-9C16-EA63DE323A41}"/>
              </a:ext>
            </a:extLst>
          </p:cNvPr>
          <p:cNvSpPr txBox="1"/>
          <p:nvPr/>
        </p:nvSpPr>
        <p:spPr>
          <a:xfrm>
            <a:off x="4872446" y="5405484"/>
            <a:ext cx="610035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DSI Education Guidelines</a:t>
            </a:r>
            <a:endParaRPr lang="en-US" dirty="0"/>
          </a:p>
          <a:p>
            <a:r>
              <a:rPr lang="en-US" dirty="0">
                <a:hlinkClick r:id="rId2"/>
              </a:rPr>
              <a:t>https://uowtsd-my.sharepoint.com/:b:/g/personal/m_bowen_uwtsd_ac_uk/ERD-u8GdJetCiCKs413x-m8BsnUPNp4ANbpaoWIr7AFytw?e=NE4aES</a:t>
            </a:r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121250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BB01FB5-37B9-4EBD-AF40-DE68D3CA4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Dyspracsia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6AF6A9A-0638-4916-AD29-9FC8FC07A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057B2B-0D8C-47F2-836B-2E7DD462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545FD-27C8-4FAB-8BEE-584AD3DC80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74953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70047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- </a:t>
            </a:r>
            <a:r>
              <a:rPr lang="en-GB" dirty="0" err="1"/>
              <a:t>Diwrnod</a:t>
            </a:r>
            <a:r>
              <a:rPr lang="en-GB" dirty="0"/>
              <a:t> Glyn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Ysgol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7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Glyn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dosbarth</a:t>
            </a:r>
            <a:r>
              <a:rPr lang="en-GB" dirty="0"/>
              <a:t> ag Idris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Glyn </a:t>
            </a:r>
            <a:r>
              <a:rPr lang="en-GB" dirty="0" err="1"/>
              <a:t>dyspracsia</a:t>
            </a:r>
            <a:endParaRPr lang="en-GB" dirty="0"/>
          </a:p>
          <a:p>
            <a:pPr marL="0" indent="0">
              <a:buNone/>
            </a:pPr>
            <a:r>
              <a:rPr lang="en-GB" b="1" u="sng" dirty="0"/>
              <a:t>TASG:</a:t>
            </a:r>
          </a:p>
          <a:p>
            <a:r>
              <a:rPr lang="en-GB" dirty="0" err="1"/>
              <a:t>Darllenwch</a:t>
            </a:r>
            <a:r>
              <a:rPr lang="en-GB" dirty="0"/>
              <a:t> ‘</a:t>
            </a:r>
            <a:r>
              <a:rPr lang="en-GB" dirty="0" err="1"/>
              <a:t>Diwrnod</a:t>
            </a:r>
            <a:r>
              <a:rPr lang="en-GB" dirty="0"/>
              <a:t> Glyn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Ysgol’ </a:t>
            </a:r>
          </a:p>
          <a:p>
            <a:r>
              <a:rPr lang="en-GB" dirty="0" err="1"/>
              <a:t>Rhestrwch</a:t>
            </a:r>
            <a:r>
              <a:rPr lang="en-GB" dirty="0"/>
              <a:t> </a:t>
            </a:r>
            <a:r>
              <a:rPr lang="en-GB" dirty="0" err="1"/>
              <a:t>gryfderau</a:t>
            </a:r>
            <a:r>
              <a:rPr lang="en-GB" dirty="0"/>
              <a:t> Glyn a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pryderon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yma</a:t>
            </a:r>
            <a:endParaRPr lang="en-GB" dirty="0"/>
          </a:p>
          <a:p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darllenwch</a:t>
            </a:r>
            <a:r>
              <a:rPr lang="en-GB" dirty="0"/>
              <a:t> y </a:t>
            </a:r>
            <a:r>
              <a:rPr lang="en-GB" dirty="0" err="1"/>
              <a:t>daflen</a:t>
            </a:r>
            <a:r>
              <a:rPr lang="en-GB" dirty="0"/>
              <a:t> ‘</a:t>
            </a:r>
            <a:r>
              <a:rPr lang="en-GB" dirty="0" err="1"/>
              <a:t>Dyspracsia</a:t>
            </a:r>
            <a:r>
              <a:rPr lang="en-GB" dirty="0"/>
              <a:t> – </a:t>
            </a:r>
            <a:r>
              <a:rPr lang="en-GB" dirty="0" err="1"/>
              <a:t>Canllawiau</a:t>
            </a:r>
            <a:r>
              <a:rPr lang="en-GB" dirty="0"/>
              <a:t> Dosbarth’ (</a:t>
            </a:r>
            <a:r>
              <a:rPr lang="en-GB" dirty="0" err="1"/>
              <a:t>ar</a:t>
            </a:r>
            <a:r>
              <a:rPr lang="en-GB" dirty="0"/>
              <a:t> Moodle)</a:t>
            </a:r>
          </a:p>
          <a:p>
            <a:r>
              <a:rPr lang="en-GB" dirty="0"/>
              <a:t>Pa </a:t>
            </a:r>
            <a:r>
              <a:rPr lang="en-GB" dirty="0" err="1"/>
              <a:t>gamau</a:t>
            </a:r>
            <a:r>
              <a:rPr lang="en-GB" dirty="0"/>
              <a:t>/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fyddech</a:t>
            </a:r>
            <a:r>
              <a:rPr lang="en-GB" dirty="0"/>
              <a:t> chi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Glyn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</a:t>
            </a:r>
          </a:p>
          <a:p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.</a:t>
            </a:r>
          </a:p>
          <a:p>
            <a:r>
              <a:rPr lang="en-GB" dirty="0"/>
              <a:t>Pam y </a:t>
            </a:r>
            <a:r>
              <a:rPr lang="en-GB" dirty="0" err="1"/>
              <a:t>dewisoch</a:t>
            </a:r>
            <a:r>
              <a:rPr lang="en-GB" dirty="0"/>
              <a:t> </a:t>
            </a:r>
            <a:r>
              <a:rPr lang="en-GB" dirty="0" err="1"/>
              <a:t>chi’r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dirty="0" err="1"/>
              <a:t>randdeiliaid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cyngor</a:t>
            </a:r>
            <a:r>
              <a:rPr lang="en-GB" dirty="0"/>
              <a:t> a </a:t>
            </a:r>
            <a:r>
              <a:rPr lang="en-GB" dirty="0" err="1"/>
              <a:t>chymorth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a Glyn?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0906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Addasiad rhesymol – y tair dyletswydd cynllunio ar gyfer plant ag anableddau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anchor="ctr"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Mynediad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lawn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i’r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cwricwlwm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gan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gynnwys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gweithgareddau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y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tu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allan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ac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ar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  <a:cs typeface="Arial" panose="020B0604020202020204" pitchFamily="34" charset="0"/>
              </a:rPr>
              <a:t>ôl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  <a:cs typeface="Arial" panose="020B0604020202020204" pitchFamily="34" charset="0"/>
              </a:rPr>
              <a:t>ysgol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  <a:cs typeface="Arial" panose="020B0604020202020204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endParaRPr lang="en-GB" sz="2800" dirty="0">
              <a:solidFill>
                <a:schemeClr val="tx2">
                  <a:lumMod val="75000"/>
                </a:schemeClr>
              </a:solidFill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Sicrhau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amgylchedd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a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chyfleusterau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ffisegol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addas.</a:t>
            </a:r>
          </a:p>
          <a:p>
            <a:pPr>
              <a:buFont typeface="+mj-lt"/>
              <a:buAutoNum type="arabicPeriod"/>
            </a:pPr>
            <a:endParaRPr lang="en-GB" sz="2800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+mj-lt"/>
              <a:buAutoNum type="arabicPeriod"/>
            </a:pP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Darparu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gwybodaeth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75000"/>
                  </a:schemeClr>
                </a:solidFill>
              </a:rPr>
              <a:t>hygyrch</a:t>
            </a:r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39204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819D1EE6-C77B-4AB5-80C2-B2766A04E6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428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2" descr="Disabled child playing in the park">
            <a:extLst>
              <a:ext uri="{FF2B5EF4-FFF2-40B4-BE49-F238E27FC236}">
                <a16:creationId xmlns:a16="http://schemas.microsoft.com/office/drawing/2014/main" id="{C31FF6A9-86D8-4E7D-8F8E-A4259D50AD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59" r="1" b="8720"/>
          <a:stretch/>
        </p:blipFill>
        <p:spPr bwMode="auto">
          <a:xfrm>
            <a:off x="643467" y="643467"/>
            <a:ext cx="1090506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0">
            <a:extLst>
              <a:ext uri="{FF2B5EF4-FFF2-40B4-BE49-F238E27FC236}">
                <a16:creationId xmlns:a16="http://schemas.microsoft.com/office/drawing/2014/main" id="{873991DB-6F50-4514-9746-B72BC8E1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003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1" name="Rectangle 200">
            <a:extLst>
              <a:ext uri="{FF2B5EF4-FFF2-40B4-BE49-F238E27FC236}">
                <a16:creationId xmlns:a16="http://schemas.microsoft.com/office/drawing/2014/main" id="{82FDEACC-D224-4F5B-A0BE-6581493C3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567B8489-9450-4A50-94AF-90283270F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rgbClr val="655D55">
              <a:alpha val="9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" name="Freeform 5">
            <a:extLst>
              <a:ext uri="{FF2B5EF4-FFF2-40B4-BE49-F238E27FC236}">
                <a16:creationId xmlns:a16="http://schemas.microsoft.com/office/drawing/2014/main" id="{9D81556A-CBCA-4ADE-9ACA-F18F2F5E3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865" name="Rectangle 2"/>
          <p:cNvSpPr>
            <a:spLocks noGrp="1" noChangeArrowheads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rtlCol="0" anchor="ctr">
            <a:normAutofit/>
          </a:bodyPr>
          <a:lstStyle/>
          <a:p>
            <a:pPr>
              <a:defRPr/>
            </a:pPr>
            <a:r>
              <a:rPr lang="en-GB" altLang="en-US" sz="3200">
                <a:solidFill>
                  <a:srgbClr val="FEFFFF"/>
                </a:solidFill>
                <a:ea typeface="ＭＳ Ｐゴシック" panose="020B0600070205080204" pitchFamily="34" charset="-128"/>
              </a:rPr>
              <a:t>Egwyddorion Arfer Dda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541866" y="2032000"/>
            <a:ext cx="7145867" cy="3879222"/>
          </a:xfrm>
        </p:spPr>
        <p:txBody>
          <a:bodyPr rtlCol="0">
            <a:normAutofit/>
          </a:bodyPr>
          <a:lstStyle/>
          <a:p>
            <a:pPr>
              <a:buClr>
                <a:srgbClr val="F9C591"/>
              </a:buClr>
              <a:buFont typeface="Wingdings 3" charset="2"/>
              <a:buChar char=""/>
              <a:defRPr/>
            </a:pPr>
            <a:r>
              <a:rPr lang="en-GB" altLang="en-US">
                <a:solidFill>
                  <a:srgbClr val="FEFFFF"/>
                </a:solidFill>
                <a:ea typeface="ＭＳ Ｐゴシック" panose="020B0600070205080204" pitchFamily="34" charset="-128"/>
              </a:rPr>
              <a:t>Gosod cyfleoedd dysgu addas ac heriol </a:t>
            </a:r>
          </a:p>
          <a:p>
            <a:pPr>
              <a:buClr>
                <a:srgbClr val="F9C591"/>
              </a:buClr>
              <a:buFont typeface="Wingdings 3" charset="2"/>
              <a:buChar char=""/>
              <a:defRPr/>
            </a:pPr>
            <a:r>
              <a:rPr lang="en-GB" altLang="en-US">
                <a:solidFill>
                  <a:srgbClr val="FEFFFF"/>
                </a:solidFill>
                <a:ea typeface="ＭＳ Ｐゴシック" panose="020B0600070205080204" pitchFamily="34" charset="-128"/>
              </a:rPr>
              <a:t>Ymateb i anghenion dysgu amrywiol y disgyblion</a:t>
            </a:r>
          </a:p>
          <a:p>
            <a:pPr>
              <a:buClr>
                <a:srgbClr val="F9C591"/>
              </a:buClr>
              <a:buFont typeface="Wingdings 3" charset="2"/>
              <a:buChar char=""/>
              <a:defRPr/>
            </a:pPr>
            <a:r>
              <a:rPr lang="en-GB" altLang="en-US">
                <a:solidFill>
                  <a:srgbClr val="FEFFFF"/>
                </a:solidFill>
                <a:ea typeface="ＭＳ Ｐゴシック" panose="020B0600070205080204" pitchFamily="34" charset="-128"/>
              </a:rPr>
              <a:t>Goresgyn unrhyw rwystrau rhag dysgu ac asesu unigolion yn ogystal a grwpiau o ddysgwyr </a:t>
            </a:r>
          </a:p>
          <a:p>
            <a:pPr marL="0" indent="0">
              <a:buClr>
                <a:srgbClr val="F9C591"/>
              </a:buClr>
              <a:buNone/>
              <a:defRPr/>
            </a:pPr>
            <a:r>
              <a:rPr lang="en-GB" altLang="en-US">
                <a:solidFill>
                  <a:srgbClr val="FEFFFF"/>
                </a:solidFill>
                <a:ea typeface="ＭＳ Ｐゴシック" panose="020B0600070205080204" pitchFamily="34" charset="-128"/>
              </a:rPr>
              <a:t>(Spooner, 2011; Glazzard </a:t>
            </a:r>
            <a:r>
              <a:rPr lang="en-GB" altLang="en-US" i="1">
                <a:solidFill>
                  <a:srgbClr val="FEFFFF"/>
                </a:solidFill>
                <a:ea typeface="ＭＳ Ｐゴシック" panose="020B0600070205080204" pitchFamily="34" charset="-128"/>
              </a:rPr>
              <a:t>et al. </a:t>
            </a:r>
            <a:r>
              <a:rPr lang="en-GB" altLang="en-US">
                <a:solidFill>
                  <a:srgbClr val="FEFFFF"/>
                </a:solidFill>
                <a:ea typeface="ＭＳ Ｐゴシック" panose="020B0600070205080204" pitchFamily="34" charset="-128"/>
              </a:rPr>
              <a:t>2010)</a:t>
            </a:r>
          </a:p>
        </p:txBody>
      </p:sp>
      <p:pic>
        <p:nvPicPr>
          <p:cNvPr id="45060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13057" y="2471663"/>
            <a:ext cx="3001931" cy="298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07313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chemeClr val="bg1"/>
                </a:solidFill>
              </a:rPr>
              <a:t>Cynllunio ar gyfer cynhwysiant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r>
              <a:rPr lang="en-GB" err="1"/>
              <a:t>Cyd-weithio</a:t>
            </a:r>
            <a:r>
              <a:rPr lang="en-GB"/>
              <a:t> </a:t>
            </a:r>
            <a:r>
              <a:rPr lang="en-GB" err="1"/>
              <a:t>gyda’r</a:t>
            </a:r>
            <a:r>
              <a:rPr lang="en-GB"/>
              <a:t> </a:t>
            </a:r>
            <a:r>
              <a:rPr lang="en-GB" err="1"/>
              <a:t>Cydlynydd</a:t>
            </a:r>
            <a:r>
              <a:rPr lang="en-GB"/>
              <a:t> </a:t>
            </a:r>
            <a:r>
              <a:rPr lang="en-GB" err="1"/>
              <a:t>Anghenion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Ychwanegol</a:t>
            </a:r>
            <a:r>
              <a:rPr lang="en-GB"/>
              <a:t> </a:t>
            </a:r>
            <a:r>
              <a:rPr lang="en-GB" i="1"/>
              <a:t>(</a:t>
            </a:r>
            <a:r>
              <a:rPr lang="en-GB" i="1" err="1"/>
              <a:t>ALNCo</a:t>
            </a:r>
            <a:r>
              <a:rPr lang="en-GB" i="1"/>
              <a:t>)</a:t>
            </a:r>
          </a:p>
          <a:p>
            <a:r>
              <a:rPr lang="en-GB" err="1"/>
              <a:t>Cynllun</a:t>
            </a:r>
            <a:r>
              <a:rPr lang="en-GB"/>
              <a:t> </a:t>
            </a:r>
            <a:r>
              <a:rPr lang="en-GB" err="1"/>
              <a:t>datblygiad</a:t>
            </a:r>
            <a:r>
              <a:rPr lang="en-GB"/>
              <a:t> </a:t>
            </a:r>
            <a:r>
              <a:rPr lang="en-GB" err="1"/>
              <a:t>unigol</a:t>
            </a:r>
            <a:endParaRPr lang="en-GB"/>
          </a:p>
          <a:p>
            <a:r>
              <a:rPr lang="en-GB" err="1"/>
              <a:t>Darpariaeth</a:t>
            </a:r>
            <a:r>
              <a:rPr lang="en-GB"/>
              <a:t> person-</a:t>
            </a:r>
            <a:r>
              <a:rPr lang="en-GB" err="1"/>
              <a:t>ganolog</a:t>
            </a:r>
            <a:endParaRPr lang="en-GB"/>
          </a:p>
          <a:p>
            <a:r>
              <a:rPr lang="en-GB" err="1"/>
              <a:t>Cyd-weithio</a:t>
            </a:r>
            <a:r>
              <a:rPr lang="en-GB"/>
              <a:t> </a:t>
            </a:r>
            <a:r>
              <a:rPr lang="en-GB" err="1"/>
              <a:t>aml-asiantaethol</a:t>
            </a:r>
            <a:endParaRPr lang="en-GB"/>
          </a:p>
          <a:p>
            <a:r>
              <a:rPr lang="en-GB" err="1"/>
              <a:t>Cyd-weithio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rhieni</a:t>
            </a:r>
            <a:endParaRPr lang="en-GB"/>
          </a:p>
          <a:p>
            <a:r>
              <a:rPr lang="en-GB" err="1"/>
              <a:t>Sicrhau</a:t>
            </a:r>
            <a:r>
              <a:rPr lang="en-GB"/>
              <a:t> </a:t>
            </a:r>
            <a:r>
              <a:rPr lang="en-GB" err="1"/>
              <a:t>addasiadau</a:t>
            </a:r>
            <a:r>
              <a:rPr lang="en-GB"/>
              <a:t> </a:t>
            </a:r>
            <a:r>
              <a:rPr lang="en-GB" err="1"/>
              <a:t>rhesymol</a:t>
            </a:r>
            <a:endParaRPr lang="en-GB"/>
          </a:p>
          <a:p>
            <a:r>
              <a:rPr lang="en-GB" err="1"/>
              <a:t>Hyfforddiant</a:t>
            </a:r>
            <a:r>
              <a:rPr lang="en-GB"/>
              <a:t> </a:t>
            </a:r>
            <a:r>
              <a:rPr lang="en-GB" err="1"/>
              <a:t>penodol</a:t>
            </a:r>
            <a:r>
              <a:rPr lang="en-GB"/>
              <a:t> </a:t>
            </a:r>
            <a:r>
              <a:rPr lang="en-GB" err="1"/>
              <a:t>os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berthnasol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9890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A3AAE-F00E-4F0F-BAC6-C5354DE85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505" y="466455"/>
            <a:ext cx="8911687" cy="1280890"/>
          </a:xfrm>
        </p:spPr>
        <p:txBody>
          <a:bodyPr/>
          <a:lstStyle/>
          <a:p>
            <a:r>
              <a:rPr lang="en-GB" dirty="0"/>
              <a:t>Y </a:t>
            </a:r>
            <a:r>
              <a:rPr lang="cy-GB" dirty="0"/>
              <a:t>broses Cynllunio Person Ganolog yng Nghymru</a:t>
            </a:r>
          </a:p>
        </p:txBody>
      </p:sp>
      <p:pic>
        <p:nvPicPr>
          <p:cNvPr id="4" name="Online Media 3" title="Person Centred Review Process in Wales">
            <a:hlinkClick r:id="" action="ppaction://media"/>
            <a:extLst>
              <a:ext uri="{FF2B5EF4-FFF2-40B4-BE49-F238E27FC236}">
                <a16:creationId xmlns:a16="http://schemas.microsoft.com/office/drawing/2014/main" id="{A8C2A55A-8DE1-4ED3-AB1B-AA243CF1610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62130" y="1806493"/>
            <a:ext cx="8476625" cy="4789293"/>
          </a:xfrm>
          <a:prstGeom prst="rect">
            <a:avLst/>
          </a:prstGeom>
          <a:ln w="28575"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3954487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5B7BF-3B29-4452-88B6-A0C87FC96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633" y="107945"/>
            <a:ext cx="8335218" cy="1325563"/>
          </a:xfrm>
        </p:spPr>
        <p:txBody>
          <a:bodyPr>
            <a:normAutofit fontScale="90000"/>
          </a:bodyPr>
          <a:lstStyle/>
          <a:p>
            <a:r>
              <a:rPr lang="en-GB" sz="4900" dirty="0" err="1"/>
              <a:t>Adnoddau</a:t>
            </a:r>
            <a:r>
              <a:rPr lang="en-GB" sz="4900" dirty="0"/>
              <a:t> i </a:t>
            </a:r>
            <a:r>
              <a:rPr lang="en-GB" sz="4900" dirty="0" err="1"/>
              <a:t>gefnogi</a:t>
            </a:r>
            <a:br>
              <a:rPr lang="en-GB" sz="4900" dirty="0"/>
            </a:br>
            <a:r>
              <a:rPr lang="en-GB" sz="4900" dirty="0" err="1"/>
              <a:t>Technoleg</a:t>
            </a:r>
            <a:r>
              <a:rPr lang="en-GB" sz="4900" dirty="0"/>
              <a:t> ‘Eye Gaze’ </a:t>
            </a:r>
            <a:br>
              <a:rPr lang="en-GB" sz="3000" dirty="0"/>
            </a:br>
            <a:br>
              <a:rPr lang="en-GB" sz="3000" dirty="0"/>
            </a:br>
            <a:r>
              <a:rPr lang="en-GB" sz="2700" dirty="0" err="1"/>
              <a:t>Mynediad</a:t>
            </a:r>
            <a:r>
              <a:rPr lang="en-GB" sz="2700" dirty="0"/>
              <a:t> (Access)</a:t>
            </a:r>
            <a:br>
              <a:rPr lang="en-GB" sz="2700" dirty="0"/>
            </a:br>
            <a:r>
              <a:rPr lang="en-GB" sz="2700" dirty="0" err="1"/>
              <a:t>Cynhwysiant</a:t>
            </a:r>
            <a:r>
              <a:rPr lang="en-GB" sz="2700" dirty="0"/>
              <a:t> (Inclusion)</a:t>
            </a:r>
            <a:br>
              <a:rPr lang="en-GB" sz="2700" dirty="0"/>
            </a:br>
            <a:r>
              <a:rPr lang="en-GB" sz="2700" dirty="0" err="1"/>
              <a:t>Ymrwymo</a:t>
            </a:r>
            <a:r>
              <a:rPr lang="en-GB" sz="2700" dirty="0"/>
              <a:t> (Engage)</a:t>
            </a:r>
            <a:br>
              <a:rPr lang="en-GB" sz="2700" dirty="0"/>
            </a:br>
            <a:r>
              <a:rPr lang="en-GB" sz="2700" dirty="0" err="1"/>
              <a:t>Grymuso</a:t>
            </a:r>
            <a:r>
              <a:rPr lang="en-GB" sz="2700" dirty="0"/>
              <a:t> (Empower)</a:t>
            </a:r>
            <a:br>
              <a:rPr lang="en-GB" sz="2700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CD5331-913B-4622-A598-C40932A344F2}"/>
              </a:ext>
            </a:extLst>
          </p:cNvPr>
          <p:cNvSpPr txBox="1"/>
          <p:nvPr/>
        </p:nvSpPr>
        <p:spPr>
          <a:xfrm>
            <a:off x="8156063" y="2745662"/>
            <a:ext cx="4574721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50" dirty="0">
                <a:hlinkClick r:id="rId6"/>
              </a:rPr>
              <a:t>https://youtu.be/dGt_Z3lxJ24</a:t>
            </a:r>
            <a:r>
              <a:rPr lang="en-GB" sz="135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991C00-D5BB-434C-A9A6-070E3D53EF16}"/>
              </a:ext>
            </a:extLst>
          </p:cNvPr>
          <p:cNvSpPr txBox="1"/>
          <p:nvPr/>
        </p:nvSpPr>
        <p:spPr>
          <a:xfrm>
            <a:off x="8156063" y="5173754"/>
            <a:ext cx="4574721" cy="30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50" dirty="0">
                <a:hlinkClick r:id="rId7"/>
              </a:rPr>
              <a:t>https://youtu.be/Mgp8DD6ZI6c</a:t>
            </a:r>
            <a:r>
              <a:rPr lang="en-GB" sz="1350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755601-E00C-4D5C-8D33-2C0132E22824}"/>
              </a:ext>
            </a:extLst>
          </p:cNvPr>
          <p:cNvSpPr txBox="1"/>
          <p:nvPr/>
        </p:nvSpPr>
        <p:spPr>
          <a:xfrm>
            <a:off x="1965401" y="6094607"/>
            <a:ext cx="6440774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50" dirty="0">
                <a:hlinkClick r:id="" action="ppaction://noaction"/>
              </a:rPr>
              <a:t>DARLLEN PELLACH:</a:t>
            </a:r>
          </a:p>
          <a:p>
            <a:r>
              <a:rPr lang="en-GB" sz="1350" dirty="0">
                <a:hlinkClick r:id="" action="ppaction://noaction"/>
              </a:rPr>
              <a:t>http://www.inclusive.co.uk/lib/downloads/atia-eyegaze-leaflet-2015.pdf</a:t>
            </a:r>
            <a:r>
              <a:rPr lang="en-GB" sz="1350" dirty="0"/>
              <a:t> </a:t>
            </a:r>
          </a:p>
        </p:txBody>
      </p:sp>
      <p:pic>
        <p:nvPicPr>
          <p:cNvPr id="5" name="Online Media 4" title="Aidan with Inclusive's EyeGaze Education bundle and HelpKidzLearn from Bridges.">
            <a:hlinkClick r:id="" action="ppaction://media"/>
            <a:extLst>
              <a:ext uri="{FF2B5EF4-FFF2-40B4-BE49-F238E27FC236}">
                <a16:creationId xmlns:a16="http://schemas.microsoft.com/office/drawing/2014/main" id="{ED93F17E-1200-46D8-91FC-99D0F91236B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8156063" y="1265408"/>
            <a:ext cx="2616881" cy="1478538"/>
          </a:xfrm>
          <a:prstGeom prst="rect">
            <a:avLst/>
          </a:prstGeom>
        </p:spPr>
      </p:pic>
      <p:pic>
        <p:nvPicPr>
          <p:cNvPr id="7" name="Online Media 6" title="Lisa Rees-Renshaw of Ysgol Deri, winner of Outstanding Use of Technology 2017, supported by Google">
            <a:hlinkClick r:id="" action="ppaction://media"/>
            <a:extLst>
              <a:ext uri="{FF2B5EF4-FFF2-40B4-BE49-F238E27FC236}">
                <a16:creationId xmlns:a16="http://schemas.microsoft.com/office/drawing/2014/main" id="{781A17D7-E7A5-4118-9472-355B59379BA6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9"/>
          <a:stretch>
            <a:fillRect/>
          </a:stretch>
        </p:blipFill>
        <p:spPr>
          <a:xfrm>
            <a:off x="7950858" y="3616913"/>
            <a:ext cx="2597820" cy="1467768"/>
          </a:xfrm>
          <a:prstGeom prst="rect">
            <a:avLst/>
          </a:prstGeom>
        </p:spPr>
      </p:pic>
      <p:pic>
        <p:nvPicPr>
          <p:cNvPr id="3" name="Cyfryngau Ar-lein 2" title="Rob Burrows reads Tilda Tries Again | Bedtime Stories | CBeebies">
            <a:hlinkClick r:id="" action="ppaction://media"/>
            <a:extLst>
              <a:ext uri="{FF2B5EF4-FFF2-40B4-BE49-F238E27FC236}">
                <a16:creationId xmlns:a16="http://schemas.microsoft.com/office/drawing/2014/main" id="{04FDAE67-D010-6FBE-5D56-54757AA66B08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10"/>
          <a:stretch>
            <a:fillRect/>
          </a:stretch>
        </p:blipFill>
        <p:spPr>
          <a:xfrm>
            <a:off x="4390872" y="3738654"/>
            <a:ext cx="2540000" cy="1435100"/>
          </a:xfrm>
          <a:prstGeom prst="rect">
            <a:avLst/>
          </a:prstGeom>
        </p:spPr>
      </p:pic>
      <p:sp>
        <p:nvSpPr>
          <p:cNvPr id="10" name="Blwch Testun 9">
            <a:extLst>
              <a:ext uri="{FF2B5EF4-FFF2-40B4-BE49-F238E27FC236}">
                <a16:creationId xmlns:a16="http://schemas.microsoft.com/office/drawing/2014/main" id="{F8595508-682B-3030-5B63-9F77C00BA764}"/>
              </a:ext>
            </a:extLst>
          </p:cNvPr>
          <p:cNvSpPr txBox="1"/>
          <p:nvPr/>
        </p:nvSpPr>
        <p:spPr>
          <a:xfrm>
            <a:off x="4035938" y="5314577"/>
            <a:ext cx="63692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11"/>
              </a:rPr>
              <a:t>https://youtu.be/iQFae4BKaUI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8807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6CB6AE4-A444-41E5-A744-47F048A15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5F129D9-8F3D-4302-AB5D-DE987A6B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F4A57F6-BEF1-4CA6-A0F1-3A01F6AB4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279" y="967417"/>
            <a:ext cx="3778870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YSTYRIWCH</a:t>
            </a:r>
          </a:p>
        </p:txBody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E3336A73-1C9B-4BAA-A893-AD3C79E66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7994" y="1958842"/>
            <a:ext cx="5640502" cy="2947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194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5994" y="1583633"/>
            <a:ext cx="8915400" cy="475090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https://llyw.cymru/anghenion-dysgu-ychwanegol-anghenion-addysgol-arbennig</a:t>
            </a: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http://www.childrensplayadvisoryservice.org.uk/pdf_files/Publications/can_play_will_play-CPASwebsite.pdf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https://www.actionforchildren.org.uk/what-we-do/our-work-in-wales/help-i-blant-a-phobl-ifanc-anabl-support-for-disabled-children-and-young-people/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Eye Gaze Technology</a:t>
            </a:r>
          </a:p>
          <a:p>
            <a:pPr marL="0" indent="0">
              <a:buNone/>
            </a:pPr>
            <a:r>
              <a:rPr lang="en-GB">
                <a:hlinkClick r:id="rId5"/>
              </a:rPr>
              <a:t>https://www.thesequaltrust.org.uk/eye-gaze-technology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70813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Rhestr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Gyfeirnodi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49922" y="1702585"/>
            <a:ext cx="1075006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altLang="en-US" sz="2400" dirty="0" err="1">
                <a:ea typeface="ＭＳ Ｐゴシック" panose="020B0600070205080204" pitchFamily="34" charset="-128"/>
              </a:rPr>
              <a:t>Glazzard</a:t>
            </a:r>
            <a:r>
              <a:rPr lang="cy-GB" altLang="en-US" sz="2400" dirty="0">
                <a:ea typeface="ＭＳ Ｐゴシック" panose="020B0600070205080204" pitchFamily="34" charset="-128"/>
              </a:rPr>
              <a:t>, J., Hughes, A.,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Netherwood</a:t>
            </a:r>
            <a:r>
              <a:rPr lang="cy-GB" altLang="en-US" sz="2400" dirty="0">
                <a:ea typeface="ＭＳ Ｐゴシック" panose="020B0600070205080204" pitchFamily="34" charset="-128"/>
              </a:rPr>
              <a:t>, A.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Neve</a:t>
            </a:r>
            <a:r>
              <a:rPr lang="cy-GB" altLang="en-US" sz="2400" dirty="0">
                <a:ea typeface="ＭＳ Ｐゴシック" panose="020B0600070205080204" pitchFamily="34" charset="-128"/>
              </a:rPr>
              <a:t>, L &amp;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Stokoe</a:t>
            </a:r>
            <a:r>
              <a:rPr lang="cy-GB" altLang="en-US" sz="2400" dirty="0">
                <a:ea typeface="ＭＳ Ｐゴシック" panose="020B0600070205080204" pitchFamily="34" charset="-128"/>
              </a:rPr>
              <a:t>, J. (2010) </a:t>
            </a:r>
            <a:r>
              <a:rPr lang="cy-GB" altLang="en-US" sz="2400" i="1" dirty="0" err="1">
                <a:ea typeface="ＭＳ Ｐゴシック" panose="020B0600070205080204" pitchFamily="34" charset="-128"/>
              </a:rPr>
              <a:t>Teaching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ea typeface="ＭＳ Ｐゴシック" panose="020B0600070205080204" pitchFamily="34" charset="-128"/>
              </a:rPr>
              <a:t>Primary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ea typeface="ＭＳ Ｐゴシック" panose="020B0600070205080204" pitchFamily="34" charset="-128"/>
              </a:rPr>
              <a:t>Special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ea typeface="ＭＳ Ｐゴシック" panose="020B0600070205080204" pitchFamily="34" charset="-128"/>
              </a:rPr>
              <a:t>Educational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ea typeface="ＭＳ Ｐゴシック" panose="020B0600070205080204" pitchFamily="34" charset="-128"/>
              </a:rPr>
              <a:t>Needs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,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Exeter</a:t>
            </a:r>
            <a:r>
              <a:rPr lang="cy-GB" altLang="en-US" sz="2400" dirty="0">
                <a:ea typeface="ＭＳ Ｐゴシック" panose="020B0600070205080204" pitchFamily="34" charset="-128"/>
              </a:rPr>
              <a:t>: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Learning</a:t>
            </a:r>
            <a:r>
              <a:rPr lang="cy-GB" altLang="en-US" sz="2400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Matters</a:t>
            </a:r>
            <a:r>
              <a:rPr lang="cy-GB" altLang="en-US" sz="2400" dirty="0">
                <a:ea typeface="ＭＳ Ｐゴシック" panose="020B0600070205080204" pitchFamily="34" charset="-128"/>
              </a:rPr>
              <a:t> Ltd.                                                                                </a:t>
            </a:r>
          </a:p>
          <a:p>
            <a:r>
              <a:rPr lang="cy-GB" altLang="en-US" sz="2400" dirty="0" err="1">
                <a:ea typeface="ＭＳ Ｐゴシック" panose="020B0600070205080204" pitchFamily="34" charset="-128"/>
              </a:rPr>
              <a:t>Packer</a:t>
            </a:r>
            <a:r>
              <a:rPr lang="cy-GB" altLang="en-US" sz="2400" dirty="0">
                <a:ea typeface="ＭＳ Ｐゴシック" panose="020B0600070205080204" pitchFamily="34" charset="-128"/>
              </a:rPr>
              <a:t>, N. (2017) 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The </a:t>
            </a:r>
            <a:r>
              <a:rPr lang="cy-GB" altLang="en-US" sz="2400" i="1" dirty="0" err="1">
                <a:ea typeface="ＭＳ Ｐゴシック" panose="020B0600070205080204" pitchFamily="34" charset="-128"/>
              </a:rPr>
              <a:t>Teacher’s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i="1" dirty="0" err="1">
                <a:ea typeface="ＭＳ Ｐゴシック" panose="020B0600070205080204" pitchFamily="34" charset="-128"/>
              </a:rPr>
              <a:t>Guide</a:t>
            </a:r>
            <a:r>
              <a:rPr lang="cy-GB" altLang="en-US" sz="2400" i="1" dirty="0">
                <a:ea typeface="ＭＳ Ｐゴシック" panose="020B0600070205080204" pitchFamily="34" charset="-128"/>
              </a:rPr>
              <a:t> to SEN.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Williston:Crown</a:t>
            </a:r>
            <a:r>
              <a:rPr lang="cy-GB" altLang="en-US" sz="2400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House</a:t>
            </a:r>
            <a:r>
              <a:rPr lang="cy-GB" altLang="en-US" sz="2400" dirty="0">
                <a:ea typeface="ＭＳ Ｐゴシック" panose="020B0600070205080204" pitchFamily="34" charset="-128"/>
              </a:rPr>
              <a:t> </a:t>
            </a:r>
            <a:r>
              <a:rPr lang="cy-GB" altLang="en-US" sz="2400" dirty="0" err="1">
                <a:ea typeface="ＭＳ Ｐゴシック" panose="020B0600070205080204" pitchFamily="34" charset="-128"/>
              </a:rPr>
              <a:t>Publishing</a:t>
            </a:r>
            <a:r>
              <a:rPr lang="cy-GB" altLang="en-US" sz="2400" dirty="0">
                <a:ea typeface="ＭＳ Ｐゴシック" panose="020B0600070205080204" pitchFamily="34" charset="-128"/>
              </a:rPr>
              <a:t>. </a:t>
            </a:r>
            <a:r>
              <a:rPr lang="en-GB" altLang="en-US" sz="2400" dirty="0">
                <a:ea typeface="ＭＳ Ｐゴシック" panose="020B0600070205080204" pitchFamily="34" charset="-128"/>
              </a:rPr>
              <a:t>                                                                                      Peer, L. &amp; Reid, G. (2016) </a:t>
            </a:r>
            <a:r>
              <a:rPr lang="en-GB" altLang="en-US" sz="2400" i="1" dirty="0">
                <a:ea typeface="ＭＳ Ｐゴシック" panose="020B0600070205080204" pitchFamily="34" charset="-128"/>
              </a:rPr>
              <a:t>Special Educational Needs – A Guide for Inclusive Practice (2</a:t>
            </a:r>
            <a:r>
              <a:rPr lang="en-GB" altLang="en-US" sz="2400" i="1" baseline="30000" dirty="0">
                <a:ea typeface="ＭＳ Ｐゴシック" panose="020B0600070205080204" pitchFamily="34" charset="-128"/>
              </a:rPr>
              <a:t>nd</a:t>
            </a:r>
            <a:r>
              <a:rPr lang="en-GB" altLang="en-US" sz="2400" i="1" dirty="0">
                <a:ea typeface="ＭＳ Ｐゴシック" panose="020B0600070205080204" pitchFamily="34" charset="-128"/>
              </a:rPr>
              <a:t> ed.). </a:t>
            </a:r>
            <a:r>
              <a:rPr lang="en-GB" altLang="en-US" sz="2400" dirty="0">
                <a:ea typeface="ＭＳ Ｐゴシック" panose="020B0600070205080204" pitchFamily="34" charset="-128"/>
              </a:rPr>
              <a:t>London: Sage.</a:t>
            </a:r>
          </a:p>
          <a:p>
            <a:r>
              <a:rPr lang="en-GB" altLang="en-US" sz="2400" dirty="0">
                <a:ea typeface="ＭＳ Ｐゴシック" panose="020B0600070205080204" pitchFamily="34" charset="-128"/>
              </a:rPr>
              <a:t>Ryder, N. (2013) </a:t>
            </a:r>
            <a:r>
              <a:rPr lang="en-GB" altLang="en-US" sz="2400" i="1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400" i="1" dirty="0">
                <a:ea typeface="ＭＳ Ｐゴシック" panose="020B0600070205080204" pitchFamily="34" charset="-128"/>
              </a:rPr>
              <a:t> ABC </a:t>
            </a:r>
            <a:r>
              <a:rPr lang="en-GB" altLang="en-US" sz="2400" i="1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i="1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>
                <a:ea typeface="ＭＳ Ｐゴシック" panose="020B0600070205080204" pitchFamily="34" charset="-128"/>
              </a:rPr>
              <a:t>Anghenion</a:t>
            </a:r>
            <a:r>
              <a:rPr lang="en-GB" altLang="en-US" sz="2400" i="1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i="1" dirty="0" err="1">
                <a:ea typeface="ＭＳ Ｐゴシック" panose="020B0600070205080204" pitchFamily="34" charset="-128"/>
              </a:rPr>
              <a:t>Ychwanegol</a:t>
            </a:r>
            <a:r>
              <a:rPr lang="en-GB" altLang="en-US" sz="2400" i="1" dirty="0">
                <a:ea typeface="ＭＳ Ｐゴシック" panose="020B0600070205080204" pitchFamily="34" charset="-128"/>
              </a:rPr>
              <a:t>.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Caerfyrddin</a:t>
            </a:r>
            <a:r>
              <a:rPr lang="en-GB" altLang="en-US" sz="2400" dirty="0">
                <a:ea typeface="ＭＳ Ｐゴシック" panose="020B0600070205080204" pitchFamily="34" charset="-128"/>
              </a:rPr>
              <a:t>: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Canolfan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Peniarth</a:t>
            </a:r>
            <a:r>
              <a:rPr lang="en-GB" altLang="en-US" sz="2400" dirty="0">
                <a:ea typeface="ＭＳ Ｐゴシック" panose="020B0600070205080204" pitchFamily="34" charset="-128"/>
              </a:rPr>
              <a:t>.                                                                                      Spooner, W. (2011) </a:t>
            </a:r>
            <a:r>
              <a:rPr lang="en-GB" altLang="en-US" sz="2400" i="1" dirty="0">
                <a:ea typeface="ＭＳ Ｐゴシック" panose="020B0600070205080204" pitchFamily="34" charset="-128"/>
              </a:rPr>
              <a:t>The SEN Handbook for Trainee Teachers, NQTs and Teaching Assistants. </a:t>
            </a:r>
            <a:r>
              <a:rPr lang="en-GB" altLang="en-US" sz="2400" dirty="0">
                <a:ea typeface="ＭＳ Ｐゴシック" panose="020B0600070205080204" pitchFamily="34" charset="-128"/>
              </a:rPr>
              <a:t>Abingdon: Routledge.</a:t>
            </a:r>
          </a:p>
        </p:txBody>
      </p:sp>
    </p:spTree>
    <p:extLst>
      <p:ext uri="{BB962C8B-B14F-4D97-AF65-F5344CB8AC3E}">
        <p14:creationId xmlns:p14="http://schemas.microsoft.com/office/powerpoint/2010/main" val="273785772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2890</Words>
  <Application>Microsoft Office PowerPoint</Application>
  <PresentationFormat>Sgrin Lydan</PresentationFormat>
  <Paragraphs>225</Paragraphs>
  <Slides>27</Slides>
  <Notes>24</Notes>
  <HiddenSlides>0</HiddenSlides>
  <MMClips>5</MMClips>
  <ScaleCrop>false</ScaleCrop>
  <HeadingPairs>
    <vt:vector size="6" baseType="variant">
      <vt:variant>
        <vt:lpstr>Ffontiau a Ddefnyddiwyd</vt:lpstr>
      </vt:variant>
      <vt:variant>
        <vt:i4>8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27</vt:i4>
      </vt:variant>
    </vt:vector>
  </HeadingPairs>
  <TitlesOfParts>
    <vt:vector size="36" baseType="lpstr">
      <vt:lpstr>Arial Unicode MS</vt:lpstr>
      <vt:lpstr>Arial</vt:lpstr>
      <vt:lpstr>Calibri</vt:lpstr>
      <vt:lpstr>Century Gothic</vt:lpstr>
      <vt:lpstr>Comic Sans MS</vt:lpstr>
      <vt:lpstr>Roboto</vt:lpstr>
      <vt:lpstr>Segoe UI</vt:lpstr>
      <vt:lpstr>Wingdings 3</vt:lpstr>
      <vt:lpstr>Wisp</vt:lpstr>
      <vt:lpstr>Cyflwyniad PowerPoint</vt:lpstr>
      <vt:lpstr>Nodau</vt:lpstr>
      <vt:lpstr>Cyflwyniad PowerPoint</vt:lpstr>
      <vt:lpstr> Diffinio Anghenion Dysgu Ychwanegol (ADY)</vt:lpstr>
      <vt:lpstr>Y Rhaglen Trawsnewid ADY i Gymru</vt:lpstr>
      <vt:lpstr>ADY  - Datblygiadau allweddol yng Nghymru</vt:lpstr>
      <vt:lpstr>Beth yw cynhwysiant a chydraddoldeb?</vt:lpstr>
      <vt:lpstr>Cynhwysiant a chydraddoldeb</vt:lpstr>
      <vt:lpstr>Beth yw cynhwysiant?</vt:lpstr>
      <vt:lpstr>Pa mor gynhwysol ydyn ni?</vt:lpstr>
      <vt:lpstr>Y gofynion statudol</vt:lpstr>
      <vt:lpstr>Cyfiawnder nid cydraddoldeb Equity not equality</vt:lpstr>
      <vt:lpstr>Anawsterau Meddygol a Chorfforol</vt:lpstr>
      <vt:lpstr>A wnaethoch chi feddwl am rhain?</vt:lpstr>
      <vt:lpstr>4 o Feysydd Angen     (Llywodraeth Cymru, 2021)</vt:lpstr>
      <vt:lpstr>Rhai ffeithiau am Syndrom Down (o’r Down’s Syndrome Association)</vt:lpstr>
      <vt:lpstr>Dyspracsia</vt:lpstr>
      <vt:lpstr>Gweithgaredd - Diwrnod Glyn yn yr Ysgol </vt:lpstr>
      <vt:lpstr>Addasiad rhesymol – y tair dyletswydd cynllunio ar gyfer plant ag anableddau</vt:lpstr>
      <vt:lpstr>Cyflwyniad PowerPoint</vt:lpstr>
      <vt:lpstr>Egwyddorion Arfer Dda</vt:lpstr>
      <vt:lpstr>Cynllunio ar gyfer cynhwysiant</vt:lpstr>
      <vt:lpstr>Y broses Cynllunio Person Ganolog yng Nghymru</vt:lpstr>
      <vt:lpstr>Adnoddau i gefnogi Technoleg ‘Eye Gaze’   Mynediad (Access) Cynhwysiant (Inclusion) Ymrwymo (Engage) Grymuso (Empower)  </vt:lpstr>
      <vt:lpstr>YSTYRIWCH</vt:lpstr>
      <vt:lpstr>Darllen pellach</vt:lpstr>
      <vt:lpstr>Rhestr Gyfeirnodi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ADY: Cefnogi Disgyblion ag Anawsterau Corfforol a Meddygol</dc:title>
  <dc:creator>Nanna Ryder</dc:creator>
  <cp:lastModifiedBy>Meryl Bowen</cp:lastModifiedBy>
  <cp:revision>84</cp:revision>
  <dcterms:created xsi:type="dcterms:W3CDTF">2020-03-16T21:15:10Z</dcterms:created>
  <dcterms:modified xsi:type="dcterms:W3CDTF">2023-01-23T14:50:16Z</dcterms:modified>
</cp:coreProperties>
</file>