
<file path=[Content_Types].xml><?xml version="1.0" encoding="utf-8"?>
<Types xmlns="http://schemas.openxmlformats.org/package/2006/content-types">
  <Default Extension="jpeg" ContentType="image/jpeg"/>
  <Default Extension="mp4" ContentType="video/mp4"/>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diagrams/data3.xml" ContentType="application/vnd.openxmlformats-officedocument.drawingml.diagramData+xml"/>
  <Override PartName="/ppt/diagrams/layout3.xml" ContentType="application/vnd.openxmlformats-officedocument.drawingml.diagramLayout+xml"/>
  <Override PartName="/ppt/diagrams/quickStyle3.xml" ContentType="application/vnd.openxmlformats-officedocument.drawingml.diagramStyle+xml"/>
  <Override PartName="/ppt/diagrams/colors3.xml" ContentType="application/vnd.openxmlformats-officedocument.drawingml.diagramColors+xml"/>
  <Override PartName="/ppt/diagrams/drawing3.xml" ContentType="application/vnd.ms-office.drawingml.diagramDrawing+xml"/>
  <Override PartName="/ppt/diagrams/data4.xml" ContentType="application/vnd.openxmlformats-officedocument.drawingml.diagramData+xml"/>
  <Override PartName="/ppt/diagrams/layout4.xml" ContentType="application/vnd.openxmlformats-officedocument.drawingml.diagramLayout+xml"/>
  <Override PartName="/ppt/diagrams/quickStyle4.xml" ContentType="application/vnd.openxmlformats-officedocument.drawingml.diagramStyle+xml"/>
  <Override PartName="/ppt/diagrams/colors4.xml" ContentType="application/vnd.openxmlformats-officedocument.drawingml.diagramColors+xml"/>
  <Override PartName="/ppt/diagrams/drawing4.xml" ContentType="application/vnd.ms-office.drawingml.diagramDrawing+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0" r:id="rId1"/>
  </p:sldMasterIdLst>
  <p:sldIdLst>
    <p:sldId id="256" r:id="rId2"/>
    <p:sldId id="257" r:id="rId3"/>
    <p:sldId id="258" r:id="rId4"/>
    <p:sldId id="259" r:id="rId5"/>
    <p:sldId id="260" r:id="rId6"/>
    <p:sldId id="261" r:id="rId7"/>
    <p:sldId id="262" r:id="rId8"/>
    <p:sldId id="263" r:id="rId9"/>
    <p:sldId id="264" r:id="rId10"/>
    <p:sldId id="265" r:id="rId11"/>
    <p:sldId id="266" r:id="rId12"/>
    <p:sldId id="267" r:id="rId13"/>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8998" autoAdjust="0"/>
    <p:restoredTop sz="94660"/>
  </p:normalViewPr>
  <p:slideViewPr>
    <p:cSldViewPr snapToGrid="0">
      <p:cViewPr varScale="1">
        <p:scale>
          <a:sx n="76" d="100"/>
          <a:sy n="76" d="100"/>
        </p:scale>
        <p:origin x="84" y="856"/>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tableStyles" Target="tableStyles.xml"/><Relationship Id="rId2" Type="http://schemas.openxmlformats.org/officeDocument/2006/relationships/slide" Target="slides/slide1.xml"/><Relationship Id="rId16" Type="http://schemas.openxmlformats.org/officeDocument/2006/relationships/theme" Target="theme/them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viewProps" Target="viewProps.xml"/><Relationship Id="rId10" Type="http://schemas.openxmlformats.org/officeDocument/2006/relationships/slide" Target="slides/slide9.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presProps" Target="presProps.xml"/></Relationships>
</file>

<file path=ppt/diagrams/_rels/data1.xml.rels><?xml version="1.0" encoding="UTF-8" standalone="yes"?>
<Relationships xmlns="http://schemas.openxmlformats.org/package/2006/relationships"><Relationship Id="rId3" Type="http://schemas.openxmlformats.org/officeDocument/2006/relationships/image" Target="../media/image6.svg"/><Relationship Id="rId2" Type="http://schemas.openxmlformats.org/officeDocument/2006/relationships/image" Target="../media/image5.svg"/><Relationship Id="rId1" Type="http://schemas.openxmlformats.org/officeDocument/2006/relationships/image" Target="../media/image4.svg"/><Relationship Id="rId5" Type="http://schemas.openxmlformats.org/officeDocument/2006/relationships/image" Target="../media/image8.svg"/><Relationship Id="rId4" Type="http://schemas.openxmlformats.org/officeDocument/2006/relationships/image" Target="../media/image7.svg"/></Relationships>
</file>

<file path=ppt/diagrams/_rels/data3.xml.rels><?xml version="1.0" encoding="UTF-8" standalone="yes"?>
<Relationships xmlns="http://schemas.openxmlformats.org/package/2006/relationships"><Relationship Id="rId2" Type="http://schemas.openxmlformats.org/officeDocument/2006/relationships/image" Target="../media/image10.svg"/><Relationship Id="rId1" Type="http://schemas.openxmlformats.org/officeDocument/2006/relationships/image" Target="../media/image9.svg"/></Relationships>
</file>

<file path=ppt/diagrams/_rels/drawing1.xml.rels><?xml version="1.0" encoding="UTF-8" standalone="yes"?>
<Relationships xmlns="http://schemas.openxmlformats.org/package/2006/relationships"><Relationship Id="rId3" Type="http://schemas.openxmlformats.org/officeDocument/2006/relationships/image" Target="../media/image6.svg"/><Relationship Id="rId2" Type="http://schemas.openxmlformats.org/officeDocument/2006/relationships/image" Target="../media/image5.svg"/><Relationship Id="rId1" Type="http://schemas.openxmlformats.org/officeDocument/2006/relationships/image" Target="../media/image4.svg"/><Relationship Id="rId5" Type="http://schemas.openxmlformats.org/officeDocument/2006/relationships/image" Target="../media/image8.svg"/><Relationship Id="rId4" Type="http://schemas.openxmlformats.org/officeDocument/2006/relationships/image" Target="../media/image7.svg"/></Relationships>
</file>

<file path=ppt/diagrams/_rels/drawing3.xml.rels><?xml version="1.0" encoding="UTF-8" standalone="yes"?>
<Relationships xmlns="http://schemas.openxmlformats.org/package/2006/relationships"><Relationship Id="rId2" Type="http://schemas.openxmlformats.org/officeDocument/2006/relationships/image" Target="../media/image10.svg"/><Relationship Id="rId1" Type="http://schemas.openxmlformats.org/officeDocument/2006/relationships/image" Target="../media/image9.svg"/></Relationships>
</file>

<file path=ppt/diagrams/colors1.xml><?xml version="1.0" encoding="utf-8"?>
<dgm:colorsDef xmlns:dgm="http://schemas.openxmlformats.org/drawingml/2006/diagram" xmlns:a="http://schemas.openxmlformats.org/drawingml/2006/main" uniqueId="urn:microsoft.com/office/officeart/2018/5/colors/Iconchunking_neutralbg_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a:alpha val="0"/>
      </a:schemeClr>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bg1">
        <a:lumMod val="95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3.xml><?xml version="1.0" encoding="utf-8"?>
<dgm:colorsDef xmlns:dgm="http://schemas.openxmlformats.org/drawingml/2006/diagram" xmlns:a="http://schemas.openxmlformats.org/drawingml/2006/main" uniqueId="urn:microsoft.com/office/officeart/2018/5/colors/Iconchunking_neutralbg_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a:alpha val="0"/>
      </a:schemeClr>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bg1">
        <a:lumMod val="95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4.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BA8823C9-40A8-4190-8196-82915210F337}" type="doc">
      <dgm:prSet loTypeId="urn:microsoft.com/office/officeart/2018/2/layout/IconVerticalSolidList" loCatId="icon" qsTypeId="urn:microsoft.com/office/officeart/2005/8/quickstyle/simple1" qsCatId="simple" csTypeId="urn:microsoft.com/office/officeart/2018/5/colors/Iconchunking_neutralbg_colorful1" csCatId="colorful" phldr="1"/>
      <dgm:spPr/>
      <dgm:t>
        <a:bodyPr/>
        <a:lstStyle/>
        <a:p>
          <a:endParaRPr lang="en-US"/>
        </a:p>
      </dgm:t>
    </dgm:pt>
    <dgm:pt modelId="{1FA9258B-02C2-4CE2-A35D-5A604BFCE86A}">
      <dgm:prSet/>
      <dgm:spPr/>
      <dgm:t>
        <a:bodyPr/>
        <a:lstStyle/>
        <a:p>
          <a:r>
            <a:rPr lang="en-GB" b="1"/>
            <a:t>Honesty</a:t>
          </a:r>
          <a:r>
            <a:rPr lang="en-GB"/>
            <a:t> – claims must be truthful and evidence‑based.</a:t>
          </a:r>
          <a:endParaRPr lang="en-US"/>
        </a:p>
      </dgm:t>
    </dgm:pt>
    <dgm:pt modelId="{2E56ABDC-77F8-4FCC-B67D-DFB85908D6F8}" type="parTrans" cxnId="{95BFB31A-7558-4111-ABF8-BF15641F6E1E}">
      <dgm:prSet/>
      <dgm:spPr/>
      <dgm:t>
        <a:bodyPr/>
        <a:lstStyle/>
        <a:p>
          <a:endParaRPr lang="en-US"/>
        </a:p>
      </dgm:t>
    </dgm:pt>
    <dgm:pt modelId="{04AD73E8-A70F-4525-98BE-0D011DC282CD}" type="sibTrans" cxnId="{95BFB31A-7558-4111-ABF8-BF15641F6E1E}">
      <dgm:prSet/>
      <dgm:spPr/>
      <dgm:t>
        <a:bodyPr/>
        <a:lstStyle/>
        <a:p>
          <a:endParaRPr lang="en-US"/>
        </a:p>
      </dgm:t>
    </dgm:pt>
    <dgm:pt modelId="{028D12CA-60B0-408B-A131-21113275D4EA}">
      <dgm:prSet/>
      <dgm:spPr/>
      <dgm:t>
        <a:bodyPr/>
        <a:lstStyle/>
        <a:p>
          <a:r>
            <a:rPr lang="en-GB" b="1"/>
            <a:t>Transparency</a:t>
          </a:r>
          <a:r>
            <a:rPr lang="en-GB"/>
            <a:t> – customers should understand what they are being told, sold, or asked to consent to.</a:t>
          </a:r>
          <a:endParaRPr lang="en-US"/>
        </a:p>
      </dgm:t>
    </dgm:pt>
    <dgm:pt modelId="{9BF8FFC2-F9FE-4834-8824-13CFAAF49BE4}" type="parTrans" cxnId="{95CC86B8-37DB-48F4-9EBB-A6D3B668FEF3}">
      <dgm:prSet/>
      <dgm:spPr/>
      <dgm:t>
        <a:bodyPr/>
        <a:lstStyle/>
        <a:p>
          <a:endParaRPr lang="en-US"/>
        </a:p>
      </dgm:t>
    </dgm:pt>
    <dgm:pt modelId="{4304C6B8-174F-4220-95BB-8F95979C071F}" type="sibTrans" cxnId="{95CC86B8-37DB-48F4-9EBB-A6D3B668FEF3}">
      <dgm:prSet/>
      <dgm:spPr/>
      <dgm:t>
        <a:bodyPr/>
        <a:lstStyle/>
        <a:p>
          <a:endParaRPr lang="en-US"/>
        </a:p>
      </dgm:t>
    </dgm:pt>
    <dgm:pt modelId="{9D6B3841-830E-434C-8247-6F6304A39306}">
      <dgm:prSet/>
      <dgm:spPr/>
      <dgm:t>
        <a:bodyPr/>
        <a:lstStyle/>
        <a:p>
          <a:r>
            <a:rPr lang="en-GB" b="1"/>
            <a:t>Fairness</a:t>
          </a:r>
          <a:r>
            <a:rPr lang="en-GB"/>
            <a:t> – pricing, targeting, and product design should not exploit vulnerable groups.</a:t>
          </a:r>
          <a:endParaRPr lang="en-US"/>
        </a:p>
      </dgm:t>
    </dgm:pt>
    <dgm:pt modelId="{43021D5D-5CB3-437E-9A29-D86FB08ECE93}" type="parTrans" cxnId="{B14E2003-B3D7-4972-A314-E70E2E73BE59}">
      <dgm:prSet/>
      <dgm:spPr/>
      <dgm:t>
        <a:bodyPr/>
        <a:lstStyle/>
        <a:p>
          <a:endParaRPr lang="en-US"/>
        </a:p>
      </dgm:t>
    </dgm:pt>
    <dgm:pt modelId="{65015DC0-124D-42B0-AC00-14E43C2452F8}" type="sibTrans" cxnId="{B14E2003-B3D7-4972-A314-E70E2E73BE59}">
      <dgm:prSet/>
      <dgm:spPr/>
      <dgm:t>
        <a:bodyPr/>
        <a:lstStyle/>
        <a:p>
          <a:endParaRPr lang="en-US"/>
        </a:p>
      </dgm:t>
    </dgm:pt>
    <dgm:pt modelId="{277B5629-9959-4781-A9CB-C000B43BCD7B}">
      <dgm:prSet/>
      <dgm:spPr/>
      <dgm:t>
        <a:bodyPr/>
        <a:lstStyle/>
        <a:p>
          <a:r>
            <a:rPr lang="en-GB" b="1"/>
            <a:t>Responsibility</a:t>
          </a:r>
          <a:r>
            <a:rPr lang="en-GB"/>
            <a:t> – marketers must consider the wider impact of their decisions on society and the environment.</a:t>
          </a:r>
          <a:endParaRPr lang="en-US"/>
        </a:p>
      </dgm:t>
    </dgm:pt>
    <dgm:pt modelId="{96CB5E40-B4A7-4297-BDC3-24134BABB148}" type="parTrans" cxnId="{DABBE7B5-E7A2-4385-BF0C-0489F8AC6C36}">
      <dgm:prSet/>
      <dgm:spPr/>
      <dgm:t>
        <a:bodyPr/>
        <a:lstStyle/>
        <a:p>
          <a:endParaRPr lang="en-US"/>
        </a:p>
      </dgm:t>
    </dgm:pt>
    <dgm:pt modelId="{9FD494C5-4F22-4095-ABF9-E99029E8DDA8}" type="sibTrans" cxnId="{DABBE7B5-E7A2-4385-BF0C-0489F8AC6C36}">
      <dgm:prSet/>
      <dgm:spPr/>
      <dgm:t>
        <a:bodyPr/>
        <a:lstStyle/>
        <a:p>
          <a:endParaRPr lang="en-US"/>
        </a:p>
      </dgm:t>
    </dgm:pt>
    <dgm:pt modelId="{D376BBC5-A638-4F7F-B05B-13CBE2D8F3E9}">
      <dgm:prSet/>
      <dgm:spPr/>
      <dgm:t>
        <a:bodyPr/>
        <a:lstStyle/>
        <a:p>
          <a:r>
            <a:rPr lang="en-GB" b="1"/>
            <a:t>Avoiding harm</a:t>
          </a:r>
          <a:r>
            <a:rPr lang="en-GB"/>
            <a:t> – foresee and mitigate risks to customers or stakeholders.</a:t>
          </a:r>
          <a:endParaRPr lang="en-US"/>
        </a:p>
      </dgm:t>
    </dgm:pt>
    <dgm:pt modelId="{16C19DED-2E92-4504-A4F7-73F4D238F977}" type="parTrans" cxnId="{39E10643-08F9-417D-84F3-3319F6621A49}">
      <dgm:prSet/>
      <dgm:spPr/>
      <dgm:t>
        <a:bodyPr/>
        <a:lstStyle/>
        <a:p>
          <a:endParaRPr lang="en-US"/>
        </a:p>
      </dgm:t>
    </dgm:pt>
    <dgm:pt modelId="{FC83B503-F7DC-42B1-A20D-E09FEFF60898}" type="sibTrans" cxnId="{39E10643-08F9-417D-84F3-3319F6621A49}">
      <dgm:prSet/>
      <dgm:spPr/>
      <dgm:t>
        <a:bodyPr/>
        <a:lstStyle/>
        <a:p>
          <a:endParaRPr lang="en-US"/>
        </a:p>
      </dgm:t>
    </dgm:pt>
    <dgm:pt modelId="{8C4896DC-DE86-4289-94C6-E68882FB235F}" type="pres">
      <dgm:prSet presAssocID="{BA8823C9-40A8-4190-8196-82915210F337}" presName="root" presStyleCnt="0">
        <dgm:presLayoutVars>
          <dgm:dir/>
          <dgm:resizeHandles val="exact"/>
        </dgm:presLayoutVars>
      </dgm:prSet>
      <dgm:spPr/>
    </dgm:pt>
    <dgm:pt modelId="{84D3A0B2-F74B-4CE5-8A1E-58488A45B992}" type="pres">
      <dgm:prSet presAssocID="{1FA9258B-02C2-4CE2-A35D-5A604BFCE86A}" presName="compNode" presStyleCnt="0"/>
      <dgm:spPr/>
    </dgm:pt>
    <dgm:pt modelId="{2413BECB-6FB9-4017-A954-8A8E0DDC25DD}" type="pres">
      <dgm:prSet presAssocID="{1FA9258B-02C2-4CE2-A35D-5A604BFCE86A}" presName="bgRect" presStyleLbl="bgShp" presStyleIdx="0" presStyleCnt="5"/>
      <dgm:spPr/>
    </dgm:pt>
    <dgm:pt modelId="{6B43A2BB-514C-4546-BBF5-78CA92185C55}" type="pres">
      <dgm:prSet presAssocID="{1FA9258B-02C2-4CE2-A35D-5A604BFCE86A}" presName="iconRect" presStyleLbl="node1" presStyleIdx="0" presStyleCnt="5"/>
      <dgm:spPr>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1"/>
              </a:ext>
            </a:extLst>
          </a:blip>
          <a:stretch>
            <a:fillRect/>
          </a:stretch>
        </a:blipFill>
        <a:ln>
          <a:noFill/>
        </a:ln>
      </dgm:spPr>
      <dgm:extLst>
        <a:ext uri="{E40237B7-FDA0-4F09-8148-C483321AD2D9}">
          <dgm14:cNvPr xmlns:dgm14="http://schemas.microsoft.com/office/drawing/2010/diagram" id="0" name="" descr="Quotes"/>
        </a:ext>
      </dgm:extLst>
    </dgm:pt>
    <dgm:pt modelId="{060C74F9-6CFE-4AD7-8953-320455DF4965}" type="pres">
      <dgm:prSet presAssocID="{1FA9258B-02C2-4CE2-A35D-5A604BFCE86A}" presName="spaceRect" presStyleCnt="0"/>
      <dgm:spPr/>
    </dgm:pt>
    <dgm:pt modelId="{C42D6F44-244C-47A8-8805-DD6A5E22E106}" type="pres">
      <dgm:prSet presAssocID="{1FA9258B-02C2-4CE2-A35D-5A604BFCE86A}" presName="parTx" presStyleLbl="revTx" presStyleIdx="0" presStyleCnt="5">
        <dgm:presLayoutVars>
          <dgm:chMax val="0"/>
          <dgm:chPref val="0"/>
        </dgm:presLayoutVars>
      </dgm:prSet>
      <dgm:spPr/>
    </dgm:pt>
    <dgm:pt modelId="{C71ED6F5-9E34-44DF-A871-6242B9A23DA0}" type="pres">
      <dgm:prSet presAssocID="{04AD73E8-A70F-4525-98BE-0D011DC282CD}" presName="sibTrans" presStyleCnt="0"/>
      <dgm:spPr/>
    </dgm:pt>
    <dgm:pt modelId="{9C9C989D-38C5-4CCB-A3BD-85C516B989AA}" type="pres">
      <dgm:prSet presAssocID="{028D12CA-60B0-408B-A131-21113275D4EA}" presName="compNode" presStyleCnt="0"/>
      <dgm:spPr/>
    </dgm:pt>
    <dgm:pt modelId="{E44050B8-319A-4EC3-953B-F7673F6D98E2}" type="pres">
      <dgm:prSet presAssocID="{028D12CA-60B0-408B-A131-21113275D4EA}" presName="bgRect" presStyleLbl="bgShp" presStyleIdx="1" presStyleCnt="5"/>
      <dgm:spPr/>
    </dgm:pt>
    <dgm:pt modelId="{FCD4A3BA-001E-468C-A9EB-1EBD7F456452}" type="pres">
      <dgm:prSet presAssocID="{028D12CA-60B0-408B-A131-21113275D4EA}" presName="iconRect" presStyleLbl="node1" presStyleIdx="1" presStyleCnt="5"/>
      <dgm:spPr>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Judge"/>
        </a:ext>
      </dgm:extLst>
    </dgm:pt>
    <dgm:pt modelId="{D7FC6E94-716F-411B-BD21-E7A2C3FE699B}" type="pres">
      <dgm:prSet presAssocID="{028D12CA-60B0-408B-A131-21113275D4EA}" presName="spaceRect" presStyleCnt="0"/>
      <dgm:spPr/>
    </dgm:pt>
    <dgm:pt modelId="{0DE7C673-E685-4BA9-B277-FB2EBFC98B26}" type="pres">
      <dgm:prSet presAssocID="{028D12CA-60B0-408B-A131-21113275D4EA}" presName="parTx" presStyleLbl="revTx" presStyleIdx="1" presStyleCnt="5">
        <dgm:presLayoutVars>
          <dgm:chMax val="0"/>
          <dgm:chPref val="0"/>
        </dgm:presLayoutVars>
      </dgm:prSet>
      <dgm:spPr/>
    </dgm:pt>
    <dgm:pt modelId="{AC380BFF-9248-4CDC-BDD4-09408226B8E7}" type="pres">
      <dgm:prSet presAssocID="{4304C6B8-174F-4220-95BB-8F95979C071F}" presName="sibTrans" presStyleCnt="0"/>
      <dgm:spPr/>
    </dgm:pt>
    <dgm:pt modelId="{3A0A82D4-83FD-4121-ADC0-0C4E30A859D6}" type="pres">
      <dgm:prSet presAssocID="{9D6B3841-830E-434C-8247-6F6304A39306}" presName="compNode" presStyleCnt="0"/>
      <dgm:spPr/>
    </dgm:pt>
    <dgm:pt modelId="{227E4DB6-FF8A-41FE-BB02-EEF11B81AE49}" type="pres">
      <dgm:prSet presAssocID="{9D6B3841-830E-434C-8247-6F6304A39306}" presName="bgRect" presStyleLbl="bgShp" presStyleIdx="2" presStyleCnt="5"/>
      <dgm:spPr/>
    </dgm:pt>
    <dgm:pt modelId="{23BD1F55-D0CB-4B47-A1EF-FC8504723E52}" type="pres">
      <dgm:prSet presAssocID="{9D6B3841-830E-434C-8247-6F6304A39306}" presName="iconRect" presStyleLbl="node1" presStyleIdx="2" presStyleCnt="5"/>
      <dgm:spPr>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3"/>
              </a:ext>
            </a:extLst>
          </a:blip>
          <a:stretch>
            <a:fillRect/>
          </a:stretch>
        </a:blipFill>
        <a:ln>
          <a:noFill/>
        </a:ln>
      </dgm:spPr>
      <dgm:extLst>
        <a:ext uri="{E40237B7-FDA0-4F09-8148-C483321AD2D9}">
          <dgm14:cNvPr xmlns:dgm14="http://schemas.microsoft.com/office/drawing/2010/diagram" id="0" name="" descr="Minimize"/>
        </a:ext>
      </dgm:extLst>
    </dgm:pt>
    <dgm:pt modelId="{AA624F8E-B870-4D74-B144-B79326DFE9F5}" type="pres">
      <dgm:prSet presAssocID="{9D6B3841-830E-434C-8247-6F6304A39306}" presName="spaceRect" presStyleCnt="0"/>
      <dgm:spPr/>
    </dgm:pt>
    <dgm:pt modelId="{CC178374-74F6-4CEE-B584-1788A7B5F991}" type="pres">
      <dgm:prSet presAssocID="{9D6B3841-830E-434C-8247-6F6304A39306}" presName="parTx" presStyleLbl="revTx" presStyleIdx="2" presStyleCnt="5">
        <dgm:presLayoutVars>
          <dgm:chMax val="0"/>
          <dgm:chPref val="0"/>
        </dgm:presLayoutVars>
      </dgm:prSet>
      <dgm:spPr/>
    </dgm:pt>
    <dgm:pt modelId="{E8885F2C-9250-48C6-88E3-364B0E28C904}" type="pres">
      <dgm:prSet presAssocID="{65015DC0-124D-42B0-AC00-14E43C2452F8}" presName="sibTrans" presStyleCnt="0"/>
      <dgm:spPr/>
    </dgm:pt>
    <dgm:pt modelId="{9F8DFDC8-15B1-4051-A3AD-E89C9FD7AFDB}" type="pres">
      <dgm:prSet presAssocID="{277B5629-9959-4781-A9CB-C000B43BCD7B}" presName="compNode" presStyleCnt="0"/>
      <dgm:spPr/>
    </dgm:pt>
    <dgm:pt modelId="{5A7834DF-A902-4344-9837-369A22BCD3C8}" type="pres">
      <dgm:prSet presAssocID="{277B5629-9959-4781-A9CB-C000B43BCD7B}" presName="bgRect" presStyleLbl="bgShp" presStyleIdx="3" presStyleCnt="5"/>
      <dgm:spPr/>
    </dgm:pt>
    <dgm:pt modelId="{5430D823-F17B-488A-9BA3-F0E9A3270EE8}" type="pres">
      <dgm:prSet presAssocID="{277B5629-9959-4781-A9CB-C000B43BCD7B}" presName="iconRect" presStyleLbl="node1" presStyleIdx="3" presStyleCnt="5"/>
      <dgm:spPr>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dgm:spPr>
      <dgm:extLst>
        <a:ext uri="{E40237B7-FDA0-4F09-8148-C483321AD2D9}">
          <dgm14:cNvPr xmlns:dgm14="http://schemas.microsoft.com/office/drawing/2010/diagram" id="0" name="" descr="Sustainability"/>
        </a:ext>
      </dgm:extLst>
    </dgm:pt>
    <dgm:pt modelId="{F75DC45F-38E9-4FE4-972C-3DCAA21CE2EE}" type="pres">
      <dgm:prSet presAssocID="{277B5629-9959-4781-A9CB-C000B43BCD7B}" presName="spaceRect" presStyleCnt="0"/>
      <dgm:spPr/>
    </dgm:pt>
    <dgm:pt modelId="{FBDA952F-1A50-408E-8E19-4AA161D05CE4}" type="pres">
      <dgm:prSet presAssocID="{277B5629-9959-4781-A9CB-C000B43BCD7B}" presName="parTx" presStyleLbl="revTx" presStyleIdx="3" presStyleCnt="5">
        <dgm:presLayoutVars>
          <dgm:chMax val="0"/>
          <dgm:chPref val="0"/>
        </dgm:presLayoutVars>
      </dgm:prSet>
      <dgm:spPr/>
    </dgm:pt>
    <dgm:pt modelId="{AC5FF281-0509-4246-866B-29E8EC7D33D0}" type="pres">
      <dgm:prSet presAssocID="{9FD494C5-4F22-4095-ABF9-E99029E8DDA8}" presName="sibTrans" presStyleCnt="0"/>
      <dgm:spPr/>
    </dgm:pt>
    <dgm:pt modelId="{704E962A-7F9B-4625-AB14-6BD3606774C4}" type="pres">
      <dgm:prSet presAssocID="{D376BBC5-A638-4F7F-B05B-13CBE2D8F3E9}" presName="compNode" presStyleCnt="0"/>
      <dgm:spPr/>
    </dgm:pt>
    <dgm:pt modelId="{2A4A2F58-B234-4633-9BBE-B6506AA326B4}" type="pres">
      <dgm:prSet presAssocID="{D376BBC5-A638-4F7F-B05B-13CBE2D8F3E9}" presName="bgRect" presStyleLbl="bgShp" presStyleIdx="4" presStyleCnt="5"/>
      <dgm:spPr/>
    </dgm:pt>
    <dgm:pt modelId="{B6DA2902-1D5D-47AC-97BE-2B29831E3B95}" type="pres">
      <dgm:prSet presAssocID="{D376BBC5-A638-4F7F-B05B-13CBE2D8F3E9}" presName="iconRect" presStyleLbl="node1" presStyleIdx="4" presStyleCnt="5"/>
      <dgm:spPr>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5"/>
              </a:ext>
            </a:extLst>
          </a:blip>
          <a:stretch>
            <a:fillRect/>
          </a:stretch>
        </a:blipFill>
        <a:ln>
          <a:noFill/>
        </a:ln>
      </dgm:spPr>
      <dgm:extLst>
        <a:ext uri="{E40237B7-FDA0-4F09-8148-C483321AD2D9}">
          <dgm14:cNvPr xmlns:dgm14="http://schemas.microsoft.com/office/drawing/2010/diagram" id="0" name="" descr="Warning"/>
        </a:ext>
      </dgm:extLst>
    </dgm:pt>
    <dgm:pt modelId="{E0A7E77B-49AC-46D7-91B8-F9581D8B70E2}" type="pres">
      <dgm:prSet presAssocID="{D376BBC5-A638-4F7F-B05B-13CBE2D8F3E9}" presName="spaceRect" presStyleCnt="0"/>
      <dgm:spPr/>
    </dgm:pt>
    <dgm:pt modelId="{F1D1AC5A-3150-4B0A-A5EC-E73F34EFB5F3}" type="pres">
      <dgm:prSet presAssocID="{D376BBC5-A638-4F7F-B05B-13CBE2D8F3E9}" presName="parTx" presStyleLbl="revTx" presStyleIdx="4" presStyleCnt="5">
        <dgm:presLayoutVars>
          <dgm:chMax val="0"/>
          <dgm:chPref val="0"/>
        </dgm:presLayoutVars>
      </dgm:prSet>
      <dgm:spPr/>
    </dgm:pt>
  </dgm:ptLst>
  <dgm:cxnLst>
    <dgm:cxn modelId="{B14E2003-B3D7-4972-A314-E70E2E73BE59}" srcId="{BA8823C9-40A8-4190-8196-82915210F337}" destId="{9D6B3841-830E-434C-8247-6F6304A39306}" srcOrd="2" destOrd="0" parTransId="{43021D5D-5CB3-437E-9A29-D86FB08ECE93}" sibTransId="{65015DC0-124D-42B0-AC00-14E43C2452F8}"/>
    <dgm:cxn modelId="{95BFB31A-7558-4111-ABF8-BF15641F6E1E}" srcId="{BA8823C9-40A8-4190-8196-82915210F337}" destId="{1FA9258B-02C2-4CE2-A35D-5A604BFCE86A}" srcOrd="0" destOrd="0" parTransId="{2E56ABDC-77F8-4FCC-B67D-DFB85908D6F8}" sibTransId="{04AD73E8-A70F-4525-98BE-0D011DC282CD}"/>
    <dgm:cxn modelId="{2A283D2D-863C-4A32-959D-985735A8C684}" type="presOf" srcId="{D376BBC5-A638-4F7F-B05B-13CBE2D8F3E9}" destId="{F1D1AC5A-3150-4B0A-A5EC-E73F34EFB5F3}" srcOrd="0" destOrd="0" presId="urn:microsoft.com/office/officeart/2018/2/layout/IconVerticalSolidList"/>
    <dgm:cxn modelId="{4D706261-6340-4246-9624-43F99EB47463}" type="presOf" srcId="{277B5629-9959-4781-A9CB-C000B43BCD7B}" destId="{FBDA952F-1A50-408E-8E19-4AA161D05CE4}" srcOrd="0" destOrd="0" presId="urn:microsoft.com/office/officeart/2018/2/layout/IconVerticalSolidList"/>
    <dgm:cxn modelId="{39E10643-08F9-417D-84F3-3319F6621A49}" srcId="{BA8823C9-40A8-4190-8196-82915210F337}" destId="{D376BBC5-A638-4F7F-B05B-13CBE2D8F3E9}" srcOrd="4" destOrd="0" parTransId="{16C19DED-2E92-4504-A4F7-73F4D238F977}" sibTransId="{FC83B503-F7DC-42B1-A20D-E09FEFF60898}"/>
    <dgm:cxn modelId="{4E17A958-49C7-429D-91FA-8EB6C85D87E9}" type="presOf" srcId="{1FA9258B-02C2-4CE2-A35D-5A604BFCE86A}" destId="{C42D6F44-244C-47A8-8805-DD6A5E22E106}" srcOrd="0" destOrd="0" presId="urn:microsoft.com/office/officeart/2018/2/layout/IconVerticalSolidList"/>
    <dgm:cxn modelId="{F8BBB178-31FF-4197-A346-CD78776A919C}" type="presOf" srcId="{9D6B3841-830E-434C-8247-6F6304A39306}" destId="{CC178374-74F6-4CEE-B584-1788A7B5F991}" srcOrd="0" destOrd="0" presId="urn:microsoft.com/office/officeart/2018/2/layout/IconVerticalSolidList"/>
    <dgm:cxn modelId="{03AC78A5-0FA1-46C3-9314-18631D10446D}" type="presOf" srcId="{BA8823C9-40A8-4190-8196-82915210F337}" destId="{8C4896DC-DE86-4289-94C6-E68882FB235F}" srcOrd="0" destOrd="0" presId="urn:microsoft.com/office/officeart/2018/2/layout/IconVerticalSolidList"/>
    <dgm:cxn modelId="{FB5B26B5-3BA2-418E-B615-39CA928E53CE}" type="presOf" srcId="{028D12CA-60B0-408B-A131-21113275D4EA}" destId="{0DE7C673-E685-4BA9-B277-FB2EBFC98B26}" srcOrd="0" destOrd="0" presId="urn:microsoft.com/office/officeart/2018/2/layout/IconVerticalSolidList"/>
    <dgm:cxn modelId="{DABBE7B5-E7A2-4385-BF0C-0489F8AC6C36}" srcId="{BA8823C9-40A8-4190-8196-82915210F337}" destId="{277B5629-9959-4781-A9CB-C000B43BCD7B}" srcOrd="3" destOrd="0" parTransId="{96CB5E40-B4A7-4297-BDC3-24134BABB148}" sibTransId="{9FD494C5-4F22-4095-ABF9-E99029E8DDA8}"/>
    <dgm:cxn modelId="{95CC86B8-37DB-48F4-9EBB-A6D3B668FEF3}" srcId="{BA8823C9-40A8-4190-8196-82915210F337}" destId="{028D12CA-60B0-408B-A131-21113275D4EA}" srcOrd="1" destOrd="0" parTransId="{9BF8FFC2-F9FE-4834-8824-13CFAAF49BE4}" sibTransId="{4304C6B8-174F-4220-95BB-8F95979C071F}"/>
    <dgm:cxn modelId="{D47BC841-C671-4F1D-A70E-471981247C5E}" type="presParOf" srcId="{8C4896DC-DE86-4289-94C6-E68882FB235F}" destId="{84D3A0B2-F74B-4CE5-8A1E-58488A45B992}" srcOrd="0" destOrd="0" presId="urn:microsoft.com/office/officeart/2018/2/layout/IconVerticalSolidList"/>
    <dgm:cxn modelId="{4568D406-A89F-4F6A-B7D5-1750488F1BEC}" type="presParOf" srcId="{84D3A0B2-F74B-4CE5-8A1E-58488A45B992}" destId="{2413BECB-6FB9-4017-A954-8A8E0DDC25DD}" srcOrd="0" destOrd="0" presId="urn:microsoft.com/office/officeart/2018/2/layout/IconVerticalSolidList"/>
    <dgm:cxn modelId="{9745F05F-2577-40A7-B82D-21BD9614B495}" type="presParOf" srcId="{84D3A0B2-F74B-4CE5-8A1E-58488A45B992}" destId="{6B43A2BB-514C-4546-BBF5-78CA92185C55}" srcOrd="1" destOrd="0" presId="urn:microsoft.com/office/officeart/2018/2/layout/IconVerticalSolidList"/>
    <dgm:cxn modelId="{C1F72446-AFA0-4C64-B76C-140E14937198}" type="presParOf" srcId="{84D3A0B2-F74B-4CE5-8A1E-58488A45B992}" destId="{060C74F9-6CFE-4AD7-8953-320455DF4965}" srcOrd="2" destOrd="0" presId="urn:microsoft.com/office/officeart/2018/2/layout/IconVerticalSolidList"/>
    <dgm:cxn modelId="{9FDB3C56-3957-4B07-9396-DCDB9029F34A}" type="presParOf" srcId="{84D3A0B2-F74B-4CE5-8A1E-58488A45B992}" destId="{C42D6F44-244C-47A8-8805-DD6A5E22E106}" srcOrd="3" destOrd="0" presId="urn:microsoft.com/office/officeart/2018/2/layout/IconVerticalSolidList"/>
    <dgm:cxn modelId="{4454646E-B885-4582-9A18-9FC11AC932AF}" type="presParOf" srcId="{8C4896DC-DE86-4289-94C6-E68882FB235F}" destId="{C71ED6F5-9E34-44DF-A871-6242B9A23DA0}" srcOrd="1" destOrd="0" presId="urn:microsoft.com/office/officeart/2018/2/layout/IconVerticalSolidList"/>
    <dgm:cxn modelId="{C14042FA-F5BF-449B-ACB3-3EF8F16D6BB3}" type="presParOf" srcId="{8C4896DC-DE86-4289-94C6-E68882FB235F}" destId="{9C9C989D-38C5-4CCB-A3BD-85C516B989AA}" srcOrd="2" destOrd="0" presId="urn:microsoft.com/office/officeart/2018/2/layout/IconVerticalSolidList"/>
    <dgm:cxn modelId="{1F50DF5A-E3C5-435A-8E13-E27058F7DC5A}" type="presParOf" srcId="{9C9C989D-38C5-4CCB-A3BD-85C516B989AA}" destId="{E44050B8-319A-4EC3-953B-F7673F6D98E2}" srcOrd="0" destOrd="0" presId="urn:microsoft.com/office/officeart/2018/2/layout/IconVerticalSolidList"/>
    <dgm:cxn modelId="{A4DC8076-883D-4980-8EE2-B1C43C1245F7}" type="presParOf" srcId="{9C9C989D-38C5-4CCB-A3BD-85C516B989AA}" destId="{FCD4A3BA-001E-468C-A9EB-1EBD7F456452}" srcOrd="1" destOrd="0" presId="urn:microsoft.com/office/officeart/2018/2/layout/IconVerticalSolidList"/>
    <dgm:cxn modelId="{825EAAD4-9865-4F91-810A-0971D9EF9F75}" type="presParOf" srcId="{9C9C989D-38C5-4CCB-A3BD-85C516B989AA}" destId="{D7FC6E94-716F-411B-BD21-E7A2C3FE699B}" srcOrd="2" destOrd="0" presId="urn:microsoft.com/office/officeart/2018/2/layout/IconVerticalSolidList"/>
    <dgm:cxn modelId="{B47C32EE-80A8-4E62-A5B6-7D6F9848BF24}" type="presParOf" srcId="{9C9C989D-38C5-4CCB-A3BD-85C516B989AA}" destId="{0DE7C673-E685-4BA9-B277-FB2EBFC98B26}" srcOrd="3" destOrd="0" presId="urn:microsoft.com/office/officeart/2018/2/layout/IconVerticalSolidList"/>
    <dgm:cxn modelId="{08CD0FEB-BEC1-4043-94F2-AD9AC703CB9E}" type="presParOf" srcId="{8C4896DC-DE86-4289-94C6-E68882FB235F}" destId="{AC380BFF-9248-4CDC-BDD4-09408226B8E7}" srcOrd="3" destOrd="0" presId="urn:microsoft.com/office/officeart/2018/2/layout/IconVerticalSolidList"/>
    <dgm:cxn modelId="{B4B0CAFA-8AA8-46BB-A701-D8B15F17950E}" type="presParOf" srcId="{8C4896DC-DE86-4289-94C6-E68882FB235F}" destId="{3A0A82D4-83FD-4121-ADC0-0C4E30A859D6}" srcOrd="4" destOrd="0" presId="urn:microsoft.com/office/officeart/2018/2/layout/IconVerticalSolidList"/>
    <dgm:cxn modelId="{73345FAC-6766-4A11-BFA0-39A6F013B6E9}" type="presParOf" srcId="{3A0A82D4-83FD-4121-ADC0-0C4E30A859D6}" destId="{227E4DB6-FF8A-41FE-BB02-EEF11B81AE49}" srcOrd="0" destOrd="0" presId="urn:microsoft.com/office/officeart/2018/2/layout/IconVerticalSolidList"/>
    <dgm:cxn modelId="{A3173980-D092-4726-8146-527FA6C6F92E}" type="presParOf" srcId="{3A0A82D4-83FD-4121-ADC0-0C4E30A859D6}" destId="{23BD1F55-D0CB-4B47-A1EF-FC8504723E52}" srcOrd="1" destOrd="0" presId="urn:microsoft.com/office/officeart/2018/2/layout/IconVerticalSolidList"/>
    <dgm:cxn modelId="{C33A3951-1FBF-41AB-92EE-47C9840410F8}" type="presParOf" srcId="{3A0A82D4-83FD-4121-ADC0-0C4E30A859D6}" destId="{AA624F8E-B870-4D74-B144-B79326DFE9F5}" srcOrd="2" destOrd="0" presId="urn:microsoft.com/office/officeart/2018/2/layout/IconVerticalSolidList"/>
    <dgm:cxn modelId="{6CAAC1CA-9F70-4D5B-8FFB-3262F91C5790}" type="presParOf" srcId="{3A0A82D4-83FD-4121-ADC0-0C4E30A859D6}" destId="{CC178374-74F6-4CEE-B584-1788A7B5F991}" srcOrd="3" destOrd="0" presId="urn:microsoft.com/office/officeart/2018/2/layout/IconVerticalSolidList"/>
    <dgm:cxn modelId="{27A6BFEC-20CA-4119-81A7-CB471B629904}" type="presParOf" srcId="{8C4896DC-DE86-4289-94C6-E68882FB235F}" destId="{E8885F2C-9250-48C6-88E3-364B0E28C904}" srcOrd="5" destOrd="0" presId="urn:microsoft.com/office/officeart/2018/2/layout/IconVerticalSolidList"/>
    <dgm:cxn modelId="{97CD4F25-2274-4F45-9944-8BEFD447FD27}" type="presParOf" srcId="{8C4896DC-DE86-4289-94C6-E68882FB235F}" destId="{9F8DFDC8-15B1-4051-A3AD-E89C9FD7AFDB}" srcOrd="6" destOrd="0" presId="urn:microsoft.com/office/officeart/2018/2/layout/IconVerticalSolidList"/>
    <dgm:cxn modelId="{19D42A12-FD9D-43C8-A9A6-8C77B7202939}" type="presParOf" srcId="{9F8DFDC8-15B1-4051-A3AD-E89C9FD7AFDB}" destId="{5A7834DF-A902-4344-9837-369A22BCD3C8}" srcOrd="0" destOrd="0" presId="urn:microsoft.com/office/officeart/2018/2/layout/IconVerticalSolidList"/>
    <dgm:cxn modelId="{33DDCE74-16D2-46E9-B57D-D4DF413618A3}" type="presParOf" srcId="{9F8DFDC8-15B1-4051-A3AD-E89C9FD7AFDB}" destId="{5430D823-F17B-488A-9BA3-F0E9A3270EE8}" srcOrd="1" destOrd="0" presId="urn:microsoft.com/office/officeart/2018/2/layout/IconVerticalSolidList"/>
    <dgm:cxn modelId="{F87A64DC-AF3C-43EB-93B8-9D693AF8F5C8}" type="presParOf" srcId="{9F8DFDC8-15B1-4051-A3AD-E89C9FD7AFDB}" destId="{F75DC45F-38E9-4FE4-972C-3DCAA21CE2EE}" srcOrd="2" destOrd="0" presId="urn:microsoft.com/office/officeart/2018/2/layout/IconVerticalSolidList"/>
    <dgm:cxn modelId="{683447EF-068A-4DAB-8889-D5A014ACBC14}" type="presParOf" srcId="{9F8DFDC8-15B1-4051-A3AD-E89C9FD7AFDB}" destId="{FBDA952F-1A50-408E-8E19-4AA161D05CE4}" srcOrd="3" destOrd="0" presId="urn:microsoft.com/office/officeart/2018/2/layout/IconVerticalSolidList"/>
    <dgm:cxn modelId="{5DFC0B0C-7E48-4EF4-AA55-48157C454ABB}" type="presParOf" srcId="{8C4896DC-DE86-4289-94C6-E68882FB235F}" destId="{AC5FF281-0509-4246-866B-29E8EC7D33D0}" srcOrd="7" destOrd="0" presId="urn:microsoft.com/office/officeart/2018/2/layout/IconVerticalSolidList"/>
    <dgm:cxn modelId="{CCBBE76D-2E6F-4100-B4AF-19DFF2E23FB6}" type="presParOf" srcId="{8C4896DC-DE86-4289-94C6-E68882FB235F}" destId="{704E962A-7F9B-4625-AB14-6BD3606774C4}" srcOrd="8" destOrd="0" presId="urn:microsoft.com/office/officeart/2018/2/layout/IconVerticalSolidList"/>
    <dgm:cxn modelId="{182F78C2-C297-4528-86E0-39FA57CA8456}" type="presParOf" srcId="{704E962A-7F9B-4625-AB14-6BD3606774C4}" destId="{2A4A2F58-B234-4633-9BBE-B6506AA326B4}" srcOrd="0" destOrd="0" presId="urn:microsoft.com/office/officeart/2018/2/layout/IconVerticalSolidList"/>
    <dgm:cxn modelId="{ED8C0676-2C30-495D-A7AB-908FCB9A54F9}" type="presParOf" srcId="{704E962A-7F9B-4625-AB14-6BD3606774C4}" destId="{B6DA2902-1D5D-47AC-97BE-2B29831E3B95}" srcOrd="1" destOrd="0" presId="urn:microsoft.com/office/officeart/2018/2/layout/IconVerticalSolidList"/>
    <dgm:cxn modelId="{5DEFA7DE-A562-4672-94D7-53FFDB9580A8}" type="presParOf" srcId="{704E962A-7F9B-4625-AB14-6BD3606774C4}" destId="{E0A7E77B-49AC-46D7-91B8-F9581D8B70E2}" srcOrd="2" destOrd="0" presId="urn:microsoft.com/office/officeart/2018/2/layout/IconVerticalSolidList"/>
    <dgm:cxn modelId="{7FD351F7-1E7D-4A4C-AF16-13ED63376F82}" type="presParOf" srcId="{704E962A-7F9B-4625-AB14-6BD3606774C4}" destId="{F1D1AC5A-3150-4B0A-A5EC-E73F34EFB5F3}" srcOrd="3" destOrd="0" presId="urn:microsoft.com/office/officeart/2018/2/layout/IconVerticalSolid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B0291E33-65D8-46B6-B288-F9239F0370D2}" type="doc">
      <dgm:prSet loTypeId="urn:microsoft.com/office/officeart/2005/8/layout/vList2" loCatId="list" qsTypeId="urn:microsoft.com/office/officeart/2005/8/quickstyle/simple1" qsCatId="simple" csTypeId="urn:microsoft.com/office/officeart/2005/8/colors/colorful2" csCatId="colorful"/>
      <dgm:spPr/>
      <dgm:t>
        <a:bodyPr/>
        <a:lstStyle/>
        <a:p>
          <a:endParaRPr lang="en-US"/>
        </a:p>
      </dgm:t>
    </dgm:pt>
    <dgm:pt modelId="{8744B8B8-608E-48ED-959E-04432B29A035}">
      <dgm:prSet/>
      <dgm:spPr/>
      <dgm:t>
        <a:bodyPr/>
        <a:lstStyle/>
        <a:p>
          <a:r>
            <a:rPr lang="en-GB"/>
            <a:t>Use this 6‑step model to analyse dilemmas:</a:t>
          </a:r>
          <a:endParaRPr lang="en-US"/>
        </a:p>
      </dgm:t>
    </dgm:pt>
    <dgm:pt modelId="{72E87A63-F5F6-4082-9163-5BE18B63B0D0}" type="parTrans" cxnId="{6BC57871-4E24-4B9C-8705-6B63EDF15339}">
      <dgm:prSet/>
      <dgm:spPr/>
      <dgm:t>
        <a:bodyPr/>
        <a:lstStyle/>
        <a:p>
          <a:endParaRPr lang="en-US"/>
        </a:p>
      </dgm:t>
    </dgm:pt>
    <dgm:pt modelId="{4E676379-A58E-4471-A268-5000663EF0DC}" type="sibTrans" cxnId="{6BC57871-4E24-4B9C-8705-6B63EDF15339}">
      <dgm:prSet/>
      <dgm:spPr/>
      <dgm:t>
        <a:bodyPr/>
        <a:lstStyle/>
        <a:p>
          <a:endParaRPr lang="en-US"/>
        </a:p>
      </dgm:t>
    </dgm:pt>
    <dgm:pt modelId="{35E8E474-B6BD-4F7A-84F8-311CDBECAD56}">
      <dgm:prSet/>
      <dgm:spPr/>
      <dgm:t>
        <a:bodyPr/>
        <a:lstStyle/>
        <a:p>
          <a:r>
            <a:rPr lang="en-GB" b="1"/>
            <a:t>Identify the ethical issue</a:t>
          </a:r>
          <a:endParaRPr lang="en-US"/>
        </a:p>
      </dgm:t>
    </dgm:pt>
    <dgm:pt modelId="{6AD14434-8EC6-4B76-A114-161776E370E4}" type="parTrans" cxnId="{05BD9F26-F9DB-44A6-BA69-E6D8BCDFAE4F}">
      <dgm:prSet/>
      <dgm:spPr/>
      <dgm:t>
        <a:bodyPr/>
        <a:lstStyle/>
        <a:p>
          <a:endParaRPr lang="en-US"/>
        </a:p>
      </dgm:t>
    </dgm:pt>
    <dgm:pt modelId="{08B4EC4D-5E4C-4DC8-B9C6-29D3D0A293A5}" type="sibTrans" cxnId="{05BD9F26-F9DB-44A6-BA69-E6D8BCDFAE4F}">
      <dgm:prSet/>
      <dgm:spPr/>
      <dgm:t>
        <a:bodyPr/>
        <a:lstStyle/>
        <a:p>
          <a:endParaRPr lang="en-US"/>
        </a:p>
      </dgm:t>
    </dgm:pt>
    <dgm:pt modelId="{C46D76AF-93FA-4027-95CE-CB6A6C6D3B13}">
      <dgm:prSet/>
      <dgm:spPr/>
      <dgm:t>
        <a:bodyPr/>
        <a:lstStyle/>
        <a:p>
          <a:r>
            <a:rPr lang="en-GB" b="1"/>
            <a:t>Identify stakeholders</a:t>
          </a:r>
          <a:endParaRPr lang="en-US"/>
        </a:p>
      </dgm:t>
    </dgm:pt>
    <dgm:pt modelId="{E7663937-0967-4692-A83B-A42B78289647}" type="parTrans" cxnId="{8879D823-6F39-4690-8526-40C5176EB9E2}">
      <dgm:prSet/>
      <dgm:spPr/>
      <dgm:t>
        <a:bodyPr/>
        <a:lstStyle/>
        <a:p>
          <a:endParaRPr lang="en-US"/>
        </a:p>
      </dgm:t>
    </dgm:pt>
    <dgm:pt modelId="{175B15A9-F099-41F1-ACA2-A0364FDCA50A}" type="sibTrans" cxnId="{8879D823-6F39-4690-8526-40C5176EB9E2}">
      <dgm:prSet/>
      <dgm:spPr/>
      <dgm:t>
        <a:bodyPr/>
        <a:lstStyle/>
        <a:p>
          <a:endParaRPr lang="en-US"/>
        </a:p>
      </dgm:t>
    </dgm:pt>
    <dgm:pt modelId="{FF63B18D-FE64-45E2-8761-C1AE6BE4A064}">
      <dgm:prSet/>
      <dgm:spPr/>
      <dgm:t>
        <a:bodyPr/>
        <a:lstStyle/>
        <a:p>
          <a:r>
            <a:rPr lang="en-GB" b="1"/>
            <a:t>Assess harms and benefits</a:t>
          </a:r>
          <a:endParaRPr lang="en-US"/>
        </a:p>
      </dgm:t>
    </dgm:pt>
    <dgm:pt modelId="{E714D760-298E-4A7D-8F8B-90B9DD3A9916}" type="parTrans" cxnId="{29F7B664-09B0-4538-B9EB-C814423BF80E}">
      <dgm:prSet/>
      <dgm:spPr/>
      <dgm:t>
        <a:bodyPr/>
        <a:lstStyle/>
        <a:p>
          <a:endParaRPr lang="en-US"/>
        </a:p>
      </dgm:t>
    </dgm:pt>
    <dgm:pt modelId="{F4E5FA8C-742C-4A6F-8EF8-BE5B115A213B}" type="sibTrans" cxnId="{29F7B664-09B0-4538-B9EB-C814423BF80E}">
      <dgm:prSet/>
      <dgm:spPr/>
      <dgm:t>
        <a:bodyPr/>
        <a:lstStyle/>
        <a:p>
          <a:endParaRPr lang="en-US"/>
        </a:p>
      </dgm:t>
    </dgm:pt>
    <dgm:pt modelId="{FFEB23DD-4928-4C56-9D0C-B20DD2E0176F}">
      <dgm:prSet/>
      <dgm:spPr/>
      <dgm:t>
        <a:bodyPr/>
        <a:lstStyle/>
        <a:p>
          <a:r>
            <a:rPr lang="en-GB" b="1"/>
            <a:t>Apply ethical principles (honesty, fairness, transparency)</a:t>
          </a:r>
          <a:endParaRPr lang="en-US"/>
        </a:p>
      </dgm:t>
    </dgm:pt>
    <dgm:pt modelId="{27BD6F3C-9168-4876-92E2-0A56791095E7}" type="parTrans" cxnId="{D3883E90-03A6-4CC4-8A2A-806B954F124B}">
      <dgm:prSet/>
      <dgm:spPr/>
      <dgm:t>
        <a:bodyPr/>
        <a:lstStyle/>
        <a:p>
          <a:endParaRPr lang="en-US"/>
        </a:p>
      </dgm:t>
    </dgm:pt>
    <dgm:pt modelId="{B636750C-C0D9-445C-B4B2-FB706D0D0101}" type="sibTrans" cxnId="{D3883E90-03A6-4CC4-8A2A-806B954F124B}">
      <dgm:prSet/>
      <dgm:spPr/>
      <dgm:t>
        <a:bodyPr/>
        <a:lstStyle/>
        <a:p>
          <a:endParaRPr lang="en-US"/>
        </a:p>
      </dgm:t>
    </dgm:pt>
    <dgm:pt modelId="{DFB91C08-2B79-4DFA-9EC4-5FEF2901B58D}">
      <dgm:prSet/>
      <dgm:spPr/>
      <dgm:t>
        <a:bodyPr/>
        <a:lstStyle/>
        <a:p>
          <a:r>
            <a:rPr lang="en-GB" b="1"/>
            <a:t>Make and justify a decision</a:t>
          </a:r>
          <a:endParaRPr lang="en-US"/>
        </a:p>
      </dgm:t>
    </dgm:pt>
    <dgm:pt modelId="{191FF54A-5CC2-40AC-9CB8-8E949800283A}" type="parTrans" cxnId="{9901A0B4-8F3B-4AD5-A6F3-0C4DAC9ED93F}">
      <dgm:prSet/>
      <dgm:spPr/>
      <dgm:t>
        <a:bodyPr/>
        <a:lstStyle/>
        <a:p>
          <a:endParaRPr lang="en-US"/>
        </a:p>
      </dgm:t>
    </dgm:pt>
    <dgm:pt modelId="{ECCC283B-C202-4700-922B-8B2B134EBF4C}" type="sibTrans" cxnId="{9901A0B4-8F3B-4AD5-A6F3-0C4DAC9ED93F}">
      <dgm:prSet/>
      <dgm:spPr/>
      <dgm:t>
        <a:bodyPr/>
        <a:lstStyle/>
        <a:p>
          <a:endParaRPr lang="en-US"/>
        </a:p>
      </dgm:t>
    </dgm:pt>
    <dgm:pt modelId="{05F3D648-A9A0-4634-BB3D-F6B3BA96819F}">
      <dgm:prSet/>
      <dgm:spPr/>
      <dgm:t>
        <a:bodyPr/>
        <a:lstStyle/>
        <a:p>
          <a:r>
            <a:rPr lang="en-GB" b="1"/>
            <a:t>Consider long‑term consequences (trust, reputation, societal impact)</a:t>
          </a:r>
          <a:endParaRPr lang="en-US"/>
        </a:p>
      </dgm:t>
    </dgm:pt>
    <dgm:pt modelId="{16A86744-36CB-419F-9F98-16B2FAE5D4D4}" type="parTrans" cxnId="{861880BE-31D6-4A56-944E-AFBFB54068AA}">
      <dgm:prSet/>
      <dgm:spPr/>
      <dgm:t>
        <a:bodyPr/>
        <a:lstStyle/>
        <a:p>
          <a:endParaRPr lang="en-US"/>
        </a:p>
      </dgm:t>
    </dgm:pt>
    <dgm:pt modelId="{75A5D161-705F-4D0D-ABA0-913B3972D5F5}" type="sibTrans" cxnId="{861880BE-31D6-4A56-944E-AFBFB54068AA}">
      <dgm:prSet/>
      <dgm:spPr/>
      <dgm:t>
        <a:bodyPr/>
        <a:lstStyle/>
        <a:p>
          <a:endParaRPr lang="en-US"/>
        </a:p>
      </dgm:t>
    </dgm:pt>
    <dgm:pt modelId="{B9251486-39DE-4C45-81F7-CFA990E65AF1}">
      <dgm:prSet/>
      <dgm:spPr/>
      <dgm:t>
        <a:bodyPr/>
        <a:lstStyle/>
        <a:p>
          <a:r>
            <a:rPr lang="en-GB"/>
            <a:t>This framework aligns with current industry guidance emphasising integrity, harm prevention, and accountability.</a:t>
          </a:r>
          <a:endParaRPr lang="en-US"/>
        </a:p>
      </dgm:t>
    </dgm:pt>
    <dgm:pt modelId="{440E6494-9933-4557-A79E-F64D7E2C3CFD}" type="parTrans" cxnId="{401DF875-F5C0-4E3D-8D99-D2D1C3D7FAB6}">
      <dgm:prSet/>
      <dgm:spPr/>
      <dgm:t>
        <a:bodyPr/>
        <a:lstStyle/>
        <a:p>
          <a:endParaRPr lang="en-US"/>
        </a:p>
      </dgm:t>
    </dgm:pt>
    <dgm:pt modelId="{23DB05D5-D639-48EE-9B00-784D8DF76FCE}" type="sibTrans" cxnId="{401DF875-F5C0-4E3D-8D99-D2D1C3D7FAB6}">
      <dgm:prSet/>
      <dgm:spPr/>
      <dgm:t>
        <a:bodyPr/>
        <a:lstStyle/>
        <a:p>
          <a:endParaRPr lang="en-US"/>
        </a:p>
      </dgm:t>
    </dgm:pt>
    <dgm:pt modelId="{DA32FA33-BD90-4547-958F-3F71E936FDA0}" type="pres">
      <dgm:prSet presAssocID="{B0291E33-65D8-46B6-B288-F9239F0370D2}" presName="linear" presStyleCnt="0">
        <dgm:presLayoutVars>
          <dgm:animLvl val="lvl"/>
          <dgm:resizeHandles val="exact"/>
        </dgm:presLayoutVars>
      </dgm:prSet>
      <dgm:spPr/>
    </dgm:pt>
    <dgm:pt modelId="{2ACDD644-44FE-48FF-9292-77235D6AEDED}" type="pres">
      <dgm:prSet presAssocID="{8744B8B8-608E-48ED-959E-04432B29A035}" presName="parentText" presStyleLbl="node1" presStyleIdx="0" presStyleCnt="8">
        <dgm:presLayoutVars>
          <dgm:chMax val="0"/>
          <dgm:bulletEnabled val="1"/>
        </dgm:presLayoutVars>
      </dgm:prSet>
      <dgm:spPr/>
    </dgm:pt>
    <dgm:pt modelId="{2430A2C6-C80A-4E34-AC11-61C056CD8C33}" type="pres">
      <dgm:prSet presAssocID="{4E676379-A58E-4471-A268-5000663EF0DC}" presName="spacer" presStyleCnt="0"/>
      <dgm:spPr/>
    </dgm:pt>
    <dgm:pt modelId="{8062F57D-A432-4474-911D-0626CAF7B4DF}" type="pres">
      <dgm:prSet presAssocID="{35E8E474-B6BD-4F7A-84F8-311CDBECAD56}" presName="parentText" presStyleLbl="node1" presStyleIdx="1" presStyleCnt="8">
        <dgm:presLayoutVars>
          <dgm:chMax val="0"/>
          <dgm:bulletEnabled val="1"/>
        </dgm:presLayoutVars>
      </dgm:prSet>
      <dgm:spPr/>
    </dgm:pt>
    <dgm:pt modelId="{2BF0714F-A46D-480D-B958-E58DFC9C884B}" type="pres">
      <dgm:prSet presAssocID="{08B4EC4D-5E4C-4DC8-B9C6-29D3D0A293A5}" presName="spacer" presStyleCnt="0"/>
      <dgm:spPr/>
    </dgm:pt>
    <dgm:pt modelId="{842A931C-2B94-4AC4-A5CE-D5ECE70B8514}" type="pres">
      <dgm:prSet presAssocID="{C46D76AF-93FA-4027-95CE-CB6A6C6D3B13}" presName="parentText" presStyleLbl="node1" presStyleIdx="2" presStyleCnt="8">
        <dgm:presLayoutVars>
          <dgm:chMax val="0"/>
          <dgm:bulletEnabled val="1"/>
        </dgm:presLayoutVars>
      </dgm:prSet>
      <dgm:spPr/>
    </dgm:pt>
    <dgm:pt modelId="{9EA160FA-A908-40A2-8467-A8C1C4BE9098}" type="pres">
      <dgm:prSet presAssocID="{175B15A9-F099-41F1-ACA2-A0364FDCA50A}" presName="spacer" presStyleCnt="0"/>
      <dgm:spPr/>
    </dgm:pt>
    <dgm:pt modelId="{25B58DEC-F16B-4CE3-86C6-5D3B8775AB22}" type="pres">
      <dgm:prSet presAssocID="{FF63B18D-FE64-45E2-8761-C1AE6BE4A064}" presName="parentText" presStyleLbl="node1" presStyleIdx="3" presStyleCnt="8">
        <dgm:presLayoutVars>
          <dgm:chMax val="0"/>
          <dgm:bulletEnabled val="1"/>
        </dgm:presLayoutVars>
      </dgm:prSet>
      <dgm:spPr/>
    </dgm:pt>
    <dgm:pt modelId="{D3253745-CBD1-44EB-8143-A7429C3A3BA9}" type="pres">
      <dgm:prSet presAssocID="{F4E5FA8C-742C-4A6F-8EF8-BE5B115A213B}" presName="spacer" presStyleCnt="0"/>
      <dgm:spPr/>
    </dgm:pt>
    <dgm:pt modelId="{0653A138-F789-4DA7-9E6E-1FF8DEDB04AC}" type="pres">
      <dgm:prSet presAssocID="{FFEB23DD-4928-4C56-9D0C-B20DD2E0176F}" presName="parentText" presStyleLbl="node1" presStyleIdx="4" presStyleCnt="8">
        <dgm:presLayoutVars>
          <dgm:chMax val="0"/>
          <dgm:bulletEnabled val="1"/>
        </dgm:presLayoutVars>
      </dgm:prSet>
      <dgm:spPr/>
    </dgm:pt>
    <dgm:pt modelId="{787130B8-C4D4-4ECF-89FB-7F7FD431C80C}" type="pres">
      <dgm:prSet presAssocID="{B636750C-C0D9-445C-B4B2-FB706D0D0101}" presName="spacer" presStyleCnt="0"/>
      <dgm:spPr/>
    </dgm:pt>
    <dgm:pt modelId="{D999BCC2-24FF-4024-88DA-4E1488823E84}" type="pres">
      <dgm:prSet presAssocID="{DFB91C08-2B79-4DFA-9EC4-5FEF2901B58D}" presName="parentText" presStyleLbl="node1" presStyleIdx="5" presStyleCnt="8">
        <dgm:presLayoutVars>
          <dgm:chMax val="0"/>
          <dgm:bulletEnabled val="1"/>
        </dgm:presLayoutVars>
      </dgm:prSet>
      <dgm:spPr/>
    </dgm:pt>
    <dgm:pt modelId="{74B0FEC5-589F-4F9D-9BEE-7AFF1A2B2CCB}" type="pres">
      <dgm:prSet presAssocID="{ECCC283B-C202-4700-922B-8B2B134EBF4C}" presName="spacer" presStyleCnt="0"/>
      <dgm:spPr/>
    </dgm:pt>
    <dgm:pt modelId="{D2D9B47B-BA5F-4B19-A475-9A86E6C7CDC0}" type="pres">
      <dgm:prSet presAssocID="{05F3D648-A9A0-4634-BB3D-F6B3BA96819F}" presName="parentText" presStyleLbl="node1" presStyleIdx="6" presStyleCnt="8">
        <dgm:presLayoutVars>
          <dgm:chMax val="0"/>
          <dgm:bulletEnabled val="1"/>
        </dgm:presLayoutVars>
      </dgm:prSet>
      <dgm:spPr/>
    </dgm:pt>
    <dgm:pt modelId="{4C12138C-F3BB-4534-B605-97F1B2BDA4CF}" type="pres">
      <dgm:prSet presAssocID="{75A5D161-705F-4D0D-ABA0-913B3972D5F5}" presName="spacer" presStyleCnt="0"/>
      <dgm:spPr/>
    </dgm:pt>
    <dgm:pt modelId="{987A6CDB-45FC-46BB-A76C-FA712ACF8C23}" type="pres">
      <dgm:prSet presAssocID="{B9251486-39DE-4C45-81F7-CFA990E65AF1}" presName="parentText" presStyleLbl="node1" presStyleIdx="7" presStyleCnt="8">
        <dgm:presLayoutVars>
          <dgm:chMax val="0"/>
          <dgm:bulletEnabled val="1"/>
        </dgm:presLayoutVars>
      </dgm:prSet>
      <dgm:spPr/>
    </dgm:pt>
  </dgm:ptLst>
  <dgm:cxnLst>
    <dgm:cxn modelId="{8879D823-6F39-4690-8526-40C5176EB9E2}" srcId="{B0291E33-65D8-46B6-B288-F9239F0370D2}" destId="{C46D76AF-93FA-4027-95CE-CB6A6C6D3B13}" srcOrd="2" destOrd="0" parTransId="{E7663937-0967-4692-A83B-A42B78289647}" sibTransId="{175B15A9-F099-41F1-ACA2-A0364FDCA50A}"/>
    <dgm:cxn modelId="{05BD9F26-F9DB-44A6-BA69-E6D8BCDFAE4F}" srcId="{B0291E33-65D8-46B6-B288-F9239F0370D2}" destId="{35E8E474-B6BD-4F7A-84F8-311CDBECAD56}" srcOrd="1" destOrd="0" parTransId="{6AD14434-8EC6-4B76-A114-161776E370E4}" sibTransId="{08B4EC4D-5E4C-4DC8-B9C6-29D3D0A293A5}"/>
    <dgm:cxn modelId="{29F7B664-09B0-4538-B9EB-C814423BF80E}" srcId="{B0291E33-65D8-46B6-B288-F9239F0370D2}" destId="{FF63B18D-FE64-45E2-8761-C1AE6BE4A064}" srcOrd="3" destOrd="0" parTransId="{E714D760-298E-4A7D-8F8B-90B9DD3A9916}" sibTransId="{F4E5FA8C-742C-4A6F-8EF8-BE5B115A213B}"/>
    <dgm:cxn modelId="{44BC406A-D298-49FC-8F8E-54CA0473B4F7}" type="presOf" srcId="{B9251486-39DE-4C45-81F7-CFA990E65AF1}" destId="{987A6CDB-45FC-46BB-A76C-FA712ACF8C23}" srcOrd="0" destOrd="0" presId="urn:microsoft.com/office/officeart/2005/8/layout/vList2"/>
    <dgm:cxn modelId="{851FFE4A-E9D3-45AF-9D3B-B3B7CE28BD64}" type="presOf" srcId="{8744B8B8-608E-48ED-959E-04432B29A035}" destId="{2ACDD644-44FE-48FF-9292-77235D6AEDED}" srcOrd="0" destOrd="0" presId="urn:microsoft.com/office/officeart/2005/8/layout/vList2"/>
    <dgm:cxn modelId="{6BC57871-4E24-4B9C-8705-6B63EDF15339}" srcId="{B0291E33-65D8-46B6-B288-F9239F0370D2}" destId="{8744B8B8-608E-48ED-959E-04432B29A035}" srcOrd="0" destOrd="0" parTransId="{72E87A63-F5F6-4082-9163-5BE18B63B0D0}" sibTransId="{4E676379-A58E-4471-A268-5000663EF0DC}"/>
    <dgm:cxn modelId="{919A2C53-11DC-4602-B658-D40FB43D9C09}" type="presOf" srcId="{35E8E474-B6BD-4F7A-84F8-311CDBECAD56}" destId="{8062F57D-A432-4474-911D-0626CAF7B4DF}" srcOrd="0" destOrd="0" presId="urn:microsoft.com/office/officeart/2005/8/layout/vList2"/>
    <dgm:cxn modelId="{401DF875-F5C0-4E3D-8D99-D2D1C3D7FAB6}" srcId="{B0291E33-65D8-46B6-B288-F9239F0370D2}" destId="{B9251486-39DE-4C45-81F7-CFA990E65AF1}" srcOrd="7" destOrd="0" parTransId="{440E6494-9933-4557-A79E-F64D7E2C3CFD}" sibTransId="{23DB05D5-D639-48EE-9B00-784D8DF76FCE}"/>
    <dgm:cxn modelId="{D3883E90-03A6-4CC4-8A2A-806B954F124B}" srcId="{B0291E33-65D8-46B6-B288-F9239F0370D2}" destId="{FFEB23DD-4928-4C56-9D0C-B20DD2E0176F}" srcOrd="4" destOrd="0" parTransId="{27BD6F3C-9168-4876-92E2-0A56791095E7}" sibTransId="{B636750C-C0D9-445C-B4B2-FB706D0D0101}"/>
    <dgm:cxn modelId="{FCDB43A5-856A-415F-B343-2B31AC69848E}" type="presOf" srcId="{DFB91C08-2B79-4DFA-9EC4-5FEF2901B58D}" destId="{D999BCC2-24FF-4024-88DA-4E1488823E84}" srcOrd="0" destOrd="0" presId="urn:microsoft.com/office/officeart/2005/8/layout/vList2"/>
    <dgm:cxn modelId="{9E4B32A7-8B84-4056-9CFD-4A317E8AE189}" type="presOf" srcId="{C46D76AF-93FA-4027-95CE-CB6A6C6D3B13}" destId="{842A931C-2B94-4AC4-A5CE-D5ECE70B8514}" srcOrd="0" destOrd="0" presId="urn:microsoft.com/office/officeart/2005/8/layout/vList2"/>
    <dgm:cxn modelId="{E43F33AA-69DD-49D6-B477-D60203C7CB78}" type="presOf" srcId="{FFEB23DD-4928-4C56-9D0C-B20DD2E0176F}" destId="{0653A138-F789-4DA7-9E6E-1FF8DEDB04AC}" srcOrd="0" destOrd="0" presId="urn:microsoft.com/office/officeart/2005/8/layout/vList2"/>
    <dgm:cxn modelId="{9901A0B4-8F3B-4AD5-A6F3-0C4DAC9ED93F}" srcId="{B0291E33-65D8-46B6-B288-F9239F0370D2}" destId="{DFB91C08-2B79-4DFA-9EC4-5FEF2901B58D}" srcOrd="5" destOrd="0" parTransId="{191FF54A-5CC2-40AC-9CB8-8E949800283A}" sibTransId="{ECCC283B-C202-4700-922B-8B2B134EBF4C}"/>
    <dgm:cxn modelId="{06CBE5B5-E169-43EF-A891-74E3AF269603}" type="presOf" srcId="{B0291E33-65D8-46B6-B288-F9239F0370D2}" destId="{DA32FA33-BD90-4547-958F-3F71E936FDA0}" srcOrd="0" destOrd="0" presId="urn:microsoft.com/office/officeart/2005/8/layout/vList2"/>
    <dgm:cxn modelId="{861880BE-31D6-4A56-944E-AFBFB54068AA}" srcId="{B0291E33-65D8-46B6-B288-F9239F0370D2}" destId="{05F3D648-A9A0-4634-BB3D-F6B3BA96819F}" srcOrd="6" destOrd="0" parTransId="{16A86744-36CB-419F-9F98-16B2FAE5D4D4}" sibTransId="{75A5D161-705F-4D0D-ABA0-913B3972D5F5}"/>
    <dgm:cxn modelId="{6CBD6BC8-35F4-42E5-AA19-FDABD170B99B}" type="presOf" srcId="{FF63B18D-FE64-45E2-8761-C1AE6BE4A064}" destId="{25B58DEC-F16B-4CE3-86C6-5D3B8775AB22}" srcOrd="0" destOrd="0" presId="urn:microsoft.com/office/officeart/2005/8/layout/vList2"/>
    <dgm:cxn modelId="{570313EE-D938-4F52-8DFF-2BA6F347AA00}" type="presOf" srcId="{05F3D648-A9A0-4634-BB3D-F6B3BA96819F}" destId="{D2D9B47B-BA5F-4B19-A475-9A86E6C7CDC0}" srcOrd="0" destOrd="0" presId="urn:microsoft.com/office/officeart/2005/8/layout/vList2"/>
    <dgm:cxn modelId="{E0B81EF6-C2D8-48A4-8124-CEB3CD2250D6}" type="presParOf" srcId="{DA32FA33-BD90-4547-958F-3F71E936FDA0}" destId="{2ACDD644-44FE-48FF-9292-77235D6AEDED}" srcOrd="0" destOrd="0" presId="urn:microsoft.com/office/officeart/2005/8/layout/vList2"/>
    <dgm:cxn modelId="{5D222AFB-F105-4C76-A05A-DE06B6A66282}" type="presParOf" srcId="{DA32FA33-BD90-4547-958F-3F71E936FDA0}" destId="{2430A2C6-C80A-4E34-AC11-61C056CD8C33}" srcOrd="1" destOrd="0" presId="urn:microsoft.com/office/officeart/2005/8/layout/vList2"/>
    <dgm:cxn modelId="{40C31A29-A6F5-447E-BDBE-6BEE2E8CBE40}" type="presParOf" srcId="{DA32FA33-BD90-4547-958F-3F71E936FDA0}" destId="{8062F57D-A432-4474-911D-0626CAF7B4DF}" srcOrd="2" destOrd="0" presId="urn:microsoft.com/office/officeart/2005/8/layout/vList2"/>
    <dgm:cxn modelId="{EAE0FF59-8B15-46A0-A3C8-8CC455FCD48D}" type="presParOf" srcId="{DA32FA33-BD90-4547-958F-3F71E936FDA0}" destId="{2BF0714F-A46D-480D-B958-E58DFC9C884B}" srcOrd="3" destOrd="0" presId="urn:microsoft.com/office/officeart/2005/8/layout/vList2"/>
    <dgm:cxn modelId="{FD7FC1D2-90E6-4AA1-A0D7-2D930A564436}" type="presParOf" srcId="{DA32FA33-BD90-4547-958F-3F71E936FDA0}" destId="{842A931C-2B94-4AC4-A5CE-D5ECE70B8514}" srcOrd="4" destOrd="0" presId="urn:microsoft.com/office/officeart/2005/8/layout/vList2"/>
    <dgm:cxn modelId="{C09DAFAB-9E5D-4E7B-810F-DBB0FC2F61E1}" type="presParOf" srcId="{DA32FA33-BD90-4547-958F-3F71E936FDA0}" destId="{9EA160FA-A908-40A2-8467-A8C1C4BE9098}" srcOrd="5" destOrd="0" presId="urn:microsoft.com/office/officeart/2005/8/layout/vList2"/>
    <dgm:cxn modelId="{D16714D3-569D-47BB-9EBF-ECABD024F102}" type="presParOf" srcId="{DA32FA33-BD90-4547-958F-3F71E936FDA0}" destId="{25B58DEC-F16B-4CE3-86C6-5D3B8775AB22}" srcOrd="6" destOrd="0" presId="urn:microsoft.com/office/officeart/2005/8/layout/vList2"/>
    <dgm:cxn modelId="{5B21A99C-4C43-4585-BA51-5E941A212C6E}" type="presParOf" srcId="{DA32FA33-BD90-4547-958F-3F71E936FDA0}" destId="{D3253745-CBD1-44EB-8143-A7429C3A3BA9}" srcOrd="7" destOrd="0" presId="urn:microsoft.com/office/officeart/2005/8/layout/vList2"/>
    <dgm:cxn modelId="{C1FEB7C0-3511-401C-A8A9-3B54BA1B1FE9}" type="presParOf" srcId="{DA32FA33-BD90-4547-958F-3F71E936FDA0}" destId="{0653A138-F789-4DA7-9E6E-1FF8DEDB04AC}" srcOrd="8" destOrd="0" presId="urn:microsoft.com/office/officeart/2005/8/layout/vList2"/>
    <dgm:cxn modelId="{8A153F76-D625-410B-9450-A48571324D29}" type="presParOf" srcId="{DA32FA33-BD90-4547-958F-3F71E936FDA0}" destId="{787130B8-C4D4-4ECF-89FB-7F7FD431C80C}" srcOrd="9" destOrd="0" presId="urn:microsoft.com/office/officeart/2005/8/layout/vList2"/>
    <dgm:cxn modelId="{5582A3CD-D209-4D89-A94E-53E108D00C5D}" type="presParOf" srcId="{DA32FA33-BD90-4547-958F-3F71E936FDA0}" destId="{D999BCC2-24FF-4024-88DA-4E1488823E84}" srcOrd="10" destOrd="0" presId="urn:microsoft.com/office/officeart/2005/8/layout/vList2"/>
    <dgm:cxn modelId="{CB09A0BF-BA51-4350-B812-CDCF58499A2D}" type="presParOf" srcId="{DA32FA33-BD90-4547-958F-3F71E936FDA0}" destId="{74B0FEC5-589F-4F9D-9BEE-7AFF1A2B2CCB}" srcOrd="11" destOrd="0" presId="urn:microsoft.com/office/officeart/2005/8/layout/vList2"/>
    <dgm:cxn modelId="{48B58A80-CD72-426B-9E9C-F057BDDCB64F}" type="presParOf" srcId="{DA32FA33-BD90-4547-958F-3F71E936FDA0}" destId="{D2D9B47B-BA5F-4B19-A475-9A86E6C7CDC0}" srcOrd="12" destOrd="0" presId="urn:microsoft.com/office/officeart/2005/8/layout/vList2"/>
    <dgm:cxn modelId="{18172592-E800-425A-81B1-F843AEF11458}" type="presParOf" srcId="{DA32FA33-BD90-4547-958F-3F71E936FDA0}" destId="{4C12138C-F3BB-4534-B605-97F1B2BDA4CF}" srcOrd="13" destOrd="0" presId="urn:microsoft.com/office/officeart/2005/8/layout/vList2"/>
    <dgm:cxn modelId="{A517B14C-9A7D-4CE1-AFFE-43DD61672525}" type="presParOf" srcId="{DA32FA33-BD90-4547-958F-3F71E936FDA0}" destId="{987A6CDB-45FC-46BB-A76C-FA712ACF8C23}" srcOrd="14" destOrd="0" presId="urn:microsoft.com/office/officeart/2005/8/layout/vList2"/>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3.xml><?xml version="1.0" encoding="utf-8"?>
<dgm:dataModel xmlns:dgm="http://schemas.openxmlformats.org/drawingml/2006/diagram" xmlns:a="http://schemas.openxmlformats.org/drawingml/2006/main">
  <dgm:ptLst>
    <dgm:pt modelId="{8B945A9C-532A-4511-8275-93EE82F60375}" type="doc">
      <dgm:prSet loTypeId="urn:microsoft.com/office/officeart/2018/2/layout/IconVerticalSolidList" loCatId="icon" qsTypeId="urn:microsoft.com/office/officeart/2005/8/quickstyle/simple1" qsCatId="simple" csTypeId="urn:microsoft.com/office/officeart/2018/5/colors/Iconchunking_neutralbg_colorful1" csCatId="colorful" phldr="1"/>
      <dgm:spPr/>
      <dgm:t>
        <a:bodyPr/>
        <a:lstStyle/>
        <a:p>
          <a:endParaRPr lang="en-US"/>
        </a:p>
      </dgm:t>
    </dgm:pt>
    <dgm:pt modelId="{F946F670-CEA9-4CF5-B1AF-2FB227745918}">
      <dgm:prSet/>
      <dgm:spPr/>
      <dgm:t>
        <a:bodyPr/>
        <a:lstStyle/>
        <a:p>
          <a:r>
            <a:rPr lang="en-GB"/>
            <a:t>Review three recent marketing claims (e.g., sustainability statements, influencer posts) then vote whether they are ethical, unethical, or legally acceptable but ethically questionable. </a:t>
          </a:r>
          <a:endParaRPr lang="en-US"/>
        </a:p>
      </dgm:t>
    </dgm:pt>
    <dgm:pt modelId="{77A47459-113C-42A0-A118-15A44116C21F}" type="parTrans" cxnId="{A3BF507F-C23C-49C6-9EF0-2F27EA43C3D5}">
      <dgm:prSet/>
      <dgm:spPr/>
      <dgm:t>
        <a:bodyPr/>
        <a:lstStyle/>
        <a:p>
          <a:endParaRPr lang="en-US"/>
        </a:p>
      </dgm:t>
    </dgm:pt>
    <dgm:pt modelId="{1CF94941-8288-466E-B0F6-255C352469C4}" type="sibTrans" cxnId="{A3BF507F-C23C-49C6-9EF0-2F27EA43C3D5}">
      <dgm:prSet/>
      <dgm:spPr/>
      <dgm:t>
        <a:bodyPr/>
        <a:lstStyle/>
        <a:p>
          <a:endParaRPr lang="en-US"/>
        </a:p>
      </dgm:t>
    </dgm:pt>
    <dgm:pt modelId="{5F071470-428A-4307-9D27-3A0B2034A129}">
      <dgm:prSet/>
      <dgm:spPr/>
      <dgm:t>
        <a:bodyPr/>
        <a:lstStyle/>
        <a:p>
          <a:r>
            <a:rPr lang="en-GB"/>
            <a:t>Grounding: Misleading claims and greenwashing are common ethical issues in marketing. </a:t>
          </a:r>
          <a:endParaRPr lang="en-US"/>
        </a:p>
      </dgm:t>
    </dgm:pt>
    <dgm:pt modelId="{92DA7687-EA32-4225-BD82-DB4D20006DA5}" type="parTrans" cxnId="{899C0527-7008-4D74-BE9F-089565CD2408}">
      <dgm:prSet/>
      <dgm:spPr/>
      <dgm:t>
        <a:bodyPr/>
        <a:lstStyle/>
        <a:p>
          <a:endParaRPr lang="en-US"/>
        </a:p>
      </dgm:t>
    </dgm:pt>
    <dgm:pt modelId="{D48F7336-60E8-470F-BB75-45FC8F258F8E}" type="sibTrans" cxnId="{899C0527-7008-4D74-BE9F-089565CD2408}">
      <dgm:prSet/>
      <dgm:spPr/>
      <dgm:t>
        <a:bodyPr/>
        <a:lstStyle/>
        <a:p>
          <a:endParaRPr lang="en-US"/>
        </a:p>
      </dgm:t>
    </dgm:pt>
    <dgm:pt modelId="{7CA61FE9-C62B-4739-9A55-D17891DB4F31}" type="pres">
      <dgm:prSet presAssocID="{8B945A9C-532A-4511-8275-93EE82F60375}" presName="root" presStyleCnt="0">
        <dgm:presLayoutVars>
          <dgm:dir/>
          <dgm:resizeHandles val="exact"/>
        </dgm:presLayoutVars>
      </dgm:prSet>
      <dgm:spPr/>
    </dgm:pt>
    <dgm:pt modelId="{A5B61088-1C30-498F-812D-90C5CC499959}" type="pres">
      <dgm:prSet presAssocID="{F946F670-CEA9-4CF5-B1AF-2FB227745918}" presName="compNode" presStyleCnt="0"/>
      <dgm:spPr/>
    </dgm:pt>
    <dgm:pt modelId="{446D6B51-0ADB-4433-B9FA-A3FEC23CD357}" type="pres">
      <dgm:prSet presAssocID="{F946F670-CEA9-4CF5-B1AF-2FB227745918}" presName="bgRect" presStyleLbl="bgShp" presStyleIdx="0" presStyleCnt="2"/>
      <dgm:spPr/>
    </dgm:pt>
    <dgm:pt modelId="{C9345E2F-DFF0-4801-BF97-41FFF4C482B9}" type="pres">
      <dgm:prSet presAssocID="{F946F670-CEA9-4CF5-B1AF-2FB227745918}" presName="iconRect" presStyleLbl="node1" presStyleIdx="0" presStyleCnt="2"/>
      <dgm:spPr>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1"/>
              </a:ext>
            </a:extLst>
          </a:blip>
          <a:stretch>
            <a:fillRect/>
          </a:stretch>
        </a:blipFill>
        <a:ln>
          <a:noFill/>
        </a:ln>
      </dgm:spPr>
      <dgm:extLst>
        <a:ext uri="{E40237B7-FDA0-4F09-8148-C483321AD2D9}">
          <dgm14:cNvPr xmlns:dgm14="http://schemas.microsoft.com/office/drawing/2010/diagram" id="0" name="" descr="Megaphone"/>
        </a:ext>
      </dgm:extLst>
    </dgm:pt>
    <dgm:pt modelId="{5FCDF64C-9C0E-4282-B60F-A587EE8D5EDA}" type="pres">
      <dgm:prSet presAssocID="{F946F670-CEA9-4CF5-B1AF-2FB227745918}" presName="spaceRect" presStyleCnt="0"/>
      <dgm:spPr/>
    </dgm:pt>
    <dgm:pt modelId="{CA4036D1-CD3F-4F08-8F20-6B4E8615B83F}" type="pres">
      <dgm:prSet presAssocID="{F946F670-CEA9-4CF5-B1AF-2FB227745918}" presName="parTx" presStyleLbl="revTx" presStyleIdx="0" presStyleCnt="2">
        <dgm:presLayoutVars>
          <dgm:chMax val="0"/>
          <dgm:chPref val="0"/>
        </dgm:presLayoutVars>
      </dgm:prSet>
      <dgm:spPr/>
    </dgm:pt>
    <dgm:pt modelId="{7BAC4324-59D5-4239-ABC5-580C0E6D4C9F}" type="pres">
      <dgm:prSet presAssocID="{1CF94941-8288-466E-B0F6-255C352469C4}" presName="sibTrans" presStyleCnt="0"/>
      <dgm:spPr/>
    </dgm:pt>
    <dgm:pt modelId="{05003624-9D8C-4B15-9492-A3F79F28F7A2}" type="pres">
      <dgm:prSet presAssocID="{5F071470-428A-4307-9D27-3A0B2034A129}" presName="compNode" presStyleCnt="0"/>
      <dgm:spPr/>
    </dgm:pt>
    <dgm:pt modelId="{03399479-C472-462F-946C-16ABB1543E8A}" type="pres">
      <dgm:prSet presAssocID="{5F071470-428A-4307-9D27-3A0B2034A129}" presName="bgRect" presStyleLbl="bgShp" presStyleIdx="1" presStyleCnt="2"/>
      <dgm:spPr/>
    </dgm:pt>
    <dgm:pt modelId="{703C8C97-9B31-4F29-B9CE-C572D882E95F}" type="pres">
      <dgm:prSet presAssocID="{5F071470-428A-4307-9D27-3A0B2034A129}" presName="iconRect" presStyleLbl="node1" presStyleIdx="1" presStyleCnt="2"/>
      <dgm:spPr>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Irritant"/>
        </a:ext>
      </dgm:extLst>
    </dgm:pt>
    <dgm:pt modelId="{CEC85A79-54EC-4A21-836F-EB9C4A7DEE3E}" type="pres">
      <dgm:prSet presAssocID="{5F071470-428A-4307-9D27-3A0B2034A129}" presName="spaceRect" presStyleCnt="0"/>
      <dgm:spPr/>
    </dgm:pt>
    <dgm:pt modelId="{64858443-1EC4-4679-99EE-780077ABEA79}" type="pres">
      <dgm:prSet presAssocID="{5F071470-428A-4307-9D27-3A0B2034A129}" presName="parTx" presStyleLbl="revTx" presStyleIdx="1" presStyleCnt="2">
        <dgm:presLayoutVars>
          <dgm:chMax val="0"/>
          <dgm:chPref val="0"/>
        </dgm:presLayoutVars>
      </dgm:prSet>
      <dgm:spPr/>
    </dgm:pt>
  </dgm:ptLst>
  <dgm:cxnLst>
    <dgm:cxn modelId="{899C0527-7008-4D74-BE9F-089565CD2408}" srcId="{8B945A9C-532A-4511-8275-93EE82F60375}" destId="{5F071470-428A-4307-9D27-3A0B2034A129}" srcOrd="1" destOrd="0" parTransId="{92DA7687-EA32-4225-BD82-DB4D20006DA5}" sibTransId="{D48F7336-60E8-470F-BB75-45FC8F258F8E}"/>
    <dgm:cxn modelId="{4A32DD7B-F3B6-4A1C-9F90-2A07A5083A95}" type="presOf" srcId="{5F071470-428A-4307-9D27-3A0B2034A129}" destId="{64858443-1EC4-4679-99EE-780077ABEA79}" srcOrd="0" destOrd="0" presId="urn:microsoft.com/office/officeart/2018/2/layout/IconVerticalSolidList"/>
    <dgm:cxn modelId="{A3BF507F-C23C-49C6-9EF0-2F27EA43C3D5}" srcId="{8B945A9C-532A-4511-8275-93EE82F60375}" destId="{F946F670-CEA9-4CF5-B1AF-2FB227745918}" srcOrd="0" destOrd="0" parTransId="{77A47459-113C-42A0-A118-15A44116C21F}" sibTransId="{1CF94941-8288-466E-B0F6-255C352469C4}"/>
    <dgm:cxn modelId="{BF322DB3-D341-406A-A9E5-C52334AD26EA}" type="presOf" srcId="{F946F670-CEA9-4CF5-B1AF-2FB227745918}" destId="{CA4036D1-CD3F-4F08-8F20-6B4E8615B83F}" srcOrd="0" destOrd="0" presId="urn:microsoft.com/office/officeart/2018/2/layout/IconVerticalSolidList"/>
    <dgm:cxn modelId="{E0C88EBA-6632-4123-8C71-F4A07C756300}" type="presOf" srcId="{8B945A9C-532A-4511-8275-93EE82F60375}" destId="{7CA61FE9-C62B-4739-9A55-D17891DB4F31}" srcOrd="0" destOrd="0" presId="urn:microsoft.com/office/officeart/2018/2/layout/IconVerticalSolidList"/>
    <dgm:cxn modelId="{E38F0087-1CC2-4869-9EC0-15F0836FBFFA}" type="presParOf" srcId="{7CA61FE9-C62B-4739-9A55-D17891DB4F31}" destId="{A5B61088-1C30-498F-812D-90C5CC499959}" srcOrd="0" destOrd="0" presId="urn:microsoft.com/office/officeart/2018/2/layout/IconVerticalSolidList"/>
    <dgm:cxn modelId="{252E0A1D-A464-484F-89D5-E3FBCD12E2DC}" type="presParOf" srcId="{A5B61088-1C30-498F-812D-90C5CC499959}" destId="{446D6B51-0ADB-4433-B9FA-A3FEC23CD357}" srcOrd="0" destOrd="0" presId="urn:microsoft.com/office/officeart/2018/2/layout/IconVerticalSolidList"/>
    <dgm:cxn modelId="{F3EA433F-6EF6-49AF-8490-E11A70D94159}" type="presParOf" srcId="{A5B61088-1C30-498F-812D-90C5CC499959}" destId="{C9345E2F-DFF0-4801-BF97-41FFF4C482B9}" srcOrd="1" destOrd="0" presId="urn:microsoft.com/office/officeart/2018/2/layout/IconVerticalSolidList"/>
    <dgm:cxn modelId="{1BEDBB38-378B-410C-A33E-1E94D37B62D5}" type="presParOf" srcId="{A5B61088-1C30-498F-812D-90C5CC499959}" destId="{5FCDF64C-9C0E-4282-B60F-A587EE8D5EDA}" srcOrd="2" destOrd="0" presId="urn:microsoft.com/office/officeart/2018/2/layout/IconVerticalSolidList"/>
    <dgm:cxn modelId="{31BC97A7-E4DF-4075-9BC8-FD210657DCD5}" type="presParOf" srcId="{A5B61088-1C30-498F-812D-90C5CC499959}" destId="{CA4036D1-CD3F-4F08-8F20-6B4E8615B83F}" srcOrd="3" destOrd="0" presId="urn:microsoft.com/office/officeart/2018/2/layout/IconVerticalSolidList"/>
    <dgm:cxn modelId="{DC23FC5A-1947-4698-806B-CEFE7B7E20D3}" type="presParOf" srcId="{7CA61FE9-C62B-4739-9A55-D17891DB4F31}" destId="{7BAC4324-59D5-4239-ABC5-580C0E6D4C9F}" srcOrd="1" destOrd="0" presId="urn:microsoft.com/office/officeart/2018/2/layout/IconVerticalSolidList"/>
    <dgm:cxn modelId="{FE9FFB73-60DA-4DD1-B0B1-6942AFBF5220}" type="presParOf" srcId="{7CA61FE9-C62B-4739-9A55-D17891DB4F31}" destId="{05003624-9D8C-4B15-9492-A3F79F28F7A2}" srcOrd="2" destOrd="0" presId="urn:microsoft.com/office/officeart/2018/2/layout/IconVerticalSolidList"/>
    <dgm:cxn modelId="{D4E4912B-A954-49ED-8E89-A7B882166303}" type="presParOf" srcId="{05003624-9D8C-4B15-9492-A3F79F28F7A2}" destId="{03399479-C472-462F-946C-16ABB1543E8A}" srcOrd="0" destOrd="0" presId="urn:microsoft.com/office/officeart/2018/2/layout/IconVerticalSolidList"/>
    <dgm:cxn modelId="{CB1FE346-9F65-4DED-82B4-090E62C41D03}" type="presParOf" srcId="{05003624-9D8C-4B15-9492-A3F79F28F7A2}" destId="{703C8C97-9B31-4F29-B9CE-C572D882E95F}" srcOrd="1" destOrd="0" presId="urn:microsoft.com/office/officeart/2018/2/layout/IconVerticalSolidList"/>
    <dgm:cxn modelId="{2DCBDE3C-97A3-42F1-A394-341F6D64D2B6}" type="presParOf" srcId="{05003624-9D8C-4B15-9492-A3F79F28F7A2}" destId="{CEC85A79-54EC-4A21-836F-EB9C4A7DEE3E}" srcOrd="2" destOrd="0" presId="urn:microsoft.com/office/officeart/2018/2/layout/IconVerticalSolidList"/>
    <dgm:cxn modelId="{6AA70F4E-57C6-44AA-B9BF-5A2CECC90CD7}" type="presParOf" srcId="{05003624-9D8C-4B15-9492-A3F79F28F7A2}" destId="{64858443-1EC4-4679-99EE-780077ABEA79}" srcOrd="3" destOrd="0" presId="urn:microsoft.com/office/officeart/2018/2/layout/IconVerticalSolid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4.xml><?xml version="1.0" encoding="utf-8"?>
<dgm:dataModel xmlns:dgm="http://schemas.openxmlformats.org/drawingml/2006/diagram" xmlns:a="http://schemas.openxmlformats.org/drawingml/2006/main">
  <dgm:ptLst>
    <dgm:pt modelId="{A135B2D3-A075-44A0-B3B2-FD7BCFDE2684}" type="doc">
      <dgm:prSet loTypeId="urn:microsoft.com/office/officeart/2008/layout/LinedList" loCatId="list" qsTypeId="urn:microsoft.com/office/officeart/2005/8/quickstyle/simple1" qsCatId="simple" csTypeId="urn:microsoft.com/office/officeart/2005/8/colors/colorful2" csCatId="colorful"/>
      <dgm:spPr/>
      <dgm:t>
        <a:bodyPr/>
        <a:lstStyle/>
        <a:p>
          <a:endParaRPr lang="en-US"/>
        </a:p>
      </dgm:t>
    </dgm:pt>
    <dgm:pt modelId="{2E376BBD-98DF-49C3-81B2-C7BC2A9FAF9D}">
      <dgm:prSet/>
      <dgm:spPr/>
      <dgm:t>
        <a:bodyPr/>
        <a:lstStyle/>
        <a:p>
          <a:r>
            <a:rPr lang="en-GB" b="1"/>
            <a:t>Claim:</a:t>
          </a:r>
          <a:r>
            <a:rPr lang="en-GB"/>
            <a:t> “PROTECTING YOUR WORLD, NATURALLY”, “better for our world”, “sustainable”, “biodegradable baby wipes”, “0% plastic”.</a:t>
          </a:r>
          <a:endParaRPr lang="en-US"/>
        </a:p>
      </dgm:t>
    </dgm:pt>
    <dgm:pt modelId="{2CF846D9-4256-431C-ADCA-D081B9177BAF}" type="parTrans" cxnId="{6854E86F-FF82-4046-B438-A305707898E8}">
      <dgm:prSet/>
      <dgm:spPr/>
      <dgm:t>
        <a:bodyPr/>
        <a:lstStyle/>
        <a:p>
          <a:endParaRPr lang="en-US"/>
        </a:p>
      </dgm:t>
    </dgm:pt>
    <dgm:pt modelId="{058FBB65-33B8-475B-942B-FF10BBE4C913}" type="sibTrans" cxnId="{6854E86F-FF82-4046-B438-A305707898E8}">
      <dgm:prSet/>
      <dgm:spPr/>
      <dgm:t>
        <a:bodyPr/>
        <a:lstStyle/>
        <a:p>
          <a:endParaRPr lang="en-US"/>
        </a:p>
      </dgm:t>
    </dgm:pt>
    <dgm:pt modelId="{42D84506-BDA2-4DD0-B5A8-B78A4C830808}">
      <dgm:prSet/>
      <dgm:spPr/>
      <dgm:t>
        <a:bodyPr/>
        <a:lstStyle/>
        <a:p>
          <a:r>
            <a:rPr lang="en-GB" b="1"/>
            <a:t>Regulator outcome:</a:t>
          </a:r>
          <a:r>
            <a:rPr lang="en-GB"/>
            <a:t> The ASA ruled the claims </a:t>
          </a:r>
          <a:r>
            <a:rPr lang="en-GB" b="1"/>
            <a:t>misleading</a:t>
          </a:r>
          <a:r>
            <a:rPr lang="en-GB"/>
            <a:t> because:</a:t>
          </a:r>
          <a:endParaRPr lang="en-US"/>
        </a:p>
      </dgm:t>
    </dgm:pt>
    <dgm:pt modelId="{4BC27C6F-0A69-4E4A-A70A-1D704FFE726E}" type="parTrans" cxnId="{81128A1F-A773-4637-B3A5-E020735BD3AC}">
      <dgm:prSet/>
      <dgm:spPr/>
      <dgm:t>
        <a:bodyPr/>
        <a:lstStyle/>
        <a:p>
          <a:endParaRPr lang="en-US"/>
        </a:p>
      </dgm:t>
    </dgm:pt>
    <dgm:pt modelId="{CDD7F366-7206-4B36-AE37-2AE1804AC9F6}" type="sibTrans" cxnId="{81128A1F-A773-4637-B3A5-E020735BD3AC}">
      <dgm:prSet/>
      <dgm:spPr/>
      <dgm:t>
        <a:bodyPr/>
        <a:lstStyle/>
        <a:p>
          <a:endParaRPr lang="en-US"/>
        </a:p>
      </dgm:t>
    </dgm:pt>
    <dgm:pt modelId="{713518D1-81DF-4638-B2C7-BD9225719F4B}">
      <dgm:prSet/>
      <dgm:spPr/>
      <dgm:t>
        <a:bodyPr/>
        <a:lstStyle/>
        <a:p>
          <a:r>
            <a:rPr lang="en-GB"/>
            <a:t>The nappies still contained plastic components.</a:t>
          </a:r>
          <a:endParaRPr lang="en-US"/>
        </a:p>
      </dgm:t>
    </dgm:pt>
    <dgm:pt modelId="{8E1600D4-B62E-4E13-B457-9A1DCAB95C32}" type="parTrans" cxnId="{03025DE5-CCD0-4DFD-8FDB-B16077A2C9AF}">
      <dgm:prSet/>
      <dgm:spPr/>
      <dgm:t>
        <a:bodyPr/>
        <a:lstStyle/>
        <a:p>
          <a:endParaRPr lang="en-US"/>
        </a:p>
      </dgm:t>
    </dgm:pt>
    <dgm:pt modelId="{A280C9B0-0C61-44BB-8EF0-41FB152ED332}" type="sibTrans" cxnId="{03025DE5-CCD0-4DFD-8FDB-B16077A2C9AF}">
      <dgm:prSet/>
      <dgm:spPr/>
      <dgm:t>
        <a:bodyPr/>
        <a:lstStyle/>
        <a:p>
          <a:endParaRPr lang="en-US"/>
        </a:p>
      </dgm:t>
    </dgm:pt>
    <dgm:pt modelId="{89C8B71B-FFC1-4AFF-933A-BF3458A0E8A2}">
      <dgm:prSet/>
      <dgm:spPr/>
      <dgm:t>
        <a:bodyPr/>
        <a:lstStyle/>
        <a:p>
          <a:r>
            <a:rPr lang="en-GB"/>
            <a:t>“Biodegradable” only applied to one material under test conditions, not the whole product.</a:t>
          </a:r>
          <a:endParaRPr lang="en-US"/>
        </a:p>
      </dgm:t>
    </dgm:pt>
    <dgm:pt modelId="{063F9E74-58CF-4027-A38A-A416437A250F}" type="parTrans" cxnId="{A07ABE41-8549-461E-94CC-A2F76CB3E59B}">
      <dgm:prSet/>
      <dgm:spPr/>
      <dgm:t>
        <a:bodyPr/>
        <a:lstStyle/>
        <a:p>
          <a:endParaRPr lang="en-US"/>
        </a:p>
      </dgm:t>
    </dgm:pt>
    <dgm:pt modelId="{CA608BB9-7A3B-4544-9A1C-1E5BAF508FB1}" type="sibTrans" cxnId="{A07ABE41-8549-461E-94CC-A2F76CB3E59B}">
      <dgm:prSet/>
      <dgm:spPr/>
      <dgm:t>
        <a:bodyPr/>
        <a:lstStyle/>
        <a:p>
          <a:endParaRPr lang="en-US"/>
        </a:p>
      </dgm:t>
    </dgm:pt>
    <dgm:pt modelId="{CF80FCC2-E5AC-4119-A326-88043418DBDC}">
      <dgm:prSet/>
      <dgm:spPr/>
      <dgm:t>
        <a:bodyPr/>
        <a:lstStyle/>
        <a:p>
          <a:r>
            <a:rPr lang="en-GB"/>
            <a:t>Broad claims like “eco” and “better for our world” implied full lifecycle environmental benefit without evidence.</a:t>
          </a:r>
          <a:endParaRPr lang="en-US"/>
        </a:p>
      </dgm:t>
    </dgm:pt>
    <dgm:pt modelId="{11ECFA37-44F6-4674-A4DE-CE2D84728533}" type="parTrans" cxnId="{490B3543-FF43-4D2B-82E7-5C8CC0D5B0D1}">
      <dgm:prSet/>
      <dgm:spPr/>
      <dgm:t>
        <a:bodyPr/>
        <a:lstStyle/>
        <a:p>
          <a:endParaRPr lang="en-US"/>
        </a:p>
      </dgm:t>
    </dgm:pt>
    <dgm:pt modelId="{1502F413-93D9-4FFD-9363-56E2C8E6DB36}" type="sibTrans" cxnId="{490B3543-FF43-4D2B-82E7-5C8CC0D5B0D1}">
      <dgm:prSet/>
      <dgm:spPr/>
      <dgm:t>
        <a:bodyPr/>
        <a:lstStyle/>
        <a:p>
          <a:endParaRPr lang="en-US"/>
        </a:p>
      </dgm:t>
    </dgm:pt>
    <dgm:pt modelId="{54B437D5-28B5-499D-8528-5D70364293BC}">
      <dgm:prSet/>
      <dgm:spPr/>
      <dgm:t>
        <a:bodyPr/>
        <a:lstStyle/>
        <a:p>
          <a:r>
            <a:rPr lang="en-GB" b="1"/>
            <a:t>Is this ethical, unethical, or legally acceptable but ethically questionable?</a:t>
          </a:r>
          <a:endParaRPr lang="en-US"/>
        </a:p>
      </dgm:t>
    </dgm:pt>
    <dgm:pt modelId="{323E43E8-67B4-4C9C-BAF7-6767F1475C33}" type="parTrans" cxnId="{A8CC97A2-7FFE-4A19-B1C3-46AC591B3B14}">
      <dgm:prSet/>
      <dgm:spPr/>
      <dgm:t>
        <a:bodyPr/>
        <a:lstStyle/>
        <a:p>
          <a:endParaRPr lang="en-US"/>
        </a:p>
      </dgm:t>
    </dgm:pt>
    <dgm:pt modelId="{4431B856-C7E0-466D-8D44-A1B6329B0E8D}" type="sibTrans" cxnId="{A8CC97A2-7FFE-4A19-B1C3-46AC591B3B14}">
      <dgm:prSet/>
      <dgm:spPr/>
      <dgm:t>
        <a:bodyPr/>
        <a:lstStyle/>
        <a:p>
          <a:endParaRPr lang="en-US"/>
        </a:p>
      </dgm:t>
    </dgm:pt>
    <dgm:pt modelId="{71B94D88-40F3-4FAB-8A3B-76C5BFE132F4}" type="pres">
      <dgm:prSet presAssocID="{A135B2D3-A075-44A0-B3B2-FD7BCFDE2684}" presName="vert0" presStyleCnt="0">
        <dgm:presLayoutVars>
          <dgm:dir/>
          <dgm:animOne val="branch"/>
          <dgm:animLvl val="lvl"/>
        </dgm:presLayoutVars>
      </dgm:prSet>
      <dgm:spPr/>
    </dgm:pt>
    <dgm:pt modelId="{7E5E65BF-7636-4A39-B35F-071CC9D3EE86}" type="pres">
      <dgm:prSet presAssocID="{2E376BBD-98DF-49C3-81B2-C7BC2A9FAF9D}" presName="thickLine" presStyleLbl="alignNode1" presStyleIdx="0" presStyleCnt="6"/>
      <dgm:spPr/>
    </dgm:pt>
    <dgm:pt modelId="{BEABA574-C088-46B3-9EC5-994AAFD18260}" type="pres">
      <dgm:prSet presAssocID="{2E376BBD-98DF-49C3-81B2-C7BC2A9FAF9D}" presName="horz1" presStyleCnt="0"/>
      <dgm:spPr/>
    </dgm:pt>
    <dgm:pt modelId="{2105ED0F-DF9D-4B37-8B3E-B7AEE092E452}" type="pres">
      <dgm:prSet presAssocID="{2E376BBD-98DF-49C3-81B2-C7BC2A9FAF9D}" presName="tx1" presStyleLbl="revTx" presStyleIdx="0" presStyleCnt="6"/>
      <dgm:spPr/>
    </dgm:pt>
    <dgm:pt modelId="{5119B9D8-3A22-4556-83FE-220588A71C66}" type="pres">
      <dgm:prSet presAssocID="{2E376BBD-98DF-49C3-81B2-C7BC2A9FAF9D}" presName="vert1" presStyleCnt="0"/>
      <dgm:spPr/>
    </dgm:pt>
    <dgm:pt modelId="{232B1B1C-B48E-43FB-8B8E-F5F516675609}" type="pres">
      <dgm:prSet presAssocID="{42D84506-BDA2-4DD0-B5A8-B78A4C830808}" presName="thickLine" presStyleLbl="alignNode1" presStyleIdx="1" presStyleCnt="6"/>
      <dgm:spPr/>
    </dgm:pt>
    <dgm:pt modelId="{686D2B5F-ED2A-4361-B85B-013401245C55}" type="pres">
      <dgm:prSet presAssocID="{42D84506-BDA2-4DD0-B5A8-B78A4C830808}" presName="horz1" presStyleCnt="0"/>
      <dgm:spPr/>
    </dgm:pt>
    <dgm:pt modelId="{3BECC342-E586-4813-A813-71BEC81103AA}" type="pres">
      <dgm:prSet presAssocID="{42D84506-BDA2-4DD0-B5A8-B78A4C830808}" presName="tx1" presStyleLbl="revTx" presStyleIdx="1" presStyleCnt="6"/>
      <dgm:spPr/>
    </dgm:pt>
    <dgm:pt modelId="{ACE4ABDD-ED96-4AC6-9D86-F0EB28501347}" type="pres">
      <dgm:prSet presAssocID="{42D84506-BDA2-4DD0-B5A8-B78A4C830808}" presName="vert1" presStyleCnt="0"/>
      <dgm:spPr/>
    </dgm:pt>
    <dgm:pt modelId="{46FD71B3-CE07-43A1-AED4-1115CB33DC5E}" type="pres">
      <dgm:prSet presAssocID="{713518D1-81DF-4638-B2C7-BD9225719F4B}" presName="thickLine" presStyleLbl="alignNode1" presStyleIdx="2" presStyleCnt="6"/>
      <dgm:spPr/>
    </dgm:pt>
    <dgm:pt modelId="{2F87420E-762B-4CEA-BF89-06B77546C07E}" type="pres">
      <dgm:prSet presAssocID="{713518D1-81DF-4638-B2C7-BD9225719F4B}" presName="horz1" presStyleCnt="0"/>
      <dgm:spPr/>
    </dgm:pt>
    <dgm:pt modelId="{D3524D7F-1918-4C8F-B9BD-5F75548DC678}" type="pres">
      <dgm:prSet presAssocID="{713518D1-81DF-4638-B2C7-BD9225719F4B}" presName="tx1" presStyleLbl="revTx" presStyleIdx="2" presStyleCnt="6"/>
      <dgm:spPr/>
    </dgm:pt>
    <dgm:pt modelId="{E26CFD35-7376-4E19-AEAC-2DFEBA4128AD}" type="pres">
      <dgm:prSet presAssocID="{713518D1-81DF-4638-B2C7-BD9225719F4B}" presName="vert1" presStyleCnt="0"/>
      <dgm:spPr/>
    </dgm:pt>
    <dgm:pt modelId="{A0DAD771-B779-482D-9C1C-12DE6E4A947B}" type="pres">
      <dgm:prSet presAssocID="{89C8B71B-FFC1-4AFF-933A-BF3458A0E8A2}" presName="thickLine" presStyleLbl="alignNode1" presStyleIdx="3" presStyleCnt="6"/>
      <dgm:spPr/>
    </dgm:pt>
    <dgm:pt modelId="{B1912C9B-6012-4B5D-B95F-37F98B233123}" type="pres">
      <dgm:prSet presAssocID="{89C8B71B-FFC1-4AFF-933A-BF3458A0E8A2}" presName="horz1" presStyleCnt="0"/>
      <dgm:spPr/>
    </dgm:pt>
    <dgm:pt modelId="{F49FAFDB-7FE9-4B58-AF65-22AF0B9B4E43}" type="pres">
      <dgm:prSet presAssocID="{89C8B71B-FFC1-4AFF-933A-BF3458A0E8A2}" presName="tx1" presStyleLbl="revTx" presStyleIdx="3" presStyleCnt="6"/>
      <dgm:spPr/>
    </dgm:pt>
    <dgm:pt modelId="{E9B4EAF0-AC2C-4C04-B6C7-B6208DE43F27}" type="pres">
      <dgm:prSet presAssocID="{89C8B71B-FFC1-4AFF-933A-BF3458A0E8A2}" presName="vert1" presStyleCnt="0"/>
      <dgm:spPr/>
    </dgm:pt>
    <dgm:pt modelId="{6C8F2B18-1780-4924-BC91-9A75122FF8A0}" type="pres">
      <dgm:prSet presAssocID="{CF80FCC2-E5AC-4119-A326-88043418DBDC}" presName="thickLine" presStyleLbl="alignNode1" presStyleIdx="4" presStyleCnt="6"/>
      <dgm:spPr/>
    </dgm:pt>
    <dgm:pt modelId="{59D54171-BA75-4F96-91C1-2F5083835B75}" type="pres">
      <dgm:prSet presAssocID="{CF80FCC2-E5AC-4119-A326-88043418DBDC}" presName="horz1" presStyleCnt="0"/>
      <dgm:spPr/>
    </dgm:pt>
    <dgm:pt modelId="{4C2DA4E8-65FE-4478-ADD2-9427C90FBCA7}" type="pres">
      <dgm:prSet presAssocID="{CF80FCC2-E5AC-4119-A326-88043418DBDC}" presName="tx1" presStyleLbl="revTx" presStyleIdx="4" presStyleCnt="6"/>
      <dgm:spPr/>
    </dgm:pt>
    <dgm:pt modelId="{D7B33B3F-8CC7-42C6-8208-6823CCF0B909}" type="pres">
      <dgm:prSet presAssocID="{CF80FCC2-E5AC-4119-A326-88043418DBDC}" presName="vert1" presStyleCnt="0"/>
      <dgm:spPr/>
    </dgm:pt>
    <dgm:pt modelId="{7982388E-BAB2-4EE1-B403-F6F991CECE28}" type="pres">
      <dgm:prSet presAssocID="{54B437D5-28B5-499D-8528-5D70364293BC}" presName="thickLine" presStyleLbl="alignNode1" presStyleIdx="5" presStyleCnt="6"/>
      <dgm:spPr/>
    </dgm:pt>
    <dgm:pt modelId="{1D628668-6080-4113-90F3-0BE8E90747C8}" type="pres">
      <dgm:prSet presAssocID="{54B437D5-28B5-499D-8528-5D70364293BC}" presName="horz1" presStyleCnt="0"/>
      <dgm:spPr/>
    </dgm:pt>
    <dgm:pt modelId="{FC574315-682C-4192-B0AB-8D0870B768BA}" type="pres">
      <dgm:prSet presAssocID="{54B437D5-28B5-499D-8528-5D70364293BC}" presName="tx1" presStyleLbl="revTx" presStyleIdx="5" presStyleCnt="6"/>
      <dgm:spPr/>
    </dgm:pt>
    <dgm:pt modelId="{29225983-48DB-41D6-B3AF-7183D3AE5EB0}" type="pres">
      <dgm:prSet presAssocID="{54B437D5-28B5-499D-8528-5D70364293BC}" presName="vert1" presStyleCnt="0"/>
      <dgm:spPr/>
    </dgm:pt>
  </dgm:ptLst>
  <dgm:cxnLst>
    <dgm:cxn modelId="{6FFDF615-68DF-43F2-BAF0-88E09027A337}" type="presOf" srcId="{54B437D5-28B5-499D-8528-5D70364293BC}" destId="{FC574315-682C-4192-B0AB-8D0870B768BA}" srcOrd="0" destOrd="0" presId="urn:microsoft.com/office/officeart/2008/layout/LinedList"/>
    <dgm:cxn modelId="{81128A1F-A773-4637-B3A5-E020735BD3AC}" srcId="{A135B2D3-A075-44A0-B3B2-FD7BCFDE2684}" destId="{42D84506-BDA2-4DD0-B5A8-B78A4C830808}" srcOrd="1" destOrd="0" parTransId="{4BC27C6F-0A69-4E4A-A70A-1D704FFE726E}" sibTransId="{CDD7F366-7206-4B36-AE37-2AE1804AC9F6}"/>
    <dgm:cxn modelId="{D9F97F5B-9295-40C3-A2FC-C426C95CE509}" type="presOf" srcId="{CF80FCC2-E5AC-4119-A326-88043418DBDC}" destId="{4C2DA4E8-65FE-4478-ADD2-9427C90FBCA7}" srcOrd="0" destOrd="0" presId="urn:microsoft.com/office/officeart/2008/layout/LinedList"/>
    <dgm:cxn modelId="{30761361-9B1C-4BB7-BD49-72EE8C5F77AC}" type="presOf" srcId="{89C8B71B-FFC1-4AFF-933A-BF3458A0E8A2}" destId="{F49FAFDB-7FE9-4B58-AF65-22AF0B9B4E43}" srcOrd="0" destOrd="0" presId="urn:microsoft.com/office/officeart/2008/layout/LinedList"/>
    <dgm:cxn modelId="{A07ABE41-8549-461E-94CC-A2F76CB3E59B}" srcId="{A135B2D3-A075-44A0-B3B2-FD7BCFDE2684}" destId="{89C8B71B-FFC1-4AFF-933A-BF3458A0E8A2}" srcOrd="3" destOrd="0" parTransId="{063F9E74-58CF-4027-A38A-A416437A250F}" sibTransId="{CA608BB9-7A3B-4544-9A1C-1E5BAF508FB1}"/>
    <dgm:cxn modelId="{490B3543-FF43-4D2B-82E7-5C8CC0D5B0D1}" srcId="{A135B2D3-A075-44A0-B3B2-FD7BCFDE2684}" destId="{CF80FCC2-E5AC-4119-A326-88043418DBDC}" srcOrd="4" destOrd="0" parTransId="{11ECFA37-44F6-4674-A4DE-CE2D84728533}" sibTransId="{1502F413-93D9-4FFD-9363-56E2C8E6DB36}"/>
    <dgm:cxn modelId="{6854E86F-FF82-4046-B438-A305707898E8}" srcId="{A135B2D3-A075-44A0-B3B2-FD7BCFDE2684}" destId="{2E376BBD-98DF-49C3-81B2-C7BC2A9FAF9D}" srcOrd="0" destOrd="0" parTransId="{2CF846D9-4256-431C-ADCA-D081B9177BAF}" sibTransId="{058FBB65-33B8-475B-942B-FF10BBE4C913}"/>
    <dgm:cxn modelId="{02285694-C038-4C76-AB08-AF90E1583C58}" type="presOf" srcId="{42D84506-BDA2-4DD0-B5A8-B78A4C830808}" destId="{3BECC342-E586-4813-A813-71BEC81103AA}" srcOrd="0" destOrd="0" presId="urn:microsoft.com/office/officeart/2008/layout/LinedList"/>
    <dgm:cxn modelId="{A8CC97A2-7FFE-4A19-B1C3-46AC591B3B14}" srcId="{A135B2D3-A075-44A0-B3B2-FD7BCFDE2684}" destId="{54B437D5-28B5-499D-8528-5D70364293BC}" srcOrd="5" destOrd="0" parTransId="{323E43E8-67B4-4C9C-BAF7-6767F1475C33}" sibTransId="{4431B856-C7E0-466D-8D44-A1B6329B0E8D}"/>
    <dgm:cxn modelId="{AA346CA5-061C-4DAF-8D35-3AB7C5B9702B}" type="presOf" srcId="{A135B2D3-A075-44A0-B3B2-FD7BCFDE2684}" destId="{71B94D88-40F3-4FAB-8A3B-76C5BFE132F4}" srcOrd="0" destOrd="0" presId="urn:microsoft.com/office/officeart/2008/layout/LinedList"/>
    <dgm:cxn modelId="{03025DE5-CCD0-4DFD-8FDB-B16077A2C9AF}" srcId="{A135B2D3-A075-44A0-B3B2-FD7BCFDE2684}" destId="{713518D1-81DF-4638-B2C7-BD9225719F4B}" srcOrd="2" destOrd="0" parTransId="{8E1600D4-B62E-4E13-B457-9A1DCAB95C32}" sibTransId="{A280C9B0-0C61-44BB-8EF0-41FB152ED332}"/>
    <dgm:cxn modelId="{329ACCEC-782C-4F08-B34D-6E485DEBD10C}" type="presOf" srcId="{2E376BBD-98DF-49C3-81B2-C7BC2A9FAF9D}" destId="{2105ED0F-DF9D-4B37-8B3E-B7AEE092E452}" srcOrd="0" destOrd="0" presId="urn:microsoft.com/office/officeart/2008/layout/LinedList"/>
    <dgm:cxn modelId="{2C125BFE-2584-43BD-8552-910CAA590265}" type="presOf" srcId="{713518D1-81DF-4638-B2C7-BD9225719F4B}" destId="{D3524D7F-1918-4C8F-B9BD-5F75548DC678}" srcOrd="0" destOrd="0" presId="urn:microsoft.com/office/officeart/2008/layout/LinedList"/>
    <dgm:cxn modelId="{99265997-69C0-4227-BF0C-11FF392274BE}" type="presParOf" srcId="{71B94D88-40F3-4FAB-8A3B-76C5BFE132F4}" destId="{7E5E65BF-7636-4A39-B35F-071CC9D3EE86}" srcOrd="0" destOrd="0" presId="urn:microsoft.com/office/officeart/2008/layout/LinedList"/>
    <dgm:cxn modelId="{21148C19-B08F-4A5D-B3CE-4454829421F4}" type="presParOf" srcId="{71B94D88-40F3-4FAB-8A3B-76C5BFE132F4}" destId="{BEABA574-C088-46B3-9EC5-994AAFD18260}" srcOrd="1" destOrd="0" presId="urn:microsoft.com/office/officeart/2008/layout/LinedList"/>
    <dgm:cxn modelId="{79865E94-67DE-4539-B271-E76B29E5529D}" type="presParOf" srcId="{BEABA574-C088-46B3-9EC5-994AAFD18260}" destId="{2105ED0F-DF9D-4B37-8B3E-B7AEE092E452}" srcOrd="0" destOrd="0" presId="urn:microsoft.com/office/officeart/2008/layout/LinedList"/>
    <dgm:cxn modelId="{D57BC6ED-DD9A-455B-86E4-6C9A3DDE321A}" type="presParOf" srcId="{BEABA574-C088-46B3-9EC5-994AAFD18260}" destId="{5119B9D8-3A22-4556-83FE-220588A71C66}" srcOrd="1" destOrd="0" presId="urn:microsoft.com/office/officeart/2008/layout/LinedList"/>
    <dgm:cxn modelId="{AF81A64A-424E-4B6E-8F77-4D5D1E2A9639}" type="presParOf" srcId="{71B94D88-40F3-4FAB-8A3B-76C5BFE132F4}" destId="{232B1B1C-B48E-43FB-8B8E-F5F516675609}" srcOrd="2" destOrd="0" presId="urn:microsoft.com/office/officeart/2008/layout/LinedList"/>
    <dgm:cxn modelId="{175064A0-D0F8-4E75-A1CA-BBA03F40ABCF}" type="presParOf" srcId="{71B94D88-40F3-4FAB-8A3B-76C5BFE132F4}" destId="{686D2B5F-ED2A-4361-B85B-013401245C55}" srcOrd="3" destOrd="0" presId="urn:microsoft.com/office/officeart/2008/layout/LinedList"/>
    <dgm:cxn modelId="{CB3A2F20-04EB-47FD-8739-0BA0CE88A43C}" type="presParOf" srcId="{686D2B5F-ED2A-4361-B85B-013401245C55}" destId="{3BECC342-E586-4813-A813-71BEC81103AA}" srcOrd="0" destOrd="0" presId="urn:microsoft.com/office/officeart/2008/layout/LinedList"/>
    <dgm:cxn modelId="{0AC3A88A-463E-46AA-A9DD-08C14321B98E}" type="presParOf" srcId="{686D2B5F-ED2A-4361-B85B-013401245C55}" destId="{ACE4ABDD-ED96-4AC6-9D86-F0EB28501347}" srcOrd="1" destOrd="0" presId="urn:microsoft.com/office/officeart/2008/layout/LinedList"/>
    <dgm:cxn modelId="{E02E3A4B-6BDA-4475-AAA7-D5494F383603}" type="presParOf" srcId="{71B94D88-40F3-4FAB-8A3B-76C5BFE132F4}" destId="{46FD71B3-CE07-43A1-AED4-1115CB33DC5E}" srcOrd="4" destOrd="0" presId="urn:microsoft.com/office/officeart/2008/layout/LinedList"/>
    <dgm:cxn modelId="{59F8B866-8573-466E-9EF2-C1151185AAB4}" type="presParOf" srcId="{71B94D88-40F3-4FAB-8A3B-76C5BFE132F4}" destId="{2F87420E-762B-4CEA-BF89-06B77546C07E}" srcOrd="5" destOrd="0" presId="urn:microsoft.com/office/officeart/2008/layout/LinedList"/>
    <dgm:cxn modelId="{52D59340-A19E-4D44-9C30-C17023F14074}" type="presParOf" srcId="{2F87420E-762B-4CEA-BF89-06B77546C07E}" destId="{D3524D7F-1918-4C8F-B9BD-5F75548DC678}" srcOrd="0" destOrd="0" presId="urn:microsoft.com/office/officeart/2008/layout/LinedList"/>
    <dgm:cxn modelId="{9EFA5390-4D59-4360-9E68-22FBC8C49C7F}" type="presParOf" srcId="{2F87420E-762B-4CEA-BF89-06B77546C07E}" destId="{E26CFD35-7376-4E19-AEAC-2DFEBA4128AD}" srcOrd="1" destOrd="0" presId="urn:microsoft.com/office/officeart/2008/layout/LinedList"/>
    <dgm:cxn modelId="{1F9ECAFD-5153-4500-8957-ED418B0273FE}" type="presParOf" srcId="{71B94D88-40F3-4FAB-8A3B-76C5BFE132F4}" destId="{A0DAD771-B779-482D-9C1C-12DE6E4A947B}" srcOrd="6" destOrd="0" presId="urn:microsoft.com/office/officeart/2008/layout/LinedList"/>
    <dgm:cxn modelId="{64FAFBCC-83D7-4136-8D49-3E534E865325}" type="presParOf" srcId="{71B94D88-40F3-4FAB-8A3B-76C5BFE132F4}" destId="{B1912C9B-6012-4B5D-B95F-37F98B233123}" srcOrd="7" destOrd="0" presId="urn:microsoft.com/office/officeart/2008/layout/LinedList"/>
    <dgm:cxn modelId="{E52F4BE7-374C-4F89-AA23-1ABC917B2CC7}" type="presParOf" srcId="{B1912C9B-6012-4B5D-B95F-37F98B233123}" destId="{F49FAFDB-7FE9-4B58-AF65-22AF0B9B4E43}" srcOrd="0" destOrd="0" presId="urn:microsoft.com/office/officeart/2008/layout/LinedList"/>
    <dgm:cxn modelId="{DE81AA40-7F98-411D-9781-669C81AA0110}" type="presParOf" srcId="{B1912C9B-6012-4B5D-B95F-37F98B233123}" destId="{E9B4EAF0-AC2C-4C04-B6C7-B6208DE43F27}" srcOrd="1" destOrd="0" presId="urn:microsoft.com/office/officeart/2008/layout/LinedList"/>
    <dgm:cxn modelId="{673132A1-FA18-4CFF-BBF0-9B6BCF3FD11C}" type="presParOf" srcId="{71B94D88-40F3-4FAB-8A3B-76C5BFE132F4}" destId="{6C8F2B18-1780-4924-BC91-9A75122FF8A0}" srcOrd="8" destOrd="0" presId="urn:microsoft.com/office/officeart/2008/layout/LinedList"/>
    <dgm:cxn modelId="{4B74F327-4AD0-47F3-A2DC-2037ADB3FFF1}" type="presParOf" srcId="{71B94D88-40F3-4FAB-8A3B-76C5BFE132F4}" destId="{59D54171-BA75-4F96-91C1-2F5083835B75}" srcOrd="9" destOrd="0" presId="urn:microsoft.com/office/officeart/2008/layout/LinedList"/>
    <dgm:cxn modelId="{ED240776-F328-4FC3-BEC5-303753A1C63A}" type="presParOf" srcId="{59D54171-BA75-4F96-91C1-2F5083835B75}" destId="{4C2DA4E8-65FE-4478-ADD2-9427C90FBCA7}" srcOrd="0" destOrd="0" presId="urn:microsoft.com/office/officeart/2008/layout/LinedList"/>
    <dgm:cxn modelId="{58330481-3914-4C99-B109-6C9E704E63A0}" type="presParOf" srcId="{59D54171-BA75-4F96-91C1-2F5083835B75}" destId="{D7B33B3F-8CC7-42C6-8208-6823CCF0B909}" srcOrd="1" destOrd="0" presId="urn:microsoft.com/office/officeart/2008/layout/LinedList"/>
    <dgm:cxn modelId="{7EB0CECC-4E50-46DC-AA58-0EA1437EBDD4}" type="presParOf" srcId="{71B94D88-40F3-4FAB-8A3B-76C5BFE132F4}" destId="{7982388E-BAB2-4EE1-B403-F6F991CECE28}" srcOrd="10" destOrd="0" presId="urn:microsoft.com/office/officeart/2008/layout/LinedList"/>
    <dgm:cxn modelId="{7DA0F34B-BB6E-4AB8-A0E6-DEB735D813A0}" type="presParOf" srcId="{71B94D88-40F3-4FAB-8A3B-76C5BFE132F4}" destId="{1D628668-6080-4113-90F3-0BE8E90747C8}" srcOrd="11" destOrd="0" presId="urn:microsoft.com/office/officeart/2008/layout/LinedList"/>
    <dgm:cxn modelId="{3BE9381E-5270-4B5A-A727-1714F4C596E1}" type="presParOf" srcId="{1D628668-6080-4113-90F3-0BE8E90747C8}" destId="{FC574315-682C-4192-B0AB-8D0870B768BA}" srcOrd="0" destOrd="0" presId="urn:microsoft.com/office/officeart/2008/layout/LinedList"/>
    <dgm:cxn modelId="{322001DC-BA33-4CA2-B6D1-143BDBD01523}" type="presParOf" srcId="{1D628668-6080-4113-90F3-0BE8E90747C8}" destId="{29225983-48DB-41D6-B3AF-7183D3AE5EB0}" srcOrd="1" destOrd="0" presId="urn:microsoft.com/office/officeart/2008/layout/Lined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2413BECB-6FB9-4017-A954-8A8E0DDC25DD}">
      <dsp:nvSpPr>
        <dsp:cNvPr id="0" name=""/>
        <dsp:cNvSpPr/>
      </dsp:nvSpPr>
      <dsp:spPr>
        <a:xfrm>
          <a:off x="0" y="3993"/>
          <a:ext cx="7216416" cy="850545"/>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6B43A2BB-514C-4546-BBF5-78CA92185C55}">
      <dsp:nvSpPr>
        <dsp:cNvPr id="0" name=""/>
        <dsp:cNvSpPr/>
      </dsp:nvSpPr>
      <dsp:spPr>
        <a:xfrm>
          <a:off x="257290" y="195365"/>
          <a:ext cx="467800" cy="467800"/>
        </a:xfrm>
        <a:prstGeom prst="rect">
          <a:avLst/>
        </a:prstGeom>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1"/>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C42D6F44-244C-47A8-8805-DD6A5E22E106}">
      <dsp:nvSpPr>
        <dsp:cNvPr id="0" name=""/>
        <dsp:cNvSpPr/>
      </dsp:nvSpPr>
      <dsp:spPr>
        <a:xfrm>
          <a:off x="982380" y="3993"/>
          <a:ext cx="6234035" cy="85054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0016" tIns="90016" rIns="90016" bIns="90016" numCol="1" spcCol="1270" anchor="ctr" anchorCtr="0">
          <a:noAutofit/>
        </a:bodyPr>
        <a:lstStyle/>
        <a:p>
          <a:pPr marL="0" lvl="0" indent="0" algn="l" defTabSz="844550">
            <a:lnSpc>
              <a:spcPct val="90000"/>
            </a:lnSpc>
            <a:spcBef>
              <a:spcPct val="0"/>
            </a:spcBef>
            <a:spcAft>
              <a:spcPct val="35000"/>
            </a:spcAft>
            <a:buNone/>
          </a:pPr>
          <a:r>
            <a:rPr lang="en-GB" sz="1900" b="1" kern="1200"/>
            <a:t>Honesty</a:t>
          </a:r>
          <a:r>
            <a:rPr lang="en-GB" sz="1900" kern="1200"/>
            <a:t> – claims must be truthful and evidence‑based.</a:t>
          </a:r>
          <a:endParaRPr lang="en-US" sz="1900" kern="1200"/>
        </a:p>
      </dsp:txBody>
      <dsp:txXfrm>
        <a:off x="982380" y="3993"/>
        <a:ext cx="6234035" cy="850545"/>
      </dsp:txXfrm>
    </dsp:sp>
    <dsp:sp modelId="{E44050B8-319A-4EC3-953B-F7673F6D98E2}">
      <dsp:nvSpPr>
        <dsp:cNvPr id="0" name=""/>
        <dsp:cNvSpPr/>
      </dsp:nvSpPr>
      <dsp:spPr>
        <a:xfrm>
          <a:off x="0" y="1067175"/>
          <a:ext cx="7216416" cy="850545"/>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FCD4A3BA-001E-468C-A9EB-1EBD7F456452}">
      <dsp:nvSpPr>
        <dsp:cNvPr id="0" name=""/>
        <dsp:cNvSpPr/>
      </dsp:nvSpPr>
      <dsp:spPr>
        <a:xfrm>
          <a:off x="257290" y="1258547"/>
          <a:ext cx="467800" cy="467800"/>
        </a:xfrm>
        <a:prstGeom prst="rect">
          <a:avLst/>
        </a:prstGeom>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0DE7C673-E685-4BA9-B277-FB2EBFC98B26}">
      <dsp:nvSpPr>
        <dsp:cNvPr id="0" name=""/>
        <dsp:cNvSpPr/>
      </dsp:nvSpPr>
      <dsp:spPr>
        <a:xfrm>
          <a:off x="982380" y="1067175"/>
          <a:ext cx="6234035" cy="85054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0016" tIns="90016" rIns="90016" bIns="90016" numCol="1" spcCol="1270" anchor="ctr" anchorCtr="0">
          <a:noAutofit/>
        </a:bodyPr>
        <a:lstStyle/>
        <a:p>
          <a:pPr marL="0" lvl="0" indent="0" algn="l" defTabSz="844550">
            <a:lnSpc>
              <a:spcPct val="90000"/>
            </a:lnSpc>
            <a:spcBef>
              <a:spcPct val="0"/>
            </a:spcBef>
            <a:spcAft>
              <a:spcPct val="35000"/>
            </a:spcAft>
            <a:buNone/>
          </a:pPr>
          <a:r>
            <a:rPr lang="en-GB" sz="1900" b="1" kern="1200"/>
            <a:t>Transparency</a:t>
          </a:r>
          <a:r>
            <a:rPr lang="en-GB" sz="1900" kern="1200"/>
            <a:t> – customers should understand what they are being told, sold, or asked to consent to.</a:t>
          </a:r>
          <a:endParaRPr lang="en-US" sz="1900" kern="1200"/>
        </a:p>
      </dsp:txBody>
      <dsp:txXfrm>
        <a:off x="982380" y="1067175"/>
        <a:ext cx="6234035" cy="850545"/>
      </dsp:txXfrm>
    </dsp:sp>
    <dsp:sp modelId="{227E4DB6-FF8A-41FE-BB02-EEF11B81AE49}">
      <dsp:nvSpPr>
        <dsp:cNvPr id="0" name=""/>
        <dsp:cNvSpPr/>
      </dsp:nvSpPr>
      <dsp:spPr>
        <a:xfrm>
          <a:off x="0" y="2130357"/>
          <a:ext cx="7216416" cy="850545"/>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23BD1F55-D0CB-4B47-A1EF-FC8504723E52}">
      <dsp:nvSpPr>
        <dsp:cNvPr id="0" name=""/>
        <dsp:cNvSpPr/>
      </dsp:nvSpPr>
      <dsp:spPr>
        <a:xfrm>
          <a:off x="257290" y="2321729"/>
          <a:ext cx="467800" cy="467800"/>
        </a:xfrm>
        <a:prstGeom prst="rect">
          <a:avLst/>
        </a:prstGeom>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3"/>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CC178374-74F6-4CEE-B584-1788A7B5F991}">
      <dsp:nvSpPr>
        <dsp:cNvPr id="0" name=""/>
        <dsp:cNvSpPr/>
      </dsp:nvSpPr>
      <dsp:spPr>
        <a:xfrm>
          <a:off x="982380" y="2130357"/>
          <a:ext cx="6234035" cy="85054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0016" tIns="90016" rIns="90016" bIns="90016" numCol="1" spcCol="1270" anchor="ctr" anchorCtr="0">
          <a:noAutofit/>
        </a:bodyPr>
        <a:lstStyle/>
        <a:p>
          <a:pPr marL="0" lvl="0" indent="0" algn="l" defTabSz="844550">
            <a:lnSpc>
              <a:spcPct val="90000"/>
            </a:lnSpc>
            <a:spcBef>
              <a:spcPct val="0"/>
            </a:spcBef>
            <a:spcAft>
              <a:spcPct val="35000"/>
            </a:spcAft>
            <a:buNone/>
          </a:pPr>
          <a:r>
            <a:rPr lang="en-GB" sz="1900" b="1" kern="1200"/>
            <a:t>Fairness</a:t>
          </a:r>
          <a:r>
            <a:rPr lang="en-GB" sz="1900" kern="1200"/>
            <a:t> – pricing, targeting, and product design should not exploit vulnerable groups.</a:t>
          </a:r>
          <a:endParaRPr lang="en-US" sz="1900" kern="1200"/>
        </a:p>
      </dsp:txBody>
      <dsp:txXfrm>
        <a:off x="982380" y="2130357"/>
        <a:ext cx="6234035" cy="850545"/>
      </dsp:txXfrm>
    </dsp:sp>
    <dsp:sp modelId="{5A7834DF-A902-4344-9837-369A22BCD3C8}">
      <dsp:nvSpPr>
        <dsp:cNvPr id="0" name=""/>
        <dsp:cNvSpPr/>
      </dsp:nvSpPr>
      <dsp:spPr>
        <a:xfrm>
          <a:off x="0" y="3193539"/>
          <a:ext cx="7216416" cy="850545"/>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5430D823-F17B-488A-9BA3-F0E9A3270EE8}">
      <dsp:nvSpPr>
        <dsp:cNvPr id="0" name=""/>
        <dsp:cNvSpPr/>
      </dsp:nvSpPr>
      <dsp:spPr>
        <a:xfrm>
          <a:off x="257290" y="3384911"/>
          <a:ext cx="467800" cy="467800"/>
        </a:xfrm>
        <a:prstGeom prst="rect">
          <a:avLst/>
        </a:prstGeom>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FBDA952F-1A50-408E-8E19-4AA161D05CE4}">
      <dsp:nvSpPr>
        <dsp:cNvPr id="0" name=""/>
        <dsp:cNvSpPr/>
      </dsp:nvSpPr>
      <dsp:spPr>
        <a:xfrm>
          <a:off x="982380" y="3193539"/>
          <a:ext cx="6234035" cy="85054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0016" tIns="90016" rIns="90016" bIns="90016" numCol="1" spcCol="1270" anchor="ctr" anchorCtr="0">
          <a:noAutofit/>
        </a:bodyPr>
        <a:lstStyle/>
        <a:p>
          <a:pPr marL="0" lvl="0" indent="0" algn="l" defTabSz="844550">
            <a:lnSpc>
              <a:spcPct val="90000"/>
            </a:lnSpc>
            <a:spcBef>
              <a:spcPct val="0"/>
            </a:spcBef>
            <a:spcAft>
              <a:spcPct val="35000"/>
            </a:spcAft>
            <a:buNone/>
          </a:pPr>
          <a:r>
            <a:rPr lang="en-GB" sz="1900" b="1" kern="1200"/>
            <a:t>Responsibility</a:t>
          </a:r>
          <a:r>
            <a:rPr lang="en-GB" sz="1900" kern="1200"/>
            <a:t> – marketers must consider the wider impact of their decisions on society and the environment.</a:t>
          </a:r>
          <a:endParaRPr lang="en-US" sz="1900" kern="1200"/>
        </a:p>
      </dsp:txBody>
      <dsp:txXfrm>
        <a:off x="982380" y="3193539"/>
        <a:ext cx="6234035" cy="850545"/>
      </dsp:txXfrm>
    </dsp:sp>
    <dsp:sp modelId="{2A4A2F58-B234-4633-9BBE-B6506AA326B4}">
      <dsp:nvSpPr>
        <dsp:cNvPr id="0" name=""/>
        <dsp:cNvSpPr/>
      </dsp:nvSpPr>
      <dsp:spPr>
        <a:xfrm>
          <a:off x="0" y="4256721"/>
          <a:ext cx="7216416" cy="850545"/>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B6DA2902-1D5D-47AC-97BE-2B29831E3B95}">
      <dsp:nvSpPr>
        <dsp:cNvPr id="0" name=""/>
        <dsp:cNvSpPr/>
      </dsp:nvSpPr>
      <dsp:spPr>
        <a:xfrm>
          <a:off x="257290" y="4448093"/>
          <a:ext cx="467800" cy="467800"/>
        </a:xfrm>
        <a:prstGeom prst="rect">
          <a:avLst/>
        </a:prstGeom>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5"/>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F1D1AC5A-3150-4B0A-A5EC-E73F34EFB5F3}">
      <dsp:nvSpPr>
        <dsp:cNvPr id="0" name=""/>
        <dsp:cNvSpPr/>
      </dsp:nvSpPr>
      <dsp:spPr>
        <a:xfrm>
          <a:off x="982380" y="4256721"/>
          <a:ext cx="6234035" cy="85054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0016" tIns="90016" rIns="90016" bIns="90016" numCol="1" spcCol="1270" anchor="ctr" anchorCtr="0">
          <a:noAutofit/>
        </a:bodyPr>
        <a:lstStyle/>
        <a:p>
          <a:pPr marL="0" lvl="0" indent="0" algn="l" defTabSz="844550">
            <a:lnSpc>
              <a:spcPct val="90000"/>
            </a:lnSpc>
            <a:spcBef>
              <a:spcPct val="0"/>
            </a:spcBef>
            <a:spcAft>
              <a:spcPct val="35000"/>
            </a:spcAft>
            <a:buNone/>
          </a:pPr>
          <a:r>
            <a:rPr lang="en-GB" sz="1900" b="1" kern="1200"/>
            <a:t>Avoiding harm</a:t>
          </a:r>
          <a:r>
            <a:rPr lang="en-GB" sz="1900" kern="1200"/>
            <a:t> – foresee and mitigate risks to customers or stakeholders.</a:t>
          </a:r>
          <a:endParaRPr lang="en-US" sz="1900" kern="1200"/>
        </a:p>
      </dsp:txBody>
      <dsp:txXfrm>
        <a:off x="982380" y="4256721"/>
        <a:ext cx="6234035" cy="850545"/>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2ACDD644-44FE-48FF-9292-77235D6AEDED}">
      <dsp:nvSpPr>
        <dsp:cNvPr id="0" name=""/>
        <dsp:cNvSpPr/>
      </dsp:nvSpPr>
      <dsp:spPr>
        <a:xfrm>
          <a:off x="0" y="65892"/>
          <a:ext cx="7216416" cy="584634"/>
        </a:xfrm>
        <a:prstGeom prst="roundRect">
          <a:avLst/>
        </a:prstGeom>
        <a:solidFill>
          <a:schemeClr val="accent2">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57150" tIns="57150" rIns="57150" bIns="57150" numCol="1" spcCol="1270" anchor="ctr" anchorCtr="0">
          <a:noAutofit/>
        </a:bodyPr>
        <a:lstStyle/>
        <a:p>
          <a:pPr marL="0" lvl="0" indent="0" algn="l" defTabSz="666750">
            <a:lnSpc>
              <a:spcPct val="90000"/>
            </a:lnSpc>
            <a:spcBef>
              <a:spcPct val="0"/>
            </a:spcBef>
            <a:spcAft>
              <a:spcPct val="35000"/>
            </a:spcAft>
            <a:buNone/>
          </a:pPr>
          <a:r>
            <a:rPr lang="en-GB" sz="1500" kern="1200"/>
            <a:t>Use this 6‑step model to analyse dilemmas:</a:t>
          </a:r>
          <a:endParaRPr lang="en-US" sz="1500" kern="1200"/>
        </a:p>
      </dsp:txBody>
      <dsp:txXfrm>
        <a:off x="28539" y="94431"/>
        <a:ext cx="7159338" cy="527556"/>
      </dsp:txXfrm>
    </dsp:sp>
    <dsp:sp modelId="{8062F57D-A432-4474-911D-0626CAF7B4DF}">
      <dsp:nvSpPr>
        <dsp:cNvPr id="0" name=""/>
        <dsp:cNvSpPr/>
      </dsp:nvSpPr>
      <dsp:spPr>
        <a:xfrm>
          <a:off x="0" y="693726"/>
          <a:ext cx="7216416" cy="584634"/>
        </a:xfrm>
        <a:prstGeom prst="roundRect">
          <a:avLst/>
        </a:prstGeom>
        <a:solidFill>
          <a:schemeClr val="accent2">
            <a:hueOff val="1010300"/>
            <a:satOff val="-3805"/>
            <a:lumOff val="3193"/>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57150" tIns="57150" rIns="57150" bIns="57150" numCol="1" spcCol="1270" anchor="ctr" anchorCtr="0">
          <a:noAutofit/>
        </a:bodyPr>
        <a:lstStyle/>
        <a:p>
          <a:pPr marL="0" lvl="0" indent="0" algn="l" defTabSz="666750">
            <a:lnSpc>
              <a:spcPct val="90000"/>
            </a:lnSpc>
            <a:spcBef>
              <a:spcPct val="0"/>
            </a:spcBef>
            <a:spcAft>
              <a:spcPct val="35000"/>
            </a:spcAft>
            <a:buNone/>
          </a:pPr>
          <a:r>
            <a:rPr lang="en-GB" sz="1500" b="1" kern="1200"/>
            <a:t>Identify the ethical issue</a:t>
          </a:r>
          <a:endParaRPr lang="en-US" sz="1500" kern="1200"/>
        </a:p>
      </dsp:txBody>
      <dsp:txXfrm>
        <a:off x="28539" y="722265"/>
        <a:ext cx="7159338" cy="527556"/>
      </dsp:txXfrm>
    </dsp:sp>
    <dsp:sp modelId="{842A931C-2B94-4AC4-A5CE-D5ECE70B8514}">
      <dsp:nvSpPr>
        <dsp:cNvPr id="0" name=""/>
        <dsp:cNvSpPr/>
      </dsp:nvSpPr>
      <dsp:spPr>
        <a:xfrm>
          <a:off x="0" y="1321561"/>
          <a:ext cx="7216416" cy="584634"/>
        </a:xfrm>
        <a:prstGeom prst="roundRect">
          <a:avLst/>
        </a:prstGeom>
        <a:solidFill>
          <a:schemeClr val="accent2">
            <a:hueOff val="2020599"/>
            <a:satOff val="-7611"/>
            <a:lumOff val="6387"/>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57150" tIns="57150" rIns="57150" bIns="57150" numCol="1" spcCol="1270" anchor="ctr" anchorCtr="0">
          <a:noAutofit/>
        </a:bodyPr>
        <a:lstStyle/>
        <a:p>
          <a:pPr marL="0" lvl="0" indent="0" algn="l" defTabSz="666750">
            <a:lnSpc>
              <a:spcPct val="90000"/>
            </a:lnSpc>
            <a:spcBef>
              <a:spcPct val="0"/>
            </a:spcBef>
            <a:spcAft>
              <a:spcPct val="35000"/>
            </a:spcAft>
            <a:buNone/>
          </a:pPr>
          <a:r>
            <a:rPr lang="en-GB" sz="1500" b="1" kern="1200"/>
            <a:t>Identify stakeholders</a:t>
          </a:r>
          <a:endParaRPr lang="en-US" sz="1500" kern="1200"/>
        </a:p>
      </dsp:txBody>
      <dsp:txXfrm>
        <a:off x="28539" y="1350100"/>
        <a:ext cx="7159338" cy="527556"/>
      </dsp:txXfrm>
    </dsp:sp>
    <dsp:sp modelId="{25B58DEC-F16B-4CE3-86C6-5D3B8775AB22}">
      <dsp:nvSpPr>
        <dsp:cNvPr id="0" name=""/>
        <dsp:cNvSpPr/>
      </dsp:nvSpPr>
      <dsp:spPr>
        <a:xfrm>
          <a:off x="0" y="1949395"/>
          <a:ext cx="7216416" cy="584634"/>
        </a:xfrm>
        <a:prstGeom prst="roundRect">
          <a:avLst/>
        </a:prstGeom>
        <a:solidFill>
          <a:schemeClr val="accent2">
            <a:hueOff val="3030899"/>
            <a:satOff val="-11416"/>
            <a:lumOff val="958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57150" tIns="57150" rIns="57150" bIns="57150" numCol="1" spcCol="1270" anchor="ctr" anchorCtr="0">
          <a:noAutofit/>
        </a:bodyPr>
        <a:lstStyle/>
        <a:p>
          <a:pPr marL="0" lvl="0" indent="0" algn="l" defTabSz="666750">
            <a:lnSpc>
              <a:spcPct val="90000"/>
            </a:lnSpc>
            <a:spcBef>
              <a:spcPct val="0"/>
            </a:spcBef>
            <a:spcAft>
              <a:spcPct val="35000"/>
            </a:spcAft>
            <a:buNone/>
          </a:pPr>
          <a:r>
            <a:rPr lang="en-GB" sz="1500" b="1" kern="1200"/>
            <a:t>Assess harms and benefits</a:t>
          </a:r>
          <a:endParaRPr lang="en-US" sz="1500" kern="1200"/>
        </a:p>
      </dsp:txBody>
      <dsp:txXfrm>
        <a:off x="28539" y="1977934"/>
        <a:ext cx="7159338" cy="527556"/>
      </dsp:txXfrm>
    </dsp:sp>
    <dsp:sp modelId="{0653A138-F789-4DA7-9E6E-1FF8DEDB04AC}">
      <dsp:nvSpPr>
        <dsp:cNvPr id="0" name=""/>
        <dsp:cNvSpPr/>
      </dsp:nvSpPr>
      <dsp:spPr>
        <a:xfrm>
          <a:off x="0" y="2577230"/>
          <a:ext cx="7216416" cy="584634"/>
        </a:xfrm>
        <a:prstGeom prst="roundRect">
          <a:avLst/>
        </a:prstGeom>
        <a:solidFill>
          <a:schemeClr val="accent2">
            <a:hueOff val="4041199"/>
            <a:satOff val="-15222"/>
            <a:lumOff val="12773"/>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57150" tIns="57150" rIns="57150" bIns="57150" numCol="1" spcCol="1270" anchor="ctr" anchorCtr="0">
          <a:noAutofit/>
        </a:bodyPr>
        <a:lstStyle/>
        <a:p>
          <a:pPr marL="0" lvl="0" indent="0" algn="l" defTabSz="666750">
            <a:lnSpc>
              <a:spcPct val="90000"/>
            </a:lnSpc>
            <a:spcBef>
              <a:spcPct val="0"/>
            </a:spcBef>
            <a:spcAft>
              <a:spcPct val="35000"/>
            </a:spcAft>
            <a:buNone/>
          </a:pPr>
          <a:r>
            <a:rPr lang="en-GB" sz="1500" b="1" kern="1200"/>
            <a:t>Apply ethical principles (honesty, fairness, transparency)</a:t>
          </a:r>
          <a:endParaRPr lang="en-US" sz="1500" kern="1200"/>
        </a:p>
      </dsp:txBody>
      <dsp:txXfrm>
        <a:off x="28539" y="2605769"/>
        <a:ext cx="7159338" cy="527556"/>
      </dsp:txXfrm>
    </dsp:sp>
    <dsp:sp modelId="{D999BCC2-24FF-4024-88DA-4E1488823E84}">
      <dsp:nvSpPr>
        <dsp:cNvPr id="0" name=""/>
        <dsp:cNvSpPr/>
      </dsp:nvSpPr>
      <dsp:spPr>
        <a:xfrm>
          <a:off x="0" y="3205064"/>
          <a:ext cx="7216416" cy="584634"/>
        </a:xfrm>
        <a:prstGeom prst="roundRect">
          <a:avLst/>
        </a:prstGeom>
        <a:solidFill>
          <a:schemeClr val="accent2">
            <a:hueOff val="5051498"/>
            <a:satOff val="-19027"/>
            <a:lumOff val="15966"/>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57150" tIns="57150" rIns="57150" bIns="57150" numCol="1" spcCol="1270" anchor="ctr" anchorCtr="0">
          <a:noAutofit/>
        </a:bodyPr>
        <a:lstStyle/>
        <a:p>
          <a:pPr marL="0" lvl="0" indent="0" algn="l" defTabSz="666750">
            <a:lnSpc>
              <a:spcPct val="90000"/>
            </a:lnSpc>
            <a:spcBef>
              <a:spcPct val="0"/>
            </a:spcBef>
            <a:spcAft>
              <a:spcPct val="35000"/>
            </a:spcAft>
            <a:buNone/>
          </a:pPr>
          <a:r>
            <a:rPr lang="en-GB" sz="1500" b="1" kern="1200"/>
            <a:t>Make and justify a decision</a:t>
          </a:r>
          <a:endParaRPr lang="en-US" sz="1500" kern="1200"/>
        </a:p>
      </dsp:txBody>
      <dsp:txXfrm>
        <a:off x="28539" y="3233603"/>
        <a:ext cx="7159338" cy="527556"/>
      </dsp:txXfrm>
    </dsp:sp>
    <dsp:sp modelId="{D2D9B47B-BA5F-4B19-A475-9A86E6C7CDC0}">
      <dsp:nvSpPr>
        <dsp:cNvPr id="0" name=""/>
        <dsp:cNvSpPr/>
      </dsp:nvSpPr>
      <dsp:spPr>
        <a:xfrm>
          <a:off x="0" y="3832898"/>
          <a:ext cx="7216416" cy="584634"/>
        </a:xfrm>
        <a:prstGeom prst="roundRect">
          <a:avLst/>
        </a:prstGeom>
        <a:solidFill>
          <a:schemeClr val="accent2">
            <a:hueOff val="6061798"/>
            <a:satOff val="-22833"/>
            <a:lumOff val="1916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57150" tIns="57150" rIns="57150" bIns="57150" numCol="1" spcCol="1270" anchor="ctr" anchorCtr="0">
          <a:noAutofit/>
        </a:bodyPr>
        <a:lstStyle/>
        <a:p>
          <a:pPr marL="0" lvl="0" indent="0" algn="l" defTabSz="666750">
            <a:lnSpc>
              <a:spcPct val="90000"/>
            </a:lnSpc>
            <a:spcBef>
              <a:spcPct val="0"/>
            </a:spcBef>
            <a:spcAft>
              <a:spcPct val="35000"/>
            </a:spcAft>
            <a:buNone/>
          </a:pPr>
          <a:r>
            <a:rPr lang="en-GB" sz="1500" b="1" kern="1200"/>
            <a:t>Consider long‑term consequences (trust, reputation, societal impact)</a:t>
          </a:r>
          <a:endParaRPr lang="en-US" sz="1500" kern="1200"/>
        </a:p>
      </dsp:txBody>
      <dsp:txXfrm>
        <a:off x="28539" y="3861437"/>
        <a:ext cx="7159338" cy="527556"/>
      </dsp:txXfrm>
    </dsp:sp>
    <dsp:sp modelId="{987A6CDB-45FC-46BB-A76C-FA712ACF8C23}">
      <dsp:nvSpPr>
        <dsp:cNvPr id="0" name=""/>
        <dsp:cNvSpPr/>
      </dsp:nvSpPr>
      <dsp:spPr>
        <a:xfrm>
          <a:off x="0" y="4460733"/>
          <a:ext cx="7216416" cy="584634"/>
        </a:xfrm>
        <a:prstGeom prst="roundRect">
          <a:avLst/>
        </a:prstGeom>
        <a:solidFill>
          <a:schemeClr val="accent2">
            <a:hueOff val="7072097"/>
            <a:satOff val="-26638"/>
            <a:lumOff val="22353"/>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57150" tIns="57150" rIns="57150" bIns="57150" numCol="1" spcCol="1270" anchor="ctr" anchorCtr="0">
          <a:noAutofit/>
        </a:bodyPr>
        <a:lstStyle/>
        <a:p>
          <a:pPr marL="0" lvl="0" indent="0" algn="l" defTabSz="666750">
            <a:lnSpc>
              <a:spcPct val="90000"/>
            </a:lnSpc>
            <a:spcBef>
              <a:spcPct val="0"/>
            </a:spcBef>
            <a:spcAft>
              <a:spcPct val="35000"/>
            </a:spcAft>
            <a:buNone/>
          </a:pPr>
          <a:r>
            <a:rPr lang="en-GB" sz="1500" kern="1200"/>
            <a:t>This framework aligns with current industry guidance emphasising integrity, harm prevention, and accountability.</a:t>
          </a:r>
          <a:endParaRPr lang="en-US" sz="1500" kern="1200"/>
        </a:p>
      </dsp:txBody>
      <dsp:txXfrm>
        <a:off x="28539" y="4489272"/>
        <a:ext cx="7159338" cy="527556"/>
      </dsp:txXfrm>
    </dsp:sp>
  </dsp:spTree>
</dsp:drawing>
</file>

<file path=ppt/diagrams/drawing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446D6B51-0ADB-4433-B9FA-A3FEC23CD357}">
      <dsp:nvSpPr>
        <dsp:cNvPr id="0" name=""/>
        <dsp:cNvSpPr/>
      </dsp:nvSpPr>
      <dsp:spPr>
        <a:xfrm>
          <a:off x="0" y="830579"/>
          <a:ext cx="7216416" cy="1533378"/>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C9345E2F-DFF0-4801-BF97-41FFF4C482B9}">
      <dsp:nvSpPr>
        <dsp:cNvPr id="0" name=""/>
        <dsp:cNvSpPr/>
      </dsp:nvSpPr>
      <dsp:spPr>
        <a:xfrm>
          <a:off x="463846" y="1175589"/>
          <a:ext cx="843357" cy="843357"/>
        </a:xfrm>
        <a:prstGeom prst="rect">
          <a:avLst/>
        </a:prstGeom>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1"/>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CA4036D1-CD3F-4F08-8F20-6B4E8615B83F}">
      <dsp:nvSpPr>
        <dsp:cNvPr id="0" name=""/>
        <dsp:cNvSpPr/>
      </dsp:nvSpPr>
      <dsp:spPr>
        <a:xfrm>
          <a:off x="1771051" y="830579"/>
          <a:ext cx="5445364" cy="1533378"/>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62283" tIns="162283" rIns="162283" bIns="162283" numCol="1" spcCol="1270" anchor="ctr" anchorCtr="0">
          <a:noAutofit/>
        </a:bodyPr>
        <a:lstStyle/>
        <a:p>
          <a:pPr marL="0" lvl="0" indent="0" algn="l" defTabSz="844550">
            <a:lnSpc>
              <a:spcPct val="90000"/>
            </a:lnSpc>
            <a:spcBef>
              <a:spcPct val="0"/>
            </a:spcBef>
            <a:spcAft>
              <a:spcPct val="35000"/>
            </a:spcAft>
            <a:buNone/>
          </a:pPr>
          <a:r>
            <a:rPr lang="en-GB" sz="1900" kern="1200"/>
            <a:t>Review three recent marketing claims (e.g., sustainability statements, influencer posts) then vote whether they are ethical, unethical, or legally acceptable but ethically questionable. </a:t>
          </a:r>
          <a:endParaRPr lang="en-US" sz="1900" kern="1200"/>
        </a:p>
      </dsp:txBody>
      <dsp:txXfrm>
        <a:off x="1771051" y="830579"/>
        <a:ext cx="5445364" cy="1533378"/>
      </dsp:txXfrm>
    </dsp:sp>
    <dsp:sp modelId="{03399479-C472-462F-946C-16ABB1543E8A}">
      <dsp:nvSpPr>
        <dsp:cNvPr id="0" name=""/>
        <dsp:cNvSpPr/>
      </dsp:nvSpPr>
      <dsp:spPr>
        <a:xfrm>
          <a:off x="0" y="2747302"/>
          <a:ext cx="7216416" cy="1533378"/>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703C8C97-9B31-4F29-B9CE-C572D882E95F}">
      <dsp:nvSpPr>
        <dsp:cNvPr id="0" name=""/>
        <dsp:cNvSpPr/>
      </dsp:nvSpPr>
      <dsp:spPr>
        <a:xfrm>
          <a:off x="463846" y="3092312"/>
          <a:ext cx="843357" cy="843357"/>
        </a:xfrm>
        <a:prstGeom prst="rect">
          <a:avLst/>
        </a:prstGeom>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64858443-1EC4-4679-99EE-780077ABEA79}">
      <dsp:nvSpPr>
        <dsp:cNvPr id="0" name=""/>
        <dsp:cNvSpPr/>
      </dsp:nvSpPr>
      <dsp:spPr>
        <a:xfrm>
          <a:off x="1771051" y="2747302"/>
          <a:ext cx="5445364" cy="1533378"/>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62283" tIns="162283" rIns="162283" bIns="162283" numCol="1" spcCol="1270" anchor="ctr" anchorCtr="0">
          <a:noAutofit/>
        </a:bodyPr>
        <a:lstStyle/>
        <a:p>
          <a:pPr marL="0" lvl="0" indent="0" algn="l" defTabSz="844550">
            <a:lnSpc>
              <a:spcPct val="90000"/>
            </a:lnSpc>
            <a:spcBef>
              <a:spcPct val="0"/>
            </a:spcBef>
            <a:spcAft>
              <a:spcPct val="35000"/>
            </a:spcAft>
            <a:buNone/>
          </a:pPr>
          <a:r>
            <a:rPr lang="en-GB" sz="1900" kern="1200"/>
            <a:t>Grounding: Misleading claims and greenwashing are common ethical issues in marketing. </a:t>
          </a:r>
          <a:endParaRPr lang="en-US" sz="1900" kern="1200"/>
        </a:p>
      </dsp:txBody>
      <dsp:txXfrm>
        <a:off x="1771051" y="2747302"/>
        <a:ext cx="5445364" cy="1533378"/>
      </dsp:txXfrm>
    </dsp:sp>
  </dsp:spTree>
</dsp:drawing>
</file>

<file path=ppt/diagrams/drawing4.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7E5E65BF-7636-4A39-B35F-071CC9D3EE86}">
      <dsp:nvSpPr>
        <dsp:cNvPr id="0" name=""/>
        <dsp:cNvSpPr/>
      </dsp:nvSpPr>
      <dsp:spPr>
        <a:xfrm>
          <a:off x="0" y="2495"/>
          <a:ext cx="7216416" cy="0"/>
        </a:xfrm>
        <a:prstGeom prst="line">
          <a:avLst/>
        </a:prstGeom>
        <a:solidFill>
          <a:schemeClr val="accent2">
            <a:hueOff val="0"/>
            <a:satOff val="0"/>
            <a:lumOff val="0"/>
            <a:alphaOff val="0"/>
          </a:schemeClr>
        </a:solidFill>
        <a:ln w="12700" cap="flat" cmpd="sng" algn="ctr">
          <a:solidFill>
            <a:schemeClr val="accent2">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2105ED0F-DF9D-4B37-8B3E-B7AEE092E452}">
      <dsp:nvSpPr>
        <dsp:cNvPr id="0" name=""/>
        <dsp:cNvSpPr/>
      </dsp:nvSpPr>
      <dsp:spPr>
        <a:xfrm>
          <a:off x="0" y="2495"/>
          <a:ext cx="7216416" cy="851044"/>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72390" tIns="72390" rIns="72390" bIns="72390" numCol="1" spcCol="1270" anchor="t" anchorCtr="0">
          <a:noAutofit/>
        </a:bodyPr>
        <a:lstStyle/>
        <a:p>
          <a:pPr marL="0" lvl="0" indent="0" algn="l" defTabSz="844550">
            <a:lnSpc>
              <a:spcPct val="90000"/>
            </a:lnSpc>
            <a:spcBef>
              <a:spcPct val="0"/>
            </a:spcBef>
            <a:spcAft>
              <a:spcPct val="35000"/>
            </a:spcAft>
            <a:buNone/>
          </a:pPr>
          <a:r>
            <a:rPr lang="en-GB" sz="1900" b="1" kern="1200"/>
            <a:t>Claim:</a:t>
          </a:r>
          <a:r>
            <a:rPr lang="en-GB" sz="1900" kern="1200"/>
            <a:t> “PROTECTING YOUR WORLD, NATURALLY”, “better for our world”, “sustainable”, “biodegradable baby wipes”, “0% plastic”.</a:t>
          </a:r>
          <a:endParaRPr lang="en-US" sz="1900" kern="1200"/>
        </a:p>
      </dsp:txBody>
      <dsp:txXfrm>
        <a:off x="0" y="2495"/>
        <a:ext cx="7216416" cy="851044"/>
      </dsp:txXfrm>
    </dsp:sp>
    <dsp:sp modelId="{232B1B1C-B48E-43FB-8B8E-F5F516675609}">
      <dsp:nvSpPr>
        <dsp:cNvPr id="0" name=""/>
        <dsp:cNvSpPr/>
      </dsp:nvSpPr>
      <dsp:spPr>
        <a:xfrm>
          <a:off x="0" y="853540"/>
          <a:ext cx="7216416" cy="0"/>
        </a:xfrm>
        <a:prstGeom prst="line">
          <a:avLst/>
        </a:prstGeom>
        <a:solidFill>
          <a:schemeClr val="accent2">
            <a:hueOff val="1414419"/>
            <a:satOff val="-5328"/>
            <a:lumOff val="4471"/>
            <a:alphaOff val="0"/>
          </a:schemeClr>
        </a:solidFill>
        <a:ln w="12700" cap="flat" cmpd="sng" algn="ctr">
          <a:solidFill>
            <a:schemeClr val="accent2">
              <a:hueOff val="1414419"/>
              <a:satOff val="-5328"/>
              <a:lumOff val="4471"/>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3BECC342-E586-4813-A813-71BEC81103AA}">
      <dsp:nvSpPr>
        <dsp:cNvPr id="0" name=""/>
        <dsp:cNvSpPr/>
      </dsp:nvSpPr>
      <dsp:spPr>
        <a:xfrm>
          <a:off x="0" y="853540"/>
          <a:ext cx="7216416" cy="851044"/>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72390" tIns="72390" rIns="72390" bIns="72390" numCol="1" spcCol="1270" anchor="t" anchorCtr="0">
          <a:noAutofit/>
        </a:bodyPr>
        <a:lstStyle/>
        <a:p>
          <a:pPr marL="0" lvl="0" indent="0" algn="l" defTabSz="844550">
            <a:lnSpc>
              <a:spcPct val="90000"/>
            </a:lnSpc>
            <a:spcBef>
              <a:spcPct val="0"/>
            </a:spcBef>
            <a:spcAft>
              <a:spcPct val="35000"/>
            </a:spcAft>
            <a:buNone/>
          </a:pPr>
          <a:r>
            <a:rPr lang="en-GB" sz="1900" b="1" kern="1200"/>
            <a:t>Regulator outcome:</a:t>
          </a:r>
          <a:r>
            <a:rPr lang="en-GB" sz="1900" kern="1200"/>
            <a:t> The ASA ruled the claims </a:t>
          </a:r>
          <a:r>
            <a:rPr lang="en-GB" sz="1900" b="1" kern="1200"/>
            <a:t>misleading</a:t>
          </a:r>
          <a:r>
            <a:rPr lang="en-GB" sz="1900" kern="1200"/>
            <a:t> because:</a:t>
          </a:r>
          <a:endParaRPr lang="en-US" sz="1900" kern="1200"/>
        </a:p>
      </dsp:txBody>
      <dsp:txXfrm>
        <a:off x="0" y="853540"/>
        <a:ext cx="7216416" cy="851044"/>
      </dsp:txXfrm>
    </dsp:sp>
    <dsp:sp modelId="{46FD71B3-CE07-43A1-AED4-1115CB33DC5E}">
      <dsp:nvSpPr>
        <dsp:cNvPr id="0" name=""/>
        <dsp:cNvSpPr/>
      </dsp:nvSpPr>
      <dsp:spPr>
        <a:xfrm>
          <a:off x="0" y="1704585"/>
          <a:ext cx="7216416" cy="0"/>
        </a:xfrm>
        <a:prstGeom prst="line">
          <a:avLst/>
        </a:prstGeom>
        <a:solidFill>
          <a:schemeClr val="accent2">
            <a:hueOff val="2828839"/>
            <a:satOff val="-10655"/>
            <a:lumOff val="8941"/>
            <a:alphaOff val="0"/>
          </a:schemeClr>
        </a:solidFill>
        <a:ln w="12700" cap="flat" cmpd="sng" algn="ctr">
          <a:solidFill>
            <a:schemeClr val="accent2">
              <a:hueOff val="2828839"/>
              <a:satOff val="-10655"/>
              <a:lumOff val="8941"/>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D3524D7F-1918-4C8F-B9BD-5F75548DC678}">
      <dsp:nvSpPr>
        <dsp:cNvPr id="0" name=""/>
        <dsp:cNvSpPr/>
      </dsp:nvSpPr>
      <dsp:spPr>
        <a:xfrm>
          <a:off x="0" y="1704585"/>
          <a:ext cx="7216416" cy="851044"/>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72390" tIns="72390" rIns="72390" bIns="72390" numCol="1" spcCol="1270" anchor="t" anchorCtr="0">
          <a:noAutofit/>
        </a:bodyPr>
        <a:lstStyle/>
        <a:p>
          <a:pPr marL="0" lvl="0" indent="0" algn="l" defTabSz="844550">
            <a:lnSpc>
              <a:spcPct val="90000"/>
            </a:lnSpc>
            <a:spcBef>
              <a:spcPct val="0"/>
            </a:spcBef>
            <a:spcAft>
              <a:spcPct val="35000"/>
            </a:spcAft>
            <a:buNone/>
          </a:pPr>
          <a:r>
            <a:rPr lang="en-GB" sz="1900" kern="1200"/>
            <a:t>The nappies still contained plastic components.</a:t>
          </a:r>
          <a:endParaRPr lang="en-US" sz="1900" kern="1200"/>
        </a:p>
      </dsp:txBody>
      <dsp:txXfrm>
        <a:off x="0" y="1704585"/>
        <a:ext cx="7216416" cy="851044"/>
      </dsp:txXfrm>
    </dsp:sp>
    <dsp:sp modelId="{A0DAD771-B779-482D-9C1C-12DE6E4A947B}">
      <dsp:nvSpPr>
        <dsp:cNvPr id="0" name=""/>
        <dsp:cNvSpPr/>
      </dsp:nvSpPr>
      <dsp:spPr>
        <a:xfrm>
          <a:off x="0" y="2555630"/>
          <a:ext cx="7216416" cy="0"/>
        </a:xfrm>
        <a:prstGeom prst="line">
          <a:avLst/>
        </a:prstGeom>
        <a:solidFill>
          <a:schemeClr val="accent2">
            <a:hueOff val="4243259"/>
            <a:satOff val="-15983"/>
            <a:lumOff val="13412"/>
            <a:alphaOff val="0"/>
          </a:schemeClr>
        </a:solidFill>
        <a:ln w="12700" cap="flat" cmpd="sng" algn="ctr">
          <a:solidFill>
            <a:schemeClr val="accent2">
              <a:hueOff val="4243259"/>
              <a:satOff val="-15983"/>
              <a:lumOff val="13412"/>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F49FAFDB-7FE9-4B58-AF65-22AF0B9B4E43}">
      <dsp:nvSpPr>
        <dsp:cNvPr id="0" name=""/>
        <dsp:cNvSpPr/>
      </dsp:nvSpPr>
      <dsp:spPr>
        <a:xfrm>
          <a:off x="0" y="2555630"/>
          <a:ext cx="7216416" cy="851044"/>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72390" tIns="72390" rIns="72390" bIns="72390" numCol="1" spcCol="1270" anchor="t" anchorCtr="0">
          <a:noAutofit/>
        </a:bodyPr>
        <a:lstStyle/>
        <a:p>
          <a:pPr marL="0" lvl="0" indent="0" algn="l" defTabSz="844550">
            <a:lnSpc>
              <a:spcPct val="90000"/>
            </a:lnSpc>
            <a:spcBef>
              <a:spcPct val="0"/>
            </a:spcBef>
            <a:spcAft>
              <a:spcPct val="35000"/>
            </a:spcAft>
            <a:buNone/>
          </a:pPr>
          <a:r>
            <a:rPr lang="en-GB" sz="1900" kern="1200"/>
            <a:t>“Biodegradable” only applied to one material under test conditions, not the whole product.</a:t>
          </a:r>
          <a:endParaRPr lang="en-US" sz="1900" kern="1200"/>
        </a:p>
      </dsp:txBody>
      <dsp:txXfrm>
        <a:off x="0" y="2555630"/>
        <a:ext cx="7216416" cy="851044"/>
      </dsp:txXfrm>
    </dsp:sp>
    <dsp:sp modelId="{6C8F2B18-1780-4924-BC91-9A75122FF8A0}">
      <dsp:nvSpPr>
        <dsp:cNvPr id="0" name=""/>
        <dsp:cNvSpPr/>
      </dsp:nvSpPr>
      <dsp:spPr>
        <a:xfrm>
          <a:off x="0" y="3406674"/>
          <a:ext cx="7216416" cy="0"/>
        </a:xfrm>
        <a:prstGeom prst="line">
          <a:avLst/>
        </a:prstGeom>
        <a:solidFill>
          <a:schemeClr val="accent2">
            <a:hueOff val="5657678"/>
            <a:satOff val="-21310"/>
            <a:lumOff val="17882"/>
            <a:alphaOff val="0"/>
          </a:schemeClr>
        </a:solidFill>
        <a:ln w="12700" cap="flat" cmpd="sng" algn="ctr">
          <a:solidFill>
            <a:schemeClr val="accent2">
              <a:hueOff val="5657678"/>
              <a:satOff val="-21310"/>
              <a:lumOff val="17882"/>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4C2DA4E8-65FE-4478-ADD2-9427C90FBCA7}">
      <dsp:nvSpPr>
        <dsp:cNvPr id="0" name=""/>
        <dsp:cNvSpPr/>
      </dsp:nvSpPr>
      <dsp:spPr>
        <a:xfrm>
          <a:off x="0" y="3406674"/>
          <a:ext cx="7216416" cy="851044"/>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72390" tIns="72390" rIns="72390" bIns="72390" numCol="1" spcCol="1270" anchor="t" anchorCtr="0">
          <a:noAutofit/>
        </a:bodyPr>
        <a:lstStyle/>
        <a:p>
          <a:pPr marL="0" lvl="0" indent="0" algn="l" defTabSz="844550">
            <a:lnSpc>
              <a:spcPct val="90000"/>
            </a:lnSpc>
            <a:spcBef>
              <a:spcPct val="0"/>
            </a:spcBef>
            <a:spcAft>
              <a:spcPct val="35000"/>
            </a:spcAft>
            <a:buNone/>
          </a:pPr>
          <a:r>
            <a:rPr lang="en-GB" sz="1900" kern="1200"/>
            <a:t>Broad claims like “eco” and “better for our world” implied full lifecycle environmental benefit without evidence.</a:t>
          </a:r>
          <a:endParaRPr lang="en-US" sz="1900" kern="1200"/>
        </a:p>
      </dsp:txBody>
      <dsp:txXfrm>
        <a:off x="0" y="3406674"/>
        <a:ext cx="7216416" cy="851044"/>
      </dsp:txXfrm>
    </dsp:sp>
    <dsp:sp modelId="{7982388E-BAB2-4EE1-B403-F6F991CECE28}">
      <dsp:nvSpPr>
        <dsp:cNvPr id="0" name=""/>
        <dsp:cNvSpPr/>
      </dsp:nvSpPr>
      <dsp:spPr>
        <a:xfrm>
          <a:off x="0" y="4257719"/>
          <a:ext cx="7216416" cy="0"/>
        </a:xfrm>
        <a:prstGeom prst="line">
          <a:avLst/>
        </a:prstGeom>
        <a:solidFill>
          <a:schemeClr val="accent2">
            <a:hueOff val="7072097"/>
            <a:satOff val="-26638"/>
            <a:lumOff val="22353"/>
            <a:alphaOff val="0"/>
          </a:schemeClr>
        </a:solidFill>
        <a:ln w="12700" cap="flat" cmpd="sng" algn="ctr">
          <a:solidFill>
            <a:schemeClr val="accent2">
              <a:hueOff val="7072097"/>
              <a:satOff val="-26638"/>
              <a:lumOff val="22353"/>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FC574315-682C-4192-B0AB-8D0870B768BA}">
      <dsp:nvSpPr>
        <dsp:cNvPr id="0" name=""/>
        <dsp:cNvSpPr/>
      </dsp:nvSpPr>
      <dsp:spPr>
        <a:xfrm>
          <a:off x="0" y="4257719"/>
          <a:ext cx="7216416" cy="851044"/>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72390" tIns="72390" rIns="72390" bIns="72390" numCol="1" spcCol="1270" anchor="t" anchorCtr="0">
          <a:noAutofit/>
        </a:bodyPr>
        <a:lstStyle/>
        <a:p>
          <a:pPr marL="0" lvl="0" indent="0" algn="l" defTabSz="844550">
            <a:lnSpc>
              <a:spcPct val="90000"/>
            </a:lnSpc>
            <a:spcBef>
              <a:spcPct val="0"/>
            </a:spcBef>
            <a:spcAft>
              <a:spcPct val="35000"/>
            </a:spcAft>
            <a:buNone/>
          </a:pPr>
          <a:r>
            <a:rPr lang="en-GB" sz="1900" b="1" kern="1200"/>
            <a:t>Is this ethical, unethical, or legally acceptable but ethically questionable?</a:t>
          </a:r>
          <a:endParaRPr lang="en-US" sz="1900" kern="1200"/>
        </a:p>
      </dsp:txBody>
      <dsp:txXfrm>
        <a:off x="0" y="4257719"/>
        <a:ext cx="7216416" cy="851044"/>
      </dsp:txXfrm>
    </dsp:sp>
  </dsp:spTree>
</dsp:drawing>
</file>

<file path=ppt/diagrams/layout1.xml><?xml version="1.0" encoding="utf-8"?>
<dgm:layoutDef xmlns:dgm="http://schemas.openxmlformats.org/drawingml/2006/diagram" xmlns:a="http://schemas.openxmlformats.org/drawingml/2006/main" uniqueId="urn:microsoft.com/office/officeart/2018/2/layout/IconVerticalSolidList">
  <dgm:title val="Icon Vertical Solid List"/>
  <dgm:desc val="Use to show a series of visuals from top to bottom with Level 1 or Level 1 and Level 2 text grouped in a shape. Works best with icons or small pictures with lengthier descri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hoose name="Name3">
      <dgm:if name="Name4" axis="ch" ptType="node" func="cnt" op="lte" val="3">
        <dgm:constrLst>
          <dgm:constr type="h" for="ch" forName="compNode" refType="h" fact="0.3"/>
          <dgm:constr type="w" for="ch" forName="compNode" refType="w"/>
          <dgm:constr type="h" for="ch" forName="sibTrans" refType="h" refFor="ch" refForName="compNode" fact="0.25"/>
          <dgm:constr type="primFontSz" for="des" forName="parTx" val="25"/>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5" axis="ch" ptType="node" func="cnt" op="lte" val="4">
        <dgm:constrLst>
          <dgm:constr type="h" for="ch" forName="compNode" refType="h" fact="0.3"/>
          <dgm:constr type="w" for="ch" forName="compNode" refType="w"/>
          <dgm:constr type="h" for="ch" forName="sibTrans" refType="h" refFor="ch" refForName="compNode" fact="0.25"/>
          <dgm:constr type="primFontSz" for="des" forName="parTx" val="22"/>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6" axis="ch" ptType="node" func="cnt" op="lte" val="6">
        <dgm:constrLst>
          <dgm:constr type="h" for="ch" forName="compNode" refType="h" fact="0.3"/>
          <dgm:constr type="w" for="ch" forName="compNode" refType="w"/>
          <dgm:constr type="h" for="ch" forName="sibTrans" refType="h" refFor="ch" refForName="compNode" fact="0.25"/>
          <dgm:constr type="primFontSz" for="des" forName="parTx" val="19"/>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else name="Name7">
        <dgm:constrLst>
          <dgm:constr type="h" for="ch" forName="compNode" refType="h" fact="0.3"/>
          <dgm:constr type="w" for="ch" forName="compNode" refType="w"/>
          <dgm:constr type="h" for="ch" forName="sibTrans" refType="h" refFor="ch" refForName="compNode" fact="0.25"/>
          <dgm:constr type="primFontSz" for="des" forName="parTx" val="16"/>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else>
    </dgm:choose>
    <dgm:ruleLst>
      <dgm:rule type="h" for="ch" forName="compNode" val="0" fact="NaN" max="NaN"/>
    </dgm:ruleLst>
    <dgm:forEach name="Name8" axis="ch" ptType="node">
      <dgm:layoutNode name="compNode">
        <dgm:alg type="composite"/>
        <dgm:shape xmlns:r="http://schemas.openxmlformats.org/officeDocument/2006/relationships" r:blip="">
          <dgm:adjLst/>
        </dgm:shape>
        <dgm:presOf axis="self"/>
        <dgm:choose name="Name9">
          <dgm:if name="Name10" axis="ch" ptType="node" func="cnt" op="gte" val="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w" for="ch" forName="parTx" refType="w" fact="0.45"/>
              <dgm:constr type="h" for="ch" forName="parTx" refType="h"/>
              <dgm:constr type="l" for="ch" forName="parTx" refType="r" refFor="ch" refForName="spaceRect"/>
              <dgm:constr type="t" for="ch" forName="parTx"/>
              <dgm:constr type="h" for="ch" forName="desTx" refType="h"/>
              <dgm:constr type="l" for="ch" forName="desTx" refType="r" refFor="ch" refForName="parTx"/>
              <dgm:constr type="t" for="ch" forName="desTx"/>
            </dgm:constrLst>
          </dgm:if>
          <dgm:else name="Name1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h" for="ch" forName="parTx" refType="h"/>
              <dgm:constr type="l" for="ch" forName="parTx" refType="r" refFor="ch" refForName="spaceRect"/>
              <dgm:constr type="t" for="ch" forName="parTx"/>
            </dgm:constrLst>
          </dgm:else>
        </dgm:choose>
        <dgm:ruleLst>
          <dgm:rule type="h" val="INF" fact="NaN" max="NaN"/>
        </dgm:ruleLst>
        <dgm:layoutNode name="bgRect" styleLbl="bgShp">
          <dgm:alg type="sp"/>
          <dgm:shape xmlns:r="http://schemas.openxmlformats.org/officeDocument/2006/relationships" type="roundRect" r:blip="">
            <dgm:adjLst>
              <dgm:adj idx="1" val="0.1"/>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parTx" styleLbl="revTx">
          <dgm:varLst>
            <dgm:chMax val="0"/>
            <dgm:chPref val="0"/>
          </dgm:varLst>
          <dgm:alg type="tx">
            <dgm:param type="txAnchorVert" val="mid"/>
            <dgm:param type="parTxLTRAlign" val="l"/>
            <dgm:param type="shpTxLTRAlignCh" val="l"/>
            <dgm:param type="parTxRTLAlign" val="r"/>
            <dgm:param type="shpTxRTLAlignCh" val="r"/>
          </dgm:alg>
          <dgm:shape xmlns:r="http://schemas.openxmlformats.org/officeDocument/2006/relationships" type="rect" r:blip="">
            <dgm:adjLst/>
          </dgm:shape>
          <dgm:presOf axis="self" ptType="node"/>
          <dgm:constrLst>
            <dgm:constr type="lMarg" refType="h" fact="0.3"/>
            <dgm:constr type="rMarg" refType="h" fact="0.3"/>
            <dgm:constr type="tMarg" refType="h" fact="0.3"/>
            <dgm:constr type="bMarg" refType="h" fact="0.3"/>
          </dgm:constrLst>
          <dgm:ruleLst>
            <dgm:rule type="primFontSz" val="14" fact="NaN" max="NaN"/>
            <dgm:rule type="h" val="INF" fact="NaN" max="NaN"/>
          </dgm:ruleLst>
        </dgm:layoutNode>
        <dgm:choose name="Name12">
          <dgm:if name="Name13" axis="ch" ptType="node" func="cnt" op="gte" val="1">
            <dgm:layoutNode name="desTx" styleLbl="revTx">
              <dgm:varLst/>
              <dgm:alg type="tx">
                <dgm:param type="txAnchorVertCh" val="mid"/>
                <dgm:param type="parTxLTRAlign" val="l"/>
                <dgm:param type="shpTxLTRAlignCh" val="l"/>
                <dgm:param type="parTxRTLAlign" val="r"/>
                <dgm:param type="shpTxRTLAlignCh" val="r"/>
                <dgm:param type="stBulletLvl" val="0"/>
              </dgm:alg>
              <dgm:shape xmlns:r="http://schemas.openxmlformats.org/officeDocument/2006/relationships" type="rect" r:blip="">
                <dgm:adjLst/>
              </dgm:shape>
              <dgm:presOf axis="des" ptType="node"/>
              <dgm:constrLst>
                <dgm:constr type="primFontSz" val="18"/>
                <dgm:constr type="secFontSz" refType="primFontSz"/>
                <dgm:constr type="lMarg" refType="h" fact="0.3"/>
                <dgm:constr type="rMarg" refType="h" fact="0.3"/>
                <dgm:constr type="tMarg" refType="h" fact="0.3"/>
                <dgm:constr type="bMarg" refType="h" fact="0.3"/>
              </dgm:constrLst>
              <dgm:ruleLst>
                <dgm:rule type="primFontSz" val="11" fact="NaN" max="NaN"/>
              </dgm:ruleLst>
            </dgm:layoutNode>
          </dgm:if>
          <dgm:else name="Name14"/>
        </dgm:choose>
      </dgm:layoutNode>
      <dgm:forEach name="Name15"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a:lvl2pPr>
          <a:lnSpc>
            <a:spcPct val="100000"/>
          </a:lnSpc>
        </a:lvl2pPr>
      </dgm1612:lstStyle>
    </a:ext>
  </dgm:extLst>
</dgm:layoutDef>
</file>

<file path=ppt/diagrams/layout2.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3.xml><?xml version="1.0" encoding="utf-8"?>
<dgm:layoutDef xmlns:dgm="http://schemas.openxmlformats.org/drawingml/2006/diagram" xmlns:a="http://schemas.openxmlformats.org/drawingml/2006/main" uniqueId="urn:microsoft.com/office/officeart/2018/2/layout/IconVerticalSolidList">
  <dgm:title val="Icon Vertical Solid List"/>
  <dgm:desc val="Use to show a series of visuals from top to bottom with Level 1 or Level 1 and Level 2 text grouped in a shape. Works best with icons or small pictures with lengthier descri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hoose name="Name3">
      <dgm:if name="Name4" axis="ch" ptType="node" func="cnt" op="lte" val="3">
        <dgm:constrLst>
          <dgm:constr type="h" for="ch" forName="compNode" refType="h" fact="0.3"/>
          <dgm:constr type="w" for="ch" forName="compNode" refType="w"/>
          <dgm:constr type="h" for="ch" forName="sibTrans" refType="h" refFor="ch" refForName="compNode" fact="0.25"/>
          <dgm:constr type="primFontSz" for="des" forName="parTx" val="25"/>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5" axis="ch" ptType="node" func="cnt" op="lte" val="4">
        <dgm:constrLst>
          <dgm:constr type="h" for="ch" forName="compNode" refType="h" fact="0.3"/>
          <dgm:constr type="w" for="ch" forName="compNode" refType="w"/>
          <dgm:constr type="h" for="ch" forName="sibTrans" refType="h" refFor="ch" refForName="compNode" fact="0.25"/>
          <dgm:constr type="primFontSz" for="des" forName="parTx" val="22"/>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6" axis="ch" ptType="node" func="cnt" op="lte" val="6">
        <dgm:constrLst>
          <dgm:constr type="h" for="ch" forName="compNode" refType="h" fact="0.3"/>
          <dgm:constr type="w" for="ch" forName="compNode" refType="w"/>
          <dgm:constr type="h" for="ch" forName="sibTrans" refType="h" refFor="ch" refForName="compNode" fact="0.25"/>
          <dgm:constr type="primFontSz" for="des" forName="parTx" val="19"/>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else name="Name7">
        <dgm:constrLst>
          <dgm:constr type="h" for="ch" forName="compNode" refType="h" fact="0.3"/>
          <dgm:constr type="w" for="ch" forName="compNode" refType="w"/>
          <dgm:constr type="h" for="ch" forName="sibTrans" refType="h" refFor="ch" refForName="compNode" fact="0.25"/>
          <dgm:constr type="primFontSz" for="des" forName="parTx" val="16"/>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else>
    </dgm:choose>
    <dgm:ruleLst>
      <dgm:rule type="h" for="ch" forName="compNode" val="0" fact="NaN" max="NaN"/>
    </dgm:ruleLst>
    <dgm:forEach name="Name8" axis="ch" ptType="node">
      <dgm:layoutNode name="compNode">
        <dgm:alg type="composite"/>
        <dgm:shape xmlns:r="http://schemas.openxmlformats.org/officeDocument/2006/relationships" r:blip="">
          <dgm:adjLst/>
        </dgm:shape>
        <dgm:presOf axis="self"/>
        <dgm:choose name="Name9">
          <dgm:if name="Name10" axis="ch" ptType="node" func="cnt" op="gte" val="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w" for="ch" forName="parTx" refType="w" fact="0.45"/>
              <dgm:constr type="h" for="ch" forName="parTx" refType="h"/>
              <dgm:constr type="l" for="ch" forName="parTx" refType="r" refFor="ch" refForName="spaceRect"/>
              <dgm:constr type="t" for="ch" forName="parTx"/>
              <dgm:constr type="h" for="ch" forName="desTx" refType="h"/>
              <dgm:constr type="l" for="ch" forName="desTx" refType="r" refFor="ch" refForName="parTx"/>
              <dgm:constr type="t" for="ch" forName="desTx"/>
            </dgm:constrLst>
          </dgm:if>
          <dgm:else name="Name1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h" for="ch" forName="parTx" refType="h"/>
              <dgm:constr type="l" for="ch" forName="parTx" refType="r" refFor="ch" refForName="spaceRect"/>
              <dgm:constr type="t" for="ch" forName="parTx"/>
            </dgm:constrLst>
          </dgm:else>
        </dgm:choose>
        <dgm:ruleLst>
          <dgm:rule type="h" val="INF" fact="NaN" max="NaN"/>
        </dgm:ruleLst>
        <dgm:layoutNode name="bgRect" styleLbl="bgShp">
          <dgm:alg type="sp"/>
          <dgm:shape xmlns:r="http://schemas.openxmlformats.org/officeDocument/2006/relationships" type="roundRect" r:blip="">
            <dgm:adjLst>
              <dgm:adj idx="1" val="0.1"/>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parTx" styleLbl="revTx">
          <dgm:varLst>
            <dgm:chMax val="0"/>
            <dgm:chPref val="0"/>
          </dgm:varLst>
          <dgm:alg type="tx">
            <dgm:param type="txAnchorVert" val="mid"/>
            <dgm:param type="parTxLTRAlign" val="l"/>
            <dgm:param type="shpTxLTRAlignCh" val="l"/>
            <dgm:param type="parTxRTLAlign" val="r"/>
            <dgm:param type="shpTxRTLAlignCh" val="r"/>
          </dgm:alg>
          <dgm:shape xmlns:r="http://schemas.openxmlformats.org/officeDocument/2006/relationships" type="rect" r:blip="">
            <dgm:adjLst/>
          </dgm:shape>
          <dgm:presOf axis="self" ptType="node"/>
          <dgm:constrLst>
            <dgm:constr type="lMarg" refType="h" fact="0.3"/>
            <dgm:constr type="rMarg" refType="h" fact="0.3"/>
            <dgm:constr type="tMarg" refType="h" fact="0.3"/>
            <dgm:constr type="bMarg" refType="h" fact="0.3"/>
          </dgm:constrLst>
          <dgm:ruleLst>
            <dgm:rule type="primFontSz" val="14" fact="NaN" max="NaN"/>
            <dgm:rule type="h" val="INF" fact="NaN" max="NaN"/>
          </dgm:ruleLst>
        </dgm:layoutNode>
        <dgm:choose name="Name12">
          <dgm:if name="Name13" axis="ch" ptType="node" func="cnt" op="gte" val="1">
            <dgm:layoutNode name="desTx" styleLbl="revTx">
              <dgm:varLst/>
              <dgm:alg type="tx">
                <dgm:param type="txAnchorVertCh" val="mid"/>
                <dgm:param type="parTxLTRAlign" val="l"/>
                <dgm:param type="shpTxLTRAlignCh" val="l"/>
                <dgm:param type="parTxRTLAlign" val="r"/>
                <dgm:param type="shpTxRTLAlignCh" val="r"/>
                <dgm:param type="stBulletLvl" val="0"/>
              </dgm:alg>
              <dgm:shape xmlns:r="http://schemas.openxmlformats.org/officeDocument/2006/relationships" type="rect" r:blip="">
                <dgm:adjLst/>
              </dgm:shape>
              <dgm:presOf axis="des" ptType="node"/>
              <dgm:constrLst>
                <dgm:constr type="primFontSz" val="18"/>
                <dgm:constr type="secFontSz" refType="primFontSz"/>
                <dgm:constr type="lMarg" refType="h" fact="0.3"/>
                <dgm:constr type="rMarg" refType="h" fact="0.3"/>
                <dgm:constr type="tMarg" refType="h" fact="0.3"/>
                <dgm:constr type="bMarg" refType="h" fact="0.3"/>
              </dgm:constrLst>
              <dgm:ruleLst>
                <dgm:rule type="primFontSz" val="11" fact="NaN" max="NaN"/>
              </dgm:ruleLst>
            </dgm:layoutNode>
          </dgm:if>
          <dgm:else name="Name14"/>
        </dgm:choose>
      </dgm:layoutNode>
      <dgm:forEach name="Name15"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a:lvl2pPr>
          <a:lnSpc>
            <a:spcPct val="100000"/>
          </a:lnSpc>
        </a:lvl2pPr>
      </dgm1612:lstStyle>
    </a:ext>
  </dgm:extLst>
</dgm:layoutDef>
</file>

<file path=ppt/diagrams/layout4.xml><?xml version="1.0" encoding="utf-8"?>
<dgm:layoutDef xmlns:dgm="http://schemas.openxmlformats.org/drawingml/2006/diagram" xmlns:a="http://schemas.openxmlformats.org/drawingml/2006/main" uniqueId="urn:microsoft.com/office/officeart/2008/layout/LinedList">
  <dgm:title val=""/>
  <dgm:desc val=""/>
  <dgm:catLst>
    <dgm:cat type="hierarchy" pri="8000"/>
    <dgm:cat type="list" pri="2500"/>
  </dgm:catLst>
  <dgm:sampData>
    <dgm:dataModel>
      <dgm:ptLst>
        <dgm:pt modelId="0" type="doc"/>
        <dgm:pt modelId="1">
          <dgm:prSet phldr="1"/>
        </dgm:pt>
        <dgm:pt modelId="11">
          <dgm:prSet phldr="1"/>
        </dgm:pt>
        <dgm:pt modelId="12">
          <dgm:prSet phldr="1"/>
        </dgm:pt>
        <dgm:pt modelId="13">
          <dgm:prSet phldr="1"/>
        </dgm:pt>
      </dgm:ptLst>
      <dgm:cxnLst>
        <dgm:cxn modelId="2" srcId="0" destId="1" srcOrd="0" destOrd="0"/>
        <dgm:cxn modelId="3" srcId="1" destId="11" srcOrd="0" destOrd="0"/>
        <dgm:cxn modelId="4" srcId="1" destId="12" srcOrd="1" destOrd="0"/>
        <dgm:cxn modelId="5" srcId="1" destId="13" srcOrd="2" destOrd="0"/>
      </dgm:cxnLst>
      <dgm:bg/>
      <dgm:whole/>
    </dgm:dataModel>
  </dgm:sampData>
  <dgm:style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styleData>
  <dgm:clr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clrData>
  <dgm:layoutNode name="vert0">
    <dgm:varLst>
      <dgm:dir/>
      <dgm:animOne val="branch"/>
      <dgm:animLvl val="lvl"/>
    </dgm:varLst>
    <dgm:choose name="Name0">
      <dgm:if name="Name1"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onstrLst>
      <dgm:constr type="w" for="ch" forName="horz1" refType="w"/>
      <dgm:constr type="h" for="ch" forName="horz1" refType="h"/>
      <dgm:constr type="h" for="des" forName="vert1" refType="h"/>
      <dgm:constr type="h" for="des" forName="tx1" refType="h"/>
      <dgm:constr type="h" for="des" forName="horz2" refType="h"/>
      <dgm:constr type="h" for="des" forName="vert2" refType="h"/>
      <dgm:constr type="h" for="des" forName="horz3" refType="h"/>
      <dgm:constr type="h" for="des" forName="vert3" refType="h"/>
      <dgm:constr type="h" for="des" forName="horz4" refType="h"/>
      <dgm:constr type="h" for="des" ptType="node" refType="h"/>
      <dgm:constr type="primFontSz" for="des" forName="tx1" op="equ" val="65"/>
      <dgm:constr type="primFontSz" for="des" forName="tx2" op="equ" val="65"/>
      <dgm:constr type="primFontSz" for="des" forName="tx3" op="equ" val="65"/>
      <dgm:constr type="primFontSz" for="des" forName="tx4" op="equ" val="65"/>
      <dgm:constr type="w" for="des" forName="thickLine" refType="w"/>
      <dgm:constr type="h" for="des" forName="thickLine"/>
      <dgm:constr type="h" for="des" forName="thinLine1"/>
      <dgm:constr type="h" for="des" forName="thinLine2b"/>
      <dgm:constr type="h" for="des" forName="thinLine3"/>
      <dgm:constr type="h" for="des" forName="vertSpace2a" refType="h" fact="0.05"/>
      <dgm:constr type="h" for="des" forName="vertSpace2b" refType="h" refFor="des" refForName="vertSpace2a"/>
    </dgm:constrLst>
    <dgm:forEach name="Name3" axis="ch" ptType="node">
      <dgm:layoutNode name="thickLine" styleLbl="alignNode1">
        <dgm:alg type="sp"/>
        <dgm:shape xmlns:r="http://schemas.openxmlformats.org/officeDocument/2006/relationships" type="line" r:blip="">
          <dgm:adjLst/>
        </dgm:shape>
        <dgm:presOf/>
      </dgm:layoutNode>
      <dgm:layoutNode name="horz1">
        <dgm:choose name="Name4">
          <dgm:if name="Name5" func="var" arg="dir" op="equ" val="norm">
            <dgm:alg type="lin">
              <dgm:param type="linDir" val="fromL"/>
              <dgm:param type="nodeVertAlign" val="t"/>
            </dgm:alg>
          </dgm:if>
          <dgm:else name="Name6">
            <dgm:alg type="lin">
              <dgm:param type="linDir" val="fromR"/>
              <dgm:param type="nodeVertAlign" val="t"/>
            </dgm:alg>
          </dgm:else>
        </dgm:choose>
        <dgm:shape xmlns:r="http://schemas.openxmlformats.org/officeDocument/2006/relationships" r:blip="">
          <dgm:adjLst/>
        </dgm:shape>
        <dgm:presOf/>
        <dgm:choose name="Name7">
          <dgm:if name="Name8" axis="root des" func="maxDepth" op="equ" val="1">
            <dgm:constrLst>
              <dgm:constr type="w" for="ch" forName="tx1" refType="w"/>
            </dgm:constrLst>
          </dgm:if>
          <dgm:if name="Name9" axis="root des" func="maxDepth" op="equ" val="2">
            <dgm:constrLst>
              <dgm:constr type="w" for="ch" forName="tx1" refType="w" fact="0.2"/>
              <dgm:constr type="w" for="des" forName="tx2" refType="w" fact="0.785"/>
              <dgm:constr type="w" for="des" forName="horzSpace2" refType="w" fact="0.015"/>
              <dgm:constr type="w" for="des" forName="thinLine2b" refType="w" fact="0.8"/>
            </dgm:constrLst>
          </dgm:if>
          <dgm:if name="Name10" axis="root des" func="maxDepth" op="equ" val="3">
            <dgm:constrLst>
              <dgm:constr type="w" for="ch" forName="tx1" refType="w" fact="0.2"/>
              <dgm:constr type="w" for="des" forName="tx2" refType="w" fact="0.385"/>
              <dgm:constr type="w" for="des" forName="tx3" refType="w" fact="0.385"/>
              <dgm:constr type="w" for="des" forName="horzSpace2" refType="w" fact="0.015"/>
              <dgm:constr type="w" for="des" forName="horzSpace3" refType="w" fact="0.015"/>
              <dgm:constr type="w" for="des" forName="thinLine2b" refType="w" fact="0.8"/>
              <dgm:constr type="w" for="des" forName="thinLine3" refType="w" fact="0.385"/>
            </dgm:constrLst>
          </dgm:if>
          <dgm:if name="Name11" axis="root des" func="maxDepth" op="gte" val="4">
            <dgm:constrLst>
              <dgm:constr type="w" for="ch" forName="tx1" refType="w" fact="0.2"/>
              <dgm:constr type="w" for="des" forName="tx2" refType="w" fact="0.2516"/>
              <dgm:constr type="w" for="des" forName="tx3" refType="w" fact="0.2516"/>
              <dgm:constr type="w" for="des" forName="tx4" refType="w" fact="0.2516"/>
              <dgm:constr type="w" for="des" forName="horzSpace2" refType="w" fact="0.015"/>
              <dgm:constr type="w" for="des" forName="horzSpace3" refType="w" fact="0.015"/>
              <dgm:constr type="w" for="des" forName="horzSpace4" refType="w" fact="0.015"/>
              <dgm:constr type="w" for="des" forName="thinLine2b" refType="w" fact="0.8"/>
              <dgm:constr type="w" for="des" forName="thinLine3" refType="w" fact="0.5332"/>
            </dgm:constrLst>
          </dgm:if>
          <dgm:else name="Name12"/>
        </dgm:choose>
        <dgm:layoutNode name="tx1"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1">
          <dgm:choose name="Name13">
            <dgm:if name="Name14" func="var" arg="dir" op="equ" val="norm">
              <dgm:alg type="lin">
                <dgm:param type="linDir" val="fromT"/>
                <dgm:param type="nodeHorzAlign" val="l"/>
              </dgm:alg>
            </dgm:if>
            <dgm:else name="Name15">
              <dgm:alg type="lin">
                <dgm:param type="linDir" val="fromT"/>
                <dgm:param type="nodeHorzAlign" val="r"/>
              </dgm:alg>
            </dgm:else>
          </dgm:choose>
          <dgm:shape xmlns:r="http://schemas.openxmlformats.org/officeDocument/2006/relationships" r:blip="">
            <dgm:adjLst/>
          </dgm:shape>
          <dgm:presOf/>
          <dgm:forEach name="Name16" axis="ch" ptType="node">
            <dgm:choose name="Name17">
              <dgm:if name="Name18" axis="self" ptType="node" func="pos" op="equ" val="1">
                <dgm:layoutNode name="vertSpace2a">
                  <dgm:alg type="sp"/>
                  <dgm:shape xmlns:r="http://schemas.openxmlformats.org/officeDocument/2006/relationships" r:blip="">
                    <dgm:adjLst/>
                  </dgm:shape>
                  <dgm:presOf/>
                </dgm:layoutNode>
              </dgm:if>
              <dgm:else name="Name19"/>
            </dgm:choose>
            <dgm:layoutNode name="horz2">
              <dgm:choose name="Name20">
                <dgm:if name="Name21" func="var" arg="dir" op="equ" val="norm">
                  <dgm:alg type="lin">
                    <dgm:param type="linDir" val="fromL"/>
                    <dgm:param type="nodeVertAlign" val="t"/>
                  </dgm:alg>
                </dgm:if>
                <dgm:else name="Name22">
                  <dgm:alg type="lin">
                    <dgm:param type="linDir" val="fromR"/>
                    <dgm:param type="nodeVertAlign" val="t"/>
                  </dgm:alg>
                </dgm:else>
              </dgm:choose>
              <dgm:shape xmlns:r="http://schemas.openxmlformats.org/officeDocument/2006/relationships" r:blip="">
                <dgm:adjLst/>
              </dgm:shape>
              <dgm:presOf/>
              <dgm:layoutNode name="horzSpace2">
                <dgm:alg type="sp"/>
                <dgm:shape xmlns:r="http://schemas.openxmlformats.org/officeDocument/2006/relationships" r:blip="">
                  <dgm:adjLst/>
                </dgm:shape>
                <dgm:presOf/>
              </dgm:layoutNode>
              <dgm:layoutNode name="tx2"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2">
                <dgm:choose name="Name23">
                  <dgm:if name="Name24" func="var" arg="dir" op="equ" val="norm">
                    <dgm:alg type="lin">
                      <dgm:param type="linDir" val="fromT"/>
                      <dgm:param type="nodeHorzAlign" val="l"/>
                    </dgm:alg>
                  </dgm:if>
                  <dgm:else name="Name25">
                    <dgm:alg type="lin">
                      <dgm:param type="linDir" val="fromT"/>
                      <dgm:param type="nodeHorzAlign" val="r"/>
                    </dgm:alg>
                  </dgm:else>
                </dgm:choose>
                <dgm:shape xmlns:r="http://schemas.openxmlformats.org/officeDocument/2006/relationships" r:blip="">
                  <dgm:adjLst/>
                </dgm:shape>
                <dgm:presOf/>
                <dgm:forEach name="Name26" axis="ch" ptType="node">
                  <dgm:layoutNode name="horz3">
                    <dgm:choose name="Name27">
                      <dgm:if name="Name28" func="var" arg="dir" op="equ" val="norm">
                        <dgm:alg type="lin">
                          <dgm:param type="linDir" val="fromL"/>
                          <dgm:param type="nodeVertAlign" val="t"/>
                        </dgm:alg>
                      </dgm:if>
                      <dgm:else name="Name29">
                        <dgm:alg type="lin">
                          <dgm:param type="linDir" val="fromR"/>
                          <dgm:param type="nodeVertAlign" val="t"/>
                        </dgm:alg>
                      </dgm:else>
                    </dgm:choose>
                    <dgm:shape xmlns:r="http://schemas.openxmlformats.org/officeDocument/2006/relationships" r:blip="">
                      <dgm:adjLst/>
                    </dgm:shape>
                    <dgm:presOf/>
                    <dgm:layoutNode name="horzSpace3">
                      <dgm:alg type="sp"/>
                      <dgm:shape xmlns:r="http://schemas.openxmlformats.org/officeDocument/2006/relationships" r:blip="">
                        <dgm:adjLst/>
                      </dgm:shape>
                      <dgm:presOf/>
                    </dgm:layoutNode>
                    <dgm:layoutNode name="tx3"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3">
                      <dgm:choose name="Name30">
                        <dgm:if name="Name31" func="var" arg="dir" op="equ" val="norm">
                          <dgm:alg type="lin">
                            <dgm:param type="linDir" val="fromT"/>
                            <dgm:param type="nodeHorzAlign" val="l"/>
                          </dgm:alg>
                        </dgm:if>
                        <dgm:else name="Name32">
                          <dgm:alg type="lin">
                            <dgm:param type="linDir" val="fromT"/>
                            <dgm:param type="nodeHorzAlign" val="r"/>
                          </dgm:alg>
                        </dgm:else>
                      </dgm:choose>
                      <dgm:shape xmlns:r="http://schemas.openxmlformats.org/officeDocument/2006/relationships" r:blip="">
                        <dgm:adjLst/>
                      </dgm:shape>
                      <dgm:presOf/>
                      <dgm:forEach name="Name33" axis="ch" ptType="node">
                        <dgm:layoutNode name="horz4">
                          <dgm:choose name="Name34">
                            <dgm:if name="Name35" func="var" arg="dir" op="equ" val="norm">
                              <dgm:alg type="lin">
                                <dgm:param type="linDir" val="fromL"/>
                                <dgm:param type="nodeVertAlign" val="t"/>
                              </dgm:alg>
                            </dgm:if>
                            <dgm:else name="Name36">
                              <dgm:alg type="lin">
                                <dgm:param type="linDir" val="fromR"/>
                                <dgm:param type="nodeVertAlign" val="t"/>
                              </dgm:alg>
                            </dgm:else>
                          </dgm:choose>
                          <dgm:shape xmlns:r="http://schemas.openxmlformats.org/officeDocument/2006/relationships" r:blip="">
                            <dgm:adjLst/>
                          </dgm:shape>
                          <dgm:presOf/>
                          <dgm:layoutNode name="horzSpace4">
                            <dgm:alg type="sp"/>
                            <dgm:shape xmlns:r="http://schemas.openxmlformats.org/officeDocument/2006/relationships" r:blip="">
                              <dgm:adjLst/>
                            </dgm:shape>
                            <dgm:presOf/>
                          </dgm:layoutNode>
                          <dgm:layoutNode name="tx4" styleLbl="revTx">
                            <dgm:varLst>
                              <dgm:bulletEnabled val="1"/>
                            </dgm:varLst>
                            <dgm:alg type="tx">
                              <dgm:param type="parTxLTRAlign" val="l"/>
                              <dgm:param type="parTxRTLAlign" val="r"/>
                              <dgm:param type="txAnchorVert" val="t"/>
                            </dgm:alg>
                            <dgm:shape xmlns:r="http://schemas.openxmlformats.org/officeDocument/2006/relationships" type="rect" r:blip="">
                              <dgm:adjLst/>
                            </dgm:shape>
                            <dgm:presOf axis="desOrSelf" ptType="node"/>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forEach>
                    </dgm:layoutNode>
                  </dgm:layoutNode>
                  <dgm:forEach name="Name37" axis="followSib" ptType="sibTrans" cnt="1">
                    <dgm:layoutNode name="thinLine3" styleLbl="callout">
                      <dgm:alg type="sp"/>
                      <dgm:shape xmlns:r="http://schemas.openxmlformats.org/officeDocument/2006/relationships" type="line" r:blip="">
                        <dgm:adjLst/>
                      </dgm:shape>
                      <dgm:presOf/>
                    </dgm:layoutNode>
                  </dgm:forEach>
                </dgm:forEach>
              </dgm:layoutNode>
            </dgm:layoutNode>
            <dgm:layoutNode name="thinLine2b" styleLbl="callout">
              <dgm:alg type="sp"/>
              <dgm:shape xmlns:r="http://schemas.openxmlformats.org/officeDocument/2006/relationships" type="line" r:blip="">
                <dgm:adjLst/>
              </dgm:shape>
              <dgm:presOf/>
            </dgm:layoutNode>
            <dgm:layoutNode name="vertSpace2b">
              <dgm:alg type="sp"/>
              <dgm:shape xmlns:r="http://schemas.openxmlformats.org/officeDocument/2006/relationships" r:blip="">
                <dgm:adjLst/>
              </dgm:shape>
              <dgm:presOf/>
            </dgm:layoutNode>
          </dgm:forEach>
        </dgm:layoutNode>
      </dgm:layoutNode>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4.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345610A-17B4-4656-93CF-E1D9982860F7}"/>
              </a:ext>
            </a:extLst>
          </p:cNvPr>
          <p:cNvSpPr>
            <a:spLocks noGrp="1"/>
          </p:cNvSpPr>
          <p:nvPr>
            <p:ph type="ctrTitle"/>
          </p:nvPr>
        </p:nvSpPr>
        <p:spPr>
          <a:xfrm>
            <a:off x="640080" y="1371599"/>
            <a:ext cx="6675120" cy="2951825"/>
          </a:xfrm>
        </p:spPr>
        <p:txBody>
          <a:bodyPr anchor="t">
            <a:normAutofit/>
          </a:bodyPr>
          <a:lstStyle>
            <a:lvl1pPr algn="l">
              <a:defRPr sz="5400"/>
            </a:lvl1pPr>
          </a:lstStyle>
          <a:p>
            <a:r>
              <a:rPr lang="en-US"/>
              <a:t>Click to edit Master title style</a:t>
            </a:r>
            <a:endParaRPr lang="en-US" dirty="0"/>
          </a:p>
        </p:txBody>
      </p:sp>
      <p:sp>
        <p:nvSpPr>
          <p:cNvPr id="3" name="Subtitle 2">
            <a:extLst>
              <a:ext uri="{FF2B5EF4-FFF2-40B4-BE49-F238E27FC236}">
                <a16:creationId xmlns:a16="http://schemas.microsoft.com/office/drawing/2014/main" id="{A451C80B-DFD6-415B-BA5B-E56E510CD12B}"/>
              </a:ext>
            </a:extLst>
          </p:cNvPr>
          <p:cNvSpPr>
            <a:spLocks noGrp="1"/>
          </p:cNvSpPr>
          <p:nvPr>
            <p:ph type="subTitle" idx="1"/>
          </p:nvPr>
        </p:nvSpPr>
        <p:spPr>
          <a:xfrm>
            <a:off x="640080" y="4584879"/>
            <a:ext cx="6675120" cy="1287887"/>
          </a:xfrm>
        </p:spPr>
        <p:txBody>
          <a:bodyPr anchor="b">
            <a:normAutofit/>
          </a:bodyPr>
          <a:lstStyle>
            <a:lvl1pPr marL="0" indent="0" algn="l">
              <a:lnSpc>
                <a:spcPct val="130000"/>
              </a:lnSpc>
              <a:buNone/>
              <a:defRPr sz="1800" b="1" cap="all" spc="300" baseline="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US" dirty="0"/>
          </a:p>
        </p:txBody>
      </p:sp>
      <p:sp>
        <p:nvSpPr>
          <p:cNvPr id="4" name="Date Placeholder 3">
            <a:extLst>
              <a:ext uri="{FF2B5EF4-FFF2-40B4-BE49-F238E27FC236}">
                <a16:creationId xmlns:a16="http://schemas.microsoft.com/office/drawing/2014/main" id="{67A2065B-06FF-4991-9F8A-4BE25457B479}"/>
              </a:ext>
            </a:extLst>
          </p:cNvPr>
          <p:cNvSpPr>
            <a:spLocks noGrp="1"/>
          </p:cNvSpPr>
          <p:nvPr>
            <p:ph type="dt" sz="half" idx="10"/>
          </p:nvPr>
        </p:nvSpPr>
        <p:spPr/>
        <p:txBody>
          <a:bodyPr/>
          <a:lstStyle/>
          <a:p>
            <a:fld id="{6444479B-705B-4489-957E-7E8A228BDFA0}" type="datetime1">
              <a:rPr lang="en-US" smtClean="0"/>
              <a:t>10/13/2026</a:t>
            </a:fld>
            <a:endParaRPr lang="en-US"/>
          </a:p>
        </p:txBody>
      </p:sp>
      <p:sp>
        <p:nvSpPr>
          <p:cNvPr id="5" name="Footer Placeholder 4">
            <a:extLst>
              <a:ext uri="{FF2B5EF4-FFF2-40B4-BE49-F238E27FC236}">
                <a16:creationId xmlns:a16="http://schemas.microsoft.com/office/drawing/2014/main" id="{B20DF2FA-C604-45D8-A633-11D3742EC141}"/>
              </a:ext>
            </a:extLst>
          </p:cNvPr>
          <p:cNvSpPr>
            <a:spLocks noGrp="1"/>
          </p:cNvSpPr>
          <p:nvPr>
            <p:ph type="ftr" sz="quarter" idx="11"/>
          </p:nvPr>
        </p:nvSpPr>
        <p:spPr/>
        <p:txBody>
          <a:bodyPr/>
          <a:lstStyle/>
          <a:p>
            <a:endParaRPr lang="en-US" dirty="0"/>
          </a:p>
        </p:txBody>
      </p:sp>
      <p:sp>
        <p:nvSpPr>
          <p:cNvPr id="6" name="Slide Number Placeholder 5">
            <a:extLst>
              <a:ext uri="{FF2B5EF4-FFF2-40B4-BE49-F238E27FC236}">
                <a16:creationId xmlns:a16="http://schemas.microsoft.com/office/drawing/2014/main" id="{02EE5DA9-2D04-4850-AB9F-BD353816504A}"/>
              </a:ext>
            </a:extLst>
          </p:cNvPr>
          <p:cNvSpPr>
            <a:spLocks noGrp="1"/>
          </p:cNvSpPr>
          <p:nvPr>
            <p:ph type="sldNum" sz="quarter" idx="12"/>
          </p:nvPr>
        </p:nvSpPr>
        <p:spPr/>
        <p:txBody>
          <a:bodyPr/>
          <a:lstStyle/>
          <a:p>
            <a:fld id="{70C12960-6E85-460F-B6E3-5B82CB31AF3D}" type="slidenum">
              <a:rPr lang="en-US" smtClean="0"/>
              <a:t>‹#›</a:t>
            </a:fld>
            <a:endParaRPr lang="en-US"/>
          </a:p>
        </p:txBody>
      </p:sp>
    </p:spTree>
    <p:extLst>
      <p:ext uri="{BB962C8B-B14F-4D97-AF65-F5344CB8AC3E}">
        <p14:creationId xmlns:p14="http://schemas.microsoft.com/office/powerpoint/2010/main" val="4122884617"/>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E08B246-6A68-46BE-9DBD-614FA8CF4E26}"/>
              </a:ext>
            </a:extLst>
          </p:cNvPr>
          <p:cNvSpPr>
            <a:spLocks noGrp="1"/>
          </p:cNvSpPr>
          <p:nvPr>
            <p:ph type="title"/>
          </p:nvPr>
        </p:nvSpPr>
        <p:spPr/>
        <p:txBody>
          <a:bodyPr/>
          <a:lstStyle/>
          <a:p>
            <a:r>
              <a:rPr lang="en-US"/>
              <a:t>Click to edit Master title style</a:t>
            </a:r>
            <a:endParaRPr lang="en-US" dirty="0"/>
          </a:p>
        </p:txBody>
      </p:sp>
      <p:sp>
        <p:nvSpPr>
          <p:cNvPr id="3" name="Content Placeholder 2">
            <a:extLst>
              <a:ext uri="{FF2B5EF4-FFF2-40B4-BE49-F238E27FC236}">
                <a16:creationId xmlns:a16="http://schemas.microsoft.com/office/drawing/2014/main" id="{03E47706-8D18-4093-A7C1-F30D7543CEDE}"/>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3EC7C8FC-AAEA-4AB6-9DB5-2503F58F0E69}"/>
              </a:ext>
            </a:extLst>
          </p:cNvPr>
          <p:cNvSpPr>
            <a:spLocks noGrp="1"/>
          </p:cNvSpPr>
          <p:nvPr>
            <p:ph type="dt" sz="half" idx="10"/>
          </p:nvPr>
        </p:nvSpPr>
        <p:spPr/>
        <p:txBody>
          <a:bodyPr/>
          <a:lstStyle/>
          <a:p>
            <a:fld id="{9F89F774-3FA6-43B8-9241-99959C8FD463}" type="datetime1">
              <a:rPr lang="en-US" smtClean="0"/>
              <a:t>10/13/2026</a:t>
            </a:fld>
            <a:endParaRPr lang="en-US"/>
          </a:p>
        </p:txBody>
      </p:sp>
      <p:sp>
        <p:nvSpPr>
          <p:cNvPr id="5" name="Footer Placeholder 4">
            <a:extLst>
              <a:ext uri="{FF2B5EF4-FFF2-40B4-BE49-F238E27FC236}">
                <a16:creationId xmlns:a16="http://schemas.microsoft.com/office/drawing/2014/main" id="{E8B1616B-3F08-4869-A522-773C38940F66}"/>
              </a:ext>
            </a:extLst>
          </p:cNvPr>
          <p:cNvSpPr>
            <a:spLocks noGrp="1"/>
          </p:cNvSpPr>
          <p:nvPr>
            <p:ph type="ftr" sz="quarter" idx="11"/>
          </p:nvPr>
        </p:nvSpPr>
        <p:spPr/>
        <p:txBody>
          <a:bodyPr/>
          <a:lstStyle/>
          <a:p>
            <a:endParaRPr lang="en-US" dirty="0"/>
          </a:p>
        </p:txBody>
      </p:sp>
      <p:sp>
        <p:nvSpPr>
          <p:cNvPr id="6" name="Slide Number Placeholder 5">
            <a:extLst>
              <a:ext uri="{FF2B5EF4-FFF2-40B4-BE49-F238E27FC236}">
                <a16:creationId xmlns:a16="http://schemas.microsoft.com/office/drawing/2014/main" id="{3E030CE6-9124-4B3A-A912-AE16B5C34003}"/>
              </a:ext>
            </a:extLst>
          </p:cNvPr>
          <p:cNvSpPr>
            <a:spLocks noGrp="1"/>
          </p:cNvSpPr>
          <p:nvPr>
            <p:ph type="sldNum" sz="quarter" idx="12"/>
          </p:nvPr>
        </p:nvSpPr>
        <p:spPr/>
        <p:txBody>
          <a:bodyPr/>
          <a:lstStyle/>
          <a:p>
            <a:fld id="{70C12960-6E85-460F-B6E3-5B82CB31AF3D}" type="slidenum">
              <a:rPr lang="en-US" smtClean="0"/>
              <a:t>‹#›</a:t>
            </a:fld>
            <a:endParaRPr lang="en-US"/>
          </a:p>
        </p:txBody>
      </p:sp>
    </p:spTree>
    <p:extLst>
      <p:ext uri="{BB962C8B-B14F-4D97-AF65-F5344CB8AC3E}">
        <p14:creationId xmlns:p14="http://schemas.microsoft.com/office/powerpoint/2010/main" val="3806282604"/>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71BB59B6-79B9-97F5-AC3B-DF65899D39D8}"/>
              </a:ext>
            </a:extLst>
          </p:cNvPr>
          <p:cNvSpPr/>
          <p:nvPr/>
        </p:nvSpPr>
        <p:spPr>
          <a:xfrm>
            <a:off x="0" y="0"/>
            <a:ext cx="12192000" cy="6858000"/>
          </a:xfrm>
          <a:prstGeom prst="rect">
            <a:avLst/>
          </a:prstGeom>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16C78885-57B2-4930-BD7D-CBF916EDF1C6}"/>
              </a:ext>
            </a:extLst>
          </p:cNvPr>
          <p:cNvSpPr>
            <a:spLocks noGrp="1"/>
          </p:cNvSpPr>
          <p:nvPr>
            <p:ph type="title"/>
          </p:nvPr>
        </p:nvSpPr>
        <p:spPr>
          <a:xfrm>
            <a:off x="640080" y="1291366"/>
            <a:ext cx="9214884" cy="3159974"/>
          </a:xfrm>
        </p:spPr>
        <p:txBody>
          <a:bodyPr anchor="b">
            <a:normAutofit/>
          </a:bodyPr>
          <a:lstStyle>
            <a:lvl1pPr>
              <a:defRPr sz="5400"/>
            </a:lvl1pPr>
          </a:lstStyle>
          <a:p>
            <a:r>
              <a:rPr lang="en-US"/>
              <a:t>Click to edit Master title style</a:t>
            </a:r>
            <a:endParaRPr lang="en-US" dirty="0"/>
          </a:p>
        </p:txBody>
      </p:sp>
      <p:sp>
        <p:nvSpPr>
          <p:cNvPr id="3" name="Text Placeholder 2">
            <a:extLst>
              <a:ext uri="{FF2B5EF4-FFF2-40B4-BE49-F238E27FC236}">
                <a16:creationId xmlns:a16="http://schemas.microsoft.com/office/drawing/2014/main" id="{9BE495E4-2F8B-4CC7-88AC-A312067E60D2}"/>
              </a:ext>
            </a:extLst>
          </p:cNvPr>
          <p:cNvSpPr>
            <a:spLocks noGrp="1"/>
          </p:cNvSpPr>
          <p:nvPr>
            <p:ph type="body" idx="1"/>
          </p:nvPr>
        </p:nvSpPr>
        <p:spPr>
          <a:xfrm>
            <a:off x="640080" y="5018567"/>
            <a:ext cx="7907079" cy="1073889"/>
          </a:xfrm>
        </p:spPr>
        <p:txBody>
          <a:bodyPr>
            <a:normAutofit/>
          </a:bodyPr>
          <a:lstStyle>
            <a:lvl1pPr marL="0" indent="0">
              <a:buNone/>
              <a:defRPr sz="2000">
                <a:solidFill>
                  <a:schemeClr val="tx1"/>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F8585CC9-BAD3-4807-90BB-97DA2D6A6BE2}"/>
              </a:ext>
            </a:extLst>
          </p:cNvPr>
          <p:cNvSpPr>
            <a:spLocks noGrp="1"/>
          </p:cNvSpPr>
          <p:nvPr>
            <p:ph type="dt" sz="half" idx="10"/>
          </p:nvPr>
        </p:nvSpPr>
        <p:spPr/>
        <p:txBody>
          <a:bodyPr/>
          <a:lstStyle/>
          <a:p>
            <a:fld id="{F9504452-5DCC-4FE2-A5C9-8A5EF6714D65}" type="datetime1">
              <a:rPr lang="en-US" smtClean="0"/>
              <a:t>10/13/2026</a:t>
            </a:fld>
            <a:endParaRPr lang="en-US"/>
          </a:p>
        </p:txBody>
      </p:sp>
      <p:sp>
        <p:nvSpPr>
          <p:cNvPr id="5" name="Footer Placeholder 4">
            <a:extLst>
              <a:ext uri="{FF2B5EF4-FFF2-40B4-BE49-F238E27FC236}">
                <a16:creationId xmlns:a16="http://schemas.microsoft.com/office/drawing/2014/main" id="{5F108CEF-165F-4D7E-9666-5CD0156B497C}"/>
              </a:ext>
            </a:extLst>
          </p:cNvPr>
          <p:cNvSpPr>
            <a:spLocks noGrp="1"/>
          </p:cNvSpPr>
          <p:nvPr>
            <p:ph type="ftr" sz="quarter" idx="11"/>
          </p:nvPr>
        </p:nvSpPr>
        <p:spPr/>
        <p:txBody>
          <a:bodyPr/>
          <a:lstStyle/>
          <a:p>
            <a:endParaRPr lang="en-US" dirty="0"/>
          </a:p>
        </p:txBody>
      </p:sp>
      <p:sp>
        <p:nvSpPr>
          <p:cNvPr id="6" name="Slide Number Placeholder 5">
            <a:extLst>
              <a:ext uri="{FF2B5EF4-FFF2-40B4-BE49-F238E27FC236}">
                <a16:creationId xmlns:a16="http://schemas.microsoft.com/office/drawing/2014/main" id="{FE0EBC3D-3277-4D34-9F67-71040C21E3B3}"/>
              </a:ext>
            </a:extLst>
          </p:cNvPr>
          <p:cNvSpPr>
            <a:spLocks noGrp="1"/>
          </p:cNvSpPr>
          <p:nvPr>
            <p:ph type="sldNum" sz="quarter" idx="12"/>
          </p:nvPr>
        </p:nvSpPr>
        <p:spPr/>
        <p:txBody>
          <a:bodyPr/>
          <a:lstStyle/>
          <a:p>
            <a:fld id="{70C12960-6E85-460F-B6E3-5B82CB31AF3D}" type="slidenum">
              <a:rPr lang="en-US" smtClean="0"/>
              <a:t>‹#›</a:t>
            </a:fld>
            <a:endParaRPr lang="en-US"/>
          </a:p>
        </p:txBody>
      </p:sp>
      <p:cxnSp>
        <p:nvCxnSpPr>
          <p:cNvPr id="7" name="Straight Connector 6">
            <a:extLst>
              <a:ext uri="{FF2B5EF4-FFF2-40B4-BE49-F238E27FC236}">
                <a16:creationId xmlns:a16="http://schemas.microsoft.com/office/drawing/2014/main" id="{FF05EAE5-4812-F718-6D75-9627884180BF}"/>
              </a:ext>
              <a:ext uri="{C183D7F6-B498-43B3-948B-1728B52AA6E4}">
                <adec:decorative xmlns:adec="http://schemas.microsoft.com/office/drawing/2017/decorative" val="1"/>
              </a:ext>
            </a:extLst>
          </p:cNvPr>
          <p:cNvCxnSpPr>
            <a:cxnSpLocks/>
          </p:cNvCxnSpPr>
          <p:nvPr/>
        </p:nvCxnSpPr>
        <p:spPr>
          <a:xfrm>
            <a:off x="716281" y="4715234"/>
            <a:ext cx="978862" cy="0"/>
          </a:xfrm>
          <a:prstGeom prst="line">
            <a:avLst/>
          </a:prstGeom>
          <a:ln w="76200"/>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238674404"/>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DB477A4-4D01-45B6-9563-0BF13BA72F7C}"/>
              </a:ext>
            </a:extLst>
          </p:cNvPr>
          <p:cNvSpPr>
            <a:spLocks noGrp="1"/>
          </p:cNvSpPr>
          <p:nvPr>
            <p:ph type="title"/>
          </p:nvPr>
        </p:nvSpPr>
        <p:spPr/>
        <p:txBody>
          <a:bodyPr/>
          <a:lstStyle/>
          <a:p>
            <a:r>
              <a:rPr lang="en-US"/>
              <a:t>Click to edit Master title style</a:t>
            </a:r>
            <a:endParaRPr lang="en-US" dirty="0"/>
          </a:p>
        </p:txBody>
      </p:sp>
      <p:sp>
        <p:nvSpPr>
          <p:cNvPr id="3" name="Content Placeholder 2">
            <a:extLst>
              <a:ext uri="{FF2B5EF4-FFF2-40B4-BE49-F238E27FC236}">
                <a16:creationId xmlns:a16="http://schemas.microsoft.com/office/drawing/2014/main" id="{2EE17E00-96AC-45F0-82B2-9F601E9B93C2}"/>
              </a:ext>
            </a:extLst>
          </p:cNvPr>
          <p:cNvSpPr>
            <a:spLocks noGrp="1"/>
          </p:cNvSpPr>
          <p:nvPr>
            <p:ph sz="half" idx="1"/>
          </p:nvPr>
        </p:nvSpPr>
        <p:spPr>
          <a:xfrm>
            <a:off x="640080" y="2633472"/>
            <a:ext cx="5212080" cy="356616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a:extLst>
              <a:ext uri="{FF2B5EF4-FFF2-40B4-BE49-F238E27FC236}">
                <a16:creationId xmlns:a16="http://schemas.microsoft.com/office/drawing/2014/main" id="{72BA30CD-95C0-427B-A571-A7D8A53278F4}"/>
              </a:ext>
            </a:extLst>
          </p:cNvPr>
          <p:cNvSpPr>
            <a:spLocks noGrp="1"/>
          </p:cNvSpPr>
          <p:nvPr>
            <p:ph sz="half" idx="2"/>
          </p:nvPr>
        </p:nvSpPr>
        <p:spPr>
          <a:xfrm>
            <a:off x="6318928" y="2633472"/>
            <a:ext cx="5212080" cy="356616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a:extLst>
              <a:ext uri="{FF2B5EF4-FFF2-40B4-BE49-F238E27FC236}">
                <a16:creationId xmlns:a16="http://schemas.microsoft.com/office/drawing/2014/main" id="{86F67CAC-53E4-44AF-BEAC-8FFB96F05A86}"/>
              </a:ext>
            </a:extLst>
          </p:cNvPr>
          <p:cNvSpPr>
            <a:spLocks noGrp="1"/>
          </p:cNvSpPr>
          <p:nvPr>
            <p:ph type="dt" sz="half" idx="10"/>
          </p:nvPr>
        </p:nvSpPr>
        <p:spPr/>
        <p:txBody>
          <a:bodyPr/>
          <a:lstStyle/>
          <a:p>
            <a:fld id="{E579ABC2-0180-4F3A-A895-A85BC724D472}" type="datetime1">
              <a:rPr lang="en-US" smtClean="0"/>
              <a:t>10/13/2026</a:t>
            </a:fld>
            <a:endParaRPr lang="en-US"/>
          </a:p>
        </p:txBody>
      </p:sp>
      <p:sp>
        <p:nvSpPr>
          <p:cNvPr id="6" name="Footer Placeholder 5">
            <a:extLst>
              <a:ext uri="{FF2B5EF4-FFF2-40B4-BE49-F238E27FC236}">
                <a16:creationId xmlns:a16="http://schemas.microsoft.com/office/drawing/2014/main" id="{083D9F3A-E7F0-45E7-AFA8-0D4A669EC16C}"/>
              </a:ext>
            </a:extLst>
          </p:cNvPr>
          <p:cNvSpPr>
            <a:spLocks noGrp="1"/>
          </p:cNvSpPr>
          <p:nvPr>
            <p:ph type="ftr" sz="quarter" idx="11"/>
          </p:nvPr>
        </p:nvSpPr>
        <p:spPr/>
        <p:txBody>
          <a:bodyPr/>
          <a:lstStyle/>
          <a:p>
            <a:endParaRPr lang="en-US" dirty="0"/>
          </a:p>
        </p:txBody>
      </p:sp>
      <p:sp>
        <p:nvSpPr>
          <p:cNvPr id="7" name="Slide Number Placeholder 6">
            <a:extLst>
              <a:ext uri="{FF2B5EF4-FFF2-40B4-BE49-F238E27FC236}">
                <a16:creationId xmlns:a16="http://schemas.microsoft.com/office/drawing/2014/main" id="{3C5F008B-58BB-45FF-923F-5909DAB49D34}"/>
              </a:ext>
            </a:extLst>
          </p:cNvPr>
          <p:cNvSpPr>
            <a:spLocks noGrp="1"/>
          </p:cNvSpPr>
          <p:nvPr>
            <p:ph type="sldNum" sz="quarter" idx="12"/>
          </p:nvPr>
        </p:nvSpPr>
        <p:spPr/>
        <p:txBody>
          <a:bodyPr/>
          <a:lstStyle/>
          <a:p>
            <a:fld id="{70C12960-6E85-460F-B6E3-5B82CB31AF3D}" type="slidenum">
              <a:rPr lang="en-US" smtClean="0"/>
              <a:t>‹#›</a:t>
            </a:fld>
            <a:endParaRPr lang="en-US"/>
          </a:p>
        </p:txBody>
      </p:sp>
    </p:spTree>
    <p:extLst>
      <p:ext uri="{BB962C8B-B14F-4D97-AF65-F5344CB8AC3E}">
        <p14:creationId xmlns:p14="http://schemas.microsoft.com/office/powerpoint/2010/main" val="2986970963"/>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A97B549-9E51-42E0-992A-73E775957773}"/>
              </a:ext>
            </a:extLst>
          </p:cNvPr>
          <p:cNvSpPr>
            <a:spLocks noGrp="1"/>
          </p:cNvSpPr>
          <p:nvPr>
            <p:ph type="title"/>
          </p:nvPr>
        </p:nvSpPr>
        <p:spPr>
          <a:xfrm>
            <a:off x="640079" y="1371599"/>
            <a:ext cx="10890929" cy="939753"/>
          </a:xfrm>
        </p:spPr>
        <p:txBody>
          <a:bodyPr/>
          <a:lstStyle/>
          <a:p>
            <a:r>
              <a:rPr lang="en-US"/>
              <a:t>Click to edit Master title style</a:t>
            </a:r>
            <a:endParaRPr lang="en-US" dirty="0"/>
          </a:p>
        </p:txBody>
      </p:sp>
      <p:sp>
        <p:nvSpPr>
          <p:cNvPr id="3" name="Text Placeholder 2">
            <a:extLst>
              <a:ext uri="{FF2B5EF4-FFF2-40B4-BE49-F238E27FC236}">
                <a16:creationId xmlns:a16="http://schemas.microsoft.com/office/drawing/2014/main" id="{C81A5FDC-7C4B-45FB-8462-E2CE79919F33}"/>
              </a:ext>
            </a:extLst>
          </p:cNvPr>
          <p:cNvSpPr>
            <a:spLocks noGrp="1"/>
          </p:cNvSpPr>
          <p:nvPr>
            <p:ph type="body" idx="1"/>
          </p:nvPr>
        </p:nvSpPr>
        <p:spPr>
          <a:xfrm>
            <a:off x="640079" y="2311352"/>
            <a:ext cx="5212080" cy="695373"/>
          </a:xfrm>
        </p:spPr>
        <p:txBody>
          <a:bodyPr anchor="b">
            <a:normAutofit/>
          </a:bodyPr>
          <a:lstStyle>
            <a:lvl1pPr marL="0" indent="0">
              <a:buNone/>
              <a:defRPr sz="1800" b="1" cap="all" spc="300" baseline="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CBD8B686-2E92-45B9-A3D7-9DCAA0C50B36}"/>
              </a:ext>
            </a:extLst>
          </p:cNvPr>
          <p:cNvSpPr>
            <a:spLocks noGrp="1"/>
          </p:cNvSpPr>
          <p:nvPr>
            <p:ph sz="half" idx="2"/>
          </p:nvPr>
        </p:nvSpPr>
        <p:spPr>
          <a:xfrm>
            <a:off x="640079" y="3006725"/>
            <a:ext cx="5212080" cy="3191256"/>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a:extLst>
              <a:ext uri="{FF2B5EF4-FFF2-40B4-BE49-F238E27FC236}">
                <a16:creationId xmlns:a16="http://schemas.microsoft.com/office/drawing/2014/main" id="{86ADB526-4A44-47B6-8D14-93202E590AA7}"/>
              </a:ext>
            </a:extLst>
          </p:cNvPr>
          <p:cNvSpPr>
            <a:spLocks noGrp="1"/>
          </p:cNvSpPr>
          <p:nvPr>
            <p:ph type="body" sz="quarter" idx="3"/>
          </p:nvPr>
        </p:nvSpPr>
        <p:spPr>
          <a:xfrm>
            <a:off x="6318928" y="2311352"/>
            <a:ext cx="5212080" cy="695373"/>
          </a:xfrm>
        </p:spPr>
        <p:txBody>
          <a:bodyPr anchor="b">
            <a:normAutofit/>
          </a:bodyPr>
          <a:lstStyle>
            <a:lvl1pPr marL="0" indent="0">
              <a:buNone/>
              <a:defRPr sz="1800" b="1" cap="all" spc="300" baseline="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574177CA-5C13-4311-BFD3-B98FBD942DA5}"/>
              </a:ext>
            </a:extLst>
          </p:cNvPr>
          <p:cNvSpPr>
            <a:spLocks noGrp="1"/>
          </p:cNvSpPr>
          <p:nvPr>
            <p:ph sz="quarter" idx="4"/>
          </p:nvPr>
        </p:nvSpPr>
        <p:spPr>
          <a:xfrm>
            <a:off x="6318928" y="3006725"/>
            <a:ext cx="5212080" cy="3191256"/>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a:extLst>
              <a:ext uri="{FF2B5EF4-FFF2-40B4-BE49-F238E27FC236}">
                <a16:creationId xmlns:a16="http://schemas.microsoft.com/office/drawing/2014/main" id="{4DEA255A-4CB5-40CA-B756-1AA5E27C20BF}"/>
              </a:ext>
            </a:extLst>
          </p:cNvPr>
          <p:cNvSpPr>
            <a:spLocks noGrp="1"/>
          </p:cNvSpPr>
          <p:nvPr>
            <p:ph type="dt" sz="half" idx="10"/>
          </p:nvPr>
        </p:nvSpPr>
        <p:spPr/>
        <p:txBody>
          <a:bodyPr/>
          <a:lstStyle/>
          <a:p>
            <a:fld id="{6AEEA9BA-4E8F-439E-BEA4-91FBA01E3F5F}" type="datetime1">
              <a:rPr lang="en-US" smtClean="0"/>
              <a:t>10/13/2026</a:t>
            </a:fld>
            <a:endParaRPr lang="en-US"/>
          </a:p>
        </p:txBody>
      </p:sp>
      <p:sp>
        <p:nvSpPr>
          <p:cNvPr id="8" name="Footer Placeholder 7">
            <a:extLst>
              <a:ext uri="{FF2B5EF4-FFF2-40B4-BE49-F238E27FC236}">
                <a16:creationId xmlns:a16="http://schemas.microsoft.com/office/drawing/2014/main" id="{FF3072C4-10F1-49B8-B0BF-69204EDDCFAE}"/>
              </a:ext>
            </a:extLst>
          </p:cNvPr>
          <p:cNvSpPr>
            <a:spLocks noGrp="1"/>
          </p:cNvSpPr>
          <p:nvPr>
            <p:ph type="ftr" sz="quarter" idx="11"/>
          </p:nvPr>
        </p:nvSpPr>
        <p:spPr/>
        <p:txBody>
          <a:bodyPr/>
          <a:lstStyle/>
          <a:p>
            <a:endParaRPr lang="en-US" dirty="0"/>
          </a:p>
        </p:txBody>
      </p:sp>
      <p:sp>
        <p:nvSpPr>
          <p:cNvPr id="9" name="Slide Number Placeholder 8">
            <a:extLst>
              <a:ext uri="{FF2B5EF4-FFF2-40B4-BE49-F238E27FC236}">
                <a16:creationId xmlns:a16="http://schemas.microsoft.com/office/drawing/2014/main" id="{4A5ACC97-44C1-4887-909B-E6732D3C1FFE}"/>
              </a:ext>
            </a:extLst>
          </p:cNvPr>
          <p:cNvSpPr>
            <a:spLocks noGrp="1"/>
          </p:cNvSpPr>
          <p:nvPr>
            <p:ph type="sldNum" sz="quarter" idx="12"/>
          </p:nvPr>
        </p:nvSpPr>
        <p:spPr/>
        <p:txBody>
          <a:bodyPr/>
          <a:lstStyle/>
          <a:p>
            <a:fld id="{70C12960-6E85-460F-B6E3-5B82CB31AF3D}" type="slidenum">
              <a:rPr lang="en-US" smtClean="0"/>
              <a:t>‹#›</a:t>
            </a:fld>
            <a:endParaRPr lang="en-US"/>
          </a:p>
        </p:txBody>
      </p:sp>
    </p:spTree>
    <p:extLst>
      <p:ext uri="{BB962C8B-B14F-4D97-AF65-F5344CB8AC3E}">
        <p14:creationId xmlns:p14="http://schemas.microsoft.com/office/powerpoint/2010/main" val="4257625997"/>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E27D313-943A-47E0-8A7A-DFFBCC297AB7}"/>
              </a:ext>
            </a:extLst>
          </p:cNvPr>
          <p:cNvSpPr>
            <a:spLocks noGrp="1"/>
          </p:cNvSpPr>
          <p:nvPr>
            <p:ph type="title"/>
          </p:nvPr>
        </p:nvSpPr>
        <p:spPr/>
        <p:txBody>
          <a:bodyPr/>
          <a:lstStyle/>
          <a:p>
            <a:r>
              <a:rPr lang="en-US"/>
              <a:t>Click to edit Master title style</a:t>
            </a:r>
            <a:endParaRPr lang="en-US" dirty="0"/>
          </a:p>
        </p:txBody>
      </p:sp>
      <p:sp>
        <p:nvSpPr>
          <p:cNvPr id="3" name="Date Placeholder 2">
            <a:extLst>
              <a:ext uri="{FF2B5EF4-FFF2-40B4-BE49-F238E27FC236}">
                <a16:creationId xmlns:a16="http://schemas.microsoft.com/office/drawing/2014/main" id="{23AC25A7-81C8-4AA1-AD9F-C78A451FDE2E}"/>
              </a:ext>
            </a:extLst>
          </p:cNvPr>
          <p:cNvSpPr>
            <a:spLocks noGrp="1"/>
          </p:cNvSpPr>
          <p:nvPr>
            <p:ph type="dt" sz="half" idx="10"/>
          </p:nvPr>
        </p:nvSpPr>
        <p:spPr/>
        <p:txBody>
          <a:bodyPr/>
          <a:lstStyle/>
          <a:p>
            <a:fld id="{BE15BF18-0007-481C-AA29-413124BC3EE7}" type="datetime1">
              <a:rPr lang="en-US" smtClean="0"/>
              <a:t>10/13/2026</a:t>
            </a:fld>
            <a:endParaRPr lang="en-US"/>
          </a:p>
        </p:txBody>
      </p:sp>
      <p:sp>
        <p:nvSpPr>
          <p:cNvPr id="4" name="Footer Placeholder 3">
            <a:extLst>
              <a:ext uri="{FF2B5EF4-FFF2-40B4-BE49-F238E27FC236}">
                <a16:creationId xmlns:a16="http://schemas.microsoft.com/office/drawing/2014/main" id="{6EF54740-6022-46B2-9C55-B60E9651684F}"/>
              </a:ext>
            </a:extLst>
          </p:cNvPr>
          <p:cNvSpPr>
            <a:spLocks noGrp="1"/>
          </p:cNvSpPr>
          <p:nvPr>
            <p:ph type="ftr" sz="quarter" idx="11"/>
          </p:nvPr>
        </p:nvSpPr>
        <p:spPr/>
        <p:txBody>
          <a:bodyPr/>
          <a:lstStyle/>
          <a:p>
            <a:endParaRPr lang="en-US" dirty="0"/>
          </a:p>
        </p:txBody>
      </p:sp>
      <p:sp>
        <p:nvSpPr>
          <p:cNvPr id="5" name="Slide Number Placeholder 4">
            <a:extLst>
              <a:ext uri="{FF2B5EF4-FFF2-40B4-BE49-F238E27FC236}">
                <a16:creationId xmlns:a16="http://schemas.microsoft.com/office/drawing/2014/main" id="{089497C9-6B5E-46D6-8FE9-0A5E0CF7F95B}"/>
              </a:ext>
            </a:extLst>
          </p:cNvPr>
          <p:cNvSpPr>
            <a:spLocks noGrp="1"/>
          </p:cNvSpPr>
          <p:nvPr>
            <p:ph type="sldNum" sz="quarter" idx="12"/>
          </p:nvPr>
        </p:nvSpPr>
        <p:spPr/>
        <p:txBody>
          <a:bodyPr/>
          <a:lstStyle/>
          <a:p>
            <a:fld id="{70C12960-6E85-460F-B6E3-5B82CB31AF3D}" type="slidenum">
              <a:rPr lang="en-US" smtClean="0"/>
              <a:t>‹#›</a:t>
            </a:fld>
            <a:endParaRPr lang="en-US"/>
          </a:p>
        </p:txBody>
      </p:sp>
    </p:spTree>
    <p:extLst>
      <p:ext uri="{BB962C8B-B14F-4D97-AF65-F5344CB8AC3E}">
        <p14:creationId xmlns:p14="http://schemas.microsoft.com/office/powerpoint/2010/main" val="4260471119"/>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useBgFill="1">
        <p:nvSpPr>
          <p:cNvPr id="5" name="Rectangle 4">
            <a:extLst>
              <a:ext uri="{FF2B5EF4-FFF2-40B4-BE49-F238E27FC236}">
                <a16:creationId xmlns:a16="http://schemas.microsoft.com/office/drawing/2014/main" id="{149F9F0F-FB8C-5565-247C-BDCC156B5CAF}"/>
              </a:ext>
            </a:extLst>
          </p:cNvPr>
          <p:cNvSpPr/>
          <p:nvPr/>
        </p:nvSpPr>
        <p:spPr>
          <a:xfrm>
            <a:off x="0" y="0"/>
            <a:ext cx="12192000" cy="6858000"/>
          </a:xfrm>
          <a:prstGeom prst="rect">
            <a:avLst/>
          </a:prstGeom>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Date Placeholder 1">
            <a:extLst>
              <a:ext uri="{FF2B5EF4-FFF2-40B4-BE49-F238E27FC236}">
                <a16:creationId xmlns:a16="http://schemas.microsoft.com/office/drawing/2014/main" id="{92740D3C-270A-401A-810C-2F86BBBB87D4}"/>
              </a:ext>
            </a:extLst>
          </p:cNvPr>
          <p:cNvSpPr>
            <a:spLocks noGrp="1"/>
          </p:cNvSpPr>
          <p:nvPr>
            <p:ph type="dt" sz="half" idx="10"/>
          </p:nvPr>
        </p:nvSpPr>
        <p:spPr/>
        <p:txBody>
          <a:bodyPr/>
          <a:lstStyle/>
          <a:p>
            <a:fld id="{09BE9870-3748-43AD-B547-02A075CB4A1D}" type="datetime1">
              <a:rPr lang="en-US" smtClean="0"/>
              <a:t>10/13/2026</a:t>
            </a:fld>
            <a:endParaRPr lang="en-US"/>
          </a:p>
        </p:txBody>
      </p:sp>
      <p:sp>
        <p:nvSpPr>
          <p:cNvPr id="3" name="Footer Placeholder 2">
            <a:extLst>
              <a:ext uri="{FF2B5EF4-FFF2-40B4-BE49-F238E27FC236}">
                <a16:creationId xmlns:a16="http://schemas.microsoft.com/office/drawing/2014/main" id="{DDCBE9F8-1765-4F36-A4DE-1DB136025AC9}"/>
              </a:ext>
            </a:extLst>
          </p:cNvPr>
          <p:cNvSpPr>
            <a:spLocks noGrp="1"/>
          </p:cNvSpPr>
          <p:nvPr>
            <p:ph type="ftr" sz="quarter" idx="11"/>
          </p:nvPr>
        </p:nvSpPr>
        <p:spPr/>
        <p:txBody>
          <a:bodyPr/>
          <a:lstStyle/>
          <a:p>
            <a:endParaRPr lang="en-US" dirty="0"/>
          </a:p>
        </p:txBody>
      </p:sp>
      <p:sp>
        <p:nvSpPr>
          <p:cNvPr id="4" name="Slide Number Placeholder 3">
            <a:extLst>
              <a:ext uri="{FF2B5EF4-FFF2-40B4-BE49-F238E27FC236}">
                <a16:creationId xmlns:a16="http://schemas.microsoft.com/office/drawing/2014/main" id="{7790CF9E-A6C6-4873-ADBE-7A2939319E58}"/>
              </a:ext>
            </a:extLst>
          </p:cNvPr>
          <p:cNvSpPr>
            <a:spLocks noGrp="1"/>
          </p:cNvSpPr>
          <p:nvPr>
            <p:ph type="sldNum" sz="quarter" idx="12"/>
          </p:nvPr>
        </p:nvSpPr>
        <p:spPr/>
        <p:txBody>
          <a:bodyPr/>
          <a:lstStyle/>
          <a:p>
            <a:fld id="{70C12960-6E85-460F-B6E3-5B82CB31AF3D}" type="slidenum">
              <a:rPr lang="en-US" smtClean="0"/>
              <a:t>‹#›</a:t>
            </a:fld>
            <a:endParaRPr lang="en-US"/>
          </a:p>
        </p:txBody>
      </p:sp>
    </p:spTree>
    <p:extLst>
      <p:ext uri="{BB962C8B-B14F-4D97-AF65-F5344CB8AC3E}">
        <p14:creationId xmlns:p14="http://schemas.microsoft.com/office/powerpoint/2010/main" val="99163660"/>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F08CDF8-00AD-4441-A6D5-9D7A659EB6C0}"/>
              </a:ext>
            </a:extLst>
          </p:cNvPr>
          <p:cNvSpPr>
            <a:spLocks noGrp="1"/>
          </p:cNvSpPr>
          <p:nvPr>
            <p:ph type="title"/>
          </p:nvPr>
        </p:nvSpPr>
        <p:spPr>
          <a:xfrm>
            <a:off x="640080" y="1371600"/>
            <a:ext cx="3859397" cy="1451723"/>
          </a:xfrm>
        </p:spPr>
        <p:txBody>
          <a:bodyPr anchor="t">
            <a:normAutofit/>
          </a:bodyPr>
          <a:lstStyle>
            <a:lvl1pPr>
              <a:defRPr sz="3600"/>
            </a:lvl1pPr>
          </a:lstStyle>
          <a:p>
            <a:r>
              <a:rPr lang="en-US"/>
              <a:t>Click to edit Master title style</a:t>
            </a:r>
            <a:endParaRPr lang="en-US" dirty="0"/>
          </a:p>
        </p:txBody>
      </p:sp>
      <p:sp>
        <p:nvSpPr>
          <p:cNvPr id="3" name="Content Placeholder 2">
            <a:extLst>
              <a:ext uri="{FF2B5EF4-FFF2-40B4-BE49-F238E27FC236}">
                <a16:creationId xmlns:a16="http://schemas.microsoft.com/office/drawing/2014/main" id="{28C330AF-CB7E-420A-AE8A-E02E90325885}"/>
              </a:ext>
            </a:extLst>
          </p:cNvPr>
          <p:cNvSpPr>
            <a:spLocks noGrp="1"/>
          </p:cNvSpPr>
          <p:nvPr>
            <p:ph idx="1"/>
          </p:nvPr>
        </p:nvSpPr>
        <p:spPr>
          <a:xfrm>
            <a:off x="4936519" y="1031001"/>
            <a:ext cx="6594490" cy="5166360"/>
          </a:xfrm>
        </p:spPr>
        <p:txBody>
          <a:bodyPr>
            <a:normAutofit/>
          </a:bodyPr>
          <a:lstStyle>
            <a:lvl1pPr>
              <a:defRPr sz="2800"/>
            </a:lvl1pPr>
            <a:lvl2pPr>
              <a:defRPr sz="2400"/>
            </a:lvl2pPr>
            <a:lvl3pPr>
              <a:defRPr sz="2000"/>
            </a:lvl3pPr>
            <a:lvl4pPr>
              <a:defRPr sz="1800"/>
            </a:lvl4pPr>
            <a:lvl5pPr>
              <a:defRPr sz="18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a:extLst>
              <a:ext uri="{FF2B5EF4-FFF2-40B4-BE49-F238E27FC236}">
                <a16:creationId xmlns:a16="http://schemas.microsoft.com/office/drawing/2014/main" id="{F43257AD-2422-4CDA-9C55-700F4B5BF251}"/>
              </a:ext>
            </a:extLst>
          </p:cNvPr>
          <p:cNvSpPr>
            <a:spLocks noGrp="1"/>
          </p:cNvSpPr>
          <p:nvPr>
            <p:ph type="body" sz="half" idx="2"/>
          </p:nvPr>
        </p:nvSpPr>
        <p:spPr>
          <a:xfrm>
            <a:off x="640080" y="2972168"/>
            <a:ext cx="3859397" cy="3226826"/>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E51B7454-C1CC-46F2-A6FB-1FE786C48F49}"/>
              </a:ext>
            </a:extLst>
          </p:cNvPr>
          <p:cNvSpPr>
            <a:spLocks noGrp="1"/>
          </p:cNvSpPr>
          <p:nvPr>
            <p:ph type="dt" sz="half" idx="10"/>
          </p:nvPr>
        </p:nvSpPr>
        <p:spPr/>
        <p:txBody>
          <a:bodyPr/>
          <a:lstStyle/>
          <a:p>
            <a:fld id="{558E7897-33C5-4F1A-9307-D068E37F3DC7}" type="datetime1">
              <a:rPr lang="en-US" smtClean="0"/>
              <a:t>10/13/2026</a:t>
            </a:fld>
            <a:endParaRPr lang="en-US"/>
          </a:p>
        </p:txBody>
      </p:sp>
      <p:sp>
        <p:nvSpPr>
          <p:cNvPr id="6" name="Footer Placeholder 5">
            <a:extLst>
              <a:ext uri="{FF2B5EF4-FFF2-40B4-BE49-F238E27FC236}">
                <a16:creationId xmlns:a16="http://schemas.microsoft.com/office/drawing/2014/main" id="{49077DBE-6CC7-421B-AB5E-341E20BD922B}"/>
              </a:ext>
            </a:extLst>
          </p:cNvPr>
          <p:cNvSpPr>
            <a:spLocks noGrp="1"/>
          </p:cNvSpPr>
          <p:nvPr>
            <p:ph type="ftr" sz="quarter" idx="11"/>
          </p:nvPr>
        </p:nvSpPr>
        <p:spPr/>
        <p:txBody>
          <a:bodyPr/>
          <a:lstStyle/>
          <a:p>
            <a:endParaRPr lang="en-US" dirty="0"/>
          </a:p>
        </p:txBody>
      </p:sp>
      <p:sp>
        <p:nvSpPr>
          <p:cNvPr id="7" name="Slide Number Placeholder 6">
            <a:extLst>
              <a:ext uri="{FF2B5EF4-FFF2-40B4-BE49-F238E27FC236}">
                <a16:creationId xmlns:a16="http://schemas.microsoft.com/office/drawing/2014/main" id="{FD6EAB8F-7526-4CDB-B782-FAD8B3E70B0A}"/>
              </a:ext>
            </a:extLst>
          </p:cNvPr>
          <p:cNvSpPr>
            <a:spLocks noGrp="1"/>
          </p:cNvSpPr>
          <p:nvPr>
            <p:ph type="sldNum" sz="quarter" idx="12"/>
          </p:nvPr>
        </p:nvSpPr>
        <p:spPr/>
        <p:txBody>
          <a:bodyPr/>
          <a:lstStyle/>
          <a:p>
            <a:fld id="{70C12960-6E85-460F-B6E3-5B82CB31AF3D}" type="slidenum">
              <a:rPr lang="en-US" smtClean="0"/>
              <a:t>‹#›</a:t>
            </a:fld>
            <a:endParaRPr lang="en-US"/>
          </a:p>
        </p:txBody>
      </p:sp>
    </p:spTree>
    <p:extLst>
      <p:ext uri="{BB962C8B-B14F-4D97-AF65-F5344CB8AC3E}">
        <p14:creationId xmlns:p14="http://schemas.microsoft.com/office/powerpoint/2010/main" val="2944884499"/>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231647F-5A61-44C9-81DC-331C9AE5DDAE}"/>
              </a:ext>
            </a:extLst>
          </p:cNvPr>
          <p:cNvSpPr>
            <a:spLocks noGrp="1"/>
          </p:cNvSpPr>
          <p:nvPr>
            <p:ph type="title"/>
          </p:nvPr>
        </p:nvSpPr>
        <p:spPr>
          <a:xfrm>
            <a:off x="640080" y="1371600"/>
            <a:ext cx="3859397" cy="1451723"/>
          </a:xfrm>
        </p:spPr>
        <p:txBody>
          <a:bodyPr anchor="t">
            <a:normAutofit/>
          </a:bodyPr>
          <a:lstStyle>
            <a:lvl1pPr>
              <a:defRPr sz="3600"/>
            </a:lvl1pPr>
          </a:lstStyle>
          <a:p>
            <a:r>
              <a:rPr lang="en-US"/>
              <a:t>Click to edit Master title style</a:t>
            </a:r>
            <a:endParaRPr lang="en-US" dirty="0"/>
          </a:p>
        </p:txBody>
      </p:sp>
      <p:sp>
        <p:nvSpPr>
          <p:cNvPr id="3" name="Picture Placeholder 2">
            <a:extLst>
              <a:ext uri="{FF2B5EF4-FFF2-40B4-BE49-F238E27FC236}">
                <a16:creationId xmlns:a16="http://schemas.microsoft.com/office/drawing/2014/main" id="{31627A0F-F1B8-49BE-A0FF-7FE16E3BDCC1}"/>
              </a:ext>
            </a:extLst>
          </p:cNvPr>
          <p:cNvSpPr>
            <a:spLocks noGrp="1"/>
          </p:cNvSpPr>
          <p:nvPr>
            <p:ph type="pic" idx="1"/>
          </p:nvPr>
        </p:nvSpPr>
        <p:spPr>
          <a:xfrm>
            <a:off x="4937760" y="1033271"/>
            <a:ext cx="6592824" cy="516636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US" dirty="0"/>
          </a:p>
        </p:txBody>
      </p:sp>
      <p:sp>
        <p:nvSpPr>
          <p:cNvPr id="4" name="Text Placeholder 3">
            <a:extLst>
              <a:ext uri="{FF2B5EF4-FFF2-40B4-BE49-F238E27FC236}">
                <a16:creationId xmlns:a16="http://schemas.microsoft.com/office/drawing/2014/main" id="{C86D1BD6-1519-4431-9FAF-7D4F4129972C}"/>
              </a:ext>
            </a:extLst>
          </p:cNvPr>
          <p:cNvSpPr>
            <a:spLocks noGrp="1"/>
          </p:cNvSpPr>
          <p:nvPr>
            <p:ph type="body" sz="half" idx="2"/>
          </p:nvPr>
        </p:nvSpPr>
        <p:spPr>
          <a:xfrm>
            <a:off x="640080" y="2972167"/>
            <a:ext cx="3859397" cy="3226825"/>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25A587A0-353B-42C2-BA96-B1ADEDF642BE}"/>
              </a:ext>
            </a:extLst>
          </p:cNvPr>
          <p:cNvSpPr>
            <a:spLocks noGrp="1"/>
          </p:cNvSpPr>
          <p:nvPr>
            <p:ph type="dt" sz="half" idx="10"/>
          </p:nvPr>
        </p:nvSpPr>
        <p:spPr/>
        <p:txBody>
          <a:bodyPr/>
          <a:lstStyle/>
          <a:p>
            <a:fld id="{82E171BA-CC09-47C8-A6DF-F5C5CB59CEEC}" type="datetime1">
              <a:rPr lang="en-US" smtClean="0"/>
              <a:t>10/13/2026</a:t>
            </a:fld>
            <a:endParaRPr lang="en-US"/>
          </a:p>
        </p:txBody>
      </p:sp>
      <p:sp>
        <p:nvSpPr>
          <p:cNvPr id="6" name="Footer Placeholder 5">
            <a:extLst>
              <a:ext uri="{FF2B5EF4-FFF2-40B4-BE49-F238E27FC236}">
                <a16:creationId xmlns:a16="http://schemas.microsoft.com/office/drawing/2014/main" id="{44D5A88E-3957-4B76-B1BE-4164029217B5}"/>
              </a:ext>
            </a:extLst>
          </p:cNvPr>
          <p:cNvSpPr>
            <a:spLocks noGrp="1"/>
          </p:cNvSpPr>
          <p:nvPr>
            <p:ph type="ftr" sz="quarter" idx="11"/>
          </p:nvPr>
        </p:nvSpPr>
        <p:spPr/>
        <p:txBody>
          <a:bodyPr/>
          <a:lstStyle/>
          <a:p>
            <a:endParaRPr lang="en-US" dirty="0"/>
          </a:p>
        </p:txBody>
      </p:sp>
      <p:sp>
        <p:nvSpPr>
          <p:cNvPr id="7" name="Slide Number Placeholder 6">
            <a:extLst>
              <a:ext uri="{FF2B5EF4-FFF2-40B4-BE49-F238E27FC236}">
                <a16:creationId xmlns:a16="http://schemas.microsoft.com/office/drawing/2014/main" id="{A5F7C5FD-E56A-4C66-8F23-087F95A2FD0E}"/>
              </a:ext>
            </a:extLst>
          </p:cNvPr>
          <p:cNvSpPr>
            <a:spLocks noGrp="1"/>
          </p:cNvSpPr>
          <p:nvPr>
            <p:ph type="sldNum" sz="quarter" idx="12"/>
          </p:nvPr>
        </p:nvSpPr>
        <p:spPr/>
        <p:txBody>
          <a:bodyPr/>
          <a:lstStyle/>
          <a:p>
            <a:fld id="{70C12960-6E85-460F-B6E3-5B82CB31AF3D}" type="slidenum">
              <a:rPr lang="en-US" smtClean="0"/>
              <a:t>‹#›</a:t>
            </a:fld>
            <a:endParaRPr lang="en-US"/>
          </a:p>
        </p:txBody>
      </p:sp>
    </p:spTree>
    <p:extLst>
      <p:ext uri="{BB962C8B-B14F-4D97-AF65-F5344CB8AC3E}">
        <p14:creationId xmlns:p14="http://schemas.microsoft.com/office/powerpoint/2010/main" val="909192583"/>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95E4BB7-3F30-4C31-9BB2-8EC24FC0A1D6}"/>
              </a:ext>
            </a:extLst>
          </p:cNvPr>
          <p:cNvSpPr>
            <a:spLocks noGrp="1"/>
          </p:cNvSpPr>
          <p:nvPr>
            <p:ph type="title"/>
          </p:nvPr>
        </p:nvSpPr>
        <p:spPr/>
        <p:txBody>
          <a:bodyPr/>
          <a:lstStyle/>
          <a:p>
            <a:r>
              <a:rPr lang="en-US"/>
              <a:t>Click to edit Master title style</a:t>
            </a:r>
            <a:endParaRPr lang="en-US" dirty="0"/>
          </a:p>
        </p:txBody>
      </p:sp>
      <p:sp>
        <p:nvSpPr>
          <p:cNvPr id="3" name="Vertical Text Placeholder 2">
            <a:extLst>
              <a:ext uri="{FF2B5EF4-FFF2-40B4-BE49-F238E27FC236}">
                <a16:creationId xmlns:a16="http://schemas.microsoft.com/office/drawing/2014/main" id="{1ECF4134-70F5-4EE6-88BE-49D129630CDF}"/>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a:extLst>
              <a:ext uri="{FF2B5EF4-FFF2-40B4-BE49-F238E27FC236}">
                <a16:creationId xmlns:a16="http://schemas.microsoft.com/office/drawing/2014/main" id="{C19EABC7-C044-44DE-B303-55A0581DA1E8}"/>
              </a:ext>
            </a:extLst>
          </p:cNvPr>
          <p:cNvSpPr>
            <a:spLocks noGrp="1"/>
          </p:cNvSpPr>
          <p:nvPr>
            <p:ph type="dt" sz="half" idx="10"/>
          </p:nvPr>
        </p:nvSpPr>
        <p:spPr/>
        <p:txBody>
          <a:bodyPr/>
          <a:lstStyle/>
          <a:p>
            <a:fld id="{C07B66AD-7C08-490A-ADA4-B47E10FB2407}" type="datetime1">
              <a:rPr lang="en-US" smtClean="0"/>
              <a:t>10/13/2026</a:t>
            </a:fld>
            <a:endParaRPr lang="en-US"/>
          </a:p>
        </p:txBody>
      </p:sp>
      <p:sp>
        <p:nvSpPr>
          <p:cNvPr id="5" name="Footer Placeholder 4">
            <a:extLst>
              <a:ext uri="{FF2B5EF4-FFF2-40B4-BE49-F238E27FC236}">
                <a16:creationId xmlns:a16="http://schemas.microsoft.com/office/drawing/2014/main" id="{4D4A63E1-5BC5-402E-9916-BAB84BCF0BB2}"/>
              </a:ext>
            </a:extLst>
          </p:cNvPr>
          <p:cNvSpPr>
            <a:spLocks noGrp="1"/>
          </p:cNvSpPr>
          <p:nvPr>
            <p:ph type="ftr" sz="quarter" idx="11"/>
          </p:nvPr>
        </p:nvSpPr>
        <p:spPr/>
        <p:txBody>
          <a:bodyPr/>
          <a:lstStyle/>
          <a:p>
            <a:endParaRPr lang="en-US" dirty="0"/>
          </a:p>
        </p:txBody>
      </p:sp>
      <p:sp>
        <p:nvSpPr>
          <p:cNvPr id="6" name="Slide Number Placeholder 5">
            <a:extLst>
              <a:ext uri="{FF2B5EF4-FFF2-40B4-BE49-F238E27FC236}">
                <a16:creationId xmlns:a16="http://schemas.microsoft.com/office/drawing/2014/main" id="{0A2EF915-AF64-4ECC-8B1A-B7E6A89B7917}"/>
              </a:ext>
            </a:extLst>
          </p:cNvPr>
          <p:cNvSpPr>
            <a:spLocks noGrp="1"/>
          </p:cNvSpPr>
          <p:nvPr>
            <p:ph type="sldNum" sz="quarter" idx="12"/>
          </p:nvPr>
        </p:nvSpPr>
        <p:spPr/>
        <p:txBody>
          <a:bodyPr/>
          <a:lstStyle/>
          <a:p>
            <a:fld id="{70C12960-6E85-460F-B6E3-5B82CB31AF3D}" type="slidenum">
              <a:rPr lang="en-US" smtClean="0"/>
              <a:t>‹#›</a:t>
            </a:fld>
            <a:endParaRPr lang="en-US"/>
          </a:p>
        </p:txBody>
      </p:sp>
    </p:spTree>
    <p:extLst>
      <p:ext uri="{BB962C8B-B14F-4D97-AF65-F5344CB8AC3E}">
        <p14:creationId xmlns:p14="http://schemas.microsoft.com/office/powerpoint/2010/main" val="2038305703"/>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31CB3635-47E1-90D8-B693-DA85A66B3831}"/>
              </a:ext>
            </a:extLst>
          </p:cNvPr>
          <p:cNvSpPr/>
          <p:nvPr/>
        </p:nvSpPr>
        <p:spPr>
          <a:xfrm>
            <a:off x="0" y="0"/>
            <a:ext cx="12192000" cy="6858000"/>
          </a:xfrm>
          <a:prstGeom prst="rect">
            <a:avLst/>
          </a:prstGeom>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Vertical Title 1">
            <a:extLst>
              <a:ext uri="{FF2B5EF4-FFF2-40B4-BE49-F238E27FC236}">
                <a16:creationId xmlns:a16="http://schemas.microsoft.com/office/drawing/2014/main" id="{6EB09414-2AA1-4D8E-A00A-C092FBC92D91}"/>
              </a:ext>
            </a:extLst>
          </p:cNvPr>
          <p:cNvSpPr>
            <a:spLocks noGrp="1"/>
          </p:cNvSpPr>
          <p:nvPr>
            <p:ph type="title" orient="vert"/>
          </p:nvPr>
        </p:nvSpPr>
        <p:spPr>
          <a:xfrm>
            <a:off x="9209219" y="640079"/>
            <a:ext cx="1811773" cy="5536884"/>
          </a:xfrm>
        </p:spPr>
        <p:txBody>
          <a:bodyPr vert="eaVert"/>
          <a:lstStyle/>
          <a:p>
            <a:r>
              <a:rPr lang="en-US"/>
              <a:t>Click to edit Master title style</a:t>
            </a:r>
            <a:endParaRPr lang="en-US" dirty="0"/>
          </a:p>
        </p:txBody>
      </p:sp>
      <p:sp>
        <p:nvSpPr>
          <p:cNvPr id="3" name="Vertical Text Placeholder 2">
            <a:extLst>
              <a:ext uri="{FF2B5EF4-FFF2-40B4-BE49-F238E27FC236}">
                <a16:creationId xmlns:a16="http://schemas.microsoft.com/office/drawing/2014/main" id="{D42C3A78-37C5-46D0-9DF4-CB78AF883C2C}"/>
              </a:ext>
            </a:extLst>
          </p:cNvPr>
          <p:cNvSpPr>
            <a:spLocks noGrp="1"/>
          </p:cNvSpPr>
          <p:nvPr>
            <p:ph type="body" orient="vert" idx="1"/>
          </p:nvPr>
        </p:nvSpPr>
        <p:spPr>
          <a:xfrm>
            <a:off x="640080" y="640080"/>
            <a:ext cx="8412422" cy="5536884"/>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a:extLst>
              <a:ext uri="{FF2B5EF4-FFF2-40B4-BE49-F238E27FC236}">
                <a16:creationId xmlns:a16="http://schemas.microsoft.com/office/drawing/2014/main" id="{49D8705E-925D-4F57-8268-107CE3CF4C45}"/>
              </a:ext>
            </a:extLst>
          </p:cNvPr>
          <p:cNvSpPr>
            <a:spLocks noGrp="1"/>
          </p:cNvSpPr>
          <p:nvPr>
            <p:ph type="dt" sz="half" idx="10"/>
          </p:nvPr>
        </p:nvSpPr>
        <p:spPr/>
        <p:txBody>
          <a:bodyPr/>
          <a:lstStyle/>
          <a:p>
            <a:fld id="{05B95027-4255-49E7-9841-CD21BCC99996}" type="datetime1">
              <a:rPr lang="en-US" smtClean="0"/>
              <a:t>10/13/2026</a:t>
            </a:fld>
            <a:endParaRPr lang="en-US"/>
          </a:p>
        </p:txBody>
      </p:sp>
      <p:sp>
        <p:nvSpPr>
          <p:cNvPr id="5" name="Footer Placeholder 4">
            <a:extLst>
              <a:ext uri="{FF2B5EF4-FFF2-40B4-BE49-F238E27FC236}">
                <a16:creationId xmlns:a16="http://schemas.microsoft.com/office/drawing/2014/main" id="{50FE207E-070D-4EC8-A44C-21F1815FDAAC}"/>
              </a:ext>
            </a:extLst>
          </p:cNvPr>
          <p:cNvSpPr>
            <a:spLocks noGrp="1"/>
          </p:cNvSpPr>
          <p:nvPr>
            <p:ph type="ftr" sz="quarter" idx="11"/>
          </p:nvPr>
        </p:nvSpPr>
        <p:spPr/>
        <p:txBody>
          <a:bodyPr/>
          <a:lstStyle/>
          <a:p>
            <a:endParaRPr lang="en-US" dirty="0"/>
          </a:p>
        </p:txBody>
      </p:sp>
      <p:sp>
        <p:nvSpPr>
          <p:cNvPr id="6" name="Slide Number Placeholder 5">
            <a:extLst>
              <a:ext uri="{FF2B5EF4-FFF2-40B4-BE49-F238E27FC236}">
                <a16:creationId xmlns:a16="http://schemas.microsoft.com/office/drawing/2014/main" id="{715D01D1-C266-4161-A820-C084B980131C}"/>
              </a:ext>
            </a:extLst>
          </p:cNvPr>
          <p:cNvSpPr>
            <a:spLocks noGrp="1"/>
          </p:cNvSpPr>
          <p:nvPr>
            <p:ph type="sldNum" sz="quarter" idx="12"/>
          </p:nvPr>
        </p:nvSpPr>
        <p:spPr/>
        <p:txBody>
          <a:bodyPr/>
          <a:lstStyle/>
          <a:p>
            <a:fld id="{70C12960-6E85-460F-B6E3-5B82CB31AF3D}" type="slidenum">
              <a:rPr lang="en-US" smtClean="0"/>
              <a:t>‹#›</a:t>
            </a:fld>
            <a:endParaRPr lang="en-US"/>
          </a:p>
        </p:txBody>
      </p:sp>
      <p:cxnSp>
        <p:nvCxnSpPr>
          <p:cNvPr id="7" name="Straight Connector 6">
            <a:extLst>
              <a:ext uri="{FF2B5EF4-FFF2-40B4-BE49-F238E27FC236}">
                <a16:creationId xmlns:a16="http://schemas.microsoft.com/office/drawing/2014/main" id="{3230604F-219C-2DEE-830E-27274CC2FE19}"/>
              </a:ext>
              <a:ext uri="{C183D7F6-B498-43B3-948B-1728B52AA6E4}">
                <adec:decorative xmlns:adec="http://schemas.microsoft.com/office/drawing/2017/decorative" val="1"/>
              </a:ext>
            </a:extLst>
          </p:cNvPr>
          <p:cNvCxnSpPr>
            <a:cxnSpLocks/>
          </p:cNvCxnSpPr>
          <p:nvPr/>
        </p:nvCxnSpPr>
        <p:spPr>
          <a:xfrm rot="5400000">
            <a:off x="10872154" y="1192438"/>
            <a:ext cx="978862" cy="0"/>
          </a:xfrm>
          <a:prstGeom prst="line">
            <a:avLst/>
          </a:prstGeom>
          <a:ln w="76200"/>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3577780541"/>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1AB4E786-7636-4278-8595-D365D28A796A}"/>
              </a:ext>
            </a:extLst>
          </p:cNvPr>
          <p:cNvSpPr>
            <a:spLocks noGrp="1"/>
          </p:cNvSpPr>
          <p:nvPr>
            <p:ph type="title"/>
          </p:nvPr>
        </p:nvSpPr>
        <p:spPr>
          <a:xfrm>
            <a:off x="640079" y="1371601"/>
            <a:ext cx="10890929" cy="1097280"/>
          </a:xfrm>
          <a:prstGeom prst="rect">
            <a:avLst/>
          </a:prstGeom>
        </p:spPr>
        <p:txBody>
          <a:bodyPr vert="horz" lIns="91440" tIns="45720" rIns="91440" bIns="45720" rtlCol="0" anchor="t">
            <a:normAutofit/>
          </a:bodyPr>
          <a:lstStyle/>
          <a:p>
            <a:r>
              <a:rPr lang="en-US"/>
              <a:t>Click to edit Master title style</a:t>
            </a:r>
            <a:endParaRPr lang="en-US" dirty="0"/>
          </a:p>
        </p:txBody>
      </p:sp>
      <p:sp>
        <p:nvSpPr>
          <p:cNvPr id="3" name="Text Placeholder 2">
            <a:extLst>
              <a:ext uri="{FF2B5EF4-FFF2-40B4-BE49-F238E27FC236}">
                <a16:creationId xmlns:a16="http://schemas.microsoft.com/office/drawing/2014/main" id="{EA740849-7059-4C70-992B-5304D2EE9BAB}"/>
              </a:ext>
            </a:extLst>
          </p:cNvPr>
          <p:cNvSpPr>
            <a:spLocks noGrp="1"/>
          </p:cNvSpPr>
          <p:nvPr>
            <p:ph type="body" idx="1"/>
          </p:nvPr>
        </p:nvSpPr>
        <p:spPr>
          <a:xfrm>
            <a:off x="640080" y="2633472"/>
            <a:ext cx="10890928" cy="3566160"/>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a:extLst>
              <a:ext uri="{FF2B5EF4-FFF2-40B4-BE49-F238E27FC236}">
                <a16:creationId xmlns:a16="http://schemas.microsoft.com/office/drawing/2014/main" id="{D09FEBF6-CEA6-4332-87B3-697807571C84}"/>
              </a:ext>
            </a:extLst>
          </p:cNvPr>
          <p:cNvSpPr>
            <a:spLocks noGrp="1"/>
          </p:cNvSpPr>
          <p:nvPr>
            <p:ph type="dt" sz="half" idx="2"/>
          </p:nvPr>
        </p:nvSpPr>
        <p:spPr>
          <a:xfrm>
            <a:off x="640080" y="6356350"/>
            <a:ext cx="2743200" cy="365125"/>
          </a:xfrm>
          <a:prstGeom prst="rect">
            <a:avLst/>
          </a:prstGeom>
        </p:spPr>
        <p:txBody>
          <a:bodyPr vert="horz" lIns="91440" tIns="45720" rIns="91440" bIns="45720" rtlCol="0" anchor="ctr"/>
          <a:lstStyle>
            <a:lvl1pPr algn="l">
              <a:defRPr sz="900" b="1" cap="all" spc="300" baseline="0">
                <a:solidFill>
                  <a:schemeClr val="tx1"/>
                </a:solidFill>
              </a:defRPr>
            </a:lvl1pPr>
          </a:lstStyle>
          <a:p>
            <a:fld id="{7DA38F49-B3E2-4BF0-BEC7-C30D34ABBB8D}" type="datetime1">
              <a:rPr lang="en-US" smtClean="0"/>
              <a:t>10/13/2026</a:t>
            </a:fld>
            <a:endParaRPr lang="en-US"/>
          </a:p>
        </p:txBody>
      </p:sp>
      <p:sp>
        <p:nvSpPr>
          <p:cNvPr id="5" name="Footer Placeholder 4">
            <a:extLst>
              <a:ext uri="{FF2B5EF4-FFF2-40B4-BE49-F238E27FC236}">
                <a16:creationId xmlns:a16="http://schemas.microsoft.com/office/drawing/2014/main" id="{BC6BAF94-621C-43E1-BA0C-410A6899031B}"/>
              </a:ext>
            </a:extLst>
          </p:cNvPr>
          <p:cNvSpPr>
            <a:spLocks noGrp="1"/>
          </p:cNvSpPr>
          <p:nvPr>
            <p:ph type="ftr" sz="quarter" idx="3"/>
          </p:nvPr>
        </p:nvSpPr>
        <p:spPr>
          <a:xfrm>
            <a:off x="6767622" y="6356350"/>
            <a:ext cx="4040373" cy="365125"/>
          </a:xfrm>
          <a:prstGeom prst="rect">
            <a:avLst/>
          </a:prstGeom>
        </p:spPr>
        <p:txBody>
          <a:bodyPr vert="horz" lIns="91440" tIns="45720" rIns="91440" bIns="45720" rtlCol="0" anchor="ctr"/>
          <a:lstStyle>
            <a:lvl1pPr algn="r">
              <a:defRPr sz="900" b="1" cap="all" spc="300" baseline="0">
                <a:solidFill>
                  <a:schemeClr val="tx1"/>
                </a:solidFill>
              </a:defRPr>
            </a:lvl1pPr>
          </a:lstStyle>
          <a:p>
            <a:endParaRPr lang="en-US" dirty="0"/>
          </a:p>
        </p:txBody>
      </p:sp>
      <p:sp>
        <p:nvSpPr>
          <p:cNvPr id="6" name="Slide Number Placeholder 5">
            <a:extLst>
              <a:ext uri="{FF2B5EF4-FFF2-40B4-BE49-F238E27FC236}">
                <a16:creationId xmlns:a16="http://schemas.microsoft.com/office/drawing/2014/main" id="{137D19E5-9E16-48C9-AAE2-0C70679A8D7B}"/>
              </a:ext>
            </a:extLst>
          </p:cNvPr>
          <p:cNvSpPr>
            <a:spLocks noGrp="1"/>
          </p:cNvSpPr>
          <p:nvPr>
            <p:ph type="sldNum" sz="quarter" idx="4"/>
          </p:nvPr>
        </p:nvSpPr>
        <p:spPr>
          <a:xfrm>
            <a:off x="10807995" y="6356350"/>
            <a:ext cx="723014" cy="365125"/>
          </a:xfrm>
          <a:prstGeom prst="rect">
            <a:avLst/>
          </a:prstGeom>
        </p:spPr>
        <p:txBody>
          <a:bodyPr vert="horz" lIns="91440" tIns="45720" rIns="91440" bIns="45720" rtlCol="0" anchor="ctr"/>
          <a:lstStyle>
            <a:lvl1pPr algn="r">
              <a:defRPr sz="900" b="1" cap="all" spc="300" baseline="0">
                <a:solidFill>
                  <a:schemeClr val="tx1"/>
                </a:solidFill>
              </a:defRPr>
            </a:lvl1pPr>
          </a:lstStyle>
          <a:p>
            <a:fld id="{70C12960-6E85-460F-B6E3-5B82CB31AF3D}" type="slidenum">
              <a:rPr lang="en-US" smtClean="0"/>
              <a:t>‹#›</a:t>
            </a:fld>
            <a:endParaRPr lang="en-US"/>
          </a:p>
        </p:txBody>
      </p:sp>
      <p:cxnSp>
        <p:nvCxnSpPr>
          <p:cNvPr id="9" name="Straight Connector 8">
            <a:extLst>
              <a:ext uri="{FF2B5EF4-FFF2-40B4-BE49-F238E27FC236}">
                <a16:creationId xmlns:a16="http://schemas.microsoft.com/office/drawing/2014/main" id="{118E06E4-607B-144B-382B-AD3D06B1EE8C}"/>
              </a:ext>
              <a:ext uri="{C183D7F6-B498-43B3-948B-1728B52AA6E4}">
                <adec:decorative xmlns:adec="http://schemas.microsoft.com/office/drawing/2017/decorative" val="1"/>
              </a:ext>
            </a:extLst>
          </p:cNvPr>
          <p:cNvCxnSpPr>
            <a:cxnSpLocks/>
          </p:cNvCxnSpPr>
          <p:nvPr/>
        </p:nvCxnSpPr>
        <p:spPr>
          <a:xfrm>
            <a:off x="713232" y="1031001"/>
            <a:ext cx="978862" cy="0"/>
          </a:xfrm>
          <a:prstGeom prst="line">
            <a:avLst/>
          </a:prstGeom>
          <a:ln w="76200"/>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1999141236"/>
      </p:ext>
    </p:extLst>
  </p:cSld>
  <p:clrMap bg1="lt1" tx1="dk1" bg2="lt2" tx2="dk2" accent1="accent1" accent2="accent2" accent3="accent3" accent4="accent4" accent5="accent5" accent6="accent6" hlink="hlink" folHlink="folHlink"/>
  <p:sldLayoutIdLst>
    <p:sldLayoutId id="2147483671" r:id="rId1"/>
    <p:sldLayoutId id="2147483670" r:id="rId2"/>
    <p:sldLayoutId id="2147483669" r:id="rId3"/>
    <p:sldLayoutId id="2147483668" r:id="rId4"/>
    <p:sldLayoutId id="2147483667" r:id="rId5"/>
    <p:sldLayoutId id="2147483666" r:id="rId6"/>
    <p:sldLayoutId id="2147483665" r:id="rId7"/>
    <p:sldLayoutId id="2147483664" r:id="rId8"/>
    <p:sldLayoutId id="2147483663" r:id="rId9"/>
    <p:sldLayoutId id="2147483662" r:id="rId10"/>
    <p:sldLayoutId id="2147483661" r:id="rId11"/>
  </p:sldLayoutIdLst>
  <p:hf sldNum="0" hdr="0" ftr="0" dt="0"/>
  <p:txStyles>
    <p:titleStyle>
      <a:lvl1pPr algn="l" defTabSz="914400" rtl="0" eaLnBrk="1" latinLnBrk="0" hangingPunct="1">
        <a:lnSpc>
          <a:spcPct val="100000"/>
        </a:lnSpc>
        <a:spcBef>
          <a:spcPct val="0"/>
        </a:spcBef>
        <a:buNone/>
        <a:defRPr sz="4000" b="1" kern="1200">
          <a:solidFill>
            <a:schemeClr val="tx1"/>
          </a:solidFill>
          <a:latin typeface="+mj-lt"/>
          <a:ea typeface="+mj-ea"/>
          <a:cs typeface="+mj-cs"/>
        </a:defRPr>
      </a:lvl1pPr>
    </p:titleStyle>
    <p:bodyStyle>
      <a:lvl1pPr marL="228600" indent="-228600" algn="l" defTabSz="914400" rtl="0" eaLnBrk="1" latinLnBrk="0" hangingPunct="1">
        <a:lnSpc>
          <a:spcPct val="120000"/>
        </a:lnSpc>
        <a:spcBef>
          <a:spcPts val="1000"/>
        </a:spcBef>
        <a:buSzPct val="87000"/>
        <a:buFont typeface="Arial" panose="020B0604020202020204" pitchFamily="34" charset="0"/>
        <a:buChar char="•"/>
        <a:defRPr sz="2000" kern="1200">
          <a:solidFill>
            <a:schemeClr val="tx1"/>
          </a:solidFill>
          <a:latin typeface="+mn-lt"/>
          <a:ea typeface="+mn-ea"/>
          <a:cs typeface="+mn-cs"/>
        </a:defRPr>
      </a:lvl1pPr>
      <a:lvl2pPr marL="493776" indent="-228600" algn="l" defTabSz="914400" rtl="0" eaLnBrk="1" latinLnBrk="0" hangingPunct="1">
        <a:lnSpc>
          <a:spcPct val="120000"/>
        </a:lnSpc>
        <a:spcBef>
          <a:spcPts val="500"/>
        </a:spcBef>
        <a:buSzPct val="87000"/>
        <a:buFont typeface="Arial" panose="020B0604020202020204" pitchFamily="34" charset="0"/>
        <a:buChar char="•"/>
        <a:defRPr sz="1800" kern="1200">
          <a:solidFill>
            <a:schemeClr val="tx1"/>
          </a:solidFill>
          <a:latin typeface="+mn-lt"/>
          <a:ea typeface="+mn-ea"/>
          <a:cs typeface="+mn-cs"/>
        </a:defRPr>
      </a:lvl2pPr>
      <a:lvl3pPr marL="731520" indent="-228600" algn="l" defTabSz="914400" rtl="0" eaLnBrk="1" latinLnBrk="0" hangingPunct="1">
        <a:lnSpc>
          <a:spcPct val="120000"/>
        </a:lnSpc>
        <a:spcBef>
          <a:spcPts val="500"/>
        </a:spcBef>
        <a:buSzPct val="87000"/>
        <a:buFont typeface="Arial" panose="020B0604020202020204" pitchFamily="34" charset="0"/>
        <a:buChar char="•"/>
        <a:defRPr sz="1600" kern="1200">
          <a:solidFill>
            <a:schemeClr val="tx1"/>
          </a:solidFill>
          <a:latin typeface="+mn-lt"/>
          <a:ea typeface="+mn-ea"/>
          <a:cs typeface="+mn-cs"/>
        </a:defRPr>
      </a:lvl3pPr>
      <a:lvl4pPr marL="1051560" indent="-285750" algn="l" defTabSz="914400" rtl="0" eaLnBrk="1" latinLnBrk="0" hangingPunct="1">
        <a:lnSpc>
          <a:spcPct val="120000"/>
        </a:lnSpc>
        <a:spcBef>
          <a:spcPts val="500"/>
        </a:spcBef>
        <a:buSzPct val="87000"/>
        <a:buFont typeface="Arial" panose="020B0604020202020204" pitchFamily="34" charset="0"/>
        <a:buChar char="•"/>
        <a:defRPr sz="1400" kern="1200">
          <a:solidFill>
            <a:schemeClr val="tx1"/>
          </a:solidFill>
          <a:latin typeface="+mn-lt"/>
          <a:ea typeface="+mn-ea"/>
          <a:cs typeface="+mn-cs"/>
        </a:defRPr>
      </a:lvl4pPr>
      <a:lvl5pPr marL="1298448" indent="-228600" algn="l" defTabSz="914400" rtl="0" eaLnBrk="1" latinLnBrk="0" hangingPunct="1">
        <a:lnSpc>
          <a:spcPct val="120000"/>
        </a:lnSpc>
        <a:spcBef>
          <a:spcPts val="500"/>
        </a:spcBef>
        <a:buSzPct val="87000"/>
        <a:buFont typeface="Arial" panose="020B0604020202020204" pitchFamily="34" charset="0"/>
        <a:buChar char="•"/>
        <a:defRPr sz="14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slideLayout" Target="../slideLayouts/slideLayout1.xml"/><Relationship Id="rId2" Type="http://schemas.openxmlformats.org/officeDocument/2006/relationships/video" Target="../media/media1.mp4"/><Relationship Id="rId1" Type="http://schemas.microsoft.com/office/2007/relationships/media" Target="../media/media1.mp4"/><Relationship Id="rId4" Type="http://schemas.openxmlformats.org/officeDocument/2006/relationships/image" Target="../media/image1.png"/></Relationships>
</file>

<file path=ppt/slides/_rels/slide2.xml.rels><?xml version="1.0" encoding="UTF-8" standalone="yes"?>
<Relationships xmlns="http://schemas.openxmlformats.org/package/2006/relationships"><Relationship Id="rId2" Type="http://schemas.openxmlformats.org/officeDocument/2006/relationships/image" Target="../media/image2.svg"/><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2" Type="http://schemas.openxmlformats.org/officeDocument/2006/relationships/image" Target="../media/image3.svg"/><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3" Type="http://schemas.openxmlformats.org/officeDocument/2006/relationships/diagramLayout" Target="../diagrams/layout1.xml"/><Relationship Id="rId2" Type="http://schemas.openxmlformats.org/officeDocument/2006/relationships/diagramData" Target="../diagrams/data1.xml"/><Relationship Id="rId1" Type="http://schemas.openxmlformats.org/officeDocument/2006/relationships/slideLayout" Target="../slideLayouts/slideLayout2.xml"/><Relationship Id="rId6" Type="http://schemas.microsoft.com/office/2007/relationships/diagramDrawing" Target="../diagrams/drawing1.xml"/><Relationship Id="rId5" Type="http://schemas.openxmlformats.org/officeDocument/2006/relationships/diagramColors" Target="../diagrams/colors1.xml"/><Relationship Id="rId4" Type="http://schemas.openxmlformats.org/officeDocument/2006/relationships/diagramQuickStyle" Target="../diagrams/quickStyle1.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3" Type="http://schemas.openxmlformats.org/officeDocument/2006/relationships/diagramLayout" Target="../diagrams/layout2.xml"/><Relationship Id="rId2" Type="http://schemas.openxmlformats.org/officeDocument/2006/relationships/diagramData" Target="../diagrams/data2.xml"/><Relationship Id="rId1" Type="http://schemas.openxmlformats.org/officeDocument/2006/relationships/slideLayout" Target="../slideLayouts/slideLayout2.xml"/><Relationship Id="rId6" Type="http://schemas.microsoft.com/office/2007/relationships/diagramDrawing" Target="../diagrams/drawing2.xml"/><Relationship Id="rId5" Type="http://schemas.openxmlformats.org/officeDocument/2006/relationships/diagramColors" Target="../diagrams/colors2.xml"/><Relationship Id="rId4" Type="http://schemas.openxmlformats.org/officeDocument/2006/relationships/diagramQuickStyle" Target="../diagrams/quickStyle2.xml"/></Relationships>
</file>

<file path=ppt/slides/_rels/slide9.xml.rels><?xml version="1.0" encoding="UTF-8" standalone="yes"?>
<Relationships xmlns="http://schemas.openxmlformats.org/package/2006/relationships"><Relationship Id="rId3" Type="http://schemas.openxmlformats.org/officeDocument/2006/relationships/diagramLayout" Target="../diagrams/layout3.xml"/><Relationship Id="rId2" Type="http://schemas.openxmlformats.org/officeDocument/2006/relationships/diagramData" Target="../diagrams/data3.xml"/><Relationship Id="rId1" Type="http://schemas.openxmlformats.org/officeDocument/2006/relationships/slideLayout" Target="../slideLayouts/slideLayout2.xml"/><Relationship Id="rId6" Type="http://schemas.microsoft.com/office/2007/relationships/diagramDrawing" Target="../diagrams/drawing3.xml"/><Relationship Id="rId5" Type="http://schemas.openxmlformats.org/officeDocument/2006/relationships/diagramColors" Target="../diagrams/colors3.xml"/><Relationship Id="rId4" Type="http://schemas.openxmlformats.org/officeDocument/2006/relationships/diagramQuickStyle" Target="../diagrams/quickStyle3.xml"/></Relationships>
</file>

<file path=ppt/slides/_rels/slide10.xml.rels><?xml version="1.0" encoding="UTF-8" standalone="yes"?>
<Relationships xmlns="http://schemas.openxmlformats.org/package/2006/relationships"><Relationship Id="rId3" Type="http://schemas.openxmlformats.org/officeDocument/2006/relationships/diagramLayout" Target="../diagrams/layout4.xml"/><Relationship Id="rId2" Type="http://schemas.openxmlformats.org/officeDocument/2006/relationships/diagramData" Target="../diagrams/data4.xml"/><Relationship Id="rId1" Type="http://schemas.openxmlformats.org/officeDocument/2006/relationships/slideLayout" Target="../slideLayouts/slideLayout2.xml"/><Relationship Id="rId6" Type="http://schemas.microsoft.com/office/2007/relationships/diagramDrawing" Target="../diagrams/drawing4.xml"/><Relationship Id="rId5" Type="http://schemas.openxmlformats.org/officeDocument/2006/relationships/diagramColors" Target="../diagrams/colors4.xml"/><Relationship Id="rId4" Type="http://schemas.openxmlformats.org/officeDocument/2006/relationships/diagramQuickStyle" Target="../diagrams/quickStyle4.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2" Type="http://schemas.openxmlformats.org/officeDocument/2006/relationships/image" Target="../media/image11.jpeg"/><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59A9681A-2486-4655-A876-E26402CA2EF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 name="Video 3" descr="People Discussing">
            <a:extLst>
              <a:ext uri="{FF2B5EF4-FFF2-40B4-BE49-F238E27FC236}">
                <a16:creationId xmlns:a16="http://schemas.microsoft.com/office/drawing/2014/main" id="{FE593A88-81D9-408D-BEC9-7321780E4C2F}"/>
              </a:ext>
            </a:extLst>
          </p:cNvPr>
          <p:cNvPicPr>
            <a:picLocks noChangeAspect="1"/>
          </p:cNvPicPr>
          <p:nvPr>
            <a:videoFile r:link="rId2"/>
            <p:extLst>
              <p:ext uri="{DAA4B4D4-6D71-4841-9C94-3DE7FCFB9230}">
                <p14:media xmlns:p14="http://schemas.microsoft.com/office/powerpoint/2010/main" r:embed="rId1"/>
              </p:ext>
            </p:extLst>
          </p:nvPr>
        </p:nvPicPr>
        <p:blipFill>
          <a:blip r:embed="rId4">
            <a:alphaModFix/>
          </a:blip>
          <a:srcRect t="286" r="1" b="1"/>
          <a:stretch>
            <a:fillRect/>
          </a:stretch>
        </p:blipFill>
        <p:spPr>
          <a:xfrm>
            <a:off x="2" y="152"/>
            <a:ext cx="12191998" cy="6857848"/>
          </a:xfrm>
          <a:prstGeom prst="rect">
            <a:avLst/>
          </a:prstGeom>
        </p:spPr>
      </p:pic>
      <p:sp>
        <p:nvSpPr>
          <p:cNvPr id="11" name="Rectangle 10">
            <a:extLst>
              <a:ext uri="{FF2B5EF4-FFF2-40B4-BE49-F238E27FC236}">
                <a16:creationId xmlns:a16="http://schemas.microsoft.com/office/drawing/2014/main" id="{C9BB6818-31C2-4340-98F8-64FF7F46A41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06" y="0"/>
            <a:ext cx="8543515" cy="6858000"/>
          </a:xfrm>
          <a:prstGeom prst="rect">
            <a:avLst/>
          </a:prstGeom>
          <a:gradFill flip="none" rotWithShape="1">
            <a:gsLst>
              <a:gs pos="0">
                <a:srgbClr val="000000">
                  <a:alpha val="0"/>
                </a:srgbClr>
              </a:gs>
              <a:gs pos="58000">
                <a:srgbClr val="000000">
                  <a:alpha val="55000"/>
                </a:srgbClr>
              </a:gs>
              <a:gs pos="93000">
                <a:srgbClr val="000000">
                  <a:alpha val="64000"/>
                </a:srgbClr>
              </a:gs>
            </a:gsLst>
            <a:lin ang="10800000" scaled="1"/>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CF43B513-D3E6-3847-5BBA-AF613803FE19}"/>
              </a:ext>
            </a:extLst>
          </p:cNvPr>
          <p:cNvSpPr>
            <a:spLocks noGrp="1"/>
          </p:cNvSpPr>
          <p:nvPr>
            <p:ph type="ctrTitle"/>
          </p:nvPr>
        </p:nvSpPr>
        <p:spPr>
          <a:xfrm>
            <a:off x="640080" y="1371600"/>
            <a:ext cx="5758629" cy="2696866"/>
          </a:xfrm>
        </p:spPr>
        <p:txBody>
          <a:bodyPr>
            <a:normAutofit/>
          </a:bodyPr>
          <a:lstStyle/>
          <a:p>
            <a:r>
              <a:rPr lang="en-GB">
                <a:solidFill>
                  <a:srgbClr val="FFFFFF"/>
                </a:solidFill>
              </a:rPr>
              <a:t>Ethical decision in Marketing</a:t>
            </a:r>
          </a:p>
        </p:txBody>
      </p:sp>
      <p:sp>
        <p:nvSpPr>
          <p:cNvPr id="3" name="Subtitle 2">
            <a:extLst>
              <a:ext uri="{FF2B5EF4-FFF2-40B4-BE49-F238E27FC236}">
                <a16:creationId xmlns:a16="http://schemas.microsoft.com/office/drawing/2014/main" id="{6FAAD521-A29E-A2F3-2923-A2D40B59BCFC}"/>
              </a:ext>
            </a:extLst>
          </p:cNvPr>
          <p:cNvSpPr>
            <a:spLocks noGrp="1"/>
          </p:cNvSpPr>
          <p:nvPr>
            <p:ph type="subTitle" idx="1"/>
          </p:nvPr>
        </p:nvSpPr>
        <p:spPr>
          <a:xfrm>
            <a:off x="640080" y="4584879"/>
            <a:ext cx="6402572" cy="1287887"/>
          </a:xfrm>
        </p:spPr>
        <p:txBody>
          <a:bodyPr anchor="b">
            <a:normAutofit/>
          </a:bodyPr>
          <a:lstStyle/>
          <a:p>
            <a:endParaRPr lang="en-GB">
              <a:solidFill>
                <a:srgbClr val="FFFFFF"/>
              </a:solidFill>
            </a:endParaRPr>
          </a:p>
        </p:txBody>
      </p:sp>
      <p:cxnSp>
        <p:nvCxnSpPr>
          <p:cNvPr id="13" name="Straight Connector 12">
            <a:extLst>
              <a:ext uri="{FF2B5EF4-FFF2-40B4-BE49-F238E27FC236}">
                <a16:creationId xmlns:a16="http://schemas.microsoft.com/office/drawing/2014/main" id="{F0CE0765-E93C-4D37-9D5F-D464EFB10FA7}"/>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718052" y="1031001"/>
            <a:ext cx="978862" cy="0"/>
          </a:xfrm>
          <a:prstGeom prst="line">
            <a:avLst/>
          </a:prstGeom>
          <a:ln w="76200"/>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102740645"/>
      </p:ext>
    </p:extLst>
  </p:cSld>
  <p:clrMapOvr>
    <a:overrideClrMapping bg1="dk1" tx1="lt1" bg2="dk2" tx2="lt2" accent1="accent1" accent2="accent2" accent3="accent3" accent4="accent4" accent5="accent5" accent6="accent6" hlink="hlink" folHlink="folHlink"/>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9130"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seq concurrent="1" nextAc="seek">
              <p:cTn id="7" restart="whenNotActive" fill="hold" evtFilter="cancelBubble" nodeType="interactiveSeq">
                <p:stCondLst>
                  <p:cond evt="onClick" delay="0">
                    <p:tgtEl>
                      <p:spTgt spid="4"/>
                    </p:tgtEl>
                  </p:cond>
                </p:stCondLst>
                <p:endSync evt="end" delay="0">
                  <p:rtn val="all"/>
                </p:endSync>
                <p:childTnLst>
                  <p:par>
                    <p:cTn id="8" fill="hold">
                      <p:stCondLst>
                        <p:cond delay="0"/>
                      </p:stCondLst>
                      <p:childTnLst>
                        <p:par>
                          <p:cTn id="9" fill="hold">
                            <p:stCondLst>
                              <p:cond delay="0"/>
                            </p:stCondLst>
                            <p:childTnLst>
                              <p:par>
                                <p:cTn id="10" presetID="2" presetClass="mediacall" presetSubtype="0" fill="hold" nodeType="clickEffect">
                                  <p:stCondLst>
                                    <p:cond delay="0"/>
                                  </p:stCondLst>
                                  <p:childTnLst>
                                    <p:cmd type="call" cmd="togglePause">
                                      <p:cBhvr>
                                        <p:cTn id="11" dur="1" fill="hold"/>
                                        <p:tgtEl>
                                          <p:spTgt spid="4"/>
                                        </p:tgtEl>
                                      </p:cBhvr>
                                    </p:cmd>
                                  </p:childTnLst>
                                </p:cTn>
                              </p:par>
                            </p:childTnLst>
                          </p:cTn>
                        </p:par>
                      </p:childTnLst>
                    </p:cTn>
                  </p:par>
                </p:childTnLst>
              </p:cTn>
              <p:nextCondLst>
                <p:cond evt="onClick" delay="0">
                  <p:tgtEl>
                    <p:spTgt spid="4"/>
                  </p:tgtEl>
                </p:cond>
              </p:nextCondLst>
            </p:seq>
            <p:video>
              <p:cMediaNode mute="1">
                <p:cTn id="12" repeatCount="indefinite" fill="hold" display="0">
                  <p:stCondLst>
                    <p:cond delay="indefinite"/>
                  </p:stCondLst>
                </p:cTn>
                <p:tgtEl>
                  <p:spTgt spid="4"/>
                </p:tgtEl>
              </p:cMediaNode>
            </p:video>
          </p:childTnLst>
        </p:cTn>
      </p:par>
    </p:tnLst>
  </p:timing>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744CAA32-F237-419C-A2DD-43C28D920D3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1DD1407E-63E1-11D5-65A9-17A44474CCBA}"/>
              </a:ext>
            </a:extLst>
          </p:cNvPr>
          <p:cNvSpPr>
            <a:spLocks noGrp="1"/>
          </p:cNvSpPr>
          <p:nvPr>
            <p:ph type="title"/>
          </p:nvPr>
        </p:nvSpPr>
        <p:spPr>
          <a:xfrm>
            <a:off x="640080" y="1371600"/>
            <a:ext cx="5737859" cy="1097280"/>
          </a:xfrm>
        </p:spPr>
        <p:txBody>
          <a:bodyPr>
            <a:normAutofit/>
          </a:bodyPr>
          <a:lstStyle/>
          <a:p>
            <a:pPr>
              <a:lnSpc>
                <a:spcPct val="90000"/>
              </a:lnSpc>
            </a:pPr>
            <a:r>
              <a:rPr lang="en-GB" sz="3400"/>
              <a:t>What is ethical decision making in marketing?</a:t>
            </a:r>
          </a:p>
        </p:txBody>
      </p:sp>
      <p:cxnSp>
        <p:nvCxnSpPr>
          <p:cNvPr id="12" name="Straight Connector 11">
            <a:extLst>
              <a:ext uri="{FF2B5EF4-FFF2-40B4-BE49-F238E27FC236}">
                <a16:creationId xmlns:a16="http://schemas.microsoft.com/office/drawing/2014/main" id="{753FE100-D0AB-4AE2-824B-60CFA31EC6A2}"/>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713232" y="1031001"/>
            <a:ext cx="978862" cy="0"/>
          </a:xfrm>
          <a:prstGeom prst="line">
            <a:avLst/>
          </a:prstGeom>
          <a:ln w="76200"/>
        </p:spPr>
        <p:style>
          <a:lnRef idx="1">
            <a:schemeClr val="accent1"/>
          </a:lnRef>
          <a:fillRef idx="0">
            <a:schemeClr val="accent1"/>
          </a:fillRef>
          <a:effectRef idx="0">
            <a:schemeClr val="accent1"/>
          </a:effectRef>
          <a:fontRef idx="minor">
            <a:schemeClr val="tx1"/>
          </a:fontRef>
        </p:style>
      </p:cxnSp>
      <p:sp>
        <p:nvSpPr>
          <p:cNvPr id="3" name="Content Placeholder 2">
            <a:extLst>
              <a:ext uri="{FF2B5EF4-FFF2-40B4-BE49-F238E27FC236}">
                <a16:creationId xmlns:a16="http://schemas.microsoft.com/office/drawing/2014/main" id="{DCA0F6E5-D249-8146-F066-F78CD589787C}"/>
              </a:ext>
            </a:extLst>
          </p:cNvPr>
          <p:cNvSpPr>
            <a:spLocks noGrp="1"/>
          </p:cNvSpPr>
          <p:nvPr>
            <p:ph idx="1"/>
          </p:nvPr>
        </p:nvSpPr>
        <p:spPr>
          <a:xfrm>
            <a:off x="640080" y="2633236"/>
            <a:ext cx="5737860" cy="3666980"/>
          </a:xfrm>
        </p:spPr>
        <p:txBody>
          <a:bodyPr>
            <a:normAutofit/>
          </a:bodyPr>
          <a:lstStyle/>
          <a:p>
            <a:pPr marL="0" indent="0">
              <a:buNone/>
            </a:pPr>
            <a:r>
              <a:rPr lang="en-GB" dirty="0"/>
              <a:t>Ethical decision‑making in marketing means going beyond legal compliance to ensure honesty, fairness, transparency, and responsibility toward customers, stakeholders, and society. It requires evaluating both </a:t>
            </a:r>
            <a:r>
              <a:rPr lang="en-GB" i="1" dirty="0"/>
              <a:t>intent</a:t>
            </a:r>
            <a:r>
              <a:rPr lang="en-GB" dirty="0"/>
              <a:t> and </a:t>
            </a:r>
            <a:r>
              <a:rPr lang="en-GB" i="1" dirty="0"/>
              <a:t>impact</a:t>
            </a:r>
            <a:r>
              <a:rPr lang="en-GB" dirty="0"/>
              <a:t>, especially in grey areas like sustainability claims, data use, pricing, and influencer marketing.</a:t>
            </a:r>
          </a:p>
        </p:txBody>
      </p:sp>
      <p:pic>
        <p:nvPicPr>
          <p:cNvPr id="7" name="Graphic 6" descr="Scales of Justice">
            <a:extLst>
              <a:ext uri="{FF2B5EF4-FFF2-40B4-BE49-F238E27FC236}">
                <a16:creationId xmlns:a16="http://schemas.microsoft.com/office/drawing/2014/main" id="{3E9F72FF-EF4B-7EAF-4229-4E7AF0E031E5}"/>
              </a:ext>
            </a:extLst>
          </p:cNvPr>
          <p:cNvPicPr>
            <a:picLocks noChangeAspect="1"/>
          </p:cNvPicPr>
          <p:nvPr/>
        </p:nvPicPr>
        <p:blipFill>
          <a:blip>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p:blipFill>
        <p:spPr>
          <a:xfrm>
            <a:off x="7155179" y="1924386"/>
            <a:ext cx="4375829" cy="4375829"/>
          </a:xfrm>
          <a:prstGeom prst="rect">
            <a:avLst/>
          </a:prstGeom>
        </p:spPr>
      </p:pic>
    </p:spTree>
    <p:extLst>
      <p:ext uri="{BB962C8B-B14F-4D97-AF65-F5344CB8AC3E}">
        <p14:creationId xmlns:p14="http://schemas.microsoft.com/office/powerpoint/2010/main" val="3043955807"/>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744CAA32-F237-419C-A2DD-43C28D920D3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9D4598A1-B98F-59DB-6BB4-61CC36A58747}"/>
              </a:ext>
            </a:extLst>
          </p:cNvPr>
          <p:cNvSpPr>
            <a:spLocks noGrp="1"/>
          </p:cNvSpPr>
          <p:nvPr>
            <p:ph type="title"/>
          </p:nvPr>
        </p:nvSpPr>
        <p:spPr>
          <a:xfrm>
            <a:off x="640080" y="1371600"/>
            <a:ext cx="5737859" cy="1097280"/>
          </a:xfrm>
        </p:spPr>
        <p:txBody>
          <a:bodyPr>
            <a:normAutofit/>
          </a:bodyPr>
          <a:lstStyle/>
          <a:p>
            <a:r>
              <a:rPr lang="en-GB" dirty="0"/>
              <a:t>Why is it important?</a:t>
            </a:r>
          </a:p>
        </p:txBody>
      </p:sp>
      <p:cxnSp>
        <p:nvCxnSpPr>
          <p:cNvPr id="12" name="Straight Connector 11">
            <a:extLst>
              <a:ext uri="{FF2B5EF4-FFF2-40B4-BE49-F238E27FC236}">
                <a16:creationId xmlns:a16="http://schemas.microsoft.com/office/drawing/2014/main" id="{753FE100-D0AB-4AE2-824B-60CFA31EC6A2}"/>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713232" y="1031001"/>
            <a:ext cx="978862" cy="0"/>
          </a:xfrm>
          <a:prstGeom prst="line">
            <a:avLst/>
          </a:prstGeom>
          <a:ln w="76200"/>
        </p:spPr>
        <p:style>
          <a:lnRef idx="1">
            <a:schemeClr val="accent1"/>
          </a:lnRef>
          <a:fillRef idx="0">
            <a:schemeClr val="accent1"/>
          </a:fillRef>
          <a:effectRef idx="0">
            <a:schemeClr val="accent1"/>
          </a:effectRef>
          <a:fontRef idx="minor">
            <a:schemeClr val="tx1"/>
          </a:fontRef>
        </p:style>
      </p:cxnSp>
      <p:sp>
        <p:nvSpPr>
          <p:cNvPr id="3" name="Content Placeholder 2">
            <a:extLst>
              <a:ext uri="{FF2B5EF4-FFF2-40B4-BE49-F238E27FC236}">
                <a16:creationId xmlns:a16="http://schemas.microsoft.com/office/drawing/2014/main" id="{DE0586C3-FD8A-CF36-E2BC-C325D470E017}"/>
              </a:ext>
            </a:extLst>
          </p:cNvPr>
          <p:cNvSpPr>
            <a:spLocks noGrp="1"/>
          </p:cNvSpPr>
          <p:nvPr>
            <p:ph idx="1"/>
          </p:nvPr>
        </p:nvSpPr>
        <p:spPr>
          <a:xfrm>
            <a:off x="640080" y="2633236"/>
            <a:ext cx="5737860" cy="3666980"/>
          </a:xfrm>
        </p:spPr>
        <p:txBody>
          <a:bodyPr>
            <a:normAutofit/>
          </a:bodyPr>
          <a:lstStyle/>
          <a:p>
            <a:pPr marL="0" indent="0">
              <a:buNone/>
            </a:pPr>
            <a:r>
              <a:rPr lang="en-GB" dirty="0"/>
              <a:t>Ethical marketing refers to the norms and values that guide how marketers make decisions about creating, communicating, and delivering value. It is not just about following the law (the minimum standard). It is about acting with integrity, avoiding harm, and ensuring marketing actions align with organisational values and societal expectations.</a:t>
            </a:r>
          </a:p>
        </p:txBody>
      </p:sp>
      <p:pic>
        <p:nvPicPr>
          <p:cNvPr id="7" name="Graphic 6" descr="Onboarding">
            <a:extLst>
              <a:ext uri="{FF2B5EF4-FFF2-40B4-BE49-F238E27FC236}">
                <a16:creationId xmlns:a16="http://schemas.microsoft.com/office/drawing/2014/main" id="{32648475-EBD1-820C-A671-0B514E73DB51}"/>
              </a:ext>
            </a:extLst>
          </p:cNvPr>
          <p:cNvPicPr>
            <a:picLocks noChangeAspect="1"/>
          </p:cNvPicPr>
          <p:nvPr/>
        </p:nvPicPr>
        <p:blipFill>
          <a:blip>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p:blipFill>
        <p:spPr>
          <a:xfrm>
            <a:off x="7155179" y="1924386"/>
            <a:ext cx="4375829" cy="4375829"/>
          </a:xfrm>
          <a:prstGeom prst="rect">
            <a:avLst/>
          </a:prstGeom>
        </p:spPr>
      </p:pic>
    </p:spTree>
    <p:extLst>
      <p:ext uri="{BB962C8B-B14F-4D97-AF65-F5344CB8AC3E}">
        <p14:creationId xmlns:p14="http://schemas.microsoft.com/office/powerpoint/2010/main" val="2140833961"/>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DBDA151C-5770-45E4-AAFF-59E7F403866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13697106-82A3-4F88-C849-98C303631424}"/>
              </a:ext>
            </a:extLst>
          </p:cNvPr>
          <p:cNvSpPr>
            <a:spLocks noGrp="1"/>
          </p:cNvSpPr>
          <p:nvPr>
            <p:ph type="title"/>
          </p:nvPr>
        </p:nvSpPr>
        <p:spPr>
          <a:xfrm>
            <a:off x="640080" y="914399"/>
            <a:ext cx="3000587" cy="4160520"/>
          </a:xfrm>
        </p:spPr>
        <p:txBody>
          <a:bodyPr>
            <a:normAutofit/>
          </a:bodyPr>
          <a:lstStyle/>
          <a:p>
            <a:r>
              <a:rPr lang="en-GB" sz="3600"/>
              <a:t>Key Principles</a:t>
            </a:r>
          </a:p>
        </p:txBody>
      </p:sp>
      <p:cxnSp>
        <p:nvCxnSpPr>
          <p:cNvPr id="11" name="Straight Connector 10">
            <a:extLst>
              <a:ext uri="{FF2B5EF4-FFF2-40B4-BE49-F238E27FC236}">
                <a16:creationId xmlns:a16="http://schemas.microsoft.com/office/drawing/2014/main" id="{05ADA91C-AD52-A530-A898-AD6E69874598}"/>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672253" y="6272784"/>
            <a:ext cx="10847495" cy="0"/>
          </a:xfrm>
          <a:prstGeom prst="line">
            <a:avLst/>
          </a:prstGeom>
          <a:ln w="76200"/>
        </p:spPr>
        <p:style>
          <a:lnRef idx="1">
            <a:schemeClr val="accent1"/>
          </a:lnRef>
          <a:fillRef idx="0">
            <a:schemeClr val="accent1"/>
          </a:fillRef>
          <a:effectRef idx="0">
            <a:schemeClr val="accent1"/>
          </a:effectRef>
          <a:fontRef idx="minor">
            <a:schemeClr val="tx1"/>
          </a:fontRef>
        </p:style>
      </p:cxnSp>
      <p:graphicFrame>
        <p:nvGraphicFramePr>
          <p:cNvPr id="5" name="Content Placeholder 2">
            <a:extLst>
              <a:ext uri="{FF2B5EF4-FFF2-40B4-BE49-F238E27FC236}">
                <a16:creationId xmlns:a16="http://schemas.microsoft.com/office/drawing/2014/main" id="{D1078E16-6ECC-47BE-5C72-DAC16DEAE5F9}"/>
              </a:ext>
            </a:extLst>
          </p:cNvPr>
          <p:cNvGraphicFramePr>
            <a:graphicFrameLocks noGrp="1"/>
          </p:cNvGraphicFramePr>
          <p:nvPr>
            <p:ph idx="1"/>
            <p:extLst>
              <p:ext uri="{D42A27DB-BD31-4B8C-83A1-F6EECF244321}">
                <p14:modId xmlns:p14="http://schemas.microsoft.com/office/powerpoint/2010/main" val="560467561"/>
              </p:ext>
            </p:extLst>
          </p:nvPr>
        </p:nvGraphicFramePr>
        <p:xfrm>
          <a:off x="4303332" y="891606"/>
          <a:ext cx="7216416" cy="5111260"/>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3318724078"/>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0FCB56A-3639-3EF5-0C5B-0C4CA37F3928}"/>
              </a:ext>
            </a:extLst>
          </p:cNvPr>
          <p:cNvSpPr>
            <a:spLocks noGrp="1"/>
          </p:cNvSpPr>
          <p:nvPr>
            <p:ph type="title"/>
          </p:nvPr>
        </p:nvSpPr>
        <p:spPr/>
        <p:txBody>
          <a:bodyPr/>
          <a:lstStyle/>
          <a:p>
            <a:r>
              <a:rPr lang="en-GB" dirty="0"/>
              <a:t>Why is it complex?</a:t>
            </a:r>
          </a:p>
        </p:txBody>
      </p:sp>
      <p:sp>
        <p:nvSpPr>
          <p:cNvPr id="3" name="Content Placeholder 2">
            <a:extLst>
              <a:ext uri="{FF2B5EF4-FFF2-40B4-BE49-F238E27FC236}">
                <a16:creationId xmlns:a16="http://schemas.microsoft.com/office/drawing/2014/main" id="{2F708B99-13AD-2E4B-7EE5-8DB07E8960BC}"/>
              </a:ext>
            </a:extLst>
          </p:cNvPr>
          <p:cNvSpPr>
            <a:spLocks noGrp="1"/>
          </p:cNvSpPr>
          <p:nvPr>
            <p:ph idx="1"/>
          </p:nvPr>
        </p:nvSpPr>
        <p:spPr/>
        <p:txBody>
          <a:bodyPr>
            <a:normAutofit lnSpcReduction="10000"/>
          </a:bodyPr>
          <a:lstStyle/>
          <a:p>
            <a:pPr marL="0" indent="0">
              <a:buNone/>
            </a:pPr>
            <a:r>
              <a:rPr lang="en-GB" dirty="0"/>
              <a:t>There is </a:t>
            </a:r>
            <a:r>
              <a:rPr lang="en-GB" i="1" dirty="0"/>
              <a:t>no universal rulebook</a:t>
            </a:r>
            <a:r>
              <a:rPr lang="en-GB" dirty="0"/>
              <a:t> for ethical marketing. What is appropriate varies across industries, cultures, and time. Marketers regularly face ambiguous situations where values conflict, and where legal compliance does not guarantee ethical behaviour. </a:t>
            </a:r>
          </a:p>
          <a:p>
            <a:r>
              <a:rPr lang="en-GB" dirty="0"/>
              <a:t>Examples of complexity:</a:t>
            </a:r>
          </a:p>
          <a:p>
            <a:pPr lvl="0"/>
            <a:r>
              <a:rPr lang="en-GB" dirty="0"/>
              <a:t>Sustainability claims that are technically true but misleading in implication.</a:t>
            </a:r>
          </a:p>
          <a:p>
            <a:pPr lvl="0"/>
            <a:r>
              <a:rPr lang="en-GB" dirty="0"/>
              <a:t>Pricing strategies that are legal but exploit behavioural biases.</a:t>
            </a:r>
          </a:p>
          <a:p>
            <a:pPr lvl="0"/>
            <a:r>
              <a:rPr lang="en-GB" dirty="0"/>
              <a:t>Influencer posts that appear authentic but are actually paid promotions.</a:t>
            </a:r>
          </a:p>
          <a:p>
            <a:pPr lvl="0"/>
            <a:r>
              <a:rPr lang="en-GB" dirty="0"/>
              <a:t>Data‑driven targeting that may unintentionally exclude or disadvantage certain groups.</a:t>
            </a:r>
          </a:p>
          <a:p>
            <a:pPr marL="0" indent="0">
              <a:buNone/>
            </a:pPr>
            <a:endParaRPr lang="en-GB" dirty="0"/>
          </a:p>
        </p:txBody>
      </p:sp>
    </p:spTree>
    <p:extLst>
      <p:ext uri="{BB962C8B-B14F-4D97-AF65-F5344CB8AC3E}">
        <p14:creationId xmlns:p14="http://schemas.microsoft.com/office/powerpoint/2010/main" val="2669742922"/>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ECEA10D-EE7D-672F-A93C-BF88DB10DAE9}"/>
              </a:ext>
            </a:extLst>
          </p:cNvPr>
          <p:cNvSpPr>
            <a:spLocks noGrp="1"/>
          </p:cNvSpPr>
          <p:nvPr>
            <p:ph type="title"/>
          </p:nvPr>
        </p:nvSpPr>
        <p:spPr/>
        <p:txBody>
          <a:bodyPr/>
          <a:lstStyle/>
          <a:p>
            <a:r>
              <a:rPr lang="en-GB" dirty="0"/>
              <a:t>Ethical Marketing Covers</a:t>
            </a:r>
          </a:p>
        </p:txBody>
      </p:sp>
      <p:sp>
        <p:nvSpPr>
          <p:cNvPr id="3" name="Content Placeholder 2">
            <a:extLst>
              <a:ext uri="{FF2B5EF4-FFF2-40B4-BE49-F238E27FC236}">
                <a16:creationId xmlns:a16="http://schemas.microsoft.com/office/drawing/2014/main" id="{8EB96C2E-8FE1-E36B-AEBA-D70F109A804C}"/>
              </a:ext>
            </a:extLst>
          </p:cNvPr>
          <p:cNvSpPr>
            <a:spLocks noGrp="1"/>
          </p:cNvSpPr>
          <p:nvPr>
            <p:ph idx="1"/>
          </p:nvPr>
        </p:nvSpPr>
        <p:spPr/>
        <p:txBody>
          <a:bodyPr/>
          <a:lstStyle/>
          <a:p>
            <a:pPr lvl="0"/>
            <a:r>
              <a:rPr lang="en-GB" b="1" dirty="0"/>
              <a:t>Product</a:t>
            </a:r>
            <a:r>
              <a:rPr lang="en-GB" dirty="0"/>
              <a:t> – safety, usability, truthful representation.</a:t>
            </a:r>
          </a:p>
          <a:p>
            <a:pPr lvl="0"/>
            <a:r>
              <a:rPr lang="en-GB" b="1" dirty="0"/>
              <a:t>Price</a:t>
            </a:r>
            <a:r>
              <a:rPr lang="en-GB" dirty="0"/>
              <a:t> – transparency, fairness, avoiding hidden fees.</a:t>
            </a:r>
          </a:p>
          <a:p>
            <a:pPr lvl="0"/>
            <a:r>
              <a:rPr lang="en-GB" b="1" dirty="0"/>
              <a:t>Place</a:t>
            </a:r>
            <a:r>
              <a:rPr lang="en-GB" dirty="0"/>
              <a:t> – accessibility, avoiding unjustified exclusion.</a:t>
            </a:r>
          </a:p>
          <a:p>
            <a:pPr lvl="0"/>
            <a:r>
              <a:rPr lang="en-GB" b="1" dirty="0"/>
              <a:t>Promotion</a:t>
            </a:r>
            <a:r>
              <a:rPr lang="en-GB" dirty="0"/>
              <a:t> – accurate claims, proportionate persuasion, responsible targeting.</a:t>
            </a:r>
          </a:p>
          <a:p>
            <a:pPr marL="0" indent="0">
              <a:buNone/>
            </a:pPr>
            <a:r>
              <a:rPr lang="en-GB" dirty="0"/>
              <a:t>It reinforces that ethics is not just about “bad ads”—it is about the whole customer experience.</a:t>
            </a:r>
          </a:p>
        </p:txBody>
      </p:sp>
    </p:spTree>
    <p:extLst>
      <p:ext uri="{BB962C8B-B14F-4D97-AF65-F5344CB8AC3E}">
        <p14:creationId xmlns:p14="http://schemas.microsoft.com/office/powerpoint/2010/main" val="2843191666"/>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DCF4FCF-9989-3DB6-9B02-98D358FF5664}"/>
              </a:ext>
            </a:extLst>
          </p:cNvPr>
          <p:cNvSpPr>
            <a:spLocks noGrp="1"/>
          </p:cNvSpPr>
          <p:nvPr>
            <p:ph type="title"/>
          </p:nvPr>
        </p:nvSpPr>
        <p:spPr/>
        <p:txBody>
          <a:bodyPr>
            <a:normAutofit fontScale="90000"/>
          </a:bodyPr>
          <a:lstStyle/>
          <a:p>
            <a:r>
              <a:rPr lang="en-GB" dirty="0"/>
              <a:t>Ethical marketing builds:</a:t>
            </a:r>
            <a:br>
              <a:rPr lang="en-GB" dirty="0"/>
            </a:br>
            <a:endParaRPr lang="en-GB" dirty="0"/>
          </a:p>
        </p:txBody>
      </p:sp>
      <p:sp>
        <p:nvSpPr>
          <p:cNvPr id="3" name="Content Placeholder 2">
            <a:extLst>
              <a:ext uri="{FF2B5EF4-FFF2-40B4-BE49-F238E27FC236}">
                <a16:creationId xmlns:a16="http://schemas.microsoft.com/office/drawing/2014/main" id="{AFEB3A2B-F47C-43CD-5B04-4F02F8A8F0E4}"/>
              </a:ext>
            </a:extLst>
          </p:cNvPr>
          <p:cNvSpPr>
            <a:spLocks noGrp="1"/>
          </p:cNvSpPr>
          <p:nvPr>
            <p:ph idx="1"/>
          </p:nvPr>
        </p:nvSpPr>
        <p:spPr/>
        <p:txBody>
          <a:bodyPr/>
          <a:lstStyle/>
          <a:p>
            <a:pPr lvl="0"/>
            <a:r>
              <a:rPr lang="en-GB" b="1" dirty="0"/>
              <a:t>Consumer trust and loyalty</a:t>
            </a:r>
            <a:endParaRPr lang="en-GB" dirty="0"/>
          </a:p>
          <a:p>
            <a:pPr lvl="0"/>
            <a:r>
              <a:rPr lang="en-GB" b="1" dirty="0"/>
              <a:t>Brand reputation</a:t>
            </a:r>
            <a:endParaRPr lang="en-GB" dirty="0"/>
          </a:p>
          <a:p>
            <a:pPr lvl="0"/>
            <a:r>
              <a:rPr lang="en-GB" b="1" dirty="0"/>
              <a:t>Protection of customer well‑being</a:t>
            </a:r>
            <a:endParaRPr lang="en-GB" dirty="0"/>
          </a:p>
          <a:p>
            <a:pPr lvl="0"/>
            <a:r>
              <a:rPr lang="en-GB" b="1" dirty="0"/>
              <a:t>Long‑term organisational sustainability</a:t>
            </a:r>
            <a:endParaRPr lang="en-GB" dirty="0"/>
          </a:p>
          <a:p>
            <a:pPr marL="0" indent="0">
              <a:buNone/>
            </a:pPr>
            <a:r>
              <a:rPr lang="en-GB" dirty="0"/>
              <a:t>In contrast, unethical behaviour leads to regulatory action, reputational damage, and loss of customer confidence.</a:t>
            </a:r>
          </a:p>
        </p:txBody>
      </p:sp>
    </p:spTree>
    <p:extLst>
      <p:ext uri="{BB962C8B-B14F-4D97-AF65-F5344CB8AC3E}">
        <p14:creationId xmlns:p14="http://schemas.microsoft.com/office/powerpoint/2010/main" val="2186795976"/>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DBDA151C-5770-45E4-AAFF-59E7F403866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435C84D3-0B8F-3364-1DE5-A906E2BC794E}"/>
              </a:ext>
            </a:extLst>
          </p:cNvPr>
          <p:cNvSpPr>
            <a:spLocks noGrp="1"/>
          </p:cNvSpPr>
          <p:nvPr>
            <p:ph type="title"/>
          </p:nvPr>
        </p:nvSpPr>
        <p:spPr>
          <a:xfrm>
            <a:off x="640080" y="914399"/>
            <a:ext cx="3000587" cy="4160520"/>
          </a:xfrm>
        </p:spPr>
        <p:txBody>
          <a:bodyPr>
            <a:normAutofit/>
          </a:bodyPr>
          <a:lstStyle/>
          <a:p>
            <a:r>
              <a:rPr lang="en-GB" sz="3600"/>
              <a:t>Simple framework</a:t>
            </a:r>
          </a:p>
        </p:txBody>
      </p:sp>
      <p:cxnSp>
        <p:nvCxnSpPr>
          <p:cNvPr id="11" name="Straight Connector 10">
            <a:extLst>
              <a:ext uri="{FF2B5EF4-FFF2-40B4-BE49-F238E27FC236}">
                <a16:creationId xmlns:a16="http://schemas.microsoft.com/office/drawing/2014/main" id="{05ADA91C-AD52-A530-A898-AD6E69874598}"/>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672253" y="6272784"/>
            <a:ext cx="10847495" cy="0"/>
          </a:xfrm>
          <a:prstGeom prst="line">
            <a:avLst/>
          </a:prstGeom>
          <a:ln w="76200"/>
        </p:spPr>
        <p:style>
          <a:lnRef idx="1">
            <a:schemeClr val="accent1"/>
          </a:lnRef>
          <a:fillRef idx="0">
            <a:schemeClr val="accent1"/>
          </a:fillRef>
          <a:effectRef idx="0">
            <a:schemeClr val="accent1"/>
          </a:effectRef>
          <a:fontRef idx="minor">
            <a:schemeClr val="tx1"/>
          </a:fontRef>
        </p:style>
      </p:cxnSp>
      <p:graphicFrame>
        <p:nvGraphicFramePr>
          <p:cNvPr id="5" name="Content Placeholder 2">
            <a:extLst>
              <a:ext uri="{FF2B5EF4-FFF2-40B4-BE49-F238E27FC236}">
                <a16:creationId xmlns:a16="http://schemas.microsoft.com/office/drawing/2014/main" id="{999E4A7A-2A60-D9D7-57E5-B5ADD6EFCC34}"/>
              </a:ext>
            </a:extLst>
          </p:cNvPr>
          <p:cNvGraphicFramePr>
            <a:graphicFrameLocks noGrp="1"/>
          </p:cNvGraphicFramePr>
          <p:nvPr>
            <p:ph idx="1"/>
            <p:extLst>
              <p:ext uri="{D42A27DB-BD31-4B8C-83A1-F6EECF244321}">
                <p14:modId xmlns:p14="http://schemas.microsoft.com/office/powerpoint/2010/main" val="2619768701"/>
              </p:ext>
            </p:extLst>
          </p:nvPr>
        </p:nvGraphicFramePr>
        <p:xfrm>
          <a:off x="4303332" y="891606"/>
          <a:ext cx="7216416" cy="5111260"/>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73284612"/>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DBDA151C-5770-45E4-AAFF-59E7F403866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32597F67-2826-025F-F515-0DBECE1D8DFA}"/>
              </a:ext>
            </a:extLst>
          </p:cNvPr>
          <p:cNvSpPr>
            <a:spLocks noGrp="1"/>
          </p:cNvSpPr>
          <p:nvPr>
            <p:ph type="title"/>
          </p:nvPr>
        </p:nvSpPr>
        <p:spPr>
          <a:xfrm>
            <a:off x="640080" y="914399"/>
            <a:ext cx="3000587" cy="4160520"/>
          </a:xfrm>
        </p:spPr>
        <p:txBody>
          <a:bodyPr>
            <a:normAutofit/>
          </a:bodyPr>
          <a:lstStyle/>
          <a:p>
            <a:r>
              <a:rPr lang="en-GB" sz="3600"/>
              <a:t>Activity </a:t>
            </a:r>
          </a:p>
        </p:txBody>
      </p:sp>
      <p:cxnSp>
        <p:nvCxnSpPr>
          <p:cNvPr id="11" name="Straight Connector 10">
            <a:extLst>
              <a:ext uri="{FF2B5EF4-FFF2-40B4-BE49-F238E27FC236}">
                <a16:creationId xmlns:a16="http://schemas.microsoft.com/office/drawing/2014/main" id="{05ADA91C-AD52-A530-A898-AD6E69874598}"/>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672253" y="6272784"/>
            <a:ext cx="10847495" cy="0"/>
          </a:xfrm>
          <a:prstGeom prst="line">
            <a:avLst/>
          </a:prstGeom>
          <a:ln w="76200"/>
        </p:spPr>
        <p:style>
          <a:lnRef idx="1">
            <a:schemeClr val="accent1"/>
          </a:lnRef>
          <a:fillRef idx="0">
            <a:schemeClr val="accent1"/>
          </a:fillRef>
          <a:effectRef idx="0">
            <a:schemeClr val="accent1"/>
          </a:effectRef>
          <a:fontRef idx="minor">
            <a:schemeClr val="tx1"/>
          </a:fontRef>
        </p:style>
      </p:cxnSp>
      <p:graphicFrame>
        <p:nvGraphicFramePr>
          <p:cNvPr id="5" name="Content Placeholder 2">
            <a:extLst>
              <a:ext uri="{FF2B5EF4-FFF2-40B4-BE49-F238E27FC236}">
                <a16:creationId xmlns:a16="http://schemas.microsoft.com/office/drawing/2014/main" id="{D6D4B18C-9242-44C7-6B5E-A1FE931A510C}"/>
              </a:ext>
            </a:extLst>
          </p:cNvPr>
          <p:cNvGraphicFramePr>
            <a:graphicFrameLocks noGrp="1"/>
          </p:cNvGraphicFramePr>
          <p:nvPr>
            <p:ph idx="1"/>
            <p:extLst>
              <p:ext uri="{D42A27DB-BD31-4B8C-83A1-F6EECF244321}">
                <p14:modId xmlns:p14="http://schemas.microsoft.com/office/powerpoint/2010/main" val="3658780613"/>
              </p:ext>
            </p:extLst>
          </p:nvPr>
        </p:nvGraphicFramePr>
        <p:xfrm>
          <a:off x="4303332" y="891606"/>
          <a:ext cx="7216416" cy="5111260"/>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74225135"/>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DBDA151C-5770-45E4-AAFF-59E7F403866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D5E741A4-D5C1-679B-9A55-D2FB8C85D195}"/>
              </a:ext>
            </a:extLst>
          </p:cNvPr>
          <p:cNvSpPr>
            <a:spLocks noGrp="1"/>
          </p:cNvSpPr>
          <p:nvPr>
            <p:ph type="title"/>
          </p:nvPr>
        </p:nvSpPr>
        <p:spPr>
          <a:xfrm>
            <a:off x="640080" y="914399"/>
            <a:ext cx="3000587" cy="4160520"/>
          </a:xfrm>
        </p:spPr>
        <p:txBody>
          <a:bodyPr>
            <a:normAutofit/>
          </a:bodyPr>
          <a:lstStyle/>
          <a:p>
            <a:r>
              <a:rPr lang="en-GB" sz="3600"/>
              <a:t>Example 1</a:t>
            </a:r>
          </a:p>
        </p:txBody>
      </p:sp>
      <p:cxnSp>
        <p:nvCxnSpPr>
          <p:cNvPr id="11" name="Straight Connector 10">
            <a:extLst>
              <a:ext uri="{FF2B5EF4-FFF2-40B4-BE49-F238E27FC236}">
                <a16:creationId xmlns:a16="http://schemas.microsoft.com/office/drawing/2014/main" id="{05ADA91C-AD52-A530-A898-AD6E69874598}"/>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672253" y="6272784"/>
            <a:ext cx="10847495" cy="0"/>
          </a:xfrm>
          <a:prstGeom prst="line">
            <a:avLst/>
          </a:prstGeom>
          <a:ln w="76200"/>
        </p:spPr>
        <p:style>
          <a:lnRef idx="1">
            <a:schemeClr val="accent1"/>
          </a:lnRef>
          <a:fillRef idx="0">
            <a:schemeClr val="accent1"/>
          </a:fillRef>
          <a:effectRef idx="0">
            <a:schemeClr val="accent1"/>
          </a:effectRef>
          <a:fontRef idx="minor">
            <a:schemeClr val="tx1"/>
          </a:fontRef>
        </p:style>
      </p:cxnSp>
      <p:graphicFrame>
        <p:nvGraphicFramePr>
          <p:cNvPr id="5" name="Content Placeholder 2">
            <a:extLst>
              <a:ext uri="{FF2B5EF4-FFF2-40B4-BE49-F238E27FC236}">
                <a16:creationId xmlns:a16="http://schemas.microsoft.com/office/drawing/2014/main" id="{3B07BD0E-DCBF-C05B-22CA-E68EBFEA3381}"/>
              </a:ext>
            </a:extLst>
          </p:cNvPr>
          <p:cNvGraphicFramePr>
            <a:graphicFrameLocks noGrp="1"/>
          </p:cNvGraphicFramePr>
          <p:nvPr>
            <p:ph idx="1"/>
            <p:extLst>
              <p:ext uri="{D42A27DB-BD31-4B8C-83A1-F6EECF244321}">
                <p14:modId xmlns:p14="http://schemas.microsoft.com/office/powerpoint/2010/main" val="2762602375"/>
              </p:ext>
            </p:extLst>
          </p:nvPr>
        </p:nvGraphicFramePr>
        <p:xfrm>
          <a:off x="4303332" y="891606"/>
          <a:ext cx="7216416" cy="5111260"/>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2951822172"/>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B2BA8BE-80D6-E90B-8A6B-9B02CCD33F34}"/>
              </a:ext>
            </a:extLst>
          </p:cNvPr>
          <p:cNvSpPr>
            <a:spLocks noGrp="1"/>
          </p:cNvSpPr>
          <p:nvPr>
            <p:ph type="title"/>
          </p:nvPr>
        </p:nvSpPr>
        <p:spPr/>
        <p:txBody>
          <a:bodyPr/>
          <a:lstStyle/>
          <a:p>
            <a:r>
              <a:rPr lang="en-GB" dirty="0"/>
              <a:t>Example 2</a:t>
            </a:r>
          </a:p>
        </p:txBody>
      </p:sp>
      <p:sp>
        <p:nvSpPr>
          <p:cNvPr id="3" name="Content Placeholder 2">
            <a:extLst>
              <a:ext uri="{FF2B5EF4-FFF2-40B4-BE49-F238E27FC236}">
                <a16:creationId xmlns:a16="http://schemas.microsoft.com/office/drawing/2014/main" id="{1794329C-F207-809A-2B2F-6565E7CDEBD5}"/>
              </a:ext>
            </a:extLst>
          </p:cNvPr>
          <p:cNvSpPr>
            <a:spLocks noGrp="1"/>
          </p:cNvSpPr>
          <p:nvPr>
            <p:ph idx="1"/>
          </p:nvPr>
        </p:nvSpPr>
        <p:spPr/>
        <p:txBody>
          <a:bodyPr/>
          <a:lstStyle/>
          <a:p>
            <a:pPr marL="0" indent="0">
              <a:buNone/>
            </a:pPr>
            <a:r>
              <a:rPr lang="en-GB" b="1" dirty="0"/>
              <a:t>Claim:</a:t>
            </a:r>
            <a:r>
              <a:rPr lang="en-GB" dirty="0"/>
              <a:t> Brands used unqualified environmental terms such as “sustainable” and “eco-friendly” in paid search ads.</a:t>
            </a:r>
          </a:p>
          <a:p>
            <a:r>
              <a:rPr lang="en-GB" b="1" dirty="0"/>
              <a:t>Regulator outcome:</a:t>
            </a:r>
            <a:r>
              <a:rPr lang="en-GB" dirty="0"/>
              <a:t> The ASA upheld complaints because the claims were </a:t>
            </a:r>
            <a:r>
              <a:rPr lang="en-GB" b="1" dirty="0"/>
              <a:t>absolute</a:t>
            </a:r>
            <a:r>
              <a:rPr lang="en-GB" dirty="0"/>
              <a:t>, </a:t>
            </a:r>
            <a:r>
              <a:rPr lang="en-GB" b="1" dirty="0"/>
              <a:t>unqualified</a:t>
            </a:r>
            <a:r>
              <a:rPr lang="en-GB" dirty="0"/>
              <a:t>, and lacked evidence. The ASA’s 2026 Pulse Report found that </a:t>
            </a:r>
            <a:r>
              <a:rPr lang="en-GB" b="1" dirty="0"/>
              <a:t>three‑quarters of green claims</a:t>
            </a:r>
            <a:r>
              <a:rPr lang="en-GB" dirty="0"/>
              <a:t> in ads were framed in broad, absolute terms like “eco-friendly” or “carbon neutral”, creating high risk of misleading consumers.</a:t>
            </a:r>
          </a:p>
          <a:p>
            <a:pPr marL="0" indent="0">
              <a:buNone/>
            </a:pPr>
            <a:r>
              <a:rPr lang="en-GB" b="1" dirty="0"/>
              <a:t>Is using broad sustainability language without evidence ethical?</a:t>
            </a:r>
          </a:p>
        </p:txBody>
      </p:sp>
    </p:spTree>
    <p:extLst>
      <p:ext uri="{BB962C8B-B14F-4D97-AF65-F5344CB8AC3E}">
        <p14:creationId xmlns:p14="http://schemas.microsoft.com/office/powerpoint/2010/main" val="390337777"/>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6" name="Rectangle 15">
            <a:extLst>
              <a:ext uri="{FF2B5EF4-FFF2-40B4-BE49-F238E27FC236}">
                <a16:creationId xmlns:a16="http://schemas.microsoft.com/office/drawing/2014/main" id="{406BD704-01C2-4341-B99A-116CC7EC56E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 name="Picture 4" descr="Cows looking at the camera">
            <a:extLst>
              <a:ext uri="{FF2B5EF4-FFF2-40B4-BE49-F238E27FC236}">
                <a16:creationId xmlns:a16="http://schemas.microsoft.com/office/drawing/2014/main" id="{D1B51C0D-2A80-82B6-4B19-1641B2CE40BE}"/>
              </a:ext>
            </a:extLst>
          </p:cNvPr>
          <p:cNvPicPr>
            <a:picLocks noChangeAspect="1"/>
          </p:cNvPicPr>
          <p:nvPr/>
        </p:nvPicPr>
        <p:blipFill>
          <a:blip r:embed="rId2"/>
          <a:srcRect t="9773" b="1644"/>
          <a:stretch>
            <a:fillRect/>
          </a:stretch>
        </p:blipFill>
        <p:spPr>
          <a:xfrm>
            <a:off x="20" y="10"/>
            <a:ext cx="12191980" cy="6857990"/>
          </a:xfrm>
          <a:prstGeom prst="rect">
            <a:avLst/>
          </a:prstGeom>
        </p:spPr>
      </p:pic>
      <p:sp useBgFill="1">
        <p:nvSpPr>
          <p:cNvPr id="18" name="Rectangle 17">
            <a:extLst>
              <a:ext uri="{FF2B5EF4-FFF2-40B4-BE49-F238E27FC236}">
                <a16:creationId xmlns:a16="http://schemas.microsoft.com/office/drawing/2014/main" id="{0225C01B-A296-4FAA-AA46-794F27DF693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54894" y="979075"/>
            <a:ext cx="5777024" cy="507492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87C025D5-30C3-95DD-6CD6-EA9ADA75F27F}"/>
              </a:ext>
            </a:extLst>
          </p:cNvPr>
          <p:cNvSpPr>
            <a:spLocks noGrp="1"/>
          </p:cNvSpPr>
          <p:nvPr>
            <p:ph type="title"/>
          </p:nvPr>
        </p:nvSpPr>
        <p:spPr>
          <a:xfrm>
            <a:off x="1049451" y="1352492"/>
            <a:ext cx="4665540" cy="1143000"/>
          </a:xfrm>
        </p:spPr>
        <p:txBody>
          <a:bodyPr>
            <a:normAutofit/>
          </a:bodyPr>
          <a:lstStyle/>
          <a:p>
            <a:r>
              <a:rPr lang="en-GB" dirty="0"/>
              <a:t>Example 3</a:t>
            </a:r>
          </a:p>
        </p:txBody>
      </p:sp>
      <p:cxnSp>
        <p:nvCxnSpPr>
          <p:cNvPr id="20" name="Straight Connector 19">
            <a:extLst>
              <a:ext uri="{FF2B5EF4-FFF2-40B4-BE49-F238E27FC236}">
                <a16:creationId xmlns:a16="http://schemas.microsoft.com/office/drawing/2014/main" id="{62713E66-598D-4B8A-9D2A-67C7AF46EF11}"/>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V="1">
            <a:off x="485673" y="979075"/>
            <a:ext cx="0" cy="5074920"/>
          </a:xfrm>
          <a:prstGeom prst="line">
            <a:avLst/>
          </a:prstGeom>
          <a:ln w="76200"/>
        </p:spPr>
        <p:style>
          <a:lnRef idx="1">
            <a:schemeClr val="accent1"/>
          </a:lnRef>
          <a:fillRef idx="0">
            <a:schemeClr val="accent1"/>
          </a:fillRef>
          <a:effectRef idx="0">
            <a:schemeClr val="accent1"/>
          </a:effectRef>
          <a:fontRef idx="minor">
            <a:schemeClr val="tx1"/>
          </a:fontRef>
        </p:style>
      </p:cxnSp>
      <p:sp>
        <p:nvSpPr>
          <p:cNvPr id="3" name="Content Placeholder 2">
            <a:extLst>
              <a:ext uri="{FF2B5EF4-FFF2-40B4-BE49-F238E27FC236}">
                <a16:creationId xmlns:a16="http://schemas.microsoft.com/office/drawing/2014/main" id="{D7310FB0-0C85-DE81-C1AE-04D461E6B0C6}"/>
              </a:ext>
            </a:extLst>
          </p:cNvPr>
          <p:cNvSpPr>
            <a:spLocks noGrp="1"/>
          </p:cNvSpPr>
          <p:nvPr>
            <p:ph idx="1"/>
          </p:nvPr>
        </p:nvSpPr>
        <p:spPr>
          <a:xfrm>
            <a:off x="1049454" y="2662356"/>
            <a:ext cx="4665546" cy="3057911"/>
          </a:xfrm>
        </p:spPr>
        <p:txBody>
          <a:bodyPr>
            <a:normAutofit/>
          </a:bodyPr>
          <a:lstStyle/>
          <a:p>
            <a:pPr marL="0" indent="0">
              <a:lnSpc>
                <a:spcPct val="110000"/>
              </a:lnSpc>
              <a:buNone/>
            </a:pPr>
            <a:r>
              <a:rPr lang="en-GB" sz="1400" b="1"/>
              <a:t>Claim:</a:t>
            </a:r>
            <a:r>
              <a:rPr lang="en-GB" sz="1400"/>
              <a:t> </a:t>
            </a:r>
            <a:r>
              <a:rPr lang="en-GB" sz="1400" err="1"/>
              <a:t>Oatly</a:t>
            </a:r>
            <a:r>
              <a:rPr lang="en-GB" sz="1400"/>
              <a:t> advertised that its product produced “73% less </a:t>
            </a:r>
            <a:r>
              <a:rPr lang="en-GB" sz="1400" err="1"/>
              <a:t>CO₂e</a:t>
            </a:r>
            <a:r>
              <a:rPr lang="en-GB" sz="1400"/>
              <a:t>”.</a:t>
            </a:r>
          </a:p>
          <a:p>
            <a:pPr>
              <a:lnSpc>
                <a:spcPct val="110000"/>
              </a:lnSpc>
            </a:pPr>
            <a:r>
              <a:rPr lang="en-GB" sz="1400" b="1"/>
              <a:t>Regulator outcome:</a:t>
            </a:r>
            <a:r>
              <a:rPr lang="en-GB" sz="1400"/>
              <a:t> The ASA ruled the claim </a:t>
            </a:r>
            <a:r>
              <a:rPr lang="en-GB" sz="1400" b="1"/>
              <a:t>misleading</a:t>
            </a:r>
            <a:r>
              <a:rPr lang="en-GB" sz="1400"/>
              <a:t> because:</a:t>
            </a:r>
          </a:p>
          <a:p>
            <a:pPr lvl="0">
              <a:lnSpc>
                <a:spcPct val="110000"/>
              </a:lnSpc>
            </a:pPr>
            <a:r>
              <a:rPr lang="en-GB" sz="1400"/>
              <a:t>The evidence compared </a:t>
            </a:r>
            <a:r>
              <a:rPr lang="en-GB" sz="1400" i="1"/>
              <a:t>one</a:t>
            </a:r>
            <a:r>
              <a:rPr lang="en-GB" sz="1400"/>
              <a:t> </a:t>
            </a:r>
            <a:r>
              <a:rPr lang="en-GB" sz="1400" err="1"/>
              <a:t>Oatly</a:t>
            </a:r>
            <a:r>
              <a:rPr lang="en-GB" sz="1400"/>
              <a:t> product to </a:t>
            </a:r>
            <a:r>
              <a:rPr lang="en-GB" sz="1400" i="1"/>
              <a:t>whole milk</a:t>
            </a:r>
            <a:r>
              <a:rPr lang="en-GB" sz="1400"/>
              <a:t>,</a:t>
            </a:r>
          </a:p>
          <a:p>
            <a:pPr lvl="0">
              <a:lnSpc>
                <a:spcPct val="110000"/>
              </a:lnSpc>
            </a:pPr>
            <a:r>
              <a:rPr lang="en-GB" sz="1400"/>
              <a:t>But consumers would interpret it as a claim about </a:t>
            </a:r>
            <a:r>
              <a:rPr lang="en-GB" sz="1400" i="1"/>
              <a:t>all</a:t>
            </a:r>
            <a:r>
              <a:rPr lang="en-GB" sz="1400"/>
              <a:t> </a:t>
            </a:r>
            <a:r>
              <a:rPr lang="en-GB" sz="1400" err="1"/>
              <a:t>Oatly</a:t>
            </a:r>
            <a:r>
              <a:rPr lang="en-GB" sz="1400"/>
              <a:t> products vs </a:t>
            </a:r>
            <a:r>
              <a:rPr lang="en-GB" sz="1400" i="1"/>
              <a:t>all</a:t>
            </a:r>
            <a:r>
              <a:rPr lang="en-GB" sz="1400"/>
              <a:t> cow’s milk. This was considered a misleading comparison due to missing context. </a:t>
            </a:r>
          </a:p>
          <a:p>
            <a:pPr marL="0" indent="0">
              <a:lnSpc>
                <a:spcPct val="110000"/>
              </a:lnSpc>
              <a:buNone/>
            </a:pPr>
            <a:r>
              <a:rPr lang="en-GB" sz="1400"/>
              <a:t>Is this unethical, or simply poor communication?</a:t>
            </a:r>
          </a:p>
        </p:txBody>
      </p:sp>
    </p:spTree>
    <p:extLst>
      <p:ext uri="{BB962C8B-B14F-4D97-AF65-F5344CB8AC3E}">
        <p14:creationId xmlns:p14="http://schemas.microsoft.com/office/powerpoint/2010/main" val="2962751450"/>
      </p:ext>
    </p:extLst>
  </p:cSld>
  <p:clrMapOvr>
    <a:masterClrMapping/>
  </p:clrMapOvr>
</p:sld>
</file>

<file path=ppt/theme/theme1.xml><?xml version="1.0" encoding="utf-8"?>
<a:theme xmlns:a="http://schemas.openxmlformats.org/drawingml/2006/main" name="DashVTI">
  <a:themeElements>
    <a:clrScheme name="Custom 6">
      <a:dk1>
        <a:sysClr val="windowText" lastClr="000000"/>
      </a:dk1>
      <a:lt1>
        <a:sysClr val="window" lastClr="FFFFFF"/>
      </a:lt1>
      <a:dk2>
        <a:srgbClr val="0D1C3B"/>
      </a:dk2>
      <a:lt2>
        <a:srgbClr val="F5F2F9"/>
      </a:lt2>
      <a:accent1>
        <a:srgbClr val="1973EB"/>
      </a:accent1>
      <a:accent2>
        <a:srgbClr val="25C8A2"/>
      </a:accent2>
      <a:accent3>
        <a:srgbClr val="BF8ED1"/>
      </a:accent3>
      <a:accent4>
        <a:srgbClr val="FE733C"/>
      </a:accent4>
      <a:accent5>
        <a:srgbClr val="FE5A5A"/>
      </a:accent5>
      <a:accent6>
        <a:srgbClr val="1AC16E"/>
      </a:accent6>
      <a:hlink>
        <a:srgbClr val="1AC16E"/>
      </a:hlink>
      <a:folHlink>
        <a:srgbClr val="00B0F0"/>
      </a:folHlink>
    </a:clrScheme>
    <a:fontScheme name="grandview display">
      <a:majorFont>
        <a:latin typeface="Grandview Display"/>
        <a:ea typeface=""/>
        <a:cs typeface=""/>
      </a:majorFont>
      <a:minorFont>
        <a:latin typeface="Grandview Display"/>
        <a:ea typeface=""/>
        <a:cs typeface=""/>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DashVTI" id="{0A75137F-CDEB-4E94-A788-9D255EBE1B91}" vid="{DE9A6A09-5855-45A3-8E99-4290ED24057C}"/>
    </a:ext>
  </a:extLst>
</a:theme>
</file>

<file path=docProps/app.xml><?xml version="1.0" encoding="utf-8"?>
<Properties xmlns="http://schemas.openxmlformats.org/officeDocument/2006/extended-properties" xmlns:vt="http://schemas.openxmlformats.org/officeDocument/2006/docPropsVTypes">
  <TotalTime>20</TotalTime>
  <Words>777</Words>
  <Application>Microsoft Office PowerPoint</Application>
  <PresentationFormat>Widescreen</PresentationFormat>
  <Paragraphs>59</Paragraphs>
  <Slides>12</Slides>
  <Notes>0</Notes>
  <HiddenSlides>0</HiddenSlides>
  <MMClips>1</MMClips>
  <ScaleCrop>false</ScaleCrop>
  <HeadingPairs>
    <vt:vector size="6" baseType="variant">
      <vt:variant>
        <vt:lpstr>Fonts Used</vt:lpstr>
      </vt:variant>
      <vt:variant>
        <vt:i4>2</vt:i4>
      </vt:variant>
      <vt:variant>
        <vt:lpstr>Theme</vt:lpstr>
      </vt:variant>
      <vt:variant>
        <vt:i4>1</vt:i4>
      </vt:variant>
      <vt:variant>
        <vt:lpstr>Slide Titles</vt:lpstr>
      </vt:variant>
      <vt:variant>
        <vt:i4>12</vt:i4>
      </vt:variant>
    </vt:vector>
  </HeadingPairs>
  <TitlesOfParts>
    <vt:vector size="15" baseType="lpstr">
      <vt:lpstr>Arial</vt:lpstr>
      <vt:lpstr>Grandview Display</vt:lpstr>
      <vt:lpstr>DashVTI</vt:lpstr>
      <vt:lpstr>Ethical decision in Marketing</vt:lpstr>
      <vt:lpstr>What is ethical decision making in marketing?</vt:lpstr>
      <vt:lpstr>Why is it important?</vt:lpstr>
      <vt:lpstr>Key Principles</vt:lpstr>
      <vt:lpstr>Why is it complex?</vt:lpstr>
      <vt:lpstr>Ethical Marketing Covers</vt:lpstr>
      <vt:lpstr>Ethical marketing builds: </vt:lpstr>
      <vt:lpstr>Simple framework</vt:lpstr>
      <vt:lpstr>Activity </vt:lpstr>
      <vt:lpstr>Example 1</vt:lpstr>
      <vt:lpstr>Example 2</vt:lpstr>
      <vt:lpstr>Example 3</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Jessica Shore</dc:creator>
  <cp:lastModifiedBy>Jessica Shore</cp:lastModifiedBy>
  <cp:revision>1</cp:revision>
  <dcterms:created xsi:type="dcterms:W3CDTF">2026-10-13T10:36:32Z</dcterms:created>
  <dcterms:modified xsi:type="dcterms:W3CDTF">2026-10-13T10:56:51Z</dcterms:modified>
</cp:coreProperties>
</file>