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97" r:id="rId3"/>
    <p:sldId id="288" r:id="rId4"/>
    <p:sldId id="292" r:id="rId5"/>
    <p:sldId id="293" r:id="rId6"/>
    <p:sldId id="272" r:id="rId7"/>
    <p:sldId id="294" r:id="rId8"/>
    <p:sldId id="289" r:id="rId9"/>
    <p:sldId id="290" r:id="rId10"/>
    <p:sldId id="284" r:id="rId11"/>
    <p:sldId id="298" r:id="rId12"/>
    <p:sldId id="299" r:id="rId13"/>
    <p:sldId id="300" r:id="rId14"/>
    <p:sldId id="301" r:id="rId15"/>
    <p:sldId id="287" r:id="rId16"/>
    <p:sldId id="291"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8AE82-39CC-ABEB-D182-EEEA574FCD97}" v="409" dt="2025-10-22T17:44:58.029"/>
    <p1510:client id="{C3E87243-58DB-4B5C-9B6F-140F7ADE176F}" v="10" dt="2025-10-21T10:29:50.8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08" d="100"/>
          <a:sy n="108" d="100"/>
        </p:scale>
        <p:origin x="34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EBC302-8843-4570-932A-E00D0D885C96}"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815C18A6-5294-4A37-B491-F9839AC0BBD6}">
      <dgm:prSet/>
      <dgm:spPr/>
      <dgm:t>
        <a:bodyPr/>
        <a:lstStyle/>
        <a:p>
          <a:pPr algn="l" rtl="0">
            <a:lnSpc>
              <a:spcPct val="90000"/>
            </a:lnSpc>
          </a:pPr>
          <a:r>
            <a:rPr lang="en-US" sz="2300">
              <a:solidFill>
                <a:srgbClr val="FFFFFF"/>
              </a:solidFill>
              <a:latin typeface="Aptos"/>
              <a:ea typeface="+mn-ea"/>
              <a:cs typeface="+mn-cs"/>
            </a:rPr>
            <a:t>Introduction – 300 words approx.</a:t>
          </a:r>
        </a:p>
      </dgm:t>
    </dgm:pt>
    <dgm:pt modelId="{DEEE5C36-1F3E-4EC4-A168-B75CC41D5CFC}" type="parTrans" cxnId="{D825A88D-8914-4179-B67C-51B4FFD16648}">
      <dgm:prSet/>
      <dgm:spPr/>
      <dgm:t>
        <a:bodyPr/>
        <a:lstStyle/>
        <a:p>
          <a:endParaRPr lang="en-US"/>
        </a:p>
      </dgm:t>
    </dgm:pt>
    <dgm:pt modelId="{82008F6E-B4D1-4C4E-B826-F895521FF525}" type="sibTrans" cxnId="{D825A88D-8914-4179-B67C-51B4FFD16648}">
      <dgm:prSet/>
      <dgm:spPr/>
      <dgm:t>
        <a:bodyPr/>
        <a:lstStyle/>
        <a:p>
          <a:endParaRPr lang="en-US"/>
        </a:p>
      </dgm:t>
    </dgm:pt>
    <dgm:pt modelId="{BD40401C-272F-4986-B231-CD980B5B957C}">
      <dgm:prSet/>
      <dgm:spPr/>
      <dgm:t>
        <a:bodyPr/>
        <a:lstStyle/>
        <a:p>
          <a:pPr algn="l" rtl="0">
            <a:lnSpc>
              <a:spcPct val="90000"/>
            </a:lnSpc>
          </a:pPr>
          <a:r>
            <a:rPr lang="en-US" sz="2300">
              <a:solidFill>
                <a:srgbClr val="FFFFFF"/>
              </a:solidFill>
              <a:latin typeface="Aptos" panose="020B0004020202020204"/>
              <a:ea typeface="+mn-ea"/>
              <a:cs typeface="+mn-cs"/>
            </a:rPr>
            <a:t>Main Body – 1400 words approx.</a:t>
          </a:r>
        </a:p>
      </dgm:t>
    </dgm:pt>
    <dgm:pt modelId="{CF22EFF0-2964-4FBA-9264-701D62D225A1}" type="parTrans" cxnId="{62C7A04E-F239-4667-8562-901F55CE7F57}">
      <dgm:prSet/>
      <dgm:spPr/>
      <dgm:t>
        <a:bodyPr/>
        <a:lstStyle/>
        <a:p>
          <a:endParaRPr lang="en-US"/>
        </a:p>
      </dgm:t>
    </dgm:pt>
    <dgm:pt modelId="{0DB8857B-275E-486A-BE6C-69882211F2A7}" type="sibTrans" cxnId="{62C7A04E-F239-4667-8562-901F55CE7F57}">
      <dgm:prSet/>
      <dgm:spPr/>
      <dgm:t>
        <a:bodyPr/>
        <a:lstStyle/>
        <a:p>
          <a:endParaRPr lang="en-US"/>
        </a:p>
      </dgm:t>
    </dgm:pt>
    <dgm:pt modelId="{5D5D2B30-60EA-4AF8-92D5-530A90DE0B55}">
      <dgm:prSet/>
      <dgm:spPr/>
      <dgm:t>
        <a:bodyPr/>
        <a:lstStyle/>
        <a:p>
          <a:pPr algn="l" rtl="0">
            <a:lnSpc>
              <a:spcPct val="90000"/>
            </a:lnSpc>
          </a:pPr>
          <a:r>
            <a:rPr lang="en-US" sz="2300" dirty="0">
              <a:solidFill>
                <a:srgbClr val="FFFFFF"/>
              </a:solidFill>
              <a:latin typeface="Aptos" panose="020B0004020202020204"/>
              <a:ea typeface="+mn-ea"/>
              <a:cs typeface="+mn-cs"/>
            </a:rPr>
            <a:t>Conclusion – 300 words approx.</a:t>
          </a:r>
        </a:p>
      </dgm:t>
    </dgm:pt>
    <dgm:pt modelId="{1F365597-92BE-49BD-9812-FDA125EB0C40}" type="parTrans" cxnId="{DFD25431-1968-44FB-B5C1-46F3515683DD}">
      <dgm:prSet/>
      <dgm:spPr/>
      <dgm:t>
        <a:bodyPr/>
        <a:lstStyle/>
        <a:p>
          <a:endParaRPr lang="en-US"/>
        </a:p>
      </dgm:t>
    </dgm:pt>
    <dgm:pt modelId="{0E9BFAC1-88A8-46D0-9FA6-C245354D12FE}" type="sibTrans" cxnId="{DFD25431-1968-44FB-B5C1-46F3515683DD}">
      <dgm:prSet/>
      <dgm:spPr/>
      <dgm:t>
        <a:bodyPr/>
        <a:lstStyle/>
        <a:p>
          <a:endParaRPr lang="en-US"/>
        </a:p>
      </dgm:t>
    </dgm:pt>
    <dgm:pt modelId="{2D82944A-D277-4295-A21B-56595103B4F3}">
      <dgm:prSet/>
      <dgm:spPr/>
      <dgm:t>
        <a:bodyPr/>
        <a:lstStyle/>
        <a:p>
          <a:pPr algn="l">
            <a:lnSpc>
              <a:spcPct val="90000"/>
            </a:lnSpc>
          </a:pPr>
          <a:r>
            <a:rPr lang="en-US" sz="2300">
              <a:solidFill>
                <a:srgbClr val="FFFFFF"/>
              </a:solidFill>
              <a:latin typeface="Aptos" panose="020B0004020202020204"/>
              <a:ea typeface="+mn-ea"/>
              <a:cs typeface="+mn-cs"/>
            </a:rPr>
            <a:t>References – final slide</a:t>
          </a:r>
        </a:p>
      </dgm:t>
    </dgm:pt>
    <dgm:pt modelId="{FCF60792-86F7-4ECC-95F9-C2D653A58C92}" type="parTrans" cxnId="{2F34D8BD-0AC9-42AA-A4F5-0942B0584522}">
      <dgm:prSet/>
      <dgm:spPr/>
      <dgm:t>
        <a:bodyPr/>
        <a:lstStyle/>
        <a:p>
          <a:endParaRPr lang="en-US"/>
        </a:p>
      </dgm:t>
    </dgm:pt>
    <dgm:pt modelId="{EAAB94D5-5813-40DA-B495-4FA906FC3A1D}" type="sibTrans" cxnId="{2F34D8BD-0AC9-42AA-A4F5-0942B0584522}">
      <dgm:prSet/>
      <dgm:spPr/>
      <dgm:t>
        <a:bodyPr/>
        <a:lstStyle/>
        <a:p>
          <a:endParaRPr lang="en-US"/>
        </a:p>
      </dgm:t>
    </dgm:pt>
    <dgm:pt modelId="{2C115915-FCA9-465F-96C6-9B331B887EB7}" type="pres">
      <dgm:prSet presAssocID="{3FEBC302-8843-4570-932A-E00D0D885C96}" presName="linear" presStyleCnt="0">
        <dgm:presLayoutVars>
          <dgm:dir/>
          <dgm:animLvl val="lvl"/>
          <dgm:resizeHandles val="exact"/>
        </dgm:presLayoutVars>
      </dgm:prSet>
      <dgm:spPr/>
    </dgm:pt>
    <dgm:pt modelId="{FA98A62A-3478-44FA-B4D5-4CF19DD1A04B}" type="pres">
      <dgm:prSet presAssocID="{815C18A6-5294-4A37-B491-F9839AC0BBD6}" presName="parentLin" presStyleCnt="0"/>
      <dgm:spPr/>
    </dgm:pt>
    <dgm:pt modelId="{F8B02FAF-D6AD-413C-81C3-BFE05D984974}" type="pres">
      <dgm:prSet presAssocID="{815C18A6-5294-4A37-B491-F9839AC0BBD6}" presName="parentLeftMargin" presStyleLbl="node1" presStyleIdx="0" presStyleCnt="4"/>
      <dgm:spPr/>
    </dgm:pt>
    <dgm:pt modelId="{20D06A0F-F926-46C5-B61D-D1599A7B13EC}" type="pres">
      <dgm:prSet presAssocID="{815C18A6-5294-4A37-B491-F9839AC0BBD6}" presName="parentText" presStyleLbl="node1" presStyleIdx="0" presStyleCnt="4">
        <dgm:presLayoutVars>
          <dgm:chMax val="0"/>
          <dgm:bulletEnabled val="1"/>
        </dgm:presLayoutVars>
      </dgm:prSet>
      <dgm:spPr/>
    </dgm:pt>
    <dgm:pt modelId="{0A1C0DA1-5CCD-44A3-A632-45919D3EDDC1}" type="pres">
      <dgm:prSet presAssocID="{815C18A6-5294-4A37-B491-F9839AC0BBD6}" presName="negativeSpace" presStyleCnt="0"/>
      <dgm:spPr/>
    </dgm:pt>
    <dgm:pt modelId="{760F895D-7183-4AC1-A878-CA2682EF492A}" type="pres">
      <dgm:prSet presAssocID="{815C18A6-5294-4A37-B491-F9839AC0BBD6}" presName="childText" presStyleLbl="conFgAcc1" presStyleIdx="0" presStyleCnt="4">
        <dgm:presLayoutVars>
          <dgm:bulletEnabled val="1"/>
        </dgm:presLayoutVars>
      </dgm:prSet>
      <dgm:spPr/>
    </dgm:pt>
    <dgm:pt modelId="{2677B8B1-38E8-4861-A88A-8BBE5AC34334}" type="pres">
      <dgm:prSet presAssocID="{82008F6E-B4D1-4C4E-B826-F895521FF525}" presName="spaceBetweenRectangles" presStyleCnt="0"/>
      <dgm:spPr/>
    </dgm:pt>
    <dgm:pt modelId="{5F47EBB7-58F7-4E90-B577-350D443E30E4}" type="pres">
      <dgm:prSet presAssocID="{BD40401C-272F-4986-B231-CD980B5B957C}" presName="parentLin" presStyleCnt="0"/>
      <dgm:spPr/>
    </dgm:pt>
    <dgm:pt modelId="{D364DE34-03B9-4A6F-A608-C765D77C3B94}" type="pres">
      <dgm:prSet presAssocID="{BD40401C-272F-4986-B231-CD980B5B957C}" presName="parentLeftMargin" presStyleLbl="node1" presStyleIdx="0" presStyleCnt="4"/>
      <dgm:spPr/>
    </dgm:pt>
    <dgm:pt modelId="{86AC2099-7F16-48DD-8569-5EE229FEF703}" type="pres">
      <dgm:prSet presAssocID="{BD40401C-272F-4986-B231-CD980B5B957C}" presName="parentText" presStyleLbl="node1" presStyleIdx="1" presStyleCnt="4">
        <dgm:presLayoutVars>
          <dgm:chMax val="0"/>
          <dgm:bulletEnabled val="1"/>
        </dgm:presLayoutVars>
      </dgm:prSet>
      <dgm:spPr/>
    </dgm:pt>
    <dgm:pt modelId="{18D19DE1-CF09-4E6C-9FFD-9AA61E49861A}" type="pres">
      <dgm:prSet presAssocID="{BD40401C-272F-4986-B231-CD980B5B957C}" presName="negativeSpace" presStyleCnt="0"/>
      <dgm:spPr/>
    </dgm:pt>
    <dgm:pt modelId="{6E28E04F-2D3D-4396-AADF-E289E2C1C25A}" type="pres">
      <dgm:prSet presAssocID="{BD40401C-272F-4986-B231-CD980B5B957C}" presName="childText" presStyleLbl="conFgAcc1" presStyleIdx="1" presStyleCnt="4">
        <dgm:presLayoutVars>
          <dgm:bulletEnabled val="1"/>
        </dgm:presLayoutVars>
      </dgm:prSet>
      <dgm:spPr/>
    </dgm:pt>
    <dgm:pt modelId="{9D78606B-F908-4FCB-9B67-ADB35C9508CD}" type="pres">
      <dgm:prSet presAssocID="{0DB8857B-275E-486A-BE6C-69882211F2A7}" presName="spaceBetweenRectangles" presStyleCnt="0"/>
      <dgm:spPr/>
    </dgm:pt>
    <dgm:pt modelId="{78D3A685-9C7E-4223-B9DB-72070028C623}" type="pres">
      <dgm:prSet presAssocID="{5D5D2B30-60EA-4AF8-92D5-530A90DE0B55}" presName="parentLin" presStyleCnt="0"/>
      <dgm:spPr/>
    </dgm:pt>
    <dgm:pt modelId="{AB2D7B04-C8ED-4B69-8E1E-4E12047728AA}" type="pres">
      <dgm:prSet presAssocID="{5D5D2B30-60EA-4AF8-92D5-530A90DE0B55}" presName="parentLeftMargin" presStyleLbl="node1" presStyleIdx="1" presStyleCnt="4"/>
      <dgm:spPr/>
    </dgm:pt>
    <dgm:pt modelId="{DBEA3AD0-87D6-429E-A72D-287FCD5E449A}" type="pres">
      <dgm:prSet presAssocID="{5D5D2B30-60EA-4AF8-92D5-530A90DE0B55}" presName="parentText" presStyleLbl="node1" presStyleIdx="2" presStyleCnt="4">
        <dgm:presLayoutVars>
          <dgm:chMax val="0"/>
          <dgm:bulletEnabled val="1"/>
        </dgm:presLayoutVars>
      </dgm:prSet>
      <dgm:spPr/>
    </dgm:pt>
    <dgm:pt modelId="{A6D647D5-941B-4CB8-9E34-D95A0CB58BC6}" type="pres">
      <dgm:prSet presAssocID="{5D5D2B30-60EA-4AF8-92D5-530A90DE0B55}" presName="negativeSpace" presStyleCnt="0"/>
      <dgm:spPr/>
    </dgm:pt>
    <dgm:pt modelId="{D1CCEA21-0D10-423E-A653-3E66A3C6711E}" type="pres">
      <dgm:prSet presAssocID="{5D5D2B30-60EA-4AF8-92D5-530A90DE0B55}" presName="childText" presStyleLbl="conFgAcc1" presStyleIdx="2" presStyleCnt="4">
        <dgm:presLayoutVars>
          <dgm:bulletEnabled val="1"/>
        </dgm:presLayoutVars>
      </dgm:prSet>
      <dgm:spPr/>
    </dgm:pt>
    <dgm:pt modelId="{07DF9A5D-65D1-4A34-AE36-CB0B8E0E14D5}" type="pres">
      <dgm:prSet presAssocID="{0E9BFAC1-88A8-46D0-9FA6-C245354D12FE}" presName="spaceBetweenRectangles" presStyleCnt="0"/>
      <dgm:spPr/>
    </dgm:pt>
    <dgm:pt modelId="{C319F78B-2271-4F5E-A25F-157474067C31}" type="pres">
      <dgm:prSet presAssocID="{2D82944A-D277-4295-A21B-56595103B4F3}" presName="parentLin" presStyleCnt="0"/>
      <dgm:spPr/>
    </dgm:pt>
    <dgm:pt modelId="{B5E1D87F-6DA5-430A-B6D6-8EC049278DD2}" type="pres">
      <dgm:prSet presAssocID="{2D82944A-D277-4295-A21B-56595103B4F3}" presName="parentLeftMargin" presStyleLbl="node1" presStyleIdx="2" presStyleCnt="4"/>
      <dgm:spPr/>
    </dgm:pt>
    <dgm:pt modelId="{82079648-B851-48A8-97A7-00633AD0C346}" type="pres">
      <dgm:prSet presAssocID="{2D82944A-D277-4295-A21B-56595103B4F3}" presName="parentText" presStyleLbl="node1" presStyleIdx="3" presStyleCnt="4">
        <dgm:presLayoutVars>
          <dgm:chMax val="0"/>
          <dgm:bulletEnabled val="1"/>
        </dgm:presLayoutVars>
      </dgm:prSet>
      <dgm:spPr/>
    </dgm:pt>
    <dgm:pt modelId="{4BD35426-CFBD-4DA4-889A-0B3EFB78A700}" type="pres">
      <dgm:prSet presAssocID="{2D82944A-D277-4295-A21B-56595103B4F3}" presName="negativeSpace" presStyleCnt="0"/>
      <dgm:spPr/>
    </dgm:pt>
    <dgm:pt modelId="{B8118D9F-BFBE-4664-A622-F1F11167B617}" type="pres">
      <dgm:prSet presAssocID="{2D82944A-D277-4295-A21B-56595103B4F3}" presName="childText" presStyleLbl="conFgAcc1" presStyleIdx="3" presStyleCnt="4">
        <dgm:presLayoutVars>
          <dgm:bulletEnabled val="1"/>
        </dgm:presLayoutVars>
      </dgm:prSet>
      <dgm:spPr/>
    </dgm:pt>
  </dgm:ptLst>
  <dgm:cxnLst>
    <dgm:cxn modelId="{39EB8417-F3E9-4569-A13C-96B5628933A2}" type="presOf" srcId="{815C18A6-5294-4A37-B491-F9839AC0BBD6}" destId="{F8B02FAF-D6AD-413C-81C3-BFE05D984974}" srcOrd="0" destOrd="0" presId="urn:microsoft.com/office/officeart/2005/8/layout/list1"/>
    <dgm:cxn modelId="{22C7EF17-CDD1-41DC-9EF5-7C28E2503EEA}" type="presOf" srcId="{815C18A6-5294-4A37-B491-F9839AC0BBD6}" destId="{20D06A0F-F926-46C5-B61D-D1599A7B13EC}" srcOrd="1" destOrd="0" presId="urn:microsoft.com/office/officeart/2005/8/layout/list1"/>
    <dgm:cxn modelId="{09023E27-698A-4CDB-938C-95CDEA2670AE}" type="presOf" srcId="{2D82944A-D277-4295-A21B-56595103B4F3}" destId="{B5E1D87F-6DA5-430A-B6D6-8EC049278DD2}" srcOrd="0" destOrd="0" presId="urn:microsoft.com/office/officeart/2005/8/layout/list1"/>
    <dgm:cxn modelId="{DFD25431-1968-44FB-B5C1-46F3515683DD}" srcId="{3FEBC302-8843-4570-932A-E00D0D885C96}" destId="{5D5D2B30-60EA-4AF8-92D5-530A90DE0B55}" srcOrd="2" destOrd="0" parTransId="{1F365597-92BE-49BD-9812-FDA125EB0C40}" sibTransId="{0E9BFAC1-88A8-46D0-9FA6-C245354D12FE}"/>
    <dgm:cxn modelId="{EF56C93A-531C-4850-B8EC-A7185F655C46}" type="presOf" srcId="{5D5D2B30-60EA-4AF8-92D5-530A90DE0B55}" destId="{DBEA3AD0-87D6-429E-A72D-287FCD5E449A}" srcOrd="1" destOrd="0" presId="urn:microsoft.com/office/officeart/2005/8/layout/list1"/>
    <dgm:cxn modelId="{62C7A04E-F239-4667-8562-901F55CE7F57}" srcId="{3FEBC302-8843-4570-932A-E00D0D885C96}" destId="{BD40401C-272F-4986-B231-CD980B5B957C}" srcOrd="1" destOrd="0" parTransId="{CF22EFF0-2964-4FBA-9264-701D62D225A1}" sibTransId="{0DB8857B-275E-486A-BE6C-69882211F2A7}"/>
    <dgm:cxn modelId="{D825A88D-8914-4179-B67C-51B4FFD16648}" srcId="{3FEBC302-8843-4570-932A-E00D0D885C96}" destId="{815C18A6-5294-4A37-B491-F9839AC0BBD6}" srcOrd="0" destOrd="0" parTransId="{DEEE5C36-1F3E-4EC4-A168-B75CC41D5CFC}" sibTransId="{82008F6E-B4D1-4C4E-B826-F895521FF525}"/>
    <dgm:cxn modelId="{4CA0DB90-6E86-4452-AADF-C28DA69275D1}" type="presOf" srcId="{2D82944A-D277-4295-A21B-56595103B4F3}" destId="{82079648-B851-48A8-97A7-00633AD0C346}" srcOrd="1" destOrd="0" presId="urn:microsoft.com/office/officeart/2005/8/layout/list1"/>
    <dgm:cxn modelId="{2F34D8BD-0AC9-42AA-A4F5-0942B0584522}" srcId="{3FEBC302-8843-4570-932A-E00D0D885C96}" destId="{2D82944A-D277-4295-A21B-56595103B4F3}" srcOrd="3" destOrd="0" parTransId="{FCF60792-86F7-4ECC-95F9-C2D653A58C92}" sibTransId="{EAAB94D5-5813-40DA-B495-4FA906FC3A1D}"/>
    <dgm:cxn modelId="{CA1547C5-12BD-442F-9234-CE6C93AAAA3C}" type="presOf" srcId="{5D5D2B30-60EA-4AF8-92D5-530A90DE0B55}" destId="{AB2D7B04-C8ED-4B69-8E1E-4E12047728AA}" srcOrd="0" destOrd="0" presId="urn:microsoft.com/office/officeart/2005/8/layout/list1"/>
    <dgm:cxn modelId="{27A5F7E3-A89D-42E6-9818-F37A96A93432}" type="presOf" srcId="{3FEBC302-8843-4570-932A-E00D0D885C96}" destId="{2C115915-FCA9-465F-96C6-9B331B887EB7}" srcOrd="0" destOrd="0" presId="urn:microsoft.com/office/officeart/2005/8/layout/list1"/>
    <dgm:cxn modelId="{7226EDE8-B971-48F9-8863-65A803258C8A}" type="presOf" srcId="{BD40401C-272F-4986-B231-CD980B5B957C}" destId="{D364DE34-03B9-4A6F-A608-C765D77C3B94}" srcOrd="0" destOrd="0" presId="urn:microsoft.com/office/officeart/2005/8/layout/list1"/>
    <dgm:cxn modelId="{8F08B8FE-1A63-46FA-97CD-6D65E0355E0C}" type="presOf" srcId="{BD40401C-272F-4986-B231-CD980B5B957C}" destId="{86AC2099-7F16-48DD-8569-5EE229FEF703}" srcOrd="1" destOrd="0" presId="urn:microsoft.com/office/officeart/2005/8/layout/list1"/>
    <dgm:cxn modelId="{E07397C5-7400-4464-A9EB-72B12617AB41}" type="presParOf" srcId="{2C115915-FCA9-465F-96C6-9B331B887EB7}" destId="{FA98A62A-3478-44FA-B4D5-4CF19DD1A04B}" srcOrd="0" destOrd="0" presId="urn:microsoft.com/office/officeart/2005/8/layout/list1"/>
    <dgm:cxn modelId="{AE05E344-9495-4703-877B-12B4DA0758A8}" type="presParOf" srcId="{FA98A62A-3478-44FA-B4D5-4CF19DD1A04B}" destId="{F8B02FAF-D6AD-413C-81C3-BFE05D984974}" srcOrd="0" destOrd="0" presId="urn:microsoft.com/office/officeart/2005/8/layout/list1"/>
    <dgm:cxn modelId="{B7E3E89F-E63D-4145-837E-11C0274EBDF9}" type="presParOf" srcId="{FA98A62A-3478-44FA-B4D5-4CF19DD1A04B}" destId="{20D06A0F-F926-46C5-B61D-D1599A7B13EC}" srcOrd="1" destOrd="0" presId="urn:microsoft.com/office/officeart/2005/8/layout/list1"/>
    <dgm:cxn modelId="{2B0B8AFB-E07B-447F-B871-D1B7210AE934}" type="presParOf" srcId="{2C115915-FCA9-465F-96C6-9B331B887EB7}" destId="{0A1C0DA1-5CCD-44A3-A632-45919D3EDDC1}" srcOrd="1" destOrd="0" presId="urn:microsoft.com/office/officeart/2005/8/layout/list1"/>
    <dgm:cxn modelId="{FD921CDB-C2FE-4C9D-B34E-622DBFD07310}" type="presParOf" srcId="{2C115915-FCA9-465F-96C6-9B331B887EB7}" destId="{760F895D-7183-4AC1-A878-CA2682EF492A}" srcOrd="2" destOrd="0" presId="urn:microsoft.com/office/officeart/2005/8/layout/list1"/>
    <dgm:cxn modelId="{2E18977A-5683-4D91-B786-AC883263BC06}" type="presParOf" srcId="{2C115915-FCA9-465F-96C6-9B331B887EB7}" destId="{2677B8B1-38E8-4861-A88A-8BBE5AC34334}" srcOrd="3" destOrd="0" presId="urn:microsoft.com/office/officeart/2005/8/layout/list1"/>
    <dgm:cxn modelId="{72BCE011-E917-4C66-9F0D-A9146684F883}" type="presParOf" srcId="{2C115915-FCA9-465F-96C6-9B331B887EB7}" destId="{5F47EBB7-58F7-4E90-B577-350D443E30E4}" srcOrd="4" destOrd="0" presId="urn:microsoft.com/office/officeart/2005/8/layout/list1"/>
    <dgm:cxn modelId="{9CE28607-89DF-4BF1-81A4-F57831C4C97D}" type="presParOf" srcId="{5F47EBB7-58F7-4E90-B577-350D443E30E4}" destId="{D364DE34-03B9-4A6F-A608-C765D77C3B94}" srcOrd="0" destOrd="0" presId="urn:microsoft.com/office/officeart/2005/8/layout/list1"/>
    <dgm:cxn modelId="{DCE8FAD9-1729-4F52-B6DC-AF8DC1905C5D}" type="presParOf" srcId="{5F47EBB7-58F7-4E90-B577-350D443E30E4}" destId="{86AC2099-7F16-48DD-8569-5EE229FEF703}" srcOrd="1" destOrd="0" presId="urn:microsoft.com/office/officeart/2005/8/layout/list1"/>
    <dgm:cxn modelId="{C4E9B9CB-C014-4123-A4E5-6A949AE38021}" type="presParOf" srcId="{2C115915-FCA9-465F-96C6-9B331B887EB7}" destId="{18D19DE1-CF09-4E6C-9FFD-9AA61E49861A}" srcOrd="5" destOrd="0" presId="urn:microsoft.com/office/officeart/2005/8/layout/list1"/>
    <dgm:cxn modelId="{4A046F63-333B-40F7-9197-F2DB6C2BBE17}" type="presParOf" srcId="{2C115915-FCA9-465F-96C6-9B331B887EB7}" destId="{6E28E04F-2D3D-4396-AADF-E289E2C1C25A}" srcOrd="6" destOrd="0" presId="urn:microsoft.com/office/officeart/2005/8/layout/list1"/>
    <dgm:cxn modelId="{43A5EE2C-26B5-4710-9B19-72CEC60717F6}" type="presParOf" srcId="{2C115915-FCA9-465F-96C6-9B331B887EB7}" destId="{9D78606B-F908-4FCB-9B67-ADB35C9508CD}" srcOrd="7" destOrd="0" presId="urn:microsoft.com/office/officeart/2005/8/layout/list1"/>
    <dgm:cxn modelId="{0A211D1E-DC16-4511-9E75-8CD7CB0D2D56}" type="presParOf" srcId="{2C115915-FCA9-465F-96C6-9B331B887EB7}" destId="{78D3A685-9C7E-4223-B9DB-72070028C623}" srcOrd="8" destOrd="0" presId="urn:microsoft.com/office/officeart/2005/8/layout/list1"/>
    <dgm:cxn modelId="{F1886042-FB1F-4322-8358-A920838A8069}" type="presParOf" srcId="{78D3A685-9C7E-4223-B9DB-72070028C623}" destId="{AB2D7B04-C8ED-4B69-8E1E-4E12047728AA}" srcOrd="0" destOrd="0" presId="urn:microsoft.com/office/officeart/2005/8/layout/list1"/>
    <dgm:cxn modelId="{6955073A-2978-4D73-AFD7-4732A90E2DE8}" type="presParOf" srcId="{78D3A685-9C7E-4223-B9DB-72070028C623}" destId="{DBEA3AD0-87D6-429E-A72D-287FCD5E449A}" srcOrd="1" destOrd="0" presId="urn:microsoft.com/office/officeart/2005/8/layout/list1"/>
    <dgm:cxn modelId="{424F097B-22F9-47B6-93D9-722D1E384519}" type="presParOf" srcId="{2C115915-FCA9-465F-96C6-9B331B887EB7}" destId="{A6D647D5-941B-4CB8-9E34-D95A0CB58BC6}" srcOrd="9" destOrd="0" presId="urn:microsoft.com/office/officeart/2005/8/layout/list1"/>
    <dgm:cxn modelId="{FD1190CD-B596-4C98-A064-74343326EC9D}" type="presParOf" srcId="{2C115915-FCA9-465F-96C6-9B331B887EB7}" destId="{D1CCEA21-0D10-423E-A653-3E66A3C6711E}" srcOrd="10" destOrd="0" presId="urn:microsoft.com/office/officeart/2005/8/layout/list1"/>
    <dgm:cxn modelId="{0DC431E5-17F6-4C77-9298-1556F0681803}" type="presParOf" srcId="{2C115915-FCA9-465F-96C6-9B331B887EB7}" destId="{07DF9A5D-65D1-4A34-AE36-CB0B8E0E14D5}" srcOrd="11" destOrd="0" presId="urn:microsoft.com/office/officeart/2005/8/layout/list1"/>
    <dgm:cxn modelId="{91FFAA5F-07A7-4752-9370-1B46842BFDF9}" type="presParOf" srcId="{2C115915-FCA9-465F-96C6-9B331B887EB7}" destId="{C319F78B-2271-4F5E-A25F-157474067C31}" srcOrd="12" destOrd="0" presId="urn:microsoft.com/office/officeart/2005/8/layout/list1"/>
    <dgm:cxn modelId="{B94FD3FE-AC45-44EF-B860-0DB9A294DE48}" type="presParOf" srcId="{C319F78B-2271-4F5E-A25F-157474067C31}" destId="{B5E1D87F-6DA5-430A-B6D6-8EC049278DD2}" srcOrd="0" destOrd="0" presId="urn:microsoft.com/office/officeart/2005/8/layout/list1"/>
    <dgm:cxn modelId="{FF783259-50F1-4D6F-96DD-3FC87977B008}" type="presParOf" srcId="{C319F78B-2271-4F5E-A25F-157474067C31}" destId="{82079648-B851-48A8-97A7-00633AD0C346}" srcOrd="1" destOrd="0" presId="urn:microsoft.com/office/officeart/2005/8/layout/list1"/>
    <dgm:cxn modelId="{0E24EAEF-7BF8-42E6-A46D-3A8C8E41488E}" type="presParOf" srcId="{2C115915-FCA9-465F-96C6-9B331B887EB7}" destId="{4BD35426-CFBD-4DA4-889A-0B3EFB78A700}" srcOrd="13" destOrd="0" presId="urn:microsoft.com/office/officeart/2005/8/layout/list1"/>
    <dgm:cxn modelId="{8DBD30ED-2E44-419E-8DE6-646E6048F481}" type="presParOf" srcId="{2C115915-FCA9-465F-96C6-9B331B887EB7}" destId="{B8118D9F-BFBE-4664-A622-F1F11167B617}"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16D366-6309-4CF9-8EBA-5296E1A6205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BA4177D-22C3-44DA-BDDD-BF6843128CB7}">
      <dgm:prSet/>
      <dgm:spPr/>
      <dgm:t>
        <a:bodyPr/>
        <a:lstStyle/>
        <a:p>
          <a:pPr>
            <a:defRPr cap="all"/>
          </a:pPr>
          <a:r>
            <a:rPr lang="en-US"/>
            <a:t>Consider Strengths and Weaknesses</a:t>
          </a:r>
        </a:p>
      </dgm:t>
    </dgm:pt>
    <dgm:pt modelId="{A36543B3-00D7-4D48-A79A-9284542B1566}" type="parTrans" cxnId="{34380F32-9293-4A59-9AFA-51A237D5500A}">
      <dgm:prSet/>
      <dgm:spPr/>
      <dgm:t>
        <a:bodyPr/>
        <a:lstStyle/>
        <a:p>
          <a:endParaRPr lang="en-US"/>
        </a:p>
      </dgm:t>
    </dgm:pt>
    <dgm:pt modelId="{F86AE878-95C9-4D7C-9C38-2C9AF2B2B634}" type="sibTrans" cxnId="{34380F32-9293-4A59-9AFA-51A237D5500A}">
      <dgm:prSet/>
      <dgm:spPr/>
      <dgm:t>
        <a:bodyPr/>
        <a:lstStyle/>
        <a:p>
          <a:endParaRPr lang="en-US"/>
        </a:p>
      </dgm:t>
    </dgm:pt>
    <dgm:pt modelId="{A589042F-3717-4A30-AA1C-716B8CDF6D02}">
      <dgm:prSet/>
      <dgm:spPr/>
      <dgm:t>
        <a:bodyPr/>
        <a:lstStyle/>
        <a:p>
          <a:pPr>
            <a:defRPr cap="all"/>
          </a:pPr>
          <a:r>
            <a:rPr lang="en-US"/>
            <a:t>Question Assumptions</a:t>
          </a:r>
        </a:p>
      </dgm:t>
    </dgm:pt>
    <dgm:pt modelId="{28127CF3-63B7-491F-AA10-607360F074B9}" type="parTrans" cxnId="{8DA9FF9B-982C-498F-940A-675574789F07}">
      <dgm:prSet/>
      <dgm:spPr/>
      <dgm:t>
        <a:bodyPr/>
        <a:lstStyle/>
        <a:p>
          <a:endParaRPr lang="en-US"/>
        </a:p>
      </dgm:t>
    </dgm:pt>
    <dgm:pt modelId="{3FDD07CE-AC40-44A4-99BC-A35C140C1CC0}" type="sibTrans" cxnId="{8DA9FF9B-982C-498F-940A-675574789F07}">
      <dgm:prSet/>
      <dgm:spPr/>
      <dgm:t>
        <a:bodyPr/>
        <a:lstStyle/>
        <a:p>
          <a:endParaRPr lang="en-US"/>
        </a:p>
      </dgm:t>
    </dgm:pt>
    <dgm:pt modelId="{9816A0C1-7746-4BB6-844F-003439701851}">
      <dgm:prSet/>
      <dgm:spPr/>
      <dgm:t>
        <a:bodyPr/>
        <a:lstStyle/>
        <a:p>
          <a:pPr>
            <a:defRPr cap="all"/>
          </a:pPr>
          <a:r>
            <a:rPr lang="en-US"/>
            <a:t>Evaluate Evidence</a:t>
          </a:r>
        </a:p>
      </dgm:t>
    </dgm:pt>
    <dgm:pt modelId="{C0ABBB04-812E-4A8D-B4BF-CBEB5CCFC29B}" type="parTrans" cxnId="{893F01A5-2867-4A23-A0EE-FAD69DA353BE}">
      <dgm:prSet/>
      <dgm:spPr/>
      <dgm:t>
        <a:bodyPr/>
        <a:lstStyle/>
        <a:p>
          <a:endParaRPr lang="en-US"/>
        </a:p>
      </dgm:t>
    </dgm:pt>
    <dgm:pt modelId="{7EBC81B7-4989-4AB5-9572-65C8AA601CCA}" type="sibTrans" cxnId="{893F01A5-2867-4A23-A0EE-FAD69DA353BE}">
      <dgm:prSet/>
      <dgm:spPr/>
      <dgm:t>
        <a:bodyPr/>
        <a:lstStyle/>
        <a:p>
          <a:endParaRPr lang="en-US"/>
        </a:p>
      </dgm:t>
    </dgm:pt>
    <dgm:pt modelId="{5DCBB1E1-79F2-4D15-AE99-148F896EC38C}">
      <dgm:prSet/>
      <dgm:spPr/>
      <dgm:t>
        <a:bodyPr/>
        <a:lstStyle/>
        <a:p>
          <a:pPr>
            <a:defRPr cap="all"/>
          </a:pPr>
          <a:r>
            <a:rPr lang="en-US"/>
            <a:t>Analyse Objectively</a:t>
          </a:r>
        </a:p>
      </dgm:t>
    </dgm:pt>
    <dgm:pt modelId="{2C7506C6-B401-41ED-A825-1E16032806B6}" type="parTrans" cxnId="{870E125F-CC14-4CE5-A3BB-397D9C3523F0}">
      <dgm:prSet/>
      <dgm:spPr/>
      <dgm:t>
        <a:bodyPr/>
        <a:lstStyle/>
        <a:p>
          <a:endParaRPr lang="en-US"/>
        </a:p>
      </dgm:t>
    </dgm:pt>
    <dgm:pt modelId="{444682C8-90FB-4543-B01F-519ED3180CBA}" type="sibTrans" cxnId="{870E125F-CC14-4CE5-A3BB-397D9C3523F0}">
      <dgm:prSet/>
      <dgm:spPr/>
      <dgm:t>
        <a:bodyPr/>
        <a:lstStyle/>
        <a:p>
          <a:endParaRPr lang="en-US"/>
        </a:p>
      </dgm:t>
    </dgm:pt>
    <dgm:pt modelId="{E2E64AE9-855E-4D10-BCC8-8AEA020AF95D}" type="pres">
      <dgm:prSet presAssocID="{6716D366-6309-4CF9-8EBA-5296E1A6205B}" presName="root" presStyleCnt="0">
        <dgm:presLayoutVars>
          <dgm:dir/>
          <dgm:resizeHandles val="exact"/>
        </dgm:presLayoutVars>
      </dgm:prSet>
      <dgm:spPr/>
    </dgm:pt>
    <dgm:pt modelId="{D9135EFB-2784-4EC2-8000-3193750B8C9D}" type="pres">
      <dgm:prSet presAssocID="{9BA4177D-22C3-44DA-BDDD-BF6843128CB7}" presName="compNode" presStyleCnt="0"/>
      <dgm:spPr/>
    </dgm:pt>
    <dgm:pt modelId="{E38E257C-74D8-4607-B614-618374269E86}" type="pres">
      <dgm:prSet presAssocID="{9BA4177D-22C3-44DA-BDDD-BF6843128CB7}" presName="iconBgRect" presStyleLbl="bgShp" presStyleIdx="0" presStyleCnt="4"/>
      <dgm:spPr/>
    </dgm:pt>
    <dgm:pt modelId="{6255EDF1-7CE2-4307-B45B-9EDA7AAB2B1F}" type="pres">
      <dgm:prSet presAssocID="{9BA4177D-22C3-44DA-BDDD-BF6843128C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E9F22E83-9808-4C0F-A2C0-DC8681E20050}" type="pres">
      <dgm:prSet presAssocID="{9BA4177D-22C3-44DA-BDDD-BF6843128CB7}" presName="spaceRect" presStyleCnt="0"/>
      <dgm:spPr/>
    </dgm:pt>
    <dgm:pt modelId="{DCBF1D5C-60C8-412C-AC84-EBA9F7E86FE2}" type="pres">
      <dgm:prSet presAssocID="{9BA4177D-22C3-44DA-BDDD-BF6843128CB7}" presName="textRect" presStyleLbl="revTx" presStyleIdx="0" presStyleCnt="4">
        <dgm:presLayoutVars>
          <dgm:chMax val="1"/>
          <dgm:chPref val="1"/>
        </dgm:presLayoutVars>
      </dgm:prSet>
      <dgm:spPr/>
    </dgm:pt>
    <dgm:pt modelId="{F7E29E0A-F2D2-4DCD-AB5C-8D7B804C0EC0}" type="pres">
      <dgm:prSet presAssocID="{F86AE878-95C9-4D7C-9C38-2C9AF2B2B634}" presName="sibTrans" presStyleCnt="0"/>
      <dgm:spPr/>
    </dgm:pt>
    <dgm:pt modelId="{39C1C490-BEB0-4037-B763-9C1BF9184A2D}" type="pres">
      <dgm:prSet presAssocID="{A589042F-3717-4A30-AA1C-716B8CDF6D02}" presName="compNode" presStyleCnt="0"/>
      <dgm:spPr/>
    </dgm:pt>
    <dgm:pt modelId="{767C84B6-5DC8-4B35-A6C8-9F4557055B04}" type="pres">
      <dgm:prSet presAssocID="{A589042F-3717-4A30-AA1C-716B8CDF6D02}" presName="iconBgRect" presStyleLbl="bgShp" presStyleIdx="1" presStyleCnt="4"/>
      <dgm:spPr/>
    </dgm:pt>
    <dgm:pt modelId="{C3207F6B-E48E-4455-BC60-5FC2C28E0A4E}" type="pres">
      <dgm:prSet presAssocID="{A589042F-3717-4A30-AA1C-716B8CDF6D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B79A162-B078-4559-972C-DE3EED2CA552}" type="pres">
      <dgm:prSet presAssocID="{A589042F-3717-4A30-AA1C-716B8CDF6D02}" presName="spaceRect" presStyleCnt="0"/>
      <dgm:spPr/>
    </dgm:pt>
    <dgm:pt modelId="{066CFD7F-EC4D-4A23-8F70-EC65E32D30CA}" type="pres">
      <dgm:prSet presAssocID="{A589042F-3717-4A30-AA1C-716B8CDF6D02}" presName="textRect" presStyleLbl="revTx" presStyleIdx="1" presStyleCnt="4">
        <dgm:presLayoutVars>
          <dgm:chMax val="1"/>
          <dgm:chPref val="1"/>
        </dgm:presLayoutVars>
      </dgm:prSet>
      <dgm:spPr/>
    </dgm:pt>
    <dgm:pt modelId="{73A51B9B-1E5A-48FD-B9DB-1ED2BECD8DDC}" type="pres">
      <dgm:prSet presAssocID="{3FDD07CE-AC40-44A4-99BC-A35C140C1CC0}" presName="sibTrans" presStyleCnt="0"/>
      <dgm:spPr/>
    </dgm:pt>
    <dgm:pt modelId="{4AC5BCDD-92C6-4A8B-AA52-420C1CE9FF1F}" type="pres">
      <dgm:prSet presAssocID="{9816A0C1-7746-4BB6-844F-003439701851}" presName="compNode" presStyleCnt="0"/>
      <dgm:spPr/>
    </dgm:pt>
    <dgm:pt modelId="{5C4C5CBC-10F8-4340-BCF9-5A232E861EA2}" type="pres">
      <dgm:prSet presAssocID="{9816A0C1-7746-4BB6-844F-003439701851}" presName="iconBgRect" presStyleLbl="bgShp" presStyleIdx="2" presStyleCnt="4"/>
      <dgm:spPr/>
    </dgm:pt>
    <dgm:pt modelId="{FB6D271C-0CBB-4B02-A6EE-CDE24644B293}" type="pres">
      <dgm:prSet presAssocID="{9816A0C1-7746-4BB6-844F-0034397018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A985D2AF-938A-4A7A-95CB-34C76ED3ED51}" type="pres">
      <dgm:prSet presAssocID="{9816A0C1-7746-4BB6-844F-003439701851}" presName="spaceRect" presStyleCnt="0"/>
      <dgm:spPr/>
    </dgm:pt>
    <dgm:pt modelId="{CDA003BC-F62F-479E-AEE9-2B252B95812D}" type="pres">
      <dgm:prSet presAssocID="{9816A0C1-7746-4BB6-844F-003439701851}" presName="textRect" presStyleLbl="revTx" presStyleIdx="2" presStyleCnt="4">
        <dgm:presLayoutVars>
          <dgm:chMax val="1"/>
          <dgm:chPref val="1"/>
        </dgm:presLayoutVars>
      </dgm:prSet>
      <dgm:spPr/>
    </dgm:pt>
    <dgm:pt modelId="{C6FAD45A-7659-4215-9A7E-3626522B3CF7}" type="pres">
      <dgm:prSet presAssocID="{7EBC81B7-4989-4AB5-9572-65C8AA601CCA}" presName="sibTrans" presStyleCnt="0"/>
      <dgm:spPr/>
    </dgm:pt>
    <dgm:pt modelId="{12D1C604-79FB-451B-BF6B-DD73B45EC647}" type="pres">
      <dgm:prSet presAssocID="{5DCBB1E1-79F2-4D15-AE99-148F896EC38C}" presName="compNode" presStyleCnt="0"/>
      <dgm:spPr/>
    </dgm:pt>
    <dgm:pt modelId="{4C4B4C1D-097C-429F-874B-7127342D988B}" type="pres">
      <dgm:prSet presAssocID="{5DCBB1E1-79F2-4D15-AE99-148F896EC38C}" presName="iconBgRect" presStyleLbl="bgShp" presStyleIdx="3" presStyleCnt="4"/>
      <dgm:spPr/>
    </dgm:pt>
    <dgm:pt modelId="{A4B57E1A-A972-49C6-83FD-206DBEE83E9E}" type="pres">
      <dgm:prSet presAssocID="{5DCBB1E1-79F2-4D15-AE99-148F896EC3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971C1652-C0E7-4576-B254-9EA5C5CC7CDA}" type="pres">
      <dgm:prSet presAssocID="{5DCBB1E1-79F2-4D15-AE99-148F896EC38C}" presName="spaceRect" presStyleCnt="0"/>
      <dgm:spPr/>
    </dgm:pt>
    <dgm:pt modelId="{EF591D83-4DEF-4183-B330-4E3EE4872A6C}" type="pres">
      <dgm:prSet presAssocID="{5DCBB1E1-79F2-4D15-AE99-148F896EC38C}" presName="textRect" presStyleLbl="revTx" presStyleIdx="3" presStyleCnt="4">
        <dgm:presLayoutVars>
          <dgm:chMax val="1"/>
          <dgm:chPref val="1"/>
        </dgm:presLayoutVars>
      </dgm:prSet>
      <dgm:spPr/>
    </dgm:pt>
  </dgm:ptLst>
  <dgm:cxnLst>
    <dgm:cxn modelId="{34380F32-9293-4A59-9AFA-51A237D5500A}" srcId="{6716D366-6309-4CF9-8EBA-5296E1A6205B}" destId="{9BA4177D-22C3-44DA-BDDD-BF6843128CB7}" srcOrd="0" destOrd="0" parTransId="{A36543B3-00D7-4D48-A79A-9284542B1566}" sibTransId="{F86AE878-95C9-4D7C-9C38-2C9AF2B2B634}"/>
    <dgm:cxn modelId="{870E125F-CC14-4CE5-A3BB-397D9C3523F0}" srcId="{6716D366-6309-4CF9-8EBA-5296E1A6205B}" destId="{5DCBB1E1-79F2-4D15-AE99-148F896EC38C}" srcOrd="3" destOrd="0" parTransId="{2C7506C6-B401-41ED-A825-1E16032806B6}" sibTransId="{444682C8-90FB-4543-B01F-519ED3180CBA}"/>
    <dgm:cxn modelId="{EE3B866E-8BE2-4B6E-B028-A9C30F63886C}" type="presOf" srcId="{A589042F-3717-4A30-AA1C-716B8CDF6D02}" destId="{066CFD7F-EC4D-4A23-8F70-EC65E32D30CA}" srcOrd="0" destOrd="0" presId="urn:microsoft.com/office/officeart/2018/5/layout/IconCircleLabelList"/>
    <dgm:cxn modelId="{CA26B972-C5A7-4B95-B253-5CE481872483}" type="presOf" srcId="{5DCBB1E1-79F2-4D15-AE99-148F896EC38C}" destId="{EF591D83-4DEF-4183-B330-4E3EE4872A6C}" srcOrd="0" destOrd="0" presId="urn:microsoft.com/office/officeart/2018/5/layout/IconCircleLabelList"/>
    <dgm:cxn modelId="{8DA9FF9B-982C-498F-940A-675574789F07}" srcId="{6716D366-6309-4CF9-8EBA-5296E1A6205B}" destId="{A589042F-3717-4A30-AA1C-716B8CDF6D02}" srcOrd="1" destOrd="0" parTransId="{28127CF3-63B7-491F-AA10-607360F074B9}" sibTransId="{3FDD07CE-AC40-44A4-99BC-A35C140C1CC0}"/>
    <dgm:cxn modelId="{893F01A5-2867-4A23-A0EE-FAD69DA353BE}" srcId="{6716D366-6309-4CF9-8EBA-5296E1A6205B}" destId="{9816A0C1-7746-4BB6-844F-003439701851}" srcOrd="2" destOrd="0" parTransId="{C0ABBB04-812E-4A8D-B4BF-CBEB5CCFC29B}" sibTransId="{7EBC81B7-4989-4AB5-9572-65C8AA601CCA}"/>
    <dgm:cxn modelId="{634F17A7-CD4E-4CBE-A359-2A5282FC0C20}" type="presOf" srcId="{9816A0C1-7746-4BB6-844F-003439701851}" destId="{CDA003BC-F62F-479E-AEE9-2B252B95812D}" srcOrd="0" destOrd="0" presId="urn:microsoft.com/office/officeart/2018/5/layout/IconCircleLabelList"/>
    <dgm:cxn modelId="{6E5241C4-6B57-47C6-8CA2-10A84967912F}" type="presOf" srcId="{6716D366-6309-4CF9-8EBA-5296E1A6205B}" destId="{E2E64AE9-855E-4D10-BCC8-8AEA020AF95D}" srcOrd="0" destOrd="0" presId="urn:microsoft.com/office/officeart/2018/5/layout/IconCircleLabelList"/>
    <dgm:cxn modelId="{ECE145E2-CD9A-4C50-A238-2CE10D0F44B3}" type="presOf" srcId="{9BA4177D-22C3-44DA-BDDD-BF6843128CB7}" destId="{DCBF1D5C-60C8-412C-AC84-EBA9F7E86FE2}" srcOrd="0" destOrd="0" presId="urn:microsoft.com/office/officeart/2018/5/layout/IconCircleLabelList"/>
    <dgm:cxn modelId="{438CA6FD-7D13-43C2-A31F-3C5CB8000F96}" type="presParOf" srcId="{E2E64AE9-855E-4D10-BCC8-8AEA020AF95D}" destId="{D9135EFB-2784-4EC2-8000-3193750B8C9D}" srcOrd="0" destOrd="0" presId="urn:microsoft.com/office/officeart/2018/5/layout/IconCircleLabelList"/>
    <dgm:cxn modelId="{6663A6F0-91FC-43D3-80DF-5DA9CCBCB9E8}" type="presParOf" srcId="{D9135EFB-2784-4EC2-8000-3193750B8C9D}" destId="{E38E257C-74D8-4607-B614-618374269E86}" srcOrd="0" destOrd="0" presId="urn:microsoft.com/office/officeart/2018/5/layout/IconCircleLabelList"/>
    <dgm:cxn modelId="{F55B8881-CCB2-4065-AD16-ABCC017044C7}" type="presParOf" srcId="{D9135EFB-2784-4EC2-8000-3193750B8C9D}" destId="{6255EDF1-7CE2-4307-B45B-9EDA7AAB2B1F}" srcOrd="1" destOrd="0" presId="urn:microsoft.com/office/officeart/2018/5/layout/IconCircleLabelList"/>
    <dgm:cxn modelId="{F10064BF-18C0-4A8E-AD55-BA49E5F43F41}" type="presParOf" srcId="{D9135EFB-2784-4EC2-8000-3193750B8C9D}" destId="{E9F22E83-9808-4C0F-A2C0-DC8681E20050}" srcOrd="2" destOrd="0" presId="urn:microsoft.com/office/officeart/2018/5/layout/IconCircleLabelList"/>
    <dgm:cxn modelId="{A8D75EBF-9A4D-49B1-A19A-CA6F10DBD66A}" type="presParOf" srcId="{D9135EFB-2784-4EC2-8000-3193750B8C9D}" destId="{DCBF1D5C-60C8-412C-AC84-EBA9F7E86FE2}" srcOrd="3" destOrd="0" presId="urn:microsoft.com/office/officeart/2018/5/layout/IconCircleLabelList"/>
    <dgm:cxn modelId="{DAA2088A-9692-45E6-B19E-A02FB7DFCE31}" type="presParOf" srcId="{E2E64AE9-855E-4D10-BCC8-8AEA020AF95D}" destId="{F7E29E0A-F2D2-4DCD-AB5C-8D7B804C0EC0}" srcOrd="1" destOrd="0" presId="urn:microsoft.com/office/officeart/2018/5/layout/IconCircleLabelList"/>
    <dgm:cxn modelId="{3EF8A11B-63DA-4A7B-93F6-B90805008E14}" type="presParOf" srcId="{E2E64AE9-855E-4D10-BCC8-8AEA020AF95D}" destId="{39C1C490-BEB0-4037-B763-9C1BF9184A2D}" srcOrd="2" destOrd="0" presId="urn:microsoft.com/office/officeart/2018/5/layout/IconCircleLabelList"/>
    <dgm:cxn modelId="{52AFCD66-FC97-411E-BEB2-90FEAC592D33}" type="presParOf" srcId="{39C1C490-BEB0-4037-B763-9C1BF9184A2D}" destId="{767C84B6-5DC8-4B35-A6C8-9F4557055B04}" srcOrd="0" destOrd="0" presId="urn:microsoft.com/office/officeart/2018/5/layout/IconCircleLabelList"/>
    <dgm:cxn modelId="{63B97C62-F787-49B4-8E9C-2A0A14F5FEA7}" type="presParOf" srcId="{39C1C490-BEB0-4037-B763-9C1BF9184A2D}" destId="{C3207F6B-E48E-4455-BC60-5FC2C28E0A4E}" srcOrd="1" destOrd="0" presId="urn:microsoft.com/office/officeart/2018/5/layout/IconCircleLabelList"/>
    <dgm:cxn modelId="{1932B7B5-348D-446B-953C-865C9BE0559C}" type="presParOf" srcId="{39C1C490-BEB0-4037-B763-9C1BF9184A2D}" destId="{4B79A162-B078-4559-972C-DE3EED2CA552}" srcOrd="2" destOrd="0" presId="urn:microsoft.com/office/officeart/2018/5/layout/IconCircleLabelList"/>
    <dgm:cxn modelId="{5C5C9B0E-1BA2-4874-98C8-EDF24DDA5EE1}" type="presParOf" srcId="{39C1C490-BEB0-4037-B763-9C1BF9184A2D}" destId="{066CFD7F-EC4D-4A23-8F70-EC65E32D30CA}" srcOrd="3" destOrd="0" presId="urn:microsoft.com/office/officeart/2018/5/layout/IconCircleLabelList"/>
    <dgm:cxn modelId="{DDEDFE49-3D21-4EC3-AA85-A5A4D28AA8E9}" type="presParOf" srcId="{E2E64AE9-855E-4D10-BCC8-8AEA020AF95D}" destId="{73A51B9B-1E5A-48FD-B9DB-1ED2BECD8DDC}" srcOrd="3" destOrd="0" presId="urn:microsoft.com/office/officeart/2018/5/layout/IconCircleLabelList"/>
    <dgm:cxn modelId="{C49EAE65-075C-4AE1-8755-62A33856E98C}" type="presParOf" srcId="{E2E64AE9-855E-4D10-BCC8-8AEA020AF95D}" destId="{4AC5BCDD-92C6-4A8B-AA52-420C1CE9FF1F}" srcOrd="4" destOrd="0" presId="urn:microsoft.com/office/officeart/2018/5/layout/IconCircleLabelList"/>
    <dgm:cxn modelId="{6510A744-E76F-44EA-9176-E10ABE392754}" type="presParOf" srcId="{4AC5BCDD-92C6-4A8B-AA52-420C1CE9FF1F}" destId="{5C4C5CBC-10F8-4340-BCF9-5A232E861EA2}" srcOrd="0" destOrd="0" presId="urn:microsoft.com/office/officeart/2018/5/layout/IconCircleLabelList"/>
    <dgm:cxn modelId="{D0009158-46CD-4B12-ADE4-C6E09FFFF7AF}" type="presParOf" srcId="{4AC5BCDD-92C6-4A8B-AA52-420C1CE9FF1F}" destId="{FB6D271C-0CBB-4B02-A6EE-CDE24644B293}" srcOrd="1" destOrd="0" presId="urn:microsoft.com/office/officeart/2018/5/layout/IconCircleLabelList"/>
    <dgm:cxn modelId="{2F3D86F8-ABA2-451E-82D9-78BFC2ED35E4}" type="presParOf" srcId="{4AC5BCDD-92C6-4A8B-AA52-420C1CE9FF1F}" destId="{A985D2AF-938A-4A7A-95CB-34C76ED3ED51}" srcOrd="2" destOrd="0" presId="urn:microsoft.com/office/officeart/2018/5/layout/IconCircleLabelList"/>
    <dgm:cxn modelId="{E11523C0-C664-4A1C-A58B-8F4A24C47046}" type="presParOf" srcId="{4AC5BCDD-92C6-4A8B-AA52-420C1CE9FF1F}" destId="{CDA003BC-F62F-479E-AEE9-2B252B95812D}" srcOrd="3" destOrd="0" presId="urn:microsoft.com/office/officeart/2018/5/layout/IconCircleLabelList"/>
    <dgm:cxn modelId="{688A0DF7-6A54-4827-8A25-6BD26E03401E}" type="presParOf" srcId="{E2E64AE9-855E-4D10-BCC8-8AEA020AF95D}" destId="{C6FAD45A-7659-4215-9A7E-3626522B3CF7}" srcOrd="5" destOrd="0" presId="urn:microsoft.com/office/officeart/2018/5/layout/IconCircleLabelList"/>
    <dgm:cxn modelId="{33CDC684-8609-46E3-BB86-6A56A9EDF538}" type="presParOf" srcId="{E2E64AE9-855E-4D10-BCC8-8AEA020AF95D}" destId="{12D1C604-79FB-451B-BF6B-DD73B45EC647}" srcOrd="6" destOrd="0" presId="urn:microsoft.com/office/officeart/2018/5/layout/IconCircleLabelList"/>
    <dgm:cxn modelId="{564AD1A3-47F7-4F20-AAAC-D7856741A435}" type="presParOf" srcId="{12D1C604-79FB-451B-BF6B-DD73B45EC647}" destId="{4C4B4C1D-097C-429F-874B-7127342D988B}" srcOrd="0" destOrd="0" presId="urn:microsoft.com/office/officeart/2018/5/layout/IconCircleLabelList"/>
    <dgm:cxn modelId="{452111F5-08AE-437A-AE40-D20181C219E5}" type="presParOf" srcId="{12D1C604-79FB-451B-BF6B-DD73B45EC647}" destId="{A4B57E1A-A972-49C6-83FD-206DBEE83E9E}" srcOrd="1" destOrd="0" presId="urn:microsoft.com/office/officeart/2018/5/layout/IconCircleLabelList"/>
    <dgm:cxn modelId="{C9F5F4C8-D03C-497B-9673-E5BB1D8B0347}" type="presParOf" srcId="{12D1C604-79FB-451B-BF6B-DD73B45EC647}" destId="{971C1652-C0E7-4576-B254-9EA5C5CC7CDA}" srcOrd="2" destOrd="0" presId="urn:microsoft.com/office/officeart/2018/5/layout/IconCircleLabelList"/>
    <dgm:cxn modelId="{BBC47561-B9B2-4116-A945-ADA3636315DD}" type="presParOf" srcId="{12D1C604-79FB-451B-BF6B-DD73B45EC647}" destId="{EF591D83-4DEF-4183-B330-4E3EE4872A6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818181-F08D-434F-8760-A9859093895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D08DAB7-445D-4ED0-9FA1-960013171A92}">
      <dgm:prSet/>
      <dgm:spPr/>
      <dgm:t>
        <a:bodyPr/>
        <a:lstStyle/>
        <a:p>
          <a:pPr rtl="0"/>
          <a:r>
            <a:rPr lang="en-US" dirty="0"/>
            <a:t>Conclusion – </a:t>
          </a:r>
          <a:r>
            <a:rPr lang="en-US" dirty="0">
              <a:latin typeface="Aptos Display" panose="020F0302020204030204"/>
            </a:rPr>
            <a:t>300 words</a:t>
          </a:r>
          <a:r>
            <a:rPr lang="en-US" dirty="0"/>
            <a:t> approx. </a:t>
          </a:r>
        </a:p>
      </dgm:t>
    </dgm:pt>
    <dgm:pt modelId="{A9B10606-A7CB-4B34-BC34-EF2F2440C692}" type="parTrans" cxnId="{B9FB71EC-690C-4DDC-88C6-7A58378CF4EE}">
      <dgm:prSet/>
      <dgm:spPr/>
      <dgm:t>
        <a:bodyPr/>
        <a:lstStyle/>
        <a:p>
          <a:endParaRPr lang="en-US"/>
        </a:p>
      </dgm:t>
    </dgm:pt>
    <dgm:pt modelId="{1A04027E-559B-47C0-B1C8-2570A15CECB3}" type="sibTrans" cxnId="{B9FB71EC-690C-4DDC-88C6-7A58378CF4EE}">
      <dgm:prSet/>
      <dgm:spPr/>
      <dgm:t>
        <a:bodyPr/>
        <a:lstStyle/>
        <a:p>
          <a:endParaRPr lang="en-US"/>
        </a:p>
      </dgm:t>
    </dgm:pt>
    <dgm:pt modelId="{BC2D65F5-FBF7-4133-93DC-6B3073C518E1}">
      <dgm:prSet/>
      <dgm:spPr/>
      <dgm:t>
        <a:bodyPr/>
        <a:lstStyle/>
        <a:p>
          <a:r>
            <a:rPr lang="en-US" dirty="0"/>
            <a:t>Sum everything up – are there any recommendations you could make? </a:t>
          </a:r>
        </a:p>
      </dgm:t>
    </dgm:pt>
    <dgm:pt modelId="{9BF7878E-9AE0-4CAF-88ED-64C562404771}" type="parTrans" cxnId="{BA1C2C0C-BDA5-4E1B-909E-92CEBDDF498C}">
      <dgm:prSet/>
      <dgm:spPr/>
      <dgm:t>
        <a:bodyPr/>
        <a:lstStyle/>
        <a:p>
          <a:endParaRPr lang="en-US"/>
        </a:p>
      </dgm:t>
    </dgm:pt>
    <dgm:pt modelId="{602E32A4-8541-4209-9BBA-AE63B61DD286}" type="sibTrans" cxnId="{BA1C2C0C-BDA5-4E1B-909E-92CEBDDF498C}">
      <dgm:prSet/>
      <dgm:spPr/>
      <dgm:t>
        <a:bodyPr/>
        <a:lstStyle/>
        <a:p>
          <a:endParaRPr lang="en-US"/>
        </a:p>
      </dgm:t>
    </dgm:pt>
    <dgm:pt modelId="{3FDF37AC-7077-4A52-8E2E-871C275B073A}" type="pres">
      <dgm:prSet presAssocID="{EE818181-F08D-434F-8760-A98590938956}" presName="root" presStyleCnt="0">
        <dgm:presLayoutVars>
          <dgm:dir/>
          <dgm:resizeHandles val="exact"/>
        </dgm:presLayoutVars>
      </dgm:prSet>
      <dgm:spPr/>
    </dgm:pt>
    <dgm:pt modelId="{8A2250CA-B515-4BCB-816B-94433F5ADB02}" type="pres">
      <dgm:prSet presAssocID="{7D08DAB7-445D-4ED0-9FA1-960013171A92}" presName="compNode" presStyleCnt="0"/>
      <dgm:spPr/>
    </dgm:pt>
    <dgm:pt modelId="{EC31537E-C5DD-4024-A79C-2CA4A5B3C4BB}" type="pres">
      <dgm:prSet presAssocID="{7D08DAB7-445D-4ED0-9FA1-960013171A9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1FEE8BB-E7D3-4197-B1B6-FB13F6D20C19}" type="pres">
      <dgm:prSet presAssocID="{7D08DAB7-445D-4ED0-9FA1-960013171A92}" presName="spaceRect" presStyleCnt="0"/>
      <dgm:spPr/>
    </dgm:pt>
    <dgm:pt modelId="{408EC9CF-2EF2-4BE4-A527-23FF8CB2336D}" type="pres">
      <dgm:prSet presAssocID="{7D08DAB7-445D-4ED0-9FA1-960013171A92}" presName="textRect" presStyleLbl="revTx" presStyleIdx="0" presStyleCnt="2">
        <dgm:presLayoutVars>
          <dgm:chMax val="1"/>
          <dgm:chPref val="1"/>
        </dgm:presLayoutVars>
      </dgm:prSet>
      <dgm:spPr/>
    </dgm:pt>
    <dgm:pt modelId="{3022948B-BB97-48E6-AAA5-5DCB0E755AB1}" type="pres">
      <dgm:prSet presAssocID="{1A04027E-559B-47C0-B1C8-2570A15CECB3}" presName="sibTrans" presStyleCnt="0"/>
      <dgm:spPr/>
    </dgm:pt>
    <dgm:pt modelId="{A0C08AF0-DE90-432F-8220-94CE74A355C7}" type="pres">
      <dgm:prSet presAssocID="{BC2D65F5-FBF7-4133-93DC-6B3073C518E1}" presName="compNode" presStyleCnt="0"/>
      <dgm:spPr/>
    </dgm:pt>
    <dgm:pt modelId="{48CE9E86-0493-4565-8415-A62D71DFA968}" type="pres">
      <dgm:prSet presAssocID="{BC2D65F5-FBF7-4133-93DC-6B3073C518E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3C9B47F4-AA0E-4A2F-BA5E-3B2575ECA376}" type="pres">
      <dgm:prSet presAssocID="{BC2D65F5-FBF7-4133-93DC-6B3073C518E1}" presName="spaceRect" presStyleCnt="0"/>
      <dgm:spPr/>
    </dgm:pt>
    <dgm:pt modelId="{42049462-470C-4083-A6AB-DF57FDA15D8E}" type="pres">
      <dgm:prSet presAssocID="{BC2D65F5-FBF7-4133-93DC-6B3073C518E1}" presName="textRect" presStyleLbl="revTx" presStyleIdx="1" presStyleCnt="2">
        <dgm:presLayoutVars>
          <dgm:chMax val="1"/>
          <dgm:chPref val="1"/>
        </dgm:presLayoutVars>
      </dgm:prSet>
      <dgm:spPr/>
    </dgm:pt>
  </dgm:ptLst>
  <dgm:cxnLst>
    <dgm:cxn modelId="{BA1C2C0C-BDA5-4E1B-909E-92CEBDDF498C}" srcId="{EE818181-F08D-434F-8760-A98590938956}" destId="{BC2D65F5-FBF7-4133-93DC-6B3073C518E1}" srcOrd="1" destOrd="0" parTransId="{9BF7878E-9AE0-4CAF-88ED-64C562404771}" sibTransId="{602E32A4-8541-4209-9BBA-AE63B61DD286}"/>
    <dgm:cxn modelId="{065A9AA0-5710-43BA-991D-87DF60CAB1EA}" type="presOf" srcId="{BC2D65F5-FBF7-4133-93DC-6B3073C518E1}" destId="{42049462-470C-4083-A6AB-DF57FDA15D8E}" srcOrd="0" destOrd="0" presId="urn:microsoft.com/office/officeart/2018/2/layout/IconLabelList"/>
    <dgm:cxn modelId="{1766E6C1-8A3E-4852-8DBE-DA3235156242}" type="presOf" srcId="{7D08DAB7-445D-4ED0-9FA1-960013171A92}" destId="{408EC9CF-2EF2-4BE4-A527-23FF8CB2336D}" srcOrd="0" destOrd="0" presId="urn:microsoft.com/office/officeart/2018/2/layout/IconLabelList"/>
    <dgm:cxn modelId="{B9FB71EC-690C-4DDC-88C6-7A58378CF4EE}" srcId="{EE818181-F08D-434F-8760-A98590938956}" destId="{7D08DAB7-445D-4ED0-9FA1-960013171A92}" srcOrd="0" destOrd="0" parTransId="{A9B10606-A7CB-4B34-BC34-EF2F2440C692}" sibTransId="{1A04027E-559B-47C0-B1C8-2570A15CECB3}"/>
    <dgm:cxn modelId="{1FB1D1FA-68AA-4734-BF1F-5D271FA0EBF8}" type="presOf" srcId="{EE818181-F08D-434F-8760-A98590938956}" destId="{3FDF37AC-7077-4A52-8E2E-871C275B073A}" srcOrd="0" destOrd="0" presId="urn:microsoft.com/office/officeart/2018/2/layout/IconLabelList"/>
    <dgm:cxn modelId="{E2123E6D-502C-4883-BA3D-05216E769674}" type="presParOf" srcId="{3FDF37AC-7077-4A52-8E2E-871C275B073A}" destId="{8A2250CA-B515-4BCB-816B-94433F5ADB02}" srcOrd="0" destOrd="0" presId="urn:microsoft.com/office/officeart/2018/2/layout/IconLabelList"/>
    <dgm:cxn modelId="{9C64BF45-D2A2-4E82-AEF9-E47BB0916BA7}" type="presParOf" srcId="{8A2250CA-B515-4BCB-816B-94433F5ADB02}" destId="{EC31537E-C5DD-4024-A79C-2CA4A5B3C4BB}" srcOrd="0" destOrd="0" presId="urn:microsoft.com/office/officeart/2018/2/layout/IconLabelList"/>
    <dgm:cxn modelId="{BB11FFDA-AB33-4CDD-A92D-28F66F696FAB}" type="presParOf" srcId="{8A2250CA-B515-4BCB-816B-94433F5ADB02}" destId="{91FEE8BB-E7D3-4197-B1B6-FB13F6D20C19}" srcOrd="1" destOrd="0" presId="urn:microsoft.com/office/officeart/2018/2/layout/IconLabelList"/>
    <dgm:cxn modelId="{46A1FF96-5F2C-486F-B4B1-8A30CCDFE83F}" type="presParOf" srcId="{8A2250CA-B515-4BCB-816B-94433F5ADB02}" destId="{408EC9CF-2EF2-4BE4-A527-23FF8CB2336D}" srcOrd="2" destOrd="0" presId="urn:microsoft.com/office/officeart/2018/2/layout/IconLabelList"/>
    <dgm:cxn modelId="{E3097725-B417-4321-ACB3-48D2574E962D}" type="presParOf" srcId="{3FDF37AC-7077-4A52-8E2E-871C275B073A}" destId="{3022948B-BB97-48E6-AAA5-5DCB0E755AB1}" srcOrd="1" destOrd="0" presId="urn:microsoft.com/office/officeart/2018/2/layout/IconLabelList"/>
    <dgm:cxn modelId="{C3034EE3-5892-468C-A7B7-44628B0E5E83}" type="presParOf" srcId="{3FDF37AC-7077-4A52-8E2E-871C275B073A}" destId="{A0C08AF0-DE90-432F-8220-94CE74A355C7}" srcOrd="2" destOrd="0" presId="urn:microsoft.com/office/officeart/2018/2/layout/IconLabelList"/>
    <dgm:cxn modelId="{29BEEB5B-DF99-4D4C-A2A6-3F2CC740708F}" type="presParOf" srcId="{A0C08AF0-DE90-432F-8220-94CE74A355C7}" destId="{48CE9E86-0493-4565-8415-A62D71DFA968}" srcOrd="0" destOrd="0" presId="urn:microsoft.com/office/officeart/2018/2/layout/IconLabelList"/>
    <dgm:cxn modelId="{E67F69C1-D306-4B41-B37C-3DFC8CA38EAC}" type="presParOf" srcId="{A0C08AF0-DE90-432F-8220-94CE74A355C7}" destId="{3C9B47F4-AA0E-4A2F-BA5E-3B2575ECA376}" srcOrd="1" destOrd="0" presId="urn:microsoft.com/office/officeart/2018/2/layout/IconLabelList"/>
    <dgm:cxn modelId="{99D16296-5ECD-44D5-9B9C-7EA294C110F0}" type="presParOf" srcId="{A0C08AF0-DE90-432F-8220-94CE74A355C7}" destId="{42049462-470C-4083-A6AB-DF57FDA15D8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9EF9D0-DF0C-4DB7-B080-BD82EEF83D8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E827CA-648F-49BB-8A8C-3E79F06A775A}">
      <dgm:prSet/>
      <dgm:spPr/>
      <dgm:t>
        <a:bodyPr/>
        <a:lstStyle/>
        <a:p>
          <a:r>
            <a:rPr lang="en-US"/>
            <a:t>Alphabetical</a:t>
          </a:r>
        </a:p>
      </dgm:t>
    </dgm:pt>
    <dgm:pt modelId="{C0D262B7-9891-47EC-B82A-EB39B74CB6B7}" type="parTrans" cxnId="{A23BED19-D8E0-4986-9F32-675FDB4C6848}">
      <dgm:prSet/>
      <dgm:spPr/>
      <dgm:t>
        <a:bodyPr/>
        <a:lstStyle/>
        <a:p>
          <a:endParaRPr lang="en-US"/>
        </a:p>
      </dgm:t>
    </dgm:pt>
    <dgm:pt modelId="{A10DEB23-FD27-4433-B7E5-178D58DF4C96}" type="sibTrans" cxnId="{A23BED19-D8E0-4986-9F32-675FDB4C6848}">
      <dgm:prSet/>
      <dgm:spPr/>
      <dgm:t>
        <a:bodyPr/>
        <a:lstStyle/>
        <a:p>
          <a:endParaRPr lang="en-US"/>
        </a:p>
      </dgm:t>
    </dgm:pt>
    <dgm:pt modelId="{EFE547E4-6E59-49C7-8965-768F3DB8D03F}">
      <dgm:prSet/>
      <dgm:spPr/>
      <dgm:t>
        <a:bodyPr/>
        <a:lstStyle/>
        <a:p>
          <a:r>
            <a:rPr lang="en-US"/>
            <a:t>Use of Range of sources i.e. web addresses, books, journals, media sources etc.  </a:t>
          </a:r>
        </a:p>
      </dgm:t>
    </dgm:pt>
    <dgm:pt modelId="{47C8F80A-3D78-4951-9484-51D8C7C7D41C}" type="parTrans" cxnId="{4F452C53-0ED7-48F4-BE25-3DCDD1A47960}">
      <dgm:prSet/>
      <dgm:spPr/>
      <dgm:t>
        <a:bodyPr/>
        <a:lstStyle/>
        <a:p>
          <a:endParaRPr lang="en-US"/>
        </a:p>
      </dgm:t>
    </dgm:pt>
    <dgm:pt modelId="{F722D462-DDA4-4E43-A79D-0D7E7E8070E5}" type="sibTrans" cxnId="{4F452C53-0ED7-48F4-BE25-3DCDD1A47960}">
      <dgm:prSet/>
      <dgm:spPr/>
      <dgm:t>
        <a:bodyPr/>
        <a:lstStyle/>
        <a:p>
          <a:endParaRPr lang="en-US"/>
        </a:p>
      </dgm:t>
    </dgm:pt>
    <dgm:pt modelId="{EAFED6CA-EF61-4094-949F-162CEC74885C}" type="pres">
      <dgm:prSet presAssocID="{4E9EF9D0-DF0C-4DB7-B080-BD82EEF83D8C}" presName="root" presStyleCnt="0">
        <dgm:presLayoutVars>
          <dgm:dir/>
          <dgm:resizeHandles val="exact"/>
        </dgm:presLayoutVars>
      </dgm:prSet>
      <dgm:spPr/>
    </dgm:pt>
    <dgm:pt modelId="{F1C5FF54-02F7-4AAB-9337-38E8966AE4A2}" type="pres">
      <dgm:prSet presAssocID="{32E827CA-648F-49BB-8A8C-3E79F06A775A}" presName="compNode" presStyleCnt="0"/>
      <dgm:spPr/>
    </dgm:pt>
    <dgm:pt modelId="{D69BE715-4CBA-4268-B7BB-037E25629353}" type="pres">
      <dgm:prSet presAssocID="{32E827CA-648F-49BB-8A8C-3E79F06A775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83B179B-BD1E-47FC-857E-203054D776B0}" type="pres">
      <dgm:prSet presAssocID="{32E827CA-648F-49BB-8A8C-3E79F06A775A}" presName="spaceRect" presStyleCnt="0"/>
      <dgm:spPr/>
    </dgm:pt>
    <dgm:pt modelId="{E3BCDACA-B116-411F-AC38-A5B95E40DD39}" type="pres">
      <dgm:prSet presAssocID="{32E827CA-648F-49BB-8A8C-3E79F06A775A}" presName="textRect" presStyleLbl="revTx" presStyleIdx="0" presStyleCnt="2">
        <dgm:presLayoutVars>
          <dgm:chMax val="1"/>
          <dgm:chPref val="1"/>
        </dgm:presLayoutVars>
      </dgm:prSet>
      <dgm:spPr/>
    </dgm:pt>
    <dgm:pt modelId="{3DD7BCCA-1EC1-4448-98D4-9CEBC0B85F95}" type="pres">
      <dgm:prSet presAssocID="{A10DEB23-FD27-4433-B7E5-178D58DF4C96}" presName="sibTrans" presStyleCnt="0"/>
      <dgm:spPr/>
    </dgm:pt>
    <dgm:pt modelId="{850C7B89-40A3-487C-A93E-F8A774BE3B92}" type="pres">
      <dgm:prSet presAssocID="{EFE547E4-6E59-49C7-8965-768F3DB8D03F}" presName="compNode" presStyleCnt="0"/>
      <dgm:spPr/>
    </dgm:pt>
    <dgm:pt modelId="{D39FBCCA-2F7A-4AF0-B2F8-79F845F3F424}" type="pres">
      <dgm:prSet presAssocID="{EFE547E4-6E59-49C7-8965-768F3DB8D0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29CD6080-F5E2-48FA-B46E-11DD1515DACB}" type="pres">
      <dgm:prSet presAssocID="{EFE547E4-6E59-49C7-8965-768F3DB8D03F}" presName="spaceRect" presStyleCnt="0"/>
      <dgm:spPr/>
    </dgm:pt>
    <dgm:pt modelId="{4C030855-B88B-49DE-8C19-3AAAEFD15AD8}" type="pres">
      <dgm:prSet presAssocID="{EFE547E4-6E59-49C7-8965-768F3DB8D03F}" presName="textRect" presStyleLbl="revTx" presStyleIdx="1" presStyleCnt="2">
        <dgm:presLayoutVars>
          <dgm:chMax val="1"/>
          <dgm:chPref val="1"/>
        </dgm:presLayoutVars>
      </dgm:prSet>
      <dgm:spPr/>
    </dgm:pt>
  </dgm:ptLst>
  <dgm:cxnLst>
    <dgm:cxn modelId="{A23BED19-D8E0-4986-9F32-675FDB4C6848}" srcId="{4E9EF9D0-DF0C-4DB7-B080-BD82EEF83D8C}" destId="{32E827CA-648F-49BB-8A8C-3E79F06A775A}" srcOrd="0" destOrd="0" parTransId="{C0D262B7-9891-47EC-B82A-EB39B74CB6B7}" sibTransId="{A10DEB23-FD27-4433-B7E5-178D58DF4C96}"/>
    <dgm:cxn modelId="{3547744E-9AA3-48F5-B407-2394A1326A1E}" type="presOf" srcId="{32E827CA-648F-49BB-8A8C-3E79F06A775A}" destId="{E3BCDACA-B116-411F-AC38-A5B95E40DD39}" srcOrd="0" destOrd="0" presId="urn:microsoft.com/office/officeart/2018/2/layout/IconLabelList"/>
    <dgm:cxn modelId="{4F452C53-0ED7-48F4-BE25-3DCDD1A47960}" srcId="{4E9EF9D0-DF0C-4DB7-B080-BD82EEF83D8C}" destId="{EFE547E4-6E59-49C7-8965-768F3DB8D03F}" srcOrd="1" destOrd="0" parTransId="{47C8F80A-3D78-4951-9484-51D8C7C7D41C}" sibTransId="{F722D462-DDA4-4E43-A79D-0D7E7E8070E5}"/>
    <dgm:cxn modelId="{F5949956-F77C-4739-A3C3-6CAAB8776C73}" type="presOf" srcId="{EFE547E4-6E59-49C7-8965-768F3DB8D03F}" destId="{4C030855-B88B-49DE-8C19-3AAAEFD15AD8}" srcOrd="0" destOrd="0" presId="urn:microsoft.com/office/officeart/2018/2/layout/IconLabelList"/>
    <dgm:cxn modelId="{2BF008E0-187C-4268-84C1-17FDA0B825CD}" type="presOf" srcId="{4E9EF9D0-DF0C-4DB7-B080-BD82EEF83D8C}" destId="{EAFED6CA-EF61-4094-949F-162CEC74885C}" srcOrd="0" destOrd="0" presId="urn:microsoft.com/office/officeart/2018/2/layout/IconLabelList"/>
    <dgm:cxn modelId="{A9D423FD-E1C5-489D-B579-DDDB8CB04A84}" type="presParOf" srcId="{EAFED6CA-EF61-4094-949F-162CEC74885C}" destId="{F1C5FF54-02F7-4AAB-9337-38E8966AE4A2}" srcOrd="0" destOrd="0" presId="urn:microsoft.com/office/officeart/2018/2/layout/IconLabelList"/>
    <dgm:cxn modelId="{B089D331-27FD-4514-954F-832348DC2375}" type="presParOf" srcId="{F1C5FF54-02F7-4AAB-9337-38E8966AE4A2}" destId="{D69BE715-4CBA-4268-B7BB-037E25629353}" srcOrd="0" destOrd="0" presId="urn:microsoft.com/office/officeart/2018/2/layout/IconLabelList"/>
    <dgm:cxn modelId="{028B15D9-D4FB-4862-A4AC-8CDA3C8FE581}" type="presParOf" srcId="{F1C5FF54-02F7-4AAB-9337-38E8966AE4A2}" destId="{783B179B-BD1E-47FC-857E-203054D776B0}" srcOrd="1" destOrd="0" presId="urn:microsoft.com/office/officeart/2018/2/layout/IconLabelList"/>
    <dgm:cxn modelId="{B244C6C5-B6C2-4F2D-A6D4-4141863D4784}" type="presParOf" srcId="{F1C5FF54-02F7-4AAB-9337-38E8966AE4A2}" destId="{E3BCDACA-B116-411F-AC38-A5B95E40DD39}" srcOrd="2" destOrd="0" presId="urn:microsoft.com/office/officeart/2018/2/layout/IconLabelList"/>
    <dgm:cxn modelId="{5C8D883C-6C8E-4AD9-B82A-D31E05D7897E}" type="presParOf" srcId="{EAFED6CA-EF61-4094-949F-162CEC74885C}" destId="{3DD7BCCA-1EC1-4448-98D4-9CEBC0B85F95}" srcOrd="1" destOrd="0" presId="urn:microsoft.com/office/officeart/2018/2/layout/IconLabelList"/>
    <dgm:cxn modelId="{F879EA2C-78C1-45CB-B670-ABE08C18CA9E}" type="presParOf" srcId="{EAFED6CA-EF61-4094-949F-162CEC74885C}" destId="{850C7B89-40A3-487C-A93E-F8A774BE3B92}" srcOrd="2" destOrd="0" presId="urn:microsoft.com/office/officeart/2018/2/layout/IconLabelList"/>
    <dgm:cxn modelId="{BDC2051B-52BD-4989-B2A9-5B554DFD6F5B}" type="presParOf" srcId="{850C7B89-40A3-487C-A93E-F8A774BE3B92}" destId="{D39FBCCA-2F7A-4AF0-B2F8-79F845F3F424}" srcOrd="0" destOrd="0" presId="urn:microsoft.com/office/officeart/2018/2/layout/IconLabelList"/>
    <dgm:cxn modelId="{BE2B3ABA-264C-4AFB-B3C1-02CB8BFA2465}" type="presParOf" srcId="{850C7B89-40A3-487C-A93E-F8A774BE3B92}" destId="{29CD6080-F5E2-48FA-B46E-11DD1515DACB}" srcOrd="1" destOrd="0" presId="urn:microsoft.com/office/officeart/2018/2/layout/IconLabelList"/>
    <dgm:cxn modelId="{7979F4E3-23C2-4F5E-9DC6-496AE014364B}" type="presParOf" srcId="{850C7B89-40A3-487C-A93E-F8A774BE3B92}" destId="{4C030855-B88B-49DE-8C19-3AAAEFD15AD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C7B513-ADE2-4E01-A9A3-0A7CB845294E}" type="doc">
      <dgm:prSet loTypeId="urn:microsoft.com/office/officeart/2005/8/layout/vList5" loCatId="list" qsTypeId="urn:microsoft.com/office/officeart/2005/8/quickstyle/simple5" qsCatId="simple" csTypeId="urn:microsoft.com/office/officeart/2005/8/colors/colorful5" csCatId="colorful" phldr="1"/>
      <dgm:spPr/>
      <dgm:t>
        <a:bodyPr/>
        <a:lstStyle/>
        <a:p>
          <a:endParaRPr lang="en-US"/>
        </a:p>
      </dgm:t>
    </dgm:pt>
    <dgm:pt modelId="{796ACFF7-532A-4149-BF61-03D68E1C65C5}">
      <dgm:prSet phldr="0"/>
      <dgm:spPr/>
      <dgm:t>
        <a:bodyPr/>
        <a:lstStyle/>
        <a:p>
          <a:pPr rtl="0"/>
          <a:r>
            <a:rPr lang="en-US" dirty="0">
              <a:latin typeface="Aptos Display" panose="020F0302020204030204"/>
            </a:rPr>
            <a:t>Gang Violence</a:t>
          </a:r>
          <a:endParaRPr lang="en-US" dirty="0"/>
        </a:p>
      </dgm:t>
    </dgm:pt>
    <dgm:pt modelId="{3A2894CD-2C97-45A9-9673-BE856BEBB1AB}" type="parTrans" cxnId="{0F31FADE-2FEF-4067-8595-158BABD73C83}">
      <dgm:prSet/>
      <dgm:spPr/>
      <dgm:t>
        <a:bodyPr/>
        <a:lstStyle/>
        <a:p>
          <a:endParaRPr lang="en-US"/>
        </a:p>
      </dgm:t>
    </dgm:pt>
    <dgm:pt modelId="{74157AC7-2EDC-49F6-8475-8CF8BE2486B6}" type="sibTrans" cxnId="{0F31FADE-2FEF-4067-8595-158BABD73C83}">
      <dgm:prSet/>
      <dgm:spPr/>
      <dgm:t>
        <a:bodyPr/>
        <a:lstStyle/>
        <a:p>
          <a:endParaRPr lang="en-US"/>
        </a:p>
      </dgm:t>
    </dgm:pt>
    <dgm:pt modelId="{D80E11FD-8BA8-4946-B022-849754C586E9}">
      <dgm:prSet phldr="0"/>
      <dgm:spPr/>
      <dgm:t>
        <a:bodyPr/>
        <a:lstStyle/>
        <a:p>
          <a:pPr rtl="0"/>
          <a:r>
            <a:rPr lang="en-US" dirty="0">
              <a:latin typeface="Aptos Display" panose="020F0302020204030204"/>
            </a:rPr>
            <a:t>Knife Crime</a:t>
          </a:r>
        </a:p>
      </dgm:t>
    </dgm:pt>
    <dgm:pt modelId="{5FBED5BF-5900-4824-86F4-67532D8B0165}" type="parTrans" cxnId="{768A00D6-75A7-4786-B3DC-4D21ECC7B106}">
      <dgm:prSet/>
      <dgm:spPr/>
      <dgm:t>
        <a:bodyPr/>
        <a:lstStyle/>
        <a:p>
          <a:endParaRPr lang="en-GB"/>
        </a:p>
      </dgm:t>
    </dgm:pt>
    <dgm:pt modelId="{CCDB419A-50C5-4B01-A87B-C8E03CB52F79}" type="sibTrans" cxnId="{768A00D6-75A7-4786-B3DC-4D21ECC7B106}">
      <dgm:prSet/>
      <dgm:spPr/>
      <dgm:t>
        <a:bodyPr/>
        <a:lstStyle/>
        <a:p>
          <a:endParaRPr lang="en-GB"/>
        </a:p>
      </dgm:t>
    </dgm:pt>
    <dgm:pt modelId="{17183040-878D-4204-B681-0EBFAB629851}">
      <dgm:prSet phldr="0"/>
      <dgm:spPr/>
      <dgm:t>
        <a:bodyPr/>
        <a:lstStyle/>
        <a:p>
          <a:r>
            <a:rPr lang="en-US" dirty="0">
              <a:latin typeface="Aptos Display" panose="020F0302020204030204"/>
            </a:rPr>
            <a:t>Homicide</a:t>
          </a:r>
        </a:p>
      </dgm:t>
    </dgm:pt>
    <dgm:pt modelId="{15D581A8-780D-4BA1-9FBC-510530EF2C5D}" type="parTrans" cxnId="{4AC29DD6-7B7F-4814-99A0-1BD6BEBAE4A5}">
      <dgm:prSet/>
      <dgm:spPr/>
      <dgm:t>
        <a:bodyPr/>
        <a:lstStyle/>
        <a:p>
          <a:endParaRPr lang="en-GB"/>
        </a:p>
      </dgm:t>
    </dgm:pt>
    <dgm:pt modelId="{AD5B54A0-2821-4B4A-B7CD-4BD105D35019}" type="sibTrans" cxnId="{4AC29DD6-7B7F-4814-99A0-1BD6BEBAE4A5}">
      <dgm:prSet/>
      <dgm:spPr/>
      <dgm:t>
        <a:bodyPr/>
        <a:lstStyle/>
        <a:p>
          <a:endParaRPr lang="en-GB"/>
        </a:p>
      </dgm:t>
    </dgm:pt>
    <dgm:pt modelId="{4EB6D745-8861-428E-B9F4-7B7F4E95CE13}">
      <dgm:prSet phldr="0"/>
      <dgm:spPr/>
      <dgm:t>
        <a:bodyPr/>
        <a:lstStyle/>
        <a:p>
          <a:r>
            <a:rPr lang="en-US" dirty="0">
              <a:latin typeface="Aptos Display" panose="020F0302020204030204"/>
            </a:rPr>
            <a:t>Terrorism</a:t>
          </a:r>
        </a:p>
      </dgm:t>
    </dgm:pt>
    <dgm:pt modelId="{180BF178-C924-46ED-B7DF-80373C834DD0}" type="parTrans" cxnId="{912F92BE-9A83-430D-8768-610F8E13D4E6}">
      <dgm:prSet/>
      <dgm:spPr/>
      <dgm:t>
        <a:bodyPr/>
        <a:lstStyle/>
        <a:p>
          <a:endParaRPr lang="en-GB"/>
        </a:p>
      </dgm:t>
    </dgm:pt>
    <dgm:pt modelId="{FAD5B2C0-D2C3-4D1F-88C6-F3DAEFE5AA02}" type="sibTrans" cxnId="{912F92BE-9A83-430D-8768-610F8E13D4E6}">
      <dgm:prSet/>
      <dgm:spPr/>
      <dgm:t>
        <a:bodyPr/>
        <a:lstStyle/>
        <a:p>
          <a:endParaRPr lang="en-GB"/>
        </a:p>
      </dgm:t>
    </dgm:pt>
    <dgm:pt modelId="{B5A2CF78-1CE8-4380-8362-C0D66A0A1EF3}">
      <dgm:prSet phldr="0"/>
      <dgm:spPr/>
      <dgm:t>
        <a:bodyPr/>
        <a:lstStyle/>
        <a:p>
          <a:pPr rtl="0"/>
          <a:r>
            <a:rPr lang="en-US" dirty="0">
              <a:latin typeface="Aptos Display" panose="020F0302020204030204"/>
            </a:rPr>
            <a:t>Gun Crime </a:t>
          </a:r>
        </a:p>
      </dgm:t>
    </dgm:pt>
    <dgm:pt modelId="{02972B68-6F5F-4D7B-B40E-0DE5AC858E52}" type="parTrans" cxnId="{34B6551B-A8C6-4981-AD9D-45BD81FC45C3}">
      <dgm:prSet/>
      <dgm:spPr/>
    </dgm:pt>
    <dgm:pt modelId="{33931E7A-425C-49D1-AD13-C5418FF9A544}" type="sibTrans" cxnId="{34B6551B-A8C6-4981-AD9D-45BD81FC45C3}">
      <dgm:prSet/>
      <dgm:spPr/>
    </dgm:pt>
    <dgm:pt modelId="{8D91B695-09E3-471F-A44B-45C026726B7A}">
      <dgm:prSet phldr="0"/>
      <dgm:spPr/>
      <dgm:t>
        <a:bodyPr/>
        <a:lstStyle/>
        <a:p>
          <a:pPr rtl="0"/>
          <a:r>
            <a:rPr lang="en-US" dirty="0">
              <a:latin typeface="Aptos Display" panose="020F0302020204030204"/>
            </a:rPr>
            <a:t>County Lines</a:t>
          </a:r>
        </a:p>
      </dgm:t>
    </dgm:pt>
    <dgm:pt modelId="{DD5B7703-21C7-416F-9228-09FA73C10796}" type="parTrans" cxnId="{626525F1-A3FA-4F82-BD8B-3134BFED9A60}">
      <dgm:prSet/>
      <dgm:spPr/>
    </dgm:pt>
    <dgm:pt modelId="{C3B814F7-382C-4B27-990D-D5E235939F9B}" type="sibTrans" cxnId="{626525F1-A3FA-4F82-BD8B-3134BFED9A60}">
      <dgm:prSet/>
      <dgm:spPr/>
    </dgm:pt>
    <dgm:pt modelId="{79199516-0314-481C-965F-4153A95844FC}" type="pres">
      <dgm:prSet presAssocID="{0AC7B513-ADE2-4E01-A9A3-0A7CB845294E}" presName="Name0" presStyleCnt="0">
        <dgm:presLayoutVars>
          <dgm:dir/>
          <dgm:animLvl val="lvl"/>
          <dgm:resizeHandles val="exact"/>
        </dgm:presLayoutVars>
      </dgm:prSet>
      <dgm:spPr/>
    </dgm:pt>
    <dgm:pt modelId="{A74D03AF-1F6D-4B19-91AD-D1E05124E43F}" type="pres">
      <dgm:prSet presAssocID="{796ACFF7-532A-4149-BF61-03D68E1C65C5}" presName="linNode" presStyleCnt="0"/>
      <dgm:spPr/>
    </dgm:pt>
    <dgm:pt modelId="{9E894DB6-8513-4E10-8315-5BE98FFD5FDC}" type="pres">
      <dgm:prSet presAssocID="{796ACFF7-532A-4149-BF61-03D68E1C65C5}" presName="parentText" presStyleLbl="node1" presStyleIdx="0" presStyleCnt="6">
        <dgm:presLayoutVars>
          <dgm:chMax val="1"/>
          <dgm:bulletEnabled val="1"/>
        </dgm:presLayoutVars>
      </dgm:prSet>
      <dgm:spPr/>
    </dgm:pt>
    <dgm:pt modelId="{E2DE1643-91C8-4F20-A86A-408A653A142F}" type="pres">
      <dgm:prSet presAssocID="{74157AC7-2EDC-49F6-8475-8CF8BE2486B6}" presName="sp" presStyleCnt="0"/>
      <dgm:spPr/>
    </dgm:pt>
    <dgm:pt modelId="{B4D7EFC0-0047-4474-B35F-0DD555FF937C}" type="pres">
      <dgm:prSet presAssocID="{D80E11FD-8BA8-4946-B022-849754C586E9}" presName="linNode" presStyleCnt="0"/>
      <dgm:spPr/>
    </dgm:pt>
    <dgm:pt modelId="{D82E29C7-84AE-4020-A2AC-3BF4C016927F}" type="pres">
      <dgm:prSet presAssocID="{D80E11FD-8BA8-4946-B022-849754C586E9}" presName="parentText" presStyleLbl="node1" presStyleIdx="1" presStyleCnt="6">
        <dgm:presLayoutVars>
          <dgm:chMax val="1"/>
          <dgm:bulletEnabled val="1"/>
        </dgm:presLayoutVars>
      </dgm:prSet>
      <dgm:spPr/>
    </dgm:pt>
    <dgm:pt modelId="{85D44B87-7862-400C-B685-CF61F3EB93CE}" type="pres">
      <dgm:prSet presAssocID="{CCDB419A-50C5-4B01-A87B-C8E03CB52F79}" presName="sp" presStyleCnt="0"/>
      <dgm:spPr/>
    </dgm:pt>
    <dgm:pt modelId="{C8EEC2E3-47AA-4C35-907C-F18FDFB53B40}" type="pres">
      <dgm:prSet presAssocID="{17183040-878D-4204-B681-0EBFAB629851}" presName="linNode" presStyleCnt="0"/>
      <dgm:spPr/>
    </dgm:pt>
    <dgm:pt modelId="{13D9DD7A-83C5-4098-AA92-485FF35890E5}" type="pres">
      <dgm:prSet presAssocID="{17183040-878D-4204-B681-0EBFAB629851}" presName="parentText" presStyleLbl="node1" presStyleIdx="2" presStyleCnt="6">
        <dgm:presLayoutVars>
          <dgm:chMax val="1"/>
          <dgm:bulletEnabled val="1"/>
        </dgm:presLayoutVars>
      </dgm:prSet>
      <dgm:spPr/>
    </dgm:pt>
    <dgm:pt modelId="{8DA65B1D-FE68-449B-AB6E-86E0DCFB9908}" type="pres">
      <dgm:prSet presAssocID="{AD5B54A0-2821-4B4A-B7CD-4BD105D35019}" presName="sp" presStyleCnt="0"/>
      <dgm:spPr/>
    </dgm:pt>
    <dgm:pt modelId="{FBADD8FB-2F50-48F6-A3A6-FB9B444128E8}" type="pres">
      <dgm:prSet presAssocID="{4EB6D745-8861-428E-B9F4-7B7F4E95CE13}" presName="linNode" presStyleCnt="0"/>
      <dgm:spPr/>
    </dgm:pt>
    <dgm:pt modelId="{0F80B1F9-C920-46D3-A241-711D56023B96}" type="pres">
      <dgm:prSet presAssocID="{4EB6D745-8861-428E-B9F4-7B7F4E95CE13}" presName="parentText" presStyleLbl="node1" presStyleIdx="3" presStyleCnt="6">
        <dgm:presLayoutVars>
          <dgm:chMax val="1"/>
          <dgm:bulletEnabled val="1"/>
        </dgm:presLayoutVars>
      </dgm:prSet>
      <dgm:spPr/>
    </dgm:pt>
    <dgm:pt modelId="{89AB362F-D1A4-47C8-A954-3F3C940F793C}" type="pres">
      <dgm:prSet presAssocID="{FAD5B2C0-D2C3-4D1F-88C6-F3DAEFE5AA02}" presName="sp" presStyleCnt="0"/>
      <dgm:spPr/>
    </dgm:pt>
    <dgm:pt modelId="{B149F1A0-69D1-4979-8F97-44FE5E805D9E}" type="pres">
      <dgm:prSet presAssocID="{B5A2CF78-1CE8-4380-8362-C0D66A0A1EF3}" presName="linNode" presStyleCnt="0"/>
      <dgm:spPr/>
    </dgm:pt>
    <dgm:pt modelId="{CEB3AEF7-7889-432F-8384-8D55F9FF5A72}" type="pres">
      <dgm:prSet presAssocID="{B5A2CF78-1CE8-4380-8362-C0D66A0A1EF3}" presName="parentText" presStyleLbl="node1" presStyleIdx="4" presStyleCnt="6">
        <dgm:presLayoutVars>
          <dgm:chMax val="1"/>
          <dgm:bulletEnabled val="1"/>
        </dgm:presLayoutVars>
      </dgm:prSet>
      <dgm:spPr/>
    </dgm:pt>
    <dgm:pt modelId="{841A2C50-4DC3-4C21-BC7D-063C53FCE4BC}" type="pres">
      <dgm:prSet presAssocID="{33931E7A-425C-49D1-AD13-C5418FF9A544}" presName="sp" presStyleCnt="0"/>
      <dgm:spPr/>
    </dgm:pt>
    <dgm:pt modelId="{7E74B183-EB12-4C69-8ED8-7DAB79741A0C}" type="pres">
      <dgm:prSet presAssocID="{8D91B695-09E3-471F-A44B-45C026726B7A}" presName="linNode" presStyleCnt="0"/>
      <dgm:spPr/>
    </dgm:pt>
    <dgm:pt modelId="{42FA5F85-4FB6-4958-9349-CA38AFB8D110}" type="pres">
      <dgm:prSet presAssocID="{8D91B695-09E3-471F-A44B-45C026726B7A}" presName="parentText" presStyleLbl="node1" presStyleIdx="5" presStyleCnt="6">
        <dgm:presLayoutVars>
          <dgm:chMax val="1"/>
          <dgm:bulletEnabled val="1"/>
        </dgm:presLayoutVars>
      </dgm:prSet>
      <dgm:spPr/>
    </dgm:pt>
  </dgm:ptLst>
  <dgm:cxnLst>
    <dgm:cxn modelId="{DC13E005-43EA-4BC7-B8F8-708DC5CA4A2B}" type="presOf" srcId="{0AC7B513-ADE2-4E01-A9A3-0A7CB845294E}" destId="{79199516-0314-481C-965F-4153A95844FC}" srcOrd="0" destOrd="0" presId="urn:microsoft.com/office/officeart/2005/8/layout/vList5"/>
    <dgm:cxn modelId="{34B6551B-A8C6-4981-AD9D-45BD81FC45C3}" srcId="{0AC7B513-ADE2-4E01-A9A3-0A7CB845294E}" destId="{B5A2CF78-1CE8-4380-8362-C0D66A0A1EF3}" srcOrd="4" destOrd="0" parTransId="{02972B68-6F5F-4D7B-B40E-0DE5AC858E52}" sibTransId="{33931E7A-425C-49D1-AD13-C5418FF9A544}"/>
    <dgm:cxn modelId="{211A5336-B382-4611-9F1E-67D3B2117315}" type="presOf" srcId="{796ACFF7-532A-4149-BF61-03D68E1C65C5}" destId="{9E894DB6-8513-4E10-8315-5BE98FFD5FDC}" srcOrd="0" destOrd="0" presId="urn:microsoft.com/office/officeart/2005/8/layout/vList5"/>
    <dgm:cxn modelId="{F4CF6F5C-E3B0-44B3-86BA-9C26B37B3877}" type="presOf" srcId="{B5A2CF78-1CE8-4380-8362-C0D66A0A1EF3}" destId="{CEB3AEF7-7889-432F-8384-8D55F9FF5A72}" srcOrd="0" destOrd="0" presId="urn:microsoft.com/office/officeart/2005/8/layout/vList5"/>
    <dgm:cxn modelId="{9850369A-C446-4648-8454-E5C3B3B92666}" type="presOf" srcId="{4EB6D745-8861-428E-B9F4-7B7F4E95CE13}" destId="{0F80B1F9-C920-46D3-A241-711D56023B96}" srcOrd="0" destOrd="0" presId="urn:microsoft.com/office/officeart/2005/8/layout/vList5"/>
    <dgm:cxn modelId="{151259AA-630A-47A2-9646-698ACBF39B25}" type="presOf" srcId="{D80E11FD-8BA8-4946-B022-849754C586E9}" destId="{D82E29C7-84AE-4020-A2AC-3BF4C016927F}" srcOrd="0" destOrd="0" presId="urn:microsoft.com/office/officeart/2005/8/layout/vList5"/>
    <dgm:cxn modelId="{912F92BE-9A83-430D-8768-610F8E13D4E6}" srcId="{0AC7B513-ADE2-4E01-A9A3-0A7CB845294E}" destId="{4EB6D745-8861-428E-B9F4-7B7F4E95CE13}" srcOrd="3" destOrd="0" parTransId="{180BF178-C924-46ED-B7DF-80373C834DD0}" sibTransId="{FAD5B2C0-D2C3-4D1F-88C6-F3DAEFE5AA02}"/>
    <dgm:cxn modelId="{768A00D6-75A7-4786-B3DC-4D21ECC7B106}" srcId="{0AC7B513-ADE2-4E01-A9A3-0A7CB845294E}" destId="{D80E11FD-8BA8-4946-B022-849754C586E9}" srcOrd="1" destOrd="0" parTransId="{5FBED5BF-5900-4824-86F4-67532D8B0165}" sibTransId="{CCDB419A-50C5-4B01-A87B-C8E03CB52F79}"/>
    <dgm:cxn modelId="{4AC29DD6-7B7F-4814-99A0-1BD6BEBAE4A5}" srcId="{0AC7B513-ADE2-4E01-A9A3-0A7CB845294E}" destId="{17183040-878D-4204-B681-0EBFAB629851}" srcOrd="2" destOrd="0" parTransId="{15D581A8-780D-4BA1-9FBC-510530EF2C5D}" sibTransId="{AD5B54A0-2821-4B4A-B7CD-4BD105D35019}"/>
    <dgm:cxn modelId="{0F31FADE-2FEF-4067-8595-158BABD73C83}" srcId="{0AC7B513-ADE2-4E01-A9A3-0A7CB845294E}" destId="{796ACFF7-532A-4149-BF61-03D68E1C65C5}" srcOrd="0" destOrd="0" parTransId="{3A2894CD-2C97-45A9-9673-BE856BEBB1AB}" sibTransId="{74157AC7-2EDC-49F6-8475-8CF8BE2486B6}"/>
    <dgm:cxn modelId="{12EFBDE6-C62E-435B-93FB-74697FEB5677}" type="presOf" srcId="{8D91B695-09E3-471F-A44B-45C026726B7A}" destId="{42FA5F85-4FB6-4958-9349-CA38AFB8D110}" srcOrd="0" destOrd="0" presId="urn:microsoft.com/office/officeart/2005/8/layout/vList5"/>
    <dgm:cxn modelId="{DF804BE9-C99A-4CF8-9B35-F79FD3562DC0}" type="presOf" srcId="{17183040-878D-4204-B681-0EBFAB629851}" destId="{13D9DD7A-83C5-4098-AA92-485FF35890E5}" srcOrd="0" destOrd="0" presId="urn:microsoft.com/office/officeart/2005/8/layout/vList5"/>
    <dgm:cxn modelId="{626525F1-A3FA-4F82-BD8B-3134BFED9A60}" srcId="{0AC7B513-ADE2-4E01-A9A3-0A7CB845294E}" destId="{8D91B695-09E3-471F-A44B-45C026726B7A}" srcOrd="5" destOrd="0" parTransId="{DD5B7703-21C7-416F-9228-09FA73C10796}" sibTransId="{C3B814F7-382C-4B27-990D-D5E235939F9B}"/>
    <dgm:cxn modelId="{4C34A867-3F33-405D-A051-398BB09FAD60}" type="presParOf" srcId="{79199516-0314-481C-965F-4153A95844FC}" destId="{A74D03AF-1F6D-4B19-91AD-D1E05124E43F}" srcOrd="0" destOrd="0" presId="urn:microsoft.com/office/officeart/2005/8/layout/vList5"/>
    <dgm:cxn modelId="{D7CDE07C-299B-45F9-88D2-A9A03087B8DA}" type="presParOf" srcId="{A74D03AF-1F6D-4B19-91AD-D1E05124E43F}" destId="{9E894DB6-8513-4E10-8315-5BE98FFD5FDC}" srcOrd="0" destOrd="0" presId="urn:microsoft.com/office/officeart/2005/8/layout/vList5"/>
    <dgm:cxn modelId="{F3B7F7D8-832A-40AE-A82F-77E20C020F33}" type="presParOf" srcId="{79199516-0314-481C-965F-4153A95844FC}" destId="{E2DE1643-91C8-4F20-A86A-408A653A142F}" srcOrd="1" destOrd="0" presId="urn:microsoft.com/office/officeart/2005/8/layout/vList5"/>
    <dgm:cxn modelId="{C29CD14A-35C2-4E8C-A339-4E0B530526DB}" type="presParOf" srcId="{79199516-0314-481C-965F-4153A95844FC}" destId="{B4D7EFC0-0047-4474-B35F-0DD555FF937C}" srcOrd="2" destOrd="0" presId="urn:microsoft.com/office/officeart/2005/8/layout/vList5"/>
    <dgm:cxn modelId="{4C45A311-9452-47C4-A978-AEB7E1ECF476}" type="presParOf" srcId="{B4D7EFC0-0047-4474-B35F-0DD555FF937C}" destId="{D82E29C7-84AE-4020-A2AC-3BF4C016927F}" srcOrd="0" destOrd="0" presId="urn:microsoft.com/office/officeart/2005/8/layout/vList5"/>
    <dgm:cxn modelId="{D01C6EAA-6D94-4AC7-9CF7-CF127976C49E}" type="presParOf" srcId="{79199516-0314-481C-965F-4153A95844FC}" destId="{85D44B87-7862-400C-B685-CF61F3EB93CE}" srcOrd="3" destOrd="0" presId="urn:microsoft.com/office/officeart/2005/8/layout/vList5"/>
    <dgm:cxn modelId="{7764E4C4-0FB3-4603-8B6B-A9D593D3F470}" type="presParOf" srcId="{79199516-0314-481C-965F-4153A95844FC}" destId="{C8EEC2E3-47AA-4C35-907C-F18FDFB53B40}" srcOrd="4" destOrd="0" presId="urn:microsoft.com/office/officeart/2005/8/layout/vList5"/>
    <dgm:cxn modelId="{DB48CB8E-EE67-4DEB-B690-007EC48FDC7F}" type="presParOf" srcId="{C8EEC2E3-47AA-4C35-907C-F18FDFB53B40}" destId="{13D9DD7A-83C5-4098-AA92-485FF35890E5}" srcOrd="0" destOrd="0" presId="urn:microsoft.com/office/officeart/2005/8/layout/vList5"/>
    <dgm:cxn modelId="{3FC864F7-162B-4FF1-B172-56A035840A73}" type="presParOf" srcId="{79199516-0314-481C-965F-4153A95844FC}" destId="{8DA65B1D-FE68-449B-AB6E-86E0DCFB9908}" srcOrd="5" destOrd="0" presId="urn:microsoft.com/office/officeart/2005/8/layout/vList5"/>
    <dgm:cxn modelId="{4C50BBBA-D824-4979-853C-66582F90EC6F}" type="presParOf" srcId="{79199516-0314-481C-965F-4153A95844FC}" destId="{FBADD8FB-2F50-48F6-A3A6-FB9B444128E8}" srcOrd="6" destOrd="0" presId="urn:microsoft.com/office/officeart/2005/8/layout/vList5"/>
    <dgm:cxn modelId="{567D148F-AEED-4089-9B46-379FC09B5024}" type="presParOf" srcId="{FBADD8FB-2F50-48F6-A3A6-FB9B444128E8}" destId="{0F80B1F9-C920-46D3-A241-711D56023B96}" srcOrd="0" destOrd="0" presId="urn:microsoft.com/office/officeart/2005/8/layout/vList5"/>
    <dgm:cxn modelId="{23681483-4D05-4364-B51B-6114499D51C2}" type="presParOf" srcId="{79199516-0314-481C-965F-4153A95844FC}" destId="{89AB362F-D1A4-47C8-A954-3F3C940F793C}" srcOrd="7" destOrd="0" presId="urn:microsoft.com/office/officeart/2005/8/layout/vList5"/>
    <dgm:cxn modelId="{C7CF5276-9793-4097-9310-249F1EECC796}" type="presParOf" srcId="{79199516-0314-481C-965F-4153A95844FC}" destId="{B149F1A0-69D1-4979-8F97-44FE5E805D9E}" srcOrd="8" destOrd="0" presId="urn:microsoft.com/office/officeart/2005/8/layout/vList5"/>
    <dgm:cxn modelId="{8A730D75-3C71-4E76-91E0-4F50BD3B2129}" type="presParOf" srcId="{B149F1A0-69D1-4979-8F97-44FE5E805D9E}" destId="{CEB3AEF7-7889-432F-8384-8D55F9FF5A72}" srcOrd="0" destOrd="0" presId="urn:microsoft.com/office/officeart/2005/8/layout/vList5"/>
    <dgm:cxn modelId="{30039206-2C84-4D52-A599-E9D36D182C80}" type="presParOf" srcId="{79199516-0314-481C-965F-4153A95844FC}" destId="{841A2C50-4DC3-4C21-BC7D-063C53FCE4BC}" srcOrd="9" destOrd="0" presId="urn:microsoft.com/office/officeart/2005/8/layout/vList5"/>
    <dgm:cxn modelId="{DDBAF90C-D1E7-4794-A81C-0B91F152531C}" type="presParOf" srcId="{79199516-0314-481C-965F-4153A95844FC}" destId="{7E74B183-EB12-4C69-8ED8-7DAB79741A0C}" srcOrd="10" destOrd="0" presId="urn:microsoft.com/office/officeart/2005/8/layout/vList5"/>
    <dgm:cxn modelId="{D6A0D7F3-06C2-41A5-BC89-570D786FE443}" type="presParOf" srcId="{7E74B183-EB12-4C69-8ED8-7DAB79741A0C}" destId="{42FA5F85-4FB6-4958-9349-CA38AFB8D110}"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0F895D-7183-4AC1-A878-CA2682EF492A}">
      <dsp:nvSpPr>
        <dsp:cNvPr id="0" name=""/>
        <dsp:cNvSpPr/>
      </dsp:nvSpPr>
      <dsp:spPr>
        <a:xfrm>
          <a:off x="0" y="1041979"/>
          <a:ext cx="6666833"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0D06A0F-F926-46C5-B61D-D1599A7B13EC}">
      <dsp:nvSpPr>
        <dsp:cNvPr id="0" name=""/>
        <dsp:cNvSpPr/>
      </dsp:nvSpPr>
      <dsp:spPr>
        <a:xfrm>
          <a:off x="333341" y="702499"/>
          <a:ext cx="4666783" cy="6789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22350" rtl="0">
            <a:lnSpc>
              <a:spcPct val="90000"/>
            </a:lnSpc>
            <a:spcBef>
              <a:spcPct val="0"/>
            </a:spcBef>
            <a:spcAft>
              <a:spcPct val="35000"/>
            </a:spcAft>
            <a:buNone/>
          </a:pPr>
          <a:r>
            <a:rPr lang="en-US" sz="2300" kern="1200">
              <a:solidFill>
                <a:srgbClr val="FFFFFF"/>
              </a:solidFill>
              <a:latin typeface="Aptos"/>
              <a:ea typeface="+mn-ea"/>
              <a:cs typeface="+mn-cs"/>
            </a:rPr>
            <a:t>Introduction – 300 words approx.</a:t>
          </a:r>
        </a:p>
      </dsp:txBody>
      <dsp:txXfrm>
        <a:off x="366485" y="735643"/>
        <a:ext cx="4600495" cy="612672"/>
      </dsp:txXfrm>
    </dsp:sp>
    <dsp:sp modelId="{6E28E04F-2D3D-4396-AADF-E289E2C1C25A}">
      <dsp:nvSpPr>
        <dsp:cNvPr id="0" name=""/>
        <dsp:cNvSpPr/>
      </dsp:nvSpPr>
      <dsp:spPr>
        <a:xfrm>
          <a:off x="0" y="2085260"/>
          <a:ext cx="6666833" cy="579600"/>
        </a:xfrm>
        <a:prstGeom prst="rect">
          <a:avLst/>
        </a:prstGeom>
        <a:solidFill>
          <a:schemeClr val="lt1">
            <a:alpha val="90000"/>
            <a:hueOff val="0"/>
            <a:satOff val="0"/>
            <a:lumOff val="0"/>
            <a:alphaOff val="0"/>
          </a:schemeClr>
        </a:solidFill>
        <a:ln w="12700" cap="flat" cmpd="sng" algn="ctr">
          <a:solidFill>
            <a:schemeClr val="accent5">
              <a:hueOff val="-4050717"/>
              <a:satOff val="-275"/>
              <a:lumOff val="654"/>
              <a:alphaOff val="0"/>
            </a:schemeClr>
          </a:solidFill>
          <a:prstDash val="solid"/>
          <a:miter lim="800000"/>
        </a:ln>
        <a:effectLst/>
      </dsp:spPr>
      <dsp:style>
        <a:lnRef idx="1">
          <a:scrgbClr r="0" g="0" b="0"/>
        </a:lnRef>
        <a:fillRef idx="1">
          <a:scrgbClr r="0" g="0" b="0"/>
        </a:fillRef>
        <a:effectRef idx="0">
          <a:scrgbClr r="0" g="0" b="0"/>
        </a:effectRef>
        <a:fontRef idx="minor"/>
      </dsp:style>
    </dsp:sp>
    <dsp:sp modelId="{86AC2099-7F16-48DD-8569-5EE229FEF703}">
      <dsp:nvSpPr>
        <dsp:cNvPr id="0" name=""/>
        <dsp:cNvSpPr/>
      </dsp:nvSpPr>
      <dsp:spPr>
        <a:xfrm>
          <a:off x="333341" y="1745779"/>
          <a:ext cx="4666783" cy="6789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22350" rtl="0">
            <a:lnSpc>
              <a:spcPct val="90000"/>
            </a:lnSpc>
            <a:spcBef>
              <a:spcPct val="0"/>
            </a:spcBef>
            <a:spcAft>
              <a:spcPct val="35000"/>
            </a:spcAft>
            <a:buNone/>
          </a:pPr>
          <a:r>
            <a:rPr lang="en-US" sz="2300" kern="1200">
              <a:solidFill>
                <a:srgbClr val="FFFFFF"/>
              </a:solidFill>
              <a:latin typeface="Aptos" panose="020B0004020202020204"/>
              <a:ea typeface="+mn-ea"/>
              <a:cs typeface="+mn-cs"/>
            </a:rPr>
            <a:t>Main Body – 1400 words approx.</a:t>
          </a:r>
        </a:p>
      </dsp:txBody>
      <dsp:txXfrm>
        <a:off x="366485" y="1778923"/>
        <a:ext cx="4600495" cy="612672"/>
      </dsp:txXfrm>
    </dsp:sp>
    <dsp:sp modelId="{D1CCEA21-0D10-423E-A653-3E66A3C6711E}">
      <dsp:nvSpPr>
        <dsp:cNvPr id="0" name=""/>
        <dsp:cNvSpPr/>
      </dsp:nvSpPr>
      <dsp:spPr>
        <a:xfrm>
          <a:off x="0" y="3128540"/>
          <a:ext cx="6666833" cy="579600"/>
        </a:xfrm>
        <a:prstGeom prst="rect">
          <a:avLst/>
        </a:prstGeom>
        <a:solidFill>
          <a:schemeClr val="lt1">
            <a:alpha val="90000"/>
            <a:hueOff val="0"/>
            <a:satOff val="0"/>
            <a:lumOff val="0"/>
            <a:alphaOff val="0"/>
          </a:schemeClr>
        </a:solidFill>
        <a:ln w="12700" cap="flat" cmpd="sng" algn="ctr">
          <a:solidFill>
            <a:schemeClr val="accent5">
              <a:hueOff val="-8101434"/>
              <a:satOff val="-551"/>
              <a:lumOff val="1307"/>
              <a:alphaOff val="0"/>
            </a:schemeClr>
          </a:solidFill>
          <a:prstDash val="solid"/>
          <a:miter lim="800000"/>
        </a:ln>
        <a:effectLst/>
      </dsp:spPr>
      <dsp:style>
        <a:lnRef idx="1">
          <a:scrgbClr r="0" g="0" b="0"/>
        </a:lnRef>
        <a:fillRef idx="1">
          <a:scrgbClr r="0" g="0" b="0"/>
        </a:fillRef>
        <a:effectRef idx="0">
          <a:scrgbClr r="0" g="0" b="0"/>
        </a:effectRef>
        <a:fontRef idx="minor"/>
      </dsp:style>
    </dsp:sp>
    <dsp:sp modelId="{DBEA3AD0-87D6-429E-A72D-287FCD5E449A}">
      <dsp:nvSpPr>
        <dsp:cNvPr id="0" name=""/>
        <dsp:cNvSpPr/>
      </dsp:nvSpPr>
      <dsp:spPr>
        <a:xfrm>
          <a:off x="333341" y="2789060"/>
          <a:ext cx="4666783" cy="6789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22350" rtl="0">
            <a:lnSpc>
              <a:spcPct val="90000"/>
            </a:lnSpc>
            <a:spcBef>
              <a:spcPct val="0"/>
            </a:spcBef>
            <a:spcAft>
              <a:spcPct val="35000"/>
            </a:spcAft>
            <a:buNone/>
          </a:pPr>
          <a:r>
            <a:rPr lang="en-US" sz="2300" kern="1200" dirty="0">
              <a:solidFill>
                <a:srgbClr val="FFFFFF"/>
              </a:solidFill>
              <a:latin typeface="Aptos" panose="020B0004020202020204"/>
              <a:ea typeface="+mn-ea"/>
              <a:cs typeface="+mn-cs"/>
            </a:rPr>
            <a:t>Conclusion – 300 words approx.</a:t>
          </a:r>
        </a:p>
      </dsp:txBody>
      <dsp:txXfrm>
        <a:off x="366485" y="2822204"/>
        <a:ext cx="4600495" cy="612672"/>
      </dsp:txXfrm>
    </dsp:sp>
    <dsp:sp modelId="{B8118D9F-BFBE-4664-A622-F1F11167B617}">
      <dsp:nvSpPr>
        <dsp:cNvPr id="0" name=""/>
        <dsp:cNvSpPr/>
      </dsp:nvSpPr>
      <dsp:spPr>
        <a:xfrm>
          <a:off x="0" y="4171820"/>
          <a:ext cx="6666833" cy="5796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82079648-B851-48A8-97A7-00633AD0C346}">
      <dsp:nvSpPr>
        <dsp:cNvPr id="0" name=""/>
        <dsp:cNvSpPr/>
      </dsp:nvSpPr>
      <dsp:spPr>
        <a:xfrm>
          <a:off x="333341" y="3832340"/>
          <a:ext cx="4666783" cy="6789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22350">
            <a:lnSpc>
              <a:spcPct val="90000"/>
            </a:lnSpc>
            <a:spcBef>
              <a:spcPct val="0"/>
            </a:spcBef>
            <a:spcAft>
              <a:spcPct val="35000"/>
            </a:spcAft>
            <a:buNone/>
          </a:pPr>
          <a:r>
            <a:rPr lang="en-US" sz="2300" kern="1200">
              <a:solidFill>
                <a:srgbClr val="FFFFFF"/>
              </a:solidFill>
              <a:latin typeface="Aptos" panose="020B0004020202020204"/>
              <a:ea typeface="+mn-ea"/>
              <a:cs typeface="+mn-cs"/>
            </a:rPr>
            <a:t>References – final slide</a:t>
          </a:r>
        </a:p>
      </dsp:txBody>
      <dsp:txXfrm>
        <a:off x="366485" y="3865484"/>
        <a:ext cx="4600495"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E257C-74D8-4607-B614-618374269E86}">
      <dsp:nvSpPr>
        <dsp:cNvPr id="0" name=""/>
        <dsp:cNvSpPr/>
      </dsp:nvSpPr>
      <dsp:spPr>
        <a:xfrm>
          <a:off x="562927" y="5365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5EDF1-7CE2-4307-B45B-9EDA7AAB2B1F}">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BF1D5C-60C8-412C-AC84-EBA9F7E86FE2}">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Consider Strengths and Weaknesses</a:t>
          </a:r>
        </a:p>
      </dsp:txBody>
      <dsp:txXfrm>
        <a:off x="100682" y="2432898"/>
        <a:ext cx="2370489" cy="720000"/>
      </dsp:txXfrm>
    </dsp:sp>
    <dsp:sp modelId="{767C84B6-5DC8-4B35-A6C8-9F4557055B04}">
      <dsp:nvSpPr>
        <dsp:cNvPr id="0" name=""/>
        <dsp:cNvSpPr/>
      </dsp:nvSpPr>
      <dsp:spPr>
        <a:xfrm>
          <a:off x="3348252" y="5365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07F6B-E48E-4455-BC60-5FC2C28E0A4E}">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6CFD7F-EC4D-4A23-8F70-EC65E32D30CA}">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Question Assumptions</a:t>
          </a:r>
        </a:p>
      </dsp:txBody>
      <dsp:txXfrm>
        <a:off x="2886007" y="2432898"/>
        <a:ext cx="2370489" cy="720000"/>
      </dsp:txXfrm>
    </dsp:sp>
    <dsp:sp modelId="{5C4C5CBC-10F8-4340-BCF9-5A232E861EA2}">
      <dsp:nvSpPr>
        <dsp:cNvPr id="0" name=""/>
        <dsp:cNvSpPr/>
      </dsp:nvSpPr>
      <dsp:spPr>
        <a:xfrm>
          <a:off x="6133577" y="5365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D271C-0CBB-4B02-A6EE-CDE24644B293}">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A003BC-F62F-479E-AEE9-2B252B95812D}">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Evaluate Evidence</a:t>
          </a:r>
        </a:p>
      </dsp:txBody>
      <dsp:txXfrm>
        <a:off x="5671332" y="2432898"/>
        <a:ext cx="2370489" cy="720000"/>
      </dsp:txXfrm>
    </dsp:sp>
    <dsp:sp modelId="{4C4B4C1D-097C-429F-874B-7127342D988B}">
      <dsp:nvSpPr>
        <dsp:cNvPr id="0" name=""/>
        <dsp:cNvSpPr/>
      </dsp:nvSpPr>
      <dsp:spPr>
        <a:xfrm>
          <a:off x="8918902" y="5365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57E1A-A972-49C6-83FD-206DBEE83E9E}">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591D83-4DEF-4183-B330-4E3EE4872A6C}">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Analyse Objectively</a:t>
          </a:r>
        </a:p>
      </dsp:txBody>
      <dsp:txXfrm>
        <a:off x="8456657" y="2432898"/>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1537E-C5DD-4024-A79C-2CA4A5B3C4BB}">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8EC9CF-2EF2-4BE4-A527-23FF8CB2336D}">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rtl="0">
            <a:lnSpc>
              <a:spcPct val="90000"/>
            </a:lnSpc>
            <a:spcBef>
              <a:spcPct val="0"/>
            </a:spcBef>
            <a:spcAft>
              <a:spcPct val="35000"/>
            </a:spcAft>
            <a:buNone/>
          </a:pPr>
          <a:r>
            <a:rPr lang="en-US" sz="2100" kern="1200" dirty="0"/>
            <a:t>Conclusion – </a:t>
          </a:r>
          <a:r>
            <a:rPr lang="en-US" sz="2100" kern="1200" dirty="0">
              <a:latin typeface="Aptos Display" panose="020F0302020204030204"/>
            </a:rPr>
            <a:t>300 words</a:t>
          </a:r>
          <a:r>
            <a:rPr lang="en-US" sz="2100" kern="1200" dirty="0"/>
            <a:t> approx. </a:t>
          </a:r>
        </a:p>
      </dsp:txBody>
      <dsp:txXfrm>
        <a:off x="765914" y="2943510"/>
        <a:ext cx="4320000" cy="720000"/>
      </dsp:txXfrm>
    </dsp:sp>
    <dsp:sp modelId="{48CE9E86-0493-4565-8415-A62D71DFA968}">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049462-470C-4083-A6AB-DF57FDA15D8E}">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dirty="0"/>
            <a:t>Sum everything up – are there any recommendations you could make? </a:t>
          </a:r>
        </a:p>
      </dsp:txBody>
      <dsp:txXfrm>
        <a:off x="5841914" y="2943510"/>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BE715-4CBA-4268-B7BB-037E25629353}">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BCDACA-B116-411F-AC38-A5B95E40DD3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Alphabetical</a:t>
          </a:r>
        </a:p>
      </dsp:txBody>
      <dsp:txXfrm>
        <a:off x="765914" y="2943510"/>
        <a:ext cx="4320000" cy="720000"/>
      </dsp:txXfrm>
    </dsp:sp>
    <dsp:sp modelId="{D39FBCCA-2F7A-4AF0-B2F8-79F845F3F424}">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030855-B88B-49DE-8C19-3AAAEFD15AD8}">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Use of Range of sources i.e. web addresses, books, journals, media sources etc.  </a:t>
          </a:r>
        </a:p>
      </dsp:txBody>
      <dsp:txXfrm>
        <a:off x="5841914" y="2943510"/>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94DB6-8513-4E10-8315-5BE98FFD5FDC}">
      <dsp:nvSpPr>
        <dsp:cNvPr id="0" name=""/>
        <dsp:cNvSpPr/>
      </dsp:nvSpPr>
      <dsp:spPr>
        <a:xfrm>
          <a:off x="3364992" y="1195"/>
          <a:ext cx="3785616" cy="69583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latin typeface="Aptos Display" panose="020F0302020204030204"/>
            </a:rPr>
            <a:t>Gang Violence</a:t>
          </a:r>
          <a:endParaRPr lang="en-US" sz="3500" kern="1200" dirty="0"/>
        </a:p>
      </dsp:txBody>
      <dsp:txXfrm>
        <a:off x="3398960" y="35163"/>
        <a:ext cx="3717680" cy="627895"/>
      </dsp:txXfrm>
    </dsp:sp>
    <dsp:sp modelId="{D82E29C7-84AE-4020-A2AC-3BF4C016927F}">
      <dsp:nvSpPr>
        <dsp:cNvPr id="0" name=""/>
        <dsp:cNvSpPr/>
      </dsp:nvSpPr>
      <dsp:spPr>
        <a:xfrm>
          <a:off x="3364992" y="731818"/>
          <a:ext cx="3785616" cy="695831"/>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latin typeface="Aptos Display" panose="020F0302020204030204"/>
            </a:rPr>
            <a:t>Knife Crime</a:t>
          </a:r>
        </a:p>
      </dsp:txBody>
      <dsp:txXfrm>
        <a:off x="3398960" y="765786"/>
        <a:ext cx="3717680" cy="627895"/>
      </dsp:txXfrm>
    </dsp:sp>
    <dsp:sp modelId="{13D9DD7A-83C5-4098-AA92-485FF35890E5}">
      <dsp:nvSpPr>
        <dsp:cNvPr id="0" name=""/>
        <dsp:cNvSpPr/>
      </dsp:nvSpPr>
      <dsp:spPr>
        <a:xfrm>
          <a:off x="3364992" y="1462441"/>
          <a:ext cx="3785616" cy="695831"/>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latin typeface="Aptos Display" panose="020F0302020204030204"/>
            </a:rPr>
            <a:t>Homicide</a:t>
          </a:r>
        </a:p>
      </dsp:txBody>
      <dsp:txXfrm>
        <a:off x="3398960" y="1496409"/>
        <a:ext cx="3717680" cy="627895"/>
      </dsp:txXfrm>
    </dsp:sp>
    <dsp:sp modelId="{0F80B1F9-C920-46D3-A241-711D56023B96}">
      <dsp:nvSpPr>
        <dsp:cNvPr id="0" name=""/>
        <dsp:cNvSpPr/>
      </dsp:nvSpPr>
      <dsp:spPr>
        <a:xfrm>
          <a:off x="3364992" y="2193064"/>
          <a:ext cx="3785616" cy="695831"/>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latin typeface="Aptos Display" panose="020F0302020204030204"/>
            </a:rPr>
            <a:t>Terrorism</a:t>
          </a:r>
        </a:p>
      </dsp:txBody>
      <dsp:txXfrm>
        <a:off x="3398960" y="2227032"/>
        <a:ext cx="3717680" cy="627895"/>
      </dsp:txXfrm>
    </dsp:sp>
    <dsp:sp modelId="{CEB3AEF7-7889-432F-8384-8D55F9FF5A72}">
      <dsp:nvSpPr>
        <dsp:cNvPr id="0" name=""/>
        <dsp:cNvSpPr/>
      </dsp:nvSpPr>
      <dsp:spPr>
        <a:xfrm>
          <a:off x="3364992" y="2923688"/>
          <a:ext cx="3785616" cy="695831"/>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latin typeface="Aptos Display" panose="020F0302020204030204"/>
            </a:rPr>
            <a:t>Gun Crime </a:t>
          </a:r>
        </a:p>
      </dsp:txBody>
      <dsp:txXfrm>
        <a:off x="3398960" y="2957656"/>
        <a:ext cx="3717680" cy="627895"/>
      </dsp:txXfrm>
    </dsp:sp>
    <dsp:sp modelId="{42FA5F85-4FB6-4958-9349-CA38AFB8D110}">
      <dsp:nvSpPr>
        <dsp:cNvPr id="0" name=""/>
        <dsp:cNvSpPr/>
      </dsp:nvSpPr>
      <dsp:spPr>
        <a:xfrm>
          <a:off x="3364992" y="3654311"/>
          <a:ext cx="3785616" cy="69583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latin typeface="Aptos Display" panose="020F0302020204030204"/>
            </a:rPr>
            <a:t>County Lines</a:t>
          </a:r>
        </a:p>
      </dsp:txBody>
      <dsp:txXfrm>
        <a:off x="3398960" y="3688279"/>
        <a:ext cx="3717680" cy="62789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2F829-19EB-4E1A-8AC3-696BB8E6DA2A}" type="datetimeFigureOut">
              <a:t>10/22/2025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98C347-64B5-4364-89E9-F7198E099F67}" type="slidenum">
              <a:t>‹#›</a:t>
            </a:fld>
            <a:endParaRPr lang="en-US"/>
          </a:p>
        </p:txBody>
      </p:sp>
    </p:spTree>
    <p:extLst>
      <p:ext uri="{BB962C8B-B14F-4D97-AF65-F5344CB8AC3E}">
        <p14:creationId xmlns:p14="http://schemas.microsoft.com/office/powerpoint/2010/main" val="407019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CE48E9-C0F8-49E4-A666-25A49B040A6E}" type="slidenum">
              <a:rPr lang="en-GB" smtClean="0"/>
              <a:t>1</a:t>
            </a:fld>
            <a:endParaRPr lang="en-GB"/>
          </a:p>
        </p:txBody>
      </p:sp>
    </p:spTree>
    <p:extLst>
      <p:ext uri="{BB962C8B-B14F-4D97-AF65-F5344CB8AC3E}">
        <p14:creationId xmlns:p14="http://schemas.microsoft.com/office/powerpoint/2010/main" val="1307358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1053F-85BA-4843-39D9-34E0A0A6D0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0F4231-AF9C-B219-734A-EAC43C3E73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CD41A0-FEAE-9971-89CF-929290C6B2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AD3F22-B77C-9D19-EB66-C7EF35BD3A8A}"/>
              </a:ext>
            </a:extLst>
          </p:cNvPr>
          <p:cNvSpPr>
            <a:spLocks noGrp="1"/>
          </p:cNvSpPr>
          <p:nvPr>
            <p:ph type="sldNum" sz="quarter" idx="5"/>
          </p:nvPr>
        </p:nvSpPr>
        <p:spPr/>
        <p:txBody>
          <a:bodyPr/>
          <a:lstStyle/>
          <a:p>
            <a:fld id="{C1CE48E9-C0F8-49E4-A666-25A49B040A6E}" type="slidenum">
              <a:rPr lang="en-GB" smtClean="0"/>
              <a:t>2</a:t>
            </a:fld>
            <a:endParaRPr lang="en-GB"/>
          </a:p>
        </p:txBody>
      </p:sp>
    </p:spTree>
    <p:extLst>
      <p:ext uri="{BB962C8B-B14F-4D97-AF65-F5344CB8AC3E}">
        <p14:creationId xmlns:p14="http://schemas.microsoft.com/office/powerpoint/2010/main" val="2619732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267CC4-DB0D-457E-A4FF-BF5B5826C670}"/>
              </a:ext>
            </a:extLst>
          </p:cNvPr>
          <p:cNvSpPr>
            <a:spLocks noGrp="1"/>
          </p:cNvSpPr>
          <p:nvPr>
            <p:ph type="ctrTitle"/>
          </p:nvPr>
        </p:nvSpPr>
        <p:spPr>
          <a:xfrm>
            <a:off x="2001973" y="1718695"/>
            <a:ext cx="6596245" cy="3268520"/>
          </a:xfrm>
        </p:spPr>
        <p:txBody>
          <a:bodyPr>
            <a:normAutofit fontScale="90000"/>
          </a:bodyPr>
          <a:lstStyle/>
          <a:p>
            <a:pPr algn="r"/>
            <a:br>
              <a:rPr lang="en-GB" sz="1600" dirty="0">
                <a:latin typeface="Aptos Display"/>
                <a:cs typeface="Arial"/>
              </a:rPr>
            </a:br>
            <a:br>
              <a:rPr lang="en-GB" sz="3600" dirty="0">
                <a:latin typeface="Aptos Display"/>
                <a:cs typeface="Arial"/>
              </a:rPr>
            </a:br>
            <a:r>
              <a:rPr lang="en-GB" sz="3600" dirty="0">
                <a:solidFill>
                  <a:srgbClr val="FFFFFF"/>
                </a:solidFill>
                <a:latin typeface="Aptos Display"/>
                <a:cs typeface="Arial"/>
              </a:rPr>
              <a:t>BMLC6011 </a:t>
            </a:r>
            <a:br>
              <a:rPr lang="en-GB" sz="3600" dirty="0">
                <a:latin typeface="Aptos Display"/>
                <a:cs typeface="Arial"/>
              </a:rPr>
            </a:br>
            <a:r>
              <a:rPr lang="en-GB" sz="3600" dirty="0">
                <a:solidFill>
                  <a:srgbClr val="FFFFFF"/>
                </a:solidFill>
                <a:latin typeface="Aptos Display"/>
                <a:ea typeface="Calibri Light"/>
                <a:cs typeface="Arial"/>
              </a:rPr>
              <a:t>Serious and Organised Crime </a:t>
            </a:r>
            <a:br>
              <a:rPr lang="en-GB" sz="3600" dirty="0">
                <a:latin typeface="Aptos Display"/>
                <a:ea typeface="Calibri Light"/>
                <a:cs typeface="Arial"/>
              </a:rPr>
            </a:br>
            <a:br>
              <a:rPr lang="en-GB" sz="3600" dirty="0">
                <a:latin typeface="Aptos Display"/>
                <a:ea typeface="Calibri Light"/>
                <a:cs typeface="Arial"/>
              </a:rPr>
            </a:br>
            <a:r>
              <a:rPr lang="en-GB" sz="3600" dirty="0">
                <a:solidFill>
                  <a:srgbClr val="FFFFFF"/>
                </a:solidFill>
                <a:latin typeface="Aptos Display"/>
                <a:ea typeface="Calibri Light"/>
                <a:cs typeface="Arial"/>
              </a:rPr>
              <a:t>Assessment Preparation</a:t>
            </a:r>
            <a:br>
              <a:rPr lang="en-GB" sz="3600" dirty="0">
                <a:latin typeface="Aptos Display"/>
                <a:ea typeface="Calibri Light"/>
                <a:cs typeface="Arial"/>
              </a:rPr>
            </a:br>
            <a:br>
              <a:rPr lang="en-GB" sz="3600" dirty="0">
                <a:latin typeface="Aptos Display"/>
                <a:ea typeface="Calibri Light"/>
                <a:cs typeface="Arial"/>
              </a:rPr>
            </a:br>
            <a:r>
              <a:rPr lang="en-GB" sz="3600" dirty="0">
                <a:solidFill>
                  <a:srgbClr val="FFFFFF"/>
                </a:solidFill>
                <a:latin typeface="Aptos Display"/>
                <a:ea typeface="Calibri Light"/>
                <a:cs typeface="Arial"/>
              </a:rPr>
              <a:t>Wynne Jones</a:t>
            </a:r>
            <a:br>
              <a:rPr lang="en-GB" sz="3600" dirty="0">
                <a:latin typeface="Aptos Display"/>
                <a:ea typeface="Calibri Light"/>
                <a:cs typeface="Arial"/>
              </a:rPr>
            </a:br>
            <a:br>
              <a:rPr lang="en-GB" sz="3600" dirty="0">
                <a:latin typeface="Aptos Display"/>
                <a:ea typeface="Calibri Light"/>
                <a:cs typeface="Arial"/>
              </a:rPr>
            </a:br>
            <a:br>
              <a:rPr lang="en-GB" sz="3600" dirty="0">
                <a:latin typeface="Aptos Display"/>
                <a:ea typeface="Calibri Light"/>
                <a:cs typeface="Arial"/>
              </a:rPr>
            </a:br>
            <a:br>
              <a:rPr lang="en-GB" sz="1600" dirty="0">
                <a:latin typeface="Aptos Display"/>
                <a:ea typeface="Calibri Light"/>
                <a:cs typeface="Arial"/>
              </a:rPr>
            </a:br>
            <a:endParaRPr lang="en-GB" sz="1600" dirty="0">
              <a:solidFill>
                <a:srgbClr val="FFFFFF"/>
              </a:solidFill>
              <a:latin typeface="Aptos Display"/>
              <a:ea typeface="Calibri Light"/>
              <a:cs typeface="Aria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3981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E99445-F5EA-C463-12DD-AB6A6EAEE60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7C7798-1813-A162-08F6-3716D3A5FC06}"/>
              </a:ext>
            </a:extLst>
          </p:cNvPr>
          <p:cNvSpPr>
            <a:spLocks noGrp="1"/>
          </p:cNvSpPr>
          <p:nvPr>
            <p:ph type="ctrTitle"/>
          </p:nvPr>
        </p:nvSpPr>
        <p:spPr>
          <a:xfrm>
            <a:off x="1396891" y="1210010"/>
            <a:ext cx="6596245" cy="3268520"/>
          </a:xfrm>
        </p:spPr>
        <p:txBody>
          <a:bodyPr>
            <a:normAutofit fontScale="90000"/>
          </a:bodyPr>
          <a:lstStyle/>
          <a:p>
            <a:pPr algn="l"/>
            <a:br>
              <a:rPr lang="en-GB" sz="1900" dirty="0">
                <a:latin typeface="Aptos Display"/>
                <a:cs typeface="Arial"/>
              </a:rPr>
            </a:br>
            <a:br>
              <a:rPr lang="en-GB" sz="1900" dirty="0">
                <a:latin typeface="Aptos Display"/>
                <a:cs typeface="Arial"/>
              </a:rPr>
            </a:br>
            <a:r>
              <a:rPr lang="en-GB" sz="3600" dirty="0">
                <a:solidFill>
                  <a:schemeClr val="bg1"/>
                </a:solidFill>
                <a:latin typeface="Arial"/>
                <a:cs typeface="Arial"/>
              </a:rPr>
              <a:t>“Critically analyse the impact of serious and organised crime in the United Kingdom and consider how effectively serious and organised crime is </a:t>
            </a:r>
            <a:r>
              <a:rPr lang="en-GB" sz="3600" dirty="0">
                <a:solidFill>
                  <a:schemeClr val="bg1"/>
                </a:solidFill>
                <a:latin typeface="Arial"/>
                <a:ea typeface="Calibri Light"/>
                <a:cs typeface="Arial"/>
              </a:rPr>
              <a:t>investigated in the United Kingdom</a:t>
            </a:r>
            <a:r>
              <a:rPr lang="en-GB" sz="3600" dirty="0">
                <a:solidFill>
                  <a:schemeClr val="bg1"/>
                </a:solidFill>
                <a:latin typeface="Arial"/>
                <a:cs typeface="Arial"/>
              </a:rPr>
              <a:t>”.</a:t>
            </a:r>
            <a:br>
              <a:rPr lang="en-GB" sz="3600" dirty="0">
                <a:latin typeface="Arial"/>
                <a:cs typeface="Arial"/>
              </a:rPr>
            </a:br>
            <a:br>
              <a:rPr lang="en-GB" sz="2400" dirty="0">
                <a:latin typeface="Arial"/>
                <a:cs typeface="Arial"/>
              </a:rPr>
            </a:br>
            <a:r>
              <a:rPr lang="en-GB" sz="2400" dirty="0">
                <a:solidFill>
                  <a:schemeClr val="bg1"/>
                </a:solidFill>
                <a:latin typeface="Arial"/>
                <a:cs typeface="Arial"/>
              </a:rPr>
              <a:t>2000 word Essay</a:t>
            </a:r>
          </a:p>
          <a:p>
            <a:pPr algn="l"/>
            <a:br>
              <a:rPr lang="en-GB" sz="1900" dirty="0">
                <a:latin typeface="Aptos Display"/>
                <a:ea typeface="Calibri Light"/>
                <a:cs typeface="Arial"/>
              </a:rPr>
            </a:br>
            <a:r>
              <a:rPr lang="en-GB" sz="1900" dirty="0">
                <a:solidFill>
                  <a:srgbClr val="FFFFFF"/>
                </a:solidFill>
                <a:latin typeface="Aptos Display"/>
                <a:ea typeface="Calibri Light"/>
                <a:cs typeface="Arial"/>
              </a:rPr>
              <a:t>Submission Deadline 2359 7th November 2025</a:t>
            </a:r>
            <a:endParaRPr lang="en-GB" sz="1900" dirty="0">
              <a:solidFill>
                <a:srgbClr val="FFFFFF"/>
              </a:solidFil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493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ED76FB-BC37-B28B-58B1-EC12EACF3B3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51481-9645-8C97-AD73-3A99F07B7005}"/>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Essay Structure</a:t>
            </a:r>
          </a:p>
        </p:txBody>
      </p:sp>
      <p:graphicFrame>
        <p:nvGraphicFramePr>
          <p:cNvPr id="18" name="TextBox 15">
            <a:extLst>
              <a:ext uri="{FF2B5EF4-FFF2-40B4-BE49-F238E27FC236}">
                <a16:creationId xmlns:a16="http://schemas.microsoft.com/office/drawing/2014/main" id="{CEF616D2-AD67-3604-675A-1BBD5596270F}"/>
              </a:ext>
            </a:extLst>
          </p:cNvPr>
          <p:cNvGraphicFramePr/>
          <p:nvPr>
            <p:extLst>
              <p:ext uri="{D42A27DB-BD31-4B8C-83A1-F6EECF244321}">
                <p14:modId xmlns:p14="http://schemas.microsoft.com/office/powerpoint/2010/main" val="41974754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2455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1BB123-6534-DA60-EB92-952EBC2430F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C51B11-3187-BDBF-60BD-3017763D59E4}"/>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Introduction</a:t>
            </a:r>
          </a:p>
        </p:txBody>
      </p:sp>
      <p:sp>
        <p:nvSpPr>
          <p:cNvPr id="16" name="TextBox 15">
            <a:extLst>
              <a:ext uri="{FF2B5EF4-FFF2-40B4-BE49-F238E27FC236}">
                <a16:creationId xmlns:a16="http://schemas.microsoft.com/office/drawing/2014/main" id="{7F2007A9-5DA4-4A62-3B46-46A0D64A8FC6}"/>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Introduction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Avoid this presentation will......., then it will......, I will then …......., before..........!!!!!!!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Get to the point e.g.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 Serious and Organised crime has a significant impact on …..</a:t>
            </a:r>
          </a:p>
        </p:txBody>
      </p:sp>
    </p:spTree>
    <p:extLst>
      <p:ext uri="{BB962C8B-B14F-4D97-AF65-F5344CB8AC3E}">
        <p14:creationId xmlns:p14="http://schemas.microsoft.com/office/powerpoint/2010/main" val="359316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D9BD8B-971A-FA85-B650-CC7526BF7ADE}"/>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2C8EC-72A7-8D5C-9BD9-833D0C0BE160}"/>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Main Body</a:t>
            </a:r>
          </a:p>
        </p:txBody>
      </p:sp>
      <p:sp>
        <p:nvSpPr>
          <p:cNvPr id="16" name="TextBox 15">
            <a:extLst>
              <a:ext uri="{FF2B5EF4-FFF2-40B4-BE49-F238E27FC236}">
                <a16:creationId xmlns:a16="http://schemas.microsoft.com/office/drawing/2014/main" id="{341F415C-D69C-8BEB-1AF5-B7AF67847ADA}"/>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Main Body – 1400 words approx.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   Critically analyse - You should demonstrate your depth of knowledge here discussing, comparing and contrasting, what part of investigation is done well? </a:t>
            </a:r>
          </a:p>
          <a:p>
            <a:pPr indent="-228600">
              <a:lnSpc>
                <a:spcPct val="90000"/>
              </a:lnSpc>
              <a:spcAft>
                <a:spcPts val="600"/>
              </a:spcAft>
              <a:buFont typeface="Arial" panose="020B0604020202020204" pitchFamily="34" charset="0"/>
              <a:buChar char="•"/>
            </a:pPr>
            <a:r>
              <a:rPr lang="en-US" sz="2000" dirty="0"/>
              <a:t>Where do the police/NCA/ other law enforcement fail? </a:t>
            </a:r>
          </a:p>
          <a:p>
            <a:pPr indent="-228600">
              <a:lnSpc>
                <a:spcPct val="90000"/>
              </a:lnSpc>
              <a:spcAft>
                <a:spcPts val="600"/>
              </a:spcAft>
              <a:buFont typeface="Arial" panose="020B0604020202020204" pitchFamily="34" charset="0"/>
              <a:buChar char="•"/>
            </a:pPr>
            <a:r>
              <a:rPr lang="en-US" sz="2000" dirty="0"/>
              <a:t>Why?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558253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9826-6FD4-428D-A822-CB7E6DAF7316}"/>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Critically Examine </a:t>
            </a:r>
          </a:p>
        </p:txBody>
      </p:sp>
      <p:graphicFrame>
        <p:nvGraphicFramePr>
          <p:cNvPr id="25" name="TextBox 22">
            <a:extLst>
              <a:ext uri="{FF2B5EF4-FFF2-40B4-BE49-F238E27FC236}">
                <a16:creationId xmlns:a16="http://schemas.microsoft.com/office/drawing/2014/main" id="{DB0F15CB-380E-CE7F-2872-088A37AC57BE}"/>
              </a:ext>
            </a:extLst>
          </p:cNvPr>
          <p:cNvGraphicFramePr/>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906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AF333C-5D40-D698-FEA4-D50CF1585885}"/>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FB08D0-7188-9033-D0D0-F9AA763DA03F}"/>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Conclusion</a:t>
            </a:r>
          </a:p>
        </p:txBody>
      </p:sp>
      <p:graphicFrame>
        <p:nvGraphicFramePr>
          <p:cNvPr id="18" name="TextBox 15">
            <a:extLst>
              <a:ext uri="{FF2B5EF4-FFF2-40B4-BE49-F238E27FC236}">
                <a16:creationId xmlns:a16="http://schemas.microsoft.com/office/drawing/2014/main" id="{EE080305-732C-3540-136F-8DE47FA22248}"/>
              </a:ext>
            </a:extLst>
          </p:cNvPr>
          <p:cNvGraphicFramePr/>
          <p:nvPr>
            <p:extLst>
              <p:ext uri="{D42A27DB-BD31-4B8C-83A1-F6EECF244321}">
                <p14:modId xmlns:p14="http://schemas.microsoft.com/office/powerpoint/2010/main" val="11753433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6707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70EE04-B4EE-0B64-D14F-D19510CE33A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098036-9E5C-753F-E5FC-5FB018F86AC9}"/>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Citations </a:t>
            </a:r>
          </a:p>
        </p:txBody>
      </p:sp>
      <p:sp>
        <p:nvSpPr>
          <p:cNvPr id="16" name="TextBox 15">
            <a:extLst>
              <a:ext uri="{FF2B5EF4-FFF2-40B4-BE49-F238E27FC236}">
                <a16:creationId xmlns:a16="http://schemas.microsoft.com/office/drawing/2014/main" id="{AA752460-0790-8942-3524-1183C6F20729}"/>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Citations –  Do not use web addresses as citations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Jones (2025) (Et al?)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Ibid etc.</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798075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DEA4DD-FF4F-2B26-33CC-FD8C6DC2FFE7}"/>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981FEE-081F-2D41-EADB-5D8B9F543135}"/>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References</a:t>
            </a:r>
          </a:p>
        </p:txBody>
      </p:sp>
      <p:graphicFrame>
        <p:nvGraphicFramePr>
          <p:cNvPr id="18" name="TextBox 15">
            <a:extLst>
              <a:ext uri="{FF2B5EF4-FFF2-40B4-BE49-F238E27FC236}">
                <a16:creationId xmlns:a16="http://schemas.microsoft.com/office/drawing/2014/main" id="{A986E354-D8DD-09B2-3C9D-74B66CC802AE}"/>
              </a:ext>
            </a:extLst>
          </p:cNvPr>
          <p:cNvGraphicFramePr/>
          <p:nvPr>
            <p:extLst>
              <p:ext uri="{D42A27DB-BD31-4B8C-83A1-F6EECF244321}">
                <p14:modId xmlns:p14="http://schemas.microsoft.com/office/powerpoint/2010/main" val="399009476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427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B86BE72-1840-9149-A522-97334B8DEA67}"/>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867DAF67-47A1-BE50-0566-C20DD0320556}"/>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54126B7-DDB9-29E1-9934-8601A98E02F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Serious and </a:t>
            </a:r>
            <a:r>
              <a:rPr lang="en-US" dirty="0" err="1"/>
              <a:t>Organised</a:t>
            </a:r>
            <a:r>
              <a:rPr lang="en-US" dirty="0"/>
              <a:t> Crime – Pick One</a:t>
            </a:r>
          </a:p>
        </p:txBody>
      </p:sp>
      <p:graphicFrame>
        <p:nvGraphicFramePr>
          <p:cNvPr id="25" name="TextBox 22">
            <a:extLst>
              <a:ext uri="{FF2B5EF4-FFF2-40B4-BE49-F238E27FC236}">
                <a16:creationId xmlns:a16="http://schemas.microsoft.com/office/drawing/2014/main" id="{0832022D-0BEC-3C27-7CEE-E269D57940C5}"/>
              </a:ext>
            </a:extLst>
          </p:cNvPr>
          <p:cNvGraphicFramePr/>
          <p:nvPr/>
        </p:nvGraphicFramePr>
        <p:xfrm>
          <a:off x="838200" y="17113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15727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504717E-5802-8160-BDD7-00A188C2A464}"/>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518B99DB-D428-5A27-9D86-BCC9B6D72664}"/>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4630561-929D-26FF-5584-C71C5889E4B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Impact</a:t>
            </a:r>
          </a:p>
        </p:txBody>
      </p:sp>
      <p:sp>
        <p:nvSpPr>
          <p:cNvPr id="16" name="TextBox 15">
            <a:extLst>
              <a:ext uri="{FF2B5EF4-FFF2-40B4-BE49-F238E27FC236}">
                <a16:creationId xmlns:a16="http://schemas.microsoft.com/office/drawing/2014/main" id="{F7BA6504-1981-7A4B-5837-BFD9AD9EB531}"/>
              </a:ext>
            </a:extLst>
          </p:cNvPr>
          <p:cNvSpPr txBox="1"/>
          <p:nvPr/>
        </p:nvSpPr>
        <p:spPr>
          <a:xfrm>
            <a:off x="835446" y="1684663"/>
            <a:ext cx="830855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00000"/>
              </a:lnSpc>
            </a:pPr>
            <a:r>
              <a:rPr lang="en-US" sz="2400" dirty="0">
                <a:latin typeface="Aptos"/>
                <a:ea typeface="Roboto"/>
                <a:cs typeface="Roboto"/>
              </a:rPr>
              <a:t>National security, </a:t>
            </a:r>
            <a:endParaRPr lang="en-US"/>
          </a:p>
          <a:p>
            <a:pPr>
              <a:lnSpc>
                <a:spcPct val="200000"/>
              </a:lnSpc>
            </a:pPr>
            <a:r>
              <a:rPr lang="en-US" sz="2400" dirty="0">
                <a:latin typeface="Aptos"/>
                <a:ea typeface="Roboto"/>
                <a:cs typeface="Roboto"/>
              </a:rPr>
              <a:t>Communities, </a:t>
            </a:r>
          </a:p>
          <a:p>
            <a:pPr>
              <a:lnSpc>
                <a:spcPct val="200000"/>
              </a:lnSpc>
            </a:pPr>
            <a:r>
              <a:rPr lang="en-US" sz="2400" dirty="0">
                <a:latin typeface="Aptos"/>
                <a:ea typeface="Roboto"/>
                <a:cs typeface="Roboto"/>
              </a:rPr>
              <a:t>The economy, </a:t>
            </a:r>
          </a:p>
          <a:p>
            <a:pPr>
              <a:lnSpc>
                <a:spcPct val="200000"/>
              </a:lnSpc>
            </a:pPr>
            <a:endParaRPr lang="en-US" sz="2400" dirty="0">
              <a:latin typeface="Aptos"/>
              <a:ea typeface="Roboto"/>
              <a:cs typeface="Roboto"/>
            </a:endParaRPr>
          </a:p>
          <a:p>
            <a:r>
              <a:rPr lang="en-US" sz="2400" b="1" dirty="0">
                <a:latin typeface="Aptos"/>
                <a:ea typeface="Roboto"/>
                <a:cs typeface="Roboto"/>
              </a:rPr>
              <a:t> </a:t>
            </a:r>
            <a:endParaRPr lang="en-US" sz="2400" b="1" dirty="0">
              <a:ea typeface="Roboto"/>
              <a:cs typeface="Roboto"/>
            </a:endParaRPr>
          </a:p>
        </p:txBody>
      </p:sp>
    </p:spTree>
    <p:extLst>
      <p:ext uri="{BB962C8B-B14F-4D97-AF65-F5344CB8AC3E}">
        <p14:creationId xmlns:p14="http://schemas.microsoft.com/office/powerpoint/2010/main" val="195761933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ED82C93-60BF-05E3-D22A-796AF727B174}"/>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4CF679BD-6C28-53D3-71D9-C46951852E26}"/>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04A2532-C209-7766-FAE2-8D2CDB3DDCA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Impact</a:t>
            </a:r>
          </a:p>
        </p:txBody>
      </p:sp>
      <p:sp>
        <p:nvSpPr>
          <p:cNvPr id="16" name="TextBox 15">
            <a:extLst>
              <a:ext uri="{FF2B5EF4-FFF2-40B4-BE49-F238E27FC236}">
                <a16:creationId xmlns:a16="http://schemas.microsoft.com/office/drawing/2014/main" id="{F7A0D82E-4449-9EFA-E61A-CD16EDBFDB0C}"/>
              </a:ext>
            </a:extLst>
          </p:cNvPr>
          <p:cNvSpPr txBox="1"/>
          <p:nvPr/>
        </p:nvSpPr>
        <p:spPr>
          <a:xfrm>
            <a:off x="835446" y="1684663"/>
            <a:ext cx="1052110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00000"/>
              </a:lnSpc>
            </a:pPr>
            <a:r>
              <a:rPr lang="en-US" sz="2400" b="1" dirty="0">
                <a:latin typeface="Aptos"/>
                <a:ea typeface="Roboto"/>
                <a:cs typeface="Roboto"/>
              </a:rPr>
              <a:t> </a:t>
            </a:r>
            <a:r>
              <a:rPr lang="en-US" sz="2400" dirty="0">
                <a:latin typeface="Aptos"/>
                <a:ea typeface="Roboto"/>
                <a:cs typeface="Roboto"/>
              </a:rPr>
              <a:t>The government works to combat these issues through various strategies     and law enforcement efforts.</a:t>
            </a:r>
            <a:endParaRPr lang="en-US" sz="2400" dirty="0">
              <a:latin typeface="Aptos"/>
            </a:endParaRPr>
          </a:p>
          <a:p>
            <a:pPr algn="ctr"/>
            <a:endParaRPr lang="en-US" dirty="0"/>
          </a:p>
        </p:txBody>
      </p:sp>
    </p:spTree>
    <p:extLst>
      <p:ext uri="{BB962C8B-B14F-4D97-AF65-F5344CB8AC3E}">
        <p14:creationId xmlns:p14="http://schemas.microsoft.com/office/powerpoint/2010/main" val="150566724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724FF0B-1968-F4F4-E7B5-80E05FA46179}"/>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123728EF-6A8B-CA09-75A5-DC7CA8BAF5D0}"/>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6C4B2C8-13AD-8E3B-6DB1-E2205EC9875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Law Enforcement Responses </a:t>
            </a:r>
          </a:p>
        </p:txBody>
      </p:sp>
      <p:sp>
        <p:nvSpPr>
          <p:cNvPr id="16" name="TextBox 15">
            <a:extLst>
              <a:ext uri="{FF2B5EF4-FFF2-40B4-BE49-F238E27FC236}">
                <a16:creationId xmlns:a16="http://schemas.microsoft.com/office/drawing/2014/main" id="{97086ABF-2F1D-5F6A-198C-63A5D528E0C5}"/>
              </a:ext>
            </a:extLst>
          </p:cNvPr>
          <p:cNvSpPr txBox="1"/>
          <p:nvPr/>
        </p:nvSpPr>
        <p:spPr>
          <a:xfrm>
            <a:off x="835446" y="1684663"/>
            <a:ext cx="1052110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Aptos"/>
                <a:ea typeface="Roboto"/>
                <a:cs typeface="Roboto"/>
              </a:rPr>
              <a:t> </a:t>
            </a:r>
          </a:p>
          <a:p>
            <a:endParaRPr lang="en-US" sz="2400" b="1" dirty="0">
              <a:ea typeface="Roboto"/>
              <a:cs typeface="Roboto"/>
            </a:endParaRPr>
          </a:p>
          <a:p>
            <a:endParaRPr lang="en-US" sz="2400" b="1" dirty="0">
              <a:ea typeface="Roboto"/>
              <a:cs typeface="Roboto"/>
            </a:endParaRPr>
          </a:p>
          <a:p>
            <a:pPr algn="ctr"/>
            <a:endParaRPr lang="en-US" dirty="0"/>
          </a:p>
        </p:txBody>
      </p:sp>
      <p:sp>
        <p:nvSpPr>
          <p:cNvPr id="5" name="TextBox 4">
            <a:extLst>
              <a:ext uri="{FF2B5EF4-FFF2-40B4-BE49-F238E27FC236}">
                <a16:creationId xmlns:a16="http://schemas.microsoft.com/office/drawing/2014/main" id="{E06894EC-7994-B971-26E9-CDF6708D7F60}"/>
              </a:ext>
            </a:extLst>
          </p:cNvPr>
          <p:cNvSpPr txBox="1"/>
          <p:nvPr/>
        </p:nvSpPr>
        <p:spPr>
          <a:xfrm>
            <a:off x="972552" y="1614236"/>
            <a:ext cx="973555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National Crime Agency (NCA)</a:t>
            </a:r>
          </a:p>
          <a:p>
            <a:endParaRPr lang="en-US" sz="2400" dirty="0"/>
          </a:p>
          <a:p>
            <a:r>
              <a:rPr lang="en-US" sz="2400" dirty="0"/>
              <a:t>Regional </a:t>
            </a:r>
            <a:r>
              <a:rPr lang="en-US" sz="2400" err="1"/>
              <a:t>Organised</a:t>
            </a:r>
            <a:r>
              <a:rPr lang="en-US" sz="2400" dirty="0"/>
              <a:t> Crime Units (ROCU)</a:t>
            </a:r>
          </a:p>
          <a:p>
            <a:endParaRPr lang="en-US" sz="2400" dirty="0"/>
          </a:p>
          <a:p>
            <a:r>
              <a:rPr lang="en-US" sz="2400" dirty="0"/>
              <a:t>Serious Fraud Office</a:t>
            </a:r>
          </a:p>
          <a:p>
            <a:endParaRPr lang="en-US" sz="2400" dirty="0"/>
          </a:p>
          <a:p>
            <a:r>
              <a:rPr lang="en-US" sz="2400" dirty="0"/>
              <a:t>His Majesty's Revenue and Customs (HMRC)</a:t>
            </a:r>
          </a:p>
          <a:p>
            <a:endParaRPr lang="en-US" sz="2400" dirty="0"/>
          </a:p>
          <a:p>
            <a:r>
              <a:rPr lang="en-US" sz="2400" dirty="0"/>
              <a:t>UK Intelligence Community (UKIC)</a:t>
            </a:r>
          </a:p>
        </p:txBody>
      </p:sp>
    </p:spTree>
    <p:extLst>
      <p:ext uri="{BB962C8B-B14F-4D97-AF65-F5344CB8AC3E}">
        <p14:creationId xmlns:p14="http://schemas.microsoft.com/office/powerpoint/2010/main" val="289223559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7BD933F-9D79-ADAB-5BA4-B8686DCA9978}"/>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1BEECA1B-6C34-0A69-3A60-FBA711558670}"/>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05858BD-A152-B001-11F9-F13886DE323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Law Enforcement Responses </a:t>
            </a:r>
          </a:p>
        </p:txBody>
      </p:sp>
      <p:sp>
        <p:nvSpPr>
          <p:cNvPr id="16" name="TextBox 15">
            <a:extLst>
              <a:ext uri="{FF2B5EF4-FFF2-40B4-BE49-F238E27FC236}">
                <a16:creationId xmlns:a16="http://schemas.microsoft.com/office/drawing/2014/main" id="{A45ED665-3663-29FE-0B77-0CD6CBD49CFF}"/>
              </a:ext>
            </a:extLst>
          </p:cNvPr>
          <p:cNvSpPr txBox="1"/>
          <p:nvPr/>
        </p:nvSpPr>
        <p:spPr>
          <a:xfrm>
            <a:off x="835446" y="1684663"/>
            <a:ext cx="1052110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Aptos"/>
                <a:ea typeface="Roboto"/>
                <a:cs typeface="Roboto"/>
              </a:rPr>
              <a:t> </a:t>
            </a:r>
          </a:p>
          <a:p>
            <a:endParaRPr lang="en-US" sz="2400" b="1" dirty="0">
              <a:ea typeface="Roboto"/>
              <a:cs typeface="Roboto"/>
            </a:endParaRPr>
          </a:p>
          <a:p>
            <a:endParaRPr lang="en-US" sz="2400" b="1" dirty="0">
              <a:ea typeface="Roboto"/>
              <a:cs typeface="Roboto"/>
            </a:endParaRPr>
          </a:p>
          <a:p>
            <a:pPr algn="ctr"/>
            <a:endParaRPr lang="en-US" dirty="0"/>
          </a:p>
        </p:txBody>
      </p:sp>
      <p:sp>
        <p:nvSpPr>
          <p:cNvPr id="5" name="TextBox 4">
            <a:extLst>
              <a:ext uri="{FF2B5EF4-FFF2-40B4-BE49-F238E27FC236}">
                <a16:creationId xmlns:a16="http://schemas.microsoft.com/office/drawing/2014/main" id="{76EF9724-6001-D1B2-9B5C-DED6C5D0C146}"/>
              </a:ext>
            </a:extLst>
          </p:cNvPr>
          <p:cNvSpPr txBox="1"/>
          <p:nvPr/>
        </p:nvSpPr>
        <p:spPr>
          <a:xfrm>
            <a:off x="972552" y="1614236"/>
            <a:ext cx="973555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How effective are they? </a:t>
            </a:r>
          </a:p>
          <a:p>
            <a:endParaRPr lang="en-US" dirty="0"/>
          </a:p>
        </p:txBody>
      </p:sp>
    </p:spTree>
    <p:extLst>
      <p:ext uri="{BB962C8B-B14F-4D97-AF65-F5344CB8AC3E}">
        <p14:creationId xmlns:p14="http://schemas.microsoft.com/office/powerpoint/2010/main" val="313890643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3D431E-508E-650F-EECD-0962D61D3B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ECB22-36A8-F904-B2C2-10338A7512E6}"/>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AI</a:t>
            </a:r>
          </a:p>
        </p:txBody>
      </p:sp>
      <p:sp>
        <p:nvSpPr>
          <p:cNvPr id="3" name="TextBox 2">
            <a:extLst>
              <a:ext uri="{FF2B5EF4-FFF2-40B4-BE49-F238E27FC236}">
                <a16:creationId xmlns:a16="http://schemas.microsoft.com/office/drawing/2014/main" id="{078C311D-986E-3CDD-6040-71E4394E1519}"/>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Please ensure you read, understand and follow the AI guidance provided on Moodle. </a:t>
            </a:r>
          </a:p>
        </p:txBody>
      </p:sp>
    </p:spTree>
    <p:extLst>
      <p:ext uri="{BB962C8B-B14F-4D97-AF65-F5344CB8AC3E}">
        <p14:creationId xmlns:p14="http://schemas.microsoft.com/office/powerpoint/2010/main" val="2498551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7E50CF-DFF0-5514-5869-FE0A5E24E0A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C840EAE-FD02-9096-90C7-5871A722290D}"/>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Drafts</a:t>
            </a:r>
          </a:p>
        </p:txBody>
      </p:sp>
      <p:sp>
        <p:nvSpPr>
          <p:cNvPr id="3" name="TextBox 2">
            <a:extLst>
              <a:ext uri="{FF2B5EF4-FFF2-40B4-BE49-F238E27FC236}">
                <a16:creationId xmlns:a16="http://schemas.microsoft.com/office/drawing/2014/main" id="{D3C5B6FE-ED29-D7A3-80C4-C0A2DFDA13D7}"/>
              </a:ext>
            </a:extLst>
          </p:cNvPr>
          <p:cNvSpPr txBox="1"/>
          <p:nvPr/>
        </p:nvSpPr>
        <p:spPr>
          <a:xfrm>
            <a:off x="1350682" y="4870824"/>
            <a:ext cx="10005951" cy="14582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spcAft>
                <a:spcPts val="600"/>
              </a:spcAft>
            </a:pPr>
            <a:r>
              <a:rPr lang="en-US" sz="2400" kern="1200">
                <a:solidFill>
                  <a:schemeClr val="tx1"/>
                </a:solidFill>
                <a:latin typeface="+mn-lt"/>
                <a:ea typeface="+mn-ea"/>
                <a:cs typeface="+mn-cs"/>
              </a:rPr>
              <a:t>Please feel free to send me a draft of your work up until 10 days before submission date</a:t>
            </a:r>
          </a:p>
        </p:txBody>
      </p:sp>
    </p:spTree>
    <p:extLst>
      <p:ext uri="{BB962C8B-B14F-4D97-AF65-F5344CB8AC3E}">
        <p14:creationId xmlns:p14="http://schemas.microsoft.com/office/powerpoint/2010/main" val="1413836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0D7554-2469-B97E-194D-46E496E4826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05E35DD-9BE6-E7AD-A0A8-C47D944D8F29}"/>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I'm here!</a:t>
            </a:r>
          </a:p>
        </p:txBody>
      </p:sp>
      <p:sp>
        <p:nvSpPr>
          <p:cNvPr id="3" name="TextBox 2">
            <a:extLst>
              <a:ext uri="{FF2B5EF4-FFF2-40B4-BE49-F238E27FC236}">
                <a16:creationId xmlns:a16="http://schemas.microsoft.com/office/drawing/2014/main" id="{E8B30082-9783-34FB-A6FB-A329040F4D0E}"/>
              </a:ext>
            </a:extLst>
          </p:cNvPr>
          <p:cNvSpPr txBox="1"/>
          <p:nvPr/>
        </p:nvSpPr>
        <p:spPr>
          <a:xfrm>
            <a:off x="1350682" y="4870824"/>
            <a:ext cx="10005951" cy="14582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spcAft>
                <a:spcPts val="600"/>
              </a:spcAft>
            </a:pPr>
            <a:r>
              <a:rPr lang="en-US" sz="2400" kern="1200">
                <a:solidFill>
                  <a:schemeClr val="tx1"/>
                </a:solidFill>
                <a:latin typeface="+mn-lt"/>
                <a:ea typeface="+mn-ea"/>
                <a:cs typeface="+mn-cs"/>
              </a:rPr>
              <a:t>If you need any help, advice or just a chat e mail me and we can meet up!!</a:t>
            </a:r>
          </a:p>
        </p:txBody>
      </p:sp>
    </p:spTree>
    <p:extLst>
      <p:ext uri="{BB962C8B-B14F-4D97-AF65-F5344CB8AC3E}">
        <p14:creationId xmlns:p14="http://schemas.microsoft.com/office/powerpoint/2010/main" val="1725629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385</Words>
  <Application>Microsoft Office PowerPoint</Application>
  <PresentationFormat>Widescreen</PresentationFormat>
  <Paragraphs>62</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BMLC6011  Serious and Organised Crime   Assessment Preparation  Wynne Jones    </vt:lpstr>
      <vt:lpstr>  “Critically analyse the impact of serious and organised crime in the United Kingdom and consider how effectively serious and organised crime is investigated in the United Kingdom”.  2000 word Essay  Submission Deadline 2359 7th November 2025</vt:lpstr>
      <vt:lpstr>Essay Structure</vt:lpstr>
      <vt:lpstr>Introduction</vt:lpstr>
      <vt:lpstr>Main Body</vt:lpstr>
      <vt:lpstr>Critically Examine </vt:lpstr>
      <vt:lpstr>Conclusion</vt:lpstr>
      <vt:lpstr>Citations </vt:lpstr>
      <vt:lpstr>References</vt:lpstr>
      <vt:lpstr>Serious and Organised Crime – Pick One</vt:lpstr>
      <vt:lpstr>Impact</vt:lpstr>
      <vt:lpstr>Impact</vt:lpstr>
      <vt:lpstr>Law Enforcement Responses </vt:lpstr>
      <vt:lpstr>Law Enforcement Responses </vt:lpstr>
      <vt:lpstr>AI</vt:lpstr>
      <vt:lpstr>Drafts</vt:lpstr>
      <vt:lpstr>I'm here!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 (IMH)</dc:creator>
  <cp:lastModifiedBy>Wynne Jones (IMH)</cp:lastModifiedBy>
  <cp:revision>183</cp:revision>
  <dcterms:created xsi:type="dcterms:W3CDTF">2013-07-15T20:26:40Z</dcterms:created>
  <dcterms:modified xsi:type="dcterms:W3CDTF">2025-10-22T17:50:52Z</dcterms:modified>
</cp:coreProperties>
</file>