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45" autoAdjust="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B7E5F-EB11-426C-BCA6-A543D4BBDA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8C5796-C6BC-42D3-92E3-C6072A3BBC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A1B79-BB8B-44A9-9AA6-1BDC4E2B1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9A86-5926-4399-B6C5-7634B77AC124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DE9B11-B4D4-4FF7-9245-D6FC017EB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8250D-F7DC-47C8-87CC-2C9317567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52824-6CF7-4732-A40E-694ED2BEF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314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9DC91-0C8E-4A84-8967-B9299E412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F5627-C022-448E-8619-8DC9736B5B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0DE83-7573-4D7A-8D9C-EFC86C2CC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9A86-5926-4399-B6C5-7634B77AC124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75C880-9003-4B85-83D7-8EA14FC73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C00696-FA60-4E3A-885A-22D8EBFAC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52824-6CF7-4732-A40E-694ED2BEF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151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C8C31-1973-42FF-8DAA-81F9D47F4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699261-A783-4AA2-84B1-FB29869EA7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BF00B-BD75-4DE7-9AAC-A8EEE1792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9A86-5926-4399-B6C5-7634B77AC124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BEFF1-A706-4FCE-B56F-89FBECA2D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5E81A-EC11-4F60-9C01-F7D216CA5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52824-6CF7-4732-A40E-694ED2BEF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37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8675B-7521-438E-A5FA-ED6528909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CED1C-80F6-489C-99A7-A9899A3DFF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805287-B6B2-4E60-9F2F-A9951E852F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13CB6-E96F-466A-B36D-D38E92481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9A86-5926-4399-B6C5-7634B77AC124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E155A-BE72-46C0-AD60-C6404123B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27060F-4DA8-4C86-9DCE-7CEDA4CE3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52824-6CF7-4732-A40E-694ED2BEF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5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8148F-5461-49D2-9667-4FC22EEDD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B41023-009F-46B7-B280-E1533FA681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6ADE67-7FF1-4307-B05B-81CCC67E0E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D07F0A-8A9D-4AEC-AB01-69D143917C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340FFD-28D9-4651-8B4D-D352AA6A88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6CF2-68EA-46F1-BD9E-112CACC96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9A86-5926-4399-B6C5-7634B77AC124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CD0339-8D63-4E5F-9DDC-58A95E8E5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FE4890-421D-4805-974F-053108C47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52824-6CF7-4732-A40E-694ED2BEF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229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3D4A3-0084-43F6-8CCC-889D48D89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61566A-272A-4C6A-B2D6-C60E33611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9A86-5926-4399-B6C5-7634B77AC124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6436EB-E361-4855-AA0F-758144EDA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B93106-76A2-46CD-9EC6-151D54FF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52824-6CF7-4732-A40E-694ED2BEF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32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D157E5-3654-40F6-A934-366458840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9A86-5926-4399-B6C5-7634B77AC124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247C12-6075-414B-ABDB-F2E70377F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57805-8B84-45B1-AFC7-D8CBC64DF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52824-6CF7-4732-A40E-694ED2BEF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972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7E485-6A92-427F-A9B7-D50CD9807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B77FA-1C40-4FEB-B2CF-C86842638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733AB4-2A5C-4166-A706-073FF10229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2B5228-E4B7-4927-84BD-4DB19C25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9A86-5926-4399-B6C5-7634B77AC124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055930-2821-4EF6-BC66-11E15FF54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67A344-19CF-42EC-85BD-E39DC3D9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52824-6CF7-4732-A40E-694ED2BEF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776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68C30-A78E-44DF-B152-C5158F953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7BE871-4FCE-4E20-AC12-4E947F111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8D6629-8228-4813-8892-5010952812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3F491-9977-484D-A919-D0DB37142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9A86-5926-4399-B6C5-7634B77AC124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D80541-9621-4768-8EC3-ADBB0BE3C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75500E-981C-4D90-AEEB-E5F0EA3C5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52824-6CF7-4732-A40E-694ED2BEF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318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094A7-A11D-41E9-8762-1CAC54B4B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5A3DA2-6C28-4260-B097-8BFA09EB36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A2163-BA81-49C5-B629-5F5171807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9A86-5926-4399-B6C5-7634B77AC124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D15DA9-1D88-4848-983C-8D773C897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2CC3C-F709-4F3F-92BB-BD37E7C08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52824-6CF7-4732-A40E-694ED2BEF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979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2354F5-B04A-460B-AE0B-F7D6A87D43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67F4CC-E9E6-4E3E-B80C-185D92D016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DBFDA-A725-4AF3-9217-831B44ACD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9A86-5926-4399-B6C5-7634B77AC124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D4FB75-AA3A-4AE5-B78F-F3D74966F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FC38CC-61E9-4BDB-948B-351F52FC7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52824-6CF7-4732-A40E-694ED2BEF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442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A621AB-F34B-43D5-9C39-3516042A8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085755-C9D8-417A-B4CB-D4A611DE46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98ADDE-058C-47D9-8562-B9F2797AD9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B89A86-5926-4399-B6C5-7634B77AC124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37201-BCDA-46F1-ADFF-F6BF824F4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E773F-5A28-496C-AC9C-65175F2890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52824-6CF7-4732-A40E-694ED2BEF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086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3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D7ABF17B-6981-4320-8D63-420F1AB69C3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46282837"/>
              </p:ext>
            </p:extLst>
          </p:nvPr>
        </p:nvGraphicFramePr>
        <p:xfrm>
          <a:off x="328474" y="193089"/>
          <a:ext cx="11407806" cy="64718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3" imgW="7101582" imgH="9781327" progId="Word.Document.12">
                  <p:embed/>
                </p:oleObj>
              </mc:Choice>
              <mc:Fallback>
                <p:oleObj name="Document" r:id="rId3" imgW="7101582" imgH="978132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8474" y="193089"/>
                        <a:ext cx="11407806" cy="64718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483399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BF15DEF7-C92A-408B-BF58-121ED30F905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93706527"/>
              </p:ext>
            </p:extLst>
          </p:nvPr>
        </p:nvGraphicFramePr>
        <p:xfrm>
          <a:off x="92075" y="92075"/>
          <a:ext cx="11653082" cy="66549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cument" r:id="rId3" imgW="6523292" imgH="9157278" progId="Word.Document.12">
                  <p:embed/>
                </p:oleObj>
              </mc:Choice>
              <mc:Fallback>
                <p:oleObj name="Document" r:id="rId3" imgW="6523292" imgH="915727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2075" y="92075"/>
                        <a:ext cx="11653082" cy="66549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01615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8F007F6B-760F-4564-887A-E886026B488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3222089"/>
              </p:ext>
            </p:extLst>
          </p:nvPr>
        </p:nvGraphicFramePr>
        <p:xfrm>
          <a:off x="92075" y="92075"/>
          <a:ext cx="10028469" cy="66460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Document" r:id="rId3" imgW="5722167" imgH="8648261" progId="Word.Document.12">
                  <p:embed/>
                </p:oleObj>
              </mc:Choice>
              <mc:Fallback>
                <p:oleObj name="Document" r:id="rId3" imgW="5722167" imgH="86482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2075" y="92075"/>
                        <a:ext cx="10028469" cy="66460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0919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D174A71F-D35C-4833-99D4-6431ABFB74A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51575938"/>
              </p:ext>
            </p:extLst>
          </p:nvPr>
        </p:nvGraphicFramePr>
        <p:xfrm>
          <a:off x="92075" y="92074"/>
          <a:ext cx="10454597" cy="65129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Document" r:id="rId3" imgW="5722167" imgH="8648261" progId="Word.Document.12">
                  <p:embed/>
                </p:oleObj>
              </mc:Choice>
              <mc:Fallback>
                <p:oleObj name="Document" r:id="rId3" imgW="5722167" imgH="86482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2075" y="92074"/>
                        <a:ext cx="10454597" cy="65129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180254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Microsoft Word Document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Miriam Scale</dc:creator>
  <cp:lastModifiedBy>Miriam Scale</cp:lastModifiedBy>
  <cp:revision>2</cp:revision>
  <dcterms:created xsi:type="dcterms:W3CDTF">2018-11-02T19:51:23Z</dcterms:created>
  <dcterms:modified xsi:type="dcterms:W3CDTF">2018-11-02T20:00:46Z</dcterms:modified>
</cp:coreProperties>
</file>