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
  </p:notesMasterIdLst>
  <p:sldIdLst>
    <p:sldId id="256" r:id="rId2"/>
    <p:sldId id="257" r:id="rId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6D1F3A-47AB-6E46-AF45-F6AA18D1D7C8}" v="6" dt="2022-10-24T22:00:50.0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43"/>
  </p:normalViewPr>
  <p:slideViewPr>
    <p:cSldViewPr snapToGrid="0" snapToObjects="1">
      <p:cViewPr varScale="1">
        <p:scale>
          <a:sx n="105" d="100"/>
          <a:sy n="105" d="100"/>
        </p:scale>
        <p:origin x="840"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notesMaster" Target="notesMasters/notes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in John (2204881)" userId="e8414541-2262-47f7-9aa2-14d1111468c6" providerId="ADAL" clId="{116D1F3A-47AB-6E46-AF45-F6AA18D1D7C8}"/>
    <pc:docChg chg="undo custSel modSld">
      <pc:chgData name="Elin John (2204881)" userId="e8414541-2262-47f7-9aa2-14d1111468c6" providerId="ADAL" clId="{116D1F3A-47AB-6E46-AF45-F6AA18D1D7C8}" dt="2022-10-27T09:24:31.834" v="4136" actId="20577"/>
      <pc:docMkLst>
        <pc:docMk/>
      </pc:docMkLst>
      <pc:sldChg chg="addSp delSp modSp mod">
        <pc:chgData name="Elin John (2204881)" userId="e8414541-2262-47f7-9aa2-14d1111468c6" providerId="ADAL" clId="{116D1F3A-47AB-6E46-AF45-F6AA18D1D7C8}" dt="2022-10-25T14:44:17.538" v="4093" actId="313"/>
        <pc:sldMkLst>
          <pc:docMk/>
          <pc:sldMk cId="109857222" sldId="256"/>
        </pc:sldMkLst>
        <pc:spChg chg="mod">
          <ac:chgData name="Elin John (2204881)" userId="e8414541-2262-47f7-9aa2-14d1111468c6" providerId="ADAL" clId="{116D1F3A-47AB-6E46-AF45-F6AA18D1D7C8}" dt="2022-10-25T14:41:15.955" v="3859" actId="20577"/>
          <ac:spMkLst>
            <pc:docMk/>
            <pc:sldMk cId="109857222" sldId="256"/>
            <ac:spMk id="2" creationId="{00000000-0000-0000-0000-000000000000}"/>
          </ac:spMkLst>
        </pc:spChg>
        <pc:spChg chg="mod">
          <ac:chgData name="Elin John (2204881)" userId="e8414541-2262-47f7-9aa2-14d1111468c6" providerId="ADAL" clId="{116D1F3A-47AB-6E46-AF45-F6AA18D1D7C8}" dt="2022-10-25T10:24:40.323" v="3386" actId="207"/>
          <ac:spMkLst>
            <pc:docMk/>
            <pc:sldMk cId="109857222" sldId="256"/>
            <ac:spMk id="3" creationId="{00000000-0000-0000-0000-000000000000}"/>
          </ac:spMkLst>
        </pc:spChg>
        <pc:spChg chg="mod">
          <ac:chgData name="Elin John (2204881)" userId="e8414541-2262-47f7-9aa2-14d1111468c6" providerId="ADAL" clId="{116D1F3A-47AB-6E46-AF45-F6AA18D1D7C8}" dt="2022-10-25T14:43:43.848" v="4090" actId="255"/>
          <ac:spMkLst>
            <pc:docMk/>
            <pc:sldMk cId="109857222" sldId="256"/>
            <ac:spMk id="4" creationId="{5AA2F6B9-395E-48E6-B345-11FB40629701}"/>
          </ac:spMkLst>
        </pc:spChg>
        <pc:spChg chg="mod">
          <ac:chgData name="Elin John (2204881)" userId="e8414541-2262-47f7-9aa2-14d1111468c6" providerId="ADAL" clId="{116D1F3A-47AB-6E46-AF45-F6AA18D1D7C8}" dt="2022-10-25T14:43:34.454" v="4089" actId="255"/>
          <ac:spMkLst>
            <pc:docMk/>
            <pc:sldMk cId="109857222" sldId="256"/>
            <ac:spMk id="5" creationId="{FFFDB2DA-76D5-4611-8FF1-6C354930EE62}"/>
          </ac:spMkLst>
        </pc:spChg>
        <pc:spChg chg="add mod">
          <ac:chgData name="Elin John (2204881)" userId="e8414541-2262-47f7-9aa2-14d1111468c6" providerId="ADAL" clId="{116D1F3A-47AB-6E46-AF45-F6AA18D1D7C8}" dt="2022-10-25T14:44:17.538" v="4093" actId="313"/>
          <ac:spMkLst>
            <pc:docMk/>
            <pc:sldMk cId="109857222" sldId="256"/>
            <ac:spMk id="6" creationId="{FBDCDC78-68EA-FE3F-85FD-77D4EBA71FBA}"/>
          </ac:spMkLst>
        </pc:spChg>
        <pc:spChg chg="add del mod">
          <ac:chgData name="Elin John (2204881)" userId="e8414541-2262-47f7-9aa2-14d1111468c6" providerId="ADAL" clId="{116D1F3A-47AB-6E46-AF45-F6AA18D1D7C8}" dt="2022-10-24T21:25:18.674" v="1883" actId="478"/>
          <ac:spMkLst>
            <pc:docMk/>
            <pc:sldMk cId="109857222" sldId="256"/>
            <ac:spMk id="7" creationId="{1EEC6E35-1A41-6539-951C-67315866658D}"/>
          </ac:spMkLst>
        </pc:spChg>
      </pc:sldChg>
      <pc:sldChg chg="modSp mod">
        <pc:chgData name="Elin John (2204881)" userId="e8414541-2262-47f7-9aa2-14d1111468c6" providerId="ADAL" clId="{116D1F3A-47AB-6E46-AF45-F6AA18D1D7C8}" dt="2022-10-27T09:24:31.834" v="4136" actId="20577"/>
        <pc:sldMkLst>
          <pc:docMk/>
          <pc:sldMk cId="3491606809" sldId="257"/>
        </pc:sldMkLst>
        <pc:spChg chg="mod">
          <ac:chgData name="Elin John (2204881)" userId="e8414541-2262-47f7-9aa2-14d1111468c6" providerId="ADAL" clId="{116D1F3A-47AB-6E46-AF45-F6AA18D1D7C8}" dt="2022-10-24T22:01:42.459" v="2487" actId="1076"/>
          <ac:spMkLst>
            <pc:docMk/>
            <pc:sldMk cId="3491606809" sldId="257"/>
            <ac:spMk id="2" creationId="{D2E77765-E71A-4A51-50DC-7296C6B2C387}"/>
          </ac:spMkLst>
        </pc:spChg>
        <pc:spChg chg="mod">
          <ac:chgData name="Elin John (2204881)" userId="e8414541-2262-47f7-9aa2-14d1111468c6" providerId="ADAL" clId="{116D1F3A-47AB-6E46-AF45-F6AA18D1D7C8}" dt="2022-10-27T09:24:31.834" v="4136" actId="20577"/>
          <ac:spMkLst>
            <pc:docMk/>
            <pc:sldMk cId="3491606809" sldId="257"/>
            <ac:spMk id="3" creationId="{41021991-3715-7B48-5C7A-D1E153044562}"/>
          </ac:spMkLst>
        </pc:spChg>
      </pc:sldChg>
    </pc:docChg>
  </pc:docChgLst>
  <pc:docChgLst>
    <pc:chgData name="Elin John (2204881)" userId="S::2204881@student.uwtsd.ac.uk::e8414541-2262-47f7-9aa2-14d1111468c6" providerId="AD" clId="Web-{F6DAC9A5-439B-6386-86B4-195B812942F8}"/>
    <pc:docChg chg="modSld">
      <pc:chgData name="Elin John (2204881)" userId="S::2204881@student.uwtsd.ac.uk::e8414541-2262-47f7-9aa2-14d1111468c6" providerId="AD" clId="Web-{F6DAC9A5-439B-6386-86B4-195B812942F8}" dt="2022-10-17T13:08:57.836" v="1428" actId="14100"/>
      <pc:docMkLst>
        <pc:docMk/>
      </pc:docMkLst>
      <pc:sldChg chg="addSp delSp modSp">
        <pc:chgData name="Elin John (2204881)" userId="S::2204881@student.uwtsd.ac.uk::e8414541-2262-47f7-9aa2-14d1111468c6" providerId="AD" clId="Web-{F6DAC9A5-439B-6386-86B4-195B812942F8}" dt="2022-10-17T13:08:57.836" v="1428" actId="14100"/>
        <pc:sldMkLst>
          <pc:docMk/>
          <pc:sldMk cId="109857222" sldId="256"/>
        </pc:sldMkLst>
        <pc:spChg chg="mod">
          <ac:chgData name="Elin John (2204881)" userId="S::2204881@student.uwtsd.ac.uk::e8414541-2262-47f7-9aa2-14d1111468c6" providerId="AD" clId="Web-{F6DAC9A5-439B-6386-86B4-195B812942F8}" dt="2022-10-17T13:07:29.471" v="1421" actId="1076"/>
          <ac:spMkLst>
            <pc:docMk/>
            <pc:sldMk cId="109857222" sldId="256"/>
            <ac:spMk id="2" creationId="{00000000-0000-0000-0000-000000000000}"/>
          </ac:spMkLst>
        </pc:spChg>
        <pc:spChg chg="mod">
          <ac:chgData name="Elin John (2204881)" userId="S::2204881@student.uwtsd.ac.uk::e8414541-2262-47f7-9aa2-14d1111468c6" providerId="AD" clId="Web-{F6DAC9A5-439B-6386-86B4-195B812942F8}" dt="2022-10-17T13:07:34.018" v="1422" actId="1076"/>
          <ac:spMkLst>
            <pc:docMk/>
            <pc:sldMk cId="109857222" sldId="256"/>
            <ac:spMk id="3" creationId="{00000000-0000-0000-0000-000000000000}"/>
          </ac:spMkLst>
        </pc:spChg>
        <pc:spChg chg="add mod">
          <ac:chgData name="Elin John (2204881)" userId="S::2204881@student.uwtsd.ac.uk::e8414541-2262-47f7-9aa2-14d1111468c6" providerId="AD" clId="Web-{F6DAC9A5-439B-6386-86B4-195B812942F8}" dt="2022-10-17T13:08:57.836" v="1428" actId="14100"/>
          <ac:spMkLst>
            <pc:docMk/>
            <pc:sldMk cId="109857222" sldId="256"/>
            <ac:spMk id="4" creationId="{5AA2F6B9-395E-48E6-B345-11FB40629701}"/>
          </ac:spMkLst>
        </pc:spChg>
        <pc:spChg chg="add del mod">
          <ac:chgData name="Elin John (2204881)" userId="S::2204881@student.uwtsd.ac.uk::e8414541-2262-47f7-9aa2-14d1111468c6" providerId="AD" clId="Web-{F6DAC9A5-439B-6386-86B4-195B812942F8}" dt="2022-10-17T13:08:04.442" v="1427" actId="14100"/>
          <ac:spMkLst>
            <pc:docMk/>
            <pc:sldMk cId="109857222" sldId="256"/>
            <ac:spMk id="5" creationId="{FFFDB2DA-76D5-4611-8FF1-6C354930EE62}"/>
          </ac:spMkLst>
        </pc:spChg>
      </pc:sldChg>
      <pc:sldChg chg="modSp">
        <pc:chgData name="Elin John (2204881)" userId="S::2204881@student.uwtsd.ac.uk::e8414541-2262-47f7-9aa2-14d1111468c6" providerId="AD" clId="Web-{F6DAC9A5-439B-6386-86B4-195B812942F8}" dt="2022-10-17T12:35:45.332" v="1261" actId="20577"/>
        <pc:sldMkLst>
          <pc:docMk/>
          <pc:sldMk cId="3491606809" sldId="257"/>
        </pc:sldMkLst>
        <pc:spChg chg="mod">
          <ac:chgData name="Elin John (2204881)" userId="S::2204881@student.uwtsd.ac.uk::e8414541-2262-47f7-9aa2-14d1111468c6" providerId="AD" clId="Web-{F6DAC9A5-439B-6386-86B4-195B812942F8}" dt="2022-10-17T12:35:45.332" v="1261" actId="20577"/>
          <ac:spMkLst>
            <pc:docMk/>
            <pc:sldMk cId="3491606809" sldId="257"/>
            <ac:spMk id="3" creationId="{41021991-3715-7B48-5C7A-D1E153044562}"/>
          </ac:spMkLst>
        </pc:spChg>
      </pc:sldChg>
    </pc:docChg>
  </pc:docChgLst>
  <pc:docChgLst>
    <pc:chgData name="Elin John (2204881)" userId="S::2204881@student.uwtsd.ac.uk::e8414541-2262-47f7-9aa2-14d1111468c6" providerId="AD" clId="Web-{7BA31ABF-0DE9-695B-FC53-23F10B332C80}"/>
    <pc:docChg chg="modSld">
      <pc:chgData name="Elin John (2204881)" userId="S::2204881@student.uwtsd.ac.uk::e8414541-2262-47f7-9aa2-14d1111468c6" providerId="AD" clId="Web-{7BA31ABF-0DE9-695B-FC53-23F10B332C80}" dt="2022-10-18T10:19:54.412" v="34" actId="1076"/>
      <pc:docMkLst>
        <pc:docMk/>
      </pc:docMkLst>
      <pc:sldChg chg="modSp">
        <pc:chgData name="Elin John (2204881)" userId="S::2204881@student.uwtsd.ac.uk::e8414541-2262-47f7-9aa2-14d1111468c6" providerId="AD" clId="Web-{7BA31ABF-0DE9-695B-FC53-23F10B332C80}" dt="2022-10-18T10:19:54.412" v="34" actId="1076"/>
        <pc:sldMkLst>
          <pc:docMk/>
          <pc:sldMk cId="109857222" sldId="256"/>
        </pc:sldMkLst>
        <pc:spChg chg="mod">
          <ac:chgData name="Elin John (2204881)" userId="S::2204881@student.uwtsd.ac.uk::e8414541-2262-47f7-9aa2-14d1111468c6" providerId="AD" clId="Web-{7BA31ABF-0DE9-695B-FC53-23F10B332C80}" dt="2022-10-18T08:09:19.321" v="4" actId="1076"/>
          <ac:spMkLst>
            <pc:docMk/>
            <pc:sldMk cId="109857222" sldId="256"/>
            <ac:spMk id="2" creationId="{00000000-0000-0000-0000-000000000000}"/>
          </ac:spMkLst>
        </pc:spChg>
        <pc:spChg chg="mod">
          <ac:chgData name="Elin John (2204881)" userId="S::2204881@student.uwtsd.ac.uk::e8414541-2262-47f7-9aa2-14d1111468c6" providerId="AD" clId="Web-{7BA31ABF-0DE9-695B-FC53-23F10B332C80}" dt="2022-10-18T10:19:17.534" v="33" actId="20577"/>
          <ac:spMkLst>
            <pc:docMk/>
            <pc:sldMk cId="109857222" sldId="256"/>
            <ac:spMk id="3" creationId="{00000000-0000-0000-0000-000000000000}"/>
          </ac:spMkLst>
        </pc:spChg>
        <pc:spChg chg="mod">
          <ac:chgData name="Elin John (2204881)" userId="S::2204881@student.uwtsd.ac.uk::e8414541-2262-47f7-9aa2-14d1111468c6" providerId="AD" clId="Web-{7BA31ABF-0DE9-695B-FC53-23F10B332C80}" dt="2022-10-18T10:19:54.412" v="34" actId="1076"/>
          <ac:spMkLst>
            <pc:docMk/>
            <pc:sldMk cId="109857222" sldId="256"/>
            <ac:spMk id="4" creationId="{5AA2F6B9-395E-48E6-B345-11FB40629701}"/>
          </ac:spMkLst>
        </pc:spChg>
        <pc:spChg chg="mod">
          <ac:chgData name="Elin John (2204881)" userId="S::2204881@student.uwtsd.ac.uk::e8414541-2262-47f7-9aa2-14d1111468c6" providerId="AD" clId="Web-{7BA31ABF-0DE9-695B-FC53-23F10B332C80}" dt="2022-10-18T10:18:35.749" v="25" actId="20577"/>
          <ac:spMkLst>
            <pc:docMk/>
            <pc:sldMk cId="109857222" sldId="256"/>
            <ac:spMk id="5" creationId="{FFFDB2DA-76D5-4611-8FF1-6C354930EE62}"/>
          </ac:spMkLst>
        </pc:spChg>
      </pc:sldChg>
    </pc:docChg>
  </pc:docChgLst>
  <pc:docChgLst>
    <pc:chgData name="Elin John (2204881)" userId="S::2204881@student.uwtsd.ac.uk::e8414541-2262-47f7-9aa2-14d1111468c6" providerId="AD" clId="Web-{2F17E785-A55F-4527-A974-1E4B7DE87CEE}"/>
    <pc:docChg chg="addSld modSld addMainMaster delMainMaster">
      <pc:chgData name="Elin John (2204881)" userId="S::2204881@student.uwtsd.ac.uk::e8414541-2262-47f7-9aa2-14d1111468c6" providerId="AD" clId="Web-{2F17E785-A55F-4527-A974-1E4B7DE87CEE}" dt="2022-10-16T21:30:24.310" v="1711" actId="1076"/>
      <pc:docMkLst>
        <pc:docMk/>
      </pc:docMkLst>
      <pc:sldChg chg="addSp delSp modSp mod setBg modClrScheme chgLayout">
        <pc:chgData name="Elin John (2204881)" userId="S::2204881@student.uwtsd.ac.uk::e8414541-2262-47f7-9aa2-14d1111468c6" providerId="AD" clId="Web-{2F17E785-A55F-4527-A974-1E4B7DE87CEE}" dt="2022-10-16T21:30:24.310" v="1711" actId="1076"/>
        <pc:sldMkLst>
          <pc:docMk/>
          <pc:sldMk cId="109857222" sldId="256"/>
        </pc:sldMkLst>
        <pc:spChg chg="mod">
          <ac:chgData name="Elin John (2204881)" userId="S::2204881@student.uwtsd.ac.uk::e8414541-2262-47f7-9aa2-14d1111468c6" providerId="AD" clId="Web-{2F17E785-A55F-4527-A974-1E4B7DE87CEE}" dt="2022-10-16T16:37:37.705" v="292"/>
          <ac:spMkLst>
            <pc:docMk/>
            <pc:sldMk cId="109857222" sldId="256"/>
            <ac:spMk id="2" creationId="{00000000-0000-0000-0000-000000000000}"/>
          </ac:spMkLst>
        </pc:spChg>
        <pc:spChg chg="mod">
          <ac:chgData name="Elin John (2204881)" userId="S::2204881@student.uwtsd.ac.uk::e8414541-2262-47f7-9aa2-14d1111468c6" providerId="AD" clId="Web-{2F17E785-A55F-4527-A974-1E4B7DE87CEE}" dt="2022-10-16T20:42:03.360" v="852" actId="14100"/>
          <ac:spMkLst>
            <pc:docMk/>
            <pc:sldMk cId="109857222" sldId="256"/>
            <ac:spMk id="3" creationId="{00000000-0000-0000-0000-000000000000}"/>
          </ac:spMkLst>
        </pc:spChg>
        <pc:spChg chg="add mod">
          <ac:chgData name="Elin John (2204881)" userId="S::2204881@student.uwtsd.ac.uk::e8414541-2262-47f7-9aa2-14d1111468c6" providerId="AD" clId="Web-{2F17E785-A55F-4527-A974-1E4B7DE87CEE}" dt="2022-10-16T21:30:24.310" v="1711" actId="1076"/>
          <ac:spMkLst>
            <pc:docMk/>
            <pc:sldMk cId="109857222" sldId="256"/>
            <ac:spMk id="5" creationId="{FFFDB2DA-76D5-4611-8FF1-6C354930EE62}"/>
          </ac:spMkLst>
        </pc:spChg>
        <pc:spChg chg="add del">
          <ac:chgData name="Elin John (2204881)" userId="S::2204881@student.uwtsd.ac.uk::e8414541-2262-47f7-9aa2-14d1111468c6" providerId="AD" clId="Web-{2F17E785-A55F-4527-A974-1E4B7DE87CEE}" dt="2022-10-16T16:12:16.209" v="3"/>
          <ac:spMkLst>
            <pc:docMk/>
            <pc:sldMk cId="109857222" sldId="256"/>
            <ac:spMk id="9" creationId="{1F4CD6D0-88B6-45F4-AC60-54587D3C92A0}"/>
          </ac:spMkLst>
        </pc:spChg>
        <pc:spChg chg="add del">
          <ac:chgData name="Elin John (2204881)" userId="S::2204881@student.uwtsd.ac.uk::e8414541-2262-47f7-9aa2-14d1111468c6" providerId="AD" clId="Web-{2F17E785-A55F-4527-A974-1E4B7DE87CEE}" dt="2022-10-16T16:12:16.209" v="3"/>
          <ac:spMkLst>
            <pc:docMk/>
            <pc:sldMk cId="109857222" sldId="256"/>
            <ac:spMk id="11" creationId="{DCFCE6BC-4706-49A2-816A-A44669F98A30}"/>
          </ac:spMkLst>
        </pc:spChg>
        <pc:spChg chg="add del">
          <ac:chgData name="Elin John (2204881)" userId="S::2204881@student.uwtsd.ac.uk::e8414541-2262-47f7-9aa2-14d1111468c6" providerId="AD" clId="Web-{2F17E785-A55F-4527-A974-1E4B7DE87CEE}" dt="2022-10-16T16:12:16.209" v="3"/>
          <ac:spMkLst>
            <pc:docMk/>
            <pc:sldMk cId="109857222" sldId="256"/>
            <ac:spMk id="13" creationId="{F2519508-A780-4D3C-AFC8-363D53F24574}"/>
          </ac:spMkLst>
        </pc:spChg>
        <pc:spChg chg="add del">
          <ac:chgData name="Elin John (2204881)" userId="S::2204881@student.uwtsd.ac.uk::e8414541-2262-47f7-9aa2-14d1111468c6" providerId="AD" clId="Web-{2F17E785-A55F-4527-A974-1E4B7DE87CEE}" dt="2022-10-16T16:12:16.209" v="3"/>
          <ac:spMkLst>
            <pc:docMk/>
            <pc:sldMk cId="109857222" sldId="256"/>
            <ac:spMk id="15" creationId="{96FFB859-0BF4-44C8-92CE-827BC0BED6D5}"/>
          </ac:spMkLst>
        </pc:spChg>
        <pc:spChg chg="add del">
          <ac:chgData name="Elin John (2204881)" userId="S::2204881@student.uwtsd.ac.uk::e8414541-2262-47f7-9aa2-14d1111468c6" providerId="AD" clId="Web-{2F17E785-A55F-4527-A974-1E4B7DE87CEE}" dt="2022-10-16T16:12:16.209" v="3"/>
          <ac:spMkLst>
            <pc:docMk/>
            <pc:sldMk cId="109857222" sldId="256"/>
            <ac:spMk id="19" creationId="{AA3C88C9-7D12-4F69-958C-2A345F9633D7}"/>
          </ac:spMkLst>
        </pc:spChg>
        <pc:spChg chg="add del">
          <ac:chgData name="Elin John (2204881)" userId="S::2204881@student.uwtsd.ac.uk::e8414541-2262-47f7-9aa2-14d1111468c6" providerId="AD" clId="Web-{2F17E785-A55F-4527-A974-1E4B7DE87CEE}" dt="2022-10-16T16:12:16.209" v="3"/>
          <ac:spMkLst>
            <pc:docMk/>
            <pc:sldMk cId="109857222" sldId="256"/>
            <ac:spMk id="21" creationId="{D6F31C7F-BCF9-4876-B103-B1470FB2ECDE}"/>
          </ac:spMkLst>
        </pc:spChg>
        <pc:picChg chg="add del">
          <ac:chgData name="Elin John (2204881)" userId="S::2204881@student.uwtsd.ac.uk::e8414541-2262-47f7-9aa2-14d1111468c6" providerId="AD" clId="Web-{2F17E785-A55F-4527-A974-1E4B7DE87CEE}" dt="2022-10-16T16:12:16.209" v="3"/>
          <ac:picMkLst>
            <pc:docMk/>
            <pc:sldMk cId="109857222" sldId="256"/>
            <ac:picMk id="4" creationId="{32ABE378-1284-7F7D-4F34-9C177B79DE4B}"/>
          </ac:picMkLst>
        </pc:picChg>
        <pc:picChg chg="add del mod">
          <ac:chgData name="Elin John (2204881)" userId="S::2204881@student.uwtsd.ac.uk::e8414541-2262-47f7-9aa2-14d1111468c6" providerId="AD" clId="Web-{2F17E785-A55F-4527-A974-1E4B7DE87CEE}" dt="2022-10-16T20:41:39.609" v="850"/>
          <ac:picMkLst>
            <pc:docMk/>
            <pc:sldMk cId="109857222" sldId="256"/>
            <ac:picMk id="4" creationId="{8949ABE2-B664-46BA-FF85-4A4B4F924CB1}"/>
          </ac:picMkLst>
        </pc:picChg>
        <pc:cxnChg chg="add del">
          <ac:chgData name="Elin John (2204881)" userId="S::2204881@student.uwtsd.ac.uk::e8414541-2262-47f7-9aa2-14d1111468c6" providerId="AD" clId="Web-{2F17E785-A55F-4527-A974-1E4B7DE87CEE}" dt="2022-10-16T16:12:16.209" v="3"/>
          <ac:cxnSpMkLst>
            <pc:docMk/>
            <pc:sldMk cId="109857222" sldId="256"/>
            <ac:cxnSpMk id="17" creationId="{9E7C23BC-DAA6-40E1-8166-B8C4439D1430}"/>
          </ac:cxnSpMkLst>
        </pc:cxnChg>
      </pc:sldChg>
      <pc:sldChg chg="modSp new">
        <pc:chgData name="Elin John (2204881)" userId="S::2204881@student.uwtsd.ac.uk::e8414541-2262-47f7-9aa2-14d1111468c6" providerId="AD" clId="Web-{2F17E785-A55F-4527-A974-1E4B7DE87CEE}" dt="2022-10-16T21:18:22.367" v="1515" actId="20577"/>
        <pc:sldMkLst>
          <pc:docMk/>
          <pc:sldMk cId="3491606809" sldId="257"/>
        </pc:sldMkLst>
        <pc:spChg chg="mod">
          <ac:chgData name="Elin John (2204881)" userId="S::2204881@student.uwtsd.ac.uk::e8414541-2262-47f7-9aa2-14d1111468c6" providerId="AD" clId="Web-{2F17E785-A55F-4527-A974-1E4B7DE87CEE}" dt="2022-10-16T20:01:40.478" v="485" actId="20577"/>
          <ac:spMkLst>
            <pc:docMk/>
            <pc:sldMk cId="3491606809" sldId="257"/>
            <ac:spMk id="2" creationId="{D2E77765-E71A-4A51-50DC-7296C6B2C387}"/>
          </ac:spMkLst>
        </pc:spChg>
        <pc:spChg chg="mod">
          <ac:chgData name="Elin John (2204881)" userId="S::2204881@student.uwtsd.ac.uk::e8414541-2262-47f7-9aa2-14d1111468c6" providerId="AD" clId="Web-{2F17E785-A55F-4527-A974-1E4B7DE87CEE}" dt="2022-10-16T21:18:22.367" v="1515" actId="20577"/>
          <ac:spMkLst>
            <pc:docMk/>
            <pc:sldMk cId="3491606809" sldId="257"/>
            <ac:spMk id="3" creationId="{41021991-3715-7B48-5C7A-D1E153044562}"/>
          </ac:spMkLst>
        </pc:spChg>
      </pc:sldChg>
      <pc:sldMasterChg chg="add del addSldLayout delSldLayout">
        <pc:chgData name="Elin John (2204881)" userId="S::2204881@student.uwtsd.ac.uk::e8414541-2262-47f7-9aa2-14d1111468c6" providerId="AD" clId="Web-{2F17E785-A55F-4527-A974-1E4B7DE87CEE}" dt="2022-10-16T16:12:16.209" v="3"/>
        <pc:sldMasterMkLst>
          <pc:docMk/>
          <pc:sldMasterMk cId="2460954070" sldId="2147483660"/>
        </pc:sldMasterMkLst>
        <pc:sldLayoutChg chg="add del">
          <pc:chgData name="Elin John (2204881)" userId="S::2204881@student.uwtsd.ac.uk::e8414541-2262-47f7-9aa2-14d1111468c6" providerId="AD" clId="Web-{2F17E785-A55F-4527-A974-1E4B7DE87CEE}" dt="2022-10-16T16:12:16.209" v="3"/>
          <pc:sldLayoutMkLst>
            <pc:docMk/>
            <pc:sldMasterMk cId="2460954070" sldId="2147483660"/>
            <pc:sldLayoutMk cId="2385387890" sldId="2147483661"/>
          </pc:sldLayoutMkLst>
        </pc:sldLayoutChg>
        <pc:sldLayoutChg chg="add del">
          <pc:chgData name="Elin John (2204881)" userId="S::2204881@student.uwtsd.ac.uk::e8414541-2262-47f7-9aa2-14d1111468c6" providerId="AD" clId="Web-{2F17E785-A55F-4527-A974-1E4B7DE87CEE}" dt="2022-10-16T16:12:16.209" v="3"/>
          <pc:sldLayoutMkLst>
            <pc:docMk/>
            <pc:sldMasterMk cId="2460954070" sldId="2147483660"/>
            <pc:sldLayoutMk cId="949138452" sldId="2147483662"/>
          </pc:sldLayoutMkLst>
        </pc:sldLayoutChg>
        <pc:sldLayoutChg chg="add del">
          <pc:chgData name="Elin John (2204881)" userId="S::2204881@student.uwtsd.ac.uk::e8414541-2262-47f7-9aa2-14d1111468c6" providerId="AD" clId="Web-{2F17E785-A55F-4527-A974-1E4B7DE87CEE}" dt="2022-10-16T16:12:16.209" v="3"/>
          <pc:sldLayoutMkLst>
            <pc:docMk/>
            <pc:sldMasterMk cId="2460954070" sldId="2147483660"/>
            <pc:sldLayoutMk cId="2591524520" sldId="2147483663"/>
          </pc:sldLayoutMkLst>
        </pc:sldLayoutChg>
        <pc:sldLayoutChg chg="add del">
          <pc:chgData name="Elin John (2204881)" userId="S::2204881@student.uwtsd.ac.uk::e8414541-2262-47f7-9aa2-14d1111468c6" providerId="AD" clId="Web-{2F17E785-A55F-4527-A974-1E4B7DE87CEE}" dt="2022-10-16T16:12:16.209" v="3"/>
          <pc:sldLayoutMkLst>
            <pc:docMk/>
            <pc:sldMasterMk cId="2460954070" sldId="2147483660"/>
            <pc:sldLayoutMk cId="1203092039" sldId="2147483664"/>
          </pc:sldLayoutMkLst>
        </pc:sldLayoutChg>
        <pc:sldLayoutChg chg="add del">
          <pc:chgData name="Elin John (2204881)" userId="S::2204881@student.uwtsd.ac.uk::e8414541-2262-47f7-9aa2-14d1111468c6" providerId="AD" clId="Web-{2F17E785-A55F-4527-A974-1E4B7DE87CEE}" dt="2022-10-16T16:12:16.209" v="3"/>
          <pc:sldLayoutMkLst>
            <pc:docMk/>
            <pc:sldMasterMk cId="2460954070" sldId="2147483660"/>
            <pc:sldLayoutMk cId="3733172339" sldId="2147483665"/>
          </pc:sldLayoutMkLst>
        </pc:sldLayoutChg>
        <pc:sldLayoutChg chg="add del">
          <pc:chgData name="Elin John (2204881)" userId="S::2204881@student.uwtsd.ac.uk::e8414541-2262-47f7-9aa2-14d1111468c6" providerId="AD" clId="Web-{2F17E785-A55F-4527-A974-1E4B7DE87CEE}" dt="2022-10-16T16:12:16.209" v="3"/>
          <pc:sldLayoutMkLst>
            <pc:docMk/>
            <pc:sldMasterMk cId="2460954070" sldId="2147483660"/>
            <pc:sldLayoutMk cId="3210312558" sldId="2147483666"/>
          </pc:sldLayoutMkLst>
        </pc:sldLayoutChg>
        <pc:sldLayoutChg chg="add del">
          <pc:chgData name="Elin John (2204881)" userId="S::2204881@student.uwtsd.ac.uk::e8414541-2262-47f7-9aa2-14d1111468c6" providerId="AD" clId="Web-{2F17E785-A55F-4527-A974-1E4B7DE87CEE}" dt="2022-10-16T16:12:16.209" v="3"/>
          <pc:sldLayoutMkLst>
            <pc:docMk/>
            <pc:sldMasterMk cId="2460954070" sldId="2147483660"/>
            <pc:sldLayoutMk cId="3146388984" sldId="2147483667"/>
          </pc:sldLayoutMkLst>
        </pc:sldLayoutChg>
        <pc:sldLayoutChg chg="add del">
          <pc:chgData name="Elin John (2204881)" userId="S::2204881@student.uwtsd.ac.uk::e8414541-2262-47f7-9aa2-14d1111468c6" providerId="AD" clId="Web-{2F17E785-A55F-4527-A974-1E4B7DE87CEE}" dt="2022-10-16T16:12:16.209" v="3"/>
          <pc:sldLayoutMkLst>
            <pc:docMk/>
            <pc:sldMasterMk cId="2460954070" sldId="2147483660"/>
            <pc:sldLayoutMk cId="3171841454" sldId="2147483668"/>
          </pc:sldLayoutMkLst>
        </pc:sldLayoutChg>
        <pc:sldLayoutChg chg="add del">
          <pc:chgData name="Elin John (2204881)" userId="S::2204881@student.uwtsd.ac.uk::e8414541-2262-47f7-9aa2-14d1111468c6" providerId="AD" clId="Web-{2F17E785-A55F-4527-A974-1E4B7DE87CEE}" dt="2022-10-16T16:12:16.209" v="3"/>
          <pc:sldLayoutMkLst>
            <pc:docMk/>
            <pc:sldMasterMk cId="2460954070" sldId="2147483660"/>
            <pc:sldLayoutMk cId="1718958274" sldId="2147483669"/>
          </pc:sldLayoutMkLst>
        </pc:sldLayoutChg>
        <pc:sldLayoutChg chg="add del">
          <pc:chgData name="Elin John (2204881)" userId="S::2204881@student.uwtsd.ac.uk::e8414541-2262-47f7-9aa2-14d1111468c6" providerId="AD" clId="Web-{2F17E785-A55F-4527-A974-1E4B7DE87CEE}" dt="2022-10-16T16:12:16.209" v="3"/>
          <pc:sldLayoutMkLst>
            <pc:docMk/>
            <pc:sldMasterMk cId="2460954070" sldId="2147483660"/>
            <pc:sldLayoutMk cId="2202905451" sldId="2147483670"/>
          </pc:sldLayoutMkLst>
        </pc:sldLayoutChg>
        <pc:sldLayoutChg chg="add del">
          <pc:chgData name="Elin John (2204881)" userId="S::2204881@student.uwtsd.ac.uk::e8414541-2262-47f7-9aa2-14d1111468c6" providerId="AD" clId="Web-{2F17E785-A55F-4527-A974-1E4B7DE87CEE}" dt="2022-10-16T16:12:16.209" v="3"/>
          <pc:sldLayoutMkLst>
            <pc:docMk/>
            <pc:sldMasterMk cId="2460954070" sldId="2147483660"/>
            <pc:sldLayoutMk cId="3479445657" sldId="2147483671"/>
          </pc:sldLayoutMkLst>
        </pc:sldLayoutChg>
      </pc:sldMasterChg>
      <pc:sldMasterChg chg="add del replId addSldLayout delSldLayout">
        <pc:chgData name="Elin John (2204881)" userId="S::2204881@student.uwtsd.ac.uk::e8414541-2262-47f7-9aa2-14d1111468c6" providerId="AD" clId="Web-{2F17E785-A55F-4527-A974-1E4B7DE87CEE}" dt="2022-10-16T16:12:16.209" v="3"/>
        <pc:sldMasterMkLst>
          <pc:docMk/>
          <pc:sldMasterMk cId="2647280898" sldId="2147483672"/>
        </pc:sldMasterMkLst>
        <pc:sldLayoutChg chg="add del">
          <pc:chgData name="Elin John (2204881)" userId="S::2204881@student.uwtsd.ac.uk::e8414541-2262-47f7-9aa2-14d1111468c6" providerId="AD" clId="Web-{2F17E785-A55F-4527-A974-1E4B7DE87CEE}" dt="2022-10-16T16:12:16.209" v="3"/>
          <pc:sldLayoutMkLst>
            <pc:docMk/>
            <pc:sldMasterMk cId="2647280898" sldId="2147483672"/>
            <pc:sldLayoutMk cId="1011363541" sldId="2147483673"/>
          </pc:sldLayoutMkLst>
        </pc:sldLayoutChg>
        <pc:sldLayoutChg chg="add del replId">
          <pc:chgData name="Elin John (2204881)" userId="S::2204881@student.uwtsd.ac.uk::e8414541-2262-47f7-9aa2-14d1111468c6" providerId="AD" clId="Web-{2F17E785-A55F-4527-A974-1E4B7DE87CEE}" dt="2022-10-16T16:12:16.209" v="3"/>
          <pc:sldLayoutMkLst>
            <pc:docMk/>
            <pc:sldMasterMk cId="2647280898" sldId="2147483672"/>
            <pc:sldLayoutMk cId="1660523163" sldId="2147483674"/>
          </pc:sldLayoutMkLst>
        </pc:sldLayoutChg>
        <pc:sldLayoutChg chg="add del replId">
          <pc:chgData name="Elin John (2204881)" userId="S::2204881@student.uwtsd.ac.uk::e8414541-2262-47f7-9aa2-14d1111468c6" providerId="AD" clId="Web-{2F17E785-A55F-4527-A974-1E4B7DE87CEE}" dt="2022-10-16T16:12:16.209" v="3"/>
          <pc:sldLayoutMkLst>
            <pc:docMk/>
            <pc:sldMasterMk cId="2647280898" sldId="2147483672"/>
            <pc:sldLayoutMk cId="1489463485" sldId="2147483675"/>
          </pc:sldLayoutMkLst>
        </pc:sldLayoutChg>
        <pc:sldLayoutChg chg="add del replId">
          <pc:chgData name="Elin John (2204881)" userId="S::2204881@student.uwtsd.ac.uk::e8414541-2262-47f7-9aa2-14d1111468c6" providerId="AD" clId="Web-{2F17E785-A55F-4527-A974-1E4B7DE87CEE}" dt="2022-10-16T16:12:16.209" v="3"/>
          <pc:sldLayoutMkLst>
            <pc:docMk/>
            <pc:sldMasterMk cId="2647280898" sldId="2147483672"/>
            <pc:sldLayoutMk cId="231097315" sldId="2147483676"/>
          </pc:sldLayoutMkLst>
        </pc:sldLayoutChg>
        <pc:sldLayoutChg chg="add del replId">
          <pc:chgData name="Elin John (2204881)" userId="S::2204881@student.uwtsd.ac.uk::e8414541-2262-47f7-9aa2-14d1111468c6" providerId="AD" clId="Web-{2F17E785-A55F-4527-A974-1E4B7DE87CEE}" dt="2022-10-16T16:12:16.209" v="3"/>
          <pc:sldLayoutMkLst>
            <pc:docMk/>
            <pc:sldMasterMk cId="2647280898" sldId="2147483672"/>
            <pc:sldLayoutMk cId="1565853335" sldId="2147483677"/>
          </pc:sldLayoutMkLst>
        </pc:sldLayoutChg>
        <pc:sldLayoutChg chg="add del replId">
          <pc:chgData name="Elin John (2204881)" userId="S::2204881@student.uwtsd.ac.uk::e8414541-2262-47f7-9aa2-14d1111468c6" providerId="AD" clId="Web-{2F17E785-A55F-4527-A974-1E4B7DE87CEE}" dt="2022-10-16T16:12:16.209" v="3"/>
          <pc:sldLayoutMkLst>
            <pc:docMk/>
            <pc:sldMasterMk cId="2647280898" sldId="2147483672"/>
            <pc:sldLayoutMk cId="2390536394" sldId="2147483678"/>
          </pc:sldLayoutMkLst>
        </pc:sldLayoutChg>
        <pc:sldLayoutChg chg="add del replId">
          <pc:chgData name="Elin John (2204881)" userId="S::2204881@student.uwtsd.ac.uk::e8414541-2262-47f7-9aa2-14d1111468c6" providerId="AD" clId="Web-{2F17E785-A55F-4527-A974-1E4B7DE87CEE}" dt="2022-10-16T16:12:16.209" v="3"/>
          <pc:sldLayoutMkLst>
            <pc:docMk/>
            <pc:sldMasterMk cId="2647280898" sldId="2147483672"/>
            <pc:sldLayoutMk cId="1860588380" sldId="2147483679"/>
          </pc:sldLayoutMkLst>
        </pc:sldLayoutChg>
        <pc:sldLayoutChg chg="add del replId">
          <pc:chgData name="Elin John (2204881)" userId="S::2204881@student.uwtsd.ac.uk::e8414541-2262-47f7-9aa2-14d1111468c6" providerId="AD" clId="Web-{2F17E785-A55F-4527-A974-1E4B7DE87CEE}" dt="2022-10-16T16:12:16.209" v="3"/>
          <pc:sldLayoutMkLst>
            <pc:docMk/>
            <pc:sldMasterMk cId="2647280898" sldId="2147483672"/>
            <pc:sldLayoutMk cId="1183174676" sldId="2147483680"/>
          </pc:sldLayoutMkLst>
        </pc:sldLayoutChg>
        <pc:sldLayoutChg chg="add del replId">
          <pc:chgData name="Elin John (2204881)" userId="S::2204881@student.uwtsd.ac.uk::e8414541-2262-47f7-9aa2-14d1111468c6" providerId="AD" clId="Web-{2F17E785-A55F-4527-A974-1E4B7DE87CEE}" dt="2022-10-16T16:12:16.209" v="3"/>
          <pc:sldLayoutMkLst>
            <pc:docMk/>
            <pc:sldMasterMk cId="2647280898" sldId="2147483672"/>
            <pc:sldLayoutMk cId="3892407539" sldId="2147483681"/>
          </pc:sldLayoutMkLst>
        </pc:sldLayoutChg>
        <pc:sldLayoutChg chg="add del replId">
          <pc:chgData name="Elin John (2204881)" userId="S::2204881@student.uwtsd.ac.uk::e8414541-2262-47f7-9aa2-14d1111468c6" providerId="AD" clId="Web-{2F17E785-A55F-4527-A974-1E4B7DE87CEE}" dt="2022-10-16T16:12:16.209" v="3"/>
          <pc:sldLayoutMkLst>
            <pc:docMk/>
            <pc:sldMasterMk cId="2647280898" sldId="2147483672"/>
            <pc:sldLayoutMk cId="1381655256" sldId="2147483682"/>
          </pc:sldLayoutMkLst>
        </pc:sldLayoutChg>
        <pc:sldLayoutChg chg="add del replId">
          <pc:chgData name="Elin John (2204881)" userId="S::2204881@student.uwtsd.ac.uk::e8414541-2262-47f7-9aa2-14d1111468c6" providerId="AD" clId="Web-{2F17E785-A55F-4527-A974-1E4B7DE87CEE}" dt="2022-10-16T16:12:16.209" v="3"/>
          <pc:sldLayoutMkLst>
            <pc:docMk/>
            <pc:sldMasterMk cId="2647280898" sldId="2147483672"/>
            <pc:sldLayoutMk cId="2090649825" sldId="2147483683"/>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F31609C-72A0-0D4C-B782-981B67706DBF}" type="datetimeFigureOut">
              <a:rPr lang="en-US" smtClean="0"/>
              <a:t>10/27/22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20C8D70-10C0-FD4B-A08B-30908BF2BF75}" type="slidenum">
              <a:rPr lang="en-US" smtClean="0"/>
              <a:t>‹#›</a:t>
            </a:fld>
            <a:endParaRPr lang="en-US"/>
          </a:p>
        </p:txBody>
      </p:sp>
    </p:spTree>
    <p:extLst>
      <p:ext uri="{BB962C8B-B14F-4D97-AF65-F5344CB8AC3E}">
        <p14:creationId xmlns:p14="http://schemas.microsoft.com/office/powerpoint/2010/main" val="40501930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20C8D70-10C0-FD4B-A08B-30908BF2BF75}" type="slidenum">
              <a:rPr lang="en-US" smtClean="0"/>
              <a:t>1</a:t>
            </a:fld>
            <a:endParaRPr lang="en-US"/>
          </a:p>
        </p:txBody>
      </p:sp>
    </p:spTree>
    <p:extLst>
      <p:ext uri="{BB962C8B-B14F-4D97-AF65-F5344CB8AC3E}">
        <p14:creationId xmlns:p14="http://schemas.microsoft.com/office/powerpoint/2010/main" val="8675909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27/10/2022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27/10/2022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27/10/2022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27/10/2022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27/10/2022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27/10/2022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27/10/2022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27/10/2022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www.teachearlyyears.com/nursery-management/view/time-management" TargetMode="External"/><Relationship Id="rId3" Type="http://schemas.openxmlformats.org/officeDocument/2006/relationships/hyperlink" Target="https://www.verywellfamily.com/how-to-teach-your-kids-time-management-skills-4126588" TargetMode="External"/><Relationship Id="rId7" Type="http://schemas.openxmlformats.org/officeDocument/2006/relationships/hyperlink" Target="https://www.lsst.ac/blogs/the-significance-of-effective-note-taking/" TargetMode="External"/><Relationship Id="rId2" Type="http://schemas.openxmlformats.org/officeDocument/2006/relationships/hyperlink" Target="https://info.lse.ac.uk/current-students/Assets/Articles/10-Tips-on-note-taking-during-lectures" TargetMode="External"/><Relationship Id="rId1" Type="http://schemas.openxmlformats.org/officeDocument/2006/relationships/slideLayout" Target="../slideLayouts/slideLayout2.xml"/><Relationship Id="rId6" Type="http://schemas.openxmlformats.org/officeDocument/2006/relationships/hyperlink" Target="https://uk.indeed.com/career-advice/career-development/time-management-skills" TargetMode="External"/><Relationship Id="rId11" Type="http://schemas.openxmlformats.org/officeDocument/2006/relationships/hyperlink" Target="https://www.utc.edu/enrollment-management-and-student-affairs/center-for-academic-support-and-advisement/tips-for-academic-success/note-taking" TargetMode="External"/><Relationship Id="rId5" Type="http://schemas.openxmlformats.org/officeDocument/2006/relationships/hyperlink" Target="https://www.essentiallifeskills.net/thinkcritically.html" TargetMode="External"/><Relationship Id="rId10" Type="http://schemas.openxmlformats.org/officeDocument/2006/relationships/hyperlink" Target="https://www.ox.ac.uk/students/academic/guidance/skills/plagiarism" TargetMode="External"/><Relationship Id="rId4" Type="http://schemas.openxmlformats.org/officeDocument/2006/relationships/hyperlink" Target="https://www.scribbr.co.uk/preventing-plagiarism/consequences-of-plagiarism/" TargetMode="External"/><Relationship Id="rId9" Type="http://schemas.openxmlformats.org/officeDocument/2006/relationships/hyperlink" Target="https://library.leeds.ac.uk/info/1401/academic_skills/105/critical_think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9575" y="58847"/>
            <a:ext cx="5754550" cy="419102"/>
          </a:xfrm>
          <a:solidFill>
            <a:schemeClr val="bg1"/>
          </a:solidFill>
        </p:spPr>
        <p:txBody>
          <a:bodyPr>
            <a:noAutofit/>
          </a:bodyPr>
          <a:lstStyle/>
          <a:p>
            <a:pPr algn="l"/>
            <a:r>
              <a:rPr lang="en-GB" sz="1200" dirty="0">
                <a:solidFill>
                  <a:schemeClr val="accent1">
                    <a:lumMod val="75000"/>
                  </a:schemeClr>
                </a:solidFill>
                <a:latin typeface="Arial" panose="020B0604020202020204" pitchFamily="34" charset="0"/>
                <a:cs typeface="Arial" panose="020B0604020202020204" pitchFamily="34" charset="0"/>
              </a:rPr>
              <a:t> </a:t>
            </a:r>
            <a:r>
              <a:rPr lang="en-GB" sz="3600" dirty="0">
                <a:solidFill>
                  <a:schemeClr val="accent1">
                    <a:lumMod val="75000"/>
                  </a:schemeClr>
                </a:solidFill>
                <a:latin typeface="Algerian"/>
                <a:cs typeface="Calibri Light"/>
              </a:rPr>
              <a:t>Critical Thinking </a:t>
            </a:r>
          </a:p>
        </p:txBody>
      </p:sp>
      <p:sp>
        <p:nvSpPr>
          <p:cNvPr id="3" name="Subtitle 2"/>
          <p:cNvSpPr>
            <a:spLocks noGrp="1"/>
          </p:cNvSpPr>
          <p:nvPr>
            <p:ph type="subTitle" idx="1"/>
          </p:nvPr>
        </p:nvSpPr>
        <p:spPr>
          <a:xfrm>
            <a:off x="-4" y="378418"/>
            <a:ext cx="5754550" cy="2643865"/>
          </a:xfrm>
          <a:solidFill>
            <a:schemeClr val="accent2">
              <a:lumMod val="20000"/>
              <a:lumOff val="80000"/>
            </a:schemeClr>
          </a:solidFill>
        </p:spPr>
        <p:txBody>
          <a:bodyPr vert="horz" lIns="91440" tIns="45720" rIns="91440" bIns="45720" rtlCol="0" anchor="t">
            <a:normAutofit fontScale="92500"/>
          </a:bodyPr>
          <a:lstStyle/>
          <a:p>
            <a:pPr algn="l"/>
            <a:r>
              <a:rPr lang="en-GB" sz="1400" b="1" u="sng" dirty="0">
                <a:cs typeface="Calibri"/>
              </a:rPr>
              <a:t>Introduction </a:t>
            </a:r>
          </a:p>
          <a:p>
            <a:pPr algn="l"/>
            <a:r>
              <a:rPr lang="en-GB" sz="1300" dirty="0">
                <a:cs typeface="Calibri"/>
              </a:rPr>
              <a:t>What is Critical Thinking ?</a:t>
            </a:r>
          </a:p>
          <a:p>
            <a:pPr algn="l"/>
            <a:r>
              <a:rPr lang="en-GB" sz="1300" dirty="0">
                <a:cs typeface="Calibri"/>
              </a:rPr>
              <a:t>Cottrell (2013) highlights that critical thinking is seeing two sides to every argument. Cottrell suggests that an individual should find out what happened before the argument and check if both arguments are accurate and find the flaws in both sides of the argument. Hereford (no date) suggests that every problem an individual deal with can help build someone's self-confidence and self-worth. Critical thinking can help with different experiences in life and help see perspective as well as, help people deal with future challenges in a more skilful way. University of Leeds (2019) tells us that the work 'critical' can mean something that is important but can also point out the bad things in something, this is where the word 'criticise' comes from. </a:t>
            </a:r>
          </a:p>
          <a:p>
            <a:pPr algn="l"/>
            <a:r>
              <a:rPr lang="en-GB" sz="1300" dirty="0">
                <a:cs typeface="Calibri"/>
              </a:rPr>
              <a:t>"you need to be able to think critically about the resource and information you use in your work" (university of Leeds,2019). </a:t>
            </a:r>
          </a:p>
        </p:txBody>
      </p:sp>
      <p:sp>
        <p:nvSpPr>
          <p:cNvPr id="5" name="TextBox 4">
            <a:extLst>
              <a:ext uri="{FF2B5EF4-FFF2-40B4-BE49-F238E27FC236}">
                <a16:creationId xmlns:a16="http://schemas.microsoft.com/office/drawing/2014/main" id="{FFFDB2DA-76D5-4611-8FF1-6C354930EE62}"/>
              </a:ext>
            </a:extLst>
          </p:cNvPr>
          <p:cNvSpPr txBox="1"/>
          <p:nvPr/>
        </p:nvSpPr>
        <p:spPr>
          <a:xfrm>
            <a:off x="5754550" y="0"/>
            <a:ext cx="6437449" cy="3693319"/>
          </a:xfrm>
          <a:prstGeom prst="rect">
            <a:avLst/>
          </a:prstGeom>
          <a:solidFill>
            <a:schemeClr val="accent4">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u="sng" dirty="0">
                <a:cs typeface="Calibri"/>
              </a:rPr>
              <a:t>Time management </a:t>
            </a:r>
            <a:r>
              <a:rPr lang="en-GB" sz="140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2204881 ECGE4005P</a:t>
            </a:r>
            <a:endParaRPr lang="en-GB" dirty="0">
              <a:cs typeface="Calibri"/>
            </a:endParaRPr>
          </a:p>
          <a:p>
            <a:r>
              <a:rPr lang="en-GB" sz="1200" dirty="0">
                <a:cs typeface="Calibri"/>
              </a:rPr>
              <a:t>Indeed Editorial Team (2021) suggests that being able to set your time correctly helps to make you feel more motivated. Having this skill benefits your daily plan and work structure, time management skills also gives you a chance to get your work in on time. </a:t>
            </a:r>
          </a:p>
          <a:p>
            <a:r>
              <a:rPr lang="en-GB" sz="1200" b="1" u="sng" dirty="0">
                <a:cs typeface="Calibri"/>
              </a:rPr>
              <a:t>Why Time management is critical?</a:t>
            </a:r>
          </a:p>
          <a:p>
            <a:r>
              <a:rPr lang="en-GB" sz="1200" dirty="0">
                <a:cs typeface="Calibri"/>
              </a:rPr>
              <a:t>Walton (2020, p.5) highlights that the less effort you make to control your work and focus can make you do more work. Planning your workload can help you avoid wasting time on your work and help avoid wasting effort which will make sure your work is more accurate. By planning time for your workload, it can help you avoid stress and pressure which can help an individual feeling overwhelmed. </a:t>
            </a:r>
          </a:p>
          <a:p>
            <a:r>
              <a:rPr lang="en-GB" sz="1200" dirty="0">
                <a:cs typeface="Calibri"/>
              </a:rPr>
              <a:t>Stanton (no date) believes time management is not something you can plan because time is something that can just happen, you can however rule the way you use your time. She believes you should set goals to be able to achieve your workload, not having goals can lead an individual to not know what is important which can lead to wasting time. A good way to be successful in this skill is writing lists. This will help to set out your day in an orderly manner as you mark off your list as you go along. </a:t>
            </a:r>
          </a:p>
          <a:p>
            <a:r>
              <a:rPr lang="en-GB" sz="1200" dirty="0">
                <a:cs typeface="Calibri"/>
              </a:rPr>
              <a:t>Duncan (2020) says that time management should be made fun for children, this can make the skill a lot less stressful for them which can make them feel a lot less overwhelmed. By making it fun, you can use colours such as colouring pencils and pen, crayons, paint and more. </a:t>
            </a:r>
          </a:p>
        </p:txBody>
      </p:sp>
      <p:sp>
        <p:nvSpPr>
          <p:cNvPr id="4" name="TextBox 3">
            <a:extLst>
              <a:ext uri="{FF2B5EF4-FFF2-40B4-BE49-F238E27FC236}">
                <a16:creationId xmlns:a16="http://schemas.microsoft.com/office/drawing/2014/main" id="{5AA2F6B9-395E-48E6-B345-11FB40629701}"/>
              </a:ext>
            </a:extLst>
          </p:cNvPr>
          <p:cNvSpPr txBox="1"/>
          <p:nvPr/>
        </p:nvSpPr>
        <p:spPr>
          <a:xfrm>
            <a:off x="-88179" y="2980015"/>
            <a:ext cx="5930900" cy="3877985"/>
          </a:xfrm>
          <a:prstGeom prst="rect">
            <a:avLst/>
          </a:prstGeom>
          <a:solidFill>
            <a:schemeClr val="accent5">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u="sng" dirty="0">
                <a:cs typeface="Calibri"/>
              </a:rPr>
              <a:t>Note taking </a:t>
            </a:r>
          </a:p>
          <a:p>
            <a:r>
              <a:rPr lang="en-GB" sz="1200" dirty="0">
                <a:cs typeface="Calibri"/>
              </a:rPr>
              <a:t>Mehta and Pitchers (2018) suggests that students ignore the part in lectures of note taking which can cause students to miss out on the most important things in a lecture. Note taking can help to complete work in the future as well as work you are currently doing. Taking notes can ensure that all your work is completed correctly, the key would be to practice in and out of lectures. There is no correct way of note taking and can be done in different methods to ensure that you understand the notes you are making.</a:t>
            </a:r>
          </a:p>
          <a:p>
            <a:r>
              <a:rPr lang="en-GB" sz="1200" b="1" u="sng" dirty="0">
                <a:cs typeface="Calibri"/>
              </a:rPr>
              <a:t>Different ways of note taking </a:t>
            </a:r>
          </a:p>
          <a:p>
            <a:r>
              <a:rPr lang="en-GB" sz="1200" dirty="0">
                <a:cs typeface="Calibri"/>
              </a:rPr>
              <a:t>the University of Tennessee Chattanooga (2012) suggest 5 different ways of note taking:</a:t>
            </a:r>
          </a:p>
          <a:p>
            <a:pPr marL="228600" indent="-228600">
              <a:buAutoNum type="arabicPeriod"/>
            </a:pPr>
            <a:r>
              <a:rPr lang="en-GB" sz="1200" dirty="0">
                <a:cs typeface="Calibri"/>
              </a:rPr>
              <a:t>The. Cornell method          4. the charting method </a:t>
            </a:r>
          </a:p>
          <a:p>
            <a:pPr marL="228600" indent="-228600">
              <a:buAutoNum type="arabicPeriod"/>
            </a:pPr>
            <a:r>
              <a:rPr lang="en-GB" sz="1200" dirty="0">
                <a:cs typeface="Calibri"/>
              </a:rPr>
              <a:t>The outlining method        5. the sentence method </a:t>
            </a:r>
          </a:p>
          <a:p>
            <a:pPr marL="228600" indent="-228600">
              <a:buAutoNum type="arabicPeriod"/>
            </a:pPr>
            <a:r>
              <a:rPr lang="en-GB" sz="1200" dirty="0">
                <a:cs typeface="Calibri"/>
              </a:rPr>
              <a:t>The mapping method</a:t>
            </a:r>
          </a:p>
          <a:p>
            <a:r>
              <a:rPr lang="en-GB" sz="1200" dirty="0" err="1">
                <a:cs typeface="Calibri"/>
              </a:rPr>
              <a:t>Agbog</a:t>
            </a:r>
            <a:r>
              <a:rPr lang="en-GB" sz="1200" dirty="0">
                <a:cs typeface="Calibri"/>
              </a:rPr>
              <a:t> (no date) implies the the best way of making notes during a lecture would be to pay attention and make sure you are fully focused which would also mean put anything away that will draw you attention such as your phone, do not write notes down word for word, keep them as simple as you can. Underlining the key points is a good way of memorising notes and always ask questions to your lecturer in you are unsure. Sharing notes with peers in your class can also help as you can compare notes and use what works for you, there is many methods you can use, make sure you are comfortable and make sure your notes are clear. </a:t>
            </a:r>
          </a:p>
        </p:txBody>
      </p:sp>
      <p:sp>
        <p:nvSpPr>
          <p:cNvPr id="6" name="TextBox 5">
            <a:extLst>
              <a:ext uri="{FF2B5EF4-FFF2-40B4-BE49-F238E27FC236}">
                <a16:creationId xmlns:a16="http://schemas.microsoft.com/office/drawing/2014/main" id="{FBDCDC78-68EA-FE3F-85FD-77D4EBA71FBA}"/>
              </a:ext>
            </a:extLst>
          </p:cNvPr>
          <p:cNvSpPr txBox="1"/>
          <p:nvPr/>
        </p:nvSpPr>
        <p:spPr>
          <a:xfrm>
            <a:off x="5819498" y="3752165"/>
            <a:ext cx="6372501" cy="2923877"/>
          </a:xfrm>
          <a:prstGeom prst="rect">
            <a:avLst/>
          </a:prstGeom>
          <a:solidFill>
            <a:schemeClr val="accent6">
              <a:lumMod val="20000"/>
              <a:lumOff val="80000"/>
            </a:schemeClr>
          </a:solidFill>
        </p:spPr>
        <p:txBody>
          <a:bodyPr wrap="square" rtlCol="0">
            <a:spAutoFit/>
          </a:bodyPr>
          <a:lstStyle/>
          <a:p>
            <a:r>
              <a:rPr lang="en-US" sz="1400" b="1" u="sng" dirty="0"/>
              <a:t>Plagiarism</a:t>
            </a:r>
            <a:r>
              <a:rPr lang="en-US" sz="1400" dirty="0"/>
              <a:t> </a:t>
            </a:r>
          </a:p>
          <a:p>
            <a:r>
              <a:rPr lang="en-US" sz="1200" dirty="0"/>
              <a:t>According to Cottrell (2013) plagiarism is a serious criminal offence which can lead to many consequences, but the main question is, what is plagiarism? According to university of oxford (2022) is when you copy someone else’s idea and use that idea as your own or taking someone else’s work and copying their work word for word. Furthermore, George (2021) highlights that the punishment for plagiarism consists of: mild- grades drop, moderate- failing the course and severe- asked to leave the course. When discussing plagiarism, George (2021) also suggested ways of avoiding plagiarism, such as: keeping note of the sources, quoting and paraphrasing, crediting in reference list and in-text citation and remembering to use Turnitin. </a:t>
            </a:r>
          </a:p>
          <a:p>
            <a:r>
              <a:rPr lang="en-US" sz="1400" b="1" u="sng" dirty="0"/>
              <a:t>Conclusion</a:t>
            </a:r>
          </a:p>
          <a:p>
            <a:r>
              <a:rPr lang="en-US" sz="1200" dirty="0"/>
              <a:t>In conclusion, critical thinking has many skills, but you must find what works best for you. By choosing the best skills, it can help to ensure your work is organized and that you complete your work on time. By choosing the correct skills for you, it can reduce a lot of stress and help you feel less overwhelmed. </a:t>
            </a:r>
          </a:p>
          <a:p>
            <a:endParaRPr lang="en-US" sz="1200"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77765-E71A-4A51-50DC-7296C6B2C387}"/>
              </a:ext>
            </a:extLst>
          </p:cNvPr>
          <p:cNvSpPr>
            <a:spLocks noGrp="1"/>
          </p:cNvSpPr>
          <p:nvPr>
            <p:ph type="title"/>
          </p:nvPr>
        </p:nvSpPr>
        <p:spPr>
          <a:xfrm>
            <a:off x="838200" y="238125"/>
            <a:ext cx="10515600" cy="600075"/>
          </a:xfrm>
        </p:spPr>
        <p:txBody>
          <a:bodyPr>
            <a:normAutofit/>
          </a:bodyPr>
          <a:lstStyle/>
          <a:p>
            <a:r>
              <a:rPr lang="en-GB" sz="2400">
                <a:cs typeface="Calibri Light"/>
              </a:rPr>
              <a:t>Reference list </a:t>
            </a:r>
            <a:endParaRPr lang="en-GB" sz="2400"/>
          </a:p>
        </p:txBody>
      </p:sp>
      <p:sp>
        <p:nvSpPr>
          <p:cNvPr id="3" name="Content Placeholder 2">
            <a:extLst>
              <a:ext uri="{FF2B5EF4-FFF2-40B4-BE49-F238E27FC236}">
                <a16:creationId xmlns:a16="http://schemas.microsoft.com/office/drawing/2014/main" id="{41021991-3715-7B48-5C7A-D1E153044562}"/>
              </a:ext>
            </a:extLst>
          </p:cNvPr>
          <p:cNvSpPr>
            <a:spLocks noGrp="1"/>
          </p:cNvSpPr>
          <p:nvPr>
            <p:ph idx="1"/>
          </p:nvPr>
        </p:nvSpPr>
        <p:spPr>
          <a:xfrm>
            <a:off x="825500" y="838200"/>
            <a:ext cx="10515600" cy="5575300"/>
          </a:xfrm>
        </p:spPr>
        <p:txBody>
          <a:bodyPr vert="horz" lIns="91440" tIns="45720" rIns="91440" bIns="45720" rtlCol="0" anchor="t">
            <a:normAutofit/>
          </a:bodyPr>
          <a:lstStyle/>
          <a:p>
            <a:r>
              <a:rPr lang="en-GB" sz="1200" dirty="0" err="1">
                <a:cs typeface="Calibri"/>
              </a:rPr>
              <a:t>Agbog,V</a:t>
            </a:r>
            <a:r>
              <a:rPr lang="en-GB" sz="1200" dirty="0">
                <a:cs typeface="Calibri"/>
              </a:rPr>
              <a:t> (no date) ‘</a:t>
            </a:r>
            <a:r>
              <a:rPr lang="en-GB" sz="1200" i="1" dirty="0">
                <a:cs typeface="Calibri"/>
              </a:rPr>
              <a:t>10 tips on note taking during lectures</a:t>
            </a:r>
            <a:r>
              <a:rPr lang="en-GB" sz="1200" dirty="0">
                <a:cs typeface="Calibri"/>
              </a:rPr>
              <a:t>’, The London school of Economics and Political science. Available at: </a:t>
            </a:r>
            <a:r>
              <a:rPr lang="en-GB" sz="1200" dirty="0">
                <a:cs typeface="Calibri"/>
                <a:hlinkClick r:id="rId2"/>
              </a:rPr>
              <a:t>https://info.lse.ac.uk/current-students/Assets/Articles/10-Tips-on-note-taking-during-lectures</a:t>
            </a:r>
            <a:r>
              <a:rPr lang="en-GB" sz="1200" dirty="0">
                <a:cs typeface="Calibri"/>
              </a:rPr>
              <a:t> ( accessed: 24th of October)</a:t>
            </a:r>
          </a:p>
          <a:p>
            <a:r>
              <a:rPr lang="en-GB" sz="1200" dirty="0" err="1">
                <a:cs typeface="Calibri"/>
              </a:rPr>
              <a:t>Cottrel,S</a:t>
            </a:r>
            <a:r>
              <a:rPr lang="en-GB" sz="1200" dirty="0">
                <a:cs typeface="Calibri"/>
              </a:rPr>
              <a:t> (2013) the skills handbook. 4th ed. Place of publication </a:t>
            </a:r>
          </a:p>
          <a:p>
            <a:r>
              <a:rPr lang="en-GB" sz="1200" dirty="0">
                <a:ea typeface="+mn-lt"/>
                <a:cs typeface="+mn-lt"/>
              </a:rPr>
              <a:t>Duncan, A (2020) </a:t>
            </a:r>
            <a:r>
              <a:rPr lang="en-GB" sz="1200" i="1" dirty="0">
                <a:ea typeface="+mn-lt"/>
                <a:cs typeface="+mn-lt"/>
              </a:rPr>
              <a:t>teaching your kids time management</a:t>
            </a:r>
            <a:r>
              <a:rPr lang="en-GB" sz="1200" dirty="0">
                <a:ea typeface="+mn-lt"/>
                <a:cs typeface="+mn-lt"/>
              </a:rPr>
              <a:t>. Available at: </a:t>
            </a:r>
            <a:r>
              <a:rPr lang="en-GB" sz="1200" dirty="0">
                <a:ea typeface="+mn-lt"/>
                <a:cs typeface="+mn-lt"/>
                <a:hlinkClick r:id="rId3"/>
              </a:rPr>
              <a:t>https://www.verywellfamily.com/how-to-teach-your-kids-time-management-skills-4126588</a:t>
            </a:r>
            <a:r>
              <a:rPr lang="en-GB" sz="1200" dirty="0">
                <a:ea typeface="+mn-lt"/>
                <a:cs typeface="+mn-lt"/>
              </a:rPr>
              <a:t> (accessed: 17th of October) </a:t>
            </a:r>
          </a:p>
          <a:p>
            <a:r>
              <a:rPr lang="en-GB" sz="1200" dirty="0" err="1">
                <a:ea typeface="+mn-lt"/>
                <a:cs typeface="+mn-lt"/>
              </a:rPr>
              <a:t>George,T</a:t>
            </a:r>
            <a:r>
              <a:rPr lang="en-GB" sz="1200" dirty="0">
                <a:ea typeface="+mn-lt"/>
                <a:cs typeface="+mn-lt"/>
              </a:rPr>
              <a:t> (2021) </a:t>
            </a:r>
            <a:r>
              <a:rPr lang="en-GB" sz="1200" i="1" dirty="0">
                <a:ea typeface="+mn-lt"/>
                <a:cs typeface="+mn-lt"/>
              </a:rPr>
              <a:t>’consequences of mild, moderate &amp; severe plagiarism</a:t>
            </a:r>
            <a:r>
              <a:rPr lang="en-GB" sz="1200" dirty="0">
                <a:ea typeface="+mn-lt"/>
                <a:cs typeface="+mn-lt"/>
              </a:rPr>
              <a:t>’, </a:t>
            </a:r>
            <a:r>
              <a:rPr lang="en-GB" sz="1200" dirty="0" err="1">
                <a:ea typeface="+mn-lt"/>
                <a:cs typeface="+mn-lt"/>
              </a:rPr>
              <a:t>scribbr</a:t>
            </a:r>
            <a:r>
              <a:rPr lang="en-GB" sz="1200" i="1" dirty="0">
                <a:ea typeface="+mn-lt"/>
                <a:cs typeface="+mn-lt"/>
              </a:rPr>
              <a:t>. </a:t>
            </a:r>
            <a:r>
              <a:rPr lang="en-GB" sz="1200" dirty="0">
                <a:ea typeface="+mn-lt"/>
                <a:cs typeface="+mn-lt"/>
              </a:rPr>
              <a:t>Available at: </a:t>
            </a:r>
            <a:r>
              <a:rPr lang="en-GB" sz="1200" dirty="0">
                <a:ea typeface="+mn-lt"/>
                <a:cs typeface="+mn-lt"/>
                <a:hlinkClick r:id="rId4"/>
              </a:rPr>
              <a:t>https://www.scribbr.co.uk/preventing-plagiarism/consequences-of-plagiarism/</a:t>
            </a:r>
            <a:r>
              <a:rPr lang="en-GB" sz="1200" dirty="0">
                <a:ea typeface="+mn-lt"/>
                <a:cs typeface="+mn-lt"/>
              </a:rPr>
              <a:t> (accessed: 24th of October) </a:t>
            </a:r>
            <a:endParaRPr lang="en-GB" sz="1200" dirty="0">
              <a:cs typeface="Calibri"/>
            </a:endParaRPr>
          </a:p>
          <a:p>
            <a:r>
              <a:rPr lang="en-GB" sz="1200" dirty="0">
                <a:cs typeface="Calibri"/>
              </a:rPr>
              <a:t>Hereford, Z. (no date) 'essential life skills'. </a:t>
            </a:r>
            <a:r>
              <a:rPr lang="en-GB" sz="1200" i="1" dirty="0">
                <a:cs typeface="Calibri"/>
              </a:rPr>
              <a:t>how to think critically and problem solve</a:t>
            </a:r>
            <a:r>
              <a:rPr lang="en-GB" sz="1200" dirty="0">
                <a:cs typeface="Calibri"/>
              </a:rPr>
              <a:t>. Available at: </a:t>
            </a:r>
            <a:r>
              <a:rPr lang="en-GB" sz="1200" u="sng" dirty="0">
                <a:ea typeface="+mn-lt"/>
                <a:cs typeface="+mn-lt"/>
                <a:hlinkClick r:id="rId5"/>
              </a:rPr>
              <a:t>https://www.essentiallifeskills.net/thinkcritically.html</a:t>
            </a:r>
            <a:r>
              <a:rPr lang="en-GB" sz="1200" u="sng" dirty="0">
                <a:ea typeface="+mn-lt"/>
                <a:cs typeface="+mn-lt"/>
              </a:rPr>
              <a:t>  </a:t>
            </a:r>
            <a:r>
              <a:rPr lang="en-GB" sz="1200" dirty="0">
                <a:ea typeface="+mn-lt"/>
                <a:cs typeface="+mn-lt"/>
              </a:rPr>
              <a:t>(assessed: 16th of October)</a:t>
            </a:r>
          </a:p>
          <a:p>
            <a:r>
              <a:rPr lang="en-GB" sz="1200" dirty="0">
                <a:ea typeface="+mn-lt"/>
                <a:cs typeface="+mn-lt"/>
              </a:rPr>
              <a:t>Indeed Editorial Team (2021) </a:t>
            </a:r>
            <a:r>
              <a:rPr lang="en-GB" sz="1200" i="1" dirty="0">
                <a:ea typeface="+mn-lt"/>
                <a:cs typeface="+mn-lt"/>
              </a:rPr>
              <a:t>'time management skills: definition, examples and tips for improvement' </a:t>
            </a:r>
            <a:r>
              <a:rPr lang="en-GB" sz="1200" dirty="0">
                <a:ea typeface="+mn-lt"/>
                <a:cs typeface="+mn-lt"/>
              </a:rPr>
              <a:t>indeed- indeed UK operations Ltd, 21st May. Available at: </a:t>
            </a:r>
            <a:r>
              <a:rPr lang="en-GB" sz="1200" dirty="0">
                <a:ea typeface="+mn-lt"/>
                <a:cs typeface="+mn-lt"/>
                <a:hlinkClick r:id="rId6"/>
              </a:rPr>
              <a:t>https://uk.indeed.com/career-advice/career-development/time-management-skills</a:t>
            </a:r>
            <a:r>
              <a:rPr lang="en-GB" sz="1200" dirty="0">
                <a:ea typeface="+mn-lt"/>
                <a:cs typeface="+mn-lt"/>
              </a:rPr>
              <a:t> (accessed: 16th of October) </a:t>
            </a:r>
            <a:endParaRPr lang="en-US" sz="1200" dirty="0">
              <a:ea typeface="+mn-lt"/>
              <a:cs typeface="+mn-lt"/>
            </a:endParaRPr>
          </a:p>
          <a:p>
            <a:r>
              <a:rPr lang="en-GB" sz="1200" dirty="0">
                <a:ea typeface="+mn-lt"/>
                <a:cs typeface="+mn-lt"/>
              </a:rPr>
              <a:t>Mehta, K and Pitcher, R (2018) '</a:t>
            </a:r>
            <a:r>
              <a:rPr lang="en-GB" sz="1200" i="1" dirty="0">
                <a:ea typeface="+mn-lt"/>
                <a:cs typeface="+mn-lt"/>
              </a:rPr>
              <a:t> the significance of effective note taking</a:t>
            </a:r>
            <a:r>
              <a:rPr lang="en-GB" sz="1200" dirty="0">
                <a:ea typeface="+mn-lt"/>
                <a:cs typeface="+mn-lt"/>
              </a:rPr>
              <a:t>', London school of Science and Technology [blog]. 7 June. Available at: </a:t>
            </a:r>
            <a:r>
              <a:rPr lang="en-GB" sz="1200" dirty="0">
                <a:ea typeface="+mn-lt"/>
                <a:cs typeface="+mn-lt"/>
                <a:hlinkClick r:id="rId7"/>
              </a:rPr>
              <a:t>https://www.lsst.ac/blogs/the-significance-of-effective-note-taking/</a:t>
            </a:r>
            <a:r>
              <a:rPr lang="en-GB" sz="1200" dirty="0">
                <a:ea typeface="+mn-lt"/>
                <a:cs typeface="+mn-lt"/>
              </a:rPr>
              <a:t> (accessed: 17th of October) </a:t>
            </a:r>
            <a:endParaRPr lang="en-US" sz="1200" dirty="0">
              <a:ea typeface="+mn-lt"/>
              <a:cs typeface="+mn-lt"/>
            </a:endParaRPr>
          </a:p>
          <a:p>
            <a:r>
              <a:rPr lang="en-GB" sz="1200" dirty="0">
                <a:ea typeface="+mn-lt"/>
                <a:cs typeface="+mn-lt"/>
              </a:rPr>
              <a:t>Stanton, V. (no date) </a:t>
            </a:r>
            <a:r>
              <a:rPr lang="en-GB" sz="1200" i="1" dirty="0">
                <a:ea typeface="+mn-lt"/>
                <a:cs typeface="+mn-lt"/>
              </a:rPr>
              <a:t>time management </a:t>
            </a:r>
            <a:r>
              <a:rPr lang="en-GB" sz="1200" dirty="0">
                <a:ea typeface="+mn-lt"/>
                <a:cs typeface="+mn-lt"/>
              </a:rPr>
              <a:t>(available at: </a:t>
            </a:r>
            <a:r>
              <a:rPr lang="en-GB" sz="1200" dirty="0">
                <a:ea typeface="+mn-lt"/>
                <a:cs typeface="+mn-lt"/>
                <a:hlinkClick r:id="rId8"/>
              </a:rPr>
              <a:t>https://www.teachearlyyears.com/nursery-management/view/time-management</a:t>
            </a:r>
            <a:r>
              <a:rPr lang="en-GB" sz="1200" dirty="0">
                <a:ea typeface="+mn-lt"/>
                <a:cs typeface="+mn-lt"/>
              </a:rPr>
              <a:t> (accessed: 17th of October)</a:t>
            </a:r>
            <a:endParaRPr lang="en-US" sz="1200" dirty="0">
              <a:ea typeface="+mn-lt"/>
              <a:cs typeface="+mn-lt"/>
            </a:endParaRPr>
          </a:p>
          <a:p>
            <a:r>
              <a:rPr lang="en-GB" sz="1200" dirty="0">
                <a:cs typeface="Calibri"/>
              </a:rPr>
              <a:t>University of Leeds (2019) </a:t>
            </a:r>
            <a:r>
              <a:rPr lang="en-GB" sz="1200" i="1" dirty="0">
                <a:cs typeface="Calibri"/>
              </a:rPr>
              <a:t>'what is critical thinking</a:t>
            </a:r>
            <a:r>
              <a:rPr lang="en-GB" sz="1200" dirty="0">
                <a:cs typeface="Calibri"/>
              </a:rPr>
              <a:t>?', critical thinking. Available at: </a:t>
            </a:r>
            <a:r>
              <a:rPr lang="en-GB" sz="1200" u="sng" dirty="0">
                <a:ea typeface="+mn-lt"/>
                <a:cs typeface="+mn-lt"/>
                <a:hlinkClick r:id="rId9"/>
              </a:rPr>
              <a:t>https://library.leeds.ac.uk/info/1401/academic_skills/105/critical_thinking</a:t>
            </a:r>
            <a:r>
              <a:rPr lang="en-GB" sz="1200" dirty="0">
                <a:ea typeface="+mn-lt"/>
                <a:cs typeface="+mn-lt"/>
              </a:rPr>
              <a:t> (accessed: 16th of October)</a:t>
            </a:r>
          </a:p>
          <a:p>
            <a:r>
              <a:rPr lang="en-GB" sz="1200" dirty="0">
                <a:ea typeface="+mn-lt"/>
                <a:cs typeface="+mn-lt"/>
              </a:rPr>
              <a:t>University of oxford. (2022) oxford students. Available at: </a:t>
            </a:r>
            <a:r>
              <a:rPr lang="en-GB" sz="1200" dirty="0">
                <a:ea typeface="+mn-lt"/>
                <a:cs typeface="+mn-lt"/>
                <a:hlinkClick r:id="rId10"/>
              </a:rPr>
              <a:t>https://www.ox.ac.uk/students/academic/guidance/skills/plagiarism</a:t>
            </a:r>
            <a:r>
              <a:rPr lang="en-GB" sz="1200" dirty="0">
                <a:ea typeface="+mn-lt"/>
                <a:cs typeface="+mn-lt"/>
              </a:rPr>
              <a:t> (accessed: 24th of October)</a:t>
            </a:r>
          </a:p>
          <a:p>
            <a:r>
              <a:rPr lang="en-GB" sz="1200" dirty="0">
                <a:ea typeface="+mn-lt"/>
                <a:cs typeface="+mn-lt"/>
              </a:rPr>
              <a:t>University of Tennessee Chattanooga. (2012) </a:t>
            </a:r>
            <a:r>
              <a:rPr lang="en-GB" sz="1200" i="1" dirty="0">
                <a:ea typeface="+mn-lt"/>
                <a:cs typeface="+mn-lt"/>
              </a:rPr>
              <a:t>common note taking methods</a:t>
            </a:r>
            <a:r>
              <a:rPr lang="en-GB" sz="1200" dirty="0">
                <a:ea typeface="+mn-lt"/>
                <a:cs typeface="+mn-lt"/>
              </a:rPr>
              <a:t>, available at: </a:t>
            </a:r>
            <a:r>
              <a:rPr lang="en-GB" sz="1200" dirty="0">
                <a:ea typeface="+mn-lt"/>
                <a:cs typeface="+mn-lt"/>
                <a:hlinkClick r:id="rId11"/>
              </a:rPr>
              <a:t>https://www.utc.edu/enrollment-management-and-student-affairs/center-for-academic-support-and-advisement/tips-for-academic-success/note-taking</a:t>
            </a:r>
            <a:r>
              <a:rPr lang="en-GB" sz="1200" dirty="0">
                <a:ea typeface="+mn-lt"/>
                <a:cs typeface="+mn-lt"/>
              </a:rPr>
              <a:t>. (accessed: 24th of October)</a:t>
            </a:r>
          </a:p>
          <a:p>
            <a:r>
              <a:rPr lang="en-GB" sz="1200" dirty="0">
                <a:cs typeface="Calibri"/>
              </a:rPr>
              <a:t>Walton, E (2020) skills for care. Leeds: West Gate.  </a:t>
            </a:r>
          </a:p>
          <a:p>
            <a:r>
              <a:rPr lang="en-GB" sz="1200">
                <a:cs typeface="Calibri"/>
              </a:rPr>
              <a:t>Harvard handbook (no date)</a:t>
            </a:r>
            <a:endParaRPr lang="en-GB" sz="1200" dirty="0">
              <a:cs typeface="Calibri"/>
            </a:endParaRPr>
          </a:p>
          <a:p>
            <a:pPr marL="0" indent="0">
              <a:buNone/>
            </a:pPr>
            <a:endParaRPr lang="en-GB" sz="1200" dirty="0">
              <a:ea typeface="+mn-lt"/>
              <a:cs typeface="+mn-lt"/>
            </a:endParaRPr>
          </a:p>
        </p:txBody>
      </p:sp>
    </p:spTree>
    <p:extLst>
      <p:ext uri="{BB962C8B-B14F-4D97-AF65-F5344CB8AC3E}">
        <p14:creationId xmlns:p14="http://schemas.microsoft.com/office/powerpoint/2010/main" val="349160680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TotalTime>
  <Words>1415</Words>
  <Application>Microsoft Macintosh PowerPoint</Application>
  <PresentationFormat>Widescreen</PresentationFormat>
  <Paragraphs>38</Paragraphs>
  <Slides>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Algerian</vt:lpstr>
      <vt:lpstr>Arial</vt:lpstr>
      <vt:lpstr>Calibri</vt:lpstr>
      <vt:lpstr>Calibri Light</vt:lpstr>
      <vt:lpstr>office theme</vt:lpstr>
      <vt:lpstr> Critical Thinking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Elin John (2204881)</cp:lastModifiedBy>
  <cp:revision>1</cp:revision>
  <dcterms:created xsi:type="dcterms:W3CDTF">2022-10-16T16:11:35Z</dcterms:created>
  <dcterms:modified xsi:type="dcterms:W3CDTF">2022-10-27T09:24:38Z</dcterms:modified>
</cp:coreProperties>
</file>