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76" r:id="rId5"/>
    <p:sldMasterId id="2147483690" r:id="rId6"/>
  </p:sldMasterIdLst>
  <p:notesMasterIdLst>
    <p:notesMasterId r:id="rId37"/>
  </p:notesMasterIdLst>
  <p:sldIdLst>
    <p:sldId id="256" r:id="rId7"/>
    <p:sldId id="311" r:id="rId8"/>
    <p:sldId id="314" r:id="rId9"/>
    <p:sldId id="316" r:id="rId10"/>
    <p:sldId id="313" r:id="rId11"/>
    <p:sldId id="310" r:id="rId12"/>
    <p:sldId id="325" r:id="rId13"/>
    <p:sldId id="331" r:id="rId14"/>
    <p:sldId id="276" r:id="rId15"/>
    <p:sldId id="318" r:id="rId16"/>
    <p:sldId id="334" r:id="rId17"/>
    <p:sldId id="308" r:id="rId18"/>
    <p:sldId id="289" r:id="rId19"/>
    <p:sldId id="294" r:id="rId20"/>
    <p:sldId id="335" r:id="rId21"/>
    <p:sldId id="336" r:id="rId22"/>
    <p:sldId id="307" r:id="rId23"/>
    <p:sldId id="296" r:id="rId24"/>
    <p:sldId id="275" r:id="rId25"/>
    <p:sldId id="297" r:id="rId26"/>
    <p:sldId id="273" r:id="rId27"/>
    <p:sldId id="323" r:id="rId28"/>
    <p:sldId id="305" r:id="rId29"/>
    <p:sldId id="329" r:id="rId30"/>
    <p:sldId id="268" r:id="rId31"/>
    <p:sldId id="304" r:id="rId32"/>
    <p:sldId id="327" r:id="rId33"/>
    <p:sldId id="328" r:id="rId34"/>
    <p:sldId id="261" r:id="rId35"/>
    <p:sldId id="322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F7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59"/>
  </p:normalViewPr>
  <p:slideViewPr>
    <p:cSldViewPr snapToGrid="0">
      <p:cViewPr varScale="1">
        <p:scale>
          <a:sx n="105" d="100"/>
          <a:sy n="105" d="100"/>
        </p:scale>
        <p:origin x="840" y="19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4632" y="1134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viewProps" Target="viewProps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B9CDDC-FD92-4BE4-8552-5BC5B9C6E75A}" type="doc">
      <dgm:prSet loTypeId="urn:microsoft.com/office/officeart/2016/7/layout/LinearBlockProcessNumbered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BB2E0DF-5F44-44DB-9040-705D3F1F98E3}">
      <dgm:prSet phldrT="[Text]" phldr="0"/>
      <dgm:spPr/>
      <dgm:t>
        <a:bodyPr/>
        <a:lstStyle/>
        <a:p>
          <a:r>
            <a:rPr lang="en-GB" b="1">
              <a:latin typeface="Corbel" panose="020B0503020204020204"/>
            </a:rPr>
            <a:t>Identify</a:t>
          </a:r>
          <a:endParaRPr lang="en-GB" b="1"/>
        </a:p>
      </dgm:t>
    </dgm:pt>
    <dgm:pt modelId="{81566651-47F2-4DBD-89D1-212CCE4FA738}" type="parTrans" cxnId="{EF10648F-EFB1-4307-8A0C-E6692810548E}">
      <dgm:prSet/>
      <dgm:spPr/>
      <dgm:t>
        <a:bodyPr/>
        <a:lstStyle/>
        <a:p>
          <a:endParaRPr lang="en-GB"/>
        </a:p>
      </dgm:t>
    </dgm:pt>
    <dgm:pt modelId="{9633E176-6431-48A4-888C-9CD821EF4C71}" type="sibTrans" cxnId="{EF10648F-EFB1-4307-8A0C-E6692810548E}">
      <dgm:prSet phldrT="01"/>
      <dgm:spPr/>
      <dgm:t>
        <a:bodyPr/>
        <a:lstStyle/>
        <a:p>
          <a:r>
            <a:rPr lang="en-GB"/>
            <a:t>01</a:t>
          </a:r>
        </a:p>
      </dgm:t>
    </dgm:pt>
    <dgm:pt modelId="{19497B77-87D2-4095-9192-9E1524503B62}">
      <dgm:prSet phldrT="[Text]" phldr="0"/>
      <dgm:spPr/>
      <dgm:t>
        <a:bodyPr/>
        <a:lstStyle/>
        <a:p>
          <a:r>
            <a:rPr lang="en-GB" b="1">
              <a:latin typeface="Corbel" panose="020B0503020204020204"/>
            </a:rPr>
            <a:t>Find</a:t>
          </a:r>
          <a:endParaRPr lang="en-GB" b="1"/>
        </a:p>
      </dgm:t>
    </dgm:pt>
    <dgm:pt modelId="{35D215F0-D143-4B75-A23B-7C43786CF068}" type="parTrans" cxnId="{A5DABA6A-1049-4578-95B7-351CF1A2C075}">
      <dgm:prSet/>
      <dgm:spPr/>
      <dgm:t>
        <a:bodyPr/>
        <a:lstStyle/>
        <a:p>
          <a:endParaRPr lang="en-GB"/>
        </a:p>
      </dgm:t>
    </dgm:pt>
    <dgm:pt modelId="{8AB85DEE-62C8-4C25-9652-68FC56CE87E8}" type="sibTrans" cxnId="{A5DABA6A-1049-4578-95B7-351CF1A2C075}">
      <dgm:prSet phldrT="02"/>
      <dgm:spPr/>
      <dgm:t>
        <a:bodyPr/>
        <a:lstStyle/>
        <a:p>
          <a:r>
            <a:rPr lang="en-GB"/>
            <a:t>02</a:t>
          </a:r>
        </a:p>
      </dgm:t>
    </dgm:pt>
    <dgm:pt modelId="{4C6D16C5-C577-4CFA-B54F-6CB34526CDC4}">
      <dgm:prSet phldrT="[Text]" phldr="0"/>
      <dgm:spPr/>
      <dgm:t>
        <a:bodyPr/>
        <a:lstStyle/>
        <a:p>
          <a:r>
            <a:rPr lang="en-GB" b="1">
              <a:latin typeface="Corbel" panose="020B0503020204020204"/>
            </a:rPr>
            <a:t>Evaluate</a:t>
          </a:r>
          <a:endParaRPr lang="en-GB" b="1"/>
        </a:p>
      </dgm:t>
    </dgm:pt>
    <dgm:pt modelId="{7BEF4C5A-7918-4E36-8423-7BC7E231B9AC}" type="parTrans" cxnId="{A68A14D8-3CDC-4879-9056-5C6CE5FD1CBD}">
      <dgm:prSet/>
      <dgm:spPr/>
      <dgm:t>
        <a:bodyPr/>
        <a:lstStyle/>
        <a:p>
          <a:endParaRPr lang="en-GB"/>
        </a:p>
      </dgm:t>
    </dgm:pt>
    <dgm:pt modelId="{4645864F-7CFF-4FE6-AD3B-4A33BC88E74B}" type="sibTrans" cxnId="{A68A14D8-3CDC-4879-9056-5C6CE5FD1CBD}">
      <dgm:prSet phldrT="03"/>
      <dgm:spPr/>
      <dgm:t>
        <a:bodyPr/>
        <a:lstStyle/>
        <a:p>
          <a:r>
            <a:rPr lang="en-GB"/>
            <a:t>03</a:t>
          </a:r>
        </a:p>
      </dgm:t>
    </dgm:pt>
    <dgm:pt modelId="{B62D33EE-439D-4366-A232-BD2D5A9DC56E}">
      <dgm:prSet phldrT="[Text]" phldr="0"/>
      <dgm:spPr/>
      <dgm:t>
        <a:bodyPr/>
        <a:lstStyle/>
        <a:p>
          <a:r>
            <a:rPr lang="en-GB" b="1">
              <a:latin typeface="Corbel" panose="020B0503020204020204"/>
            </a:rPr>
            <a:t>Apply</a:t>
          </a:r>
          <a:endParaRPr lang="en-GB" b="1"/>
        </a:p>
      </dgm:t>
    </dgm:pt>
    <dgm:pt modelId="{85B5E7E3-D097-460E-89A7-67D9002635E2}" type="parTrans" cxnId="{F7FD2ACF-A945-454D-976C-057CAB8A82D8}">
      <dgm:prSet/>
      <dgm:spPr/>
      <dgm:t>
        <a:bodyPr/>
        <a:lstStyle/>
        <a:p>
          <a:endParaRPr lang="en-GB"/>
        </a:p>
      </dgm:t>
    </dgm:pt>
    <dgm:pt modelId="{8236CBAE-C7D4-4FC3-931C-E039C08B20A5}" type="sibTrans" cxnId="{F7FD2ACF-A945-454D-976C-057CAB8A82D8}">
      <dgm:prSet phldrT="04"/>
      <dgm:spPr/>
      <dgm:t>
        <a:bodyPr/>
        <a:lstStyle/>
        <a:p>
          <a:r>
            <a:rPr lang="en-GB"/>
            <a:t>04</a:t>
          </a:r>
        </a:p>
      </dgm:t>
    </dgm:pt>
    <dgm:pt modelId="{31DB39D4-7D29-427C-A273-CE7F3850FA73}">
      <dgm:prSet phldrT="[Text]" phldr="0"/>
      <dgm:spPr/>
      <dgm:t>
        <a:bodyPr/>
        <a:lstStyle/>
        <a:p>
          <a:r>
            <a:rPr lang="en-GB" b="1">
              <a:latin typeface="Corbel" panose="020B0503020204020204"/>
            </a:rPr>
            <a:t>Acknowledge</a:t>
          </a:r>
          <a:endParaRPr lang="en-GB" b="1"/>
        </a:p>
      </dgm:t>
    </dgm:pt>
    <dgm:pt modelId="{BBE1F3A1-23E3-47F6-A174-EF78422F36AF}" type="parTrans" cxnId="{FDDBB71E-ADA1-4450-B089-5F526D769367}">
      <dgm:prSet/>
      <dgm:spPr/>
      <dgm:t>
        <a:bodyPr/>
        <a:lstStyle/>
        <a:p>
          <a:endParaRPr lang="en-GB"/>
        </a:p>
      </dgm:t>
    </dgm:pt>
    <dgm:pt modelId="{85288AA4-1D97-4681-B70E-DC1D39FCC08F}" type="sibTrans" cxnId="{FDDBB71E-ADA1-4450-B089-5F526D769367}">
      <dgm:prSet phldrT="05"/>
      <dgm:spPr/>
      <dgm:t>
        <a:bodyPr/>
        <a:lstStyle/>
        <a:p>
          <a:r>
            <a:rPr lang="en-GB"/>
            <a:t>05</a:t>
          </a:r>
        </a:p>
      </dgm:t>
    </dgm:pt>
    <dgm:pt modelId="{D68BD10C-D357-4546-BA1B-9D41945F7A73}" type="pres">
      <dgm:prSet presAssocID="{CAB9CDDC-FD92-4BE4-8552-5BC5B9C6E75A}" presName="Name0" presStyleCnt="0">
        <dgm:presLayoutVars>
          <dgm:animLvl val="lvl"/>
          <dgm:resizeHandles val="exact"/>
        </dgm:presLayoutVars>
      </dgm:prSet>
      <dgm:spPr/>
    </dgm:pt>
    <dgm:pt modelId="{7541BEA6-A4F0-41C6-83B9-7CF8B730AE01}" type="pres">
      <dgm:prSet presAssocID="{7BB2E0DF-5F44-44DB-9040-705D3F1F98E3}" presName="compositeNode" presStyleCnt="0">
        <dgm:presLayoutVars>
          <dgm:bulletEnabled val="1"/>
        </dgm:presLayoutVars>
      </dgm:prSet>
      <dgm:spPr/>
    </dgm:pt>
    <dgm:pt modelId="{61B118D8-3291-4D52-8A36-708A2DD58C79}" type="pres">
      <dgm:prSet presAssocID="{7BB2E0DF-5F44-44DB-9040-705D3F1F98E3}" presName="bgRect" presStyleLbl="alignNode1" presStyleIdx="0" presStyleCnt="5"/>
      <dgm:spPr/>
    </dgm:pt>
    <dgm:pt modelId="{11430544-E3DD-4273-BF18-6A1CB4E355DC}" type="pres">
      <dgm:prSet presAssocID="{9633E176-6431-48A4-888C-9CD821EF4C71}" presName="sibTransNodeRect" presStyleLbl="alignNode1" presStyleIdx="0" presStyleCnt="5">
        <dgm:presLayoutVars>
          <dgm:chMax val="0"/>
          <dgm:bulletEnabled val="1"/>
        </dgm:presLayoutVars>
      </dgm:prSet>
      <dgm:spPr/>
    </dgm:pt>
    <dgm:pt modelId="{AA93EF41-5459-4D5C-A4CF-6AE7934FF45D}" type="pres">
      <dgm:prSet presAssocID="{7BB2E0DF-5F44-44DB-9040-705D3F1F98E3}" presName="nodeRect" presStyleLbl="alignNode1" presStyleIdx="0" presStyleCnt="5">
        <dgm:presLayoutVars>
          <dgm:bulletEnabled val="1"/>
        </dgm:presLayoutVars>
      </dgm:prSet>
      <dgm:spPr/>
    </dgm:pt>
    <dgm:pt modelId="{D955E1AF-4EED-4578-B6BB-529983B6AE61}" type="pres">
      <dgm:prSet presAssocID="{9633E176-6431-48A4-888C-9CD821EF4C71}" presName="sibTrans" presStyleCnt="0"/>
      <dgm:spPr/>
    </dgm:pt>
    <dgm:pt modelId="{841AA51D-971F-4117-A9BF-94AE6BAD8206}" type="pres">
      <dgm:prSet presAssocID="{19497B77-87D2-4095-9192-9E1524503B62}" presName="compositeNode" presStyleCnt="0">
        <dgm:presLayoutVars>
          <dgm:bulletEnabled val="1"/>
        </dgm:presLayoutVars>
      </dgm:prSet>
      <dgm:spPr/>
    </dgm:pt>
    <dgm:pt modelId="{9DD1E6BC-CE1D-41FF-9C65-F316A08F20BA}" type="pres">
      <dgm:prSet presAssocID="{19497B77-87D2-4095-9192-9E1524503B62}" presName="bgRect" presStyleLbl="alignNode1" presStyleIdx="1" presStyleCnt="5"/>
      <dgm:spPr/>
    </dgm:pt>
    <dgm:pt modelId="{F1FC7FA1-8FD7-4902-A5B6-FBF8A1E51A9E}" type="pres">
      <dgm:prSet presAssocID="{8AB85DEE-62C8-4C25-9652-68FC56CE87E8}" presName="sibTransNodeRect" presStyleLbl="alignNode1" presStyleIdx="1" presStyleCnt="5">
        <dgm:presLayoutVars>
          <dgm:chMax val="0"/>
          <dgm:bulletEnabled val="1"/>
        </dgm:presLayoutVars>
      </dgm:prSet>
      <dgm:spPr/>
    </dgm:pt>
    <dgm:pt modelId="{35576116-E149-4416-B862-C86610454810}" type="pres">
      <dgm:prSet presAssocID="{19497B77-87D2-4095-9192-9E1524503B62}" presName="nodeRect" presStyleLbl="alignNode1" presStyleIdx="1" presStyleCnt="5">
        <dgm:presLayoutVars>
          <dgm:bulletEnabled val="1"/>
        </dgm:presLayoutVars>
      </dgm:prSet>
      <dgm:spPr/>
    </dgm:pt>
    <dgm:pt modelId="{EF9872BE-1962-46B6-9A6A-9DC6D0A8D5EE}" type="pres">
      <dgm:prSet presAssocID="{8AB85DEE-62C8-4C25-9652-68FC56CE87E8}" presName="sibTrans" presStyleCnt="0"/>
      <dgm:spPr/>
    </dgm:pt>
    <dgm:pt modelId="{C4231D25-CFED-40E9-BE44-60A60F147099}" type="pres">
      <dgm:prSet presAssocID="{4C6D16C5-C577-4CFA-B54F-6CB34526CDC4}" presName="compositeNode" presStyleCnt="0">
        <dgm:presLayoutVars>
          <dgm:bulletEnabled val="1"/>
        </dgm:presLayoutVars>
      </dgm:prSet>
      <dgm:spPr/>
    </dgm:pt>
    <dgm:pt modelId="{89CA04FA-222F-451A-A38C-3E7F0FE87908}" type="pres">
      <dgm:prSet presAssocID="{4C6D16C5-C577-4CFA-B54F-6CB34526CDC4}" presName="bgRect" presStyleLbl="alignNode1" presStyleIdx="2" presStyleCnt="5"/>
      <dgm:spPr/>
    </dgm:pt>
    <dgm:pt modelId="{A1DA315D-6BE9-4B81-B2C7-6C65735E4FE8}" type="pres">
      <dgm:prSet presAssocID="{4645864F-7CFF-4FE6-AD3B-4A33BC88E74B}" presName="sibTransNodeRect" presStyleLbl="alignNode1" presStyleIdx="2" presStyleCnt="5">
        <dgm:presLayoutVars>
          <dgm:chMax val="0"/>
          <dgm:bulletEnabled val="1"/>
        </dgm:presLayoutVars>
      </dgm:prSet>
      <dgm:spPr/>
    </dgm:pt>
    <dgm:pt modelId="{03EA1547-A3C8-4E54-BC67-83E83DA41E2D}" type="pres">
      <dgm:prSet presAssocID="{4C6D16C5-C577-4CFA-B54F-6CB34526CDC4}" presName="nodeRect" presStyleLbl="alignNode1" presStyleIdx="2" presStyleCnt="5">
        <dgm:presLayoutVars>
          <dgm:bulletEnabled val="1"/>
        </dgm:presLayoutVars>
      </dgm:prSet>
      <dgm:spPr/>
    </dgm:pt>
    <dgm:pt modelId="{EB3885BB-37BE-4886-801F-D2CA572F8BAF}" type="pres">
      <dgm:prSet presAssocID="{4645864F-7CFF-4FE6-AD3B-4A33BC88E74B}" presName="sibTrans" presStyleCnt="0"/>
      <dgm:spPr/>
    </dgm:pt>
    <dgm:pt modelId="{4B37CA33-68ED-4AB2-8F47-754BFD0C47D4}" type="pres">
      <dgm:prSet presAssocID="{B62D33EE-439D-4366-A232-BD2D5A9DC56E}" presName="compositeNode" presStyleCnt="0">
        <dgm:presLayoutVars>
          <dgm:bulletEnabled val="1"/>
        </dgm:presLayoutVars>
      </dgm:prSet>
      <dgm:spPr/>
    </dgm:pt>
    <dgm:pt modelId="{E737BF67-40FA-4A5C-92D9-DE0FB32A38EE}" type="pres">
      <dgm:prSet presAssocID="{B62D33EE-439D-4366-A232-BD2D5A9DC56E}" presName="bgRect" presStyleLbl="alignNode1" presStyleIdx="3" presStyleCnt="5"/>
      <dgm:spPr/>
    </dgm:pt>
    <dgm:pt modelId="{3876DEA6-954C-46C8-A67A-6E3066DFAFD8}" type="pres">
      <dgm:prSet presAssocID="{8236CBAE-C7D4-4FC3-931C-E039C08B20A5}" presName="sibTransNodeRect" presStyleLbl="alignNode1" presStyleIdx="3" presStyleCnt="5">
        <dgm:presLayoutVars>
          <dgm:chMax val="0"/>
          <dgm:bulletEnabled val="1"/>
        </dgm:presLayoutVars>
      </dgm:prSet>
      <dgm:spPr/>
    </dgm:pt>
    <dgm:pt modelId="{0EBF7342-3AA6-4361-9423-A5F1BEF1B3D0}" type="pres">
      <dgm:prSet presAssocID="{B62D33EE-439D-4366-A232-BD2D5A9DC56E}" presName="nodeRect" presStyleLbl="alignNode1" presStyleIdx="3" presStyleCnt="5">
        <dgm:presLayoutVars>
          <dgm:bulletEnabled val="1"/>
        </dgm:presLayoutVars>
      </dgm:prSet>
      <dgm:spPr/>
    </dgm:pt>
    <dgm:pt modelId="{8FC6FBA6-C235-4670-BC32-3D0D572744EA}" type="pres">
      <dgm:prSet presAssocID="{8236CBAE-C7D4-4FC3-931C-E039C08B20A5}" presName="sibTrans" presStyleCnt="0"/>
      <dgm:spPr/>
    </dgm:pt>
    <dgm:pt modelId="{03470D6A-A93C-4B2B-BE52-1CE76B0AFE24}" type="pres">
      <dgm:prSet presAssocID="{31DB39D4-7D29-427C-A273-CE7F3850FA73}" presName="compositeNode" presStyleCnt="0">
        <dgm:presLayoutVars>
          <dgm:bulletEnabled val="1"/>
        </dgm:presLayoutVars>
      </dgm:prSet>
      <dgm:spPr/>
    </dgm:pt>
    <dgm:pt modelId="{6FAA2850-BE3C-4851-AAB4-C7E7BC5B1DD6}" type="pres">
      <dgm:prSet presAssocID="{31DB39D4-7D29-427C-A273-CE7F3850FA73}" presName="bgRect" presStyleLbl="alignNode1" presStyleIdx="4" presStyleCnt="5"/>
      <dgm:spPr/>
    </dgm:pt>
    <dgm:pt modelId="{895583D4-C93F-4427-B082-67D3A120D5B5}" type="pres">
      <dgm:prSet presAssocID="{85288AA4-1D97-4681-B70E-DC1D39FCC08F}" presName="sibTransNodeRect" presStyleLbl="alignNode1" presStyleIdx="4" presStyleCnt="5">
        <dgm:presLayoutVars>
          <dgm:chMax val="0"/>
          <dgm:bulletEnabled val="1"/>
        </dgm:presLayoutVars>
      </dgm:prSet>
      <dgm:spPr/>
    </dgm:pt>
    <dgm:pt modelId="{17CB5708-6376-4DA3-8BED-D1FBDFECD057}" type="pres">
      <dgm:prSet presAssocID="{31DB39D4-7D29-427C-A273-CE7F3850FA73}" presName="nodeRect" presStyleLbl="alignNode1" presStyleIdx="4" presStyleCnt="5">
        <dgm:presLayoutVars>
          <dgm:bulletEnabled val="1"/>
        </dgm:presLayoutVars>
      </dgm:prSet>
      <dgm:spPr/>
    </dgm:pt>
  </dgm:ptLst>
  <dgm:cxnLst>
    <dgm:cxn modelId="{C0D33014-510E-4FFC-9F27-61E486DCB763}" type="presOf" srcId="{B62D33EE-439D-4366-A232-BD2D5A9DC56E}" destId="{E737BF67-40FA-4A5C-92D9-DE0FB32A38EE}" srcOrd="0" destOrd="0" presId="urn:microsoft.com/office/officeart/2016/7/layout/LinearBlockProcessNumbered"/>
    <dgm:cxn modelId="{FDDBB71E-ADA1-4450-B089-5F526D769367}" srcId="{CAB9CDDC-FD92-4BE4-8552-5BC5B9C6E75A}" destId="{31DB39D4-7D29-427C-A273-CE7F3850FA73}" srcOrd="4" destOrd="0" parTransId="{BBE1F3A1-23E3-47F6-A174-EF78422F36AF}" sibTransId="{85288AA4-1D97-4681-B70E-DC1D39FCC08F}"/>
    <dgm:cxn modelId="{8DB6B72D-17CF-466E-AF06-1C8425FBA491}" type="presOf" srcId="{31DB39D4-7D29-427C-A273-CE7F3850FA73}" destId="{6FAA2850-BE3C-4851-AAB4-C7E7BC5B1DD6}" srcOrd="0" destOrd="0" presId="urn:microsoft.com/office/officeart/2016/7/layout/LinearBlockProcessNumbered"/>
    <dgm:cxn modelId="{26057C33-815C-48C1-AE76-44980F22DE1A}" type="presOf" srcId="{9633E176-6431-48A4-888C-9CD821EF4C71}" destId="{11430544-E3DD-4273-BF18-6A1CB4E355DC}" srcOrd="0" destOrd="0" presId="urn:microsoft.com/office/officeart/2016/7/layout/LinearBlockProcessNumbered"/>
    <dgm:cxn modelId="{08933A37-C7A6-4E47-8830-EC8CE0FD724D}" type="presOf" srcId="{4C6D16C5-C577-4CFA-B54F-6CB34526CDC4}" destId="{03EA1547-A3C8-4E54-BC67-83E83DA41E2D}" srcOrd="1" destOrd="0" presId="urn:microsoft.com/office/officeart/2016/7/layout/LinearBlockProcessNumbered"/>
    <dgm:cxn modelId="{1254254A-FA1B-4AFF-B2D2-D4237AED5B73}" type="presOf" srcId="{7BB2E0DF-5F44-44DB-9040-705D3F1F98E3}" destId="{61B118D8-3291-4D52-8A36-708A2DD58C79}" srcOrd="0" destOrd="0" presId="urn:microsoft.com/office/officeart/2016/7/layout/LinearBlockProcessNumbered"/>
    <dgm:cxn modelId="{09265B55-29E4-443E-88AE-77D8DC23385F}" type="presOf" srcId="{19497B77-87D2-4095-9192-9E1524503B62}" destId="{9DD1E6BC-CE1D-41FF-9C65-F316A08F20BA}" srcOrd="0" destOrd="0" presId="urn:microsoft.com/office/officeart/2016/7/layout/LinearBlockProcessNumbered"/>
    <dgm:cxn modelId="{41399765-F5CF-4800-B546-198A16C979D4}" type="presOf" srcId="{4C6D16C5-C577-4CFA-B54F-6CB34526CDC4}" destId="{89CA04FA-222F-451A-A38C-3E7F0FE87908}" srcOrd="0" destOrd="0" presId="urn:microsoft.com/office/officeart/2016/7/layout/LinearBlockProcessNumbered"/>
    <dgm:cxn modelId="{A5DABA6A-1049-4578-95B7-351CF1A2C075}" srcId="{CAB9CDDC-FD92-4BE4-8552-5BC5B9C6E75A}" destId="{19497B77-87D2-4095-9192-9E1524503B62}" srcOrd="1" destOrd="0" parTransId="{35D215F0-D143-4B75-A23B-7C43786CF068}" sibTransId="{8AB85DEE-62C8-4C25-9652-68FC56CE87E8}"/>
    <dgm:cxn modelId="{EF10648F-EFB1-4307-8A0C-E6692810548E}" srcId="{CAB9CDDC-FD92-4BE4-8552-5BC5B9C6E75A}" destId="{7BB2E0DF-5F44-44DB-9040-705D3F1F98E3}" srcOrd="0" destOrd="0" parTransId="{81566651-47F2-4DBD-89D1-212CCE4FA738}" sibTransId="{9633E176-6431-48A4-888C-9CD821EF4C71}"/>
    <dgm:cxn modelId="{2A890C90-B969-435E-8594-33A22CBF31C6}" type="presOf" srcId="{B62D33EE-439D-4366-A232-BD2D5A9DC56E}" destId="{0EBF7342-3AA6-4361-9423-A5F1BEF1B3D0}" srcOrd="1" destOrd="0" presId="urn:microsoft.com/office/officeart/2016/7/layout/LinearBlockProcessNumbered"/>
    <dgm:cxn modelId="{6D8317A0-58BA-49B8-961A-900F12B055BF}" type="presOf" srcId="{8AB85DEE-62C8-4C25-9652-68FC56CE87E8}" destId="{F1FC7FA1-8FD7-4902-A5B6-FBF8A1E51A9E}" srcOrd="0" destOrd="0" presId="urn:microsoft.com/office/officeart/2016/7/layout/LinearBlockProcessNumbered"/>
    <dgm:cxn modelId="{CCE6AFB0-742C-4E78-8C50-CFA4261E59B6}" type="presOf" srcId="{7BB2E0DF-5F44-44DB-9040-705D3F1F98E3}" destId="{AA93EF41-5459-4D5C-A4CF-6AE7934FF45D}" srcOrd="1" destOrd="0" presId="urn:microsoft.com/office/officeart/2016/7/layout/LinearBlockProcessNumbered"/>
    <dgm:cxn modelId="{E2A9F9B9-010A-4E57-95EC-B966A6188E1A}" type="presOf" srcId="{31DB39D4-7D29-427C-A273-CE7F3850FA73}" destId="{17CB5708-6376-4DA3-8BED-D1FBDFECD057}" srcOrd="1" destOrd="0" presId="urn:microsoft.com/office/officeart/2016/7/layout/LinearBlockProcessNumbered"/>
    <dgm:cxn modelId="{F7FD2ACF-A945-454D-976C-057CAB8A82D8}" srcId="{CAB9CDDC-FD92-4BE4-8552-5BC5B9C6E75A}" destId="{B62D33EE-439D-4366-A232-BD2D5A9DC56E}" srcOrd="3" destOrd="0" parTransId="{85B5E7E3-D097-460E-89A7-67D9002635E2}" sibTransId="{8236CBAE-C7D4-4FC3-931C-E039C08B20A5}"/>
    <dgm:cxn modelId="{3F497DD2-8DB1-4228-8B58-F94B0AC3E5D0}" type="presOf" srcId="{CAB9CDDC-FD92-4BE4-8552-5BC5B9C6E75A}" destId="{D68BD10C-D357-4546-BA1B-9D41945F7A73}" srcOrd="0" destOrd="0" presId="urn:microsoft.com/office/officeart/2016/7/layout/LinearBlockProcessNumbered"/>
    <dgm:cxn modelId="{A68A14D8-3CDC-4879-9056-5C6CE5FD1CBD}" srcId="{CAB9CDDC-FD92-4BE4-8552-5BC5B9C6E75A}" destId="{4C6D16C5-C577-4CFA-B54F-6CB34526CDC4}" srcOrd="2" destOrd="0" parTransId="{7BEF4C5A-7918-4E36-8423-7BC7E231B9AC}" sibTransId="{4645864F-7CFF-4FE6-AD3B-4A33BC88E74B}"/>
    <dgm:cxn modelId="{D97AD0DF-2CC7-4C3D-A0CB-8D8C4AF5D671}" type="presOf" srcId="{8236CBAE-C7D4-4FC3-931C-E039C08B20A5}" destId="{3876DEA6-954C-46C8-A67A-6E3066DFAFD8}" srcOrd="0" destOrd="0" presId="urn:microsoft.com/office/officeart/2016/7/layout/LinearBlockProcessNumbered"/>
    <dgm:cxn modelId="{124ADDE1-4DBF-4B8C-85F7-14EA325F34F3}" type="presOf" srcId="{85288AA4-1D97-4681-B70E-DC1D39FCC08F}" destId="{895583D4-C93F-4427-B082-67D3A120D5B5}" srcOrd="0" destOrd="0" presId="urn:microsoft.com/office/officeart/2016/7/layout/LinearBlockProcessNumbered"/>
    <dgm:cxn modelId="{926935E8-604E-48CC-A565-A6350CD57761}" type="presOf" srcId="{19497B77-87D2-4095-9192-9E1524503B62}" destId="{35576116-E149-4416-B862-C86610454810}" srcOrd="1" destOrd="0" presId="urn:microsoft.com/office/officeart/2016/7/layout/LinearBlockProcessNumbered"/>
    <dgm:cxn modelId="{B74093F7-7C08-4D50-BA10-33FB2489A248}" type="presOf" srcId="{4645864F-7CFF-4FE6-AD3B-4A33BC88E74B}" destId="{A1DA315D-6BE9-4B81-B2C7-6C65735E4FE8}" srcOrd="0" destOrd="0" presId="urn:microsoft.com/office/officeart/2016/7/layout/LinearBlockProcessNumbered"/>
    <dgm:cxn modelId="{EE72C59E-0753-4627-A144-5101BF227A9C}" type="presParOf" srcId="{D68BD10C-D357-4546-BA1B-9D41945F7A73}" destId="{7541BEA6-A4F0-41C6-83B9-7CF8B730AE01}" srcOrd="0" destOrd="0" presId="urn:microsoft.com/office/officeart/2016/7/layout/LinearBlockProcessNumbered"/>
    <dgm:cxn modelId="{083B7F96-FCB9-44F2-9EAC-3C3BF757A7C8}" type="presParOf" srcId="{7541BEA6-A4F0-41C6-83B9-7CF8B730AE01}" destId="{61B118D8-3291-4D52-8A36-708A2DD58C79}" srcOrd="0" destOrd="0" presId="urn:microsoft.com/office/officeart/2016/7/layout/LinearBlockProcessNumbered"/>
    <dgm:cxn modelId="{FBC53CCB-72EB-4CC7-9CBD-8B90EAD37493}" type="presParOf" srcId="{7541BEA6-A4F0-41C6-83B9-7CF8B730AE01}" destId="{11430544-E3DD-4273-BF18-6A1CB4E355DC}" srcOrd="1" destOrd="0" presId="urn:microsoft.com/office/officeart/2016/7/layout/LinearBlockProcessNumbered"/>
    <dgm:cxn modelId="{1C0EB568-4E68-485E-9523-49BBBA87A459}" type="presParOf" srcId="{7541BEA6-A4F0-41C6-83B9-7CF8B730AE01}" destId="{AA93EF41-5459-4D5C-A4CF-6AE7934FF45D}" srcOrd="2" destOrd="0" presId="urn:microsoft.com/office/officeart/2016/7/layout/LinearBlockProcessNumbered"/>
    <dgm:cxn modelId="{88277005-8D75-4560-A9B3-427D57BC6C2E}" type="presParOf" srcId="{D68BD10C-D357-4546-BA1B-9D41945F7A73}" destId="{D955E1AF-4EED-4578-B6BB-529983B6AE61}" srcOrd="1" destOrd="0" presId="urn:microsoft.com/office/officeart/2016/7/layout/LinearBlockProcessNumbered"/>
    <dgm:cxn modelId="{AB75B277-C4E3-49EB-A8C7-281AC0037BED}" type="presParOf" srcId="{D68BD10C-D357-4546-BA1B-9D41945F7A73}" destId="{841AA51D-971F-4117-A9BF-94AE6BAD8206}" srcOrd="2" destOrd="0" presId="urn:microsoft.com/office/officeart/2016/7/layout/LinearBlockProcessNumbered"/>
    <dgm:cxn modelId="{0FE364CF-7A6B-47AE-8A1D-7192A4963733}" type="presParOf" srcId="{841AA51D-971F-4117-A9BF-94AE6BAD8206}" destId="{9DD1E6BC-CE1D-41FF-9C65-F316A08F20BA}" srcOrd="0" destOrd="0" presId="urn:microsoft.com/office/officeart/2016/7/layout/LinearBlockProcessNumbered"/>
    <dgm:cxn modelId="{597C15BF-B77D-46CE-A382-747390A9326F}" type="presParOf" srcId="{841AA51D-971F-4117-A9BF-94AE6BAD8206}" destId="{F1FC7FA1-8FD7-4902-A5B6-FBF8A1E51A9E}" srcOrd="1" destOrd="0" presId="urn:microsoft.com/office/officeart/2016/7/layout/LinearBlockProcessNumbered"/>
    <dgm:cxn modelId="{3598BE0C-55F1-4D1D-AC92-1F873BC71BD9}" type="presParOf" srcId="{841AA51D-971F-4117-A9BF-94AE6BAD8206}" destId="{35576116-E149-4416-B862-C86610454810}" srcOrd="2" destOrd="0" presId="urn:microsoft.com/office/officeart/2016/7/layout/LinearBlockProcessNumbered"/>
    <dgm:cxn modelId="{F4D56410-855A-456D-BAED-249E788269DE}" type="presParOf" srcId="{D68BD10C-D357-4546-BA1B-9D41945F7A73}" destId="{EF9872BE-1962-46B6-9A6A-9DC6D0A8D5EE}" srcOrd="3" destOrd="0" presId="urn:microsoft.com/office/officeart/2016/7/layout/LinearBlockProcessNumbered"/>
    <dgm:cxn modelId="{F0598EAD-4959-4CBF-B259-47D29232F498}" type="presParOf" srcId="{D68BD10C-D357-4546-BA1B-9D41945F7A73}" destId="{C4231D25-CFED-40E9-BE44-60A60F147099}" srcOrd="4" destOrd="0" presId="urn:microsoft.com/office/officeart/2016/7/layout/LinearBlockProcessNumbered"/>
    <dgm:cxn modelId="{DCC45AFC-8ACA-4566-8B6F-10B71AE0E551}" type="presParOf" srcId="{C4231D25-CFED-40E9-BE44-60A60F147099}" destId="{89CA04FA-222F-451A-A38C-3E7F0FE87908}" srcOrd="0" destOrd="0" presId="urn:microsoft.com/office/officeart/2016/7/layout/LinearBlockProcessNumbered"/>
    <dgm:cxn modelId="{EA0A711C-0FEB-420D-8668-ACC5F2DF7314}" type="presParOf" srcId="{C4231D25-CFED-40E9-BE44-60A60F147099}" destId="{A1DA315D-6BE9-4B81-B2C7-6C65735E4FE8}" srcOrd="1" destOrd="0" presId="urn:microsoft.com/office/officeart/2016/7/layout/LinearBlockProcessNumbered"/>
    <dgm:cxn modelId="{3523E00D-66AB-4C16-B35B-89102C94CA96}" type="presParOf" srcId="{C4231D25-CFED-40E9-BE44-60A60F147099}" destId="{03EA1547-A3C8-4E54-BC67-83E83DA41E2D}" srcOrd="2" destOrd="0" presId="urn:microsoft.com/office/officeart/2016/7/layout/LinearBlockProcessNumbered"/>
    <dgm:cxn modelId="{A4FC86B6-6E2F-41C3-81D8-E0527C584244}" type="presParOf" srcId="{D68BD10C-D357-4546-BA1B-9D41945F7A73}" destId="{EB3885BB-37BE-4886-801F-D2CA572F8BAF}" srcOrd="5" destOrd="0" presId="urn:microsoft.com/office/officeart/2016/7/layout/LinearBlockProcessNumbered"/>
    <dgm:cxn modelId="{C0D125DC-5EC3-4AA1-825F-FFF1463C1BB4}" type="presParOf" srcId="{D68BD10C-D357-4546-BA1B-9D41945F7A73}" destId="{4B37CA33-68ED-4AB2-8F47-754BFD0C47D4}" srcOrd="6" destOrd="0" presId="urn:microsoft.com/office/officeart/2016/7/layout/LinearBlockProcessNumbered"/>
    <dgm:cxn modelId="{3A8C38C8-CCDF-4901-A595-CAA24B2AAE7E}" type="presParOf" srcId="{4B37CA33-68ED-4AB2-8F47-754BFD0C47D4}" destId="{E737BF67-40FA-4A5C-92D9-DE0FB32A38EE}" srcOrd="0" destOrd="0" presId="urn:microsoft.com/office/officeart/2016/7/layout/LinearBlockProcessNumbered"/>
    <dgm:cxn modelId="{013DD1BE-86CE-4968-B130-18F780A800C0}" type="presParOf" srcId="{4B37CA33-68ED-4AB2-8F47-754BFD0C47D4}" destId="{3876DEA6-954C-46C8-A67A-6E3066DFAFD8}" srcOrd="1" destOrd="0" presId="urn:microsoft.com/office/officeart/2016/7/layout/LinearBlockProcessNumbered"/>
    <dgm:cxn modelId="{535DE4ED-BEE6-4836-A861-9407B27F0F32}" type="presParOf" srcId="{4B37CA33-68ED-4AB2-8F47-754BFD0C47D4}" destId="{0EBF7342-3AA6-4361-9423-A5F1BEF1B3D0}" srcOrd="2" destOrd="0" presId="urn:microsoft.com/office/officeart/2016/7/layout/LinearBlockProcessNumbered"/>
    <dgm:cxn modelId="{8C5BDCC4-374F-4F70-A8F4-E325BB7521AB}" type="presParOf" srcId="{D68BD10C-D357-4546-BA1B-9D41945F7A73}" destId="{8FC6FBA6-C235-4670-BC32-3D0D572744EA}" srcOrd="7" destOrd="0" presId="urn:microsoft.com/office/officeart/2016/7/layout/LinearBlockProcessNumbered"/>
    <dgm:cxn modelId="{6858F64A-BC98-4D5D-9868-441BBE767FAB}" type="presParOf" srcId="{D68BD10C-D357-4546-BA1B-9D41945F7A73}" destId="{03470D6A-A93C-4B2B-BE52-1CE76B0AFE24}" srcOrd="8" destOrd="0" presId="urn:microsoft.com/office/officeart/2016/7/layout/LinearBlockProcessNumbered"/>
    <dgm:cxn modelId="{F37ADA17-44F3-4A68-B63C-799F7CFF4EBF}" type="presParOf" srcId="{03470D6A-A93C-4B2B-BE52-1CE76B0AFE24}" destId="{6FAA2850-BE3C-4851-AAB4-C7E7BC5B1DD6}" srcOrd="0" destOrd="0" presId="urn:microsoft.com/office/officeart/2016/7/layout/LinearBlockProcessNumbered"/>
    <dgm:cxn modelId="{5200C908-C260-4582-BCE3-F7DB1CC738A1}" type="presParOf" srcId="{03470D6A-A93C-4B2B-BE52-1CE76B0AFE24}" destId="{895583D4-C93F-4427-B082-67D3A120D5B5}" srcOrd="1" destOrd="0" presId="urn:microsoft.com/office/officeart/2016/7/layout/LinearBlockProcessNumbered"/>
    <dgm:cxn modelId="{28E91D3D-B987-459D-99E3-EBA628361A65}" type="presParOf" srcId="{03470D6A-A93C-4B2B-BE52-1CE76B0AFE24}" destId="{17CB5708-6376-4DA3-8BED-D1FBDFECD057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D4146BF-DBC9-45F8-8A08-B0009F3F9E95}" type="doc">
      <dgm:prSet loTypeId="urn:microsoft.com/office/officeart/2018/layout/CircleProcess" loCatId="simpleprocesssa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B11C543A-8C38-40B2-8627-2550E9329F90}">
      <dgm:prSet phldrT="[Text]"/>
      <dgm:spPr/>
      <dgm:t>
        <a:bodyPr/>
        <a:lstStyle/>
        <a:p>
          <a:r>
            <a:rPr lang="en-GB" b="1"/>
            <a:t>C</a:t>
          </a:r>
        </a:p>
      </dgm:t>
    </dgm:pt>
    <dgm:pt modelId="{72A83359-3ADB-4048-9C07-A1AD0EC774EB}" type="parTrans" cxnId="{71BF821E-D73A-409F-A42E-FE6FC27CB68A}">
      <dgm:prSet/>
      <dgm:spPr/>
      <dgm:t>
        <a:bodyPr/>
        <a:lstStyle/>
        <a:p>
          <a:endParaRPr lang="en-GB"/>
        </a:p>
      </dgm:t>
    </dgm:pt>
    <dgm:pt modelId="{D7CFFC84-1D9F-49AC-9F41-B35800F924A5}" type="sibTrans" cxnId="{71BF821E-D73A-409F-A42E-FE6FC27CB68A}">
      <dgm:prSet/>
      <dgm:spPr/>
      <dgm:t>
        <a:bodyPr/>
        <a:lstStyle/>
        <a:p>
          <a:endParaRPr lang="en-GB"/>
        </a:p>
      </dgm:t>
    </dgm:pt>
    <dgm:pt modelId="{A5891C03-6A38-4048-A988-66C4CE01BC49}">
      <dgm:prSet phldrT="[Text]"/>
      <dgm:spPr/>
      <dgm:t>
        <a:bodyPr/>
        <a:lstStyle/>
        <a:p>
          <a:r>
            <a:rPr lang="en-GB"/>
            <a:t>Currency</a:t>
          </a:r>
        </a:p>
      </dgm:t>
    </dgm:pt>
    <dgm:pt modelId="{A3BF54BF-2C1C-4742-A2F9-04DB88A36FCA}" type="parTrans" cxnId="{7D0B64DB-BCCB-402F-8B12-21E895704625}">
      <dgm:prSet/>
      <dgm:spPr/>
      <dgm:t>
        <a:bodyPr/>
        <a:lstStyle/>
        <a:p>
          <a:endParaRPr lang="en-GB"/>
        </a:p>
      </dgm:t>
    </dgm:pt>
    <dgm:pt modelId="{C0FF2136-5120-4B05-9613-36B8D6C6C7CF}" type="sibTrans" cxnId="{7D0B64DB-BCCB-402F-8B12-21E895704625}">
      <dgm:prSet/>
      <dgm:spPr/>
      <dgm:t>
        <a:bodyPr/>
        <a:lstStyle/>
        <a:p>
          <a:endParaRPr lang="en-GB"/>
        </a:p>
      </dgm:t>
    </dgm:pt>
    <dgm:pt modelId="{993D6FEE-D33F-4F3D-9090-2B5E897DF8EE}">
      <dgm:prSet phldrT="[Text]"/>
      <dgm:spPr/>
      <dgm:t>
        <a:bodyPr/>
        <a:lstStyle/>
        <a:p>
          <a:r>
            <a:rPr lang="en-GB" b="1"/>
            <a:t>A</a:t>
          </a:r>
        </a:p>
      </dgm:t>
    </dgm:pt>
    <dgm:pt modelId="{8DC50BE0-029E-48ED-983F-E2738D017B23}" type="parTrans" cxnId="{812DF773-344F-498A-8AAD-18D11147C312}">
      <dgm:prSet/>
      <dgm:spPr/>
      <dgm:t>
        <a:bodyPr/>
        <a:lstStyle/>
        <a:p>
          <a:endParaRPr lang="en-GB"/>
        </a:p>
      </dgm:t>
    </dgm:pt>
    <dgm:pt modelId="{60D8E262-9649-4C74-8648-214B48F0AFDB}" type="sibTrans" cxnId="{812DF773-344F-498A-8AAD-18D11147C312}">
      <dgm:prSet/>
      <dgm:spPr/>
      <dgm:t>
        <a:bodyPr/>
        <a:lstStyle/>
        <a:p>
          <a:endParaRPr lang="en-GB"/>
        </a:p>
      </dgm:t>
    </dgm:pt>
    <dgm:pt modelId="{22DEFF12-B8E7-494A-ADF8-8CEAAB2914A6}">
      <dgm:prSet phldrT="[Text]"/>
      <dgm:spPr/>
      <dgm:t>
        <a:bodyPr/>
        <a:lstStyle/>
        <a:p>
          <a:r>
            <a:rPr lang="en-GB"/>
            <a:t>Accuracy</a:t>
          </a:r>
        </a:p>
      </dgm:t>
    </dgm:pt>
    <dgm:pt modelId="{B62F49A6-512F-4EE1-B66B-3A380C380019}" type="parTrans" cxnId="{AB6366CC-4F22-452D-A49D-91BFEBA783A0}">
      <dgm:prSet/>
      <dgm:spPr/>
      <dgm:t>
        <a:bodyPr/>
        <a:lstStyle/>
        <a:p>
          <a:endParaRPr lang="en-GB"/>
        </a:p>
      </dgm:t>
    </dgm:pt>
    <dgm:pt modelId="{63283851-28B1-4856-B39A-1F22DB442B6C}" type="sibTrans" cxnId="{AB6366CC-4F22-452D-A49D-91BFEBA783A0}">
      <dgm:prSet/>
      <dgm:spPr/>
      <dgm:t>
        <a:bodyPr/>
        <a:lstStyle/>
        <a:p>
          <a:endParaRPr lang="en-GB"/>
        </a:p>
      </dgm:t>
    </dgm:pt>
    <dgm:pt modelId="{3FA4B1F8-04A7-45AC-99FB-0A7BAA947F07}">
      <dgm:prSet phldrT="[Text]"/>
      <dgm:spPr/>
      <dgm:t>
        <a:bodyPr/>
        <a:lstStyle/>
        <a:p>
          <a:r>
            <a:rPr lang="en-GB" b="1"/>
            <a:t>P</a:t>
          </a:r>
        </a:p>
      </dgm:t>
    </dgm:pt>
    <dgm:pt modelId="{FC836766-A4C3-4060-95A0-FFFAEF5D5E0C}" type="parTrans" cxnId="{707A8419-A124-4924-A35D-9D051BEFAD27}">
      <dgm:prSet/>
      <dgm:spPr/>
      <dgm:t>
        <a:bodyPr/>
        <a:lstStyle/>
        <a:p>
          <a:endParaRPr lang="en-GB"/>
        </a:p>
      </dgm:t>
    </dgm:pt>
    <dgm:pt modelId="{FEB4E652-7233-43BB-A6CD-6FC6E78BC29C}" type="sibTrans" cxnId="{707A8419-A124-4924-A35D-9D051BEFAD27}">
      <dgm:prSet/>
      <dgm:spPr/>
      <dgm:t>
        <a:bodyPr/>
        <a:lstStyle/>
        <a:p>
          <a:endParaRPr lang="en-GB"/>
        </a:p>
      </dgm:t>
    </dgm:pt>
    <dgm:pt modelId="{274EF077-5928-4D19-8A1B-ED1B36AADEB3}">
      <dgm:prSet phldrT="[Text]"/>
      <dgm:spPr/>
      <dgm:t>
        <a:bodyPr/>
        <a:lstStyle/>
        <a:p>
          <a:r>
            <a:rPr lang="en-GB"/>
            <a:t>Purpose</a:t>
          </a:r>
        </a:p>
      </dgm:t>
    </dgm:pt>
    <dgm:pt modelId="{40CF755A-4186-4564-9381-CE9EE7F7B1A0}" type="parTrans" cxnId="{3630174B-02CE-4D77-9A6E-614CDA360AC5}">
      <dgm:prSet/>
      <dgm:spPr/>
      <dgm:t>
        <a:bodyPr/>
        <a:lstStyle/>
        <a:p>
          <a:endParaRPr lang="en-GB"/>
        </a:p>
      </dgm:t>
    </dgm:pt>
    <dgm:pt modelId="{A5EA3641-B62C-4D30-A41C-9720F070A27F}" type="sibTrans" cxnId="{3630174B-02CE-4D77-9A6E-614CDA360AC5}">
      <dgm:prSet/>
      <dgm:spPr/>
      <dgm:t>
        <a:bodyPr/>
        <a:lstStyle/>
        <a:p>
          <a:endParaRPr lang="en-GB"/>
        </a:p>
      </dgm:t>
    </dgm:pt>
    <dgm:pt modelId="{3AED37E4-0CD0-4EE8-9B4B-A2F57A0135ED}">
      <dgm:prSet/>
      <dgm:spPr/>
      <dgm:t>
        <a:bodyPr/>
        <a:lstStyle/>
        <a:p>
          <a:r>
            <a:rPr lang="en-GB" b="1"/>
            <a:t>R</a:t>
          </a:r>
        </a:p>
      </dgm:t>
    </dgm:pt>
    <dgm:pt modelId="{ECB1A433-87C4-4305-A323-D1B8F1FDCE92}" type="parTrans" cxnId="{7D42B9FA-7923-4976-9C9F-9668F99E0F70}">
      <dgm:prSet/>
      <dgm:spPr/>
      <dgm:t>
        <a:bodyPr/>
        <a:lstStyle/>
        <a:p>
          <a:endParaRPr lang="en-GB"/>
        </a:p>
      </dgm:t>
    </dgm:pt>
    <dgm:pt modelId="{DEECC9D7-7DB8-444F-A81E-04D0B9311668}" type="sibTrans" cxnId="{7D42B9FA-7923-4976-9C9F-9668F99E0F70}">
      <dgm:prSet/>
      <dgm:spPr/>
      <dgm:t>
        <a:bodyPr/>
        <a:lstStyle/>
        <a:p>
          <a:endParaRPr lang="en-GB"/>
        </a:p>
      </dgm:t>
    </dgm:pt>
    <dgm:pt modelId="{3AB039C4-2C61-4CCA-B83D-CFC29706F309}">
      <dgm:prSet/>
      <dgm:spPr/>
      <dgm:t>
        <a:bodyPr/>
        <a:lstStyle/>
        <a:p>
          <a:r>
            <a:rPr lang="en-GB" b="1"/>
            <a:t>A</a:t>
          </a:r>
        </a:p>
      </dgm:t>
    </dgm:pt>
    <dgm:pt modelId="{7C2EB18A-14AE-460E-9181-F7D43E3C1E69}" type="parTrans" cxnId="{E55D997B-DBCB-43EE-854A-52261648089E}">
      <dgm:prSet/>
      <dgm:spPr/>
      <dgm:t>
        <a:bodyPr/>
        <a:lstStyle/>
        <a:p>
          <a:endParaRPr lang="en-GB"/>
        </a:p>
      </dgm:t>
    </dgm:pt>
    <dgm:pt modelId="{DFC1C32D-0B64-4F0E-B64D-9B144AF9D934}" type="sibTrans" cxnId="{E55D997B-DBCB-43EE-854A-52261648089E}">
      <dgm:prSet/>
      <dgm:spPr/>
      <dgm:t>
        <a:bodyPr/>
        <a:lstStyle/>
        <a:p>
          <a:endParaRPr lang="en-GB"/>
        </a:p>
      </dgm:t>
    </dgm:pt>
    <dgm:pt modelId="{AF53E48F-D8B7-4DC6-A3D3-A9BB1571FF75}">
      <dgm:prSet/>
      <dgm:spPr/>
      <dgm:t>
        <a:bodyPr/>
        <a:lstStyle/>
        <a:p>
          <a:r>
            <a:rPr lang="en-GB"/>
            <a:t>Relevance</a:t>
          </a:r>
        </a:p>
      </dgm:t>
    </dgm:pt>
    <dgm:pt modelId="{2471CC09-D049-495C-9FED-5C8867155A61}" type="parTrans" cxnId="{403CBABA-1F2A-47F3-872D-01F664E1B73A}">
      <dgm:prSet/>
      <dgm:spPr/>
      <dgm:t>
        <a:bodyPr/>
        <a:lstStyle/>
        <a:p>
          <a:endParaRPr lang="en-GB"/>
        </a:p>
      </dgm:t>
    </dgm:pt>
    <dgm:pt modelId="{E6FCE92C-80ED-4958-8A23-C192A153FF18}" type="sibTrans" cxnId="{403CBABA-1F2A-47F3-872D-01F664E1B73A}">
      <dgm:prSet/>
      <dgm:spPr/>
      <dgm:t>
        <a:bodyPr/>
        <a:lstStyle/>
        <a:p>
          <a:endParaRPr lang="en-GB"/>
        </a:p>
      </dgm:t>
    </dgm:pt>
    <dgm:pt modelId="{DA001B75-2C5A-4C8C-B276-5946AAF07313}">
      <dgm:prSet/>
      <dgm:spPr/>
      <dgm:t>
        <a:bodyPr/>
        <a:lstStyle/>
        <a:p>
          <a:r>
            <a:rPr lang="en-GB"/>
            <a:t>Authority</a:t>
          </a:r>
        </a:p>
      </dgm:t>
    </dgm:pt>
    <dgm:pt modelId="{C1324BB6-4268-4E76-9B1A-771C5D448426}" type="parTrans" cxnId="{7E43AFCB-DC29-4FF9-9FD1-CFB839EECE9B}">
      <dgm:prSet/>
      <dgm:spPr/>
      <dgm:t>
        <a:bodyPr/>
        <a:lstStyle/>
        <a:p>
          <a:endParaRPr lang="en-GB"/>
        </a:p>
      </dgm:t>
    </dgm:pt>
    <dgm:pt modelId="{6370045A-E621-4C79-8992-1F8219B326D9}" type="sibTrans" cxnId="{7E43AFCB-DC29-4FF9-9FD1-CFB839EECE9B}">
      <dgm:prSet/>
      <dgm:spPr/>
      <dgm:t>
        <a:bodyPr/>
        <a:lstStyle/>
        <a:p>
          <a:endParaRPr lang="en-GB"/>
        </a:p>
      </dgm:t>
    </dgm:pt>
    <dgm:pt modelId="{8915521C-EBAD-45A3-BD5A-3034744A7031}" type="pres">
      <dgm:prSet presAssocID="{6D4146BF-DBC9-45F8-8A08-B0009F3F9E95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C4210409-4603-4C40-9ECF-E05354E7D34E}" type="pres">
      <dgm:prSet presAssocID="{3FA4B1F8-04A7-45AC-99FB-0A7BAA947F07}" presName="Accent5" presStyleCnt="0"/>
      <dgm:spPr/>
    </dgm:pt>
    <dgm:pt modelId="{B53E0393-36A4-49C6-B98F-7444D39D4DC8}" type="pres">
      <dgm:prSet presAssocID="{3FA4B1F8-04A7-45AC-99FB-0A7BAA947F07}" presName="Accent" presStyleLbl="node1" presStyleIdx="0" presStyleCnt="10"/>
      <dgm:spPr/>
    </dgm:pt>
    <dgm:pt modelId="{081B7AB1-2A6E-47A3-A05C-D3351AB001FE}" type="pres">
      <dgm:prSet presAssocID="{3FA4B1F8-04A7-45AC-99FB-0A7BAA947F07}" presName="ParentBackground5" presStyleCnt="0"/>
      <dgm:spPr/>
    </dgm:pt>
    <dgm:pt modelId="{64AF484A-8F78-4515-B9C7-E946EE49C409}" type="pres">
      <dgm:prSet presAssocID="{3FA4B1F8-04A7-45AC-99FB-0A7BAA947F07}" presName="ParentBackground" presStyleLbl="node1" presStyleIdx="1" presStyleCnt="10"/>
      <dgm:spPr/>
    </dgm:pt>
    <dgm:pt modelId="{2CDC3971-DC4C-4353-B61B-A06BD6B7B9EA}" type="pres">
      <dgm:prSet presAssocID="{3FA4B1F8-04A7-45AC-99FB-0A7BAA947F07}" presName="Child5" presStyleLbl="revTx" presStyleIdx="0" presStyleCnt="5">
        <dgm:presLayoutVars>
          <dgm:chMax val="0"/>
          <dgm:chPref val="0"/>
          <dgm:bulletEnabled val="1"/>
        </dgm:presLayoutVars>
      </dgm:prSet>
      <dgm:spPr/>
    </dgm:pt>
    <dgm:pt modelId="{24ADF332-5CA0-44A8-A7C2-E8EAEDA95659}" type="pres">
      <dgm:prSet presAssocID="{3FA4B1F8-04A7-45AC-99FB-0A7BAA947F07}" presName="Parent5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C329E5BE-1381-4806-88FF-F36E0D76D430}" type="pres">
      <dgm:prSet presAssocID="{993D6FEE-D33F-4F3D-9090-2B5E897DF8EE}" presName="Accent4" presStyleCnt="0"/>
      <dgm:spPr/>
    </dgm:pt>
    <dgm:pt modelId="{966B9A38-5CC4-4B00-80C4-811C58C20A09}" type="pres">
      <dgm:prSet presAssocID="{993D6FEE-D33F-4F3D-9090-2B5E897DF8EE}" presName="Accent" presStyleLbl="node1" presStyleIdx="2" presStyleCnt="10"/>
      <dgm:spPr/>
    </dgm:pt>
    <dgm:pt modelId="{79F9AA55-2C7D-4550-82C3-B6DF2C7EE0EC}" type="pres">
      <dgm:prSet presAssocID="{993D6FEE-D33F-4F3D-9090-2B5E897DF8EE}" presName="ParentBackground4" presStyleCnt="0"/>
      <dgm:spPr/>
    </dgm:pt>
    <dgm:pt modelId="{DE18F661-8EA7-435A-B763-7A7221D822D0}" type="pres">
      <dgm:prSet presAssocID="{993D6FEE-D33F-4F3D-9090-2B5E897DF8EE}" presName="ParentBackground" presStyleLbl="node1" presStyleIdx="3" presStyleCnt="10"/>
      <dgm:spPr/>
    </dgm:pt>
    <dgm:pt modelId="{1BC95CF5-EEBF-410E-BD7E-26BCEE7A845C}" type="pres">
      <dgm:prSet presAssocID="{993D6FEE-D33F-4F3D-9090-2B5E897DF8EE}" presName="Child4" presStyleLbl="revTx" presStyleIdx="1" presStyleCnt="5">
        <dgm:presLayoutVars>
          <dgm:chMax val="0"/>
          <dgm:chPref val="0"/>
          <dgm:bulletEnabled val="1"/>
        </dgm:presLayoutVars>
      </dgm:prSet>
      <dgm:spPr/>
    </dgm:pt>
    <dgm:pt modelId="{CF9B16FD-38EA-43BB-91BC-B0E083335401}" type="pres">
      <dgm:prSet presAssocID="{993D6FEE-D33F-4F3D-9090-2B5E897DF8EE}" presName="Parent4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CE33530E-C6D7-4443-933A-E6598517D843}" type="pres">
      <dgm:prSet presAssocID="{3AB039C4-2C61-4CCA-B83D-CFC29706F309}" presName="Accent3" presStyleCnt="0"/>
      <dgm:spPr/>
    </dgm:pt>
    <dgm:pt modelId="{FC8D7D53-96B6-442C-9047-9826DA936031}" type="pres">
      <dgm:prSet presAssocID="{3AB039C4-2C61-4CCA-B83D-CFC29706F309}" presName="Accent" presStyleLbl="node1" presStyleIdx="4" presStyleCnt="10"/>
      <dgm:spPr/>
    </dgm:pt>
    <dgm:pt modelId="{8BF323D8-C33F-4A6D-A1D4-D85DDE88709F}" type="pres">
      <dgm:prSet presAssocID="{3AB039C4-2C61-4CCA-B83D-CFC29706F309}" presName="ParentBackground3" presStyleCnt="0"/>
      <dgm:spPr/>
    </dgm:pt>
    <dgm:pt modelId="{D3A60A76-6D1B-469C-BE1A-3F2E77EC2B2D}" type="pres">
      <dgm:prSet presAssocID="{3AB039C4-2C61-4CCA-B83D-CFC29706F309}" presName="ParentBackground" presStyleLbl="node1" presStyleIdx="5" presStyleCnt="10"/>
      <dgm:spPr/>
    </dgm:pt>
    <dgm:pt modelId="{27BEA284-C525-4758-A71B-3C168FB74722}" type="pres">
      <dgm:prSet presAssocID="{3AB039C4-2C61-4CCA-B83D-CFC29706F309}" presName="Child3" presStyleLbl="revTx" presStyleIdx="2" presStyleCnt="5">
        <dgm:presLayoutVars>
          <dgm:chMax val="0"/>
          <dgm:chPref val="0"/>
          <dgm:bulletEnabled val="1"/>
        </dgm:presLayoutVars>
      </dgm:prSet>
      <dgm:spPr/>
    </dgm:pt>
    <dgm:pt modelId="{378B3FA6-3035-42BB-A76C-CCFC2A462D99}" type="pres">
      <dgm:prSet presAssocID="{3AB039C4-2C61-4CCA-B83D-CFC29706F309}" presName="Parent3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0A454F9D-2722-4D61-974E-16D9B2D26F03}" type="pres">
      <dgm:prSet presAssocID="{3AED37E4-0CD0-4EE8-9B4B-A2F57A0135ED}" presName="Accent2" presStyleCnt="0"/>
      <dgm:spPr/>
    </dgm:pt>
    <dgm:pt modelId="{78569359-80B3-47A9-82F1-F38C75BB6B1F}" type="pres">
      <dgm:prSet presAssocID="{3AED37E4-0CD0-4EE8-9B4B-A2F57A0135ED}" presName="Accent" presStyleLbl="node1" presStyleIdx="6" presStyleCnt="10"/>
      <dgm:spPr/>
    </dgm:pt>
    <dgm:pt modelId="{FA36D510-37D1-4952-A4BC-D12F48FEEAFA}" type="pres">
      <dgm:prSet presAssocID="{3AED37E4-0CD0-4EE8-9B4B-A2F57A0135ED}" presName="ParentBackground2" presStyleCnt="0"/>
      <dgm:spPr/>
    </dgm:pt>
    <dgm:pt modelId="{AE0E62B1-0418-4C85-83B0-DBDD76AF72E8}" type="pres">
      <dgm:prSet presAssocID="{3AED37E4-0CD0-4EE8-9B4B-A2F57A0135ED}" presName="ParentBackground" presStyleLbl="node1" presStyleIdx="7" presStyleCnt="10"/>
      <dgm:spPr/>
    </dgm:pt>
    <dgm:pt modelId="{F663E02F-263C-4144-BE98-4D813B050377}" type="pres">
      <dgm:prSet presAssocID="{3AED37E4-0CD0-4EE8-9B4B-A2F57A0135ED}" presName="Child2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F9F29B1E-CE2A-445E-8170-A57CE7F39DE5}" type="pres">
      <dgm:prSet presAssocID="{3AED37E4-0CD0-4EE8-9B4B-A2F57A0135ED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270B16C9-97CD-43AA-858A-E9E2E6F6F3B9}" type="pres">
      <dgm:prSet presAssocID="{B11C543A-8C38-40B2-8627-2550E9329F90}" presName="Accent1" presStyleCnt="0"/>
      <dgm:spPr/>
    </dgm:pt>
    <dgm:pt modelId="{14C6B1B8-EBAC-4F93-A276-3FDFE10FBBAE}" type="pres">
      <dgm:prSet presAssocID="{B11C543A-8C38-40B2-8627-2550E9329F90}" presName="Accent" presStyleLbl="node1" presStyleIdx="8" presStyleCnt="10"/>
      <dgm:spPr/>
    </dgm:pt>
    <dgm:pt modelId="{04D7B811-1C7B-422F-A055-DBEE984266C4}" type="pres">
      <dgm:prSet presAssocID="{B11C543A-8C38-40B2-8627-2550E9329F90}" presName="ParentBackground1" presStyleCnt="0"/>
      <dgm:spPr/>
    </dgm:pt>
    <dgm:pt modelId="{81137FDB-A482-4DB4-8B84-9EA203A9D90E}" type="pres">
      <dgm:prSet presAssocID="{B11C543A-8C38-40B2-8627-2550E9329F90}" presName="ParentBackground" presStyleLbl="node1" presStyleIdx="9" presStyleCnt="10"/>
      <dgm:spPr/>
    </dgm:pt>
    <dgm:pt modelId="{7A01074F-5BA2-435D-A22A-9AE0A776148E}" type="pres">
      <dgm:prSet presAssocID="{B11C543A-8C38-40B2-8627-2550E9329F90}" presName="Child1" presStyleLbl="revTx" presStyleIdx="4" presStyleCnt="5">
        <dgm:presLayoutVars>
          <dgm:chMax val="0"/>
          <dgm:chPref val="0"/>
          <dgm:bulletEnabled val="1"/>
        </dgm:presLayoutVars>
      </dgm:prSet>
      <dgm:spPr/>
    </dgm:pt>
    <dgm:pt modelId="{2DCE1902-81D9-4FC3-973F-2D01F197D634}" type="pres">
      <dgm:prSet presAssocID="{B11C543A-8C38-40B2-8627-2550E9329F90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65027405-CFB1-485C-8483-48810B660AB7}" type="presOf" srcId="{22DEFF12-B8E7-494A-ADF8-8CEAAB2914A6}" destId="{1BC95CF5-EEBF-410E-BD7E-26BCEE7A845C}" srcOrd="0" destOrd="0" presId="urn:microsoft.com/office/officeart/2018/layout/CircleProcess"/>
    <dgm:cxn modelId="{65363908-43CA-4225-B4FB-A2192C01059D}" type="presOf" srcId="{3FA4B1F8-04A7-45AC-99FB-0A7BAA947F07}" destId="{64AF484A-8F78-4515-B9C7-E946EE49C409}" srcOrd="0" destOrd="0" presId="urn:microsoft.com/office/officeart/2018/layout/CircleProcess"/>
    <dgm:cxn modelId="{3174C815-005B-40DB-967E-182ECCD26CF8}" type="presOf" srcId="{3FA4B1F8-04A7-45AC-99FB-0A7BAA947F07}" destId="{24ADF332-5CA0-44A8-A7C2-E8EAEDA95659}" srcOrd="1" destOrd="0" presId="urn:microsoft.com/office/officeart/2018/layout/CircleProcess"/>
    <dgm:cxn modelId="{707A8419-A124-4924-A35D-9D051BEFAD27}" srcId="{6D4146BF-DBC9-45F8-8A08-B0009F3F9E95}" destId="{3FA4B1F8-04A7-45AC-99FB-0A7BAA947F07}" srcOrd="4" destOrd="0" parTransId="{FC836766-A4C3-4060-95A0-FFFAEF5D5E0C}" sibTransId="{FEB4E652-7233-43BB-A6CD-6FC6E78BC29C}"/>
    <dgm:cxn modelId="{71BF821E-D73A-409F-A42E-FE6FC27CB68A}" srcId="{6D4146BF-DBC9-45F8-8A08-B0009F3F9E95}" destId="{B11C543A-8C38-40B2-8627-2550E9329F90}" srcOrd="0" destOrd="0" parTransId="{72A83359-3ADB-4048-9C07-A1AD0EC774EB}" sibTransId="{D7CFFC84-1D9F-49AC-9F41-B35800F924A5}"/>
    <dgm:cxn modelId="{86F4EE24-FA18-450A-BED9-4F0048495A79}" type="presOf" srcId="{3AB039C4-2C61-4CCA-B83D-CFC29706F309}" destId="{378B3FA6-3035-42BB-A76C-CCFC2A462D99}" srcOrd="1" destOrd="0" presId="urn:microsoft.com/office/officeart/2018/layout/CircleProcess"/>
    <dgm:cxn modelId="{ADE1DD34-B9A0-4266-B678-C81CCF7E63F3}" type="presOf" srcId="{DA001B75-2C5A-4C8C-B276-5946AAF07313}" destId="{27BEA284-C525-4758-A71B-3C168FB74722}" srcOrd="0" destOrd="0" presId="urn:microsoft.com/office/officeart/2018/layout/CircleProcess"/>
    <dgm:cxn modelId="{13066B49-1B36-429D-A996-7812DC25EA70}" type="presOf" srcId="{A5891C03-6A38-4048-A988-66C4CE01BC49}" destId="{7A01074F-5BA2-435D-A22A-9AE0A776148E}" srcOrd="0" destOrd="0" presId="urn:microsoft.com/office/officeart/2018/layout/CircleProcess"/>
    <dgm:cxn modelId="{3630174B-02CE-4D77-9A6E-614CDA360AC5}" srcId="{3FA4B1F8-04A7-45AC-99FB-0A7BAA947F07}" destId="{274EF077-5928-4D19-8A1B-ED1B36AADEB3}" srcOrd="0" destOrd="0" parTransId="{40CF755A-4186-4564-9381-CE9EE7F7B1A0}" sibTransId="{A5EA3641-B62C-4D30-A41C-9720F070A27F}"/>
    <dgm:cxn modelId="{812DF773-344F-498A-8AAD-18D11147C312}" srcId="{6D4146BF-DBC9-45F8-8A08-B0009F3F9E95}" destId="{993D6FEE-D33F-4F3D-9090-2B5E897DF8EE}" srcOrd="3" destOrd="0" parTransId="{8DC50BE0-029E-48ED-983F-E2738D017B23}" sibTransId="{60D8E262-9649-4C74-8648-214B48F0AFDB}"/>
    <dgm:cxn modelId="{E55D997B-DBCB-43EE-854A-52261648089E}" srcId="{6D4146BF-DBC9-45F8-8A08-B0009F3F9E95}" destId="{3AB039C4-2C61-4CCA-B83D-CFC29706F309}" srcOrd="2" destOrd="0" parTransId="{7C2EB18A-14AE-460E-9181-F7D43E3C1E69}" sibTransId="{DFC1C32D-0B64-4F0E-B64D-9B144AF9D934}"/>
    <dgm:cxn modelId="{0712718C-7928-4D52-B340-75B245BD3C8F}" type="presOf" srcId="{274EF077-5928-4D19-8A1B-ED1B36AADEB3}" destId="{2CDC3971-DC4C-4353-B61B-A06BD6B7B9EA}" srcOrd="0" destOrd="0" presId="urn:microsoft.com/office/officeart/2018/layout/CircleProcess"/>
    <dgm:cxn modelId="{6C8B2FB8-E89B-4102-853C-29E7801CAA18}" type="presOf" srcId="{3AED37E4-0CD0-4EE8-9B4B-A2F57A0135ED}" destId="{AE0E62B1-0418-4C85-83B0-DBDD76AF72E8}" srcOrd="0" destOrd="0" presId="urn:microsoft.com/office/officeart/2018/layout/CircleProcess"/>
    <dgm:cxn modelId="{403CBABA-1F2A-47F3-872D-01F664E1B73A}" srcId="{3AED37E4-0CD0-4EE8-9B4B-A2F57A0135ED}" destId="{AF53E48F-D8B7-4DC6-A3D3-A9BB1571FF75}" srcOrd="0" destOrd="0" parTransId="{2471CC09-D049-495C-9FED-5C8867155A61}" sibTransId="{E6FCE92C-80ED-4958-8A23-C192A153FF18}"/>
    <dgm:cxn modelId="{FA6899C8-6498-47D4-87BE-5BEC390BF3D3}" type="presOf" srcId="{3AB039C4-2C61-4CCA-B83D-CFC29706F309}" destId="{D3A60A76-6D1B-469C-BE1A-3F2E77EC2B2D}" srcOrd="0" destOrd="0" presId="urn:microsoft.com/office/officeart/2018/layout/CircleProcess"/>
    <dgm:cxn modelId="{7E43AFCB-DC29-4FF9-9FD1-CFB839EECE9B}" srcId="{3AB039C4-2C61-4CCA-B83D-CFC29706F309}" destId="{DA001B75-2C5A-4C8C-B276-5946AAF07313}" srcOrd="0" destOrd="0" parTransId="{C1324BB6-4268-4E76-9B1A-771C5D448426}" sibTransId="{6370045A-E621-4C79-8992-1F8219B326D9}"/>
    <dgm:cxn modelId="{AB6366CC-4F22-452D-A49D-91BFEBA783A0}" srcId="{993D6FEE-D33F-4F3D-9090-2B5E897DF8EE}" destId="{22DEFF12-B8E7-494A-ADF8-8CEAAB2914A6}" srcOrd="0" destOrd="0" parTransId="{B62F49A6-512F-4EE1-B66B-3A380C380019}" sibTransId="{63283851-28B1-4856-B39A-1F22DB442B6C}"/>
    <dgm:cxn modelId="{49A691D0-37F1-4B44-9905-BF4C5F964C8C}" type="presOf" srcId="{993D6FEE-D33F-4F3D-9090-2B5E897DF8EE}" destId="{CF9B16FD-38EA-43BB-91BC-B0E083335401}" srcOrd="1" destOrd="0" presId="urn:microsoft.com/office/officeart/2018/layout/CircleProcess"/>
    <dgm:cxn modelId="{6CE6BDD8-EA7B-43F9-B77D-CEC5661400BA}" type="presOf" srcId="{993D6FEE-D33F-4F3D-9090-2B5E897DF8EE}" destId="{DE18F661-8EA7-435A-B763-7A7221D822D0}" srcOrd="0" destOrd="0" presId="urn:microsoft.com/office/officeart/2018/layout/CircleProcess"/>
    <dgm:cxn modelId="{BB776CD9-675C-41B8-AE1C-11FCFA3C69C1}" type="presOf" srcId="{AF53E48F-D8B7-4DC6-A3D3-A9BB1571FF75}" destId="{F663E02F-263C-4144-BE98-4D813B050377}" srcOrd="0" destOrd="0" presId="urn:microsoft.com/office/officeart/2018/layout/CircleProcess"/>
    <dgm:cxn modelId="{0E6E10DA-15CC-43BF-99C5-374EA4C84F28}" type="presOf" srcId="{6D4146BF-DBC9-45F8-8A08-B0009F3F9E95}" destId="{8915521C-EBAD-45A3-BD5A-3034744A7031}" srcOrd="0" destOrd="0" presId="urn:microsoft.com/office/officeart/2018/layout/CircleProcess"/>
    <dgm:cxn modelId="{7D0B64DB-BCCB-402F-8B12-21E895704625}" srcId="{B11C543A-8C38-40B2-8627-2550E9329F90}" destId="{A5891C03-6A38-4048-A988-66C4CE01BC49}" srcOrd="0" destOrd="0" parTransId="{A3BF54BF-2C1C-4742-A2F9-04DB88A36FCA}" sibTransId="{C0FF2136-5120-4B05-9613-36B8D6C6C7CF}"/>
    <dgm:cxn modelId="{2C1D5BEC-E10C-417B-9EC9-7C0D2B9BF7D3}" type="presOf" srcId="{B11C543A-8C38-40B2-8627-2550E9329F90}" destId="{2DCE1902-81D9-4FC3-973F-2D01F197D634}" srcOrd="1" destOrd="0" presId="urn:microsoft.com/office/officeart/2018/layout/CircleProcess"/>
    <dgm:cxn modelId="{E7FDCEF5-CDC2-47A1-8C70-009510AAD689}" type="presOf" srcId="{B11C543A-8C38-40B2-8627-2550E9329F90}" destId="{81137FDB-A482-4DB4-8B84-9EA203A9D90E}" srcOrd="0" destOrd="0" presId="urn:microsoft.com/office/officeart/2018/layout/CircleProcess"/>
    <dgm:cxn modelId="{ACDC0AF8-2030-4DE0-A3BF-C1AB7BDB2655}" type="presOf" srcId="{3AED37E4-0CD0-4EE8-9B4B-A2F57A0135ED}" destId="{F9F29B1E-CE2A-445E-8170-A57CE7F39DE5}" srcOrd="1" destOrd="0" presId="urn:microsoft.com/office/officeart/2018/layout/CircleProcess"/>
    <dgm:cxn modelId="{7D42B9FA-7923-4976-9C9F-9668F99E0F70}" srcId="{6D4146BF-DBC9-45F8-8A08-B0009F3F9E95}" destId="{3AED37E4-0CD0-4EE8-9B4B-A2F57A0135ED}" srcOrd="1" destOrd="0" parTransId="{ECB1A433-87C4-4305-A323-D1B8F1FDCE92}" sibTransId="{DEECC9D7-7DB8-444F-A81E-04D0B9311668}"/>
    <dgm:cxn modelId="{1C66980C-F524-491D-9542-B0FB614DA862}" type="presParOf" srcId="{8915521C-EBAD-45A3-BD5A-3034744A7031}" destId="{C4210409-4603-4C40-9ECF-E05354E7D34E}" srcOrd="0" destOrd="0" presId="urn:microsoft.com/office/officeart/2018/layout/CircleProcess"/>
    <dgm:cxn modelId="{24A073D0-62E1-45BF-B430-E0FCEDF50074}" type="presParOf" srcId="{C4210409-4603-4C40-9ECF-E05354E7D34E}" destId="{B53E0393-36A4-49C6-B98F-7444D39D4DC8}" srcOrd="0" destOrd="0" presId="urn:microsoft.com/office/officeart/2018/layout/CircleProcess"/>
    <dgm:cxn modelId="{8DD9AEA0-2AAA-4A93-868D-8CC92D83EB0C}" type="presParOf" srcId="{8915521C-EBAD-45A3-BD5A-3034744A7031}" destId="{081B7AB1-2A6E-47A3-A05C-D3351AB001FE}" srcOrd="1" destOrd="0" presId="urn:microsoft.com/office/officeart/2018/layout/CircleProcess"/>
    <dgm:cxn modelId="{4F1B2B57-B65F-4D42-A85E-62C7FCFB738D}" type="presParOf" srcId="{081B7AB1-2A6E-47A3-A05C-D3351AB001FE}" destId="{64AF484A-8F78-4515-B9C7-E946EE49C409}" srcOrd="0" destOrd="0" presId="urn:microsoft.com/office/officeart/2018/layout/CircleProcess"/>
    <dgm:cxn modelId="{D816C81E-7D92-47D2-B58F-AF5E40919E5C}" type="presParOf" srcId="{8915521C-EBAD-45A3-BD5A-3034744A7031}" destId="{2CDC3971-DC4C-4353-B61B-A06BD6B7B9EA}" srcOrd="2" destOrd="0" presId="urn:microsoft.com/office/officeart/2018/layout/CircleProcess"/>
    <dgm:cxn modelId="{0F33A9BE-40D8-4A85-89E5-B3CB586827BE}" type="presParOf" srcId="{8915521C-EBAD-45A3-BD5A-3034744A7031}" destId="{24ADF332-5CA0-44A8-A7C2-E8EAEDA95659}" srcOrd="3" destOrd="0" presId="urn:microsoft.com/office/officeart/2018/layout/CircleProcess"/>
    <dgm:cxn modelId="{ED867F22-79F5-4305-9CCD-039654926910}" type="presParOf" srcId="{8915521C-EBAD-45A3-BD5A-3034744A7031}" destId="{C329E5BE-1381-4806-88FF-F36E0D76D430}" srcOrd="4" destOrd="0" presId="urn:microsoft.com/office/officeart/2018/layout/CircleProcess"/>
    <dgm:cxn modelId="{3AFA587C-019F-463F-AF76-F68783203A30}" type="presParOf" srcId="{C329E5BE-1381-4806-88FF-F36E0D76D430}" destId="{966B9A38-5CC4-4B00-80C4-811C58C20A09}" srcOrd="0" destOrd="0" presId="urn:microsoft.com/office/officeart/2018/layout/CircleProcess"/>
    <dgm:cxn modelId="{EE9E162E-D278-446B-AAA9-73B3570ADE60}" type="presParOf" srcId="{8915521C-EBAD-45A3-BD5A-3034744A7031}" destId="{79F9AA55-2C7D-4550-82C3-B6DF2C7EE0EC}" srcOrd="5" destOrd="0" presId="urn:microsoft.com/office/officeart/2018/layout/CircleProcess"/>
    <dgm:cxn modelId="{3F703520-5008-4869-9E38-E13108175B08}" type="presParOf" srcId="{79F9AA55-2C7D-4550-82C3-B6DF2C7EE0EC}" destId="{DE18F661-8EA7-435A-B763-7A7221D822D0}" srcOrd="0" destOrd="0" presId="urn:microsoft.com/office/officeart/2018/layout/CircleProcess"/>
    <dgm:cxn modelId="{D41284A0-8CA5-4427-A2F4-654FD47425C2}" type="presParOf" srcId="{8915521C-EBAD-45A3-BD5A-3034744A7031}" destId="{1BC95CF5-EEBF-410E-BD7E-26BCEE7A845C}" srcOrd="6" destOrd="0" presId="urn:microsoft.com/office/officeart/2018/layout/CircleProcess"/>
    <dgm:cxn modelId="{6C0BD75D-C4A1-4EC7-A2E5-22B9F3B65791}" type="presParOf" srcId="{8915521C-EBAD-45A3-BD5A-3034744A7031}" destId="{CF9B16FD-38EA-43BB-91BC-B0E083335401}" srcOrd="7" destOrd="0" presId="urn:microsoft.com/office/officeart/2018/layout/CircleProcess"/>
    <dgm:cxn modelId="{7ABE8ECA-9EFB-475C-9911-3562BD0F042C}" type="presParOf" srcId="{8915521C-EBAD-45A3-BD5A-3034744A7031}" destId="{CE33530E-C6D7-4443-933A-E6598517D843}" srcOrd="8" destOrd="0" presId="urn:microsoft.com/office/officeart/2018/layout/CircleProcess"/>
    <dgm:cxn modelId="{11546109-DF6D-4DAB-B60D-4835FEBAF8E7}" type="presParOf" srcId="{CE33530E-C6D7-4443-933A-E6598517D843}" destId="{FC8D7D53-96B6-442C-9047-9826DA936031}" srcOrd="0" destOrd="0" presId="urn:microsoft.com/office/officeart/2018/layout/CircleProcess"/>
    <dgm:cxn modelId="{240230ED-7CC9-49EA-8A2D-42D1554A9AB9}" type="presParOf" srcId="{8915521C-EBAD-45A3-BD5A-3034744A7031}" destId="{8BF323D8-C33F-4A6D-A1D4-D85DDE88709F}" srcOrd="9" destOrd="0" presId="urn:microsoft.com/office/officeart/2018/layout/CircleProcess"/>
    <dgm:cxn modelId="{B747DF4E-DA50-4723-8918-CC27E6556F2D}" type="presParOf" srcId="{8BF323D8-C33F-4A6D-A1D4-D85DDE88709F}" destId="{D3A60A76-6D1B-469C-BE1A-3F2E77EC2B2D}" srcOrd="0" destOrd="0" presId="urn:microsoft.com/office/officeart/2018/layout/CircleProcess"/>
    <dgm:cxn modelId="{EC7AFA12-A7BE-4B97-AA5F-54433DC1B6A1}" type="presParOf" srcId="{8915521C-EBAD-45A3-BD5A-3034744A7031}" destId="{27BEA284-C525-4758-A71B-3C168FB74722}" srcOrd="10" destOrd="0" presId="urn:microsoft.com/office/officeart/2018/layout/CircleProcess"/>
    <dgm:cxn modelId="{FB783650-62BE-4F3D-BA03-C69837B9608E}" type="presParOf" srcId="{8915521C-EBAD-45A3-BD5A-3034744A7031}" destId="{378B3FA6-3035-42BB-A76C-CCFC2A462D99}" srcOrd="11" destOrd="0" presId="urn:microsoft.com/office/officeart/2018/layout/CircleProcess"/>
    <dgm:cxn modelId="{E19691F6-7119-40E2-B955-877E0C5B9537}" type="presParOf" srcId="{8915521C-EBAD-45A3-BD5A-3034744A7031}" destId="{0A454F9D-2722-4D61-974E-16D9B2D26F03}" srcOrd="12" destOrd="0" presId="urn:microsoft.com/office/officeart/2018/layout/CircleProcess"/>
    <dgm:cxn modelId="{8CB29C7D-8AB5-47D9-BD6C-9135A835A004}" type="presParOf" srcId="{0A454F9D-2722-4D61-974E-16D9B2D26F03}" destId="{78569359-80B3-47A9-82F1-F38C75BB6B1F}" srcOrd="0" destOrd="0" presId="urn:microsoft.com/office/officeart/2018/layout/CircleProcess"/>
    <dgm:cxn modelId="{0A43AB0A-9E53-4719-A612-2C7A9A958741}" type="presParOf" srcId="{8915521C-EBAD-45A3-BD5A-3034744A7031}" destId="{FA36D510-37D1-4952-A4BC-D12F48FEEAFA}" srcOrd="13" destOrd="0" presId="urn:microsoft.com/office/officeart/2018/layout/CircleProcess"/>
    <dgm:cxn modelId="{C6C8ACFB-B536-45E0-94A9-0051B1B1F9C8}" type="presParOf" srcId="{FA36D510-37D1-4952-A4BC-D12F48FEEAFA}" destId="{AE0E62B1-0418-4C85-83B0-DBDD76AF72E8}" srcOrd="0" destOrd="0" presId="urn:microsoft.com/office/officeart/2018/layout/CircleProcess"/>
    <dgm:cxn modelId="{F77CF5E9-2B52-48AA-88CC-51DAE3BFB477}" type="presParOf" srcId="{8915521C-EBAD-45A3-BD5A-3034744A7031}" destId="{F663E02F-263C-4144-BE98-4D813B050377}" srcOrd="14" destOrd="0" presId="urn:microsoft.com/office/officeart/2018/layout/CircleProcess"/>
    <dgm:cxn modelId="{42A2C3ED-DE41-478B-B0E4-39781B27CADF}" type="presParOf" srcId="{8915521C-EBAD-45A3-BD5A-3034744A7031}" destId="{F9F29B1E-CE2A-445E-8170-A57CE7F39DE5}" srcOrd="15" destOrd="0" presId="urn:microsoft.com/office/officeart/2018/layout/CircleProcess"/>
    <dgm:cxn modelId="{E3231F91-7E89-45EA-9557-586EC6FEFC28}" type="presParOf" srcId="{8915521C-EBAD-45A3-BD5A-3034744A7031}" destId="{270B16C9-97CD-43AA-858A-E9E2E6F6F3B9}" srcOrd="16" destOrd="0" presId="urn:microsoft.com/office/officeart/2018/layout/CircleProcess"/>
    <dgm:cxn modelId="{3E081DD4-6C06-42DC-AB70-BA6AD8201104}" type="presParOf" srcId="{270B16C9-97CD-43AA-858A-E9E2E6F6F3B9}" destId="{14C6B1B8-EBAC-4F93-A276-3FDFE10FBBAE}" srcOrd="0" destOrd="0" presId="urn:microsoft.com/office/officeart/2018/layout/CircleProcess"/>
    <dgm:cxn modelId="{D8A8B6DD-B2CD-4CDD-89D2-47F54D82B66E}" type="presParOf" srcId="{8915521C-EBAD-45A3-BD5A-3034744A7031}" destId="{04D7B811-1C7B-422F-A055-DBEE984266C4}" srcOrd="17" destOrd="0" presId="urn:microsoft.com/office/officeart/2018/layout/CircleProcess"/>
    <dgm:cxn modelId="{6F9AB1D1-9118-46D3-B928-87159405C956}" type="presParOf" srcId="{04D7B811-1C7B-422F-A055-DBEE984266C4}" destId="{81137FDB-A482-4DB4-8B84-9EA203A9D90E}" srcOrd="0" destOrd="0" presId="urn:microsoft.com/office/officeart/2018/layout/CircleProcess"/>
    <dgm:cxn modelId="{2FEB61BF-5E9B-410A-B3B2-B2AB2A4BE797}" type="presParOf" srcId="{8915521C-EBAD-45A3-BD5A-3034744A7031}" destId="{7A01074F-5BA2-435D-A22A-9AE0A776148E}" srcOrd="18" destOrd="0" presId="urn:microsoft.com/office/officeart/2018/layout/CircleProcess"/>
    <dgm:cxn modelId="{63E9E9CF-10A8-4064-AA77-30150B51E520}" type="presParOf" srcId="{8915521C-EBAD-45A3-BD5A-3034744A7031}" destId="{2DCE1902-81D9-4FC3-973F-2D01F197D634}" srcOrd="19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7911105-FA91-4999-A9EC-158ECACFCCF7}" type="doc">
      <dgm:prSet loTypeId="urn:microsoft.com/office/officeart/2005/8/layout/hList7" loCatId="process" qsTypeId="urn:microsoft.com/office/officeart/2005/8/quickstyle/simple1" qsCatId="simple" csTypeId="urn:microsoft.com/office/officeart/2005/8/colors/accent3_2" csCatId="accent3" phldr="1"/>
      <dgm:spPr/>
    </dgm:pt>
    <dgm:pt modelId="{A57CE265-1202-4BE9-B9B0-3DE5187A9BE3}">
      <dgm:prSet phldrT="[Text]"/>
      <dgm:spPr/>
      <dgm:t>
        <a:bodyPr/>
        <a:lstStyle/>
        <a:p>
          <a:r>
            <a:rPr lang="en-GB"/>
            <a:t>Moodle</a:t>
          </a:r>
        </a:p>
      </dgm:t>
    </dgm:pt>
    <dgm:pt modelId="{41A3C2A5-46E5-4210-8A0B-846612B952A8}" type="parTrans" cxnId="{1D3FB21B-9ED3-49AC-8681-BD9450FB9847}">
      <dgm:prSet/>
      <dgm:spPr/>
      <dgm:t>
        <a:bodyPr/>
        <a:lstStyle/>
        <a:p>
          <a:endParaRPr lang="en-GB"/>
        </a:p>
      </dgm:t>
    </dgm:pt>
    <dgm:pt modelId="{691B6372-BEC1-482D-895B-271E946F7153}" type="sibTrans" cxnId="{1D3FB21B-9ED3-49AC-8681-BD9450FB9847}">
      <dgm:prSet/>
      <dgm:spPr/>
      <dgm:t>
        <a:bodyPr/>
        <a:lstStyle/>
        <a:p>
          <a:endParaRPr lang="en-GB"/>
        </a:p>
      </dgm:t>
    </dgm:pt>
    <dgm:pt modelId="{01592E6C-07FF-4B1D-8E0E-57A5D6B797A4}">
      <dgm:prSet phldrT="[Text]"/>
      <dgm:spPr/>
      <dgm:t>
        <a:bodyPr/>
        <a:lstStyle/>
        <a:p>
          <a:r>
            <a:rPr lang="en-GB"/>
            <a:t>Reading Lists</a:t>
          </a:r>
        </a:p>
      </dgm:t>
    </dgm:pt>
    <dgm:pt modelId="{BC6C937D-7467-4B06-83D6-7EA2B478E8D1}" type="parTrans" cxnId="{1D55D7DE-BA54-4FBE-A3EE-89AABD5B3A85}">
      <dgm:prSet/>
      <dgm:spPr/>
      <dgm:t>
        <a:bodyPr/>
        <a:lstStyle/>
        <a:p>
          <a:endParaRPr lang="en-GB"/>
        </a:p>
      </dgm:t>
    </dgm:pt>
    <dgm:pt modelId="{4E1D18BD-6B1B-4E5D-B142-C92D299407C1}" type="sibTrans" cxnId="{1D55D7DE-BA54-4FBE-A3EE-89AABD5B3A85}">
      <dgm:prSet/>
      <dgm:spPr/>
      <dgm:t>
        <a:bodyPr/>
        <a:lstStyle/>
        <a:p>
          <a:endParaRPr lang="en-GB"/>
        </a:p>
      </dgm:t>
    </dgm:pt>
    <dgm:pt modelId="{229C2F99-1B8C-4343-91C6-F9F6ACA43039}">
      <dgm:prSet phldrT="[Text]"/>
      <dgm:spPr/>
      <dgm:t>
        <a:bodyPr/>
        <a:lstStyle/>
        <a:p>
          <a:r>
            <a:rPr lang="en-GB"/>
            <a:t>Online </a:t>
          </a:r>
        </a:p>
      </dgm:t>
    </dgm:pt>
    <dgm:pt modelId="{F69BC897-A571-458B-A660-EEA16CE3E8F7}" type="parTrans" cxnId="{FFB299CA-F03C-4EFD-B2EF-8E9064C39305}">
      <dgm:prSet/>
      <dgm:spPr/>
      <dgm:t>
        <a:bodyPr/>
        <a:lstStyle/>
        <a:p>
          <a:endParaRPr lang="en-GB"/>
        </a:p>
      </dgm:t>
    </dgm:pt>
    <dgm:pt modelId="{010BE03B-AB38-4F13-A09C-5B0E877BD4EE}" type="sibTrans" cxnId="{FFB299CA-F03C-4EFD-B2EF-8E9064C39305}">
      <dgm:prSet/>
      <dgm:spPr/>
      <dgm:t>
        <a:bodyPr/>
        <a:lstStyle/>
        <a:p>
          <a:endParaRPr lang="en-GB"/>
        </a:p>
      </dgm:t>
    </dgm:pt>
    <dgm:pt modelId="{166C8FFE-B66A-4670-8A03-E1D9FBDF075F}">
      <dgm:prSet phldrT="[Text]"/>
      <dgm:spPr/>
      <dgm:t>
        <a:bodyPr/>
        <a:lstStyle/>
        <a:p>
          <a:r>
            <a:rPr lang="en-GB"/>
            <a:t>Print Books</a:t>
          </a:r>
        </a:p>
      </dgm:t>
    </dgm:pt>
    <dgm:pt modelId="{5718D2A2-F0D8-42B2-ADB4-EBE38EB021B8}" type="parTrans" cxnId="{723B8778-4A0A-41D2-8760-6C1DAF143D06}">
      <dgm:prSet/>
      <dgm:spPr/>
      <dgm:t>
        <a:bodyPr/>
        <a:lstStyle/>
        <a:p>
          <a:endParaRPr lang="en-GB"/>
        </a:p>
      </dgm:t>
    </dgm:pt>
    <dgm:pt modelId="{6043C87E-E16B-40EF-822B-B403302C4193}" type="sibTrans" cxnId="{723B8778-4A0A-41D2-8760-6C1DAF143D06}">
      <dgm:prSet/>
      <dgm:spPr/>
      <dgm:t>
        <a:bodyPr/>
        <a:lstStyle/>
        <a:p>
          <a:endParaRPr lang="en-GB"/>
        </a:p>
      </dgm:t>
    </dgm:pt>
    <dgm:pt modelId="{7E0C9849-9E41-4985-A232-FBA29BC061F3}" type="pres">
      <dgm:prSet presAssocID="{A7911105-FA91-4999-A9EC-158ECACFCCF7}" presName="Name0" presStyleCnt="0">
        <dgm:presLayoutVars>
          <dgm:dir/>
          <dgm:resizeHandles val="exact"/>
        </dgm:presLayoutVars>
      </dgm:prSet>
      <dgm:spPr/>
    </dgm:pt>
    <dgm:pt modelId="{6295506A-8565-4A1D-B2DA-8FC4ED83C92F}" type="pres">
      <dgm:prSet presAssocID="{A7911105-FA91-4999-A9EC-158ECACFCCF7}" presName="fgShape" presStyleLbl="fgShp" presStyleIdx="0" presStyleCnt="1"/>
      <dgm:spPr/>
    </dgm:pt>
    <dgm:pt modelId="{953264D1-70DF-4361-9762-5DFA6FAF1D09}" type="pres">
      <dgm:prSet presAssocID="{A7911105-FA91-4999-A9EC-158ECACFCCF7}" presName="linComp" presStyleCnt="0"/>
      <dgm:spPr/>
    </dgm:pt>
    <dgm:pt modelId="{5DBFB346-A430-4D0B-A2D4-067ACE248AAA}" type="pres">
      <dgm:prSet presAssocID="{A57CE265-1202-4BE9-B9B0-3DE5187A9BE3}" presName="compNode" presStyleCnt="0"/>
      <dgm:spPr/>
    </dgm:pt>
    <dgm:pt modelId="{A0165A93-42AE-40F3-B542-379F1BD58A71}" type="pres">
      <dgm:prSet presAssocID="{A57CE265-1202-4BE9-B9B0-3DE5187A9BE3}" presName="bkgdShape" presStyleLbl="node1" presStyleIdx="0" presStyleCnt="4" custLinFactNeighborX="-95"/>
      <dgm:spPr/>
    </dgm:pt>
    <dgm:pt modelId="{61DA04C5-20CF-448A-B3BC-C2DAC160DBFA}" type="pres">
      <dgm:prSet presAssocID="{A57CE265-1202-4BE9-B9B0-3DE5187A9BE3}" presName="nodeTx" presStyleLbl="node1" presStyleIdx="0" presStyleCnt="4">
        <dgm:presLayoutVars>
          <dgm:bulletEnabled val="1"/>
        </dgm:presLayoutVars>
      </dgm:prSet>
      <dgm:spPr/>
    </dgm:pt>
    <dgm:pt modelId="{4ED0EA90-92AC-4F47-BEEB-07197A9713CF}" type="pres">
      <dgm:prSet presAssocID="{A57CE265-1202-4BE9-B9B0-3DE5187A9BE3}" presName="invisiNode" presStyleLbl="node1" presStyleIdx="0" presStyleCnt="4"/>
      <dgm:spPr/>
    </dgm:pt>
    <dgm:pt modelId="{8D56C505-C3D0-4B15-886F-7E802FE35A7A}" type="pres">
      <dgm:prSet presAssocID="{A57CE265-1202-4BE9-B9B0-3DE5187A9BE3}" presName="imagNode" presStyleLbl="fgImgPlac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extLst>
        <a:ext uri="{E40237B7-FDA0-4F09-8148-C483321AD2D9}">
          <dgm14:cNvPr xmlns:dgm14="http://schemas.microsoft.com/office/drawing/2010/diagram" id="0" name="" descr="Programmer male with solid fill"/>
        </a:ext>
      </dgm:extLst>
    </dgm:pt>
    <dgm:pt modelId="{8F75AEDA-577D-4E0A-A476-A01385256A1D}" type="pres">
      <dgm:prSet presAssocID="{691B6372-BEC1-482D-895B-271E946F7153}" presName="sibTrans" presStyleLbl="sibTrans2D1" presStyleIdx="0" presStyleCnt="0"/>
      <dgm:spPr/>
    </dgm:pt>
    <dgm:pt modelId="{E7877800-6BF5-47FC-901E-B5D6C300154B}" type="pres">
      <dgm:prSet presAssocID="{01592E6C-07FF-4B1D-8E0E-57A5D6B797A4}" presName="compNode" presStyleCnt="0"/>
      <dgm:spPr/>
    </dgm:pt>
    <dgm:pt modelId="{B4A0E68F-AE13-4F74-903E-68E2DD8E9FBD}" type="pres">
      <dgm:prSet presAssocID="{01592E6C-07FF-4B1D-8E0E-57A5D6B797A4}" presName="bkgdShape" presStyleLbl="node1" presStyleIdx="1" presStyleCnt="4"/>
      <dgm:spPr/>
    </dgm:pt>
    <dgm:pt modelId="{7A863E03-C785-4AB8-998B-DC2E49069430}" type="pres">
      <dgm:prSet presAssocID="{01592E6C-07FF-4B1D-8E0E-57A5D6B797A4}" presName="nodeTx" presStyleLbl="node1" presStyleIdx="1" presStyleCnt="4">
        <dgm:presLayoutVars>
          <dgm:bulletEnabled val="1"/>
        </dgm:presLayoutVars>
      </dgm:prSet>
      <dgm:spPr/>
    </dgm:pt>
    <dgm:pt modelId="{8C7D07ED-8C63-47F4-9FB7-1543E1293B91}" type="pres">
      <dgm:prSet presAssocID="{01592E6C-07FF-4B1D-8E0E-57A5D6B797A4}" presName="invisiNode" presStyleLbl="node1" presStyleIdx="1" presStyleCnt="4"/>
      <dgm:spPr/>
    </dgm:pt>
    <dgm:pt modelId="{76F68743-DD52-4A1A-8D8A-E49D8D87BEDE}" type="pres">
      <dgm:prSet presAssocID="{01592E6C-07FF-4B1D-8E0E-57A5D6B797A4}" presName="imagNode" presStyleLbl="fgImgPlac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extLst>
        <a:ext uri="{E40237B7-FDA0-4F09-8148-C483321AD2D9}">
          <dgm14:cNvPr xmlns:dgm14="http://schemas.microsoft.com/office/drawing/2010/diagram" id="0" name="" descr="Checklist with solid fill"/>
        </a:ext>
      </dgm:extLst>
    </dgm:pt>
    <dgm:pt modelId="{1E14AF1B-ABEE-4D2F-81C1-BB3965DE4F2F}" type="pres">
      <dgm:prSet presAssocID="{4E1D18BD-6B1B-4E5D-B142-C92D299407C1}" presName="sibTrans" presStyleLbl="sibTrans2D1" presStyleIdx="0" presStyleCnt="0"/>
      <dgm:spPr/>
    </dgm:pt>
    <dgm:pt modelId="{2C2ACFD5-9987-4BB6-B0F2-C1DE17EBC78D}" type="pres">
      <dgm:prSet presAssocID="{229C2F99-1B8C-4343-91C6-F9F6ACA43039}" presName="compNode" presStyleCnt="0"/>
      <dgm:spPr/>
    </dgm:pt>
    <dgm:pt modelId="{B212C8A0-2776-46A7-8908-85A274FF0C81}" type="pres">
      <dgm:prSet presAssocID="{229C2F99-1B8C-4343-91C6-F9F6ACA43039}" presName="bkgdShape" presStyleLbl="node1" presStyleIdx="2" presStyleCnt="4" custLinFactNeighborY="348"/>
      <dgm:spPr/>
    </dgm:pt>
    <dgm:pt modelId="{E72C6AFF-2850-4584-B513-BB6B0EEA6D94}" type="pres">
      <dgm:prSet presAssocID="{229C2F99-1B8C-4343-91C6-F9F6ACA43039}" presName="nodeTx" presStyleLbl="node1" presStyleIdx="2" presStyleCnt="4">
        <dgm:presLayoutVars>
          <dgm:bulletEnabled val="1"/>
        </dgm:presLayoutVars>
      </dgm:prSet>
      <dgm:spPr/>
    </dgm:pt>
    <dgm:pt modelId="{D3548AB8-C84D-4FED-8BE3-BC7E7F3EDA83}" type="pres">
      <dgm:prSet presAssocID="{229C2F99-1B8C-4343-91C6-F9F6ACA43039}" presName="invisiNode" presStyleLbl="node1" presStyleIdx="2" presStyleCnt="4"/>
      <dgm:spPr/>
    </dgm:pt>
    <dgm:pt modelId="{9836E05B-52C3-446C-9B50-323A602EC116}" type="pres">
      <dgm:prSet presAssocID="{229C2F99-1B8C-4343-91C6-F9F6ACA43039}" presName="imagNode" presStyleLbl="fgImgPlac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extLst>
        <a:ext uri="{E40237B7-FDA0-4F09-8148-C483321AD2D9}">
          <dgm14:cNvPr xmlns:dgm14="http://schemas.microsoft.com/office/drawing/2010/diagram" id="0" name="" descr="Internet with solid fill"/>
        </a:ext>
      </dgm:extLst>
    </dgm:pt>
    <dgm:pt modelId="{21CB0AC9-F284-4D7C-B71F-435C168FB82E}" type="pres">
      <dgm:prSet presAssocID="{010BE03B-AB38-4F13-A09C-5B0E877BD4EE}" presName="sibTrans" presStyleLbl="sibTrans2D1" presStyleIdx="0" presStyleCnt="0"/>
      <dgm:spPr/>
    </dgm:pt>
    <dgm:pt modelId="{10D6E702-777C-490E-9628-03C8AC024A9A}" type="pres">
      <dgm:prSet presAssocID="{166C8FFE-B66A-4670-8A03-E1D9FBDF075F}" presName="compNode" presStyleCnt="0"/>
      <dgm:spPr/>
    </dgm:pt>
    <dgm:pt modelId="{09597B68-7355-43A9-A5DA-44D20ECE16A9}" type="pres">
      <dgm:prSet presAssocID="{166C8FFE-B66A-4670-8A03-E1D9FBDF075F}" presName="bkgdShape" presStyleLbl="node1" presStyleIdx="3" presStyleCnt="4"/>
      <dgm:spPr/>
    </dgm:pt>
    <dgm:pt modelId="{8B15BAA9-6239-4136-AE92-47E4A9E41D29}" type="pres">
      <dgm:prSet presAssocID="{166C8FFE-B66A-4670-8A03-E1D9FBDF075F}" presName="nodeTx" presStyleLbl="node1" presStyleIdx="3" presStyleCnt="4">
        <dgm:presLayoutVars>
          <dgm:bulletEnabled val="1"/>
        </dgm:presLayoutVars>
      </dgm:prSet>
      <dgm:spPr/>
    </dgm:pt>
    <dgm:pt modelId="{17A3463E-34BF-4A74-AEA8-E392E6B47BCE}" type="pres">
      <dgm:prSet presAssocID="{166C8FFE-B66A-4670-8A03-E1D9FBDF075F}" presName="invisiNode" presStyleLbl="node1" presStyleIdx="3" presStyleCnt="4"/>
      <dgm:spPr/>
    </dgm:pt>
    <dgm:pt modelId="{C1AD6A55-DD34-4303-A9BB-4E861812C60F}" type="pres">
      <dgm:prSet presAssocID="{166C8FFE-B66A-4670-8A03-E1D9FBDF075F}" presName="imagNode" presStyleLbl="fgImgPlac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extLst>
        <a:ext uri="{E40237B7-FDA0-4F09-8148-C483321AD2D9}">
          <dgm14:cNvPr xmlns:dgm14="http://schemas.microsoft.com/office/drawing/2010/diagram" id="0" name="" descr="Books with solid fill"/>
        </a:ext>
      </dgm:extLst>
    </dgm:pt>
  </dgm:ptLst>
  <dgm:cxnLst>
    <dgm:cxn modelId="{1D3FB21B-9ED3-49AC-8681-BD9450FB9847}" srcId="{A7911105-FA91-4999-A9EC-158ECACFCCF7}" destId="{A57CE265-1202-4BE9-B9B0-3DE5187A9BE3}" srcOrd="0" destOrd="0" parTransId="{41A3C2A5-46E5-4210-8A0B-846612B952A8}" sibTransId="{691B6372-BEC1-482D-895B-271E946F7153}"/>
    <dgm:cxn modelId="{BBFDEC28-E3F6-4774-AC19-05C3EC254095}" type="presOf" srcId="{4E1D18BD-6B1B-4E5D-B142-C92D299407C1}" destId="{1E14AF1B-ABEE-4D2F-81C1-BB3965DE4F2F}" srcOrd="0" destOrd="0" presId="urn:microsoft.com/office/officeart/2005/8/layout/hList7"/>
    <dgm:cxn modelId="{41244C29-5DFA-4222-88F1-E8C9DEDA953B}" type="presOf" srcId="{A57CE265-1202-4BE9-B9B0-3DE5187A9BE3}" destId="{61DA04C5-20CF-448A-B3BC-C2DAC160DBFA}" srcOrd="1" destOrd="0" presId="urn:microsoft.com/office/officeart/2005/8/layout/hList7"/>
    <dgm:cxn modelId="{BC170342-E73D-4A3C-B7D0-F316938F46D0}" type="presOf" srcId="{691B6372-BEC1-482D-895B-271E946F7153}" destId="{8F75AEDA-577D-4E0A-A476-A01385256A1D}" srcOrd="0" destOrd="0" presId="urn:microsoft.com/office/officeart/2005/8/layout/hList7"/>
    <dgm:cxn modelId="{832A6C42-867C-4143-948F-1A314881FD55}" type="presOf" srcId="{166C8FFE-B66A-4670-8A03-E1D9FBDF075F}" destId="{8B15BAA9-6239-4136-AE92-47E4A9E41D29}" srcOrd="1" destOrd="0" presId="urn:microsoft.com/office/officeart/2005/8/layout/hList7"/>
    <dgm:cxn modelId="{9075C244-5A33-4085-B64D-7629245CE243}" type="presOf" srcId="{A57CE265-1202-4BE9-B9B0-3DE5187A9BE3}" destId="{A0165A93-42AE-40F3-B542-379F1BD58A71}" srcOrd="0" destOrd="0" presId="urn:microsoft.com/office/officeart/2005/8/layout/hList7"/>
    <dgm:cxn modelId="{9549464C-A261-48A2-BFD2-0CF3A17A9610}" type="presOf" srcId="{A7911105-FA91-4999-A9EC-158ECACFCCF7}" destId="{7E0C9849-9E41-4985-A232-FBA29BC061F3}" srcOrd="0" destOrd="0" presId="urn:microsoft.com/office/officeart/2005/8/layout/hList7"/>
    <dgm:cxn modelId="{FE02286A-C5C0-47EC-BEFE-99DAFA1EA931}" type="presOf" srcId="{010BE03B-AB38-4F13-A09C-5B0E877BD4EE}" destId="{21CB0AC9-F284-4D7C-B71F-435C168FB82E}" srcOrd="0" destOrd="0" presId="urn:microsoft.com/office/officeart/2005/8/layout/hList7"/>
    <dgm:cxn modelId="{7FFF2371-4B09-443F-A94B-E668769E553E}" type="presOf" srcId="{01592E6C-07FF-4B1D-8E0E-57A5D6B797A4}" destId="{B4A0E68F-AE13-4F74-903E-68E2DD8E9FBD}" srcOrd="0" destOrd="0" presId="urn:microsoft.com/office/officeart/2005/8/layout/hList7"/>
    <dgm:cxn modelId="{723B8778-4A0A-41D2-8760-6C1DAF143D06}" srcId="{A7911105-FA91-4999-A9EC-158ECACFCCF7}" destId="{166C8FFE-B66A-4670-8A03-E1D9FBDF075F}" srcOrd="3" destOrd="0" parTransId="{5718D2A2-F0D8-42B2-ADB4-EBE38EB021B8}" sibTransId="{6043C87E-E16B-40EF-822B-B403302C4193}"/>
    <dgm:cxn modelId="{F750A390-9581-4AFE-A8D0-ECF1EF663F8F}" type="presOf" srcId="{01592E6C-07FF-4B1D-8E0E-57A5D6B797A4}" destId="{7A863E03-C785-4AB8-998B-DC2E49069430}" srcOrd="1" destOrd="0" presId="urn:microsoft.com/office/officeart/2005/8/layout/hList7"/>
    <dgm:cxn modelId="{62E897AC-B7DB-472E-8D0E-81FBEF239F0F}" type="presOf" srcId="{229C2F99-1B8C-4343-91C6-F9F6ACA43039}" destId="{B212C8A0-2776-46A7-8908-85A274FF0C81}" srcOrd="0" destOrd="0" presId="urn:microsoft.com/office/officeart/2005/8/layout/hList7"/>
    <dgm:cxn modelId="{034BF9C7-9CBD-4558-86F3-76F4ADF572E3}" type="presOf" srcId="{166C8FFE-B66A-4670-8A03-E1D9FBDF075F}" destId="{09597B68-7355-43A9-A5DA-44D20ECE16A9}" srcOrd="0" destOrd="0" presId="urn:microsoft.com/office/officeart/2005/8/layout/hList7"/>
    <dgm:cxn modelId="{FFB299CA-F03C-4EFD-B2EF-8E9064C39305}" srcId="{A7911105-FA91-4999-A9EC-158ECACFCCF7}" destId="{229C2F99-1B8C-4343-91C6-F9F6ACA43039}" srcOrd="2" destOrd="0" parTransId="{F69BC897-A571-458B-A660-EEA16CE3E8F7}" sibTransId="{010BE03B-AB38-4F13-A09C-5B0E877BD4EE}"/>
    <dgm:cxn modelId="{1D55D7DE-BA54-4FBE-A3EE-89AABD5B3A85}" srcId="{A7911105-FA91-4999-A9EC-158ECACFCCF7}" destId="{01592E6C-07FF-4B1D-8E0E-57A5D6B797A4}" srcOrd="1" destOrd="0" parTransId="{BC6C937D-7467-4B06-83D6-7EA2B478E8D1}" sibTransId="{4E1D18BD-6B1B-4E5D-B142-C92D299407C1}"/>
    <dgm:cxn modelId="{BB4104EE-AA6D-4733-9125-702312386627}" type="presOf" srcId="{229C2F99-1B8C-4343-91C6-F9F6ACA43039}" destId="{E72C6AFF-2850-4584-B513-BB6B0EEA6D94}" srcOrd="1" destOrd="0" presId="urn:microsoft.com/office/officeart/2005/8/layout/hList7"/>
    <dgm:cxn modelId="{DAB147D0-8D71-4D27-9B7E-AF37CC5DFF79}" type="presParOf" srcId="{7E0C9849-9E41-4985-A232-FBA29BC061F3}" destId="{6295506A-8565-4A1D-B2DA-8FC4ED83C92F}" srcOrd="0" destOrd="0" presId="urn:microsoft.com/office/officeart/2005/8/layout/hList7"/>
    <dgm:cxn modelId="{EAFE80AB-732B-4A94-A763-3DC7AACF13C5}" type="presParOf" srcId="{7E0C9849-9E41-4985-A232-FBA29BC061F3}" destId="{953264D1-70DF-4361-9762-5DFA6FAF1D09}" srcOrd="1" destOrd="0" presId="urn:microsoft.com/office/officeart/2005/8/layout/hList7"/>
    <dgm:cxn modelId="{F622FF93-F27A-491F-8CA9-464D4B5EEDC9}" type="presParOf" srcId="{953264D1-70DF-4361-9762-5DFA6FAF1D09}" destId="{5DBFB346-A430-4D0B-A2D4-067ACE248AAA}" srcOrd="0" destOrd="0" presId="urn:microsoft.com/office/officeart/2005/8/layout/hList7"/>
    <dgm:cxn modelId="{BCB2BD8F-4949-4FAD-9E1E-E7EFD0FA822F}" type="presParOf" srcId="{5DBFB346-A430-4D0B-A2D4-067ACE248AAA}" destId="{A0165A93-42AE-40F3-B542-379F1BD58A71}" srcOrd="0" destOrd="0" presId="urn:microsoft.com/office/officeart/2005/8/layout/hList7"/>
    <dgm:cxn modelId="{EE796887-E9A6-4EE3-B217-06AB124AAC3C}" type="presParOf" srcId="{5DBFB346-A430-4D0B-A2D4-067ACE248AAA}" destId="{61DA04C5-20CF-448A-B3BC-C2DAC160DBFA}" srcOrd="1" destOrd="0" presId="urn:microsoft.com/office/officeart/2005/8/layout/hList7"/>
    <dgm:cxn modelId="{022EAE50-CE0C-43F9-8741-E0505170CCAB}" type="presParOf" srcId="{5DBFB346-A430-4D0B-A2D4-067ACE248AAA}" destId="{4ED0EA90-92AC-4F47-BEEB-07197A9713CF}" srcOrd="2" destOrd="0" presId="urn:microsoft.com/office/officeart/2005/8/layout/hList7"/>
    <dgm:cxn modelId="{AB216255-2CC6-46CB-BCE9-1DEE47BBCA14}" type="presParOf" srcId="{5DBFB346-A430-4D0B-A2D4-067ACE248AAA}" destId="{8D56C505-C3D0-4B15-886F-7E802FE35A7A}" srcOrd="3" destOrd="0" presId="urn:microsoft.com/office/officeart/2005/8/layout/hList7"/>
    <dgm:cxn modelId="{07092CF9-55F9-46C6-965F-D9CDEF440C78}" type="presParOf" srcId="{953264D1-70DF-4361-9762-5DFA6FAF1D09}" destId="{8F75AEDA-577D-4E0A-A476-A01385256A1D}" srcOrd="1" destOrd="0" presId="urn:microsoft.com/office/officeart/2005/8/layout/hList7"/>
    <dgm:cxn modelId="{B0B64AE5-46FE-423E-89BF-5195A4BECC37}" type="presParOf" srcId="{953264D1-70DF-4361-9762-5DFA6FAF1D09}" destId="{E7877800-6BF5-47FC-901E-B5D6C300154B}" srcOrd="2" destOrd="0" presId="urn:microsoft.com/office/officeart/2005/8/layout/hList7"/>
    <dgm:cxn modelId="{3DAF758F-F603-4EBE-9BEC-2D12E7588019}" type="presParOf" srcId="{E7877800-6BF5-47FC-901E-B5D6C300154B}" destId="{B4A0E68F-AE13-4F74-903E-68E2DD8E9FBD}" srcOrd="0" destOrd="0" presId="urn:microsoft.com/office/officeart/2005/8/layout/hList7"/>
    <dgm:cxn modelId="{CA90489B-071E-4515-BAD7-E6BE56801ACD}" type="presParOf" srcId="{E7877800-6BF5-47FC-901E-B5D6C300154B}" destId="{7A863E03-C785-4AB8-998B-DC2E49069430}" srcOrd="1" destOrd="0" presId="urn:microsoft.com/office/officeart/2005/8/layout/hList7"/>
    <dgm:cxn modelId="{3E70374D-ADBA-4E9E-8075-9C3E67B163BD}" type="presParOf" srcId="{E7877800-6BF5-47FC-901E-B5D6C300154B}" destId="{8C7D07ED-8C63-47F4-9FB7-1543E1293B91}" srcOrd="2" destOrd="0" presId="urn:microsoft.com/office/officeart/2005/8/layout/hList7"/>
    <dgm:cxn modelId="{CB64CDC7-075E-4F43-AB85-5B758F766EC9}" type="presParOf" srcId="{E7877800-6BF5-47FC-901E-B5D6C300154B}" destId="{76F68743-DD52-4A1A-8D8A-E49D8D87BEDE}" srcOrd="3" destOrd="0" presId="urn:microsoft.com/office/officeart/2005/8/layout/hList7"/>
    <dgm:cxn modelId="{69CA28CA-9C57-4FCA-9BEC-D494D8D8FA0D}" type="presParOf" srcId="{953264D1-70DF-4361-9762-5DFA6FAF1D09}" destId="{1E14AF1B-ABEE-4D2F-81C1-BB3965DE4F2F}" srcOrd="3" destOrd="0" presId="urn:microsoft.com/office/officeart/2005/8/layout/hList7"/>
    <dgm:cxn modelId="{30D34207-C8DB-42EE-9814-99D683E6116E}" type="presParOf" srcId="{953264D1-70DF-4361-9762-5DFA6FAF1D09}" destId="{2C2ACFD5-9987-4BB6-B0F2-C1DE17EBC78D}" srcOrd="4" destOrd="0" presId="urn:microsoft.com/office/officeart/2005/8/layout/hList7"/>
    <dgm:cxn modelId="{361CC82D-8F65-4BD2-9D02-049405425133}" type="presParOf" srcId="{2C2ACFD5-9987-4BB6-B0F2-C1DE17EBC78D}" destId="{B212C8A0-2776-46A7-8908-85A274FF0C81}" srcOrd="0" destOrd="0" presId="urn:microsoft.com/office/officeart/2005/8/layout/hList7"/>
    <dgm:cxn modelId="{A4385964-5759-4B37-ACA1-F50DEE7D161F}" type="presParOf" srcId="{2C2ACFD5-9987-4BB6-B0F2-C1DE17EBC78D}" destId="{E72C6AFF-2850-4584-B513-BB6B0EEA6D94}" srcOrd="1" destOrd="0" presId="urn:microsoft.com/office/officeart/2005/8/layout/hList7"/>
    <dgm:cxn modelId="{C26D9927-51D7-4834-AD3C-769DA0B7A97B}" type="presParOf" srcId="{2C2ACFD5-9987-4BB6-B0F2-C1DE17EBC78D}" destId="{D3548AB8-C84D-4FED-8BE3-BC7E7F3EDA83}" srcOrd="2" destOrd="0" presId="urn:microsoft.com/office/officeart/2005/8/layout/hList7"/>
    <dgm:cxn modelId="{D6C0F0E7-99F6-494F-AA2B-90765E05B72A}" type="presParOf" srcId="{2C2ACFD5-9987-4BB6-B0F2-C1DE17EBC78D}" destId="{9836E05B-52C3-446C-9B50-323A602EC116}" srcOrd="3" destOrd="0" presId="urn:microsoft.com/office/officeart/2005/8/layout/hList7"/>
    <dgm:cxn modelId="{AF23AFC4-AFE5-4EED-A1E0-5C56A7B13B04}" type="presParOf" srcId="{953264D1-70DF-4361-9762-5DFA6FAF1D09}" destId="{21CB0AC9-F284-4D7C-B71F-435C168FB82E}" srcOrd="5" destOrd="0" presId="urn:microsoft.com/office/officeart/2005/8/layout/hList7"/>
    <dgm:cxn modelId="{E40CF04F-79CF-4613-BDB2-E06362C36A4B}" type="presParOf" srcId="{953264D1-70DF-4361-9762-5DFA6FAF1D09}" destId="{10D6E702-777C-490E-9628-03C8AC024A9A}" srcOrd="6" destOrd="0" presId="urn:microsoft.com/office/officeart/2005/8/layout/hList7"/>
    <dgm:cxn modelId="{16F33A2B-0258-4ADB-8F57-B526144CE8A9}" type="presParOf" srcId="{10D6E702-777C-490E-9628-03C8AC024A9A}" destId="{09597B68-7355-43A9-A5DA-44D20ECE16A9}" srcOrd="0" destOrd="0" presId="urn:microsoft.com/office/officeart/2005/8/layout/hList7"/>
    <dgm:cxn modelId="{442C9529-C152-470E-ABEF-3A4EF419963C}" type="presParOf" srcId="{10D6E702-777C-490E-9628-03C8AC024A9A}" destId="{8B15BAA9-6239-4136-AE92-47E4A9E41D29}" srcOrd="1" destOrd="0" presId="urn:microsoft.com/office/officeart/2005/8/layout/hList7"/>
    <dgm:cxn modelId="{F3F4228E-E885-46AA-B5D1-74030421726C}" type="presParOf" srcId="{10D6E702-777C-490E-9628-03C8AC024A9A}" destId="{17A3463E-34BF-4A74-AEA8-E392E6B47BCE}" srcOrd="2" destOrd="0" presId="urn:microsoft.com/office/officeart/2005/8/layout/hList7"/>
    <dgm:cxn modelId="{C9FCDB62-5C26-448E-A789-791414890FE0}" type="presParOf" srcId="{10D6E702-777C-490E-9628-03C8AC024A9A}" destId="{C1AD6A55-DD34-4303-A9BB-4E861812C60F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299041F-489F-4DFE-8C61-3A24BCD76BA5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4B50173-E5E4-400F-A996-3BBCE6D01A26}">
      <dgm:prSet phldrT="[Text]"/>
      <dgm:spPr/>
      <dgm:t>
        <a:bodyPr/>
        <a:lstStyle/>
        <a:p>
          <a:r>
            <a:rPr lang="en-GB" b="1"/>
            <a:t>Minutes</a:t>
          </a:r>
        </a:p>
      </dgm:t>
    </dgm:pt>
    <dgm:pt modelId="{531D372B-C1AC-4C13-9E9F-3E0CEBDBADBB}" type="parTrans" cxnId="{DB2BC9E9-2C14-47FC-9CE1-3827915EC589}">
      <dgm:prSet/>
      <dgm:spPr/>
      <dgm:t>
        <a:bodyPr/>
        <a:lstStyle/>
        <a:p>
          <a:endParaRPr lang="en-GB"/>
        </a:p>
      </dgm:t>
    </dgm:pt>
    <dgm:pt modelId="{6D0A508E-E114-47D4-88CA-3DF509B620A9}" type="sibTrans" cxnId="{DB2BC9E9-2C14-47FC-9CE1-3827915EC589}">
      <dgm:prSet/>
      <dgm:spPr/>
      <dgm:t>
        <a:bodyPr/>
        <a:lstStyle/>
        <a:p>
          <a:endParaRPr lang="en-GB"/>
        </a:p>
      </dgm:t>
    </dgm:pt>
    <dgm:pt modelId="{93B0352D-6FE9-40B9-8F07-5ADD9B65DA21}">
      <dgm:prSet phldrT="[Text]"/>
      <dgm:spPr/>
      <dgm:t>
        <a:bodyPr/>
        <a:lstStyle/>
        <a:p>
          <a:r>
            <a:rPr lang="en-GB" b="1"/>
            <a:t>Days</a:t>
          </a:r>
        </a:p>
      </dgm:t>
    </dgm:pt>
    <dgm:pt modelId="{366D5316-C09C-49D2-8A01-AED5B14DA24C}" type="parTrans" cxnId="{0DED541E-9065-43E2-B5F8-3DA0A3D4B18A}">
      <dgm:prSet/>
      <dgm:spPr/>
      <dgm:t>
        <a:bodyPr/>
        <a:lstStyle/>
        <a:p>
          <a:endParaRPr lang="en-GB"/>
        </a:p>
      </dgm:t>
    </dgm:pt>
    <dgm:pt modelId="{1337D871-9EF0-49B3-A04A-F763EB772405}" type="sibTrans" cxnId="{0DED541E-9065-43E2-B5F8-3DA0A3D4B18A}">
      <dgm:prSet/>
      <dgm:spPr/>
      <dgm:t>
        <a:bodyPr/>
        <a:lstStyle/>
        <a:p>
          <a:endParaRPr lang="en-GB"/>
        </a:p>
      </dgm:t>
    </dgm:pt>
    <dgm:pt modelId="{2785FFD1-A54B-4B07-A019-45E8F2C0FCEB}">
      <dgm:prSet phldrT="[Text]"/>
      <dgm:spPr/>
      <dgm:t>
        <a:bodyPr/>
        <a:lstStyle/>
        <a:p>
          <a:r>
            <a:rPr lang="en-GB" b="1"/>
            <a:t>Weeks</a:t>
          </a:r>
        </a:p>
      </dgm:t>
    </dgm:pt>
    <dgm:pt modelId="{69086BEC-A3E8-4307-A940-82CF20EC03A1}" type="parTrans" cxnId="{36469A1F-7C8F-448C-9808-4C4E06C66F24}">
      <dgm:prSet/>
      <dgm:spPr/>
      <dgm:t>
        <a:bodyPr/>
        <a:lstStyle/>
        <a:p>
          <a:endParaRPr lang="en-GB"/>
        </a:p>
      </dgm:t>
    </dgm:pt>
    <dgm:pt modelId="{3676A518-926D-451B-9BDE-499C86A9E48D}" type="sibTrans" cxnId="{36469A1F-7C8F-448C-9808-4C4E06C66F24}">
      <dgm:prSet/>
      <dgm:spPr/>
      <dgm:t>
        <a:bodyPr/>
        <a:lstStyle/>
        <a:p>
          <a:endParaRPr lang="en-GB"/>
        </a:p>
      </dgm:t>
    </dgm:pt>
    <dgm:pt modelId="{E522C6A7-C82F-46BA-915C-2E285C5436FD}">
      <dgm:prSet phldrT="[Text]"/>
      <dgm:spPr/>
      <dgm:t>
        <a:bodyPr/>
        <a:lstStyle/>
        <a:p>
          <a:r>
            <a:rPr lang="en-GB" b="1"/>
            <a:t>Months </a:t>
          </a:r>
        </a:p>
      </dgm:t>
    </dgm:pt>
    <dgm:pt modelId="{EC3D75AC-3F49-4D66-9430-9F2AE345BAA9}" type="parTrans" cxnId="{FCA32BA8-8CAD-418D-805E-B9A5F6D1D0EE}">
      <dgm:prSet/>
      <dgm:spPr/>
      <dgm:t>
        <a:bodyPr/>
        <a:lstStyle/>
        <a:p>
          <a:endParaRPr lang="en-GB"/>
        </a:p>
      </dgm:t>
    </dgm:pt>
    <dgm:pt modelId="{A05C75A0-8DCF-4E9D-8A2B-11D188DB2216}" type="sibTrans" cxnId="{FCA32BA8-8CAD-418D-805E-B9A5F6D1D0EE}">
      <dgm:prSet/>
      <dgm:spPr/>
      <dgm:t>
        <a:bodyPr/>
        <a:lstStyle/>
        <a:p>
          <a:endParaRPr lang="en-GB"/>
        </a:p>
      </dgm:t>
    </dgm:pt>
    <dgm:pt modelId="{1174BDCB-42D6-4749-8CE1-FD83BBFC52A0}">
      <dgm:prSet phldrT="[Text]"/>
      <dgm:spPr/>
      <dgm:t>
        <a:bodyPr/>
        <a:lstStyle/>
        <a:p>
          <a:r>
            <a:rPr lang="en-GB" b="1"/>
            <a:t>Years</a:t>
          </a:r>
        </a:p>
      </dgm:t>
    </dgm:pt>
    <dgm:pt modelId="{B16B2D86-D410-47F9-B7DB-E30B83EB8899}" type="parTrans" cxnId="{2639396F-CE07-431E-A5AB-0EC4D84DB62E}">
      <dgm:prSet/>
      <dgm:spPr/>
      <dgm:t>
        <a:bodyPr/>
        <a:lstStyle/>
        <a:p>
          <a:endParaRPr lang="en-GB"/>
        </a:p>
      </dgm:t>
    </dgm:pt>
    <dgm:pt modelId="{87995977-A847-4DDD-97DA-A82B960A6E08}" type="sibTrans" cxnId="{2639396F-CE07-431E-A5AB-0EC4D84DB62E}">
      <dgm:prSet/>
      <dgm:spPr/>
      <dgm:t>
        <a:bodyPr/>
        <a:lstStyle/>
        <a:p>
          <a:endParaRPr lang="en-GB"/>
        </a:p>
      </dgm:t>
    </dgm:pt>
    <dgm:pt modelId="{9708243B-0A7E-47FD-B7AC-79EB28C80B23}">
      <dgm:prSet/>
      <dgm:spPr/>
      <dgm:t>
        <a:bodyPr/>
        <a:lstStyle/>
        <a:p>
          <a:r>
            <a:rPr lang="en-GB"/>
            <a:t>Social Media</a:t>
          </a:r>
        </a:p>
      </dgm:t>
    </dgm:pt>
    <dgm:pt modelId="{C7804EFB-8897-4920-98FD-02D6619D43EF}" type="parTrans" cxnId="{37DC3D31-4508-4256-AEEF-DC9270120440}">
      <dgm:prSet/>
      <dgm:spPr/>
      <dgm:t>
        <a:bodyPr/>
        <a:lstStyle/>
        <a:p>
          <a:endParaRPr lang="en-GB"/>
        </a:p>
      </dgm:t>
    </dgm:pt>
    <dgm:pt modelId="{B8F0897F-AE67-45D0-B8AB-10AD17C880E7}" type="sibTrans" cxnId="{37DC3D31-4508-4256-AEEF-DC9270120440}">
      <dgm:prSet/>
      <dgm:spPr/>
      <dgm:t>
        <a:bodyPr/>
        <a:lstStyle/>
        <a:p>
          <a:endParaRPr lang="en-GB"/>
        </a:p>
      </dgm:t>
    </dgm:pt>
    <dgm:pt modelId="{5BDE9280-6EDD-4E94-BD49-6E93E005CD29}">
      <dgm:prSet/>
      <dgm:spPr/>
      <dgm:t>
        <a:bodyPr/>
        <a:lstStyle/>
        <a:p>
          <a:r>
            <a:rPr lang="en-GB"/>
            <a:t>News sites, radio, online news</a:t>
          </a:r>
        </a:p>
      </dgm:t>
    </dgm:pt>
    <dgm:pt modelId="{B95D1112-C605-4530-906C-9931495F8BFF}" type="parTrans" cxnId="{42994259-8B87-4252-AE51-8C73F2551059}">
      <dgm:prSet/>
      <dgm:spPr/>
      <dgm:t>
        <a:bodyPr/>
        <a:lstStyle/>
        <a:p>
          <a:endParaRPr lang="en-GB"/>
        </a:p>
      </dgm:t>
    </dgm:pt>
    <dgm:pt modelId="{C820A859-9D47-4078-B8C1-92F058B73485}" type="sibTrans" cxnId="{42994259-8B87-4252-AE51-8C73F2551059}">
      <dgm:prSet/>
      <dgm:spPr/>
      <dgm:t>
        <a:bodyPr/>
        <a:lstStyle/>
        <a:p>
          <a:endParaRPr lang="en-GB"/>
        </a:p>
      </dgm:t>
    </dgm:pt>
    <dgm:pt modelId="{482A7DC6-F360-439A-ADEE-6F723512250B}">
      <dgm:prSet/>
      <dgm:spPr/>
      <dgm:t>
        <a:bodyPr/>
        <a:lstStyle/>
        <a:p>
          <a:r>
            <a:rPr lang="en-GB"/>
            <a:t>Print Magazines</a:t>
          </a:r>
        </a:p>
      </dgm:t>
    </dgm:pt>
    <dgm:pt modelId="{DB4BE618-AAE3-41F9-8448-B5D0699A1878}" type="parTrans" cxnId="{79AE0183-6F53-41FA-A241-47BDCC1FCABF}">
      <dgm:prSet/>
      <dgm:spPr/>
      <dgm:t>
        <a:bodyPr/>
        <a:lstStyle/>
        <a:p>
          <a:endParaRPr lang="en-GB"/>
        </a:p>
      </dgm:t>
    </dgm:pt>
    <dgm:pt modelId="{EC7576A8-730B-4884-AEE5-1B7BF1038B09}" type="sibTrans" cxnId="{79AE0183-6F53-41FA-A241-47BDCC1FCABF}">
      <dgm:prSet/>
      <dgm:spPr/>
      <dgm:t>
        <a:bodyPr/>
        <a:lstStyle/>
        <a:p>
          <a:endParaRPr lang="en-GB"/>
        </a:p>
      </dgm:t>
    </dgm:pt>
    <dgm:pt modelId="{87F5DE8F-9AD4-4B6C-B0F7-2695517C073C}">
      <dgm:prSet/>
      <dgm:spPr/>
      <dgm:t>
        <a:bodyPr/>
        <a:lstStyle/>
        <a:p>
          <a:r>
            <a:rPr lang="en-GB"/>
            <a:t>Academic journals, Trade publications</a:t>
          </a:r>
        </a:p>
      </dgm:t>
    </dgm:pt>
    <dgm:pt modelId="{E7657B2F-7005-4E0F-87BD-675176A7B311}" type="parTrans" cxnId="{CDBB04C3-920A-4B80-AC91-57EC1434725F}">
      <dgm:prSet/>
      <dgm:spPr/>
      <dgm:t>
        <a:bodyPr/>
        <a:lstStyle/>
        <a:p>
          <a:endParaRPr lang="en-GB"/>
        </a:p>
      </dgm:t>
    </dgm:pt>
    <dgm:pt modelId="{8B57D8EE-AC3A-4AF5-A490-3EF9EF812753}" type="sibTrans" cxnId="{CDBB04C3-920A-4B80-AC91-57EC1434725F}">
      <dgm:prSet/>
      <dgm:spPr/>
      <dgm:t>
        <a:bodyPr/>
        <a:lstStyle/>
        <a:p>
          <a:endParaRPr lang="en-GB"/>
        </a:p>
      </dgm:t>
    </dgm:pt>
    <dgm:pt modelId="{B40DC1CB-9D06-4321-8782-52982AA8F516}">
      <dgm:prSet/>
      <dgm:spPr/>
      <dgm:t>
        <a:bodyPr/>
        <a:lstStyle/>
        <a:p>
          <a:r>
            <a:rPr lang="en-GB"/>
            <a:t>Books, Government reports, Academic journals</a:t>
          </a:r>
        </a:p>
      </dgm:t>
    </dgm:pt>
    <dgm:pt modelId="{CDA80245-2B23-49FF-9C1C-690D1874796F}" type="parTrans" cxnId="{681CBE4C-0747-4456-8DC0-891F558518DA}">
      <dgm:prSet/>
      <dgm:spPr/>
      <dgm:t>
        <a:bodyPr/>
        <a:lstStyle/>
        <a:p>
          <a:endParaRPr lang="en-GB"/>
        </a:p>
      </dgm:t>
    </dgm:pt>
    <dgm:pt modelId="{0AB29472-A3C2-4CAB-883C-9B24D1CF361E}" type="sibTrans" cxnId="{681CBE4C-0747-4456-8DC0-891F558518DA}">
      <dgm:prSet/>
      <dgm:spPr/>
      <dgm:t>
        <a:bodyPr/>
        <a:lstStyle/>
        <a:p>
          <a:endParaRPr lang="en-GB"/>
        </a:p>
      </dgm:t>
    </dgm:pt>
    <dgm:pt modelId="{3270E146-E469-4494-98F4-C6509659EC1B}" type="pres">
      <dgm:prSet presAssocID="{8299041F-489F-4DFE-8C61-3A24BCD76BA5}" presName="linearFlow" presStyleCnt="0">
        <dgm:presLayoutVars>
          <dgm:dir/>
          <dgm:animLvl val="lvl"/>
          <dgm:resizeHandles val="exact"/>
        </dgm:presLayoutVars>
      </dgm:prSet>
      <dgm:spPr/>
    </dgm:pt>
    <dgm:pt modelId="{6677A510-765D-4BE7-ACEF-2FA3A49CD533}" type="pres">
      <dgm:prSet presAssocID="{B4B50173-E5E4-400F-A996-3BBCE6D01A26}" presName="composite" presStyleCnt="0"/>
      <dgm:spPr/>
    </dgm:pt>
    <dgm:pt modelId="{C3FAAFD4-0A5E-4D3E-A458-5DB8098B4BD3}" type="pres">
      <dgm:prSet presAssocID="{B4B50173-E5E4-400F-A996-3BBCE6D01A26}" presName="parentText" presStyleLbl="alignNode1" presStyleIdx="0" presStyleCnt="5">
        <dgm:presLayoutVars>
          <dgm:chMax val="1"/>
          <dgm:bulletEnabled val="1"/>
        </dgm:presLayoutVars>
      </dgm:prSet>
      <dgm:spPr/>
    </dgm:pt>
    <dgm:pt modelId="{0453BE25-9609-4A5D-8615-CC54BDCBD869}" type="pres">
      <dgm:prSet presAssocID="{B4B50173-E5E4-400F-A996-3BBCE6D01A26}" presName="descendantText" presStyleLbl="alignAcc1" presStyleIdx="0" presStyleCnt="5">
        <dgm:presLayoutVars>
          <dgm:bulletEnabled val="1"/>
        </dgm:presLayoutVars>
      </dgm:prSet>
      <dgm:spPr/>
    </dgm:pt>
    <dgm:pt modelId="{BE6287B1-A8F7-4CC9-BA70-EEC4413AD55B}" type="pres">
      <dgm:prSet presAssocID="{6D0A508E-E114-47D4-88CA-3DF509B620A9}" presName="sp" presStyleCnt="0"/>
      <dgm:spPr/>
    </dgm:pt>
    <dgm:pt modelId="{531659FB-CA1D-432E-8F55-D3489BB21423}" type="pres">
      <dgm:prSet presAssocID="{93B0352D-6FE9-40B9-8F07-5ADD9B65DA21}" presName="composite" presStyleCnt="0"/>
      <dgm:spPr/>
    </dgm:pt>
    <dgm:pt modelId="{FABEB6B4-0CA6-46FB-9E15-A08C5DCDB478}" type="pres">
      <dgm:prSet presAssocID="{93B0352D-6FE9-40B9-8F07-5ADD9B65DA21}" presName="parentText" presStyleLbl="alignNode1" presStyleIdx="1" presStyleCnt="5">
        <dgm:presLayoutVars>
          <dgm:chMax val="1"/>
          <dgm:bulletEnabled val="1"/>
        </dgm:presLayoutVars>
      </dgm:prSet>
      <dgm:spPr/>
    </dgm:pt>
    <dgm:pt modelId="{42C29FA6-39EA-4452-B810-43A6C8B90541}" type="pres">
      <dgm:prSet presAssocID="{93B0352D-6FE9-40B9-8F07-5ADD9B65DA21}" presName="descendantText" presStyleLbl="alignAcc1" presStyleIdx="1" presStyleCnt="5" custScaleY="96171">
        <dgm:presLayoutVars>
          <dgm:bulletEnabled val="1"/>
        </dgm:presLayoutVars>
      </dgm:prSet>
      <dgm:spPr/>
    </dgm:pt>
    <dgm:pt modelId="{1F5DBEF2-70E2-47E2-AF31-35E12606C882}" type="pres">
      <dgm:prSet presAssocID="{1337D871-9EF0-49B3-A04A-F763EB772405}" presName="sp" presStyleCnt="0"/>
      <dgm:spPr/>
    </dgm:pt>
    <dgm:pt modelId="{7EAE9B33-EDF9-4B0A-9D70-77B20E5309F5}" type="pres">
      <dgm:prSet presAssocID="{2785FFD1-A54B-4B07-A019-45E8F2C0FCEB}" presName="composite" presStyleCnt="0"/>
      <dgm:spPr/>
    </dgm:pt>
    <dgm:pt modelId="{162A7034-73F6-43FF-A44D-3CD45A2BD962}" type="pres">
      <dgm:prSet presAssocID="{2785FFD1-A54B-4B07-A019-45E8F2C0FCEB}" presName="parentText" presStyleLbl="alignNode1" presStyleIdx="2" presStyleCnt="5">
        <dgm:presLayoutVars>
          <dgm:chMax val="1"/>
          <dgm:bulletEnabled val="1"/>
        </dgm:presLayoutVars>
      </dgm:prSet>
      <dgm:spPr/>
    </dgm:pt>
    <dgm:pt modelId="{C58A4D76-8FCC-4BF8-9F06-293BD3ADFC55}" type="pres">
      <dgm:prSet presAssocID="{2785FFD1-A54B-4B07-A019-45E8F2C0FCEB}" presName="descendantText" presStyleLbl="alignAcc1" presStyleIdx="2" presStyleCnt="5">
        <dgm:presLayoutVars>
          <dgm:bulletEnabled val="1"/>
        </dgm:presLayoutVars>
      </dgm:prSet>
      <dgm:spPr/>
    </dgm:pt>
    <dgm:pt modelId="{4BE81CDF-A2C7-4DEB-815E-9E7D39181FA2}" type="pres">
      <dgm:prSet presAssocID="{3676A518-926D-451B-9BDE-499C86A9E48D}" presName="sp" presStyleCnt="0"/>
      <dgm:spPr/>
    </dgm:pt>
    <dgm:pt modelId="{538753EA-EBE7-4965-B314-B2DDBBC67639}" type="pres">
      <dgm:prSet presAssocID="{E522C6A7-C82F-46BA-915C-2E285C5436FD}" presName="composite" presStyleCnt="0"/>
      <dgm:spPr/>
    </dgm:pt>
    <dgm:pt modelId="{27176BEF-B8E3-4340-9D2F-797B42B94060}" type="pres">
      <dgm:prSet presAssocID="{E522C6A7-C82F-46BA-915C-2E285C5436FD}" presName="parentText" presStyleLbl="alignNode1" presStyleIdx="3" presStyleCnt="5">
        <dgm:presLayoutVars>
          <dgm:chMax val="1"/>
          <dgm:bulletEnabled val="1"/>
        </dgm:presLayoutVars>
      </dgm:prSet>
      <dgm:spPr/>
    </dgm:pt>
    <dgm:pt modelId="{A7802D00-749D-42C4-93C5-ECBF0414F137}" type="pres">
      <dgm:prSet presAssocID="{E522C6A7-C82F-46BA-915C-2E285C5436FD}" presName="descendantText" presStyleLbl="alignAcc1" presStyleIdx="3" presStyleCnt="5">
        <dgm:presLayoutVars>
          <dgm:bulletEnabled val="1"/>
        </dgm:presLayoutVars>
      </dgm:prSet>
      <dgm:spPr/>
    </dgm:pt>
    <dgm:pt modelId="{4EFFD9CE-7581-4FBD-A476-FD3A92E36B8F}" type="pres">
      <dgm:prSet presAssocID="{A05C75A0-8DCF-4E9D-8A2B-11D188DB2216}" presName="sp" presStyleCnt="0"/>
      <dgm:spPr/>
    </dgm:pt>
    <dgm:pt modelId="{1DF89E74-0E9B-473F-99F1-79CF2ED253EB}" type="pres">
      <dgm:prSet presAssocID="{1174BDCB-42D6-4749-8CE1-FD83BBFC52A0}" presName="composite" presStyleCnt="0"/>
      <dgm:spPr/>
    </dgm:pt>
    <dgm:pt modelId="{89752B8C-393A-4520-B704-2088F5BBA81D}" type="pres">
      <dgm:prSet presAssocID="{1174BDCB-42D6-4749-8CE1-FD83BBFC52A0}" presName="parentText" presStyleLbl="alignNode1" presStyleIdx="4" presStyleCnt="5">
        <dgm:presLayoutVars>
          <dgm:chMax val="1"/>
          <dgm:bulletEnabled val="1"/>
        </dgm:presLayoutVars>
      </dgm:prSet>
      <dgm:spPr/>
    </dgm:pt>
    <dgm:pt modelId="{7AB3CDF6-CCC5-4D0E-8082-7CAEAC8575DE}" type="pres">
      <dgm:prSet presAssocID="{1174BDCB-42D6-4749-8CE1-FD83BBFC52A0}" presName="descendantText" presStyleLbl="alignAcc1" presStyleIdx="4" presStyleCnt="5">
        <dgm:presLayoutVars>
          <dgm:bulletEnabled val="1"/>
        </dgm:presLayoutVars>
      </dgm:prSet>
      <dgm:spPr/>
    </dgm:pt>
  </dgm:ptLst>
  <dgm:cxnLst>
    <dgm:cxn modelId="{31871409-E97F-4A2A-9704-5A08A9DB5B54}" type="presOf" srcId="{E522C6A7-C82F-46BA-915C-2E285C5436FD}" destId="{27176BEF-B8E3-4340-9D2F-797B42B94060}" srcOrd="0" destOrd="0" presId="urn:microsoft.com/office/officeart/2005/8/layout/chevron2"/>
    <dgm:cxn modelId="{0DED541E-9065-43E2-B5F8-3DA0A3D4B18A}" srcId="{8299041F-489F-4DFE-8C61-3A24BCD76BA5}" destId="{93B0352D-6FE9-40B9-8F07-5ADD9B65DA21}" srcOrd="1" destOrd="0" parTransId="{366D5316-C09C-49D2-8A01-AED5B14DA24C}" sibTransId="{1337D871-9EF0-49B3-A04A-F763EB772405}"/>
    <dgm:cxn modelId="{36469A1F-7C8F-448C-9808-4C4E06C66F24}" srcId="{8299041F-489F-4DFE-8C61-3A24BCD76BA5}" destId="{2785FFD1-A54B-4B07-A019-45E8F2C0FCEB}" srcOrd="2" destOrd="0" parTransId="{69086BEC-A3E8-4307-A940-82CF20EC03A1}" sibTransId="{3676A518-926D-451B-9BDE-499C86A9E48D}"/>
    <dgm:cxn modelId="{019F4E27-2C14-4CF3-BDA0-EF87D0980A64}" type="presOf" srcId="{2785FFD1-A54B-4B07-A019-45E8F2C0FCEB}" destId="{162A7034-73F6-43FF-A44D-3CD45A2BD962}" srcOrd="0" destOrd="0" presId="urn:microsoft.com/office/officeart/2005/8/layout/chevron2"/>
    <dgm:cxn modelId="{939B7E2A-03FE-4989-8B1D-26C3DE73B7E4}" type="presOf" srcId="{8299041F-489F-4DFE-8C61-3A24BCD76BA5}" destId="{3270E146-E469-4494-98F4-C6509659EC1B}" srcOrd="0" destOrd="0" presId="urn:microsoft.com/office/officeart/2005/8/layout/chevron2"/>
    <dgm:cxn modelId="{37DC3D31-4508-4256-AEEF-DC9270120440}" srcId="{B4B50173-E5E4-400F-A996-3BBCE6D01A26}" destId="{9708243B-0A7E-47FD-B7AC-79EB28C80B23}" srcOrd="0" destOrd="0" parTransId="{C7804EFB-8897-4920-98FD-02D6619D43EF}" sibTransId="{B8F0897F-AE67-45D0-B8AB-10AD17C880E7}"/>
    <dgm:cxn modelId="{F6FC4F3B-4D0D-429C-85D7-543F2B84AFD6}" type="presOf" srcId="{1174BDCB-42D6-4749-8CE1-FD83BBFC52A0}" destId="{89752B8C-393A-4520-B704-2088F5BBA81D}" srcOrd="0" destOrd="0" presId="urn:microsoft.com/office/officeart/2005/8/layout/chevron2"/>
    <dgm:cxn modelId="{63F7A63F-A4A4-46F6-87EA-0F4A4E5C8F6B}" type="presOf" srcId="{93B0352D-6FE9-40B9-8F07-5ADD9B65DA21}" destId="{FABEB6B4-0CA6-46FB-9E15-A08C5DCDB478}" srcOrd="0" destOrd="0" presId="urn:microsoft.com/office/officeart/2005/8/layout/chevron2"/>
    <dgm:cxn modelId="{928A844B-0368-487B-B626-21FCA48C4DBC}" type="presOf" srcId="{87F5DE8F-9AD4-4B6C-B0F7-2695517C073C}" destId="{A7802D00-749D-42C4-93C5-ECBF0414F137}" srcOrd="0" destOrd="0" presId="urn:microsoft.com/office/officeart/2005/8/layout/chevron2"/>
    <dgm:cxn modelId="{681CBE4C-0747-4456-8DC0-891F558518DA}" srcId="{1174BDCB-42D6-4749-8CE1-FD83BBFC52A0}" destId="{B40DC1CB-9D06-4321-8782-52982AA8F516}" srcOrd="0" destOrd="0" parTransId="{CDA80245-2B23-49FF-9C1C-690D1874796F}" sibTransId="{0AB29472-A3C2-4CAB-883C-9B24D1CF361E}"/>
    <dgm:cxn modelId="{42994259-8B87-4252-AE51-8C73F2551059}" srcId="{93B0352D-6FE9-40B9-8F07-5ADD9B65DA21}" destId="{5BDE9280-6EDD-4E94-BD49-6E93E005CD29}" srcOrd="0" destOrd="0" parTransId="{B95D1112-C605-4530-906C-9931495F8BFF}" sibTransId="{C820A859-9D47-4078-B8C1-92F058B73485}"/>
    <dgm:cxn modelId="{3C12D45F-33A5-4717-B8DD-3EFF1808A201}" type="presOf" srcId="{482A7DC6-F360-439A-ADEE-6F723512250B}" destId="{C58A4D76-8FCC-4BF8-9F06-293BD3ADFC55}" srcOrd="0" destOrd="0" presId="urn:microsoft.com/office/officeart/2005/8/layout/chevron2"/>
    <dgm:cxn modelId="{2639396F-CE07-431E-A5AB-0EC4D84DB62E}" srcId="{8299041F-489F-4DFE-8C61-3A24BCD76BA5}" destId="{1174BDCB-42D6-4749-8CE1-FD83BBFC52A0}" srcOrd="4" destOrd="0" parTransId="{B16B2D86-D410-47F9-B7DB-E30B83EB8899}" sibTransId="{87995977-A847-4DDD-97DA-A82B960A6E08}"/>
    <dgm:cxn modelId="{4B2B797D-601B-4F7E-A97C-76F3FE3A972B}" type="presOf" srcId="{B4B50173-E5E4-400F-A996-3BBCE6D01A26}" destId="{C3FAAFD4-0A5E-4D3E-A458-5DB8098B4BD3}" srcOrd="0" destOrd="0" presId="urn:microsoft.com/office/officeart/2005/8/layout/chevron2"/>
    <dgm:cxn modelId="{79AE0183-6F53-41FA-A241-47BDCC1FCABF}" srcId="{2785FFD1-A54B-4B07-A019-45E8F2C0FCEB}" destId="{482A7DC6-F360-439A-ADEE-6F723512250B}" srcOrd="0" destOrd="0" parTransId="{DB4BE618-AAE3-41F9-8448-B5D0699A1878}" sibTransId="{EC7576A8-730B-4884-AEE5-1B7BF1038B09}"/>
    <dgm:cxn modelId="{0244C293-BF0C-4FD1-BB33-F0D0890B3F9A}" type="presOf" srcId="{5BDE9280-6EDD-4E94-BD49-6E93E005CD29}" destId="{42C29FA6-39EA-4452-B810-43A6C8B90541}" srcOrd="0" destOrd="0" presId="urn:microsoft.com/office/officeart/2005/8/layout/chevron2"/>
    <dgm:cxn modelId="{FCA32BA8-8CAD-418D-805E-B9A5F6D1D0EE}" srcId="{8299041F-489F-4DFE-8C61-3A24BCD76BA5}" destId="{E522C6A7-C82F-46BA-915C-2E285C5436FD}" srcOrd="3" destOrd="0" parTransId="{EC3D75AC-3F49-4D66-9430-9F2AE345BAA9}" sibTransId="{A05C75A0-8DCF-4E9D-8A2B-11D188DB2216}"/>
    <dgm:cxn modelId="{CDBB04C3-920A-4B80-AC91-57EC1434725F}" srcId="{E522C6A7-C82F-46BA-915C-2E285C5436FD}" destId="{87F5DE8F-9AD4-4B6C-B0F7-2695517C073C}" srcOrd="0" destOrd="0" parTransId="{E7657B2F-7005-4E0F-87BD-675176A7B311}" sibTransId="{8B57D8EE-AC3A-4AF5-A490-3EF9EF812753}"/>
    <dgm:cxn modelId="{CAA40CD3-A899-4330-B7E1-51EE03FABE12}" type="presOf" srcId="{9708243B-0A7E-47FD-B7AC-79EB28C80B23}" destId="{0453BE25-9609-4A5D-8615-CC54BDCBD869}" srcOrd="0" destOrd="0" presId="urn:microsoft.com/office/officeart/2005/8/layout/chevron2"/>
    <dgm:cxn modelId="{758319DD-6C43-4228-B528-0C31363E8675}" type="presOf" srcId="{B40DC1CB-9D06-4321-8782-52982AA8F516}" destId="{7AB3CDF6-CCC5-4D0E-8082-7CAEAC8575DE}" srcOrd="0" destOrd="0" presId="urn:microsoft.com/office/officeart/2005/8/layout/chevron2"/>
    <dgm:cxn modelId="{DB2BC9E9-2C14-47FC-9CE1-3827915EC589}" srcId="{8299041F-489F-4DFE-8C61-3A24BCD76BA5}" destId="{B4B50173-E5E4-400F-A996-3BBCE6D01A26}" srcOrd="0" destOrd="0" parTransId="{531D372B-C1AC-4C13-9E9F-3E0CEBDBADBB}" sibTransId="{6D0A508E-E114-47D4-88CA-3DF509B620A9}"/>
    <dgm:cxn modelId="{3729CC0D-98C8-4B63-9472-938EFC429220}" type="presParOf" srcId="{3270E146-E469-4494-98F4-C6509659EC1B}" destId="{6677A510-765D-4BE7-ACEF-2FA3A49CD533}" srcOrd="0" destOrd="0" presId="urn:microsoft.com/office/officeart/2005/8/layout/chevron2"/>
    <dgm:cxn modelId="{69D5FC70-1C4E-4AE9-8817-74125380513F}" type="presParOf" srcId="{6677A510-765D-4BE7-ACEF-2FA3A49CD533}" destId="{C3FAAFD4-0A5E-4D3E-A458-5DB8098B4BD3}" srcOrd="0" destOrd="0" presId="urn:microsoft.com/office/officeart/2005/8/layout/chevron2"/>
    <dgm:cxn modelId="{7CF1C680-54BC-4562-906F-048F37D44A96}" type="presParOf" srcId="{6677A510-765D-4BE7-ACEF-2FA3A49CD533}" destId="{0453BE25-9609-4A5D-8615-CC54BDCBD869}" srcOrd="1" destOrd="0" presId="urn:microsoft.com/office/officeart/2005/8/layout/chevron2"/>
    <dgm:cxn modelId="{014AB24E-7CBA-46C8-B842-8551E3C551BE}" type="presParOf" srcId="{3270E146-E469-4494-98F4-C6509659EC1B}" destId="{BE6287B1-A8F7-4CC9-BA70-EEC4413AD55B}" srcOrd="1" destOrd="0" presId="urn:microsoft.com/office/officeart/2005/8/layout/chevron2"/>
    <dgm:cxn modelId="{B1429139-A78E-4555-A5AA-D851E69F44C1}" type="presParOf" srcId="{3270E146-E469-4494-98F4-C6509659EC1B}" destId="{531659FB-CA1D-432E-8F55-D3489BB21423}" srcOrd="2" destOrd="0" presId="urn:microsoft.com/office/officeart/2005/8/layout/chevron2"/>
    <dgm:cxn modelId="{49FA62D5-44B8-4CA1-AE0E-7C704B05D5E1}" type="presParOf" srcId="{531659FB-CA1D-432E-8F55-D3489BB21423}" destId="{FABEB6B4-0CA6-46FB-9E15-A08C5DCDB478}" srcOrd="0" destOrd="0" presId="urn:microsoft.com/office/officeart/2005/8/layout/chevron2"/>
    <dgm:cxn modelId="{52D06911-FF6E-4D99-B151-D80A63571391}" type="presParOf" srcId="{531659FB-CA1D-432E-8F55-D3489BB21423}" destId="{42C29FA6-39EA-4452-B810-43A6C8B90541}" srcOrd="1" destOrd="0" presId="urn:microsoft.com/office/officeart/2005/8/layout/chevron2"/>
    <dgm:cxn modelId="{029FEBEA-EF16-47DF-96CA-74E95584D2FF}" type="presParOf" srcId="{3270E146-E469-4494-98F4-C6509659EC1B}" destId="{1F5DBEF2-70E2-47E2-AF31-35E12606C882}" srcOrd="3" destOrd="0" presId="urn:microsoft.com/office/officeart/2005/8/layout/chevron2"/>
    <dgm:cxn modelId="{E06A8798-E6AD-4F1D-BE00-B20655082D77}" type="presParOf" srcId="{3270E146-E469-4494-98F4-C6509659EC1B}" destId="{7EAE9B33-EDF9-4B0A-9D70-77B20E5309F5}" srcOrd="4" destOrd="0" presId="urn:microsoft.com/office/officeart/2005/8/layout/chevron2"/>
    <dgm:cxn modelId="{D9FA6111-9140-45DF-9419-4111A2C767B5}" type="presParOf" srcId="{7EAE9B33-EDF9-4B0A-9D70-77B20E5309F5}" destId="{162A7034-73F6-43FF-A44D-3CD45A2BD962}" srcOrd="0" destOrd="0" presId="urn:microsoft.com/office/officeart/2005/8/layout/chevron2"/>
    <dgm:cxn modelId="{93F45E21-7DE9-4C6F-8CD9-9F4CE9FB94B9}" type="presParOf" srcId="{7EAE9B33-EDF9-4B0A-9D70-77B20E5309F5}" destId="{C58A4D76-8FCC-4BF8-9F06-293BD3ADFC55}" srcOrd="1" destOrd="0" presId="urn:microsoft.com/office/officeart/2005/8/layout/chevron2"/>
    <dgm:cxn modelId="{7080C30D-DDF8-4F89-AA08-8BE595EF7815}" type="presParOf" srcId="{3270E146-E469-4494-98F4-C6509659EC1B}" destId="{4BE81CDF-A2C7-4DEB-815E-9E7D39181FA2}" srcOrd="5" destOrd="0" presId="urn:microsoft.com/office/officeart/2005/8/layout/chevron2"/>
    <dgm:cxn modelId="{3AE0C16F-F87E-42B1-BC4E-27733E7652CF}" type="presParOf" srcId="{3270E146-E469-4494-98F4-C6509659EC1B}" destId="{538753EA-EBE7-4965-B314-B2DDBBC67639}" srcOrd="6" destOrd="0" presId="urn:microsoft.com/office/officeart/2005/8/layout/chevron2"/>
    <dgm:cxn modelId="{F846DEB4-56BB-44D8-937C-54AEAACDC61C}" type="presParOf" srcId="{538753EA-EBE7-4965-B314-B2DDBBC67639}" destId="{27176BEF-B8E3-4340-9D2F-797B42B94060}" srcOrd="0" destOrd="0" presId="urn:microsoft.com/office/officeart/2005/8/layout/chevron2"/>
    <dgm:cxn modelId="{77FFD81D-0EE2-41C4-846C-5ADC36011F88}" type="presParOf" srcId="{538753EA-EBE7-4965-B314-B2DDBBC67639}" destId="{A7802D00-749D-42C4-93C5-ECBF0414F137}" srcOrd="1" destOrd="0" presId="urn:microsoft.com/office/officeart/2005/8/layout/chevron2"/>
    <dgm:cxn modelId="{9A6D2110-2AD0-4245-BEA0-C172D03E017A}" type="presParOf" srcId="{3270E146-E469-4494-98F4-C6509659EC1B}" destId="{4EFFD9CE-7581-4FBD-A476-FD3A92E36B8F}" srcOrd="7" destOrd="0" presId="urn:microsoft.com/office/officeart/2005/8/layout/chevron2"/>
    <dgm:cxn modelId="{CEFC4A9A-42D1-4E19-BDC5-7EC2AC75D711}" type="presParOf" srcId="{3270E146-E469-4494-98F4-C6509659EC1B}" destId="{1DF89E74-0E9B-473F-99F1-79CF2ED253EB}" srcOrd="8" destOrd="0" presId="urn:microsoft.com/office/officeart/2005/8/layout/chevron2"/>
    <dgm:cxn modelId="{39B0B6DE-D91F-4680-ABC5-3A796E2B0F90}" type="presParOf" srcId="{1DF89E74-0E9B-473F-99F1-79CF2ED253EB}" destId="{89752B8C-393A-4520-B704-2088F5BBA81D}" srcOrd="0" destOrd="0" presId="urn:microsoft.com/office/officeart/2005/8/layout/chevron2"/>
    <dgm:cxn modelId="{A890E6A1-1263-4C90-AF98-C8DC91F2F9B5}" type="presParOf" srcId="{1DF89E74-0E9B-473F-99F1-79CF2ED253EB}" destId="{7AB3CDF6-CCC5-4D0E-8082-7CAEAC8575DE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3BF5A7B-66F6-4DD7-8D55-AC094C6DD3D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1275847B-08D0-4F13-BEC8-5A4368A9FF62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Lucida Sans"/>
            </a:rPr>
            <a:t> </a:t>
          </a:r>
          <a:r>
            <a:rPr lang="en-GB" b="1">
              <a:latin typeface="Lucida Sans"/>
            </a:rPr>
            <a:t>Library Search / discovery system</a:t>
          </a:r>
          <a:endParaRPr lang="en-GB" b="1"/>
        </a:p>
      </dgm:t>
    </dgm:pt>
    <dgm:pt modelId="{D8E12181-126F-45E7-AD56-C2018CB6220D}" type="parTrans" cxnId="{6608185A-9CB7-4BFB-9467-43EE23246D68}">
      <dgm:prSet/>
      <dgm:spPr/>
      <dgm:t>
        <a:bodyPr/>
        <a:lstStyle/>
        <a:p>
          <a:endParaRPr lang="en-US"/>
        </a:p>
      </dgm:t>
    </dgm:pt>
    <dgm:pt modelId="{B6C6A917-7A5C-40D5-88D0-1A6CE1DAF430}" type="sibTrans" cxnId="{6608185A-9CB7-4BFB-9467-43EE23246D68}">
      <dgm:prSet/>
      <dgm:spPr/>
      <dgm:t>
        <a:bodyPr/>
        <a:lstStyle/>
        <a:p>
          <a:endParaRPr lang="en-US"/>
        </a:p>
      </dgm:t>
    </dgm:pt>
    <dgm:pt modelId="{8476A76F-1B84-4C6B-9CA4-AC53FF731EED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b="1">
              <a:latin typeface="Lucida Sans"/>
            </a:rPr>
            <a:t> Help &amp; Support-</a:t>
          </a:r>
          <a:r>
            <a:rPr lang="en-GB" b="1"/>
            <a:t> services, support and</a:t>
          </a:r>
          <a:r>
            <a:rPr lang="en-GB" b="1">
              <a:latin typeface="Lucida Sans"/>
            </a:rPr>
            <a:t> student essentials</a:t>
          </a:r>
          <a:r>
            <a:rPr lang="en-GB" b="1"/>
            <a:t>.</a:t>
          </a:r>
          <a:endParaRPr lang="en-US" b="1">
            <a:latin typeface="Lucida Sans"/>
          </a:endParaRPr>
        </a:p>
      </dgm:t>
    </dgm:pt>
    <dgm:pt modelId="{52DE8147-EA5B-4E6B-94F5-D24C119404B9}" type="parTrans" cxnId="{DDEA99A9-51EB-4A5E-B629-A262750F509C}">
      <dgm:prSet/>
      <dgm:spPr/>
      <dgm:t>
        <a:bodyPr/>
        <a:lstStyle/>
        <a:p>
          <a:endParaRPr lang="en-US"/>
        </a:p>
      </dgm:t>
    </dgm:pt>
    <dgm:pt modelId="{3DD0404A-3B71-4389-BFFB-6CCD210CBBA3}" type="sibTrans" cxnId="{DDEA99A9-51EB-4A5E-B629-A262750F509C}">
      <dgm:prSet/>
      <dgm:spPr/>
      <dgm:t>
        <a:bodyPr/>
        <a:lstStyle/>
        <a:p>
          <a:endParaRPr lang="en-US"/>
        </a:p>
      </dgm:t>
    </dgm:pt>
    <dgm:pt modelId="{BAFE0F4F-6C9F-4BDB-83F7-E189A30003FA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b="1">
              <a:latin typeface="Lucida Sans"/>
            </a:rPr>
            <a:t> </a:t>
          </a:r>
          <a:r>
            <a:rPr lang="en-GB" b="1"/>
            <a:t>Further information and explanations on what</a:t>
          </a:r>
          <a:r>
            <a:rPr lang="en-GB" b="1">
              <a:latin typeface="Lucida Sans"/>
            </a:rPr>
            <a:t> each</a:t>
          </a:r>
          <a:r>
            <a:rPr lang="en-GB" b="1"/>
            <a:t> </a:t>
          </a:r>
          <a:r>
            <a:rPr lang="en-GB" b="1">
              <a:latin typeface="Lucida Sans"/>
            </a:rPr>
            <a:t>resource</a:t>
          </a:r>
          <a:r>
            <a:rPr lang="en-GB" b="1"/>
            <a:t> can offer.</a:t>
          </a:r>
          <a:endParaRPr lang="en-US" b="1"/>
        </a:p>
      </dgm:t>
    </dgm:pt>
    <dgm:pt modelId="{60EFEC7B-F101-4336-B915-FD4590D2F7F0}" type="parTrans" cxnId="{758076A1-2D49-48C9-8D47-E0FDAEC76477}">
      <dgm:prSet/>
      <dgm:spPr/>
      <dgm:t>
        <a:bodyPr/>
        <a:lstStyle/>
        <a:p>
          <a:endParaRPr lang="en-US"/>
        </a:p>
      </dgm:t>
    </dgm:pt>
    <dgm:pt modelId="{134BCC45-FC39-4094-AFA1-82B6FBE341CF}" type="sibTrans" cxnId="{758076A1-2D49-48C9-8D47-E0FDAEC76477}">
      <dgm:prSet/>
      <dgm:spPr/>
      <dgm:t>
        <a:bodyPr/>
        <a:lstStyle/>
        <a:p>
          <a:endParaRPr lang="en-US"/>
        </a:p>
      </dgm:t>
    </dgm:pt>
    <dgm:pt modelId="{F1AB8A4F-98DD-438D-9FCA-E4CEE1816C81}" type="pres">
      <dgm:prSet presAssocID="{B3BF5A7B-66F6-4DD7-8D55-AC094C6DD3D1}" presName="root" presStyleCnt="0">
        <dgm:presLayoutVars>
          <dgm:dir/>
          <dgm:resizeHandles val="exact"/>
        </dgm:presLayoutVars>
      </dgm:prSet>
      <dgm:spPr/>
    </dgm:pt>
    <dgm:pt modelId="{87599918-CFE6-4BE0-A54C-90203AE5A061}" type="pres">
      <dgm:prSet presAssocID="{1275847B-08D0-4F13-BEC8-5A4368A9FF62}" presName="compNode" presStyleCnt="0"/>
      <dgm:spPr/>
    </dgm:pt>
    <dgm:pt modelId="{9F654BBC-7ADD-48B6-B02D-6DECDFE3B54A}" type="pres">
      <dgm:prSet presAssocID="{1275847B-08D0-4F13-BEC8-5A4368A9FF62}" presName="bgRect" presStyleLbl="bgShp" presStyleIdx="0" presStyleCnt="3"/>
      <dgm:spPr/>
    </dgm:pt>
    <dgm:pt modelId="{D8EA643D-8290-4D3E-BB9D-952942507364}" type="pres">
      <dgm:prSet presAssocID="{1275847B-08D0-4F13-BEC8-5A4368A9FF6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8E91C17-4345-4508-BAF2-CE414465FDB2}" type="pres">
      <dgm:prSet presAssocID="{1275847B-08D0-4F13-BEC8-5A4368A9FF62}" presName="spaceRect" presStyleCnt="0"/>
      <dgm:spPr/>
    </dgm:pt>
    <dgm:pt modelId="{D465D544-AA49-4C25-B53B-CD13BFBC5890}" type="pres">
      <dgm:prSet presAssocID="{1275847B-08D0-4F13-BEC8-5A4368A9FF62}" presName="parTx" presStyleLbl="revTx" presStyleIdx="0" presStyleCnt="3">
        <dgm:presLayoutVars>
          <dgm:chMax val="0"/>
          <dgm:chPref val="0"/>
        </dgm:presLayoutVars>
      </dgm:prSet>
      <dgm:spPr/>
    </dgm:pt>
    <dgm:pt modelId="{49CA11F1-AA17-4B9B-812E-50B628C7C46E}" type="pres">
      <dgm:prSet presAssocID="{B6C6A917-7A5C-40D5-88D0-1A6CE1DAF430}" presName="sibTrans" presStyleCnt="0"/>
      <dgm:spPr/>
    </dgm:pt>
    <dgm:pt modelId="{C43DC06A-A03E-4E51-9924-D11ECAF9EB48}" type="pres">
      <dgm:prSet presAssocID="{8476A76F-1B84-4C6B-9CA4-AC53FF731EED}" presName="compNode" presStyleCnt="0"/>
      <dgm:spPr/>
    </dgm:pt>
    <dgm:pt modelId="{61F292EB-2FCB-4E16-A024-CDCD01A8DB4B}" type="pres">
      <dgm:prSet presAssocID="{8476A76F-1B84-4C6B-9CA4-AC53FF731EED}" presName="bgRect" presStyleLbl="bgShp" presStyleIdx="1" presStyleCnt="3"/>
      <dgm:spPr/>
    </dgm:pt>
    <dgm:pt modelId="{2FE02E5B-5427-42D1-A1BC-31613ED1608A}" type="pres">
      <dgm:prSet presAssocID="{8476A76F-1B84-4C6B-9CA4-AC53FF731EE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74132F19-7280-47DD-83C2-48FBE6B8B78E}" type="pres">
      <dgm:prSet presAssocID="{8476A76F-1B84-4C6B-9CA4-AC53FF731EED}" presName="spaceRect" presStyleCnt="0"/>
      <dgm:spPr/>
    </dgm:pt>
    <dgm:pt modelId="{F85CCF08-D62E-4452-A472-E834FBE0CFE8}" type="pres">
      <dgm:prSet presAssocID="{8476A76F-1B84-4C6B-9CA4-AC53FF731EED}" presName="parTx" presStyleLbl="revTx" presStyleIdx="1" presStyleCnt="3">
        <dgm:presLayoutVars>
          <dgm:chMax val="0"/>
          <dgm:chPref val="0"/>
        </dgm:presLayoutVars>
      </dgm:prSet>
      <dgm:spPr/>
    </dgm:pt>
    <dgm:pt modelId="{B14DB708-88FE-45E5-892D-59AACB44F95D}" type="pres">
      <dgm:prSet presAssocID="{3DD0404A-3B71-4389-BFFB-6CCD210CBBA3}" presName="sibTrans" presStyleCnt="0"/>
      <dgm:spPr/>
    </dgm:pt>
    <dgm:pt modelId="{A7D8896F-0485-4876-A683-3AE8F3ABEC4B}" type="pres">
      <dgm:prSet presAssocID="{BAFE0F4F-6C9F-4BDB-83F7-E189A30003FA}" presName="compNode" presStyleCnt="0"/>
      <dgm:spPr/>
    </dgm:pt>
    <dgm:pt modelId="{55FEDCB0-3125-4DAA-9F4F-F061542C5E3A}" type="pres">
      <dgm:prSet presAssocID="{BAFE0F4F-6C9F-4BDB-83F7-E189A30003FA}" presName="bgRect" presStyleLbl="bgShp" presStyleIdx="2" presStyleCnt="3"/>
      <dgm:spPr/>
    </dgm:pt>
    <dgm:pt modelId="{551C3351-C018-40AC-9845-20CCFDAE5876}" type="pres">
      <dgm:prSet presAssocID="{BAFE0F4F-6C9F-4BDB-83F7-E189A30003F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C3C02D08-C6A0-4FD7-811D-BB3C66B6CA06}" type="pres">
      <dgm:prSet presAssocID="{BAFE0F4F-6C9F-4BDB-83F7-E189A30003FA}" presName="spaceRect" presStyleCnt="0"/>
      <dgm:spPr/>
    </dgm:pt>
    <dgm:pt modelId="{2F9741F6-80A6-45D6-903A-2A4A1DD17BFA}" type="pres">
      <dgm:prSet presAssocID="{BAFE0F4F-6C9F-4BDB-83F7-E189A30003F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B4C3300-9A29-4DB3-A030-706B386F309A}" type="presOf" srcId="{B3BF5A7B-66F6-4DD7-8D55-AC094C6DD3D1}" destId="{F1AB8A4F-98DD-438D-9FCA-E4CEE1816C81}" srcOrd="0" destOrd="0" presId="urn:microsoft.com/office/officeart/2018/2/layout/IconVerticalSolidList"/>
    <dgm:cxn modelId="{6608185A-9CB7-4BFB-9467-43EE23246D68}" srcId="{B3BF5A7B-66F6-4DD7-8D55-AC094C6DD3D1}" destId="{1275847B-08D0-4F13-BEC8-5A4368A9FF62}" srcOrd="0" destOrd="0" parTransId="{D8E12181-126F-45E7-AD56-C2018CB6220D}" sibTransId="{B6C6A917-7A5C-40D5-88D0-1A6CE1DAF430}"/>
    <dgm:cxn modelId="{758076A1-2D49-48C9-8D47-E0FDAEC76477}" srcId="{B3BF5A7B-66F6-4DD7-8D55-AC094C6DD3D1}" destId="{BAFE0F4F-6C9F-4BDB-83F7-E189A30003FA}" srcOrd="2" destOrd="0" parTransId="{60EFEC7B-F101-4336-B915-FD4590D2F7F0}" sibTransId="{134BCC45-FC39-4094-AFA1-82B6FBE341CF}"/>
    <dgm:cxn modelId="{DDEA99A9-51EB-4A5E-B629-A262750F509C}" srcId="{B3BF5A7B-66F6-4DD7-8D55-AC094C6DD3D1}" destId="{8476A76F-1B84-4C6B-9CA4-AC53FF731EED}" srcOrd="1" destOrd="0" parTransId="{52DE8147-EA5B-4E6B-94F5-D24C119404B9}" sibTransId="{3DD0404A-3B71-4389-BFFB-6CCD210CBBA3}"/>
    <dgm:cxn modelId="{5D6C5AC0-3CC4-4979-9477-ACBCFD8FEDF4}" type="presOf" srcId="{BAFE0F4F-6C9F-4BDB-83F7-E189A30003FA}" destId="{2F9741F6-80A6-45D6-903A-2A4A1DD17BFA}" srcOrd="0" destOrd="0" presId="urn:microsoft.com/office/officeart/2018/2/layout/IconVerticalSolidList"/>
    <dgm:cxn modelId="{EF452AC6-4421-4DC2-845E-D52B3964BD60}" type="presOf" srcId="{8476A76F-1B84-4C6B-9CA4-AC53FF731EED}" destId="{F85CCF08-D62E-4452-A472-E834FBE0CFE8}" srcOrd="0" destOrd="0" presId="urn:microsoft.com/office/officeart/2018/2/layout/IconVerticalSolidList"/>
    <dgm:cxn modelId="{79CDA6DB-8969-496B-BEC2-FF35317BB933}" type="presOf" srcId="{1275847B-08D0-4F13-BEC8-5A4368A9FF62}" destId="{D465D544-AA49-4C25-B53B-CD13BFBC5890}" srcOrd="0" destOrd="0" presId="urn:microsoft.com/office/officeart/2018/2/layout/IconVerticalSolidList"/>
    <dgm:cxn modelId="{313FEAE1-3376-4D7B-BCDC-D5395CA1DCA1}" type="presParOf" srcId="{F1AB8A4F-98DD-438D-9FCA-E4CEE1816C81}" destId="{87599918-CFE6-4BE0-A54C-90203AE5A061}" srcOrd="0" destOrd="0" presId="urn:microsoft.com/office/officeart/2018/2/layout/IconVerticalSolidList"/>
    <dgm:cxn modelId="{EF466667-D959-487F-B7BF-530E2BBBB9C9}" type="presParOf" srcId="{87599918-CFE6-4BE0-A54C-90203AE5A061}" destId="{9F654BBC-7ADD-48B6-B02D-6DECDFE3B54A}" srcOrd="0" destOrd="0" presId="urn:microsoft.com/office/officeart/2018/2/layout/IconVerticalSolidList"/>
    <dgm:cxn modelId="{FFDAAA0D-CF5D-4599-9F90-1EC90BA18101}" type="presParOf" srcId="{87599918-CFE6-4BE0-A54C-90203AE5A061}" destId="{D8EA643D-8290-4D3E-BB9D-952942507364}" srcOrd="1" destOrd="0" presId="urn:microsoft.com/office/officeart/2018/2/layout/IconVerticalSolidList"/>
    <dgm:cxn modelId="{37ED4570-342B-45B9-B1AC-C98659B3991E}" type="presParOf" srcId="{87599918-CFE6-4BE0-A54C-90203AE5A061}" destId="{38E91C17-4345-4508-BAF2-CE414465FDB2}" srcOrd="2" destOrd="0" presId="urn:microsoft.com/office/officeart/2018/2/layout/IconVerticalSolidList"/>
    <dgm:cxn modelId="{AED9037D-C3D7-4603-BEAE-B889F52A42DF}" type="presParOf" srcId="{87599918-CFE6-4BE0-A54C-90203AE5A061}" destId="{D465D544-AA49-4C25-B53B-CD13BFBC5890}" srcOrd="3" destOrd="0" presId="urn:microsoft.com/office/officeart/2018/2/layout/IconVerticalSolidList"/>
    <dgm:cxn modelId="{86E5C027-A653-458A-96D9-10265BF7EAC8}" type="presParOf" srcId="{F1AB8A4F-98DD-438D-9FCA-E4CEE1816C81}" destId="{49CA11F1-AA17-4B9B-812E-50B628C7C46E}" srcOrd="1" destOrd="0" presId="urn:microsoft.com/office/officeart/2018/2/layout/IconVerticalSolidList"/>
    <dgm:cxn modelId="{C01DCFD5-4CF2-4DEB-BFCE-DD5F74C903F6}" type="presParOf" srcId="{F1AB8A4F-98DD-438D-9FCA-E4CEE1816C81}" destId="{C43DC06A-A03E-4E51-9924-D11ECAF9EB48}" srcOrd="2" destOrd="0" presId="urn:microsoft.com/office/officeart/2018/2/layout/IconVerticalSolidList"/>
    <dgm:cxn modelId="{918B64F7-11D6-4357-BF50-131BA45527C4}" type="presParOf" srcId="{C43DC06A-A03E-4E51-9924-D11ECAF9EB48}" destId="{61F292EB-2FCB-4E16-A024-CDCD01A8DB4B}" srcOrd="0" destOrd="0" presId="urn:microsoft.com/office/officeart/2018/2/layout/IconVerticalSolidList"/>
    <dgm:cxn modelId="{5EDC2752-0053-4C1C-9A79-854E69D59A27}" type="presParOf" srcId="{C43DC06A-A03E-4E51-9924-D11ECAF9EB48}" destId="{2FE02E5B-5427-42D1-A1BC-31613ED1608A}" srcOrd="1" destOrd="0" presId="urn:microsoft.com/office/officeart/2018/2/layout/IconVerticalSolidList"/>
    <dgm:cxn modelId="{81964AC0-FF10-4E46-8496-10E66CEAFC15}" type="presParOf" srcId="{C43DC06A-A03E-4E51-9924-D11ECAF9EB48}" destId="{74132F19-7280-47DD-83C2-48FBE6B8B78E}" srcOrd="2" destOrd="0" presId="urn:microsoft.com/office/officeart/2018/2/layout/IconVerticalSolidList"/>
    <dgm:cxn modelId="{12356EFF-260B-46FA-802F-F16352B3EE6C}" type="presParOf" srcId="{C43DC06A-A03E-4E51-9924-D11ECAF9EB48}" destId="{F85CCF08-D62E-4452-A472-E834FBE0CFE8}" srcOrd="3" destOrd="0" presId="urn:microsoft.com/office/officeart/2018/2/layout/IconVerticalSolidList"/>
    <dgm:cxn modelId="{63E5C693-0FDE-4CA1-A156-197E6BDBF2C1}" type="presParOf" srcId="{F1AB8A4F-98DD-438D-9FCA-E4CEE1816C81}" destId="{B14DB708-88FE-45E5-892D-59AACB44F95D}" srcOrd="3" destOrd="0" presId="urn:microsoft.com/office/officeart/2018/2/layout/IconVerticalSolidList"/>
    <dgm:cxn modelId="{06FD049E-D78A-4F85-9402-2AB353759FE9}" type="presParOf" srcId="{F1AB8A4F-98DD-438D-9FCA-E4CEE1816C81}" destId="{A7D8896F-0485-4876-A683-3AE8F3ABEC4B}" srcOrd="4" destOrd="0" presId="urn:microsoft.com/office/officeart/2018/2/layout/IconVerticalSolidList"/>
    <dgm:cxn modelId="{F74A0F95-3B37-48BD-8E09-304F4235E127}" type="presParOf" srcId="{A7D8896F-0485-4876-A683-3AE8F3ABEC4B}" destId="{55FEDCB0-3125-4DAA-9F4F-F061542C5E3A}" srcOrd="0" destOrd="0" presId="urn:microsoft.com/office/officeart/2018/2/layout/IconVerticalSolidList"/>
    <dgm:cxn modelId="{98566E9B-5CB1-4580-ABE3-1DF9FB0B5D94}" type="presParOf" srcId="{A7D8896F-0485-4876-A683-3AE8F3ABEC4B}" destId="{551C3351-C018-40AC-9845-20CCFDAE5876}" srcOrd="1" destOrd="0" presId="urn:microsoft.com/office/officeart/2018/2/layout/IconVerticalSolidList"/>
    <dgm:cxn modelId="{F2C46C04-30BC-4A31-A8F3-511C9E4E939A}" type="presParOf" srcId="{A7D8896F-0485-4876-A683-3AE8F3ABEC4B}" destId="{C3C02D08-C6A0-4FD7-811D-BB3C66B6CA06}" srcOrd="2" destOrd="0" presId="urn:microsoft.com/office/officeart/2018/2/layout/IconVerticalSolidList"/>
    <dgm:cxn modelId="{504C32B0-6756-482E-A2A6-DA52EE460D9C}" type="presParOf" srcId="{A7D8896F-0485-4876-A683-3AE8F3ABEC4B}" destId="{2F9741F6-80A6-45D6-903A-2A4A1DD17BF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B118D8-3291-4D52-8A36-708A2DD58C79}">
      <dsp:nvSpPr>
        <dsp:cNvPr id="0" name=""/>
        <dsp:cNvSpPr/>
      </dsp:nvSpPr>
      <dsp:spPr>
        <a:xfrm>
          <a:off x="6760" y="1014741"/>
          <a:ext cx="2113472" cy="25361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8764" tIns="0" rIns="208764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latin typeface="Corbel" panose="020B0503020204020204"/>
            </a:rPr>
            <a:t>Identify</a:t>
          </a:r>
          <a:endParaRPr lang="en-GB" sz="2200" b="1" kern="1200"/>
        </a:p>
      </dsp:txBody>
      <dsp:txXfrm>
        <a:off x="6760" y="2029208"/>
        <a:ext cx="2113472" cy="1521699"/>
      </dsp:txXfrm>
    </dsp:sp>
    <dsp:sp modelId="{11430544-E3DD-4273-BF18-6A1CB4E355DC}">
      <dsp:nvSpPr>
        <dsp:cNvPr id="0" name=""/>
        <dsp:cNvSpPr/>
      </dsp:nvSpPr>
      <dsp:spPr>
        <a:xfrm>
          <a:off x="6760" y="1014741"/>
          <a:ext cx="2113472" cy="101446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8764" tIns="165100" rIns="208764" bIns="16510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01</a:t>
          </a:r>
        </a:p>
      </dsp:txBody>
      <dsp:txXfrm>
        <a:off x="6760" y="1014741"/>
        <a:ext cx="2113472" cy="1014466"/>
      </dsp:txXfrm>
    </dsp:sp>
    <dsp:sp modelId="{9DD1E6BC-CE1D-41FF-9C65-F316A08F20BA}">
      <dsp:nvSpPr>
        <dsp:cNvPr id="0" name=""/>
        <dsp:cNvSpPr/>
      </dsp:nvSpPr>
      <dsp:spPr>
        <a:xfrm>
          <a:off x="2289310" y="1014741"/>
          <a:ext cx="2113472" cy="25361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8764" tIns="0" rIns="208764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latin typeface="Corbel" panose="020B0503020204020204"/>
            </a:rPr>
            <a:t>Find</a:t>
          </a:r>
          <a:endParaRPr lang="en-GB" sz="2200" b="1" kern="1200"/>
        </a:p>
      </dsp:txBody>
      <dsp:txXfrm>
        <a:off x="2289310" y="2029208"/>
        <a:ext cx="2113472" cy="1521699"/>
      </dsp:txXfrm>
    </dsp:sp>
    <dsp:sp modelId="{F1FC7FA1-8FD7-4902-A5B6-FBF8A1E51A9E}">
      <dsp:nvSpPr>
        <dsp:cNvPr id="0" name=""/>
        <dsp:cNvSpPr/>
      </dsp:nvSpPr>
      <dsp:spPr>
        <a:xfrm>
          <a:off x="2289310" y="1014741"/>
          <a:ext cx="2113472" cy="101446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8764" tIns="165100" rIns="208764" bIns="16510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02</a:t>
          </a:r>
        </a:p>
      </dsp:txBody>
      <dsp:txXfrm>
        <a:off x="2289310" y="1014741"/>
        <a:ext cx="2113472" cy="1014466"/>
      </dsp:txXfrm>
    </dsp:sp>
    <dsp:sp modelId="{89CA04FA-222F-451A-A38C-3E7F0FE87908}">
      <dsp:nvSpPr>
        <dsp:cNvPr id="0" name=""/>
        <dsp:cNvSpPr/>
      </dsp:nvSpPr>
      <dsp:spPr>
        <a:xfrm>
          <a:off x="4571860" y="1014741"/>
          <a:ext cx="2113472" cy="25361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8764" tIns="0" rIns="208764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latin typeface="Corbel" panose="020B0503020204020204"/>
            </a:rPr>
            <a:t>Evaluate</a:t>
          </a:r>
          <a:endParaRPr lang="en-GB" sz="2200" b="1" kern="1200"/>
        </a:p>
      </dsp:txBody>
      <dsp:txXfrm>
        <a:off x="4571860" y="2029208"/>
        <a:ext cx="2113472" cy="1521699"/>
      </dsp:txXfrm>
    </dsp:sp>
    <dsp:sp modelId="{A1DA315D-6BE9-4B81-B2C7-6C65735E4FE8}">
      <dsp:nvSpPr>
        <dsp:cNvPr id="0" name=""/>
        <dsp:cNvSpPr/>
      </dsp:nvSpPr>
      <dsp:spPr>
        <a:xfrm>
          <a:off x="4571860" y="1014741"/>
          <a:ext cx="2113472" cy="101446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8764" tIns="165100" rIns="208764" bIns="16510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03</a:t>
          </a:r>
        </a:p>
      </dsp:txBody>
      <dsp:txXfrm>
        <a:off x="4571860" y="1014741"/>
        <a:ext cx="2113472" cy="1014466"/>
      </dsp:txXfrm>
    </dsp:sp>
    <dsp:sp modelId="{E737BF67-40FA-4A5C-92D9-DE0FB32A38EE}">
      <dsp:nvSpPr>
        <dsp:cNvPr id="0" name=""/>
        <dsp:cNvSpPr/>
      </dsp:nvSpPr>
      <dsp:spPr>
        <a:xfrm>
          <a:off x="6854410" y="1014741"/>
          <a:ext cx="2113472" cy="25361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8764" tIns="0" rIns="208764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latin typeface="Corbel" panose="020B0503020204020204"/>
            </a:rPr>
            <a:t>Apply</a:t>
          </a:r>
          <a:endParaRPr lang="en-GB" sz="2200" b="1" kern="1200"/>
        </a:p>
      </dsp:txBody>
      <dsp:txXfrm>
        <a:off x="6854410" y="2029208"/>
        <a:ext cx="2113472" cy="1521699"/>
      </dsp:txXfrm>
    </dsp:sp>
    <dsp:sp modelId="{3876DEA6-954C-46C8-A67A-6E3066DFAFD8}">
      <dsp:nvSpPr>
        <dsp:cNvPr id="0" name=""/>
        <dsp:cNvSpPr/>
      </dsp:nvSpPr>
      <dsp:spPr>
        <a:xfrm>
          <a:off x="6854410" y="1014741"/>
          <a:ext cx="2113472" cy="101446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8764" tIns="165100" rIns="208764" bIns="16510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04</a:t>
          </a:r>
        </a:p>
      </dsp:txBody>
      <dsp:txXfrm>
        <a:off x="6854410" y="1014741"/>
        <a:ext cx="2113472" cy="1014466"/>
      </dsp:txXfrm>
    </dsp:sp>
    <dsp:sp modelId="{6FAA2850-BE3C-4851-AAB4-C7E7BC5B1DD6}">
      <dsp:nvSpPr>
        <dsp:cNvPr id="0" name=""/>
        <dsp:cNvSpPr/>
      </dsp:nvSpPr>
      <dsp:spPr>
        <a:xfrm>
          <a:off x="9136960" y="1014741"/>
          <a:ext cx="2113472" cy="25361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8764" tIns="0" rIns="208764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latin typeface="Corbel" panose="020B0503020204020204"/>
            </a:rPr>
            <a:t>Acknowledge</a:t>
          </a:r>
          <a:endParaRPr lang="en-GB" sz="2200" b="1" kern="1200"/>
        </a:p>
      </dsp:txBody>
      <dsp:txXfrm>
        <a:off x="9136960" y="2029208"/>
        <a:ext cx="2113472" cy="1521699"/>
      </dsp:txXfrm>
    </dsp:sp>
    <dsp:sp modelId="{895583D4-C93F-4427-B082-67D3A120D5B5}">
      <dsp:nvSpPr>
        <dsp:cNvPr id="0" name=""/>
        <dsp:cNvSpPr/>
      </dsp:nvSpPr>
      <dsp:spPr>
        <a:xfrm>
          <a:off x="9136960" y="1014741"/>
          <a:ext cx="2113472" cy="101446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8764" tIns="165100" rIns="208764" bIns="16510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05</a:t>
          </a:r>
        </a:p>
      </dsp:txBody>
      <dsp:txXfrm>
        <a:off x="9136960" y="1014741"/>
        <a:ext cx="2113472" cy="10144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3E0393-36A4-49C6-B98F-7444D39D4DC8}">
      <dsp:nvSpPr>
        <dsp:cNvPr id="0" name=""/>
        <dsp:cNvSpPr/>
      </dsp:nvSpPr>
      <dsp:spPr>
        <a:xfrm>
          <a:off x="4218788" y="1630834"/>
          <a:ext cx="959102" cy="959259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AF484A-8F78-4515-B9C7-E946EE49C409}">
      <dsp:nvSpPr>
        <dsp:cNvPr id="0" name=""/>
        <dsp:cNvSpPr/>
      </dsp:nvSpPr>
      <dsp:spPr>
        <a:xfrm>
          <a:off x="4250435" y="1662815"/>
          <a:ext cx="895298" cy="895297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/>
            <a:t>P</a:t>
          </a:r>
        </a:p>
      </dsp:txBody>
      <dsp:txXfrm>
        <a:off x="4378553" y="1790739"/>
        <a:ext cx="639572" cy="639450"/>
      </dsp:txXfrm>
    </dsp:sp>
    <dsp:sp modelId="{2CDC3971-DC4C-4353-B61B-A06BD6B7B9EA}">
      <dsp:nvSpPr>
        <dsp:cNvPr id="0" name=""/>
        <dsp:cNvSpPr/>
      </dsp:nvSpPr>
      <dsp:spPr>
        <a:xfrm>
          <a:off x="4250435" y="2607768"/>
          <a:ext cx="895298" cy="525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Purpose</a:t>
          </a:r>
        </a:p>
      </dsp:txBody>
      <dsp:txXfrm>
        <a:off x="4250435" y="2607768"/>
        <a:ext cx="895298" cy="525833"/>
      </dsp:txXfrm>
    </dsp:sp>
    <dsp:sp modelId="{966B9A38-5CC4-4B00-80C4-811C58C20A09}">
      <dsp:nvSpPr>
        <dsp:cNvPr id="0" name=""/>
        <dsp:cNvSpPr/>
      </dsp:nvSpPr>
      <dsp:spPr>
        <a:xfrm rot="2700000">
          <a:off x="3227073" y="1630884"/>
          <a:ext cx="958991" cy="958991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E18F661-8EA7-435A-B763-7A7221D822D0}">
      <dsp:nvSpPr>
        <dsp:cNvPr id="0" name=""/>
        <dsp:cNvSpPr/>
      </dsp:nvSpPr>
      <dsp:spPr>
        <a:xfrm>
          <a:off x="3259685" y="1662815"/>
          <a:ext cx="895298" cy="895297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/>
            <a:t>A</a:t>
          </a:r>
        </a:p>
      </dsp:txBody>
      <dsp:txXfrm>
        <a:off x="3387293" y="1790739"/>
        <a:ext cx="639572" cy="639450"/>
      </dsp:txXfrm>
    </dsp:sp>
    <dsp:sp modelId="{1BC95CF5-EEBF-410E-BD7E-26BCEE7A845C}">
      <dsp:nvSpPr>
        <dsp:cNvPr id="0" name=""/>
        <dsp:cNvSpPr/>
      </dsp:nvSpPr>
      <dsp:spPr>
        <a:xfrm>
          <a:off x="3259685" y="2607768"/>
          <a:ext cx="895298" cy="525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Accuracy</a:t>
          </a:r>
        </a:p>
      </dsp:txBody>
      <dsp:txXfrm>
        <a:off x="3259685" y="2607768"/>
        <a:ext cx="895298" cy="525833"/>
      </dsp:txXfrm>
    </dsp:sp>
    <dsp:sp modelId="{FC8D7D53-96B6-442C-9047-9826DA936031}">
      <dsp:nvSpPr>
        <dsp:cNvPr id="0" name=""/>
        <dsp:cNvSpPr/>
      </dsp:nvSpPr>
      <dsp:spPr>
        <a:xfrm rot="2700000">
          <a:off x="2236323" y="1630884"/>
          <a:ext cx="958991" cy="958991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3A60A76-6D1B-469C-BE1A-3F2E77EC2B2D}">
      <dsp:nvSpPr>
        <dsp:cNvPr id="0" name=""/>
        <dsp:cNvSpPr/>
      </dsp:nvSpPr>
      <dsp:spPr>
        <a:xfrm>
          <a:off x="2268425" y="1662815"/>
          <a:ext cx="895298" cy="895297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/>
            <a:t>A</a:t>
          </a:r>
        </a:p>
      </dsp:txBody>
      <dsp:txXfrm>
        <a:off x="2396033" y="1790739"/>
        <a:ext cx="639572" cy="639450"/>
      </dsp:txXfrm>
    </dsp:sp>
    <dsp:sp modelId="{27BEA284-C525-4758-A71B-3C168FB74722}">
      <dsp:nvSpPr>
        <dsp:cNvPr id="0" name=""/>
        <dsp:cNvSpPr/>
      </dsp:nvSpPr>
      <dsp:spPr>
        <a:xfrm>
          <a:off x="2268425" y="2607768"/>
          <a:ext cx="895298" cy="525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Authority</a:t>
          </a:r>
        </a:p>
      </dsp:txBody>
      <dsp:txXfrm>
        <a:off x="2268425" y="2607768"/>
        <a:ext cx="895298" cy="525833"/>
      </dsp:txXfrm>
    </dsp:sp>
    <dsp:sp modelId="{78569359-80B3-47A9-82F1-F38C75BB6B1F}">
      <dsp:nvSpPr>
        <dsp:cNvPr id="0" name=""/>
        <dsp:cNvSpPr/>
      </dsp:nvSpPr>
      <dsp:spPr>
        <a:xfrm rot="2700000">
          <a:off x="1245063" y="1630884"/>
          <a:ext cx="958991" cy="958991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E0E62B1-0418-4C85-83B0-DBDD76AF72E8}">
      <dsp:nvSpPr>
        <dsp:cNvPr id="0" name=""/>
        <dsp:cNvSpPr/>
      </dsp:nvSpPr>
      <dsp:spPr>
        <a:xfrm>
          <a:off x="1277165" y="1662815"/>
          <a:ext cx="895298" cy="895297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/>
            <a:t>R</a:t>
          </a:r>
        </a:p>
      </dsp:txBody>
      <dsp:txXfrm>
        <a:off x="1405283" y="1790739"/>
        <a:ext cx="639572" cy="639450"/>
      </dsp:txXfrm>
    </dsp:sp>
    <dsp:sp modelId="{F663E02F-263C-4144-BE98-4D813B050377}">
      <dsp:nvSpPr>
        <dsp:cNvPr id="0" name=""/>
        <dsp:cNvSpPr/>
      </dsp:nvSpPr>
      <dsp:spPr>
        <a:xfrm>
          <a:off x="1277165" y="2607768"/>
          <a:ext cx="895298" cy="525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Relevance</a:t>
          </a:r>
        </a:p>
      </dsp:txBody>
      <dsp:txXfrm>
        <a:off x="1277165" y="2607768"/>
        <a:ext cx="895298" cy="525833"/>
      </dsp:txXfrm>
    </dsp:sp>
    <dsp:sp modelId="{14C6B1B8-EBAC-4F93-A276-3FDFE10FBBAE}">
      <dsp:nvSpPr>
        <dsp:cNvPr id="0" name=""/>
        <dsp:cNvSpPr/>
      </dsp:nvSpPr>
      <dsp:spPr>
        <a:xfrm rot="2700000">
          <a:off x="253803" y="1630884"/>
          <a:ext cx="958991" cy="958991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1137FDB-A482-4DB4-8B84-9EA203A9D90E}">
      <dsp:nvSpPr>
        <dsp:cNvPr id="0" name=""/>
        <dsp:cNvSpPr/>
      </dsp:nvSpPr>
      <dsp:spPr>
        <a:xfrm>
          <a:off x="285905" y="1662815"/>
          <a:ext cx="895298" cy="895297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/>
            <a:t>C</a:t>
          </a:r>
        </a:p>
      </dsp:txBody>
      <dsp:txXfrm>
        <a:off x="414023" y="1790739"/>
        <a:ext cx="639572" cy="639450"/>
      </dsp:txXfrm>
    </dsp:sp>
    <dsp:sp modelId="{7A01074F-5BA2-435D-A22A-9AE0A776148E}">
      <dsp:nvSpPr>
        <dsp:cNvPr id="0" name=""/>
        <dsp:cNvSpPr/>
      </dsp:nvSpPr>
      <dsp:spPr>
        <a:xfrm>
          <a:off x="285905" y="2607768"/>
          <a:ext cx="895298" cy="525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Currency</a:t>
          </a:r>
        </a:p>
      </dsp:txBody>
      <dsp:txXfrm>
        <a:off x="285905" y="2607768"/>
        <a:ext cx="895298" cy="5258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165A93-42AE-40F3-B542-379F1BD58A71}">
      <dsp:nvSpPr>
        <dsp:cNvPr id="0" name=""/>
        <dsp:cNvSpPr/>
      </dsp:nvSpPr>
      <dsp:spPr>
        <a:xfrm>
          <a:off x="11" y="0"/>
          <a:ext cx="2765187" cy="471969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Moodle</a:t>
          </a:r>
        </a:p>
      </dsp:txBody>
      <dsp:txXfrm>
        <a:off x="11" y="1887876"/>
        <a:ext cx="2765187" cy="1887876"/>
      </dsp:txXfrm>
    </dsp:sp>
    <dsp:sp modelId="{8D56C505-C3D0-4B15-886F-7E802FE35A7A}">
      <dsp:nvSpPr>
        <dsp:cNvPr id="0" name=""/>
        <dsp:cNvSpPr/>
      </dsp:nvSpPr>
      <dsp:spPr>
        <a:xfrm>
          <a:off x="599403" y="283181"/>
          <a:ext cx="1571657" cy="1571657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A0E68F-AE13-4F74-903E-68E2DD8E9FBD}">
      <dsp:nvSpPr>
        <dsp:cNvPr id="0" name=""/>
        <dsp:cNvSpPr/>
      </dsp:nvSpPr>
      <dsp:spPr>
        <a:xfrm>
          <a:off x="2850781" y="0"/>
          <a:ext cx="2765187" cy="471969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Reading Lists</a:t>
          </a:r>
        </a:p>
      </dsp:txBody>
      <dsp:txXfrm>
        <a:off x="2850781" y="1887876"/>
        <a:ext cx="2765187" cy="1887876"/>
      </dsp:txXfrm>
    </dsp:sp>
    <dsp:sp modelId="{76F68743-DD52-4A1A-8D8A-E49D8D87BEDE}">
      <dsp:nvSpPr>
        <dsp:cNvPr id="0" name=""/>
        <dsp:cNvSpPr/>
      </dsp:nvSpPr>
      <dsp:spPr>
        <a:xfrm>
          <a:off x="3447547" y="283181"/>
          <a:ext cx="1571657" cy="1571657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12C8A0-2776-46A7-8908-85A274FF0C81}">
      <dsp:nvSpPr>
        <dsp:cNvPr id="0" name=""/>
        <dsp:cNvSpPr/>
      </dsp:nvSpPr>
      <dsp:spPr>
        <a:xfrm>
          <a:off x="5698925" y="0"/>
          <a:ext cx="2765187" cy="471969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Online </a:t>
          </a:r>
        </a:p>
      </dsp:txBody>
      <dsp:txXfrm>
        <a:off x="5698925" y="1887876"/>
        <a:ext cx="2765187" cy="1887876"/>
      </dsp:txXfrm>
    </dsp:sp>
    <dsp:sp modelId="{9836E05B-52C3-446C-9B50-323A602EC116}">
      <dsp:nvSpPr>
        <dsp:cNvPr id="0" name=""/>
        <dsp:cNvSpPr/>
      </dsp:nvSpPr>
      <dsp:spPr>
        <a:xfrm>
          <a:off x="6295690" y="283181"/>
          <a:ext cx="1571657" cy="1571657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597B68-7355-43A9-A5DA-44D20ECE16A9}">
      <dsp:nvSpPr>
        <dsp:cNvPr id="0" name=""/>
        <dsp:cNvSpPr/>
      </dsp:nvSpPr>
      <dsp:spPr>
        <a:xfrm>
          <a:off x="8547068" y="0"/>
          <a:ext cx="2765187" cy="471969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Print Books</a:t>
          </a:r>
        </a:p>
      </dsp:txBody>
      <dsp:txXfrm>
        <a:off x="8547068" y="1887876"/>
        <a:ext cx="2765187" cy="1887876"/>
      </dsp:txXfrm>
    </dsp:sp>
    <dsp:sp modelId="{C1AD6A55-DD34-4303-A9BB-4E861812C60F}">
      <dsp:nvSpPr>
        <dsp:cNvPr id="0" name=""/>
        <dsp:cNvSpPr/>
      </dsp:nvSpPr>
      <dsp:spPr>
        <a:xfrm>
          <a:off x="9143834" y="283181"/>
          <a:ext cx="1571657" cy="1571657"/>
        </a:xfrm>
        <a:prstGeom prst="ellipse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95506A-8565-4A1D-B2DA-8FC4ED83C92F}">
      <dsp:nvSpPr>
        <dsp:cNvPr id="0" name=""/>
        <dsp:cNvSpPr/>
      </dsp:nvSpPr>
      <dsp:spPr>
        <a:xfrm>
          <a:off x="452595" y="3775752"/>
          <a:ext cx="10409703" cy="707953"/>
        </a:xfrm>
        <a:prstGeom prst="leftRightArrow">
          <a:avLst/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FAAFD4-0A5E-4D3E-A458-5DB8098B4BD3}">
      <dsp:nvSpPr>
        <dsp:cNvPr id="0" name=""/>
        <dsp:cNvSpPr/>
      </dsp:nvSpPr>
      <dsp:spPr>
        <a:xfrm rot="5400000">
          <a:off x="-154125" y="156580"/>
          <a:ext cx="1027502" cy="7192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Minutes</a:t>
          </a:r>
        </a:p>
      </dsp:txBody>
      <dsp:txXfrm rot="-5400000">
        <a:off x="0" y="362081"/>
        <a:ext cx="719252" cy="308250"/>
      </dsp:txXfrm>
    </dsp:sp>
    <dsp:sp modelId="{0453BE25-9609-4A5D-8615-CC54BDCBD869}">
      <dsp:nvSpPr>
        <dsp:cNvPr id="0" name=""/>
        <dsp:cNvSpPr/>
      </dsp:nvSpPr>
      <dsp:spPr>
        <a:xfrm rot="5400000">
          <a:off x="3596587" y="-2874879"/>
          <a:ext cx="667876" cy="642254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Social Media</a:t>
          </a:r>
        </a:p>
      </dsp:txBody>
      <dsp:txXfrm rot="-5400000">
        <a:off x="719253" y="35058"/>
        <a:ext cx="6389943" cy="602670"/>
      </dsp:txXfrm>
    </dsp:sp>
    <dsp:sp modelId="{FABEB6B4-0CA6-46FB-9E15-A08C5DCDB478}">
      <dsp:nvSpPr>
        <dsp:cNvPr id="0" name=""/>
        <dsp:cNvSpPr/>
      </dsp:nvSpPr>
      <dsp:spPr>
        <a:xfrm rot="5400000">
          <a:off x="-154125" y="1066249"/>
          <a:ext cx="1027502" cy="7192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Days</a:t>
          </a:r>
        </a:p>
      </dsp:txBody>
      <dsp:txXfrm rot="-5400000">
        <a:off x="0" y="1271750"/>
        <a:ext cx="719252" cy="308250"/>
      </dsp:txXfrm>
    </dsp:sp>
    <dsp:sp modelId="{42C29FA6-39EA-4452-B810-43A6C8B90541}">
      <dsp:nvSpPr>
        <dsp:cNvPr id="0" name=""/>
        <dsp:cNvSpPr/>
      </dsp:nvSpPr>
      <dsp:spPr>
        <a:xfrm rot="5400000">
          <a:off x="3609373" y="-1965210"/>
          <a:ext cx="642303" cy="642254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News sites, radio, online news</a:t>
          </a:r>
        </a:p>
      </dsp:txBody>
      <dsp:txXfrm rot="-5400000">
        <a:off x="719252" y="956266"/>
        <a:ext cx="6391191" cy="579593"/>
      </dsp:txXfrm>
    </dsp:sp>
    <dsp:sp modelId="{162A7034-73F6-43FF-A44D-3CD45A2BD962}">
      <dsp:nvSpPr>
        <dsp:cNvPr id="0" name=""/>
        <dsp:cNvSpPr/>
      </dsp:nvSpPr>
      <dsp:spPr>
        <a:xfrm rot="5400000">
          <a:off x="-154125" y="1975918"/>
          <a:ext cx="1027502" cy="7192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Weeks</a:t>
          </a:r>
        </a:p>
      </dsp:txBody>
      <dsp:txXfrm rot="-5400000">
        <a:off x="0" y="2181419"/>
        <a:ext cx="719252" cy="308250"/>
      </dsp:txXfrm>
    </dsp:sp>
    <dsp:sp modelId="{C58A4D76-8FCC-4BF8-9F06-293BD3ADFC55}">
      <dsp:nvSpPr>
        <dsp:cNvPr id="0" name=""/>
        <dsp:cNvSpPr/>
      </dsp:nvSpPr>
      <dsp:spPr>
        <a:xfrm rot="5400000">
          <a:off x="3596587" y="-1055541"/>
          <a:ext cx="667876" cy="642254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Print Magazines</a:t>
          </a:r>
        </a:p>
      </dsp:txBody>
      <dsp:txXfrm rot="-5400000">
        <a:off x="719253" y="1854396"/>
        <a:ext cx="6389943" cy="602670"/>
      </dsp:txXfrm>
    </dsp:sp>
    <dsp:sp modelId="{27176BEF-B8E3-4340-9D2F-797B42B94060}">
      <dsp:nvSpPr>
        <dsp:cNvPr id="0" name=""/>
        <dsp:cNvSpPr/>
      </dsp:nvSpPr>
      <dsp:spPr>
        <a:xfrm rot="5400000">
          <a:off x="-154125" y="2885588"/>
          <a:ext cx="1027502" cy="7192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Months </a:t>
          </a:r>
        </a:p>
      </dsp:txBody>
      <dsp:txXfrm rot="-5400000">
        <a:off x="0" y="3091089"/>
        <a:ext cx="719252" cy="308250"/>
      </dsp:txXfrm>
    </dsp:sp>
    <dsp:sp modelId="{A7802D00-749D-42C4-93C5-ECBF0414F137}">
      <dsp:nvSpPr>
        <dsp:cNvPr id="0" name=""/>
        <dsp:cNvSpPr/>
      </dsp:nvSpPr>
      <dsp:spPr>
        <a:xfrm rot="5400000">
          <a:off x="3596587" y="-145872"/>
          <a:ext cx="667876" cy="642254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Academic journals, Trade publications</a:t>
          </a:r>
        </a:p>
      </dsp:txBody>
      <dsp:txXfrm rot="-5400000">
        <a:off x="719253" y="2764065"/>
        <a:ext cx="6389943" cy="602670"/>
      </dsp:txXfrm>
    </dsp:sp>
    <dsp:sp modelId="{89752B8C-393A-4520-B704-2088F5BBA81D}">
      <dsp:nvSpPr>
        <dsp:cNvPr id="0" name=""/>
        <dsp:cNvSpPr/>
      </dsp:nvSpPr>
      <dsp:spPr>
        <a:xfrm rot="5400000">
          <a:off x="-154125" y="3795257"/>
          <a:ext cx="1027502" cy="7192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Years</a:t>
          </a:r>
        </a:p>
      </dsp:txBody>
      <dsp:txXfrm rot="-5400000">
        <a:off x="0" y="4000758"/>
        <a:ext cx="719252" cy="308250"/>
      </dsp:txXfrm>
    </dsp:sp>
    <dsp:sp modelId="{7AB3CDF6-CCC5-4D0E-8082-7CAEAC8575DE}">
      <dsp:nvSpPr>
        <dsp:cNvPr id="0" name=""/>
        <dsp:cNvSpPr/>
      </dsp:nvSpPr>
      <dsp:spPr>
        <a:xfrm rot="5400000">
          <a:off x="3596587" y="763796"/>
          <a:ext cx="667876" cy="642254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Books, Government reports, Academic journals</a:t>
          </a:r>
        </a:p>
      </dsp:txBody>
      <dsp:txXfrm rot="-5400000">
        <a:off x="719253" y="3673734"/>
        <a:ext cx="6389943" cy="60267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654BBC-7ADD-48B6-B02D-6DECDFE3B54A}">
      <dsp:nvSpPr>
        <dsp:cNvPr id="0" name=""/>
        <dsp:cNvSpPr/>
      </dsp:nvSpPr>
      <dsp:spPr>
        <a:xfrm>
          <a:off x="0" y="576"/>
          <a:ext cx="5578137" cy="134932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EA643D-8290-4D3E-BB9D-952942507364}">
      <dsp:nvSpPr>
        <dsp:cNvPr id="0" name=""/>
        <dsp:cNvSpPr/>
      </dsp:nvSpPr>
      <dsp:spPr>
        <a:xfrm>
          <a:off x="408171" y="304175"/>
          <a:ext cx="742130" cy="7421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65D544-AA49-4C25-B53B-CD13BFBC5890}">
      <dsp:nvSpPr>
        <dsp:cNvPr id="0" name=""/>
        <dsp:cNvSpPr/>
      </dsp:nvSpPr>
      <dsp:spPr>
        <a:xfrm>
          <a:off x="1558473" y="576"/>
          <a:ext cx="4019663" cy="13493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804" tIns="142804" rIns="142804" bIns="142804" numCol="1" spcCol="1270" anchor="ctr" anchorCtr="0">
          <a:noAutofit/>
        </a:bodyPr>
        <a:lstStyle/>
        <a:p>
          <a:pPr marL="0" lvl="0" indent="0" algn="l" defTabSz="9779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Lucida Sans"/>
            </a:rPr>
            <a:t> </a:t>
          </a:r>
          <a:r>
            <a:rPr lang="en-GB" sz="2200" b="1" kern="1200">
              <a:latin typeface="Lucida Sans"/>
            </a:rPr>
            <a:t>Library Search / discovery system</a:t>
          </a:r>
          <a:endParaRPr lang="en-GB" sz="2200" b="1" kern="1200"/>
        </a:p>
      </dsp:txBody>
      <dsp:txXfrm>
        <a:off x="1558473" y="576"/>
        <a:ext cx="4019663" cy="1349327"/>
      </dsp:txXfrm>
    </dsp:sp>
    <dsp:sp modelId="{61F292EB-2FCB-4E16-A024-CDCD01A8DB4B}">
      <dsp:nvSpPr>
        <dsp:cNvPr id="0" name=""/>
        <dsp:cNvSpPr/>
      </dsp:nvSpPr>
      <dsp:spPr>
        <a:xfrm>
          <a:off x="0" y="1687236"/>
          <a:ext cx="5578137" cy="134932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E02E5B-5427-42D1-A1BC-31613ED1608A}">
      <dsp:nvSpPr>
        <dsp:cNvPr id="0" name=""/>
        <dsp:cNvSpPr/>
      </dsp:nvSpPr>
      <dsp:spPr>
        <a:xfrm>
          <a:off x="408171" y="1990834"/>
          <a:ext cx="742130" cy="7421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5CCF08-D62E-4452-A472-E834FBE0CFE8}">
      <dsp:nvSpPr>
        <dsp:cNvPr id="0" name=""/>
        <dsp:cNvSpPr/>
      </dsp:nvSpPr>
      <dsp:spPr>
        <a:xfrm>
          <a:off x="1558473" y="1687236"/>
          <a:ext cx="4019663" cy="13493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804" tIns="142804" rIns="142804" bIns="142804" numCol="1" spcCol="1270" anchor="ctr" anchorCtr="0">
          <a:noAutofit/>
        </a:bodyPr>
        <a:lstStyle/>
        <a:p>
          <a:pPr marL="0" lvl="0" indent="0" algn="l" defTabSz="9779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latin typeface="Lucida Sans"/>
            </a:rPr>
            <a:t> Help &amp; Support-</a:t>
          </a:r>
          <a:r>
            <a:rPr lang="en-GB" sz="2200" b="1" kern="1200"/>
            <a:t> services, support and</a:t>
          </a:r>
          <a:r>
            <a:rPr lang="en-GB" sz="2200" b="1" kern="1200">
              <a:latin typeface="Lucida Sans"/>
            </a:rPr>
            <a:t> student essentials</a:t>
          </a:r>
          <a:r>
            <a:rPr lang="en-GB" sz="2200" b="1" kern="1200"/>
            <a:t>.</a:t>
          </a:r>
          <a:endParaRPr lang="en-US" sz="2200" b="1" kern="1200">
            <a:latin typeface="Lucida Sans"/>
          </a:endParaRPr>
        </a:p>
      </dsp:txBody>
      <dsp:txXfrm>
        <a:off x="1558473" y="1687236"/>
        <a:ext cx="4019663" cy="1349327"/>
      </dsp:txXfrm>
    </dsp:sp>
    <dsp:sp modelId="{55FEDCB0-3125-4DAA-9F4F-F061542C5E3A}">
      <dsp:nvSpPr>
        <dsp:cNvPr id="0" name=""/>
        <dsp:cNvSpPr/>
      </dsp:nvSpPr>
      <dsp:spPr>
        <a:xfrm>
          <a:off x="0" y="3373895"/>
          <a:ext cx="5578137" cy="134932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1C3351-C018-40AC-9845-20CCFDAE5876}">
      <dsp:nvSpPr>
        <dsp:cNvPr id="0" name=""/>
        <dsp:cNvSpPr/>
      </dsp:nvSpPr>
      <dsp:spPr>
        <a:xfrm>
          <a:off x="408171" y="3677494"/>
          <a:ext cx="742130" cy="7421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9741F6-80A6-45D6-903A-2A4A1DD17BFA}">
      <dsp:nvSpPr>
        <dsp:cNvPr id="0" name=""/>
        <dsp:cNvSpPr/>
      </dsp:nvSpPr>
      <dsp:spPr>
        <a:xfrm>
          <a:off x="1558473" y="3373895"/>
          <a:ext cx="4019663" cy="13493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804" tIns="142804" rIns="142804" bIns="142804" numCol="1" spcCol="1270" anchor="ctr" anchorCtr="0">
          <a:noAutofit/>
        </a:bodyPr>
        <a:lstStyle/>
        <a:p>
          <a:pPr marL="0" lvl="0" indent="0" algn="l" defTabSz="9779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latin typeface="Lucida Sans"/>
            </a:rPr>
            <a:t> </a:t>
          </a:r>
          <a:r>
            <a:rPr lang="en-GB" sz="2200" b="1" kern="1200"/>
            <a:t>Further information and explanations on what</a:t>
          </a:r>
          <a:r>
            <a:rPr lang="en-GB" sz="2200" b="1" kern="1200">
              <a:latin typeface="Lucida Sans"/>
            </a:rPr>
            <a:t> each</a:t>
          </a:r>
          <a:r>
            <a:rPr lang="en-GB" sz="2200" b="1" kern="1200"/>
            <a:t> </a:t>
          </a:r>
          <a:r>
            <a:rPr lang="en-GB" sz="2200" b="1" kern="1200">
              <a:latin typeface="Lucida Sans"/>
            </a:rPr>
            <a:t>resource</a:t>
          </a:r>
          <a:r>
            <a:rPr lang="en-GB" sz="2200" b="1" kern="1200"/>
            <a:t> can offer.</a:t>
          </a:r>
          <a:endParaRPr lang="en-US" sz="2200" b="1" kern="1200"/>
        </a:p>
      </dsp:txBody>
      <dsp:txXfrm>
        <a:off x="1558473" y="3373895"/>
        <a:ext cx="4019663" cy="13493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4583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8389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3277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1917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1099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9645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475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7079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2055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7831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6452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7888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6538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9453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2893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91171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61265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66195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7068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41307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Summary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60130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6295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59817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27143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59779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02957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45857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64621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slid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C884-AC5B-4953-9A1E-785013A12796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00CCA-7433-4122-9E15-192E6B344C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59434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14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72" r:id="rId2"/>
    <p:sldLayoutId id="2147483658" r:id="rId3"/>
    <p:sldLayoutId id="2147483652" r:id="rId4"/>
    <p:sldLayoutId id="2147483673" r:id="rId5"/>
    <p:sldLayoutId id="2147483653" r:id="rId6"/>
    <p:sldLayoutId id="2147483650" r:id="rId7"/>
    <p:sldLayoutId id="2147483674" r:id="rId8"/>
    <p:sldLayoutId id="2147483651" r:id="rId9"/>
    <p:sldLayoutId id="2147483654" r:id="rId10"/>
    <p:sldLayoutId id="2147483655" r:id="rId11"/>
    <p:sldLayoutId id="214748367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60" r:id="rId2"/>
    <p:sldLayoutId id="2147483679" r:id="rId3"/>
    <p:sldLayoutId id="2147483680" r:id="rId4"/>
    <p:sldLayoutId id="2147483661" r:id="rId5"/>
    <p:sldLayoutId id="2147483682" r:id="rId6"/>
    <p:sldLayoutId id="2147483683" r:id="rId7"/>
    <p:sldLayoutId id="2147483662" r:id="rId8"/>
    <p:sldLayoutId id="2147483685" r:id="rId9"/>
    <p:sldLayoutId id="2147483686" r:id="rId10"/>
    <p:sldLayoutId id="2147483687" r:id="rId11"/>
    <p:sldLayoutId id="2147483663" r:id="rId12"/>
    <p:sldLayoutId id="214748366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0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youtu.be/2U3dkTLjuvE" TargetMode="Externa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10" Type="http://schemas.openxmlformats.org/officeDocument/2006/relationships/image" Target="../media/image33.png"/><Relationship Id="rId4" Type="http://schemas.openxmlformats.org/officeDocument/2006/relationships/diagramLayout" Target="../diagrams/layout5.xml"/><Relationship Id="rId9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4.jpeg"/><Relationship Id="rId5" Type="http://schemas.openxmlformats.org/officeDocument/2006/relationships/hyperlink" Target="https://www.uwtsd.ac.uk/quick-links/" TargetMode="External"/><Relationship Id="rId4" Type="http://schemas.openxmlformats.org/officeDocument/2006/relationships/hyperlink" Target="https://moodle.uwtsd.ac.uk/login/login.php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5.png"/><Relationship Id="rId4" Type="http://schemas.openxmlformats.org/officeDocument/2006/relationships/hyperlink" Target="https://browzine.com/libraries/1422/subjects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student-essentials/" TargetMode="External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theconversation.com/uk/business" TargetMode="External"/><Relationship Id="rId5" Type="http://schemas.openxmlformats.org/officeDocument/2006/relationships/image" Target="../media/image46.png"/><Relationship Id="rId4" Type="http://schemas.openxmlformats.org/officeDocument/2006/relationships/hyperlink" Target="https://uwtsd.ac.uk/library/student-essentials/getting-started-guides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9.sv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svg"/><Relationship Id="rId13" Type="http://schemas.openxmlformats.org/officeDocument/2006/relationships/image" Target="../media/image60.pn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12" Type="http://schemas.openxmlformats.org/officeDocument/2006/relationships/image" Target="../media/image59.sv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2.xml"/><Relationship Id="rId6" Type="http://schemas.openxmlformats.org/officeDocument/2006/relationships/image" Target="../media/image53.svg"/><Relationship Id="rId11" Type="http://schemas.openxmlformats.org/officeDocument/2006/relationships/image" Target="../media/image58.png"/><Relationship Id="rId5" Type="http://schemas.openxmlformats.org/officeDocument/2006/relationships/image" Target="../media/image52.png"/><Relationship Id="rId10" Type="http://schemas.openxmlformats.org/officeDocument/2006/relationships/image" Target="../media/image57.svg"/><Relationship Id="rId4" Type="http://schemas.openxmlformats.org/officeDocument/2006/relationships/image" Target="../media/image51.svg"/><Relationship Id="rId9" Type="http://schemas.openxmlformats.org/officeDocument/2006/relationships/image" Target="../media/image56.png"/><Relationship Id="rId14" Type="http://schemas.openxmlformats.org/officeDocument/2006/relationships/image" Target="../media/image61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student-essentials/referencing-handbooks/" TargetMode="External"/><Relationship Id="rId7" Type="http://schemas.openxmlformats.org/officeDocument/2006/relationships/image" Target="../media/image62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uwtsd.ac.uk/library/student-essentials/refworks/" TargetMode="External"/><Relationship Id="rId5" Type="http://schemas.openxmlformats.org/officeDocument/2006/relationships/hyperlink" Target="https://librarysearch.uwtsd.ac.uk/permalink/44WHELF_UWTSD/11c0l68/alma99100436002502421" TargetMode="External"/><Relationship Id="rId4" Type="http://schemas.openxmlformats.org/officeDocument/2006/relationships/hyperlink" Target="https://librarysearch.uwtsd.ac.uk/permalink/44WHELF_UWTSD/upgrip/alma99100317731402421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library.southwales.ac.uk/collections-subject-guides/referencing/" TargetMode="Externa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s://whelf-uwtsd.alma.exlibrisgroup.com/leganto/public/44WHELF_UWTSD/lists/7517844970002421?auth=SAML" TargetMode="External"/><Relationship Id="rId3" Type="http://schemas.openxmlformats.org/officeDocument/2006/relationships/image" Target="../media/image65.png"/><Relationship Id="rId7" Type="http://schemas.openxmlformats.org/officeDocument/2006/relationships/hyperlink" Target="https://whel-primo.hosted.exlibrisgroup.com/permalink/f/8jmhd5/44UWTSD_ALMA51220939680002421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2.xml"/><Relationship Id="rId6" Type="http://schemas.openxmlformats.org/officeDocument/2006/relationships/hyperlink" Target="https://librarysearch.uwtsd.ac.uk/permalink/44WHELF_UWTSD/1pbrh66/alma99100317731402421" TargetMode="External"/><Relationship Id="rId5" Type="http://schemas.openxmlformats.org/officeDocument/2006/relationships/hyperlink" Target="https://whel-primo.hosted.exlibrisgroup.com/permalink/f/8jmhd5/44UWTSD_ALMA51199408680002421" TargetMode="External"/><Relationship Id="rId4" Type="http://schemas.openxmlformats.org/officeDocument/2006/relationships/hyperlink" Target="https://librarysearch.uwtsd.ac.uk/permalink/44WHELF_UWTSD/1pbrh66/alma99100341060102421" TargetMode="External"/><Relationship Id="rId9" Type="http://schemas.openxmlformats.org/officeDocument/2006/relationships/image" Target="../media/image6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8.png"/><Relationship Id="rId4" Type="http://schemas.openxmlformats.org/officeDocument/2006/relationships/hyperlink" Target="https://www.youtube.com/channel/UCYeVXnLfNshZ6iKd7Bm3yiw?view_as=subscriber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l.ellis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3154" y="4698064"/>
            <a:ext cx="5441021" cy="133549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Essential Skills</a:t>
            </a:r>
            <a:endParaRPr lang="en-US"/>
          </a:p>
          <a:p>
            <a:r>
              <a:rPr lang="en-GB"/>
              <a:t>Lisa Ellis</a:t>
            </a:r>
            <a:endParaRPr lang="en-GB">
              <a:cs typeface="Calibri Light"/>
            </a:endParaRPr>
          </a:p>
          <a:p>
            <a:r>
              <a:rPr lang="en-GB"/>
              <a:t>Academic Liaison Librarian</a:t>
            </a:r>
            <a:endParaRPr lang="en-GB">
              <a:cs typeface="Calibri Light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to the Library </a:t>
            </a:r>
          </a:p>
        </p:txBody>
      </p:sp>
      <p:pic>
        <p:nvPicPr>
          <p:cNvPr id="5" name="Picture Placeholder 6">
            <a:extLst>
              <a:ext uri="{FF2B5EF4-FFF2-40B4-BE49-F238E27FC236}">
                <a16:creationId xmlns:a16="http://schemas.microsoft.com/office/drawing/2014/main" id="{29C6B2A0-9DE6-4732-8D08-B2F9239E60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93" r="20393"/>
          <a:stretch>
            <a:fillRect/>
          </a:stretch>
        </p:blipFill>
        <p:spPr>
          <a:xfrm>
            <a:off x="0" y="0"/>
            <a:ext cx="6102350" cy="6858000"/>
          </a:xfrm>
        </p:spPr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833C62F-EAD4-4D78-8D03-AC783A82E1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8291" y="465674"/>
            <a:ext cx="3670481" cy="5443747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3200">
              <a:cs typeface="Calibri Light"/>
            </a:endParaRPr>
          </a:p>
          <a:p>
            <a:endParaRPr lang="en-GB" sz="3200">
              <a:cs typeface="Calibri Light"/>
            </a:endParaRPr>
          </a:p>
          <a:p>
            <a:r>
              <a:rPr lang="en-GB" sz="4400">
                <a:latin typeface="Calibri"/>
                <a:cs typeface="Calibri Light"/>
              </a:rPr>
              <a:t>Students who use library resources outperform those who don't ...</a:t>
            </a:r>
          </a:p>
        </p:txBody>
      </p:sp>
      <p:pic>
        <p:nvPicPr>
          <p:cNvPr id="5" name="Picture 6" descr="A person standing in front of a mountain&#10;&#10;Description generated with very high confidence">
            <a:extLst>
              <a:ext uri="{FF2B5EF4-FFF2-40B4-BE49-F238E27FC236}">
                <a16:creationId xmlns:a16="http://schemas.microsoft.com/office/drawing/2014/main" id="{E3C7D4E3-0765-407C-B86B-F17D4F5A571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6391" r="6391"/>
          <a:stretch/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3214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614D0-D066-4050-8A6F-953291A369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Aims of session...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4B7FB9-0B05-4924-A6D1-695621DDFB5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>
                <a:latin typeface="Arial"/>
                <a:cs typeface="Calibri Light"/>
              </a:rPr>
              <a:t>How to evaluate information</a:t>
            </a:r>
            <a:endParaRPr lang="en-GB">
              <a:latin typeface="Arial"/>
              <a:cs typeface="Arial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411D2D-99C4-4E76-8D94-F689E4AAB16D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1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558DBA-FF6B-42E0-AF49-AC0ADF3BE5E3}"/>
              </a:ext>
            </a:extLst>
          </p:cNvPr>
          <p:cNvSpPr>
            <a:spLocks noGrp="1"/>
          </p:cNvSpPr>
          <p:nvPr>
            <p:ph type="body" sz="half" idx="2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>
                <a:latin typeface="Arial"/>
                <a:cs typeface="Calibri Light"/>
              </a:rPr>
              <a:t>Where to start looking for academic information</a:t>
            </a:r>
            <a:endParaRPr lang="en-GB">
              <a:latin typeface="Arial"/>
              <a:cs typeface="Arial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61875AB-A1C5-4A2E-AADC-19A444CE1499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2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D0A9B7C-732E-4FEB-B171-C777E94666FD}"/>
              </a:ext>
            </a:extLst>
          </p:cNvPr>
          <p:cNvSpPr>
            <a:spLocks noGrp="1"/>
          </p:cNvSpPr>
          <p:nvPr>
            <p:ph type="body" sz="half" idx="2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>
                <a:latin typeface="Arial"/>
                <a:cs typeface="Calibri Light"/>
              </a:rPr>
              <a:t>What the library can provide</a:t>
            </a:r>
            <a:endParaRPr lang="en-GB">
              <a:latin typeface="Arial"/>
              <a:cs typeface="Arial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003470B-8593-4688-B097-522C2A1EA818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3</a:t>
            </a:r>
            <a:endParaRPr lang="en-GB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314DA9F-4246-4ED3-B75F-2A4AE33EC00C}"/>
              </a:ext>
            </a:extLst>
          </p:cNvPr>
          <p:cNvSpPr>
            <a:spLocks noGrp="1"/>
          </p:cNvSpPr>
          <p:nvPr>
            <p:ph type="body" sz="half" idx="25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>
                <a:latin typeface="Arial"/>
                <a:cs typeface="Calibri Light"/>
              </a:rPr>
              <a:t>How to search the library for information</a:t>
            </a:r>
            <a:endParaRPr lang="en-GB">
              <a:latin typeface="Arial"/>
              <a:cs typeface="Arial"/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9099079A-F59F-437E-AF36-01C12E9C1354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4</a:t>
            </a:r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5D99615-B185-4610-BDC4-919D238CCE29}"/>
              </a:ext>
            </a:extLst>
          </p:cNvPr>
          <p:cNvSpPr>
            <a:spLocks noGrp="1"/>
          </p:cNvSpPr>
          <p:nvPr>
            <p:ph type="body" sz="half" idx="27"/>
          </p:nvPr>
        </p:nvSpPr>
        <p:spPr/>
        <p:txBody>
          <a:bodyPr>
            <a:normAutofit/>
          </a:bodyPr>
          <a:lstStyle/>
          <a:p>
            <a:r>
              <a:rPr lang="en-GB">
                <a:latin typeface="Arial"/>
                <a:cs typeface="Calibri Light"/>
              </a:rPr>
              <a:t>How to save resources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DA7C519-976D-402A-8011-D3E8A212C3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5</a:t>
            </a:r>
            <a:endParaRPr lang="en-GB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4831051F-953C-4EFC-873A-F21AA9EC1A44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6</a:t>
            </a:r>
            <a:endParaRPr lang="en-GB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1DC25ED7-D544-46CF-B45A-9D41A1AC9970}"/>
              </a:ext>
            </a:extLst>
          </p:cNvPr>
          <p:cNvSpPr>
            <a:spLocks noGrp="1"/>
          </p:cNvSpPr>
          <p:nvPr>
            <p:ph type="body" sz="half" idx="33"/>
          </p:nvPr>
        </p:nvSpPr>
        <p:spPr>
          <a:xfrm>
            <a:off x="7332334" y="2956552"/>
            <a:ext cx="4272896" cy="685717"/>
          </a:xfrm>
        </p:spPr>
        <p:txBody>
          <a:bodyPr/>
          <a:lstStyle/>
          <a:p>
            <a:pPr>
              <a:lnSpc>
                <a:spcPct val="110000"/>
              </a:lnSpc>
            </a:pPr>
            <a:r>
              <a:rPr lang="en-GB" sz="2600">
                <a:latin typeface="Arial"/>
                <a:cs typeface="Calibri Light"/>
              </a:rPr>
              <a:t>Where to find help</a:t>
            </a:r>
          </a:p>
        </p:txBody>
      </p:sp>
    </p:spTree>
    <p:extLst>
      <p:ext uri="{BB962C8B-B14F-4D97-AF65-F5344CB8AC3E}">
        <p14:creationId xmlns:p14="http://schemas.microsoft.com/office/powerpoint/2010/main" val="4576722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2">
            <a:extLst>
              <a:ext uri="{FF2B5EF4-FFF2-40B4-BE49-F238E27FC236}">
                <a16:creationId xmlns:a16="http://schemas.microsoft.com/office/drawing/2014/main" id="{5522BB10-9C62-4FC0-BC4D-179C2BFE3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/>
          <a:p>
            <a:r>
              <a:rPr lang="en-US"/>
              <a:t>Academic skills...</a:t>
            </a: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CE2CB3B9-2F14-4890-98FE-E1E217F96CF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07976807"/>
              </p:ext>
            </p:extLst>
          </p:nvPr>
        </p:nvGraphicFramePr>
        <p:xfrm>
          <a:off x="474042" y="1585824"/>
          <a:ext cx="11257193" cy="45656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140977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343CEB36-9507-44AD-9745-FDB28D196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Where do you begin?</a:t>
            </a:r>
          </a:p>
        </p:txBody>
      </p:sp>
      <p:pic>
        <p:nvPicPr>
          <p:cNvPr id="6" name="Graphic 6" descr="Question mark with solid fill">
            <a:extLst>
              <a:ext uri="{FF2B5EF4-FFF2-40B4-BE49-F238E27FC236}">
                <a16:creationId xmlns:a16="http://schemas.microsoft.com/office/drawing/2014/main" id="{9DC6B133-E97A-4C20-A077-72CE108206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179619" y="1257301"/>
            <a:ext cx="4909126" cy="4909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8952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B51B8-9943-4062-A7FC-5C28D4454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Evaluating Information</a:t>
            </a:r>
          </a:p>
        </p:txBody>
      </p:sp>
      <p:graphicFrame>
        <p:nvGraphicFramePr>
          <p:cNvPr id="23" name="Content Placeholder 5">
            <a:extLst>
              <a:ext uri="{FF2B5EF4-FFF2-40B4-BE49-F238E27FC236}">
                <a16:creationId xmlns:a16="http://schemas.microsoft.com/office/drawing/2014/main" id="{C7C0D36B-0144-4B10-97A2-5D13DFA8AE9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61402258"/>
              </p:ext>
            </p:extLst>
          </p:nvPr>
        </p:nvGraphicFramePr>
        <p:xfrm>
          <a:off x="-411" y="1585823"/>
          <a:ext cx="5233081" cy="45656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6" name="TextBox 135">
            <a:extLst>
              <a:ext uri="{FF2B5EF4-FFF2-40B4-BE49-F238E27FC236}">
                <a16:creationId xmlns:a16="http://schemas.microsoft.com/office/drawing/2014/main" id="{48BBCC13-082B-4E8D-91E3-5565D5CCF863}"/>
              </a:ext>
            </a:extLst>
          </p:cNvPr>
          <p:cNvSpPr txBox="1"/>
          <p:nvPr/>
        </p:nvSpPr>
        <p:spPr>
          <a:xfrm>
            <a:off x="5536286" y="1331343"/>
            <a:ext cx="6575201" cy="46474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 b="1">
                <a:latin typeface="Arial"/>
                <a:cs typeface="Arial"/>
              </a:rPr>
              <a:t>Currency</a:t>
            </a:r>
            <a:endParaRPr lang="en-US" sz="2200">
              <a:cs typeface="Calibri Light"/>
            </a:endParaRPr>
          </a:p>
          <a:p>
            <a:r>
              <a:rPr lang="en-GB" sz="2000">
                <a:latin typeface="Arial"/>
                <a:cs typeface="Arial"/>
              </a:rPr>
              <a:t>Is it up to date, does it need to be?</a:t>
            </a:r>
            <a:endParaRPr lang="en-GB" sz="2000">
              <a:cs typeface="Calibri Light"/>
            </a:endParaRPr>
          </a:p>
          <a:p>
            <a:endParaRPr lang="en-GB" sz="2200">
              <a:latin typeface="Arial"/>
              <a:cs typeface="Arial"/>
            </a:endParaRPr>
          </a:p>
          <a:p>
            <a:r>
              <a:rPr lang="en-GB" sz="2200" b="1">
                <a:latin typeface="Arial"/>
                <a:cs typeface="Arial"/>
              </a:rPr>
              <a:t>Relevance</a:t>
            </a:r>
          </a:p>
          <a:p>
            <a:r>
              <a:rPr lang="en-GB" sz="2000">
                <a:latin typeface="Arial"/>
                <a:cs typeface="Arial"/>
              </a:rPr>
              <a:t>Is it appropriate? Who is the intended audience?</a:t>
            </a:r>
            <a:endParaRPr lang="en-GB" sz="2000">
              <a:cs typeface="Calibri Light"/>
            </a:endParaRPr>
          </a:p>
          <a:p>
            <a:endParaRPr lang="en-GB" sz="2200">
              <a:latin typeface="Arial"/>
              <a:cs typeface="Arial"/>
            </a:endParaRPr>
          </a:p>
          <a:p>
            <a:r>
              <a:rPr lang="en-GB" sz="2200" b="1">
                <a:latin typeface="Arial"/>
                <a:cs typeface="Arial"/>
              </a:rPr>
              <a:t>Authority</a:t>
            </a:r>
            <a:r>
              <a:rPr lang="en-GB" sz="2200">
                <a:latin typeface="Arial"/>
                <a:cs typeface="Arial"/>
              </a:rPr>
              <a:t> </a:t>
            </a:r>
          </a:p>
          <a:p>
            <a:r>
              <a:rPr lang="en-GB" sz="2000">
                <a:latin typeface="Arial"/>
                <a:cs typeface="Arial"/>
              </a:rPr>
              <a:t>Is contextual. Are they an expert? How do you know?</a:t>
            </a:r>
            <a:endParaRPr lang="en-GB" sz="2000">
              <a:cs typeface="Calibri Light"/>
            </a:endParaRPr>
          </a:p>
          <a:p>
            <a:endParaRPr lang="en-GB" sz="2200">
              <a:latin typeface="Arial"/>
              <a:cs typeface="Arial"/>
            </a:endParaRPr>
          </a:p>
          <a:p>
            <a:r>
              <a:rPr lang="en-GB" sz="2200" b="1">
                <a:latin typeface="Arial"/>
                <a:cs typeface="Arial"/>
              </a:rPr>
              <a:t>Accuracy</a:t>
            </a:r>
          </a:p>
          <a:p>
            <a:r>
              <a:rPr lang="en-GB" sz="2000">
                <a:latin typeface="Arial"/>
                <a:cs typeface="Arial"/>
              </a:rPr>
              <a:t>Is it reliable? Can it be verified?</a:t>
            </a:r>
            <a:endParaRPr lang="en-GB" sz="2000">
              <a:cs typeface="Calibri Light"/>
            </a:endParaRP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200" b="1">
                <a:latin typeface="Arial"/>
                <a:cs typeface="Arial"/>
              </a:rPr>
              <a:t>Purpose</a:t>
            </a:r>
          </a:p>
          <a:p>
            <a:r>
              <a:rPr lang="en-GB" sz="2000">
                <a:latin typeface="Arial"/>
                <a:cs typeface="Arial"/>
              </a:rPr>
              <a:t>Are they trying to inform, educate, sell?</a:t>
            </a:r>
            <a:endParaRPr lang="en-GB" sz="2000">
              <a:cs typeface="Calibri Light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E271E8E-E695-4625-966D-CBE232F3BFE9}"/>
              </a:ext>
            </a:extLst>
          </p:cNvPr>
          <p:cNvSpPr txBox="1"/>
          <p:nvPr/>
        </p:nvSpPr>
        <p:spPr>
          <a:xfrm>
            <a:off x="10577946" y="5850082"/>
            <a:ext cx="161174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 Light"/>
                <a:hlinkClick r:id="rId8"/>
              </a:rPr>
              <a:t>CRAAP Video</a:t>
            </a:r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99150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31134-B785-45E6-90D0-5EDE1F4E3C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 suggest…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941B16B-66F3-463B-82B4-E9C37C9407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91681024"/>
              </p:ext>
            </p:extLst>
          </p:nvPr>
        </p:nvGraphicFramePr>
        <p:xfrm>
          <a:off x="375187" y="1461946"/>
          <a:ext cx="11314895" cy="47196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58849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DEA7B62-4DD4-4060-BF85-E5F6E73839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>
                <a:solidFill>
                  <a:schemeClr val="accent1"/>
                </a:solidFill>
                <a:cs typeface="Calibri Light"/>
              </a:rPr>
              <a:t>Moodle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13D9B0F-D23D-4A10-BAE5-DC2E55704F5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98500" y="2514180"/>
            <a:ext cx="5253038" cy="3242514"/>
          </a:xfr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A387646-BFB9-42C6-B599-AB535D0B44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2800">
                <a:solidFill>
                  <a:schemeClr val="accent1"/>
                </a:solidFill>
                <a:cs typeface="Calibri Light"/>
              </a:rPr>
              <a:t>Library</a:t>
            </a: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1C337E47-FB4E-4280-9974-FFD05C55C422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6578023" y="2513856"/>
            <a:ext cx="5275262" cy="1223048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4D6D1E-9C11-45CF-AFC1-45C69E4A1A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Online Reading Lists</a:t>
            </a:r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F5894A7E-0B86-4F87-8A62-2F986FDB16A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0583" y="3804418"/>
            <a:ext cx="3932381" cy="2401072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66F42892-F158-4E28-B8BD-84E1CDCC2D7A}"/>
              </a:ext>
            </a:extLst>
          </p:cNvPr>
          <p:cNvSpPr/>
          <p:nvPr/>
        </p:nvSpPr>
        <p:spPr>
          <a:xfrm>
            <a:off x="3182251" y="4895410"/>
            <a:ext cx="975590" cy="484909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E05D2C42-F790-46D3-95EB-523BAFC99BE4}"/>
              </a:ext>
            </a:extLst>
          </p:cNvPr>
          <p:cNvSpPr/>
          <p:nvPr/>
        </p:nvSpPr>
        <p:spPr>
          <a:xfrm rot="5400000">
            <a:off x="7898569" y="1720410"/>
            <a:ext cx="975590" cy="484909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4025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AAC49-4175-4EE0-B58B-2531E69EC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library provides </a:t>
            </a:r>
            <a:r>
              <a:rPr lang="en-GB" sz="4800" b="1"/>
              <a:t>FREE</a:t>
            </a:r>
            <a:r>
              <a:rPr lang="en-GB"/>
              <a:t> access to…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C1D46-6D25-46B4-B1DD-E4EA56524EC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9915" y="2201594"/>
            <a:ext cx="3452938" cy="2965669"/>
          </a:xfrm>
        </p:spPr>
        <p:txBody>
          <a:bodyPr>
            <a:normAutofit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Specialist databases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Ebooks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Ejournals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Market research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Newspapers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8FE8B01-7F13-4CFC-8DB2-F12145DEA083}"/>
              </a:ext>
            </a:extLst>
          </p:cNvPr>
          <p:cNvSpPr txBox="1">
            <a:spLocks/>
          </p:cNvSpPr>
          <p:nvPr/>
        </p:nvSpPr>
        <p:spPr>
          <a:xfrm>
            <a:off x="8183540" y="2201594"/>
            <a:ext cx="4008460" cy="307355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Conference proceedings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Technical standards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Legal information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Statistical data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Company and industry reports</a:t>
            </a:r>
          </a:p>
          <a:p>
            <a:endParaRPr lang="en-GB"/>
          </a:p>
        </p:txBody>
      </p:sp>
      <p:pic>
        <p:nvPicPr>
          <p:cNvPr id="7" name="Picture 8" descr="A hand holding a cell phone&#10;&#10;Description automatically generated">
            <a:extLst>
              <a:ext uri="{FF2B5EF4-FFF2-40B4-BE49-F238E27FC236}">
                <a16:creationId xmlns:a16="http://schemas.microsoft.com/office/drawing/2014/main" id="{5957E29F-E1BC-4938-B541-83CAB48DE19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809" r="11809"/>
          <a:stretch/>
        </p:blipFill>
        <p:spPr>
          <a:xfrm>
            <a:off x="4008461" y="2150349"/>
            <a:ext cx="3343380" cy="2914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793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24CA8B1-DFE4-48DF-846B-FB169313D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Information Timeline</a:t>
            </a:r>
          </a:p>
        </p:txBody>
      </p:sp>
      <p:graphicFrame>
        <p:nvGraphicFramePr>
          <p:cNvPr id="7" name="Diagram 6" descr="diagram of information timeline showing minutes (social media) days, (new sites, radio and online news) weeks,(Print magazines) months (academic journals, trade publications) and years (books, government reports, research papers)">
            <a:extLst>
              <a:ext uri="{FF2B5EF4-FFF2-40B4-BE49-F238E27FC236}">
                <a16:creationId xmlns:a16="http://schemas.microsoft.com/office/drawing/2014/main" id="{FA4AA72C-DB44-4D58-BBA2-A881D83881C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71272379"/>
              </p:ext>
            </p:extLst>
          </p:nvPr>
        </p:nvGraphicFramePr>
        <p:xfrm>
          <a:off x="2525100" y="1523487"/>
          <a:ext cx="7141799" cy="46710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F90EF7DF-E99E-4236-BC70-74D515E121C4}"/>
              </a:ext>
            </a:extLst>
          </p:cNvPr>
          <p:cNvSpPr txBox="1">
            <a:spLocks/>
          </p:cNvSpPr>
          <p:nvPr/>
        </p:nvSpPr>
        <p:spPr>
          <a:xfrm>
            <a:off x="7895002" y="1420248"/>
            <a:ext cx="4296998" cy="518680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178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9A4D4-3E2B-421B-B3D5-CB5519220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DDA6F-0987-40FA-B98F-0CF4F021B45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8799" y="1342592"/>
            <a:ext cx="5854064" cy="25261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rgbClr val="007F7C"/>
                </a:solidFill>
                <a:latin typeface="Arial"/>
                <a:cs typeface="Calibri Light"/>
              </a:rPr>
              <a:t>Books</a:t>
            </a:r>
            <a:endParaRPr lang="en-US" b="1">
              <a:solidFill>
                <a:srgbClr val="007F7C"/>
              </a:solidFill>
              <a:latin typeface="Arial"/>
              <a:cs typeface="Calibri Light"/>
            </a:endParaRPr>
          </a:p>
          <a:p>
            <a:r>
              <a:rPr lang="en-GB" sz="2400">
                <a:latin typeface="Arial"/>
                <a:cs typeface="Calibri Light"/>
              </a:rPr>
              <a:t>Cover subject or topic area in detail</a:t>
            </a:r>
          </a:p>
          <a:p>
            <a:r>
              <a:rPr lang="en-GB" sz="2400">
                <a:latin typeface="Arial"/>
                <a:cs typeface="Calibri Light"/>
              </a:rPr>
              <a:t>Good for background, theory and established work</a:t>
            </a:r>
          </a:p>
          <a:p>
            <a:r>
              <a:rPr lang="en-GB" sz="2400">
                <a:latin typeface="Arial"/>
                <a:cs typeface="Calibri Light"/>
              </a:rPr>
              <a:t>Do not cover latest research</a:t>
            </a:r>
          </a:p>
          <a:p>
            <a:pPr marL="0" indent="0">
              <a:buNone/>
            </a:pPr>
            <a:endParaRPr lang="en-GB">
              <a:latin typeface="Arial"/>
              <a:cs typeface="Calibri Light"/>
            </a:endParaRPr>
          </a:p>
          <a:p>
            <a:pPr marL="0" indent="0">
              <a:buNone/>
            </a:pPr>
            <a:endParaRPr lang="en-GB"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BC99EE-2CD9-4D66-92FD-3C92CDD32F5A}"/>
              </a:ext>
            </a:extLst>
          </p:cNvPr>
          <p:cNvSpPr txBox="1"/>
          <p:nvPr/>
        </p:nvSpPr>
        <p:spPr>
          <a:xfrm>
            <a:off x="239712" y="3978275"/>
            <a:ext cx="7696200" cy="21944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800" b="1">
                <a:solidFill>
                  <a:srgbClr val="007F7C"/>
                </a:solidFill>
                <a:latin typeface="Arial"/>
                <a:cs typeface="Arial"/>
              </a:rPr>
              <a:t>Journals</a:t>
            </a:r>
            <a:endParaRPr lang="en-US" sz="2800">
              <a:solidFill>
                <a:srgbClr val="007F7C"/>
              </a:solidFill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Regular publications written by researchers</a:t>
            </a:r>
            <a:endParaRPr lang="en-US" sz="240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Most reliable sources with latest research</a:t>
            </a:r>
            <a:endParaRPr lang="en-US" sz="240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Do not cover background information, are specific and can be technical.</a:t>
            </a:r>
            <a:endParaRPr lang="en-US" sz="2400">
              <a:cs typeface="Calibri Light"/>
            </a:endParaRPr>
          </a:p>
        </p:txBody>
      </p:sp>
      <p:pic>
        <p:nvPicPr>
          <p:cNvPr id="7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FEE4898E-0AF4-48A6-A14C-E729C67E2B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5186" y="3307329"/>
            <a:ext cx="3967842" cy="2737985"/>
          </a:xfrm>
          <a:prstGeom prst="rect">
            <a:avLst/>
          </a:prstGeom>
        </p:spPr>
      </p:pic>
      <p:pic>
        <p:nvPicPr>
          <p:cNvPr id="8" name="Picture 8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31EB3691-443A-4E1C-AE14-E1BDA68F78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7421" y="1565275"/>
            <a:ext cx="1547585" cy="2085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75271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38E6B22B-605B-4AFC-919E-D022D6B92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US"/>
              <a:t>Library Website has 3 sections: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D22C8F-CC6A-4A4E-8B16-9A69E412CCC3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43364" y="1370165"/>
          <a:ext cx="5578137" cy="4723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40" name="Picture 840">
            <a:extLst>
              <a:ext uri="{FF2B5EF4-FFF2-40B4-BE49-F238E27FC236}">
                <a16:creationId xmlns:a16="http://schemas.microsoft.com/office/drawing/2014/main" id="{11A49653-0020-44E1-80B7-C2E448D8785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93458" y="2963695"/>
            <a:ext cx="4986068" cy="1548835"/>
          </a:xfrm>
          <a:prstGeom prst="rect">
            <a:avLst/>
          </a:prstGeom>
        </p:spPr>
      </p:pic>
      <p:pic>
        <p:nvPicPr>
          <p:cNvPr id="841" name="Picture 841">
            <a:extLst>
              <a:ext uri="{FF2B5EF4-FFF2-40B4-BE49-F238E27FC236}">
                <a16:creationId xmlns:a16="http://schemas.microsoft.com/office/drawing/2014/main" id="{A9175B8A-470E-4870-9855-591185DD08C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35948" y="1372816"/>
            <a:ext cx="4986068" cy="1165008"/>
          </a:xfrm>
          <a:prstGeom prst="rect">
            <a:avLst/>
          </a:prstGeom>
        </p:spPr>
      </p:pic>
      <p:pic>
        <p:nvPicPr>
          <p:cNvPr id="842" name="Picture 842">
            <a:extLst>
              <a:ext uri="{FF2B5EF4-FFF2-40B4-BE49-F238E27FC236}">
                <a16:creationId xmlns:a16="http://schemas.microsoft.com/office/drawing/2014/main" id="{6BB833FD-71A1-465E-ACCD-2B87040B6CA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593456" y="4798183"/>
            <a:ext cx="4986068" cy="1244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4168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Calibri"/>
                <a:cs typeface="Calibri"/>
              </a:rPr>
              <a:t>Navigating the library web pages</a:t>
            </a:r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698242" y="2268796"/>
            <a:ext cx="5397759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The library web pages can be found at:  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https://www.uwtsd.ac.uk/library/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ea typeface="+mn-lt"/>
              <a:cs typeface="Arial" panose="020B0604020202020204" pitchFamily="34" charset="0"/>
              <a:hlinkClick r:id="rId4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Moodle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  <a:hlinkClick r:id="rId5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UWTSD Quick Links  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or search for </a:t>
            </a:r>
            <a:r>
              <a:rPr lang="en-GB" sz="2400" i="1">
                <a:latin typeface="Arial" panose="020B0604020202020204" pitchFamily="34" charset="0"/>
                <a:cs typeface="Arial" panose="020B0604020202020204" pitchFamily="34" charset="0"/>
              </a:rPr>
              <a:t>UWTSD library</a:t>
            </a:r>
            <a:endParaRPr lang="en-GB" sz="240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</p:txBody>
      </p:sp>
      <p:pic>
        <p:nvPicPr>
          <p:cNvPr id="5" name="Picture 5" descr="A picture containing indoor, computer, desk, sitting&#10;&#10;Description automatically generated">
            <a:extLst>
              <a:ext uri="{FF2B5EF4-FFF2-40B4-BE49-F238E27FC236}">
                <a16:creationId xmlns:a16="http://schemas.microsoft.com/office/drawing/2014/main" id="{F23D7B37-3536-4E74-B258-3AEF496637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31873" y="2268796"/>
            <a:ext cx="5152058" cy="3416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1330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 descr="A picture containing timeline&#10;&#10;Description automatically generated">
            <a:extLst>
              <a:ext uri="{FF2B5EF4-FFF2-40B4-BE49-F238E27FC236}">
                <a16:creationId xmlns:a16="http://schemas.microsoft.com/office/drawing/2014/main" id="{A890E9E1-405B-4562-9CED-3F8396BE18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1463" y="1899317"/>
            <a:ext cx="8101011" cy="424999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Using the library catalogue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087154" y="3429000"/>
            <a:ext cx="2104846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Arial"/>
                <a:cs typeface="Arial"/>
              </a:rPr>
              <a:t>Sign in to access full resource</a:t>
            </a:r>
          </a:p>
        </p:txBody>
      </p:sp>
      <p:cxnSp>
        <p:nvCxnSpPr>
          <p:cNvPr id="10" name="Straight Arrow Connector 9"/>
          <p:cNvCxnSpPr>
            <a:cxnSpLocks/>
          </p:cNvCxnSpPr>
          <p:nvPr/>
        </p:nvCxnSpPr>
        <p:spPr>
          <a:xfrm flipH="1" flipV="1">
            <a:off x="7155888" y="3599904"/>
            <a:ext cx="2822911" cy="7060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373238" y="3795912"/>
            <a:ext cx="15764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Basic Search </a:t>
            </a:r>
          </a:p>
        </p:txBody>
      </p:sp>
      <p:cxnSp>
        <p:nvCxnSpPr>
          <p:cNvPr id="23" name="Straight Arrow Connector 22"/>
          <p:cNvCxnSpPr/>
          <p:nvPr/>
        </p:nvCxnSpPr>
        <p:spPr>
          <a:xfrm flipV="1">
            <a:off x="1442677" y="2961917"/>
            <a:ext cx="1822869" cy="107017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69422" y="2710178"/>
            <a:ext cx="21886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Access</a:t>
            </a:r>
            <a:r>
              <a:rPr lang="en-GB" sz="2400"/>
              <a:t> 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Browzine</a:t>
            </a:r>
          </a:p>
        </p:txBody>
      </p:sp>
      <p:cxnSp>
        <p:nvCxnSpPr>
          <p:cNvPr id="28" name="Straight Arrow Connector 27"/>
          <p:cNvCxnSpPr>
            <a:cxnSpLocks/>
          </p:cNvCxnSpPr>
          <p:nvPr/>
        </p:nvCxnSpPr>
        <p:spPr>
          <a:xfrm flipV="1">
            <a:off x="1207718" y="2366699"/>
            <a:ext cx="3637990" cy="514139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5330697" y="1189268"/>
            <a:ext cx="42498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Access subject databases</a:t>
            </a:r>
          </a:p>
        </p:txBody>
      </p:sp>
      <p:cxnSp>
        <p:nvCxnSpPr>
          <p:cNvPr id="31" name="Straight Arrow Connector 30"/>
          <p:cNvCxnSpPr>
            <a:cxnSpLocks/>
          </p:cNvCxnSpPr>
          <p:nvPr/>
        </p:nvCxnSpPr>
        <p:spPr>
          <a:xfrm flipH="1">
            <a:off x="5690240" y="1635779"/>
            <a:ext cx="123038" cy="37952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6" name="TextBox 35"/>
          <p:cNvSpPr txBox="1"/>
          <p:nvPr/>
        </p:nvSpPr>
        <p:spPr>
          <a:xfrm>
            <a:off x="-1972" y="5514819"/>
            <a:ext cx="17252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Availability</a:t>
            </a:r>
          </a:p>
        </p:txBody>
      </p:sp>
      <p:cxnSp>
        <p:nvCxnSpPr>
          <p:cNvPr id="38" name="Straight Arrow Connector 37"/>
          <p:cNvCxnSpPr>
            <a:cxnSpLocks/>
          </p:cNvCxnSpPr>
          <p:nvPr/>
        </p:nvCxnSpPr>
        <p:spPr>
          <a:xfrm>
            <a:off x="2063478" y="1696161"/>
            <a:ext cx="2155355" cy="28524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10037784" y="5144387"/>
            <a:ext cx="21542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Cite, email and pin options</a:t>
            </a:r>
          </a:p>
        </p:txBody>
      </p:sp>
      <p:cxnSp>
        <p:nvCxnSpPr>
          <p:cNvPr id="42" name="Straight Arrow Connector 41"/>
          <p:cNvCxnSpPr>
            <a:cxnSpLocks/>
          </p:cNvCxnSpPr>
          <p:nvPr/>
        </p:nvCxnSpPr>
        <p:spPr>
          <a:xfrm flipH="1" flipV="1">
            <a:off x="9056059" y="4474477"/>
            <a:ext cx="954640" cy="131943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8A232340-D525-4740-AD8D-850A1944DC12}"/>
              </a:ext>
            </a:extLst>
          </p:cNvPr>
          <p:cNvSpPr txBox="1"/>
          <p:nvPr/>
        </p:nvSpPr>
        <p:spPr>
          <a:xfrm>
            <a:off x="10546561" y="1856609"/>
            <a:ext cx="17801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Saved Favourites</a:t>
            </a: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B7CCAA05-2F6C-4B0C-81BF-B7C5930D816B}"/>
              </a:ext>
            </a:extLst>
          </p:cNvPr>
          <p:cNvCxnSpPr>
            <a:cxnSpLocks/>
            <a:stCxn id="24" idx="1"/>
          </p:cNvCxnSpPr>
          <p:nvPr/>
        </p:nvCxnSpPr>
        <p:spPr>
          <a:xfrm flipH="1" flipV="1">
            <a:off x="9365848" y="2150644"/>
            <a:ext cx="1180713" cy="12146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2DF43A65-535B-4C49-BC6E-F901E41B901F}"/>
              </a:ext>
            </a:extLst>
          </p:cNvPr>
          <p:cNvSpPr txBox="1"/>
          <p:nvPr/>
        </p:nvSpPr>
        <p:spPr>
          <a:xfrm>
            <a:off x="105497" y="1422400"/>
            <a:ext cx="21789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"/>
                <a:cs typeface="Arial"/>
              </a:rPr>
              <a:t>Reading lists</a:t>
            </a:r>
            <a:endParaRPr lang="en-US" sz="2400">
              <a:latin typeface="Arial"/>
              <a:cs typeface="Arial"/>
            </a:endParaRP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FF4C4B4D-B2FA-413C-B5D7-0C44E0302137}"/>
              </a:ext>
            </a:extLst>
          </p:cNvPr>
          <p:cNvCxnSpPr>
            <a:cxnSpLocks/>
          </p:cNvCxnSpPr>
          <p:nvPr/>
        </p:nvCxnSpPr>
        <p:spPr>
          <a:xfrm flipV="1">
            <a:off x="1018613" y="5287008"/>
            <a:ext cx="641458" cy="17513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44269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A452A-7F83-40DA-9D90-19DC8A85CF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Searching</a:t>
            </a:r>
          </a:p>
        </p:txBody>
      </p:sp>
      <p:pic>
        <p:nvPicPr>
          <p:cNvPr id="3" name="Picture 3" descr="Timeline&#10;&#10;Description automatically generated">
            <a:extLst>
              <a:ext uri="{FF2B5EF4-FFF2-40B4-BE49-F238E27FC236}">
                <a16:creationId xmlns:a16="http://schemas.microsoft.com/office/drawing/2014/main" id="{E7B6856C-86A7-417A-B91A-E3446B0EFC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2775" y="1268610"/>
            <a:ext cx="8418513" cy="3876280"/>
          </a:xfrm>
          <a:prstGeom prst="rect">
            <a:avLst/>
          </a:prstGeom>
        </p:spPr>
      </p:pic>
      <p:pic>
        <p:nvPicPr>
          <p:cNvPr id="6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0F2D00E-8361-486E-A9FA-099EB09D97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2775" y="3245475"/>
            <a:ext cx="2211388" cy="25895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7398C2A-9D83-47A2-903D-8BE71EE910E1}"/>
              </a:ext>
            </a:extLst>
          </p:cNvPr>
          <p:cNvCxnSpPr/>
          <p:nvPr/>
        </p:nvCxnSpPr>
        <p:spPr>
          <a:xfrm>
            <a:off x="3349915" y="2771197"/>
            <a:ext cx="9524" cy="49371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11D3619C-708C-4908-9395-28DA619DFA99}"/>
              </a:ext>
            </a:extLst>
          </p:cNvPr>
          <p:cNvSpPr txBox="1"/>
          <p:nvPr/>
        </p:nvSpPr>
        <p:spPr>
          <a:xfrm>
            <a:off x="1587" y="2327275"/>
            <a:ext cx="160020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Use drop down options to filter type of resource, e.g. book or article, or to find items by author.</a:t>
            </a:r>
            <a:endParaRPr lang="en-GB">
              <a:latin typeface="Arial"/>
              <a:cs typeface="Arial"/>
            </a:endParaRPr>
          </a:p>
        </p:txBody>
      </p:sp>
      <p:pic>
        <p:nvPicPr>
          <p:cNvPr id="12" name="Picture 12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8158AD53-168E-4530-9595-7CECBE0E1B7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9900" y="3279509"/>
            <a:ext cx="2108200" cy="258498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7CFE9691-312F-413E-8CAE-4B9037101766}"/>
              </a:ext>
            </a:extLst>
          </p:cNvPr>
          <p:cNvCxnSpPr>
            <a:cxnSpLocks/>
          </p:cNvCxnSpPr>
          <p:nvPr/>
        </p:nvCxnSpPr>
        <p:spPr>
          <a:xfrm>
            <a:off x="6461415" y="2787072"/>
            <a:ext cx="9524" cy="49371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8E63EBC-50EC-4F02-A8E8-FBBC39A5110C}"/>
              </a:ext>
            </a:extLst>
          </p:cNvPr>
          <p:cNvCxnSpPr>
            <a:cxnSpLocks/>
          </p:cNvCxnSpPr>
          <p:nvPr/>
        </p:nvCxnSpPr>
        <p:spPr>
          <a:xfrm flipV="1">
            <a:off x="5016790" y="2709284"/>
            <a:ext cx="9524" cy="688975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al 14">
            <a:extLst>
              <a:ext uri="{FF2B5EF4-FFF2-40B4-BE49-F238E27FC236}">
                <a16:creationId xmlns:a16="http://schemas.microsoft.com/office/drawing/2014/main" id="{A1D48276-9294-4452-B353-96CA108B25CB}"/>
              </a:ext>
            </a:extLst>
          </p:cNvPr>
          <p:cNvSpPr/>
          <p:nvPr/>
        </p:nvSpPr>
        <p:spPr>
          <a:xfrm>
            <a:off x="9025226" y="1749425"/>
            <a:ext cx="1325562" cy="89693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EDFAAF8-D8D7-497A-8F32-3E4B8B78284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62900" y="3282375"/>
            <a:ext cx="2338388" cy="17537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516357C-2A45-4F6B-9DCE-DD07269CF0D9}"/>
              </a:ext>
            </a:extLst>
          </p:cNvPr>
          <p:cNvCxnSpPr>
            <a:cxnSpLocks/>
          </p:cNvCxnSpPr>
          <p:nvPr/>
        </p:nvCxnSpPr>
        <p:spPr>
          <a:xfrm flipH="1" flipV="1">
            <a:off x="8129877" y="2336221"/>
            <a:ext cx="22226" cy="887413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72D6D5C1-1374-47EF-B956-41F361F19F74}"/>
              </a:ext>
            </a:extLst>
          </p:cNvPr>
          <p:cNvSpPr txBox="1"/>
          <p:nvPr/>
        </p:nvSpPr>
        <p:spPr>
          <a:xfrm>
            <a:off x="10534650" y="1819275"/>
            <a:ext cx="156845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Use advanced search to combine keywords</a:t>
            </a:r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635026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78FFA-4290-4082-90A7-CC9248C3F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Look for...</a:t>
            </a:r>
          </a:p>
        </p:txBody>
      </p:sp>
      <p:pic>
        <p:nvPicPr>
          <p:cNvPr id="3" name="Picture 3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1226A386-8174-45EA-B4E6-D1C3DD1A52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4150" y="1490487"/>
            <a:ext cx="7863610" cy="4607279"/>
          </a:xfrm>
          <a:prstGeom prst="rect">
            <a:avLst/>
          </a:prstGeom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7413CC01-6E54-43CD-9525-4C1A591B0171}"/>
              </a:ext>
            </a:extLst>
          </p:cNvPr>
          <p:cNvSpPr txBox="1"/>
          <p:nvPr/>
        </p:nvSpPr>
        <p:spPr>
          <a:xfrm>
            <a:off x="9649762" y="1501143"/>
            <a:ext cx="247775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Check for the red arrows – these will give you other sources citing this article, or sources cited in this article</a:t>
            </a: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9608B183-DDA3-4F62-B2DD-4C02F4CC6E18}"/>
              </a:ext>
            </a:extLst>
          </p:cNvPr>
          <p:cNvSpPr txBox="1"/>
          <p:nvPr/>
        </p:nvSpPr>
        <p:spPr>
          <a:xfrm>
            <a:off x="137502" y="1390596"/>
            <a:ext cx="1874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Peer reviewed articles</a:t>
            </a: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987171E3-32C7-43A1-AC99-54B5C85AB57E}"/>
              </a:ext>
            </a:extLst>
          </p:cNvPr>
          <p:cNvSpPr txBox="1"/>
          <p:nvPr/>
        </p:nvSpPr>
        <p:spPr>
          <a:xfrm>
            <a:off x="172137" y="5222118"/>
            <a:ext cx="1874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Full text online</a:t>
            </a:r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59788AB2-847B-4A51-8A53-7B6C7624E298}"/>
              </a:ext>
            </a:extLst>
          </p:cNvPr>
          <p:cNvSpPr txBox="1"/>
          <p:nvPr/>
        </p:nvSpPr>
        <p:spPr>
          <a:xfrm>
            <a:off x="10080700" y="4855496"/>
            <a:ext cx="21853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Pin articles to save to your account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5A4641A-E39F-4059-A67F-B45AD46D5389}"/>
              </a:ext>
            </a:extLst>
          </p:cNvPr>
          <p:cNvCxnSpPr/>
          <p:nvPr/>
        </p:nvCxnSpPr>
        <p:spPr>
          <a:xfrm>
            <a:off x="714665" y="2533072"/>
            <a:ext cx="3200399" cy="97790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2E0817A-D8AC-4663-9FB7-B50365507FDB}"/>
              </a:ext>
            </a:extLst>
          </p:cNvPr>
          <p:cNvCxnSpPr>
            <a:cxnSpLocks/>
          </p:cNvCxnSpPr>
          <p:nvPr/>
        </p:nvCxnSpPr>
        <p:spPr>
          <a:xfrm flipH="1">
            <a:off x="7811654" y="1771073"/>
            <a:ext cx="1440873" cy="533399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A153387C-5344-4D39-8A04-0C4BFA338C97}"/>
              </a:ext>
            </a:extLst>
          </p:cNvPr>
          <p:cNvCxnSpPr>
            <a:cxnSpLocks/>
          </p:cNvCxnSpPr>
          <p:nvPr/>
        </p:nvCxnSpPr>
        <p:spPr>
          <a:xfrm flipH="1" flipV="1">
            <a:off x="8839200" y="4435433"/>
            <a:ext cx="1190171" cy="88174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86ECC746-831E-4741-A96A-4EEA29C11F36}"/>
              </a:ext>
            </a:extLst>
          </p:cNvPr>
          <p:cNvCxnSpPr>
            <a:cxnSpLocks/>
          </p:cNvCxnSpPr>
          <p:nvPr/>
        </p:nvCxnSpPr>
        <p:spPr>
          <a:xfrm>
            <a:off x="1211119" y="5863935"/>
            <a:ext cx="2767444" cy="31173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2203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BFE0A-3CE3-4166-9A1D-D0A99B5E01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9833" y="1581714"/>
            <a:ext cx="3767818" cy="4565650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Search by journal title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Browse by subject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Keep up to date with latest issue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Create your own bookshelf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Save articles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738CF1-5FA2-478A-BC29-3B3628230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err="1"/>
              <a:t>Browzine</a:t>
            </a:r>
            <a:r>
              <a:rPr lang="en-GB"/>
              <a:t> – Academic ejournals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AD16C2-9584-4F02-9A76-09C43DE0C313}"/>
              </a:ext>
            </a:extLst>
          </p:cNvPr>
          <p:cNvSpPr txBox="1"/>
          <p:nvPr/>
        </p:nvSpPr>
        <p:spPr>
          <a:xfrm>
            <a:off x="3708404" y="5682673"/>
            <a:ext cx="848128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N.B. Search the main library catalogue for trade journals as not included. </a:t>
            </a:r>
            <a:endParaRPr lang="en-US" sz="2000">
              <a:latin typeface="Arial"/>
              <a:cs typeface="Arial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00181AD-B7C8-4F1B-8973-4273A50B6E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3137" y="1581714"/>
            <a:ext cx="7361068" cy="3680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710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Know your way around an online article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4030" y="1627517"/>
            <a:ext cx="20818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Access the full text in HTML or PDF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01418" y="3099758"/>
            <a:ext cx="15613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Links to similar articles</a:t>
            </a:r>
          </a:p>
        </p:txBody>
      </p:sp>
      <p:cxnSp>
        <p:nvCxnSpPr>
          <p:cNvPr id="10" name="Straight Arrow Connector 9"/>
          <p:cNvCxnSpPr/>
          <p:nvPr/>
        </p:nvCxnSpPr>
        <p:spPr>
          <a:xfrm flipV="1">
            <a:off x="1335945" y="3052954"/>
            <a:ext cx="1144025" cy="223546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137322" y="4506733"/>
            <a:ext cx="2588882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Everything in blue is a hyperlink – link to the author, journal, subject, keywords, etc. to start a new search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3" name="Straight Arrow Connector 12"/>
          <p:cNvCxnSpPr>
            <a:cxnSpLocks/>
          </p:cNvCxnSpPr>
          <p:nvPr/>
        </p:nvCxnSpPr>
        <p:spPr>
          <a:xfrm flipV="1">
            <a:off x="2875471" y="4024816"/>
            <a:ext cx="1471850" cy="151509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cxnSpLocks/>
            <a:stCxn id="11" idx="3"/>
          </p:cNvCxnSpPr>
          <p:nvPr/>
        </p:nvCxnSpPr>
        <p:spPr>
          <a:xfrm flipV="1">
            <a:off x="2726204" y="2603044"/>
            <a:ext cx="1206306" cy="278085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10394197" y="4683536"/>
            <a:ext cx="17526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Read the abstract to decide if the article is useful for you</a:t>
            </a:r>
          </a:p>
        </p:txBody>
      </p:sp>
      <p:cxnSp>
        <p:nvCxnSpPr>
          <p:cNvPr id="18" name="Straight Arrow Connector 17"/>
          <p:cNvCxnSpPr/>
          <p:nvPr/>
        </p:nvCxnSpPr>
        <p:spPr>
          <a:xfrm flipH="1">
            <a:off x="8350370" y="4882551"/>
            <a:ext cx="1328468" cy="2300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10255653" y="2302774"/>
            <a:ext cx="18909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the tools to print, save,  add to a folder, cite, etc.</a:t>
            </a:r>
          </a:p>
        </p:txBody>
      </p:sp>
      <p:cxnSp>
        <p:nvCxnSpPr>
          <p:cNvPr id="21" name="Straight Arrow Connector 20"/>
          <p:cNvCxnSpPr>
            <a:stCxn id="19" idx="1"/>
          </p:cNvCxnSpPr>
          <p:nvPr/>
        </p:nvCxnSpPr>
        <p:spPr>
          <a:xfrm flipH="1" flipV="1">
            <a:off x="9753517" y="2602895"/>
            <a:ext cx="525226" cy="57704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3" name="Picture 23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CDA50C95-CB30-446B-BEE7-B34F492E8B38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2498808" y="1419081"/>
            <a:ext cx="7797293" cy="4285403"/>
          </a:xfrm>
        </p:spPr>
      </p:pic>
      <p:cxnSp>
        <p:nvCxnSpPr>
          <p:cNvPr id="7" name="Straight Arrow Connector 6"/>
          <p:cNvCxnSpPr>
            <a:cxnSpLocks/>
          </p:cNvCxnSpPr>
          <p:nvPr/>
        </p:nvCxnSpPr>
        <p:spPr>
          <a:xfrm flipV="1">
            <a:off x="1729663" y="2117088"/>
            <a:ext cx="794915" cy="164488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935DEC96-82C5-429F-B2DD-DBCF03577512}"/>
              </a:ext>
            </a:extLst>
          </p:cNvPr>
          <p:cNvCxnSpPr>
            <a:cxnSpLocks/>
          </p:cNvCxnSpPr>
          <p:nvPr/>
        </p:nvCxnSpPr>
        <p:spPr>
          <a:xfrm flipV="1">
            <a:off x="1895899" y="3745682"/>
            <a:ext cx="2760388" cy="84700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F5968E0A-2C25-4BBB-BA1B-CB7BB7870EE6}"/>
              </a:ext>
            </a:extLst>
          </p:cNvPr>
          <p:cNvCxnSpPr>
            <a:cxnSpLocks/>
          </p:cNvCxnSpPr>
          <p:nvPr/>
        </p:nvCxnSpPr>
        <p:spPr>
          <a:xfrm flipH="1">
            <a:off x="4580878" y="5061864"/>
            <a:ext cx="5864490" cy="37785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42284142-9CB0-4DE7-9A36-308BC975E56F}"/>
              </a:ext>
            </a:extLst>
          </p:cNvPr>
          <p:cNvCxnSpPr>
            <a:cxnSpLocks/>
          </p:cNvCxnSpPr>
          <p:nvPr/>
        </p:nvCxnSpPr>
        <p:spPr>
          <a:xfrm flipH="1" flipV="1">
            <a:off x="10069533" y="2099769"/>
            <a:ext cx="786811" cy="19335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97325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BFE0A-3CE3-4166-9A1D-D0A99B5E01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4710793" cy="4565650"/>
          </a:xfrm>
        </p:spPr>
        <p:txBody>
          <a:bodyPr>
            <a:normAutofit fontScale="92500"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Search or browse the databases relevant to your institute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Allows a more focused search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Combats information overload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Create your own login to save to personal folders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Drill deeper into your topic</a:t>
            </a:r>
          </a:p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738CF1-5FA2-478A-BC29-3B3628230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Specialist Databases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534166-4048-4944-A48F-7C5DB6A0BE9E}"/>
              </a:ext>
            </a:extLst>
          </p:cNvPr>
          <p:cNvSpPr txBox="1"/>
          <p:nvPr/>
        </p:nvSpPr>
        <p:spPr>
          <a:xfrm>
            <a:off x="6616905" y="1604513"/>
            <a:ext cx="5457781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200" dirty="0">
                <a:latin typeface="Arial"/>
                <a:cs typeface="Arial"/>
              </a:rPr>
              <a:t>Sports Discus (EBSCO)</a:t>
            </a:r>
          </a:p>
          <a:p>
            <a:pPr marL="342900" indent="-342900">
              <a:buFont typeface="Arial"/>
              <a:buChar char="•"/>
            </a:pPr>
            <a:r>
              <a:rPr lang="en-GB" sz="2200" dirty="0">
                <a:latin typeface="Arial"/>
                <a:cs typeface="Arial"/>
              </a:rPr>
              <a:t>ProQuest Central</a:t>
            </a:r>
          </a:p>
          <a:p>
            <a:pPr marL="342900" indent="-342900">
              <a:buFont typeface="Arial"/>
              <a:buChar char="•"/>
            </a:pPr>
            <a:r>
              <a:rPr lang="en-GB" sz="2200" dirty="0">
                <a:latin typeface="Arial"/>
                <a:cs typeface="Arial"/>
              </a:rPr>
              <a:t>LWW Health Library: exercise science</a:t>
            </a:r>
          </a:p>
          <a:p>
            <a:pPr marL="342900" indent="-342900">
              <a:buFont typeface="Arial"/>
              <a:buChar char="•"/>
            </a:pPr>
            <a:r>
              <a:rPr lang="en-GB" sz="2200" dirty="0">
                <a:latin typeface="Arial"/>
                <a:cs typeface="Arial"/>
              </a:rPr>
              <a:t>Education Source Complete</a:t>
            </a:r>
          </a:p>
          <a:p>
            <a:pPr marL="342900" indent="-342900">
              <a:buFont typeface="Arial"/>
              <a:buChar char="•"/>
            </a:pPr>
            <a:r>
              <a:rPr lang="en-GB" sz="2200" dirty="0">
                <a:latin typeface="Arial"/>
                <a:cs typeface="Arial"/>
              </a:rPr>
              <a:t>Box of Broadcasts</a:t>
            </a:r>
          </a:p>
          <a:p>
            <a:pPr marL="342900" indent="-342900">
              <a:buFont typeface="Arial"/>
              <a:buChar char="•"/>
            </a:pPr>
            <a:r>
              <a:rPr lang="en-GB" sz="2200" dirty="0">
                <a:latin typeface="Arial"/>
                <a:cs typeface="Arial"/>
              </a:rPr>
              <a:t>Human Anatomy Atlas</a:t>
            </a:r>
          </a:p>
          <a:p>
            <a:endParaRPr lang="en-GB" sz="22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200" dirty="0">
              <a:latin typeface="Arial"/>
              <a:cs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ED9AED-463D-43F7-A93D-E85DD84456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9407" y="3739022"/>
            <a:ext cx="3473291" cy="2490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395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9211961C-87ED-4F07-AF8B-A20E816AD3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9757" y="1546232"/>
            <a:ext cx="7351485" cy="401046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Calibri"/>
                <a:cs typeface="Calibri"/>
              </a:rPr>
              <a:t>Subject specific databases and ebooks</a:t>
            </a:r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9723545" y="2206137"/>
            <a:ext cx="2559169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If you know the name of your database use the search box</a:t>
            </a:r>
          </a:p>
        </p:txBody>
      </p:sp>
      <p:cxnSp>
        <p:nvCxnSpPr>
          <p:cNvPr id="10" name="Straight Arrow Connector 9"/>
          <p:cNvCxnSpPr/>
          <p:nvPr/>
        </p:nvCxnSpPr>
        <p:spPr>
          <a:xfrm flipH="1" flipV="1">
            <a:off x="5906219" y="2064589"/>
            <a:ext cx="3861552" cy="45939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9632831" y="5060830"/>
            <a:ext cx="2380891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Pin favourite databases to your account</a:t>
            </a:r>
          </a:p>
        </p:txBody>
      </p:sp>
      <p:cxnSp>
        <p:nvCxnSpPr>
          <p:cNvPr id="16" name="Straight Arrow Connector 15"/>
          <p:cNvCxnSpPr/>
          <p:nvPr/>
        </p:nvCxnSpPr>
        <p:spPr>
          <a:xfrm flipH="1" flipV="1">
            <a:off x="8156172" y="4143280"/>
            <a:ext cx="1437018" cy="92621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217577" y="1329804"/>
            <a:ext cx="2040284" cy="203132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Browse categories, such as dissertations (great for exploring </a:t>
            </a:r>
            <a:endParaRPr lang="en-US" dirty="0">
              <a:latin typeface="Calibri Light"/>
              <a:cs typeface="Calibri Light"/>
            </a:endParaRPr>
          </a:p>
          <a:p>
            <a:r>
              <a:rPr lang="en-GB" dirty="0">
                <a:latin typeface="Arial"/>
                <a:cs typeface="Arial"/>
              </a:rPr>
              <a:t>references) and audio visual. </a:t>
            </a:r>
            <a:endParaRPr lang="en-US">
              <a:cs typeface="Calibri Light"/>
            </a:endParaRPr>
          </a:p>
        </p:txBody>
      </p:sp>
      <p:cxnSp>
        <p:nvCxnSpPr>
          <p:cNvPr id="19" name="Straight Arrow Connector 18"/>
          <p:cNvCxnSpPr/>
          <p:nvPr/>
        </p:nvCxnSpPr>
        <p:spPr>
          <a:xfrm>
            <a:off x="1552538" y="2285528"/>
            <a:ext cx="749987" cy="475719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217956" y="3937572"/>
            <a:ext cx="199557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Click on your institute to browse a list of relevant databases for your subject area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 flipV="1">
            <a:off x="882616" y="3941503"/>
            <a:ext cx="1414135" cy="3019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74584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A31DD-5F2D-436B-9648-0BF2A4B79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95329"/>
            <a:ext cx="10795518" cy="1003916"/>
          </a:xfrm>
        </p:spPr>
        <p:txBody>
          <a:bodyPr/>
          <a:lstStyle/>
          <a:p>
            <a:r>
              <a:rPr lang="en-GB"/>
              <a:t>Why use Library Search?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33F43E-9F04-408E-92B2-3A2DCEF7B693}"/>
              </a:ext>
            </a:extLst>
          </p:cNvPr>
          <p:cNvSpPr txBox="1"/>
          <p:nvPr/>
        </p:nvSpPr>
        <p:spPr>
          <a:xfrm>
            <a:off x="7076050" y="1352736"/>
            <a:ext cx="4961207" cy="48320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indent="0">
              <a:buNone/>
            </a:pPr>
            <a:r>
              <a:rPr lang="en-GB" sz="2400" b="1">
                <a:latin typeface="Arial"/>
                <a:cs typeface="Arial"/>
                <a:hlinkClick r:id="rId3"/>
              </a:rPr>
              <a:t>library search</a:t>
            </a:r>
            <a:r>
              <a:rPr lang="en-GB" sz="2400">
                <a:latin typeface="Arial"/>
                <a:cs typeface="Arial"/>
                <a:hlinkClick r:id="rId3"/>
              </a:rPr>
              <a:t> </a:t>
            </a:r>
            <a:r>
              <a:rPr lang="en-GB" sz="2400">
                <a:latin typeface="Arial"/>
                <a:cs typeface="Arial"/>
              </a:rPr>
              <a:t>gives you access to: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Books &amp; journals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Audio &amp; Visual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Specialist databases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Full text articles &amp; eBooks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Your saved resources &amp; alerts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  <a:hlinkClick r:id="rId4"/>
              </a:rPr>
              <a:t>Browzine (Journals)</a:t>
            </a:r>
            <a:endParaRPr lang="en-GB" sz="2400">
              <a:latin typeface="Arial"/>
              <a:cs typeface="Arial"/>
            </a:endParaRPr>
          </a:p>
        </p:txBody>
      </p: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92BDDE9-8771-4BF5-998C-1A29084546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743" y="1545074"/>
            <a:ext cx="6749369" cy="4267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7383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B0509D33-F306-47AA-8215-8C01747463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493" y="1711325"/>
            <a:ext cx="5253297" cy="494722"/>
          </a:xfrm>
        </p:spPr>
        <p:txBody>
          <a:bodyPr>
            <a:normAutofit fontScale="92500"/>
          </a:bodyPr>
          <a:lstStyle/>
          <a:p>
            <a:r>
              <a:rPr lang="en-US">
                <a:cs typeface="Calibri Light"/>
                <a:hlinkClick r:id="rId3"/>
              </a:rPr>
              <a:t>Student Essentials</a:t>
            </a:r>
            <a:r>
              <a:rPr lang="en-US">
                <a:cs typeface="Calibri Light"/>
              </a:rPr>
              <a:t> &gt; </a:t>
            </a:r>
            <a:r>
              <a:rPr lang="en-US">
                <a:cs typeface="Calibri Light"/>
                <a:hlinkClick r:id="rId4"/>
              </a:rPr>
              <a:t>Getting Started Guides</a:t>
            </a:r>
            <a:endParaRPr lang="en-US"/>
          </a:p>
        </p:txBody>
      </p:sp>
      <p:pic>
        <p:nvPicPr>
          <p:cNvPr id="3" name="Picture 3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F890D944-75AD-4FAA-B7EC-58EC0E7E9E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8493" y="2642176"/>
            <a:ext cx="6031170" cy="2955115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87D26-B4EB-4F73-A9CF-96A253B50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Other Sources of Information</a:t>
            </a:r>
            <a:endParaRPr lang="en-US"/>
          </a:p>
        </p:txBody>
      </p:sp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4970E7F8-F118-425B-8369-7222276F4127}"/>
              </a:ext>
            </a:extLst>
          </p:cNvPr>
          <p:cNvSpPr txBox="1">
            <a:spLocks/>
          </p:cNvSpPr>
          <p:nvPr/>
        </p:nvSpPr>
        <p:spPr>
          <a:xfrm>
            <a:off x="8121393" y="1712913"/>
            <a:ext cx="3856297" cy="447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cs typeface="Calibri Light"/>
                <a:hlinkClick r:id="rId6"/>
              </a:rPr>
              <a:t>The Conversation</a:t>
            </a:r>
            <a:endParaRPr lang="en-US"/>
          </a:p>
        </p:txBody>
      </p:sp>
      <p:pic>
        <p:nvPicPr>
          <p:cNvPr id="7" name="Picture 7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F0A8CF-2B4F-4B8A-840B-F672C9658923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7"/>
          <a:stretch>
            <a:fillRect/>
          </a:stretch>
        </p:blipFill>
        <p:spPr>
          <a:xfrm>
            <a:off x="6925094" y="2307412"/>
            <a:ext cx="5019845" cy="3910392"/>
          </a:xfrm>
        </p:spPr>
      </p:pic>
    </p:spTree>
    <p:extLst>
      <p:ext uri="{BB962C8B-B14F-4D97-AF65-F5344CB8AC3E}">
        <p14:creationId xmlns:p14="http://schemas.microsoft.com/office/powerpoint/2010/main" val="27300530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7093274-41D9-4C29-BDFC-337BDF7694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6365" y="1654982"/>
            <a:ext cx="7170316" cy="354857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Always sign in using your </a:t>
            </a:r>
            <a:r>
              <a:rPr lang="en-GB" sz="2400" b="1">
                <a:solidFill>
                  <a:srgbClr val="007F7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UWTSD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details</a:t>
            </a:r>
          </a:p>
          <a:p>
            <a:r>
              <a:rPr lang="en-GB" sz="2400">
                <a:latin typeface="Arial"/>
                <a:cs typeface="Arial"/>
              </a:rPr>
              <a:t>Consider your keywords – limit to 2 or 3 at a time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/>
                <a:cs typeface="Arial"/>
              </a:rPr>
              <a:t>Try different combinations of key words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Refine your results using the filters on the left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Limit to full text 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Use the information you find to find further resources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Save your resource or search for future use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Set an alert for your topic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62F8BE0-2636-479D-8CD7-2D8091085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Basic Search Tips…</a:t>
            </a:r>
          </a:p>
        </p:txBody>
      </p:sp>
      <p:pic>
        <p:nvPicPr>
          <p:cNvPr id="6" name="Picture Placeholder 5" descr="Magnifying glass with solid fill">
            <a:extLst>
              <a:ext uri="{FF2B5EF4-FFF2-40B4-BE49-F238E27FC236}">
                <a16:creationId xmlns:a16="http://schemas.microsoft.com/office/drawing/2014/main" id="{132439AF-EB4B-4F68-9B70-2B90FECEE15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t="6424" b="6424"/>
          <a:stretch>
            <a:fillRect/>
          </a:stretch>
        </p:blipFill>
        <p:spPr>
          <a:xfrm>
            <a:off x="7362045" y="1600200"/>
            <a:ext cx="4638226" cy="4042083"/>
          </a:xfrm>
        </p:spPr>
      </p:pic>
    </p:spTree>
    <p:extLst>
      <p:ext uri="{BB962C8B-B14F-4D97-AF65-F5344CB8AC3E}">
        <p14:creationId xmlns:p14="http://schemas.microsoft.com/office/powerpoint/2010/main" val="69342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Research Process</a:t>
            </a:r>
          </a:p>
        </p:txBody>
      </p:sp>
      <p:pic>
        <p:nvPicPr>
          <p:cNvPr id="6" name="Graphic 6" descr="Head with gears with solid fill">
            <a:extLst>
              <a:ext uri="{FF2B5EF4-FFF2-40B4-BE49-F238E27FC236}">
                <a16:creationId xmlns:a16="http://schemas.microsoft.com/office/drawing/2014/main" id="{4B2D26CF-9F24-47D4-8F01-57BA1404B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97801" y="3564948"/>
            <a:ext cx="1526309" cy="1532082"/>
          </a:xfrm>
          <a:prstGeom prst="rect">
            <a:avLst/>
          </a:prstGeom>
        </p:spPr>
      </p:pic>
      <p:pic>
        <p:nvPicPr>
          <p:cNvPr id="8" name="Graphic 8" descr="Thought bubble outline">
            <a:extLst>
              <a:ext uri="{FF2B5EF4-FFF2-40B4-BE49-F238E27FC236}">
                <a16:creationId xmlns:a16="http://schemas.microsoft.com/office/drawing/2014/main" id="{E2A95DD0-6516-45D3-87AC-57042D5433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4124348" y="970201"/>
            <a:ext cx="4568865" cy="3409041"/>
          </a:xfrm>
          <a:prstGeom prst="rect">
            <a:avLst/>
          </a:prstGeom>
        </p:spPr>
      </p:pic>
      <p:pic>
        <p:nvPicPr>
          <p:cNvPr id="9" name="Graphic 9" descr="Lecturer with solid fill">
            <a:extLst>
              <a:ext uri="{FF2B5EF4-FFF2-40B4-BE49-F238E27FC236}">
                <a16:creationId xmlns:a16="http://schemas.microsoft.com/office/drawing/2014/main" id="{486BE341-32D6-48D9-AE2B-4F6CF817C0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01757" y="3514436"/>
            <a:ext cx="1630218" cy="1630218"/>
          </a:xfrm>
          <a:prstGeom prst="rect">
            <a:avLst/>
          </a:prstGeom>
        </p:spPr>
      </p:pic>
      <p:pic>
        <p:nvPicPr>
          <p:cNvPr id="10" name="Graphic 10" descr="Internet with solid fill">
            <a:extLst>
              <a:ext uri="{FF2B5EF4-FFF2-40B4-BE49-F238E27FC236}">
                <a16:creationId xmlns:a16="http://schemas.microsoft.com/office/drawing/2014/main" id="{78533B40-97ED-4C03-90CC-94E1434A6B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31868" y="3515880"/>
            <a:ext cx="1480127" cy="1480127"/>
          </a:xfrm>
          <a:prstGeom prst="rect">
            <a:avLst/>
          </a:prstGeom>
        </p:spPr>
      </p:pic>
      <p:pic>
        <p:nvPicPr>
          <p:cNvPr id="11" name="Graphic 11" descr="Books with solid fill">
            <a:extLst>
              <a:ext uri="{FF2B5EF4-FFF2-40B4-BE49-F238E27FC236}">
                <a16:creationId xmlns:a16="http://schemas.microsoft.com/office/drawing/2014/main" id="{3F48DC4B-0E97-4C52-93DD-62A0B95620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566515" y="3568556"/>
            <a:ext cx="1526309" cy="1537854"/>
          </a:xfrm>
          <a:prstGeom prst="rect">
            <a:avLst/>
          </a:prstGeom>
        </p:spPr>
      </p:pic>
      <p:pic>
        <p:nvPicPr>
          <p:cNvPr id="12" name="Graphic 12" descr="Graduation cap with solid fill">
            <a:extLst>
              <a:ext uri="{FF2B5EF4-FFF2-40B4-BE49-F238E27FC236}">
                <a16:creationId xmlns:a16="http://schemas.microsoft.com/office/drawing/2014/main" id="{DBA19759-0025-4136-B3FA-94DD995633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228119" y="3353522"/>
            <a:ext cx="1965036" cy="1965036"/>
          </a:xfrm>
          <a:prstGeom prst="rect">
            <a:avLst/>
          </a:prstGeom>
        </p:spPr>
      </p:pic>
      <p:sp>
        <p:nvSpPr>
          <p:cNvPr id="16" name="Plus Sign 15">
            <a:extLst>
              <a:ext uri="{FF2B5EF4-FFF2-40B4-BE49-F238E27FC236}">
                <a16:creationId xmlns:a16="http://schemas.microsoft.com/office/drawing/2014/main" id="{4DCE82C7-97E2-445A-9A23-0B8C184BAF38}"/>
              </a:ext>
            </a:extLst>
          </p:cNvPr>
          <p:cNvSpPr/>
          <p:nvPr/>
        </p:nvSpPr>
        <p:spPr>
          <a:xfrm>
            <a:off x="3795856" y="4025322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lus Sign 16">
            <a:extLst>
              <a:ext uri="{FF2B5EF4-FFF2-40B4-BE49-F238E27FC236}">
                <a16:creationId xmlns:a16="http://schemas.microsoft.com/office/drawing/2014/main" id="{356277BC-F040-49C3-B1B9-882F4F31BDB3}"/>
              </a:ext>
            </a:extLst>
          </p:cNvPr>
          <p:cNvSpPr/>
          <p:nvPr/>
        </p:nvSpPr>
        <p:spPr>
          <a:xfrm>
            <a:off x="1278947" y="4080884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BDA4E49A-645C-413D-B3D6-C1495C39C2A4}"/>
              </a:ext>
            </a:extLst>
          </p:cNvPr>
          <p:cNvSpPr/>
          <p:nvPr/>
        </p:nvSpPr>
        <p:spPr>
          <a:xfrm>
            <a:off x="9428595" y="3981306"/>
            <a:ext cx="669636" cy="698500"/>
          </a:xfrm>
          <a:prstGeom prst="mathEqua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76F720D-E557-4E83-B10D-205C3E55ECFF}"/>
              </a:ext>
            </a:extLst>
          </p:cNvPr>
          <p:cNvSpPr/>
          <p:nvPr/>
        </p:nvSpPr>
        <p:spPr>
          <a:xfrm>
            <a:off x="6718046" y="4023728"/>
            <a:ext cx="767772" cy="623454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4C7BD-7E6E-44BA-8B0C-4FA2ACA66C8C}"/>
              </a:ext>
            </a:extLst>
          </p:cNvPr>
          <p:cNvSpPr txBox="1"/>
          <p:nvPr/>
        </p:nvSpPr>
        <p:spPr>
          <a:xfrm>
            <a:off x="252846" y="5502562"/>
            <a:ext cx="672637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Explore ideas, information and research from different sources</a:t>
            </a:r>
            <a:endParaRPr lang="en-US" sz="2000"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557807-FD78-4269-9080-AF4548B268D6}"/>
              </a:ext>
            </a:extLst>
          </p:cNvPr>
          <p:cNvSpPr txBox="1"/>
          <p:nvPr/>
        </p:nvSpPr>
        <p:spPr>
          <a:xfrm>
            <a:off x="5473205" y="1713508"/>
            <a:ext cx="208511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Make notes, Use critical thinking and apply academic integrity to my work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E0D3B0-4959-40C8-8717-15CE6A44019A}"/>
              </a:ext>
            </a:extLst>
          </p:cNvPr>
          <p:cNvSpPr txBox="1"/>
          <p:nvPr/>
        </p:nvSpPr>
        <p:spPr>
          <a:xfrm>
            <a:off x="9763991" y="5382492"/>
            <a:ext cx="225829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Original ideas built on attributed sources  </a:t>
            </a:r>
          </a:p>
        </p:txBody>
      </p:sp>
    </p:spTree>
    <p:extLst>
      <p:ext uri="{BB962C8B-B14F-4D97-AF65-F5344CB8AC3E}">
        <p14:creationId xmlns:p14="http://schemas.microsoft.com/office/powerpoint/2010/main" val="1423324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41FE7A30-E018-490F-9940-29F5FE354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715E00-1FD1-46A5-B2C2-9B4734429029}"/>
              </a:ext>
            </a:extLst>
          </p:cNvPr>
          <p:cNvSpPr txBox="1"/>
          <p:nvPr/>
        </p:nvSpPr>
        <p:spPr>
          <a:xfrm>
            <a:off x="144861" y="1330803"/>
            <a:ext cx="6610637" cy="485972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20000"/>
              </a:lnSpc>
            </a:pPr>
            <a:r>
              <a:rPr lang="en-GB" sz="2000" dirty="0">
                <a:latin typeface="Arial"/>
                <a:cs typeface="Arial"/>
              </a:rPr>
              <a:t>The Library has produced</a:t>
            </a:r>
            <a:r>
              <a:rPr lang="en-GB" sz="2000" b="1" dirty="0">
                <a:solidFill>
                  <a:srgbClr val="007F7C"/>
                </a:solidFill>
                <a:latin typeface="Arial"/>
                <a:cs typeface="Arial"/>
              </a:rPr>
              <a:t> referencing handbooks </a:t>
            </a:r>
            <a:r>
              <a:rPr lang="en-GB" sz="2000" dirty="0">
                <a:latin typeface="Arial"/>
                <a:cs typeface="Arial"/>
              </a:rPr>
              <a:t>that are available in print and </a:t>
            </a:r>
            <a:r>
              <a:rPr lang="en-GB" sz="2000" dirty="0">
                <a:latin typeface="Arial"/>
                <a:cs typeface="Arial"/>
                <a:hlinkClick r:id="rId3"/>
              </a:rPr>
              <a:t>online</a:t>
            </a:r>
            <a:r>
              <a:rPr lang="en-GB" sz="2000" dirty="0">
                <a:latin typeface="Arial"/>
                <a:cs typeface="Arial"/>
              </a:rPr>
              <a:t> via the Library webpages.</a:t>
            </a:r>
            <a:endParaRPr lang="en-GB" sz="2000" dirty="0">
              <a:cs typeface="Calibri Light"/>
            </a:endParaRPr>
          </a:p>
          <a:p>
            <a:pPr>
              <a:lnSpc>
                <a:spcPct val="120000"/>
              </a:lnSpc>
            </a:pPr>
            <a:endParaRPr lang="en-GB" sz="2000" dirty="0">
              <a:latin typeface="Arial"/>
              <a:cs typeface="Arial"/>
            </a:endParaRPr>
          </a:p>
          <a:p>
            <a:pPr>
              <a:lnSpc>
                <a:spcPct val="120000"/>
              </a:lnSpc>
            </a:pPr>
            <a:r>
              <a:rPr lang="en-GB" sz="2000" dirty="0">
                <a:latin typeface="Arial"/>
                <a:cs typeface="Arial"/>
              </a:rPr>
              <a:t>You also have access to the comprehensive </a:t>
            </a:r>
            <a:r>
              <a:rPr lang="en-GB" sz="2000" b="1" dirty="0">
                <a:latin typeface="Arial"/>
                <a:cs typeface="Arial"/>
                <a:hlinkClick r:id="rId4"/>
              </a:rPr>
              <a:t>'Cite Them Right'</a:t>
            </a:r>
            <a:r>
              <a:rPr lang="en-GB" sz="2000" dirty="0">
                <a:latin typeface="Arial"/>
                <a:cs typeface="Arial"/>
              </a:rPr>
              <a:t> referencing </a:t>
            </a:r>
            <a:r>
              <a:rPr lang="en-GB" sz="2000" dirty="0" err="1">
                <a:latin typeface="Arial"/>
                <a:cs typeface="Arial"/>
              </a:rPr>
              <a:t>Ebook</a:t>
            </a:r>
            <a:r>
              <a:rPr lang="en-GB" sz="2000" dirty="0">
                <a:latin typeface="Arial"/>
                <a:cs typeface="Arial"/>
              </a:rPr>
              <a:t>. </a:t>
            </a:r>
          </a:p>
          <a:p>
            <a:pPr>
              <a:lnSpc>
                <a:spcPct val="120000"/>
              </a:lnSpc>
            </a:pPr>
            <a:endParaRPr lang="en-GB" sz="2000" dirty="0">
              <a:latin typeface="Arial"/>
              <a:cs typeface="Arial"/>
            </a:endParaRPr>
          </a:p>
          <a:p>
            <a:pPr>
              <a:lnSpc>
                <a:spcPct val="120000"/>
              </a:lnSpc>
            </a:pPr>
            <a:r>
              <a:rPr lang="en-GB" sz="2000" dirty="0">
                <a:latin typeface="Arial"/>
                <a:cs typeface="Arial"/>
              </a:rPr>
              <a:t>And the </a:t>
            </a:r>
            <a:r>
              <a:rPr lang="en-GB" sz="2000" b="1" dirty="0">
                <a:solidFill>
                  <a:srgbClr val="0070C0"/>
                </a:solidFill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‘Cite Them Right Database</a:t>
            </a:r>
            <a:r>
              <a:rPr lang="en-GB" sz="2000" b="1" dirty="0">
                <a:solidFill>
                  <a:srgbClr val="0070C0"/>
                </a:solidFill>
                <a:latin typeface="Arial"/>
                <a:cs typeface="Arial"/>
              </a:rPr>
              <a:t>’</a:t>
            </a:r>
          </a:p>
          <a:p>
            <a:pPr>
              <a:lnSpc>
                <a:spcPct val="120000"/>
              </a:lnSpc>
            </a:pPr>
            <a:endParaRPr lang="en-GB" sz="2000" dirty="0">
              <a:latin typeface="Arial"/>
              <a:cs typeface="Arial"/>
            </a:endParaRPr>
          </a:p>
          <a:p>
            <a:pPr>
              <a:lnSpc>
                <a:spcPct val="120000"/>
              </a:lnSpc>
            </a:pPr>
            <a:r>
              <a:rPr lang="en-GB" sz="2000" dirty="0">
                <a:latin typeface="Arial"/>
                <a:cs typeface="Arial"/>
              </a:rPr>
              <a:t>You can sign up to</a:t>
            </a:r>
            <a:r>
              <a:rPr lang="en-GB" sz="2000" b="1" dirty="0">
                <a:solidFill>
                  <a:srgbClr val="007F7C"/>
                </a:solidFill>
                <a:latin typeface="Arial"/>
                <a:cs typeface="Arial"/>
              </a:rPr>
              <a:t> </a:t>
            </a:r>
            <a:r>
              <a:rPr lang="en-GB" sz="2000" b="1" dirty="0">
                <a:latin typeface="Arial"/>
                <a:cs typeface="Arial"/>
                <a:hlinkClick r:id="rId6"/>
              </a:rPr>
              <a:t>RefWorks</a:t>
            </a:r>
            <a:r>
              <a:rPr lang="en-GB" sz="2000" dirty="0">
                <a:latin typeface="Arial"/>
                <a:cs typeface="Arial"/>
              </a:rPr>
              <a:t> (referencing management software) 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2000" dirty="0">
                <a:latin typeface="Arial"/>
                <a:cs typeface="Arial"/>
              </a:rPr>
              <a:t>Help videos and set-up instructions are available </a:t>
            </a:r>
            <a:r>
              <a:rPr lang="en-GB" sz="2000" dirty="0">
                <a:latin typeface="Arial"/>
                <a:cs typeface="Arial"/>
                <a:hlinkClick r:id="rId6"/>
              </a:rPr>
              <a:t>online</a:t>
            </a:r>
            <a:r>
              <a:rPr lang="en-GB" sz="2000" dirty="0">
                <a:latin typeface="Arial"/>
                <a:cs typeface="Arial"/>
              </a:rPr>
              <a:t> and training can be given upon request.</a:t>
            </a:r>
          </a:p>
        </p:txBody>
      </p:sp>
      <p:pic>
        <p:nvPicPr>
          <p:cNvPr id="2" name="Picture Placeholder 4">
            <a:extLst>
              <a:ext uri="{FF2B5EF4-FFF2-40B4-BE49-F238E27FC236}">
                <a16:creationId xmlns:a16="http://schemas.microsoft.com/office/drawing/2014/main" id="{25519A37-2922-43C2-B072-82B99AF689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75" r="6975"/>
          <a:stretch>
            <a:fillRect/>
          </a:stretch>
        </p:blipFill>
        <p:spPr>
          <a:xfrm>
            <a:off x="6755498" y="1526507"/>
            <a:ext cx="5014472" cy="4535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227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02C49-0AC9-4778-8866-3B87108C0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 use referencing to…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1A87BD-F6C5-4F20-AB1A-90A73115FA4E}"/>
              </a:ext>
            </a:extLst>
          </p:cNvPr>
          <p:cNvSpPr txBox="1"/>
          <p:nvPr/>
        </p:nvSpPr>
        <p:spPr>
          <a:xfrm>
            <a:off x="442176" y="4642338"/>
            <a:ext cx="20177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And lend credibility to our arguments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C617435-4F38-42FE-922B-91CD491FAB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176" y="2215662"/>
            <a:ext cx="11105411" cy="206942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BD84858-598D-41A4-9DF2-9A21A9A63715}"/>
              </a:ext>
            </a:extLst>
          </p:cNvPr>
          <p:cNvSpPr txBox="1"/>
          <p:nvPr/>
        </p:nvSpPr>
        <p:spPr>
          <a:xfrm>
            <a:off x="5478118" y="4642338"/>
            <a:ext cx="20177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Which ideas belong to others by attribution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E99CC24-5485-4590-8FB6-839F682D3F8D}"/>
              </a:ext>
            </a:extLst>
          </p:cNvPr>
          <p:cNvSpPr txBox="1"/>
          <p:nvPr/>
        </p:nvSpPr>
        <p:spPr>
          <a:xfrm>
            <a:off x="2816186" y="4628270"/>
            <a:ext cx="17848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The intellectual work of others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271DAB-B189-4D37-B901-FBB720DE3213}"/>
              </a:ext>
            </a:extLst>
          </p:cNvPr>
          <p:cNvSpPr txBox="1"/>
          <p:nvPr/>
        </p:nvSpPr>
        <p:spPr>
          <a:xfrm>
            <a:off x="8034543" y="4642338"/>
            <a:ext cx="14822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Plagiarism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C49633E-4A6A-4256-93C8-9D6508EBC7E0}"/>
              </a:ext>
            </a:extLst>
          </p:cNvPr>
          <p:cNvSpPr txBox="1"/>
          <p:nvPr/>
        </p:nvSpPr>
        <p:spPr>
          <a:xfrm>
            <a:off x="10393906" y="4642338"/>
            <a:ext cx="14822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Breadth of reading</a:t>
            </a:r>
          </a:p>
        </p:txBody>
      </p:sp>
    </p:spTree>
    <p:extLst>
      <p:ext uri="{BB962C8B-B14F-4D97-AF65-F5344CB8AC3E}">
        <p14:creationId xmlns:p14="http://schemas.microsoft.com/office/powerpoint/2010/main" val="146998018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C0133D24-0842-432F-9C49-7413642B3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What does it look like?</a:t>
            </a:r>
          </a:p>
        </p:txBody>
      </p:sp>
      <p:pic>
        <p:nvPicPr>
          <p:cNvPr id="4" name="Picture 4" descr="Timeline&#10;&#10;Description automatically generated">
            <a:extLst>
              <a:ext uri="{FF2B5EF4-FFF2-40B4-BE49-F238E27FC236}">
                <a16:creationId xmlns:a16="http://schemas.microsoft.com/office/drawing/2014/main" id="{A96C0FE2-2DAF-4513-AEC7-5E72A2D2A94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/>
          <a:stretch/>
        </p:blipFill>
        <p:spPr>
          <a:xfrm>
            <a:off x="167710" y="1330326"/>
            <a:ext cx="7856082" cy="4931227"/>
          </a:xfrm>
          <a:noFill/>
        </p:spPr>
      </p:pic>
      <p:sp>
        <p:nvSpPr>
          <p:cNvPr id="6" name="TextBox 1">
            <a:extLst>
              <a:ext uri="{FF2B5EF4-FFF2-40B4-BE49-F238E27FC236}">
                <a16:creationId xmlns:a16="http://schemas.microsoft.com/office/drawing/2014/main" id="{985A3958-4002-4B57-B25B-6AE6C6F21A08}"/>
              </a:ext>
            </a:extLst>
          </p:cNvPr>
          <p:cNvSpPr txBox="1"/>
          <p:nvPr/>
        </p:nvSpPr>
        <p:spPr>
          <a:xfrm>
            <a:off x="8028716" y="5523913"/>
            <a:ext cx="416444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50"/>
              <a:t>University of South Wales Libraries and Student Development and Study Skills Service (2019) </a:t>
            </a:r>
            <a:r>
              <a:rPr lang="en-GB" sz="1050" i="1"/>
              <a:t>The University of South Wales Guide to Harvard Referencing</a:t>
            </a:r>
            <a:r>
              <a:rPr lang="en-GB" sz="1050"/>
              <a:t>. Available at: </a:t>
            </a:r>
            <a:r>
              <a:rPr lang="en-GB" sz="1050" u="sng">
                <a:hlinkClick r:id="rId4"/>
              </a:rPr>
              <a:t>https://library.southwales.ac.uk/collections-subject-guides/referencing</a:t>
            </a:r>
            <a:r>
              <a:rPr lang="en-GB" sz="1050">
                <a:hlinkClick r:id="rId4"/>
              </a:rPr>
              <a:t>/</a:t>
            </a:r>
            <a:r>
              <a:rPr lang="en-GB" sz="1050"/>
              <a:t>   (Accessed: 9 June 2020).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29FFA7-CD1E-4764-B138-F65FDE981E5F}"/>
              </a:ext>
            </a:extLst>
          </p:cNvPr>
          <p:cNvSpPr txBox="1"/>
          <p:nvPr/>
        </p:nvSpPr>
        <p:spPr>
          <a:xfrm>
            <a:off x="8439150" y="2390775"/>
            <a:ext cx="352107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Your in-text citation is linked to your full reference in your reference list. </a:t>
            </a:r>
            <a:endParaRPr lang="en-US" sz="2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199491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itle 1">
            <a:extLst>
              <a:ext uri="{FF2B5EF4-FFF2-40B4-BE49-F238E27FC236}">
                <a16:creationId xmlns:a16="http://schemas.microsoft.com/office/drawing/2014/main" id="{B458F686-DC8F-41FD-BC34-B54092E45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Useful Study Skills Resources</a:t>
            </a:r>
          </a:p>
        </p:txBody>
      </p:sp>
      <p:pic>
        <p:nvPicPr>
          <p:cNvPr id="3" name="Picture 3" descr="A picture containing text, newspaper, accessory&#10;&#10;Description automatically generated">
            <a:extLst>
              <a:ext uri="{FF2B5EF4-FFF2-40B4-BE49-F238E27FC236}">
                <a16:creationId xmlns:a16="http://schemas.microsoft.com/office/drawing/2014/main" id="{793FBF99-69F9-4C0B-B61C-C4F3723CCE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513"/>
          <a:stretch/>
        </p:blipFill>
        <p:spPr>
          <a:xfrm>
            <a:off x="435765" y="1757779"/>
            <a:ext cx="8589171" cy="3208460"/>
          </a:xfrm>
          <a:prstGeom prst="rect">
            <a:avLst/>
          </a:prstGeom>
          <a:noFill/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219A583C-56BB-4658-8812-6ABBAF830F8C}"/>
              </a:ext>
            </a:extLst>
          </p:cNvPr>
          <p:cNvSpPr txBox="1"/>
          <p:nvPr/>
        </p:nvSpPr>
        <p:spPr>
          <a:xfrm>
            <a:off x="435765" y="5186341"/>
            <a:ext cx="1520825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4"/>
              </a:rPr>
              <a:t>Critical Thinking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27E43163-3119-4A61-B9ED-A2308CF8251B}"/>
              </a:ext>
            </a:extLst>
          </p:cNvPr>
          <p:cNvSpPr txBox="1"/>
          <p:nvPr/>
        </p:nvSpPr>
        <p:spPr>
          <a:xfrm>
            <a:off x="2479696" y="5182793"/>
            <a:ext cx="2298700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5"/>
              </a:rPr>
              <a:t>Use Reading In Your Essays</a:t>
            </a:r>
            <a:endParaRPr lang="en-US" sz="2400">
              <a:cs typeface="Calibri Light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1F6C1DBB-9EC9-4C39-A0B3-290B44ACEE76}"/>
              </a:ext>
            </a:extLst>
          </p:cNvPr>
          <p:cNvSpPr txBox="1"/>
          <p:nvPr/>
        </p:nvSpPr>
        <p:spPr>
          <a:xfrm>
            <a:off x="5147968" y="5170367"/>
            <a:ext cx="1647825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6"/>
              </a:rPr>
              <a:t>Cite Them Right</a:t>
            </a:r>
            <a:endParaRPr lang="en-US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9C795C3E-4C8B-4673-8A2C-3C1F1E925080}"/>
              </a:ext>
            </a:extLst>
          </p:cNvPr>
          <p:cNvSpPr txBox="1"/>
          <p:nvPr/>
        </p:nvSpPr>
        <p:spPr>
          <a:xfrm>
            <a:off x="7011986" y="5166819"/>
            <a:ext cx="2012950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"/>
                <a:cs typeface="Arial"/>
                <a:hlinkClick r:id="rId7"/>
              </a:rPr>
              <a:t>Write Better Essays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2B76639-A85B-4947-BFE4-D821A5A92A86}"/>
              </a:ext>
            </a:extLst>
          </p:cNvPr>
          <p:cNvSpPr txBox="1"/>
          <p:nvPr/>
        </p:nvSpPr>
        <p:spPr>
          <a:xfrm>
            <a:off x="9478144" y="5166818"/>
            <a:ext cx="2295602" cy="830997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/>
                <a:cs typeface="Arial"/>
                <a:hlinkClick r:id="rId8"/>
              </a:rPr>
              <a:t>Study Skills Reading List</a:t>
            </a:r>
            <a:endParaRPr lang="en-GB" sz="2400" dirty="0">
              <a:latin typeface="Arial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A1E001-1109-4F92-AB11-4BA2C49683D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477957" y="3737105"/>
            <a:ext cx="2295789" cy="1429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49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D7AE8-2BA3-4E1B-8B43-5CB62AD77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 us on social media!</a:t>
            </a:r>
            <a:endParaRPr lang="en-US"/>
          </a:p>
        </p:txBody>
      </p:sp>
      <p:pic>
        <p:nvPicPr>
          <p:cNvPr id="10" name="Picture 10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B0027B9-9BE1-4D77-9DEA-829D0513D84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7729" r="17729"/>
          <a:stretch/>
        </p:blipFill>
        <p:spPr>
          <a:xfrm>
            <a:off x="6571051" y="1485182"/>
            <a:ext cx="5239011" cy="4565650"/>
          </a:xfrm>
        </p:spPr>
      </p:pic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4EBF61A1-CB75-4780-BB07-4BA6EC0164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0909" y="1485183"/>
            <a:ext cx="5233082" cy="456564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/>
              <a:t>We are on </a:t>
            </a:r>
            <a:r>
              <a:rPr lang="en-GB" b="1">
                <a:solidFill>
                  <a:schemeClr val="accent1"/>
                </a:solidFill>
              </a:rPr>
              <a:t>Facebook</a:t>
            </a:r>
            <a:r>
              <a:rPr lang="en-GB">
                <a:solidFill>
                  <a:schemeClr val="accent1"/>
                </a:solidFill>
              </a:rPr>
              <a:t>, </a:t>
            </a:r>
            <a:r>
              <a:rPr lang="en-GB" b="1">
                <a:solidFill>
                  <a:schemeClr val="accent1"/>
                </a:solidFill>
              </a:rPr>
              <a:t>Twitter</a:t>
            </a:r>
            <a:r>
              <a:rPr lang="en-GB">
                <a:solidFill>
                  <a:schemeClr val="accent1"/>
                </a:solidFill>
              </a:rPr>
              <a:t> </a:t>
            </a:r>
            <a:r>
              <a:rPr lang="en-GB"/>
              <a:t>and </a:t>
            </a:r>
            <a:r>
              <a:rPr lang="en-GB" b="1">
                <a:solidFill>
                  <a:schemeClr val="accent1"/>
                </a:solidFill>
              </a:rPr>
              <a:t>Instagram</a:t>
            </a:r>
            <a:r>
              <a:rPr lang="en-GB"/>
              <a:t>!</a:t>
            </a:r>
          </a:p>
          <a:p>
            <a:pPr marL="0" indent="0">
              <a:lnSpc>
                <a:spcPct val="150000"/>
              </a:lnSpc>
              <a:buNone/>
            </a:pPr>
            <a:endParaRPr lang="en-GB"/>
          </a:p>
          <a:p>
            <a:pPr marL="0" indent="0">
              <a:lnSpc>
                <a:spcPct val="150000"/>
              </a:lnSpc>
              <a:buNone/>
            </a:pPr>
            <a:endParaRPr lang="en-GB"/>
          </a:p>
          <a:p>
            <a:pPr marL="0" indent="0">
              <a:lnSpc>
                <a:spcPct val="150000"/>
              </a:lnSpc>
              <a:buNone/>
            </a:pPr>
            <a:endParaRPr lang="en-GB" sz="800"/>
          </a:p>
          <a:p>
            <a:pPr>
              <a:lnSpc>
                <a:spcPct val="150000"/>
              </a:lnSpc>
            </a:pPr>
            <a:r>
              <a:rPr lang="en-GB"/>
              <a:t>Discover even more useful videos on our </a:t>
            </a:r>
            <a:r>
              <a:rPr lang="en-GB" b="1">
                <a:hlinkClick r:id="rId4"/>
              </a:rPr>
              <a:t>YouTube</a:t>
            </a:r>
            <a:r>
              <a:rPr lang="en-GB" b="1"/>
              <a:t> channel… </a:t>
            </a:r>
            <a:endParaRPr lang="en-GB" b="1">
              <a:cs typeface="Calibri Light"/>
            </a:endParaRPr>
          </a:p>
          <a:p>
            <a:pPr marL="0" indent="0">
              <a:buNone/>
            </a:pPr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487304D-4BBD-4B69-AF7A-7BFEA2E7AC0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909" y="3021094"/>
            <a:ext cx="5210554" cy="81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52884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6000">
                <a:cs typeface="Calibri Light"/>
              </a:rPr>
              <a:t>When in doubt, </a:t>
            </a:r>
          </a:p>
          <a:p>
            <a:r>
              <a:rPr lang="en-GB" sz="6000">
                <a:cs typeface="Calibri Light"/>
              </a:rPr>
              <a:t>go to the </a:t>
            </a:r>
          </a:p>
          <a:p>
            <a:r>
              <a:rPr lang="en-GB" sz="6000">
                <a:cs typeface="Calibri Light"/>
              </a:rPr>
              <a:t>Library</a:t>
            </a:r>
          </a:p>
          <a:p>
            <a:endParaRPr lang="en-GB" sz="60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0B537E-15D9-4248-BB59-65CDB28F08F8}"/>
              </a:ext>
            </a:extLst>
          </p:cNvPr>
          <p:cNvSpPr txBox="1"/>
          <p:nvPr/>
        </p:nvSpPr>
        <p:spPr>
          <a:xfrm>
            <a:off x="2582174" y="5357004"/>
            <a:ext cx="16792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J.K. Rowling</a:t>
            </a:r>
            <a:endParaRPr lang="en-US" sz="2400">
              <a:solidFill>
                <a:schemeClr val="bg1"/>
              </a:solidFill>
              <a:cs typeface="Calibri Light"/>
            </a:endParaRPr>
          </a:p>
        </p:txBody>
      </p:sp>
      <p:pic>
        <p:nvPicPr>
          <p:cNvPr id="2" name="Picture 4" descr="Puzzle pieces">
            <a:extLst>
              <a:ext uri="{FF2B5EF4-FFF2-40B4-BE49-F238E27FC236}">
                <a16:creationId xmlns:a16="http://schemas.microsoft.com/office/drawing/2014/main" id="{323ED821-67D8-4940-91F9-91BA48102F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4442" y="-3422"/>
            <a:ext cx="7880680" cy="5180961"/>
          </a:xfrm>
          <a:prstGeom prst="rect">
            <a:avLst/>
          </a:prstGeom>
        </p:spPr>
      </p:pic>
      <p:sp>
        <p:nvSpPr>
          <p:cNvPr id="7" name="TextBox 1">
            <a:extLst>
              <a:ext uri="{FF2B5EF4-FFF2-40B4-BE49-F238E27FC236}">
                <a16:creationId xmlns:a16="http://schemas.microsoft.com/office/drawing/2014/main" id="{74973F99-458D-4345-89B6-4B3B294014BD}"/>
              </a:ext>
            </a:extLst>
          </p:cNvPr>
          <p:cNvSpPr txBox="1"/>
          <p:nvPr/>
        </p:nvSpPr>
        <p:spPr>
          <a:xfrm>
            <a:off x="5521889" y="5358548"/>
            <a:ext cx="6137046" cy="246118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Lisa Ellis</a:t>
            </a:r>
            <a:endParaRPr lang="en-US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IMH Academic Liaison Librarian</a:t>
            </a:r>
            <a:endParaRPr lang="en-US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Email: </a:t>
            </a:r>
            <a:r>
              <a:rPr lang="en-GB" sz="2400">
                <a:latin typeface="Arial"/>
                <a:cs typeface="Arial"/>
                <a:hlinkClick r:id="rId4"/>
              </a:rPr>
              <a:t>l.ellis@uwtsd.ac.uk</a:t>
            </a:r>
            <a:endParaRPr lang="en-GB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>
              <a:ea typeface="+mn-lt"/>
              <a:cs typeface="+mn-lt"/>
            </a:endParaRPr>
          </a:p>
          <a:p>
            <a:pPr algn="l"/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infoskills (1)" id="{8922DA5D-4F5E-4917-9E69-F4754099A351}" vid="{E55864B7-8172-4883-9242-DE6CFFD1DDA7}"/>
    </a:ext>
  </a:extLst>
</a:theme>
</file>

<file path=ppt/theme/theme3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0</TotalTime>
  <Words>1078</Words>
  <Application>Microsoft Macintosh PowerPoint</Application>
  <PresentationFormat>Widescreen</PresentationFormat>
  <Paragraphs>267</Paragraphs>
  <Slides>30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30</vt:i4>
      </vt:variant>
    </vt:vector>
  </HeadingPairs>
  <TitlesOfParts>
    <vt:vector size="39" baseType="lpstr">
      <vt:lpstr>Arial</vt:lpstr>
      <vt:lpstr>Calibri</vt:lpstr>
      <vt:lpstr>Calibri Light</vt:lpstr>
      <vt:lpstr>Corbel</vt:lpstr>
      <vt:lpstr>Lucida Sans</vt:lpstr>
      <vt:lpstr>Wingdings</vt:lpstr>
      <vt:lpstr>Office Theme</vt:lpstr>
      <vt:lpstr>Office Theme</vt:lpstr>
      <vt:lpstr>Office Theme</vt:lpstr>
      <vt:lpstr>Introduction to the Library </vt:lpstr>
      <vt:lpstr>PowerPoint Presentation</vt:lpstr>
      <vt:lpstr>Aims of session...</vt:lpstr>
      <vt:lpstr>Academic skills...</vt:lpstr>
      <vt:lpstr>Where do you begin?</vt:lpstr>
      <vt:lpstr>Evaluating Information</vt:lpstr>
      <vt:lpstr>We suggest…</vt:lpstr>
      <vt:lpstr>Online Reading Lists</vt:lpstr>
      <vt:lpstr>The library provides FREE access to…</vt:lpstr>
      <vt:lpstr>Information Timeline</vt:lpstr>
      <vt:lpstr>Types of information</vt:lpstr>
      <vt:lpstr>Library Website has 3 sections:</vt:lpstr>
      <vt:lpstr>Navigating the library web pages</vt:lpstr>
      <vt:lpstr>Using the library catalogue</vt:lpstr>
      <vt:lpstr>Basic Searching</vt:lpstr>
      <vt:lpstr>Look for...</vt:lpstr>
      <vt:lpstr>Browzine – Academic ejournals </vt:lpstr>
      <vt:lpstr>Know your way around an online article</vt:lpstr>
      <vt:lpstr>Specialist Databases</vt:lpstr>
      <vt:lpstr>Subject specific databases and ebooks</vt:lpstr>
      <vt:lpstr>Why use Library Search?</vt:lpstr>
      <vt:lpstr>Other Sources of Information</vt:lpstr>
      <vt:lpstr>Basic Search Tips…</vt:lpstr>
      <vt:lpstr>Research Process</vt:lpstr>
      <vt:lpstr>Referencing</vt:lpstr>
      <vt:lpstr>We use referencing to…</vt:lpstr>
      <vt:lpstr>What does it look like?</vt:lpstr>
      <vt:lpstr>Useful Study Skills Resources</vt:lpstr>
      <vt:lpstr>Find us on social media!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Heddwen Davies</cp:lastModifiedBy>
  <cp:revision>95</cp:revision>
  <dcterms:created xsi:type="dcterms:W3CDTF">2019-08-13T10:59:48Z</dcterms:created>
  <dcterms:modified xsi:type="dcterms:W3CDTF">2022-03-19T07:36:10Z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