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D7FF"/>
    <a:srgbClr val="FFADD6"/>
    <a:srgbClr val="7A81FF"/>
    <a:srgbClr val="9437FF"/>
    <a:srgbClr val="8E69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8723"/>
    <p:restoredTop sz="94590"/>
  </p:normalViewPr>
  <p:slideViewPr>
    <p:cSldViewPr snapToGrid="0" snapToObjects="1">
      <p:cViewPr>
        <p:scale>
          <a:sx n="80" d="100"/>
          <a:sy n="80" d="100"/>
        </p:scale>
        <p:origin x="808" y="8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412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628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967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178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670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626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890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254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4907D986-8816-4272-A432-0437A28A9828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914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29755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56573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84142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16561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82735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39037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773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511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62D6E202-B606-4609-B914-27C9371A1F6D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3918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A56F73E-F8AE-493B-B159-4E21FA11DE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00" b="5000"/>
          <a:stretch/>
        </p:blipFill>
        <p:spPr>
          <a:xfrm>
            <a:off x="-8304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F60341-4CCF-7E44-88F6-20CC6A6C3C26}"/>
              </a:ext>
            </a:extLst>
          </p:cNvPr>
          <p:cNvSpPr txBox="1"/>
          <p:nvPr/>
        </p:nvSpPr>
        <p:spPr>
          <a:xfrm>
            <a:off x="5556967" y="114416"/>
            <a:ext cx="2573386" cy="3231654"/>
          </a:xfrm>
          <a:prstGeom prst="rect">
            <a:avLst/>
          </a:prstGeom>
          <a:solidFill>
            <a:srgbClr val="FFADD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LingWai TC Medium" panose="03050602040302020204" pitchFamily="66" charset="-120"/>
                <a:ea typeface="LingWai TC Medium" panose="03050602040302020204" pitchFamily="66" charset="-120"/>
                <a:cs typeface="LingWai TC Medium" panose="03050602040302020204" pitchFamily="66" charset="-120"/>
              </a:rPr>
              <a:t>About Me</a:t>
            </a:r>
          </a:p>
          <a:p>
            <a:pPr marL="285750" indent="-28575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I live in Pembrokeshire with my grandparents. </a:t>
            </a:r>
          </a:p>
          <a:p>
            <a:pPr marL="285750" indent="-28575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One of my favourite interests is photography, especially of the beautiful Pembrokeshire scenery.</a:t>
            </a:r>
          </a:p>
          <a:p>
            <a:pPr marL="285750" indent="-28575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I have a hobby of dance in which I am a high medallist in Ballroom, Latin, Modern Sequence, Classical and Street. </a:t>
            </a:r>
          </a:p>
          <a:p>
            <a:pPr marL="285750" indent="-28575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I have other hobbies including; jigsaw puzzles, cooking and Netflix. </a:t>
            </a:r>
          </a:p>
          <a:p>
            <a:pPr marL="285750" indent="-28575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Having anxiety, I often need reassurance and a little extra support.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9704457-5F27-F644-BE2E-75A8F2362A63}"/>
              </a:ext>
            </a:extLst>
          </p:cNvPr>
          <p:cNvSpPr txBox="1"/>
          <p:nvPr/>
        </p:nvSpPr>
        <p:spPr>
          <a:xfrm>
            <a:off x="2959283" y="3502265"/>
            <a:ext cx="2585323" cy="3231002"/>
          </a:xfrm>
          <a:prstGeom prst="rect">
            <a:avLst/>
          </a:prstGeom>
          <a:solidFill>
            <a:srgbClr val="FFADD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LingWai TC Medium" panose="03050602040302020204" pitchFamily="66" charset="-120"/>
                <a:ea typeface="LingWai TC Medium" panose="03050602040302020204" pitchFamily="66" charset="-120"/>
                <a:cs typeface="LingWai TC Medium" panose="03050602040302020204" pitchFamily="66" charset="-120"/>
              </a:rPr>
              <a:t>Reasons For Entering The Teaching Profession </a:t>
            </a:r>
          </a:p>
          <a:p>
            <a:pPr marL="285750" indent="-28575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Within teaching no two days are the same. It is a passion of mine to become a teacher and inspire the next generation of Wales. </a:t>
            </a:r>
          </a:p>
          <a:p>
            <a:pPr marL="285750" indent="-28575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I have had endless amount of support from teachers throughout my educational experience which has encouraged me to want to give something back and help and support children just as I was.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3DB4D1C-2F95-B646-93FC-4EE4B4A064C1}"/>
              </a:ext>
            </a:extLst>
          </p:cNvPr>
          <p:cNvSpPr txBox="1"/>
          <p:nvPr/>
        </p:nvSpPr>
        <p:spPr>
          <a:xfrm>
            <a:off x="8206615" y="5409828"/>
            <a:ext cx="3841787" cy="1323439"/>
          </a:xfrm>
          <a:prstGeom prst="rect">
            <a:avLst/>
          </a:prstGeom>
          <a:solidFill>
            <a:srgbClr val="FFADD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LingWai TC Medium" panose="03050602040302020204" pitchFamily="66" charset="-120"/>
                <a:ea typeface="LingWai TC Medium" panose="03050602040302020204" pitchFamily="66" charset="-120"/>
                <a:cs typeface="LingWai TC Medium" panose="03050602040302020204" pitchFamily="66" charset="-120"/>
              </a:rPr>
              <a:t>Areas/Subjects I Could Teach</a:t>
            </a:r>
          </a:p>
          <a:p>
            <a:pPr marL="342900" indent="-34290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I have a passion for teaching Early Years/Foundation Phase children but I am excited to gain new experience in Key Stage 2.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1669A0-03DD-3242-A7A2-EF6D0DE1CE87}"/>
              </a:ext>
            </a:extLst>
          </p:cNvPr>
          <p:cNvSpPr txBox="1"/>
          <p:nvPr/>
        </p:nvSpPr>
        <p:spPr>
          <a:xfrm>
            <a:off x="8206615" y="114416"/>
            <a:ext cx="3841786" cy="1754326"/>
          </a:xfrm>
          <a:prstGeom prst="rect">
            <a:avLst/>
          </a:prstGeom>
          <a:solidFill>
            <a:srgbClr val="FFADD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LingWai TC Medium" panose="03050602040302020204" pitchFamily="66" charset="-120"/>
                <a:ea typeface="LingWai TC Medium" panose="03050602040302020204" pitchFamily="66" charset="-120"/>
                <a:cs typeface="LingWai TC Medium" panose="03050602040302020204" pitchFamily="66" charset="-120"/>
              </a:rPr>
              <a:t>Previous Teaching Experience</a:t>
            </a:r>
          </a:p>
          <a:p>
            <a:pPr marL="342900" indent="-34290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I have previously completed a week experience during Sixth Form where I was in a school. </a:t>
            </a:r>
          </a:p>
          <a:p>
            <a:pPr marL="342900" indent="-34290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During my Early Years degree, I was in a school once a week and had 3 block weeks every year. Throughout this experience, I gained vital teaching experience that has assisted me understand the knowledge that I gained throughout my degree. </a:t>
            </a:r>
            <a:endParaRPr lang="en-GB" sz="2400" dirty="0">
              <a:solidFill>
                <a:schemeClr val="bg1"/>
              </a:solidFill>
              <a:latin typeface="LingWai TC Medium" panose="03050602040302020204" pitchFamily="66" charset="-120"/>
              <a:ea typeface="LingWai TC Medium" panose="03050602040302020204" pitchFamily="66" charset="-120"/>
              <a:cs typeface="LingWai TC Medium" panose="03050602040302020204" pitchFamily="66" charset="-12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16165B5-A773-854A-983D-2C8873F324A8}"/>
              </a:ext>
            </a:extLst>
          </p:cNvPr>
          <p:cNvSpPr txBox="1"/>
          <p:nvPr/>
        </p:nvSpPr>
        <p:spPr>
          <a:xfrm>
            <a:off x="143598" y="119270"/>
            <a:ext cx="2835755" cy="3231654"/>
          </a:xfrm>
          <a:prstGeom prst="rect">
            <a:avLst/>
          </a:prstGeom>
          <a:solidFill>
            <a:srgbClr val="FFADD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LingWai TC Medium" panose="03050602040302020204" pitchFamily="66" charset="-120"/>
                <a:ea typeface="LingWai TC Medium" panose="03050602040302020204" pitchFamily="66" charset="-120"/>
                <a:cs typeface="LingWai TC Medium" panose="03050602040302020204" pitchFamily="66" charset="-120"/>
              </a:rPr>
              <a:t>Academic History</a:t>
            </a:r>
          </a:p>
          <a:p>
            <a:pPr marL="285750" indent="-285750">
              <a:buClr>
                <a:srgbClr val="FF4F79"/>
              </a:buCl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I have a BA degree in Early Years Education and Practice (with Practitioner Status). I studied in University of South Wales, Newport campus. </a:t>
            </a:r>
          </a:p>
          <a:p>
            <a:pPr marL="285750" indent="-285750">
              <a:buClr>
                <a:srgbClr val="FF4F79"/>
              </a:buClr>
              <a:buSzPct val="90000"/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I completed my dissertation on policy versus practice - focusing on the implementation of the Foundation Phase Framework. </a:t>
            </a:r>
          </a:p>
          <a:p>
            <a:pPr marL="285750" indent="-285750">
              <a:buClr>
                <a:srgbClr val="FF4F79"/>
              </a:buCl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ea typeface="LingWai TC Medium" panose="03050602040302020204" pitchFamily="66" charset="-120"/>
                <a:cs typeface="Calibri" panose="020F0502020204030204" pitchFamily="34" charset="0"/>
              </a:rPr>
              <a:t>During my degree I obtained many different qualifications through my course including; First Aid (Babies and Children), Adverse Childhood Experience Training, Safeguarding Level 1 Training etc.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C5219F2-7399-DF44-9BD5-BA6BD22A53F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335" r="16418" b="-975"/>
          <a:stretch/>
        </p:blipFill>
        <p:spPr>
          <a:xfrm>
            <a:off x="3246756" y="119270"/>
            <a:ext cx="2035097" cy="3149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E1EEE1-8030-D44A-A90C-7A5C8F98D3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3598" y="3501615"/>
            <a:ext cx="2585323" cy="323165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42C7534-2E10-094E-8238-F6415973A3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73700" y="3538491"/>
            <a:ext cx="2403820" cy="320509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88E44A6-29B0-8D42-8A46-17BA4C863C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614" y="2060944"/>
            <a:ext cx="3841787" cy="323100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B7D4E56-97F4-7347-9538-B70A870B3E15}"/>
              </a:ext>
            </a:extLst>
          </p:cNvPr>
          <p:cNvSpPr txBox="1"/>
          <p:nvPr/>
        </p:nvSpPr>
        <p:spPr>
          <a:xfrm>
            <a:off x="3306127" y="2734097"/>
            <a:ext cx="1916353" cy="461665"/>
          </a:xfrm>
          <a:prstGeom prst="rect">
            <a:avLst/>
          </a:prstGeom>
          <a:solidFill>
            <a:srgbClr val="A8D7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LingWai TC Medium" panose="03050602040302020204" pitchFamily="66" charset="-120"/>
                <a:ea typeface="LingWai TC Medium" panose="03050602040302020204" pitchFamily="66" charset="-120"/>
                <a:cs typeface="LingWai TC Medium" panose="03050602040302020204" pitchFamily="66" charset="-120"/>
              </a:rPr>
              <a:t>Sophie Thomas</a:t>
            </a:r>
          </a:p>
        </p:txBody>
      </p:sp>
    </p:spTree>
    <p:extLst>
      <p:ext uri="{BB962C8B-B14F-4D97-AF65-F5344CB8AC3E}">
        <p14:creationId xmlns:p14="http://schemas.microsoft.com/office/powerpoint/2010/main" val="41852273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319</Words>
  <Application>Microsoft Macintosh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LingWai TC Medium</vt:lpstr>
      <vt:lpstr>Arial</vt:lpstr>
      <vt:lpstr>Calibri</vt:lpstr>
      <vt:lpstr>Century Gothic</vt:lpstr>
      <vt:lpstr>Mesh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Thomas (1600442)</dc:creator>
  <cp:lastModifiedBy>Sophie Thomas (1600442)</cp:lastModifiedBy>
  <cp:revision>7</cp:revision>
  <dcterms:created xsi:type="dcterms:W3CDTF">2019-09-19T09:18:40Z</dcterms:created>
  <dcterms:modified xsi:type="dcterms:W3CDTF">2019-09-19T10:22:07Z</dcterms:modified>
</cp:coreProperties>
</file>