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2/26/2018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WDmh53GXUz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Thessaloniki, Archaeology and Focus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077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96098" y="-1369650"/>
            <a:ext cx="6773784" cy="9578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697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60793" y="-1298425"/>
            <a:ext cx="6701711" cy="947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96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25761" y="-1361236"/>
            <a:ext cx="6809322" cy="9629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911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Restorations Athens Acropolis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1833 – Acropolis given over to the Bavarian army. Most post-classical parts are removed.</a:t>
            </a:r>
          </a:p>
          <a:p>
            <a:r>
              <a:rPr lang="en-GB" dirty="0" smtClean="0"/>
              <a:t>1845 – First restorations (under Bavarian oversight)</a:t>
            </a:r>
          </a:p>
          <a:p>
            <a:r>
              <a:rPr lang="en-GB" dirty="0" smtClean="0"/>
              <a:t>1874 – the first Acropolis museum built on the site</a:t>
            </a:r>
          </a:p>
          <a:p>
            <a:r>
              <a:rPr lang="en-GB" dirty="0" smtClean="0"/>
              <a:t>1875 – </a:t>
            </a:r>
            <a:r>
              <a:rPr lang="en-GB" dirty="0" err="1" smtClean="0"/>
              <a:t>Propylaia</a:t>
            </a:r>
            <a:r>
              <a:rPr lang="en-GB" dirty="0" smtClean="0"/>
              <a:t> (Frankish) Tower taken down</a:t>
            </a:r>
          </a:p>
          <a:p>
            <a:r>
              <a:rPr lang="en-GB" dirty="0" smtClean="0"/>
              <a:t>1894 – </a:t>
            </a:r>
            <a:r>
              <a:rPr lang="en-GB" dirty="0" err="1" smtClean="0"/>
              <a:t>Atalanti</a:t>
            </a:r>
            <a:r>
              <a:rPr lang="en-GB" dirty="0" smtClean="0"/>
              <a:t> Earthquake (</a:t>
            </a:r>
            <a:r>
              <a:rPr lang="en-GB" dirty="0" smtClean="0">
                <a:hlinkClick r:id="rId2"/>
              </a:rPr>
              <a:t>6.9 at Richter scale</a:t>
            </a:r>
            <a:r>
              <a:rPr lang="en-GB" dirty="0" smtClean="0"/>
              <a:t>)</a:t>
            </a:r>
          </a:p>
          <a:p>
            <a:r>
              <a:rPr lang="en-GB" dirty="0" smtClean="0"/>
              <a:t>1933 – </a:t>
            </a:r>
            <a:r>
              <a:rPr lang="en-GB" dirty="0" err="1" smtClean="0"/>
              <a:t>Balanos</a:t>
            </a:r>
            <a:r>
              <a:rPr lang="en-GB" dirty="0" smtClean="0"/>
              <a:t> restorations</a:t>
            </a:r>
          </a:p>
          <a:p>
            <a:r>
              <a:rPr lang="en-GB" dirty="0" smtClean="0"/>
              <a:t>1975-today – YSME restoration programme.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192215" y="2531327"/>
            <a:ext cx="1740705" cy="369331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`thus does Greece deliver the Acropolis back to the civilised world, cleansed of all barbaric additions</a:t>
            </a:r>
            <a:r>
              <a:rPr lang="en-GB" b="1" dirty="0" smtClean="0">
                <a:solidFill>
                  <a:schemeClr val="bg1"/>
                </a:solidFill>
              </a:rPr>
              <a:t>` </a:t>
            </a:r>
            <a:r>
              <a:rPr lang="en-GB" b="1" dirty="0" err="1" smtClean="0">
                <a:solidFill>
                  <a:schemeClr val="bg1"/>
                </a:solidFill>
              </a:rPr>
              <a:t>Ephor</a:t>
            </a:r>
            <a:r>
              <a:rPr lang="en-GB" b="1" dirty="0" smtClean="0">
                <a:solidFill>
                  <a:schemeClr val="bg1"/>
                </a:solidFill>
              </a:rPr>
              <a:t> of Antiquities, 1890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563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Excavations Athens Agora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5420151" cy="4195481"/>
          </a:xfrm>
        </p:spPr>
        <p:txBody>
          <a:bodyPr/>
          <a:lstStyle/>
          <a:p>
            <a:r>
              <a:rPr lang="en-GB" dirty="0" smtClean="0"/>
              <a:t>Mid-19</a:t>
            </a:r>
            <a:r>
              <a:rPr lang="en-GB" baseline="30000" dirty="0" smtClean="0"/>
              <a:t>th</a:t>
            </a:r>
            <a:r>
              <a:rPr lang="en-GB" dirty="0" smtClean="0"/>
              <a:t> century. First excavations by German Archaeological Institute</a:t>
            </a:r>
          </a:p>
          <a:p>
            <a:r>
              <a:rPr lang="en-GB" dirty="0" smtClean="0"/>
              <a:t>1881 – American School of Classical Studies in Athens founded</a:t>
            </a:r>
          </a:p>
          <a:p>
            <a:r>
              <a:rPr lang="en-GB" dirty="0" smtClean="0"/>
              <a:t>1925 – ASCS starts negotiations for the excavation of the site with the Greek government.</a:t>
            </a:r>
          </a:p>
          <a:p>
            <a:r>
              <a:rPr lang="en-GB" dirty="0" smtClean="0"/>
              <a:t>1931 – Excavations begin (site 24 acres full of modern housing that had to be demolished)</a:t>
            </a:r>
          </a:p>
          <a:p>
            <a:r>
              <a:rPr lang="en-GB" dirty="0" smtClean="0"/>
              <a:t>2017 – Excavations still continue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341" y="294454"/>
            <a:ext cx="4279368" cy="31175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341" y="3570305"/>
            <a:ext cx="4015056" cy="309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025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Excavations Galerius Complex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1917 – First Excavation by </a:t>
            </a:r>
            <a:r>
              <a:rPr lang="en-GB" dirty="0"/>
              <a:t> French </a:t>
            </a:r>
            <a:r>
              <a:rPr lang="en-GB" dirty="0" err="1"/>
              <a:t>L’Armée</a:t>
            </a:r>
            <a:r>
              <a:rPr lang="en-GB" dirty="0"/>
              <a:t> </a:t>
            </a:r>
            <a:r>
              <a:rPr lang="en-GB" dirty="0" err="1" smtClean="0"/>
              <a:t>d’Orient</a:t>
            </a:r>
            <a:r>
              <a:rPr lang="en-GB" dirty="0" smtClean="0"/>
              <a:t>. Identified that remains were Roman.</a:t>
            </a:r>
          </a:p>
          <a:p>
            <a:r>
              <a:rPr lang="en-GB" dirty="0" smtClean="0"/>
              <a:t>1935 – Excavation by </a:t>
            </a:r>
            <a:r>
              <a:rPr lang="en-GB" dirty="0"/>
              <a:t>German Archaeological </a:t>
            </a:r>
            <a:r>
              <a:rPr lang="en-GB" dirty="0" smtClean="0"/>
              <a:t>Institute, found hippodrome</a:t>
            </a:r>
          </a:p>
          <a:p>
            <a:r>
              <a:rPr lang="en-GB" dirty="0" smtClean="0"/>
              <a:t>1939 – Excavations by Danish archaeologist, </a:t>
            </a:r>
            <a:r>
              <a:rPr lang="en-GB" dirty="0"/>
              <a:t>E. </a:t>
            </a:r>
            <a:r>
              <a:rPr lang="en-GB" dirty="0" err="1" smtClean="0"/>
              <a:t>Dyggve</a:t>
            </a:r>
            <a:r>
              <a:rPr lang="en-GB" dirty="0" smtClean="0"/>
              <a:t>. Found palace.</a:t>
            </a:r>
          </a:p>
          <a:p>
            <a:r>
              <a:rPr lang="en-GB" dirty="0" smtClean="0"/>
              <a:t>1950 – First excavation by the Greek archaeological Service. Found Octagon.</a:t>
            </a:r>
          </a:p>
          <a:p>
            <a:r>
              <a:rPr lang="en-GB" dirty="0" smtClean="0"/>
              <a:t>1962 – Systematic Excavations start.</a:t>
            </a:r>
          </a:p>
          <a:p>
            <a:r>
              <a:rPr lang="en-GB" dirty="0" smtClean="0"/>
              <a:t>1968 – Apsidal Hall found.</a:t>
            </a:r>
          </a:p>
          <a:p>
            <a:r>
              <a:rPr lang="en-GB" dirty="0" smtClean="0"/>
              <a:t>1998-today – occasional </a:t>
            </a:r>
            <a:r>
              <a:rPr lang="en-GB" smtClean="0"/>
              <a:t>excavation.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5602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</TotalTime>
  <Words>165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Thessaloniki, Archaeology and Focus</vt:lpstr>
      <vt:lpstr>PowerPoint Presentation</vt:lpstr>
      <vt:lpstr>PowerPoint Presentation</vt:lpstr>
      <vt:lpstr>PowerPoint Presentation</vt:lpstr>
      <vt:lpstr>Restorations Athens Acropolis</vt:lpstr>
      <vt:lpstr>Excavations Athens Agora</vt:lpstr>
      <vt:lpstr>Excavations Galerius Complex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Thessaloniki, Archaeology and Focus</dc:title>
  <dc:creator>Errietta Bissa</dc:creator>
  <cp:lastModifiedBy>Errietta Bissa</cp:lastModifiedBy>
  <cp:revision>2</cp:revision>
  <dcterms:created xsi:type="dcterms:W3CDTF">2018-02-26T15:14:47Z</dcterms:created>
  <dcterms:modified xsi:type="dcterms:W3CDTF">2018-02-26T15:43:26Z</dcterms:modified>
</cp:coreProperties>
</file>