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9"/>
  </p:notesMasterIdLst>
  <p:sldIdLst>
    <p:sldId id="256" r:id="rId5"/>
    <p:sldId id="283" r:id="rId6"/>
    <p:sldId id="257" r:id="rId7"/>
    <p:sldId id="284" r:id="rId8"/>
    <p:sldId id="258" r:id="rId9"/>
    <p:sldId id="259" r:id="rId10"/>
    <p:sldId id="287" r:id="rId11"/>
    <p:sldId id="288" r:id="rId12"/>
    <p:sldId id="289" r:id="rId13"/>
    <p:sldId id="280" r:id="rId14"/>
    <p:sldId id="260" r:id="rId15"/>
    <p:sldId id="261" r:id="rId16"/>
    <p:sldId id="262" r:id="rId17"/>
    <p:sldId id="263" r:id="rId18"/>
    <p:sldId id="264" r:id="rId19"/>
    <p:sldId id="265" r:id="rId20"/>
    <p:sldId id="266" r:id="rId21"/>
    <p:sldId id="267" r:id="rId22"/>
    <p:sldId id="268" r:id="rId23"/>
    <p:sldId id="269" r:id="rId24"/>
    <p:sldId id="270" r:id="rId25"/>
    <p:sldId id="271" r:id="rId26"/>
    <p:sldId id="272" r:id="rId27"/>
    <p:sldId id="273" r:id="rId28"/>
    <p:sldId id="274" r:id="rId29"/>
    <p:sldId id="275" r:id="rId30"/>
    <p:sldId id="276" r:id="rId31"/>
    <p:sldId id="277" r:id="rId32"/>
    <p:sldId id="278" r:id="rId33"/>
    <p:sldId id="279" r:id="rId34"/>
    <p:sldId id="281" r:id="rId35"/>
    <p:sldId id="282" r:id="rId36"/>
    <p:sldId id="285" r:id="rId37"/>
    <p:sldId id="286"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0958A9-F31A-C451-FF40-4971F5715358}" v="190" dt="2020-11-30T11:22:14.556"/>
    <p1510:client id="{97690953-CDB0-E5CC-FA82-4A9703A0776F}" v="13" dt="2020-11-30T10:42:38.5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4478" autoAdjust="0"/>
  </p:normalViewPr>
  <p:slideViewPr>
    <p:cSldViewPr snapToGrid="0">
      <p:cViewPr varScale="1">
        <p:scale>
          <a:sx n="59" d="100"/>
          <a:sy n="59" d="100"/>
        </p:scale>
        <p:origin x="1146"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8.png"/><Relationship Id="rId4" Type="http://schemas.openxmlformats.org/officeDocument/2006/relationships/image" Target="../media/image9.sv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image" Target="../media/image29.svg"/><Relationship Id="rId1" Type="http://schemas.openxmlformats.org/officeDocument/2006/relationships/image" Target="../media/image17.png"/><Relationship Id="rId6" Type="http://schemas.openxmlformats.org/officeDocument/2006/relationships/image" Target="../media/image33.svg"/><Relationship Id="rId5" Type="http://schemas.openxmlformats.org/officeDocument/2006/relationships/image" Target="../media/image19.png"/><Relationship Id="rId4" Type="http://schemas.openxmlformats.org/officeDocument/2006/relationships/image" Target="../media/image3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8.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image" Target="../media/image29.svg"/><Relationship Id="rId1" Type="http://schemas.openxmlformats.org/officeDocument/2006/relationships/image" Target="../media/image17.png"/><Relationship Id="rId6" Type="http://schemas.openxmlformats.org/officeDocument/2006/relationships/image" Target="../media/image33.svg"/><Relationship Id="rId5" Type="http://schemas.openxmlformats.org/officeDocument/2006/relationships/image" Target="../media/image19.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E43119-2CE3-4E99-AFE7-B98A2250EF48}"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60E197A9-97DD-47A2-A6A6-A9571575FFA8}">
      <dgm:prSet/>
      <dgm:spPr/>
      <dgm:t>
        <a:bodyPr/>
        <a:lstStyle/>
        <a:p>
          <a:pPr rtl="0"/>
          <a:r>
            <a:rPr lang="en-GB">
              <a:latin typeface="Arial" panose="020B0604020202020204"/>
            </a:rPr>
            <a:t>Centrality </a:t>
          </a:r>
          <a:r>
            <a:rPr lang="en-GB"/>
            <a:t>of contact</a:t>
          </a:r>
          <a:endParaRPr lang="en-US"/>
        </a:p>
      </dgm:t>
    </dgm:pt>
    <dgm:pt modelId="{58A5AFA8-7B07-4799-8A99-93F475281BDB}" type="parTrans" cxnId="{05AC2183-54FF-441B-BCAF-6A0F7A1BA736}">
      <dgm:prSet/>
      <dgm:spPr/>
      <dgm:t>
        <a:bodyPr/>
        <a:lstStyle/>
        <a:p>
          <a:endParaRPr lang="en-US"/>
        </a:p>
      </dgm:t>
    </dgm:pt>
    <dgm:pt modelId="{F41C79C4-9C90-4297-9101-15F638AF2C2A}" type="sibTrans" cxnId="{05AC2183-54FF-441B-BCAF-6A0F7A1BA736}">
      <dgm:prSet/>
      <dgm:spPr/>
      <dgm:t>
        <a:bodyPr/>
        <a:lstStyle/>
        <a:p>
          <a:endParaRPr lang="en-US"/>
        </a:p>
      </dgm:t>
    </dgm:pt>
    <dgm:pt modelId="{9B09AE8D-CC30-4908-A822-0354AAF2CB44}">
      <dgm:prSet/>
      <dgm:spPr/>
      <dgm:t>
        <a:bodyPr/>
        <a:lstStyle/>
        <a:p>
          <a:pPr rtl="0"/>
          <a:r>
            <a:rPr lang="en-GB"/>
            <a:t>awareness</a:t>
          </a:r>
          <a:endParaRPr lang="en-US"/>
        </a:p>
      </dgm:t>
    </dgm:pt>
    <dgm:pt modelId="{89069064-BD95-4D09-881F-80F48480364C}" type="parTrans" cxnId="{E0ABEC0E-FEAB-4A37-96C1-51B0D8894694}">
      <dgm:prSet/>
      <dgm:spPr/>
      <dgm:t>
        <a:bodyPr/>
        <a:lstStyle/>
        <a:p>
          <a:endParaRPr lang="en-US"/>
        </a:p>
      </dgm:t>
    </dgm:pt>
    <dgm:pt modelId="{5119777E-F1D2-4D97-A66D-70E84D6D9DA6}" type="sibTrans" cxnId="{E0ABEC0E-FEAB-4A37-96C1-51B0D8894694}">
      <dgm:prSet/>
      <dgm:spPr/>
      <dgm:t>
        <a:bodyPr/>
        <a:lstStyle/>
        <a:p>
          <a:endParaRPr lang="en-US"/>
        </a:p>
      </dgm:t>
    </dgm:pt>
    <dgm:pt modelId="{96858EA6-9B1A-413D-B0B5-A1151F293593}">
      <dgm:prSet/>
      <dgm:spPr/>
      <dgm:t>
        <a:bodyPr/>
        <a:lstStyle/>
        <a:p>
          <a:r>
            <a:rPr lang="en-GB"/>
            <a:t>Figure and ground</a:t>
          </a:r>
          <a:endParaRPr lang="en-US"/>
        </a:p>
      </dgm:t>
    </dgm:pt>
    <dgm:pt modelId="{6836F713-9EDC-4627-A0F3-A8ACA529D53B}" type="parTrans" cxnId="{7E693D23-BA98-414A-B397-BBEAC4B4CF6A}">
      <dgm:prSet/>
      <dgm:spPr/>
      <dgm:t>
        <a:bodyPr/>
        <a:lstStyle/>
        <a:p>
          <a:endParaRPr lang="en-US"/>
        </a:p>
      </dgm:t>
    </dgm:pt>
    <dgm:pt modelId="{3E28669E-6FF2-4362-94A0-948797ED7B45}" type="sibTrans" cxnId="{7E693D23-BA98-414A-B397-BBEAC4B4CF6A}">
      <dgm:prSet/>
      <dgm:spPr/>
      <dgm:t>
        <a:bodyPr/>
        <a:lstStyle/>
        <a:p>
          <a:endParaRPr lang="en-US"/>
        </a:p>
      </dgm:t>
    </dgm:pt>
    <dgm:pt modelId="{65AF85C5-9D02-4ECF-B179-B54EFD2BB4BF}">
      <dgm:prSet/>
      <dgm:spPr/>
      <dgm:t>
        <a:bodyPr/>
        <a:lstStyle/>
        <a:p>
          <a:pPr rtl="0"/>
          <a:r>
            <a:rPr lang="en-GB"/>
            <a:t>personal responsiveness</a:t>
          </a:r>
          <a:r>
            <a:rPr lang="en-GB">
              <a:latin typeface="Arial" panose="020B0604020202020204"/>
            </a:rPr>
            <a:t> </a:t>
          </a:r>
          <a:endParaRPr lang="en-US"/>
        </a:p>
      </dgm:t>
    </dgm:pt>
    <dgm:pt modelId="{7F18BEAA-4A1F-4535-BF19-A3CAB54FA67F}" type="parTrans" cxnId="{D9B63DE2-1D75-4345-B5D5-F7CB6BADAF4A}">
      <dgm:prSet/>
      <dgm:spPr/>
      <dgm:t>
        <a:bodyPr/>
        <a:lstStyle/>
        <a:p>
          <a:endParaRPr lang="en-US"/>
        </a:p>
      </dgm:t>
    </dgm:pt>
    <dgm:pt modelId="{59EEE55E-887C-4D35-8ED9-238925BA49AA}" type="sibTrans" cxnId="{D9B63DE2-1D75-4345-B5D5-F7CB6BADAF4A}">
      <dgm:prSet/>
      <dgm:spPr/>
      <dgm:t>
        <a:bodyPr/>
        <a:lstStyle/>
        <a:p>
          <a:endParaRPr lang="en-US"/>
        </a:p>
      </dgm:t>
    </dgm:pt>
    <dgm:pt modelId="{B794F423-A900-40F2-BECF-077D9752A070}">
      <dgm:prSet/>
      <dgm:spPr/>
      <dgm:t>
        <a:bodyPr/>
        <a:lstStyle/>
        <a:p>
          <a:r>
            <a:rPr lang="en-GB"/>
            <a:t>responsibility.</a:t>
          </a:r>
          <a:endParaRPr lang="en-US"/>
        </a:p>
      </dgm:t>
    </dgm:pt>
    <dgm:pt modelId="{9EC5504F-4C0D-4B8F-9CB9-367CA2771661}" type="parTrans" cxnId="{1D41A8CB-3069-4659-9A75-84DF45E2B36F}">
      <dgm:prSet/>
      <dgm:spPr/>
      <dgm:t>
        <a:bodyPr/>
        <a:lstStyle/>
        <a:p>
          <a:endParaRPr lang="en-US"/>
        </a:p>
      </dgm:t>
    </dgm:pt>
    <dgm:pt modelId="{FA0157A7-86B0-4EC1-8A09-370C346E01C4}" type="sibTrans" cxnId="{1D41A8CB-3069-4659-9A75-84DF45E2B36F}">
      <dgm:prSet/>
      <dgm:spPr/>
      <dgm:t>
        <a:bodyPr/>
        <a:lstStyle/>
        <a:p>
          <a:endParaRPr lang="en-US"/>
        </a:p>
      </dgm:t>
    </dgm:pt>
    <dgm:pt modelId="{272FD86A-8253-47B0-B531-E75B6AADF59C}">
      <dgm:prSet/>
      <dgm:spPr/>
      <dgm:t>
        <a:bodyPr/>
        <a:lstStyle/>
        <a:p>
          <a:r>
            <a:rPr lang="en-GB"/>
            <a:t>Primacy is given to the uniqueness of the individual.</a:t>
          </a:r>
          <a:endParaRPr lang="en-US"/>
        </a:p>
      </dgm:t>
    </dgm:pt>
    <dgm:pt modelId="{89B6849A-2307-4185-9E38-4B230AC10FEB}" type="parTrans" cxnId="{96462123-11DD-446E-816B-554BF764324E}">
      <dgm:prSet/>
      <dgm:spPr/>
      <dgm:t>
        <a:bodyPr/>
        <a:lstStyle/>
        <a:p>
          <a:endParaRPr lang="en-US"/>
        </a:p>
      </dgm:t>
    </dgm:pt>
    <dgm:pt modelId="{337110E6-14AF-47A5-A74C-209FF5717ECB}" type="sibTrans" cxnId="{96462123-11DD-446E-816B-554BF764324E}">
      <dgm:prSet/>
      <dgm:spPr/>
      <dgm:t>
        <a:bodyPr/>
        <a:lstStyle/>
        <a:p>
          <a:endParaRPr lang="en-US"/>
        </a:p>
      </dgm:t>
    </dgm:pt>
    <dgm:pt modelId="{6FE679AB-5226-4FAB-88AD-7B6D2F6053B9}" type="pres">
      <dgm:prSet presAssocID="{16E43119-2CE3-4E99-AFE7-B98A2250EF48}" presName="Name0" presStyleCnt="0">
        <dgm:presLayoutVars>
          <dgm:dir/>
          <dgm:resizeHandles val="exact"/>
        </dgm:presLayoutVars>
      </dgm:prSet>
      <dgm:spPr/>
      <dgm:t>
        <a:bodyPr/>
        <a:lstStyle/>
        <a:p>
          <a:endParaRPr lang="en-US"/>
        </a:p>
      </dgm:t>
    </dgm:pt>
    <dgm:pt modelId="{32713D0F-0F33-43A9-8F8E-EE3FACF5FED9}" type="pres">
      <dgm:prSet presAssocID="{60E197A9-97DD-47A2-A6A6-A9571575FFA8}" presName="node" presStyleLbl="node1" presStyleIdx="0" presStyleCnt="6">
        <dgm:presLayoutVars>
          <dgm:bulletEnabled val="1"/>
        </dgm:presLayoutVars>
      </dgm:prSet>
      <dgm:spPr/>
      <dgm:t>
        <a:bodyPr/>
        <a:lstStyle/>
        <a:p>
          <a:endParaRPr lang="en-US"/>
        </a:p>
      </dgm:t>
    </dgm:pt>
    <dgm:pt modelId="{D1E8AD8C-EE8E-4590-AAA6-160315C91924}" type="pres">
      <dgm:prSet presAssocID="{F41C79C4-9C90-4297-9101-15F638AF2C2A}" presName="sibTrans" presStyleLbl="sibTrans1D1" presStyleIdx="0" presStyleCnt="5"/>
      <dgm:spPr/>
      <dgm:t>
        <a:bodyPr/>
        <a:lstStyle/>
        <a:p>
          <a:endParaRPr lang="en-US"/>
        </a:p>
      </dgm:t>
    </dgm:pt>
    <dgm:pt modelId="{DF7647AD-F5B0-4CA4-B214-CA5D98AF06F9}" type="pres">
      <dgm:prSet presAssocID="{F41C79C4-9C90-4297-9101-15F638AF2C2A}" presName="connectorText" presStyleLbl="sibTrans1D1" presStyleIdx="0" presStyleCnt="5"/>
      <dgm:spPr/>
      <dgm:t>
        <a:bodyPr/>
        <a:lstStyle/>
        <a:p>
          <a:endParaRPr lang="en-US"/>
        </a:p>
      </dgm:t>
    </dgm:pt>
    <dgm:pt modelId="{4B13497A-9F01-42B2-888F-7EA9DA534043}" type="pres">
      <dgm:prSet presAssocID="{9B09AE8D-CC30-4908-A822-0354AAF2CB44}" presName="node" presStyleLbl="node1" presStyleIdx="1" presStyleCnt="6">
        <dgm:presLayoutVars>
          <dgm:bulletEnabled val="1"/>
        </dgm:presLayoutVars>
      </dgm:prSet>
      <dgm:spPr/>
      <dgm:t>
        <a:bodyPr/>
        <a:lstStyle/>
        <a:p>
          <a:endParaRPr lang="en-US"/>
        </a:p>
      </dgm:t>
    </dgm:pt>
    <dgm:pt modelId="{C7FCBAD1-AC25-45B9-8917-8576E1D09817}" type="pres">
      <dgm:prSet presAssocID="{5119777E-F1D2-4D97-A66D-70E84D6D9DA6}" presName="sibTrans" presStyleLbl="sibTrans1D1" presStyleIdx="1" presStyleCnt="5"/>
      <dgm:spPr/>
      <dgm:t>
        <a:bodyPr/>
        <a:lstStyle/>
        <a:p>
          <a:endParaRPr lang="en-US"/>
        </a:p>
      </dgm:t>
    </dgm:pt>
    <dgm:pt modelId="{FAF8A76A-5A3B-48AD-B275-E871A01728A0}" type="pres">
      <dgm:prSet presAssocID="{5119777E-F1D2-4D97-A66D-70E84D6D9DA6}" presName="connectorText" presStyleLbl="sibTrans1D1" presStyleIdx="1" presStyleCnt="5"/>
      <dgm:spPr/>
      <dgm:t>
        <a:bodyPr/>
        <a:lstStyle/>
        <a:p>
          <a:endParaRPr lang="en-US"/>
        </a:p>
      </dgm:t>
    </dgm:pt>
    <dgm:pt modelId="{263C6BEA-A8AE-46D1-8D1A-D438CC117CD5}" type="pres">
      <dgm:prSet presAssocID="{96858EA6-9B1A-413D-B0B5-A1151F293593}" presName="node" presStyleLbl="node1" presStyleIdx="2" presStyleCnt="6">
        <dgm:presLayoutVars>
          <dgm:bulletEnabled val="1"/>
        </dgm:presLayoutVars>
      </dgm:prSet>
      <dgm:spPr/>
      <dgm:t>
        <a:bodyPr/>
        <a:lstStyle/>
        <a:p>
          <a:endParaRPr lang="en-US"/>
        </a:p>
      </dgm:t>
    </dgm:pt>
    <dgm:pt modelId="{21561BB6-A756-4415-805C-AE986F813558}" type="pres">
      <dgm:prSet presAssocID="{3E28669E-6FF2-4362-94A0-948797ED7B45}" presName="sibTrans" presStyleLbl="sibTrans1D1" presStyleIdx="2" presStyleCnt="5"/>
      <dgm:spPr/>
      <dgm:t>
        <a:bodyPr/>
        <a:lstStyle/>
        <a:p>
          <a:endParaRPr lang="en-US"/>
        </a:p>
      </dgm:t>
    </dgm:pt>
    <dgm:pt modelId="{DDF7DED6-9483-4868-BC4F-F4C4D15FDDB9}" type="pres">
      <dgm:prSet presAssocID="{3E28669E-6FF2-4362-94A0-948797ED7B45}" presName="connectorText" presStyleLbl="sibTrans1D1" presStyleIdx="2" presStyleCnt="5"/>
      <dgm:spPr/>
      <dgm:t>
        <a:bodyPr/>
        <a:lstStyle/>
        <a:p>
          <a:endParaRPr lang="en-US"/>
        </a:p>
      </dgm:t>
    </dgm:pt>
    <dgm:pt modelId="{C0034333-BCE7-4FCF-BFB0-49519DEB93B4}" type="pres">
      <dgm:prSet presAssocID="{65AF85C5-9D02-4ECF-B179-B54EFD2BB4BF}" presName="node" presStyleLbl="node1" presStyleIdx="3" presStyleCnt="6">
        <dgm:presLayoutVars>
          <dgm:bulletEnabled val="1"/>
        </dgm:presLayoutVars>
      </dgm:prSet>
      <dgm:spPr/>
      <dgm:t>
        <a:bodyPr/>
        <a:lstStyle/>
        <a:p>
          <a:endParaRPr lang="en-US"/>
        </a:p>
      </dgm:t>
    </dgm:pt>
    <dgm:pt modelId="{C2829351-626D-4115-A036-EDAD0B5427F0}" type="pres">
      <dgm:prSet presAssocID="{59EEE55E-887C-4D35-8ED9-238925BA49AA}" presName="sibTrans" presStyleLbl="sibTrans1D1" presStyleIdx="3" presStyleCnt="5"/>
      <dgm:spPr/>
      <dgm:t>
        <a:bodyPr/>
        <a:lstStyle/>
        <a:p>
          <a:endParaRPr lang="en-US"/>
        </a:p>
      </dgm:t>
    </dgm:pt>
    <dgm:pt modelId="{BABCF931-85D5-40D9-AE12-8168E52AA095}" type="pres">
      <dgm:prSet presAssocID="{59EEE55E-887C-4D35-8ED9-238925BA49AA}" presName="connectorText" presStyleLbl="sibTrans1D1" presStyleIdx="3" presStyleCnt="5"/>
      <dgm:spPr/>
      <dgm:t>
        <a:bodyPr/>
        <a:lstStyle/>
        <a:p>
          <a:endParaRPr lang="en-US"/>
        </a:p>
      </dgm:t>
    </dgm:pt>
    <dgm:pt modelId="{D7C805E3-AA37-4DCE-97C2-05C0091845EA}" type="pres">
      <dgm:prSet presAssocID="{B794F423-A900-40F2-BECF-077D9752A070}" presName="node" presStyleLbl="node1" presStyleIdx="4" presStyleCnt="6">
        <dgm:presLayoutVars>
          <dgm:bulletEnabled val="1"/>
        </dgm:presLayoutVars>
      </dgm:prSet>
      <dgm:spPr/>
      <dgm:t>
        <a:bodyPr/>
        <a:lstStyle/>
        <a:p>
          <a:endParaRPr lang="en-US"/>
        </a:p>
      </dgm:t>
    </dgm:pt>
    <dgm:pt modelId="{D28BACA7-FDB7-428E-8708-0A36AB8A2731}" type="pres">
      <dgm:prSet presAssocID="{FA0157A7-86B0-4EC1-8A09-370C346E01C4}" presName="sibTrans" presStyleLbl="sibTrans1D1" presStyleIdx="4" presStyleCnt="5"/>
      <dgm:spPr/>
      <dgm:t>
        <a:bodyPr/>
        <a:lstStyle/>
        <a:p>
          <a:endParaRPr lang="en-US"/>
        </a:p>
      </dgm:t>
    </dgm:pt>
    <dgm:pt modelId="{2AEF2856-615F-4CC1-A683-1EFBF7F62B8D}" type="pres">
      <dgm:prSet presAssocID="{FA0157A7-86B0-4EC1-8A09-370C346E01C4}" presName="connectorText" presStyleLbl="sibTrans1D1" presStyleIdx="4" presStyleCnt="5"/>
      <dgm:spPr/>
      <dgm:t>
        <a:bodyPr/>
        <a:lstStyle/>
        <a:p>
          <a:endParaRPr lang="en-US"/>
        </a:p>
      </dgm:t>
    </dgm:pt>
    <dgm:pt modelId="{81E850E2-FF12-46D5-A046-E8475C858284}" type="pres">
      <dgm:prSet presAssocID="{272FD86A-8253-47B0-B531-E75B6AADF59C}" presName="node" presStyleLbl="node1" presStyleIdx="5" presStyleCnt="6">
        <dgm:presLayoutVars>
          <dgm:bulletEnabled val="1"/>
        </dgm:presLayoutVars>
      </dgm:prSet>
      <dgm:spPr/>
      <dgm:t>
        <a:bodyPr/>
        <a:lstStyle/>
        <a:p>
          <a:endParaRPr lang="en-US"/>
        </a:p>
      </dgm:t>
    </dgm:pt>
  </dgm:ptLst>
  <dgm:cxnLst>
    <dgm:cxn modelId="{263696F9-7D5A-4695-A770-12EAA563A147}" type="presOf" srcId="{3E28669E-6FF2-4362-94A0-948797ED7B45}" destId="{21561BB6-A756-4415-805C-AE986F813558}" srcOrd="0" destOrd="0" presId="urn:microsoft.com/office/officeart/2016/7/layout/RepeatingBendingProcessNew"/>
    <dgm:cxn modelId="{33ABED1A-344A-41BE-97AF-5824FB905FE6}" type="presOf" srcId="{272FD86A-8253-47B0-B531-E75B6AADF59C}" destId="{81E850E2-FF12-46D5-A046-E8475C858284}" srcOrd="0" destOrd="0" presId="urn:microsoft.com/office/officeart/2016/7/layout/RepeatingBendingProcessNew"/>
    <dgm:cxn modelId="{FE5978DC-036D-496A-B1E2-C39229C825B7}" type="presOf" srcId="{B794F423-A900-40F2-BECF-077D9752A070}" destId="{D7C805E3-AA37-4DCE-97C2-05C0091845EA}" srcOrd="0" destOrd="0" presId="urn:microsoft.com/office/officeart/2016/7/layout/RepeatingBendingProcessNew"/>
    <dgm:cxn modelId="{F2F4E814-AD5A-4227-87AE-9F4535778049}" type="presOf" srcId="{65AF85C5-9D02-4ECF-B179-B54EFD2BB4BF}" destId="{C0034333-BCE7-4FCF-BFB0-49519DEB93B4}" srcOrd="0" destOrd="0" presId="urn:microsoft.com/office/officeart/2016/7/layout/RepeatingBendingProcessNew"/>
    <dgm:cxn modelId="{D9B63DE2-1D75-4345-B5D5-F7CB6BADAF4A}" srcId="{16E43119-2CE3-4E99-AFE7-B98A2250EF48}" destId="{65AF85C5-9D02-4ECF-B179-B54EFD2BB4BF}" srcOrd="3" destOrd="0" parTransId="{7F18BEAA-4A1F-4535-BF19-A3CAB54FA67F}" sibTransId="{59EEE55E-887C-4D35-8ED9-238925BA49AA}"/>
    <dgm:cxn modelId="{857821CE-CBA0-4EAB-B9C7-D4794CF65579}" type="presOf" srcId="{9B09AE8D-CC30-4908-A822-0354AAF2CB44}" destId="{4B13497A-9F01-42B2-888F-7EA9DA534043}" srcOrd="0" destOrd="0" presId="urn:microsoft.com/office/officeart/2016/7/layout/RepeatingBendingProcessNew"/>
    <dgm:cxn modelId="{7401E43E-78E7-474A-9437-7380F6737248}" type="presOf" srcId="{5119777E-F1D2-4D97-A66D-70E84D6D9DA6}" destId="{FAF8A76A-5A3B-48AD-B275-E871A01728A0}" srcOrd="1" destOrd="0" presId="urn:microsoft.com/office/officeart/2016/7/layout/RepeatingBendingProcessNew"/>
    <dgm:cxn modelId="{9F70DB82-D61C-4B8D-8202-A76536A914FB}" type="presOf" srcId="{F41C79C4-9C90-4297-9101-15F638AF2C2A}" destId="{D1E8AD8C-EE8E-4590-AAA6-160315C91924}" srcOrd="0" destOrd="0" presId="urn:microsoft.com/office/officeart/2016/7/layout/RepeatingBendingProcessNew"/>
    <dgm:cxn modelId="{E0ABEC0E-FEAB-4A37-96C1-51B0D8894694}" srcId="{16E43119-2CE3-4E99-AFE7-B98A2250EF48}" destId="{9B09AE8D-CC30-4908-A822-0354AAF2CB44}" srcOrd="1" destOrd="0" parTransId="{89069064-BD95-4D09-881F-80F48480364C}" sibTransId="{5119777E-F1D2-4D97-A66D-70E84D6D9DA6}"/>
    <dgm:cxn modelId="{E62A5B80-4D4B-48BD-A843-13D2D59A90E6}" type="presOf" srcId="{F41C79C4-9C90-4297-9101-15F638AF2C2A}" destId="{DF7647AD-F5B0-4CA4-B214-CA5D98AF06F9}" srcOrd="1" destOrd="0" presId="urn:microsoft.com/office/officeart/2016/7/layout/RepeatingBendingProcessNew"/>
    <dgm:cxn modelId="{94AB56F2-8B55-4CD6-A4C8-E8E7D659D63C}" type="presOf" srcId="{96858EA6-9B1A-413D-B0B5-A1151F293593}" destId="{263C6BEA-A8AE-46D1-8D1A-D438CC117CD5}" srcOrd="0" destOrd="0" presId="urn:microsoft.com/office/officeart/2016/7/layout/RepeatingBendingProcessNew"/>
    <dgm:cxn modelId="{7E693D23-BA98-414A-B397-BBEAC4B4CF6A}" srcId="{16E43119-2CE3-4E99-AFE7-B98A2250EF48}" destId="{96858EA6-9B1A-413D-B0B5-A1151F293593}" srcOrd="2" destOrd="0" parTransId="{6836F713-9EDC-4627-A0F3-A8ACA529D53B}" sibTransId="{3E28669E-6FF2-4362-94A0-948797ED7B45}"/>
    <dgm:cxn modelId="{BE451EFA-5F35-45A3-8392-3DE52BD57420}" type="presOf" srcId="{59EEE55E-887C-4D35-8ED9-238925BA49AA}" destId="{C2829351-626D-4115-A036-EDAD0B5427F0}" srcOrd="0" destOrd="0" presId="urn:microsoft.com/office/officeart/2016/7/layout/RepeatingBendingProcessNew"/>
    <dgm:cxn modelId="{7F7271BA-8B7D-4E4D-9845-44A414D9E79A}" type="presOf" srcId="{59EEE55E-887C-4D35-8ED9-238925BA49AA}" destId="{BABCF931-85D5-40D9-AE12-8168E52AA095}" srcOrd="1" destOrd="0" presId="urn:microsoft.com/office/officeart/2016/7/layout/RepeatingBendingProcessNew"/>
    <dgm:cxn modelId="{1D41A8CB-3069-4659-9A75-84DF45E2B36F}" srcId="{16E43119-2CE3-4E99-AFE7-B98A2250EF48}" destId="{B794F423-A900-40F2-BECF-077D9752A070}" srcOrd="4" destOrd="0" parTransId="{9EC5504F-4C0D-4B8F-9CB9-367CA2771661}" sibTransId="{FA0157A7-86B0-4EC1-8A09-370C346E01C4}"/>
    <dgm:cxn modelId="{1FD377CE-21A6-4EC3-A552-849307553D6F}" type="presOf" srcId="{5119777E-F1D2-4D97-A66D-70E84D6D9DA6}" destId="{C7FCBAD1-AC25-45B9-8917-8576E1D09817}" srcOrd="0" destOrd="0" presId="urn:microsoft.com/office/officeart/2016/7/layout/RepeatingBendingProcessNew"/>
    <dgm:cxn modelId="{957FCC5F-5694-49D2-93BB-2D62B4144C44}" type="presOf" srcId="{60E197A9-97DD-47A2-A6A6-A9571575FFA8}" destId="{32713D0F-0F33-43A9-8F8E-EE3FACF5FED9}" srcOrd="0" destOrd="0" presId="urn:microsoft.com/office/officeart/2016/7/layout/RepeatingBendingProcessNew"/>
    <dgm:cxn modelId="{8C0F48FC-A18A-4E78-BFD2-3D092C2CEE76}" type="presOf" srcId="{16E43119-2CE3-4E99-AFE7-B98A2250EF48}" destId="{6FE679AB-5226-4FAB-88AD-7B6D2F6053B9}" srcOrd="0" destOrd="0" presId="urn:microsoft.com/office/officeart/2016/7/layout/RepeatingBendingProcessNew"/>
    <dgm:cxn modelId="{96462123-11DD-446E-816B-554BF764324E}" srcId="{16E43119-2CE3-4E99-AFE7-B98A2250EF48}" destId="{272FD86A-8253-47B0-B531-E75B6AADF59C}" srcOrd="5" destOrd="0" parTransId="{89B6849A-2307-4185-9E38-4B230AC10FEB}" sibTransId="{337110E6-14AF-47A5-A74C-209FF5717ECB}"/>
    <dgm:cxn modelId="{F0F8886C-161E-443F-8D75-D68842F97B91}" type="presOf" srcId="{FA0157A7-86B0-4EC1-8A09-370C346E01C4}" destId="{D28BACA7-FDB7-428E-8708-0A36AB8A2731}" srcOrd="0" destOrd="0" presId="urn:microsoft.com/office/officeart/2016/7/layout/RepeatingBendingProcessNew"/>
    <dgm:cxn modelId="{6E20F378-2C02-451C-A1CF-7E5B85051475}" type="presOf" srcId="{3E28669E-6FF2-4362-94A0-948797ED7B45}" destId="{DDF7DED6-9483-4868-BC4F-F4C4D15FDDB9}" srcOrd="1" destOrd="0" presId="urn:microsoft.com/office/officeart/2016/7/layout/RepeatingBendingProcessNew"/>
    <dgm:cxn modelId="{DD4CF1ED-7EBB-4BDE-AD57-6586BACCAE31}" type="presOf" srcId="{FA0157A7-86B0-4EC1-8A09-370C346E01C4}" destId="{2AEF2856-615F-4CC1-A683-1EFBF7F62B8D}" srcOrd="1" destOrd="0" presId="urn:microsoft.com/office/officeart/2016/7/layout/RepeatingBendingProcessNew"/>
    <dgm:cxn modelId="{05AC2183-54FF-441B-BCAF-6A0F7A1BA736}" srcId="{16E43119-2CE3-4E99-AFE7-B98A2250EF48}" destId="{60E197A9-97DD-47A2-A6A6-A9571575FFA8}" srcOrd="0" destOrd="0" parTransId="{58A5AFA8-7B07-4799-8A99-93F475281BDB}" sibTransId="{F41C79C4-9C90-4297-9101-15F638AF2C2A}"/>
    <dgm:cxn modelId="{82A1B782-FBA8-4D03-A5B8-E6854E4D13CE}" type="presParOf" srcId="{6FE679AB-5226-4FAB-88AD-7B6D2F6053B9}" destId="{32713D0F-0F33-43A9-8F8E-EE3FACF5FED9}" srcOrd="0" destOrd="0" presId="urn:microsoft.com/office/officeart/2016/7/layout/RepeatingBendingProcessNew"/>
    <dgm:cxn modelId="{9838F323-6811-48FC-9F58-5DD6ACE10555}" type="presParOf" srcId="{6FE679AB-5226-4FAB-88AD-7B6D2F6053B9}" destId="{D1E8AD8C-EE8E-4590-AAA6-160315C91924}" srcOrd="1" destOrd="0" presId="urn:microsoft.com/office/officeart/2016/7/layout/RepeatingBendingProcessNew"/>
    <dgm:cxn modelId="{85DFDB11-B5D3-42D3-A8A7-857E84BABBA6}" type="presParOf" srcId="{D1E8AD8C-EE8E-4590-AAA6-160315C91924}" destId="{DF7647AD-F5B0-4CA4-B214-CA5D98AF06F9}" srcOrd="0" destOrd="0" presId="urn:microsoft.com/office/officeart/2016/7/layout/RepeatingBendingProcessNew"/>
    <dgm:cxn modelId="{1BF1DB85-66AE-43DC-BFAA-C8C5177E3B0C}" type="presParOf" srcId="{6FE679AB-5226-4FAB-88AD-7B6D2F6053B9}" destId="{4B13497A-9F01-42B2-888F-7EA9DA534043}" srcOrd="2" destOrd="0" presId="urn:microsoft.com/office/officeart/2016/7/layout/RepeatingBendingProcessNew"/>
    <dgm:cxn modelId="{F62CDD72-C794-42DC-8ED8-5400A9531344}" type="presParOf" srcId="{6FE679AB-5226-4FAB-88AD-7B6D2F6053B9}" destId="{C7FCBAD1-AC25-45B9-8917-8576E1D09817}" srcOrd="3" destOrd="0" presId="urn:microsoft.com/office/officeart/2016/7/layout/RepeatingBendingProcessNew"/>
    <dgm:cxn modelId="{778D42E4-8A7A-473D-82AA-6AACD7E9AC5A}" type="presParOf" srcId="{C7FCBAD1-AC25-45B9-8917-8576E1D09817}" destId="{FAF8A76A-5A3B-48AD-B275-E871A01728A0}" srcOrd="0" destOrd="0" presId="urn:microsoft.com/office/officeart/2016/7/layout/RepeatingBendingProcessNew"/>
    <dgm:cxn modelId="{34E91E81-FE82-4F37-9FE9-1795F2EA8BFD}" type="presParOf" srcId="{6FE679AB-5226-4FAB-88AD-7B6D2F6053B9}" destId="{263C6BEA-A8AE-46D1-8D1A-D438CC117CD5}" srcOrd="4" destOrd="0" presId="urn:microsoft.com/office/officeart/2016/7/layout/RepeatingBendingProcessNew"/>
    <dgm:cxn modelId="{33F19C3B-E4F7-4BFF-A302-F8726B4BD3F8}" type="presParOf" srcId="{6FE679AB-5226-4FAB-88AD-7B6D2F6053B9}" destId="{21561BB6-A756-4415-805C-AE986F813558}" srcOrd="5" destOrd="0" presId="urn:microsoft.com/office/officeart/2016/7/layout/RepeatingBendingProcessNew"/>
    <dgm:cxn modelId="{68486F67-6206-4B72-9B97-8CCEBDCCDDEF}" type="presParOf" srcId="{21561BB6-A756-4415-805C-AE986F813558}" destId="{DDF7DED6-9483-4868-BC4F-F4C4D15FDDB9}" srcOrd="0" destOrd="0" presId="urn:microsoft.com/office/officeart/2016/7/layout/RepeatingBendingProcessNew"/>
    <dgm:cxn modelId="{FA3C30F5-C3EF-41F9-BB0E-38FD0CDBDC4D}" type="presParOf" srcId="{6FE679AB-5226-4FAB-88AD-7B6D2F6053B9}" destId="{C0034333-BCE7-4FCF-BFB0-49519DEB93B4}" srcOrd="6" destOrd="0" presId="urn:microsoft.com/office/officeart/2016/7/layout/RepeatingBendingProcessNew"/>
    <dgm:cxn modelId="{12CEAF74-344D-4E30-BA5F-EAFC6045D794}" type="presParOf" srcId="{6FE679AB-5226-4FAB-88AD-7B6D2F6053B9}" destId="{C2829351-626D-4115-A036-EDAD0B5427F0}" srcOrd="7" destOrd="0" presId="urn:microsoft.com/office/officeart/2016/7/layout/RepeatingBendingProcessNew"/>
    <dgm:cxn modelId="{F572BE9F-4D30-4D24-94A5-2BB9F0B974CC}" type="presParOf" srcId="{C2829351-626D-4115-A036-EDAD0B5427F0}" destId="{BABCF931-85D5-40D9-AE12-8168E52AA095}" srcOrd="0" destOrd="0" presId="urn:microsoft.com/office/officeart/2016/7/layout/RepeatingBendingProcessNew"/>
    <dgm:cxn modelId="{40409299-2C06-4F47-AD0A-461AF70760D3}" type="presParOf" srcId="{6FE679AB-5226-4FAB-88AD-7B6D2F6053B9}" destId="{D7C805E3-AA37-4DCE-97C2-05C0091845EA}" srcOrd="8" destOrd="0" presId="urn:microsoft.com/office/officeart/2016/7/layout/RepeatingBendingProcessNew"/>
    <dgm:cxn modelId="{941BEB0E-3784-4CD8-98CB-BDF2B2D72200}" type="presParOf" srcId="{6FE679AB-5226-4FAB-88AD-7B6D2F6053B9}" destId="{D28BACA7-FDB7-428E-8708-0A36AB8A2731}" srcOrd="9" destOrd="0" presId="urn:microsoft.com/office/officeart/2016/7/layout/RepeatingBendingProcessNew"/>
    <dgm:cxn modelId="{E9A7A306-42D0-4955-840E-C083F3A0A862}" type="presParOf" srcId="{D28BACA7-FDB7-428E-8708-0A36AB8A2731}" destId="{2AEF2856-615F-4CC1-A683-1EFBF7F62B8D}" srcOrd="0" destOrd="0" presId="urn:microsoft.com/office/officeart/2016/7/layout/RepeatingBendingProcessNew"/>
    <dgm:cxn modelId="{65DF0A14-68B2-4B12-A947-13D8A3B370EB}" type="presParOf" srcId="{6FE679AB-5226-4FAB-88AD-7B6D2F6053B9}" destId="{81E850E2-FF12-46D5-A046-E8475C858284}"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DE6BA5-1AAD-4E09-AA74-6FD8BB064AED}" type="doc">
      <dgm:prSet loTypeId="urn:microsoft.com/office/officeart/2005/8/layout/pyramid3" loCatId="pyramid" qsTypeId="urn:microsoft.com/office/officeart/2005/8/quickstyle/simple1" qsCatId="simple" csTypeId="urn:microsoft.com/office/officeart/2005/8/colors/accent2_3" csCatId="accent2" phldr="1"/>
      <dgm:spPr/>
    </dgm:pt>
    <dgm:pt modelId="{8B2C0EDD-42AC-46BC-844E-CB01A03D9A34}">
      <dgm:prSet phldrT="[Text]"/>
      <dgm:spPr/>
      <dgm:t>
        <a:bodyPr/>
        <a:lstStyle/>
        <a:p>
          <a:r>
            <a:rPr lang="en-US"/>
            <a:t>Interconnectedness and the field</a:t>
          </a:r>
        </a:p>
      </dgm:t>
    </dgm:pt>
    <dgm:pt modelId="{3774F094-AA0D-4911-89E6-2C2A97FE7B91}" type="parTrans" cxnId="{D4636D36-240F-4314-AD0E-31475A33109D}">
      <dgm:prSet/>
      <dgm:spPr/>
      <dgm:t>
        <a:bodyPr/>
        <a:lstStyle/>
        <a:p>
          <a:endParaRPr lang="en-US"/>
        </a:p>
      </dgm:t>
    </dgm:pt>
    <dgm:pt modelId="{9C76D955-46E1-42C6-98B0-4385497B9FDE}" type="sibTrans" cxnId="{D4636D36-240F-4314-AD0E-31475A33109D}">
      <dgm:prSet/>
      <dgm:spPr/>
      <dgm:t>
        <a:bodyPr/>
        <a:lstStyle/>
        <a:p>
          <a:endParaRPr lang="en-US"/>
        </a:p>
      </dgm:t>
    </dgm:pt>
    <dgm:pt modelId="{C67B51C3-0792-45A0-A75C-522C4EAF959D}">
      <dgm:prSet phldrT="[Text]"/>
      <dgm:spPr/>
      <dgm:t>
        <a:bodyPr/>
        <a:lstStyle/>
        <a:p>
          <a:r>
            <a:rPr lang="en-US"/>
            <a:t>Awareness</a:t>
          </a:r>
        </a:p>
      </dgm:t>
    </dgm:pt>
    <dgm:pt modelId="{05AE77EE-BA33-43B9-AA1C-4ABF8A0877BC}" type="parTrans" cxnId="{F1466A07-9B4D-4DBC-8228-2347274117DD}">
      <dgm:prSet/>
      <dgm:spPr/>
      <dgm:t>
        <a:bodyPr/>
        <a:lstStyle/>
        <a:p>
          <a:endParaRPr lang="en-US"/>
        </a:p>
      </dgm:t>
    </dgm:pt>
    <dgm:pt modelId="{5313C48F-81B2-4218-9C22-0314BD5B107D}" type="sibTrans" cxnId="{F1466A07-9B4D-4DBC-8228-2347274117DD}">
      <dgm:prSet/>
      <dgm:spPr/>
      <dgm:t>
        <a:bodyPr/>
        <a:lstStyle/>
        <a:p>
          <a:endParaRPr lang="en-US"/>
        </a:p>
      </dgm:t>
    </dgm:pt>
    <dgm:pt modelId="{103D6323-BC26-47B3-98D6-F959054EF765}">
      <dgm:prSet phldrT="[Text]"/>
      <dgm:spPr/>
      <dgm:t>
        <a:bodyPr/>
        <a:lstStyle/>
        <a:p>
          <a:r>
            <a:rPr lang="en-US"/>
            <a:t>Relationship in Gestalt Practice</a:t>
          </a:r>
        </a:p>
      </dgm:t>
    </dgm:pt>
    <dgm:pt modelId="{D6680DFE-251F-4836-8D48-BB21EA3913E1}" type="parTrans" cxnId="{5350E554-3467-442C-97A6-3E8D17CB5C54}">
      <dgm:prSet/>
      <dgm:spPr/>
      <dgm:t>
        <a:bodyPr/>
        <a:lstStyle/>
        <a:p>
          <a:endParaRPr lang="en-US"/>
        </a:p>
      </dgm:t>
    </dgm:pt>
    <dgm:pt modelId="{06696007-BF54-4E1F-BE61-B2CFAC208A68}" type="sibTrans" cxnId="{5350E554-3467-442C-97A6-3E8D17CB5C54}">
      <dgm:prSet/>
      <dgm:spPr/>
      <dgm:t>
        <a:bodyPr/>
        <a:lstStyle/>
        <a:p>
          <a:endParaRPr lang="en-US"/>
        </a:p>
      </dgm:t>
    </dgm:pt>
    <dgm:pt modelId="{3EE5C7B8-A07F-4860-98B5-077A268993D2}">
      <dgm:prSet/>
      <dgm:spPr/>
      <dgm:t>
        <a:bodyPr/>
        <a:lstStyle/>
        <a:p>
          <a:r>
            <a:rPr lang="en-US"/>
            <a:t>Embodied Self</a:t>
          </a:r>
        </a:p>
      </dgm:t>
    </dgm:pt>
    <dgm:pt modelId="{72069F41-70C8-42B8-9096-79063305F0EB}" type="parTrans" cxnId="{20C352DA-BBD8-48AE-A046-372A1FF8C3DB}">
      <dgm:prSet/>
      <dgm:spPr/>
      <dgm:t>
        <a:bodyPr/>
        <a:lstStyle/>
        <a:p>
          <a:endParaRPr lang="en-US"/>
        </a:p>
      </dgm:t>
    </dgm:pt>
    <dgm:pt modelId="{2B1C42C5-5FC8-43E2-B31F-A1EDD8EC41D0}" type="sibTrans" cxnId="{20C352DA-BBD8-48AE-A046-372A1FF8C3DB}">
      <dgm:prSet/>
      <dgm:spPr/>
      <dgm:t>
        <a:bodyPr/>
        <a:lstStyle/>
        <a:p>
          <a:endParaRPr lang="en-US"/>
        </a:p>
      </dgm:t>
    </dgm:pt>
    <dgm:pt modelId="{5DCD7032-D192-47C5-A5E3-6079D331647C}">
      <dgm:prSet/>
      <dgm:spPr/>
      <dgm:t>
        <a:bodyPr/>
        <a:lstStyle/>
        <a:p>
          <a:r>
            <a:rPr lang="en-US"/>
            <a:t>Whole-making: the formation and completion of complete gestalts</a:t>
          </a:r>
        </a:p>
      </dgm:t>
    </dgm:pt>
    <dgm:pt modelId="{2DE7E079-0952-4B4A-9ADF-E80401042EE6}" type="parTrans" cxnId="{DE678EF3-C48A-4FA7-B088-083FF5F29828}">
      <dgm:prSet/>
      <dgm:spPr/>
      <dgm:t>
        <a:bodyPr/>
        <a:lstStyle/>
        <a:p>
          <a:endParaRPr lang="en-US"/>
        </a:p>
      </dgm:t>
    </dgm:pt>
    <dgm:pt modelId="{14E05A24-A051-4DB6-A92C-4C64A310F264}" type="sibTrans" cxnId="{DE678EF3-C48A-4FA7-B088-083FF5F29828}">
      <dgm:prSet/>
      <dgm:spPr/>
      <dgm:t>
        <a:bodyPr/>
        <a:lstStyle/>
        <a:p>
          <a:endParaRPr lang="en-US"/>
        </a:p>
      </dgm:t>
    </dgm:pt>
    <dgm:pt modelId="{F28A02C2-62E9-463E-9C65-BB8264A08D90}" type="pres">
      <dgm:prSet presAssocID="{4CDE6BA5-1AAD-4E09-AA74-6FD8BB064AED}" presName="Name0" presStyleCnt="0">
        <dgm:presLayoutVars>
          <dgm:dir/>
          <dgm:animLvl val="lvl"/>
          <dgm:resizeHandles val="exact"/>
        </dgm:presLayoutVars>
      </dgm:prSet>
      <dgm:spPr/>
    </dgm:pt>
    <dgm:pt modelId="{926A2D49-BEAB-41E8-B4CE-505810D31F42}" type="pres">
      <dgm:prSet presAssocID="{8B2C0EDD-42AC-46BC-844E-CB01A03D9A34}" presName="Name8" presStyleCnt="0"/>
      <dgm:spPr/>
    </dgm:pt>
    <dgm:pt modelId="{83215E51-3516-433C-9AC7-C3CF103821F8}" type="pres">
      <dgm:prSet presAssocID="{8B2C0EDD-42AC-46BC-844E-CB01A03D9A34}" presName="level" presStyleLbl="node1" presStyleIdx="0" presStyleCnt="5">
        <dgm:presLayoutVars>
          <dgm:chMax val="1"/>
          <dgm:bulletEnabled val="1"/>
        </dgm:presLayoutVars>
      </dgm:prSet>
      <dgm:spPr/>
      <dgm:t>
        <a:bodyPr/>
        <a:lstStyle/>
        <a:p>
          <a:endParaRPr lang="en-US"/>
        </a:p>
      </dgm:t>
    </dgm:pt>
    <dgm:pt modelId="{A17F8D37-591D-40E8-900C-E60A5C55097A}" type="pres">
      <dgm:prSet presAssocID="{8B2C0EDD-42AC-46BC-844E-CB01A03D9A34}" presName="levelTx" presStyleLbl="revTx" presStyleIdx="0" presStyleCnt="0">
        <dgm:presLayoutVars>
          <dgm:chMax val="1"/>
          <dgm:bulletEnabled val="1"/>
        </dgm:presLayoutVars>
      </dgm:prSet>
      <dgm:spPr/>
      <dgm:t>
        <a:bodyPr/>
        <a:lstStyle/>
        <a:p>
          <a:endParaRPr lang="en-US"/>
        </a:p>
      </dgm:t>
    </dgm:pt>
    <dgm:pt modelId="{A4963D9D-84A9-413C-847F-934D68BD04D6}" type="pres">
      <dgm:prSet presAssocID="{3EE5C7B8-A07F-4860-98B5-077A268993D2}" presName="Name8" presStyleCnt="0"/>
      <dgm:spPr/>
    </dgm:pt>
    <dgm:pt modelId="{99946355-D87A-43B5-91C4-67082A4F1092}" type="pres">
      <dgm:prSet presAssocID="{3EE5C7B8-A07F-4860-98B5-077A268993D2}" presName="level" presStyleLbl="node1" presStyleIdx="1" presStyleCnt="5">
        <dgm:presLayoutVars>
          <dgm:chMax val="1"/>
          <dgm:bulletEnabled val="1"/>
        </dgm:presLayoutVars>
      </dgm:prSet>
      <dgm:spPr/>
      <dgm:t>
        <a:bodyPr/>
        <a:lstStyle/>
        <a:p>
          <a:endParaRPr lang="en-US"/>
        </a:p>
      </dgm:t>
    </dgm:pt>
    <dgm:pt modelId="{A8D03A71-9CD4-467E-8525-E9EF8B5ED42D}" type="pres">
      <dgm:prSet presAssocID="{3EE5C7B8-A07F-4860-98B5-077A268993D2}" presName="levelTx" presStyleLbl="revTx" presStyleIdx="0" presStyleCnt="0">
        <dgm:presLayoutVars>
          <dgm:chMax val="1"/>
          <dgm:bulletEnabled val="1"/>
        </dgm:presLayoutVars>
      </dgm:prSet>
      <dgm:spPr/>
      <dgm:t>
        <a:bodyPr/>
        <a:lstStyle/>
        <a:p>
          <a:endParaRPr lang="en-US"/>
        </a:p>
      </dgm:t>
    </dgm:pt>
    <dgm:pt modelId="{B95A100D-F6B4-405B-96A3-BAECDD3C7FF7}" type="pres">
      <dgm:prSet presAssocID="{5DCD7032-D192-47C5-A5E3-6079D331647C}" presName="Name8" presStyleCnt="0"/>
      <dgm:spPr/>
    </dgm:pt>
    <dgm:pt modelId="{205115A0-E459-4F7A-85AE-3B94B9119362}" type="pres">
      <dgm:prSet presAssocID="{5DCD7032-D192-47C5-A5E3-6079D331647C}" presName="level" presStyleLbl="node1" presStyleIdx="2" presStyleCnt="5">
        <dgm:presLayoutVars>
          <dgm:chMax val="1"/>
          <dgm:bulletEnabled val="1"/>
        </dgm:presLayoutVars>
      </dgm:prSet>
      <dgm:spPr/>
      <dgm:t>
        <a:bodyPr/>
        <a:lstStyle/>
        <a:p>
          <a:endParaRPr lang="en-US"/>
        </a:p>
      </dgm:t>
    </dgm:pt>
    <dgm:pt modelId="{F4E247D2-DB31-4402-AEBE-723C11B3A439}" type="pres">
      <dgm:prSet presAssocID="{5DCD7032-D192-47C5-A5E3-6079D331647C}" presName="levelTx" presStyleLbl="revTx" presStyleIdx="0" presStyleCnt="0">
        <dgm:presLayoutVars>
          <dgm:chMax val="1"/>
          <dgm:bulletEnabled val="1"/>
        </dgm:presLayoutVars>
      </dgm:prSet>
      <dgm:spPr/>
      <dgm:t>
        <a:bodyPr/>
        <a:lstStyle/>
        <a:p>
          <a:endParaRPr lang="en-US"/>
        </a:p>
      </dgm:t>
    </dgm:pt>
    <dgm:pt modelId="{C7551045-4662-4DA5-A09B-6CA9BEFF1932}" type="pres">
      <dgm:prSet presAssocID="{C67B51C3-0792-45A0-A75C-522C4EAF959D}" presName="Name8" presStyleCnt="0"/>
      <dgm:spPr/>
    </dgm:pt>
    <dgm:pt modelId="{C051FBD7-CE73-47D7-977C-7ACA78BCA5B3}" type="pres">
      <dgm:prSet presAssocID="{C67B51C3-0792-45A0-A75C-522C4EAF959D}" presName="level" presStyleLbl="node1" presStyleIdx="3" presStyleCnt="5">
        <dgm:presLayoutVars>
          <dgm:chMax val="1"/>
          <dgm:bulletEnabled val="1"/>
        </dgm:presLayoutVars>
      </dgm:prSet>
      <dgm:spPr/>
      <dgm:t>
        <a:bodyPr/>
        <a:lstStyle/>
        <a:p>
          <a:endParaRPr lang="en-US"/>
        </a:p>
      </dgm:t>
    </dgm:pt>
    <dgm:pt modelId="{7CA95524-D022-42BD-B117-E60C34C52C3E}" type="pres">
      <dgm:prSet presAssocID="{C67B51C3-0792-45A0-A75C-522C4EAF959D}" presName="levelTx" presStyleLbl="revTx" presStyleIdx="0" presStyleCnt="0">
        <dgm:presLayoutVars>
          <dgm:chMax val="1"/>
          <dgm:bulletEnabled val="1"/>
        </dgm:presLayoutVars>
      </dgm:prSet>
      <dgm:spPr/>
      <dgm:t>
        <a:bodyPr/>
        <a:lstStyle/>
        <a:p>
          <a:endParaRPr lang="en-US"/>
        </a:p>
      </dgm:t>
    </dgm:pt>
    <dgm:pt modelId="{2CBA235E-DBEC-4417-B160-C52C189FF5DD}" type="pres">
      <dgm:prSet presAssocID="{103D6323-BC26-47B3-98D6-F959054EF765}" presName="Name8" presStyleCnt="0"/>
      <dgm:spPr/>
    </dgm:pt>
    <dgm:pt modelId="{36957CAE-9080-4896-A154-0C3DB6521266}" type="pres">
      <dgm:prSet presAssocID="{103D6323-BC26-47B3-98D6-F959054EF765}" presName="level" presStyleLbl="node1" presStyleIdx="4" presStyleCnt="5">
        <dgm:presLayoutVars>
          <dgm:chMax val="1"/>
          <dgm:bulletEnabled val="1"/>
        </dgm:presLayoutVars>
      </dgm:prSet>
      <dgm:spPr/>
      <dgm:t>
        <a:bodyPr/>
        <a:lstStyle/>
        <a:p>
          <a:endParaRPr lang="en-US"/>
        </a:p>
      </dgm:t>
    </dgm:pt>
    <dgm:pt modelId="{DAF90608-75A7-4E3F-B195-C671A74BD6DA}" type="pres">
      <dgm:prSet presAssocID="{103D6323-BC26-47B3-98D6-F959054EF765}" presName="levelTx" presStyleLbl="revTx" presStyleIdx="0" presStyleCnt="0">
        <dgm:presLayoutVars>
          <dgm:chMax val="1"/>
          <dgm:bulletEnabled val="1"/>
        </dgm:presLayoutVars>
      </dgm:prSet>
      <dgm:spPr/>
      <dgm:t>
        <a:bodyPr/>
        <a:lstStyle/>
        <a:p>
          <a:endParaRPr lang="en-US"/>
        </a:p>
      </dgm:t>
    </dgm:pt>
  </dgm:ptLst>
  <dgm:cxnLst>
    <dgm:cxn modelId="{20C352DA-BBD8-48AE-A046-372A1FF8C3DB}" srcId="{4CDE6BA5-1AAD-4E09-AA74-6FD8BB064AED}" destId="{3EE5C7B8-A07F-4860-98B5-077A268993D2}" srcOrd="1" destOrd="0" parTransId="{72069F41-70C8-42B8-9096-79063305F0EB}" sibTransId="{2B1C42C5-5FC8-43E2-B31F-A1EDD8EC41D0}"/>
    <dgm:cxn modelId="{CA1AEA85-275C-42FA-952E-34B2D368D040}" type="presOf" srcId="{4CDE6BA5-1AAD-4E09-AA74-6FD8BB064AED}" destId="{F28A02C2-62E9-463E-9C65-BB8264A08D90}" srcOrd="0" destOrd="0" presId="urn:microsoft.com/office/officeart/2005/8/layout/pyramid3"/>
    <dgm:cxn modelId="{F1B5CFBD-F2B9-4D6A-B5B4-933D6899CCB1}" type="presOf" srcId="{3EE5C7B8-A07F-4860-98B5-077A268993D2}" destId="{A8D03A71-9CD4-467E-8525-E9EF8B5ED42D}" srcOrd="1" destOrd="0" presId="urn:microsoft.com/office/officeart/2005/8/layout/pyramid3"/>
    <dgm:cxn modelId="{D7693779-FDE0-4C02-A11F-F30DE82C527E}" type="presOf" srcId="{C67B51C3-0792-45A0-A75C-522C4EAF959D}" destId="{7CA95524-D022-42BD-B117-E60C34C52C3E}" srcOrd="1" destOrd="0" presId="urn:microsoft.com/office/officeart/2005/8/layout/pyramid3"/>
    <dgm:cxn modelId="{F43A3D6D-F22A-4B3C-8FA6-549CC731958A}" type="presOf" srcId="{5DCD7032-D192-47C5-A5E3-6079D331647C}" destId="{205115A0-E459-4F7A-85AE-3B94B9119362}" srcOrd="0" destOrd="0" presId="urn:microsoft.com/office/officeart/2005/8/layout/pyramid3"/>
    <dgm:cxn modelId="{F1466A07-9B4D-4DBC-8228-2347274117DD}" srcId="{4CDE6BA5-1AAD-4E09-AA74-6FD8BB064AED}" destId="{C67B51C3-0792-45A0-A75C-522C4EAF959D}" srcOrd="3" destOrd="0" parTransId="{05AE77EE-BA33-43B9-AA1C-4ABF8A0877BC}" sibTransId="{5313C48F-81B2-4218-9C22-0314BD5B107D}"/>
    <dgm:cxn modelId="{9C64C948-2020-4956-A790-11417BAFE4A9}" type="presOf" srcId="{C67B51C3-0792-45A0-A75C-522C4EAF959D}" destId="{C051FBD7-CE73-47D7-977C-7ACA78BCA5B3}" srcOrd="0" destOrd="0" presId="urn:microsoft.com/office/officeart/2005/8/layout/pyramid3"/>
    <dgm:cxn modelId="{5350E554-3467-442C-97A6-3E8D17CB5C54}" srcId="{4CDE6BA5-1AAD-4E09-AA74-6FD8BB064AED}" destId="{103D6323-BC26-47B3-98D6-F959054EF765}" srcOrd="4" destOrd="0" parTransId="{D6680DFE-251F-4836-8D48-BB21EA3913E1}" sibTransId="{06696007-BF54-4E1F-BE61-B2CFAC208A68}"/>
    <dgm:cxn modelId="{DE678EF3-C48A-4FA7-B088-083FF5F29828}" srcId="{4CDE6BA5-1AAD-4E09-AA74-6FD8BB064AED}" destId="{5DCD7032-D192-47C5-A5E3-6079D331647C}" srcOrd="2" destOrd="0" parTransId="{2DE7E079-0952-4B4A-9ADF-E80401042EE6}" sibTransId="{14E05A24-A051-4DB6-A92C-4C64A310F264}"/>
    <dgm:cxn modelId="{8C3079B0-CEB2-43BB-AD5C-8990B5ECFB57}" type="presOf" srcId="{103D6323-BC26-47B3-98D6-F959054EF765}" destId="{DAF90608-75A7-4E3F-B195-C671A74BD6DA}" srcOrd="1" destOrd="0" presId="urn:microsoft.com/office/officeart/2005/8/layout/pyramid3"/>
    <dgm:cxn modelId="{F06F04F9-22BA-4EDF-869D-CD7D5461F863}" type="presOf" srcId="{5DCD7032-D192-47C5-A5E3-6079D331647C}" destId="{F4E247D2-DB31-4402-AEBE-723C11B3A439}" srcOrd="1" destOrd="0" presId="urn:microsoft.com/office/officeart/2005/8/layout/pyramid3"/>
    <dgm:cxn modelId="{BD413F5D-579B-4F11-8700-9B4C363AD608}" type="presOf" srcId="{103D6323-BC26-47B3-98D6-F959054EF765}" destId="{36957CAE-9080-4896-A154-0C3DB6521266}" srcOrd="0" destOrd="0" presId="urn:microsoft.com/office/officeart/2005/8/layout/pyramid3"/>
    <dgm:cxn modelId="{D4636D36-240F-4314-AD0E-31475A33109D}" srcId="{4CDE6BA5-1AAD-4E09-AA74-6FD8BB064AED}" destId="{8B2C0EDD-42AC-46BC-844E-CB01A03D9A34}" srcOrd="0" destOrd="0" parTransId="{3774F094-AA0D-4911-89E6-2C2A97FE7B91}" sibTransId="{9C76D955-46E1-42C6-98B0-4385497B9FDE}"/>
    <dgm:cxn modelId="{DD8409B8-F654-43E7-A1D7-302F7A495606}" type="presOf" srcId="{3EE5C7B8-A07F-4860-98B5-077A268993D2}" destId="{99946355-D87A-43B5-91C4-67082A4F1092}" srcOrd="0" destOrd="0" presId="urn:microsoft.com/office/officeart/2005/8/layout/pyramid3"/>
    <dgm:cxn modelId="{A9A3A296-8A38-4EA0-B503-F519AC0C55F1}" type="presOf" srcId="{8B2C0EDD-42AC-46BC-844E-CB01A03D9A34}" destId="{A17F8D37-591D-40E8-900C-E60A5C55097A}" srcOrd="1" destOrd="0" presId="urn:microsoft.com/office/officeart/2005/8/layout/pyramid3"/>
    <dgm:cxn modelId="{A28A3FD6-26EF-44EC-8EB3-054B07A00AAD}" type="presOf" srcId="{8B2C0EDD-42AC-46BC-844E-CB01A03D9A34}" destId="{83215E51-3516-433C-9AC7-C3CF103821F8}" srcOrd="0" destOrd="0" presId="urn:microsoft.com/office/officeart/2005/8/layout/pyramid3"/>
    <dgm:cxn modelId="{168E34E0-B84E-4F51-A8D1-ADA21B6CBDA1}" type="presParOf" srcId="{F28A02C2-62E9-463E-9C65-BB8264A08D90}" destId="{926A2D49-BEAB-41E8-B4CE-505810D31F42}" srcOrd="0" destOrd="0" presId="urn:microsoft.com/office/officeart/2005/8/layout/pyramid3"/>
    <dgm:cxn modelId="{0037ABC1-5769-4ADF-AFB8-A5B450A4C82A}" type="presParOf" srcId="{926A2D49-BEAB-41E8-B4CE-505810D31F42}" destId="{83215E51-3516-433C-9AC7-C3CF103821F8}" srcOrd="0" destOrd="0" presId="urn:microsoft.com/office/officeart/2005/8/layout/pyramid3"/>
    <dgm:cxn modelId="{FB5A8907-AEA1-4531-A6B4-E07DE8F951C7}" type="presParOf" srcId="{926A2D49-BEAB-41E8-B4CE-505810D31F42}" destId="{A17F8D37-591D-40E8-900C-E60A5C55097A}" srcOrd="1" destOrd="0" presId="urn:microsoft.com/office/officeart/2005/8/layout/pyramid3"/>
    <dgm:cxn modelId="{A61026BB-A095-4F05-8728-FD4988BC88EA}" type="presParOf" srcId="{F28A02C2-62E9-463E-9C65-BB8264A08D90}" destId="{A4963D9D-84A9-413C-847F-934D68BD04D6}" srcOrd="1" destOrd="0" presId="urn:microsoft.com/office/officeart/2005/8/layout/pyramid3"/>
    <dgm:cxn modelId="{FA8C705A-7190-41F0-A7D3-6C70928831C3}" type="presParOf" srcId="{A4963D9D-84A9-413C-847F-934D68BD04D6}" destId="{99946355-D87A-43B5-91C4-67082A4F1092}" srcOrd="0" destOrd="0" presId="urn:microsoft.com/office/officeart/2005/8/layout/pyramid3"/>
    <dgm:cxn modelId="{1730130B-6477-470C-8824-8157A9687B0E}" type="presParOf" srcId="{A4963D9D-84A9-413C-847F-934D68BD04D6}" destId="{A8D03A71-9CD4-467E-8525-E9EF8B5ED42D}" srcOrd="1" destOrd="0" presId="urn:microsoft.com/office/officeart/2005/8/layout/pyramid3"/>
    <dgm:cxn modelId="{44F7B17F-FF54-43C5-AF73-C813778C5E4A}" type="presParOf" srcId="{F28A02C2-62E9-463E-9C65-BB8264A08D90}" destId="{B95A100D-F6B4-405B-96A3-BAECDD3C7FF7}" srcOrd="2" destOrd="0" presId="urn:microsoft.com/office/officeart/2005/8/layout/pyramid3"/>
    <dgm:cxn modelId="{44507895-1851-4DD9-953E-8337B2EAE2B0}" type="presParOf" srcId="{B95A100D-F6B4-405B-96A3-BAECDD3C7FF7}" destId="{205115A0-E459-4F7A-85AE-3B94B9119362}" srcOrd="0" destOrd="0" presId="urn:microsoft.com/office/officeart/2005/8/layout/pyramid3"/>
    <dgm:cxn modelId="{EC0494E5-311F-451F-A4C2-8E59E9383DB6}" type="presParOf" srcId="{B95A100D-F6B4-405B-96A3-BAECDD3C7FF7}" destId="{F4E247D2-DB31-4402-AEBE-723C11B3A439}" srcOrd="1" destOrd="0" presId="urn:microsoft.com/office/officeart/2005/8/layout/pyramid3"/>
    <dgm:cxn modelId="{1A896EC3-173F-431D-BCEA-93A0A7243224}" type="presParOf" srcId="{F28A02C2-62E9-463E-9C65-BB8264A08D90}" destId="{C7551045-4662-4DA5-A09B-6CA9BEFF1932}" srcOrd="3" destOrd="0" presId="urn:microsoft.com/office/officeart/2005/8/layout/pyramid3"/>
    <dgm:cxn modelId="{1B2236DE-6191-4397-9475-7F4B73C1373B}" type="presParOf" srcId="{C7551045-4662-4DA5-A09B-6CA9BEFF1932}" destId="{C051FBD7-CE73-47D7-977C-7ACA78BCA5B3}" srcOrd="0" destOrd="0" presId="urn:microsoft.com/office/officeart/2005/8/layout/pyramid3"/>
    <dgm:cxn modelId="{54A5F1FF-9BEC-469E-A8CB-3601AB35DDCE}" type="presParOf" srcId="{C7551045-4662-4DA5-A09B-6CA9BEFF1932}" destId="{7CA95524-D022-42BD-B117-E60C34C52C3E}" srcOrd="1" destOrd="0" presId="urn:microsoft.com/office/officeart/2005/8/layout/pyramid3"/>
    <dgm:cxn modelId="{AA874F20-90FF-4723-A5A4-6ABEC7807EA3}" type="presParOf" srcId="{F28A02C2-62E9-463E-9C65-BB8264A08D90}" destId="{2CBA235E-DBEC-4417-B160-C52C189FF5DD}" srcOrd="4" destOrd="0" presId="urn:microsoft.com/office/officeart/2005/8/layout/pyramid3"/>
    <dgm:cxn modelId="{C971516C-CC3E-454A-A56E-72B29501436B}" type="presParOf" srcId="{2CBA235E-DBEC-4417-B160-C52C189FF5DD}" destId="{36957CAE-9080-4896-A154-0C3DB6521266}" srcOrd="0" destOrd="0" presId="urn:microsoft.com/office/officeart/2005/8/layout/pyramid3"/>
    <dgm:cxn modelId="{6BEC9E78-E05A-4034-B3A7-9D5E85B4A90A}" type="presParOf" srcId="{2CBA235E-DBEC-4417-B160-C52C189FF5DD}" destId="{DAF90608-75A7-4E3F-B195-C671A74BD6DA}"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A7C4A0-7CDB-4613-A7BB-72BDA4DDAD87}"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C8D2635C-9B5A-44A5-8D03-7FA22CB2B5E1}">
      <dgm:prSet/>
      <dgm:spPr/>
      <dgm:t>
        <a:bodyPr/>
        <a:lstStyle/>
        <a:p>
          <a:r>
            <a:rPr lang="en-GB"/>
            <a:t>People are neither good nor bad. We are what we are in any given moment.</a:t>
          </a:r>
          <a:endParaRPr lang="en-US"/>
        </a:p>
      </dgm:t>
    </dgm:pt>
    <dgm:pt modelId="{70AAAE1E-9BB6-4CC9-B5BB-7EF66BBF8CBC}" type="parTrans" cxnId="{0EC62B17-40C7-4C00-B775-B1CF6FDCD75E}">
      <dgm:prSet/>
      <dgm:spPr/>
      <dgm:t>
        <a:bodyPr/>
        <a:lstStyle/>
        <a:p>
          <a:endParaRPr lang="en-US"/>
        </a:p>
      </dgm:t>
    </dgm:pt>
    <dgm:pt modelId="{CA472B79-45CA-41AB-9AC2-F3264AB08C70}" type="sibTrans" cxnId="{0EC62B17-40C7-4C00-B775-B1CF6FDCD75E}">
      <dgm:prSet/>
      <dgm:spPr/>
      <dgm:t>
        <a:bodyPr/>
        <a:lstStyle/>
        <a:p>
          <a:endParaRPr lang="en-US"/>
        </a:p>
      </dgm:t>
    </dgm:pt>
    <dgm:pt modelId="{773717D1-DBBA-44D5-97B4-5552BF872291}">
      <dgm:prSet/>
      <dgm:spPr/>
      <dgm:t>
        <a:bodyPr/>
        <a:lstStyle/>
        <a:p>
          <a:r>
            <a:rPr lang="en-GB"/>
            <a:t>Diagnosing, labelling the client will be dismissed and instead we see the individual as a person.</a:t>
          </a:r>
          <a:endParaRPr lang="en-US"/>
        </a:p>
      </dgm:t>
    </dgm:pt>
    <dgm:pt modelId="{A87746DC-8EAB-4337-AE7D-B6CDC9B8A5E8}" type="parTrans" cxnId="{2CB9CF9E-3A2B-4726-A474-3BB8AB04F4BA}">
      <dgm:prSet/>
      <dgm:spPr/>
      <dgm:t>
        <a:bodyPr/>
        <a:lstStyle/>
        <a:p>
          <a:endParaRPr lang="en-US"/>
        </a:p>
      </dgm:t>
    </dgm:pt>
    <dgm:pt modelId="{DCCBB5CA-E2A6-41D8-9E74-C4D61F2D238C}" type="sibTrans" cxnId="{2CB9CF9E-3A2B-4726-A474-3BB8AB04F4BA}">
      <dgm:prSet/>
      <dgm:spPr/>
      <dgm:t>
        <a:bodyPr/>
        <a:lstStyle/>
        <a:p>
          <a:endParaRPr lang="en-US"/>
        </a:p>
      </dgm:t>
    </dgm:pt>
    <dgm:pt modelId="{4E46374A-35CA-4B9A-9D71-8304523FAF8E}">
      <dgm:prSet/>
      <dgm:spPr/>
      <dgm:t>
        <a:bodyPr/>
        <a:lstStyle/>
        <a:p>
          <a:r>
            <a:rPr lang="en-GB"/>
            <a:t>As a counsellor we have a genuine interest and curiosity about the person before us.</a:t>
          </a:r>
          <a:endParaRPr lang="en-US"/>
        </a:p>
      </dgm:t>
    </dgm:pt>
    <dgm:pt modelId="{F9C8ABD8-5D98-461C-94D6-48CE4104B037}" type="parTrans" cxnId="{79D5AE94-9BB6-4BDD-8206-700DE500464B}">
      <dgm:prSet/>
      <dgm:spPr/>
      <dgm:t>
        <a:bodyPr/>
        <a:lstStyle/>
        <a:p>
          <a:endParaRPr lang="en-US"/>
        </a:p>
      </dgm:t>
    </dgm:pt>
    <dgm:pt modelId="{9104B4C7-632B-4738-87A0-6B524CACB4E3}" type="sibTrans" cxnId="{79D5AE94-9BB6-4BDD-8206-700DE500464B}">
      <dgm:prSet/>
      <dgm:spPr/>
      <dgm:t>
        <a:bodyPr/>
        <a:lstStyle/>
        <a:p>
          <a:endParaRPr lang="en-US"/>
        </a:p>
      </dgm:t>
    </dgm:pt>
    <dgm:pt modelId="{AE50F292-1959-4742-A67D-0696E2E4A8E9}" type="pres">
      <dgm:prSet presAssocID="{D0A7C4A0-7CDB-4613-A7BB-72BDA4DDAD87}" presName="hierChild1" presStyleCnt="0">
        <dgm:presLayoutVars>
          <dgm:chPref val="1"/>
          <dgm:dir/>
          <dgm:animOne val="branch"/>
          <dgm:animLvl val="lvl"/>
          <dgm:resizeHandles/>
        </dgm:presLayoutVars>
      </dgm:prSet>
      <dgm:spPr/>
      <dgm:t>
        <a:bodyPr/>
        <a:lstStyle/>
        <a:p>
          <a:endParaRPr lang="en-US"/>
        </a:p>
      </dgm:t>
    </dgm:pt>
    <dgm:pt modelId="{52306EA1-ACD1-4CA4-973F-96BF3B96185B}" type="pres">
      <dgm:prSet presAssocID="{C8D2635C-9B5A-44A5-8D03-7FA22CB2B5E1}" presName="hierRoot1" presStyleCnt="0"/>
      <dgm:spPr/>
    </dgm:pt>
    <dgm:pt modelId="{54E4131B-B8AD-40BF-834A-4B2E6E8BD944}" type="pres">
      <dgm:prSet presAssocID="{C8D2635C-9B5A-44A5-8D03-7FA22CB2B5E1}" presName="composite" presStyleCnt="0"/>
      <dgm:spPr/>
    </dgm:pt>
    <dgm:pt modelId="{AD2D7EEA-D373-4B7C-973A-E8D8BE8D4706}" type="pres">
      <dgm:prSet presAssocID="{C8D2635C-9B5A-44A5-8D03-7FA22CB2B5E1}" presName="background" presStyleLbl="node0" presStyleIdx="0" presStyleCnt="3"/>
      <dgm:spPr/>
    </dgm:pt>
    <dgm:pt modelId="{86CFC775-CED5-4166-8A7C-C65C099DD11C}" type="pres">
      <dgm:prSet presAssocID="{C8D2635C-9B5A-44A5-8D03-7FA22CB2B5E1}" presName="text" presStyleLbl="fgAcc0" presStyleIdx="0" presStyleCnt="3">
        <dgm:presLayoutVars>
          <dgm:chPref val="3"/>
        </dgm:presLayoutVars>
      </dgm:prSet>
      <dgm:spPr/>
      <dgm:t>
        <a:bodyPr/>
        <a:lstStyle/>
        <a:p>
          <a:endParaRPr lang="en-US"/>
        </a:p>
      </dgm:t>
    </dgm:pt>
    <dgm:pt modelId="{CE743717-5C12-46DF-BB8E-323FC76B049E}" type="pres">
      <dgm:prSet presAssocID="{C8D2635C-9B5A-44A5-8D03-7FA22CB2B5E1}" presName="hierChild2" presStyleCnt="0"/>
      <dgm:spPr/>
    </dgm:pt>
    <dgm:pt modelId="{718629EC-D84B-45BF-A50B-904EF661D702}" type="pres">
      <dgm:prSet presAssocID="{773717D1-DBBA-44D5-97B4-5552BF872291}" presName="hierRoot1" presStyleCnt="0"/>
      <dgm:spPr/>
    </dgm:pt>
    <dgm:pt modelId="{6738006B-E359-4122-BCB4-5EE7DAA80619}" type="pres">
      <dgm:prSet presAssocID="{773717D1-DBBA-44D5-97B4-5552BF872291}" presName="composite" presStyleCnt="0"/>
      <dgm:spPr/>
    </dgm:pt>
    <dgm:pt modelId="{16C93FE8-EFF6-4ED5-AAEC-0C6FE734ED8A}" type="pres">
      <dgm:prSet presAssocID="{773717D1-DBBA-44D5-97B4-5552BF872291}" presName="background" presStyleLbl="node0" presStyleIdx="1" presStyleCnt="3"/>
      <dgm:spPr/>
    </dgm:pt>
    <dgm:pt modelId="{E8E191CA-244D-4D47-9105-6C5A929DDE81}" type="pres">
      <dgm:prSet presAssocID="{773717D1-DBBA-44D5-97B4-5552BF872291}" presName="text" presStyleLbl="fgAcc0" presStyleIdx="1" presStyleCnt="3">
        <dgm:presLayoutVars>
          <dgm:chPref val="3"/>
        </dgm:presLayoutVars>
      </dgm:prSet>
      <dgm:spPr/>
      <dgm:t>
        <a:bodyPr/>
        <a:lstStyle/>
        <a:p>
          <a:endParaRPr lang="en-US"/>
        </a:p>
      </dgm:t>
    </dgm:pt>
    <dgm:pt modelId="{C22A30A3-8827-4D56-844F-3AF9813D3B61}" type="pres">
      <dgm:prSet presAssocID="{773717D1-DBBA-44D5-97B4-5552BF872291}" presName="hierChild2" presStyleCnt="0"/>
      <dgm:spPr/>
    </dgm:pt>
    <dgm:pt modelId="{D7B803F8-6411-43C7-B717-B1DE5D3EFD4B}" type="pres">
      <dgm:prSet presAssocID="{4E46374A-35CA-4B9A-9D71-8304523FAF8E}" presName="hierRoot1" presStyleCnt="0"/>
      <dgm:spPr/>
    </dgm:pt>
    <dgm:pt modelId="{B97F7FFA-9897-467B-BD4B-D4B14D155923}" type="pres">
      <dgm:prSet presAssocID="{4E46374A-35CA-4B9A-9D71-8304523FAF8E}" presName="composite" presStyleCnt="0"/>
      <dgm:spPr/>
    </dgm:pt>
    <dgm:pt modelId="{B3ED9645-D539-4AD9-89C6-20DDCBE08C7B}" type="pres">
      <dgm:prSet presAssocID="{4E46374A-35CA-4B9A-9D71-8304523FAF8E}" presName="background" presStyleLbl="node0" presStyleIdx="2" presStyleCnt="3"/>
      <dgm:spPr/>
    </dgm:pt>
    <dgm:pt modelId="{D7E8BB09-73C0-4B89-9C06-70D9466CFAF2}" type="pres">
      <dgm:prSet presAssocID="{4E46374A-35CA-4B9A-9D71-8304523FAF8E}" presName="text" presStyleLbl="fgAcc0" presStyleIdx="2" presStyleCnt="3">
        <dgm:presLayoutVars>
          <dgm:chPref val="3"/>
        </dgm:presLayoutVars>
      </dgm:prSet>
      <dgm:spPr/>
      <dgm:t>
        <a:bodyPr/>
        <a:lstStyle/>
        <a:p>
          <a:endParaRPr lang="en-US"/>
        </a:p>
      </dgm:t>
    </dgm:pt>
    <dgm:pt modelId="{BA5C2683-AD12-4ECE-90EC-DAA5471CF00E}" type="pres">
      <dgm:prSet presAssocID="{4E46374A-35CA-4B9A-9D71-8304523FAF8E}" presName="hierChild2" presStyleCnt="0"/>
      <dgm:spPr/>
    </dgm:pt>
  </dgm:ptLst>
  <dgm:cxnLst>
    <dgm:cxn modelId="{2CB9CF9E-3A2B-4726-A474-3BB8AB04F4BA}" srcId="{D0A7C4A0-7CDB-4613-A7BB-72BDA4DDAD87}" destId="{773717D1-DBBA-44D5-97B4-5552BF872291}" srcOrd="1" destOrd="0" parTransId="{A87746DC-8EAB-4337-AE7D-B6CDC9B8A5E8}" sibTransId="{DCCBB5CA-E2A6-41D8-9E74-C4D61F2D238C}"/>
    <dgm:cxn modelId="{491EEA22-71DA-4CC5-A9FF-D3C39267466C}" type="presOf" srcId="{D0A7C4A0-7CDB-4613-A7BB-72BDA4DDAD87}" destId="{AE50F292-1959-4742-A67D-0696E2E4A8E9}" srcOrd="0" destOrd="0" presId="urn:microsoft.com/office/officeart/2005/8/layout/hierarchy1"/>
    <dgm:cxn modelId="{0EC62B17-40C7-4C00-B775-B1CF6FDCD75E}" srcId="{D0A7C4A0-7CDB-4613-A7BB-72BDA4DDAD87}" destId="{C8D2635C-9B5A-44A5-8D03-7FA22CB2B5E1}" srcOrd="0" destOrd="0" parTransId="{70AAAE1E-9BB6-4CC9-B5BB-7EF66BBF8CBC}" sibTransId="{CA472B79-45CA-41AB-9AC2-F3264AB08C70}"/>
    <dgm:cxn modelId="{C3BB593E-45AE-410B-87A7-0E349F35671D}" type="presOf" srcId="{4E46374A-35CA-4B9A-9D71-8304523FAF8E}" destId="{D7E8BB09-73C0-4B89-9C06-70D9466CFAF2}" srcOrd="0" destOrd="0" presId="urn:microsoft.com/office/officeart/2005/8/layout/hierarchy1"/>
    <dgm:cxn modelId="{C14261FF-B0EF-4A77-8939-9295428F27AE}" type="presOf" srcId="{773717D1-DBBA-44D5-97B4-5552BF872291}" destId="{E8E191CA-244D-4D47-9105-6C5A929DDE81}" srcOrd="0" destOrd="0" presId="urn:microsoft.com/office/officeart/2005/8/layout/hierarchy1"/>
    <dgm:cxn modelId="{79D5AE94-9BB6-4BDD-8206-700DE500464B}" srcId="{D0A7C4A0-7CDB-4613-A7BB-72BDA4DDAD87}" destId="{4E46374A-35CA-4B9A-9D71-8304523FAF8E}" srcOrd="2" destOrd="0" parTransId="{F9C8ABD8-5D98-461C-94D6-48CE4104B037}" sibTransId="{9104B4C7-632B-4738-87A0-6B524CACB4E3}"/>
    <dgm:cxn modelId="{F3D40365-07E8-40D0-B47C-AECE542F035B}" type="presOf" srcId="{C8D2635C-9B5A-44A5-8D03-7FA22CB2B5E1}" destId="{86CFC775-CED5-4166-8A7C-C65C099DD11C}" srcOrd="0" destOrd="0" presId="urn:microsoft.com/office/officeart/2005/8/layout/hierarchy1"/>
    <dgm:cxn modelId="{FADC1D4B-C5DF-489B-A3F1-9DE0E97941DD}" type="presParOf" srcId="{AE50F292-1959-4742-A67D-0696E2E4A8E9}" destId="{52306EA1-ACD1-4CA4-973F-96BF3B96185B}" srcOrd="0" destOrd="0" presId="urn:microsoft.com/office/officeart/2005/8/layout/hierarchy1"/>
    <dgm:cxn modelId="{CF2F8094-4712-47E9-992B-2080ECE62891}" type="presParOf" srcId="{52306EA1-ACD1-4CA4-973F-96BF3B96185B}" destId="{54E4131B-B8AD-40BF-834A-4B2E6E8BD944}" srcOrd="0" destOrd="0" presId="urn:microsoft.com/office/officeart/2005/8/layout/hierarchy1"/>
    <dgm:cxn modelId="{BDBC58BC-271F-4BDE-9B57-D16A0113EECA}" type="presParOf" srcId="{54E4131B-B8AD-40BF-834A-4B2E6E8BD944}" destId="{AD2D7EEA-D373-4B7C-973A-E8D8BE8D4706}" srcOrd="0" destOrd="0" presId="urn:microsoft.com/office/officeart/2005/8/layout/hierarchy1"/>
    <dgm:cxn modelId="{B15129AC-7113-462C-9872-EBEE2BFCB44E}" type="presParOf" srcId="{54E4131B-B8AD-40BF-834A-4B2E6E8BD944}" destId="{86CFC775-CED5-4166-8A7C-C65C099DD11C}" srcOrd="1" destOrd="0" presId="urn:microsoft.com/office/officeart/2005/8/layout/hierarchy1"/>
    <dgm:cxn modelId="{B2BE3668-8F7B-4322-BE2D-11EE3D967372}" type="presParOf" srcId="{52306EA1-ACD1-4CA4-973F-96BF3B96185B}" destId="{CE743717-5C12-46DF-BB8E-323FC76B049E}" srcOrd="1" destOrd="0" presId="urn:microsoft.com/office/officeart/2005/8/layout/hierarchy1"/>
    <dgm:cxn modelId="{89AC6DA3-C2AF-4642-A105-DF3A893D63F2}" type="presParOf" srcId="{AE50F292-1959-4742-A67D-0696E2E4A8E9}" destId="{718629EC-D84B-45BF-A50B-904EF661D702}" srcOrd="1" destOrd="0" presId="urn:microsoft.com/office/officeart/2005/8/layout/hierarchy1"/>
    <dgm:cxn modelId="{065414CC-E8B7-4BCC-AC65-E4F8BC972806}" type="presParOf" srcId="{718629EC-D84B-45BF-A50B-904EF661D702}" destId="{6738006B-E359-4122-BCB4-5EE7DAA80619}" srcOrd="0" destOrd="0" presId="urn:microsoft.com/office/officeart/2005/8/layout/hierarchy1"/>
    <dgm:cxn modelId="{10C3C927-15FA-4F15-B35D-87314F493986}" type="presParOf" srcId="{6738006B-E359-4122-BCB4-5EE7DAA80619}" destId="{16C93FE8-EFF6-4ED5-AAEC-0C6FE734ED8A}" srcOrd="0" destOrd="0" presId="urn:microsoft.com/office/officeart/2005/8/layout/hierarchy1"/>
    <dgm:cxn modelId="{7A171E4D-C0D2-4B25-BA59-B07C80B6FB69}" type="presParOf" srcId="{6738006B-E359-4122-BCB4-5EE7DAA80619}" destId="{E8E191CA-244D-4D47-9105-6C5A929DDE81}" srcOrd="1" destOrd="0" presId="urn:microsoft.com/office/officeart/2005/8/layout/hierarchy1"/>
    <dgm:cxn modelId="{09AF1473-A37A-4B8D-A492-38BB032373AC}" type="presParOf" srcId="{718629EC-D84B-45BF-A50B-904EF661D702}" destId="{C22A30A3-8827-4D56-844F-3AF9813D3B61}" srcOrd="1" destOrd="0" presId="urn:microsoft.com/office/officeart/2005/8/layout/hierarchy1"/>
    <dgm:cxn modelId="{086E7F7C-651C-4507-A53F-A62A0F58569A}" type="presParOf" srcId="{AE50F292-1959-4742-A67D-0696E2E4A8E9}" destId="{D7B803F8-6411-43C7-B717-B1DE5D3EFD4B}" srcOrd="2" destOrd="0" presId="urn:microsoft.com/office/officeart/2005/8/layout/hierarchy1"/>
    <dgm:cxn modelId="{1017FE75-D91A-4A91-A8F4-3CA37C3342C2}" type="presParOf" srcId="{D7B803F8-6411-43C7-B717-B1DE5D3EFD4B}" destId="{B97F7FFA-9897-467B-BD4B-D4B14D155923}" srcOrd="0" destOrd="0" presId="urn:microsoft.com/office/officeart/2005/8/layout/hierarchy1"/>
    <dgm:cxn modelId="{8376A307-ABC8-4A8F-8542-69F67D63B355}" type="presParOf" srcId="{B97F7FFA-9897-467B-BD4B-D4B14D155923}" destId="{B3ED9645-D539-4AD9-89C6-20DDCBE08C7B}" srcOrd="0" destOrd="0" presId="urn:microsoft.com/office/officeart/2005/8/layout/hierarchy1"/>
    <dgm:cxn modelId="{82E2F8C2-446B-47BC-AE75-7961DB033F14}" type="presParOf" srcId="{B97F7FFA-9897-467B-BD4B-D4B14D155923}" destId="{D7E8BB09-73C0-4B89-9C06-70D9466CFAF2}" srcOrd="1" destOrd="0" presId="urn:microsoft.com/office/officeart/2005/8/layout/hierarchy1"/>
    <dgm:cxn modelId="{32BDA4E5-AA42-431E-9130-301A8A349CB9}" type="presParOf" srcId="{D7B803F8-6411-43C7-B717-B1DE5D3EFD4B}" destId="{BA5C2683-AD12-4ECE-90EC-DAA5471CF00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0FDEF0-BC1E-49E3-9AE3-6C6717A10274}"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EB8B8CA-99F6-4F9B-9002-6E9F2ED7D0BC}">
      <dgm:prSet/>
      <dgm:spPr/>
      <dgm:t>
        <a:bodyPr/>
        <a:lstStyle/>
        <a:p>
          <a:pPr>
            <a:defRPr cap="all"/>
          </a:pPr>
          <a:r>
            <a:rPr lang="en-GB"/>
            <a:t>What does this mean?</a:t>
          </a:r>
          <a:endParaRPr lang="en-US"/>
        </a:p>
      </dgm:t>
    </dgm:pt>
    <dgm:pt modelId="{BA4C4161-7EA9-4C0D-8454-4A51C8614193}" type="parTrans" cxnId="{1C6EAE8D-9DF5-4612-A20E-961869D20549}">
      <dgm:prSet/>
      <dgm:spPr/>
      <dgm:t>
        <a:bodyPr/>
        <a:lstStyle/>
        <a:p>
          <a:endParaRPr lang="en-US"/>
        </a:p>
      </dgm:t>
    </dgm:pt>
    <dgm:pt modelId="{03881B00-9BF6-44A1-AAA0-9342DD737FE8}" type="sibTrans" cxnId="{1C6EAE8D-9DF5-4612-A20E-961869D20549}">
      <dgm:prSet/>
      <dgm:spPr/>
      <dgm:t>
        <a:bodyPr/>
        <a:lstStyle/>
        <a:p>
          <a:endParaRPr lang="en-US"/>
        </a:p>
      </dgm:t>
    </dgm:pt>
    <dgm:pt modelId="{37E9476D-C551-4990-8A23-AA2D2A563602}">
      <dgm:prSet/>
      <dgm:spPr/>
      <dgm:t>
        <a:bodyPr/>
        <a:lstStyle/>
        <a:p>
          <a:pPr>
            <a:defRPr cap="all"/>
          </a:pPr>
          <a:r>
            <a:rPr lang="en-GB"/>
            <a:t>The counsellor works with each moment as it unfolds.</a:t>
          </a:r>
          <a:endParaRPr lang="en-US"/>
        </a:p>
      </dgm:t>
    </dgm:pt>
    <dgm:pt modelId="{A296021C-0618-4929-ABAC-0721C1320A69}" type="parTrans" cxnId="{1E235658-4AE3-4DD8-A6C0-A63BBB6AA2EB}">
      <dgm:prSet/>
      <dgm:spPr/>
      <dgm:t>
        <a:bodyPr/>
        <a:lstStyle/>
        <a:p>
          <a:endParaRPr lang="en-US"/>
        </a:p>
      </dgm:t>
    </dgm:pt>
    <dgm:pt modelId="{3C743010-4A4E-4394-B8EB-BA4B170C9400}" type="sibTrans" cxnId="{1E235658-4AE3-4DD8-A6C0-A63BBB6AA2EB}">
      <dgm:prSet/>
      <dgm:spPr/>
      <dgm:t>
        <a:bodyPr/>
        <a:lstStyle/>
        <a:p>
          <a:endParaRPr lang="en-US"/>
        </a:p>
      </dgm:t>
    </dgm:pt>
    <dgm:pt modelId="{C5C45C91-B1F0-42F9-BA1E-AC9354F23972}">
      <dgm:prSet/>
      <dgm:spPr/>
      <dgm:t>
        <a:bodyPr/>
        <a:lstStyle/>
        <a:p>
          <a:pPr>
            <a:defRPr cap="all"/>
          </a:pPr>
          <a:r>
            <a:rPr lang="en-GB"/>
            <a:t>Being and doing.</a:t>
          </a:r>
          <a:endParaRPr lang="en-US"/>
        </a:p>
      </dgm:t>
    </dgm:pt>
    <dgm:pt modelId="{FBD9F9B3-9AAC-4194-A0BF-24C06F26C9F7}" type="parTrans" cxnId="{8F6292EA-4312-41CC-9502-879CFD81F667}">
      <dgm:prSet/>
      <dgm:spPr/>
      <dgm:t>
        <a:bodyPr/>
        <a:lstStyle/>
        <a:p>
          <a:endParaRPr lang="en-US"/>
        </a:p>
      </dgm:t>
    </dgm:pt>
    <dgm:pt modelId="{6A0F3282-0A06-4777-8A9F-76DE78014461}" type="sibTrans" cxnId="{8F6292EA-4312-41CC-9502-879CFD81F667}">
      <dgm:prSet/>
      <dgm:spPr/>
      <dgm:t>
        <a:bodyPr/>
        <a:lstStyle/>
        <a:p>
          <a:endParaRPr lang="en-US"/>
        </a:p>
      </dgm:t>
    </dgm:pt>
    <dgm:pt modelId="{0ABF5898-8E82-491C-8006-1828E686CC49}" type="pres">
      <dgm:prSet presAssocID="{310FDEF0-BC1E-49E3-9AE3-6C6717A10274}" presName="root" presStyleCnt="0">
        <dgm:presLayoutVars>
          <dgm:dir/>
          <dgm:resizeHandles val="exact"/>
        </dgm:presLayoutVars>
      </dgm:prSet>
      <dgm:spPr/>
      <dgm:t>
        <a:bodyPr/>
        <a:lstStyle/>
        <a:p>
          <a:endParaRPr lang="en-US"/>
        </a:p>
      </dgm:t>
    </dgm:pt>
    <dgm:pt modelId="{6698EFB2-8676-4CA7-835B-954A4BB66682}" type="pres">
      <dgm:prSet presAssocID="{3EB8B8CA-99F6-4F9B-9002-6E9F2ED7D0BC}" presName="compNode" presStyleCnt="0"/>
      <dgm:spPr/>
    </dgm:pt>
    <dgm:pt modelId="{0E977BA0-0C8A-4AA2-BAB6-0F2ACEA80952}" type="pres">
      <dgm:prSet presAssocID="{3EB8B8CA-99F6-4F9B-9002-6E9F2ED7D0BC}" presName="iconBgRect" presStyleLbl="bgShp" presStyleIdx="0" presStyleCnt="3"/>
      <dgm:spPr>
        <a:prstGeom prst="round2DiagRect">
          <a:avLst>
            <a:gd name="adj1" fmla="val 29727"/>
            <a:gd name="adj2" fmla="val 0"/>
          </a:avLst>
        </a:prstGeom>
      </dgm:spPr>
    </dgm:pt>
    <dgm:pt modelId="{FD99BA7B-11B4-4A36-91A8-2892906313CA}" type="pres">
      <dgm:prSet presAssocID="{3EB8B8CA-99F6-4F9B-9002-6E9F2ED7D0BC}"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Question mark"/>
        </a:ext>
      </dgm:extLst>
    </dgm:pt>
    <dgm:pt modelId="{2C7DAAEA-E17F-4822-8695-E5FAC4718729}" type="pres">
      <dgm:prSet presAssocID="{3EB8B8CA-99F6-4F9B-9002-6E9F2ED7D0BC}" presName="spaceRect" presStyleCnt="0"/>
      <dgm:spPr/>
    </dgm:pt>
    <dgm:pt modelId="{C701A3A9-D99C-4A60-8EE8-B061D1E8EC88}" type="pres">
      <dgm:prSet presAssocID="{3EB8B8CA-99F6-4F9B-9002-6E9F2ED7D0BC}" presName="textRect" presStyleLbl="revTx" presStyleIdx="0" presStyleCnt="3">
        <dgm:presLayoutVars>
          <dgm:chMax val="1"/>
          <dgm:chPref val="1"/>
        </dgm:presLayoutVars>
      </dgm:prSet>
      <dgm:spPr/>
      <dgm:t>
        <a:bodyPr/>
        <a:lstStyle/>
        <a:p>
          <a:endParaRPr lang="en-US"/>
        </a:p>
      </dgm:t>
    </dgm:pt>
    <dgm:pt modelId="{1B132305-34B5-4A30-9C4C-C8AC5C6720C8}" type="pres">
      <dgm:prSet presAssocID="{03881B00-9BF6-44A1-AAA0-9342DD737FE8}" presName="sibTrans" presStyleCnt="0"/>
      <dgm:spPr/>
    </dgm:pt>
    <dgm:pt modelId="{2716B70A-20E1-414B-B484-685361E6CE41}" type="pres">
      <dgm:prSet presAssocID="{37E9476D-C551-4990-8A23-AA2D2A563602}" presName="compNode" presStyleCnt="0"/>
      <dgm:spPr/>
    </dgm:pt>
    <dgm:pt modelId="{E1486B2A-059B-4B3B-953A-5042B2239A5D}" type="pres">
      <dgm:prSet presAssocID="{37E9476D-C551-4990-8A23-AA2D2A563602}" presName="iconBgRect" presStyleLbl="bgShp" presStyleIdx="1" presStyleCnt="3"/>
      <dgm:spPr>
        <a:prstGeom prst="round2DiagRect">
          <a:avLst>
            <a:gd name="adj1" fmla="val 29727"/>
            <a:gd name="adj2" fmla="val 0"/>
          </a:avLst>
        </a:prstGeom>
      </dgm:spPr>
    </dgm:pt>
    <dgm:pt modelId="{CF70ABB3-7FFC-4652-9253-887EE9F83002}" type="pres">
      <dgm:prSet presAssocID="{37E9476D-C551-4990-8A23-AA2D2A563602}"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Link"/>
        </a:ext>
      </dgm:extLst>
    </dgm:pt>
    <dgm:pt modelId="{4752E69C-A372-4BEC-823C-47E38D791970}" type="pres">
      <dgm:prSet presAssocID="{37E9476D-C551-4990-8A23-AA2D2A563602}" presName="spaceRect" presStyleCnt="0"/>
      <dgm:spPr/>
    </dgm:pt>
    <dgm:pt modelId="{1629359A-3386-454D-9A5D-F8DBBE2CB64F}" type="pres">
      <dgm:prSet presAssocID="{37E9476D-C551-4990-8A23-AA2D2A563602}" presName="textRect" presStyleLbl="revTx" presStyleIdx="1" presStyleCnt="3">
        <dgm:presLayoutVars>
          <dgm:chMax val="1"/>
          <dgm:chPref val="1"/>
        </dgm:presLayoutVars>
      </dgm:prSet>
      <dgm:spPr/>
      <dgm:t>
        <a:bodyPr/>
        <a:lstStyle/>
        <a:p>
          <a:endParaRPr lang="en-US"/>
        </a:p>
      </dgm:t>
    </dgm:pt>
    <dgm:pt modelId="{7A9F398A-BE96-4E0B-9E32-1A093B51CB72}" type="pres">
      <dgm:prSet presAssocID="{3C743010-4A4E-4394-B8EB-BA4B170C9400}" presName="sibTrans" presStyleCnt="0"/>
      <dgm:spPr/>
    </dgm:pt>
    <dgm:pt modelId="{F6300716-1B1D-4624-9BCC-C80CC212D8BA}" type="pres">
      <dgm:prSet presAssocID="{C5C45C91-B1F0-42F9-BA1E-AC9354F23972}" presName="compNode" presStyleCnt="0"/>
      <dgm:spPr/>
    </dgm:pt>
    <dgm:pt modelId="{4E0CFB4A-229F-44DC-ACA1-DA523F7FE2B0}" type="pres">
      <dgm:prSet presAssocID="{C5C45C91-B1F0-42F9-BA1E-AC9354F23972}" presName="iconBgRect" presStyleLbl="bgShp" presStyleIdx="2" presStyleCnt="3"/>
      <dgm:spPr>
        <a:prstGeom prst="round2DiagRect">
          <a:avLst>
            <a:gd name="adj1" fmla="val 29727"/>
            <a:gd name="adj2" fmla="val 0"/>
          </a:avLst>
        </a:prstGeom>
      </dgm:spPr>
    </dgm:pt>
    <dgm:pt modelId="{700F8600-4D17-4330-AC82-9BC5B010438F}" type="pres">
      <dgm:prSet presAssocID="{C5C45C91-B1F0-42F9-BA1E-AC9354F23972}"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CheckList"/>
        </a:ext>
      </dgm:extLst>
    </dgm:pt>
    <dgm:pt modelId="{83E857CA-2FC7-422F-9BA9-8C9B7943D07D}" type="pres">
      <dgm:prSet presAssocID="{C5C45C91-B1F0-42F9-BA1E-AC9354F23972}" presName="spaceRect" presStyleCnt="0"/>
      <dgm:spPr/>
    </dgm:pt>
    <dgm:pt modelId="{A2C52A16-5A8B-4B7B-86A6-CE1B44A16829}" type="pres">
      <dgm:prSet presAssocID="{C5C45C91-B1F0-42F9-BA1E-AC9354F23972}" presName="textRect" presStyleLbl="revTx" presStyleIdx="2" presStyleCnt="3">
        <dgm:presLayoutVars>
          <dgm:chMax val="1"/>
          <dgm:chPref val="1"/>
        </dgm:presLayoutVars>
      </dgm:prSet>
      <dgm:spPr/>
      <dgm:t>
        <a:bodyPr/>
        <a:lstStyle/>
        <a:p>
          <a:endParaRPr lang="en-US"/>
        </a:p>
      </dgm:t>
    </dgm:pt>
  </dgm:ptLst>
  <dgm:cxnLst>
    <dgm:cxn modelId="{43FEEC23-8150-4A5E-95F5-1A8DC459668A}" type="presOf" srcId="{3EB8B8CA-99F6-4F9B-9002-6E9F2ED7D0BC}" destId="{C701A3A9-D99C-4A60-8EE8-B061D1E8EC88}" srcOrd="0" destOrd="0" presId="urn:microsoft.com/office/officeart/2018/5/layout/IconLeafLabelList"/>
    <dgm:cxn modelId="{8F6292EA-4312-41CC-9502-879CFD81F667}" srcId="{310FDEF0-BC1E-49E3-9AE3-6C6717A10274}" destId="{C5C45C91-B1F0-42F9-BA1E-AC9354F23972}" srcOrd="2" destOrd="0" parTransId="{FBD9F9B3-9AAC-4194-A0BF-24C06F26C9F7}" sibTransId="{6A0F3282-0A06-4777-8A9F-76DE78014461}"/>
    <dgm:cxn modelId="{1C6EAE8D-9DF5-4612-A20E-961869D20549}" srcId="{310FDEF0-BC1E-49E3-9AE3-6C6717A10274}" destId="{3EB8B8CA-99F6-4F9B-9002-6E9F2ED7D0BC}" srcOrd="0" destOrd="0" parTransId="{BA4C4161-7EA9-4C0D-8454-4A51C8614193}" sibTransId="{03881B00-9BF6-44A1-AAA0-9342DD737FE8}"/>
    <dgm:cxn modelId="{C040B970-447C-47B5-8295-BFEF3A0861BD}" type="presOf" srcId="{310FDEF0-BC1E-49E3-9AE3-6C6717A10274}" destId="{0ABF5898-8E82-491C-8006-1828E686CC49}" srcOrd="0" destOrd="0" presId="urn:microsoft.com/office/officeart/2018/5/layout/IconLeafLabelList"/>
    <dgm:cxn modelId="{222BF5B8-20C9-4178-A502-62C8541EF86C}" type="presOf" srcId="{37E9476D-C551-4990-8A23-AA2D2A563602}" destId="{1629359A-3386-454D-9A5D-F8DBBE2CB64F}" srcOrd="0" destOrd="0" presId="urn:microsoft.com/office/officeart/2018/5/layout/IconLeafLabelList"/>
    <dgm:cxn modelId="{1E235658-4AE3-4DD8-A6C0-A63BBB6AA2EB}" srcId="{310FDEF0-BC1E-49E3-9AE3-6C6717A10274}" destId="{37E9476D-C551-4990-8A23-AA2D2A563602}" srcOrd="1" destOrd="0" parTransId="{A296021C-0618-4929-ABAC-0721C1320A69}" sibTransId="{3C743010-4A4E-4394-B8EB-BA4B170C9400}"/>
    <dgm:cxn modelId="{5FC108AA-F123-4B75-94EC-A6B0144C9D3F}" type="presOf" srcId="{C5C45C91-B1F0-42F9-BA1E-AC9354F23972}" destId="{A2C52A16-5A8B-4B7B-86A6-CE1B44A16829}" srcOrd="0" destOrd="0" presId="urn:microsoft.com/office/officeart/2018/5/layout/IconLeafLabelList"/>
    <dgm:cxn modelId="{A7626B77-54DA-4629-B25F-A545381F8A8A}" type="presParOf" srcId="{0ABF5898-8E82-491C-8006-1828E686CC49}" destId="{6698EFB2-8676-4CA7-835B-954A4BB66682}" srcOrd="0" destOrd="0" presId="urn:microsoft.com/office/officeart/2018/5/layout/IconLeafLabelList"/>
    <dgm:cxn modelId="{8E194520-F000-40F0-9B5F-1A8899BA7FB4}" type="presParOf" srcId="{6698EFB2-8676-4CA7-835B-954A4BB66682}" destId="{0E977BA0-0C8A-4AA2-BAB6-0F2ACEA80952}" srcOrd="0" destOrd="0" presId="urn:microsoft.com/office/officeart/2018/5/layout/IconLeafLabelList"/>
    <dgm:cxn modelId="{8CED76EC-2119-42A3-AA8F-5CE433452487}" type="presParOf" srcId="{6698EFB2-8676-4CA7-835B-954A4BB66682}" destId="{FD99BA7B-11B4-4A36-91A8-2892906313CA}" srcOrd="1" destOrd="0" presId="urn:microsoft.com/office/officeart/2018/5/layout/IconLeafLabelList"/>
    <dgm:cxn modelId="{00B84414-5816-4DAB-9CF6-2094C9FEE0C3}" type="presParOf" srcId="{6698EFB2-8676-4CA7-835B-954A4BB66682}" destId="{2C7DAAEA-E17F-4822-8695-E5FAC4718729}" srcOrd="2" destOrd="0" presId="urn:microsoft.com/office/officeart/2018/5/layout/IconLeafLabelList"/>
    <dgm:cxn modelId="{2350A264-B17C-4AA4-B18A-E5E0A13C59D5}" type="presParOf" srcId="{6698EFB2-8676-4CA7-835B-954A4BB66682}" destId="{C701A3A9-D99C-4A60-8EE8-B061D1E8EC88}" srcOrd="3" destOrd="0" presId="urn:microsoft.com/office/officeart/2018/5/layout/IconLeafLabelList"/>
    <dgm:cxn modelId="{0AF3EE89-A0AF-4098-94F9-A35C2A67D370}" type="presParOf" srcId="{0ABF5898-8E82-491C-8006-1828E686CC49}" destId="{1B132305-34B5-4A30-9C4C-C8AC5C6720C8}" srcOrd="1" destOrd="0" presId="urn:microsoft.com/office/officeart/2018/5/layout/IconLeafLabelList"/>
    <dgm:cxn modelId="{2496193D-C9BC-41B5-B2D9-47A815E98DCA}" type="presParOf" srcId="{0ABF5898-8E82-491C-8006-1828E686CC49}" destId="{2716B70A-20E1-414B-B484-685361E6CE41}" srcOrd="2" destOrd="0" presId="urn:microsoft.com/office/officeart/2018/5/layout/IconLeafLabelList"/>
    <dgm:cxn modelId="{41A3C9FD-1227-4355-AD80-9917B0FAD758}" type="presParOf" srcId="{2716B70A-20E1-414B-B484-685361E6CE41}" destId="{E1486B2A-059B-4B3B-953A-5042B2239A5D}" srcOrd="0" destOrd="0" presId="urn:microsoft.com/office/officeart/2018/5/layout/IconLeafLabelList"/>
    <dgm:cxn modelId="{BB73F4EC-2214-467C-9936-A5400D0788AE}" type="presParOf" srcId="{2716B70A-20E1-414B-B484-685361E6CE41}" destId="{CF70ABB3-7FFC-4652-9253-887EE9F83002}" srcOrd="1" destOrd="0" presId="urn:microsoft.com/office/officeart/2018/5/layout/IconLeafLabelList"/>
    <dgm:cxn modelId="{496AE5D8-1CA5-42E7-9F75-354847159083}" type="presParOf" srcId="{2716B70A-20E1-414B-B484-685361E6CE41}" destId="{4752E69C-A372-4BEC-823C-47E38D791970}" srcOrd="2" destOrd="0" presId="urn:microsoft.com/office/officeart/2018/5/layout/IconLeafLabelList"/>
    <dgm:cxn modelId="{F840E9D8-7297-4F5A-B1CF-033B97D79563}" type="presParOf" srcId="{2716B70A-20E1-414B-B484-685361E6CE41}" destId="{1629359A-3386-454D-9A5D-F8DBBE2CB64F}" srcOrd="3" destOrd="0" presId="urn:microsoft.com/office/officeart/2018/5/layout/IconLeafLabelList"/>
    <dgm:cxn modelId="{9338C901-FD2C-4E58-832E-0B9C4C604F09}" type="presParOf" srcId="{0ABF5898-8E82-491C-8006-1828E686CC49}" destId="{7A9F398A-BE96-4E0B-9E32-1A093B51CB72}" srcOrd="3" destOrd="0" presId="urn:microsoft.com/office/officeart/2018/5/layout/IconLeafLabelList"/>
    <dgm:cxn modelId="{FAD4E0A5-EF72-4DCE-B574-79E84A7D501D}" type="presParOf" srcId="{0ABF5898-8E82-491C-8006-1828E686CC49}" destId="{F6300716-1B1D-4624-9BCC-C80CC212D8BA}" srcOrd="4" destOrd="0" presId="urn:microsoft.com/office/officeart/2018/5/layout/IconLeafLabelList"/>
    <dgm:cxn modelId="{B54A357E-8F47-400B-828E-5D5DD22C28BF}" type="presParOf" srcId="{F6300716-1B1D-4624-9BCC-C80CC212D8BA}" destId="{4E0CFB4A-229F-44DC-ACA1-DA523F7FE2B0}" srcOrd="0" destOrd="0" presId="urn:microsoft.com/office/officeart/2018/5/layout/IconLeafLabelList"/>
    <dgm:cxn modelId="{7A64B048-6EC3-42E1-8A29-81B0B8D0EEB5}" type="presParOf" srcId="{F6300716-1B1D-4624-9BCC-C80CC212D8BA}" destId="{700F8600-4D17-4330-AC82-9BC5B010438F}" srcOrd="1" destOrd="0" presId="urn:microsoft.com/office/officeart/2018/5/layout/IconLeafLabelList"/>
    <dgm:cxn modelId="{47F5EC03-3AF3-4C39-A5B2-18278143242D}" type="presParOf" srcId="{F6300716-1B1D-4624-9BCC-C80CC212D8BA}" destId="{83E857CA-2FC7-422F-9BA9-8C9B7943D07D}" srcOrd="2" destOrd="0" presId="urn:microsoft.com/office/officeart/2018/5/layout/IconLeafLabelList"/>
    <dgm:cxn modelId="{9B1AB3FD-EC06-420D-9F0E-323200FCA16D}" type="presParOf" srcId="{F6300716-1B1D-4624-9BCC-C80CC212D8BA}" destId="{A2C52A16-5A8B-4B7B-86A6-CE1B44A16829}"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D55BCC9-3BF4-4824-A0D2-D87EF518101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BA8D2F7-7CA7-49C9-9911-97BD949099D0}">
      <dgm:prSet/>
      <dgm:spPr/>
      <dgm:t>
        <a:bodyPr/>
        <a:lstStyle/>
        <a:p>
          <a:pPr>
            <a:defRPr cap="all"/>
          </a:pPr>
          <a:r>
            <a:rPr lang="en-GB"/>
            <a:t>The self emerges from a relationship and develops through the different relation encounters that are experienced throughout our lives.</a:t>
          </a:r>
          <a:endParaRPr lang="en-US"/>
        </a:p>
      </dgm:t>
    </dgm:pt>
    <dgm:pt modelId="{C77798BB-F9E5-4FC3-B420-93D3984D4848}" type="parTrans" cxnId="{9D0ED79E-9F6E-4796-8864-350709E9A150}">
      <dgm:prSet/>
      <dgm:spPr/>
      <dgm:t>
        <a:bodyPr/>
        <a:lstStyle/>
        <a:p>
          <a:endParaRPr lang="en-US"/>
        </a:p>
      </dgm:t>
    </dgm:pt>
    <dgm:pt modelId="{87E75F97-A8BE-4F2D-BFA6-24A4A5955FB9}" type="sibTrans" cxnId="{9D0ED79E-9F6E-4796-8864-350709E9A150}">
      <dgm:prSet/>
      <dgm:spPr/>
      <dgm:t>
        <a:bodyPr/>
        <a:lstStyle/>
        <a:p>
          <a:endParaRPr lang="en-US"/>
        </a:p>
      </dgm:t>
    </dgm:pt>
    <dgm:pt modelId="{60703C46-DBBC-4A7B-96A8-51A1D5B260C9}">
      <dgm:prSet/>
      <dgm:spPr/>
      <dgm:t>
        <a:bodyPr/>
        <a:lstStyle/>
        <a:p>
          <a:pPr>
            <a:defRPr cap="all"/>
          </a:pPr>
          <a:r>
            <a:rPr lang="en-GB"/>
            <a:t>Self also changes from moment to moment. Consider for a moment your experience getting out of bed this morning and now reflect on your self now. </a:t>
          </a:r>
          <a:endParaRPr lang="en-US"/>
        </a:p>
      </dgm:t>
    </dgm:pt>
    <dgm:pt modelId="{9FE166B3-0E3A-46D2-BCC9-6CBB9A8A2EFD}" type="parTrans" cxnId="{FCAF3D78-9227-4468-8FDA-4B13F875B9CE}">
      <dgm:prSet/>
      <dgm:spPr/>
      <dgm:t>
        <a:bodyPr/>
        <a:lstStyle/>
        <a:p>
          <a:endParaRPr lang="en-US"/>
        </a:p>
      </dgm:t>
    </dgm:pt>
    <dgm:pt modelId="{09103478-0393-4BB3-87B2-FF00175A9279}" type="sibTrans" cxnId="{FCAF3D78-9227-4468-8FDA-4B13F875B9CE}">
      <dgm:prSet/>
      <dgm:spPr/>
      <dgm:t>
        <a:bodyPr/>
        <a:lstStyle/>
        <a:p>
          <a:endParaRPr lang="en-US"/>
        </a:p>
      </dgm:t>
    </dgm:pt>
    <dgm:pt modelId="{6CBC7C43-172C-4007-9392-5C2C44486B29}">
      <dgm:prSet/>
      <dgm:spPr/>
      <dgm:t>
        <a:bodyPr/>
        <a:lstStyle/>
        <a:p>
          <a:pPr>
            <a:defRPr cap="all"/>
          </a:pPr>
          <a:r>
            <a:rPr lang="en-GB"/>
            <a:t>What has changed?</a:t>
          </a:r>
          <a:endParaRPr lang="en-US"/>
        </a:p>
      </dgm:t>
    </dgm:pt>
    <dgm:pt modelId="{95D1B40A-BCE6-4FF4-8EA5-F13D761197A7}" type="parTrans" cxnId="{5DA16151-1D1C-4B45-97EB-B7004DC34607}">
      <dgm:prSet/>
      <dgm:spPr/>
      <dgm:t>
        <a:bodyPr/>
        <a:lstStyle/>
        <a:p>
          <a:endParaRPr lang="en-US"/>
        </a:p>
      </dgm:t>
    </dgm:pt>
    <dgm:pt modelId="{DE09F72D-8C5F-4FA5-B950-EB6D664091CA}" type="sibTrans" cxnId="{5DA16151-1D1C-4B45-97EB-B7004DC34607}">
      <dgm:prSet/>
      <dgm:spPr/>
      <dgm:t>
        <a:bodyPr/>
        <a:lstStyle/>
        <a:p>
          <a:endParaRPr lang="en-US"/>
        </a:p>
      </dgm:t>
    </dgm:pt>
    <dgm:pt modelId="{B5D2465C-B5CF-4F92-B8FE-878A2D5B591C}">
      <dgm:prSet/>
      <dgm:spPr/>
      <dgm:t>
        <a:bodyPr/>
        <a:lstStyle/>
        <a:p>
          <a:pPr>
            <a:defRPr cap="all"/>
          </a:pPr>
          <a:r>
            <a:rPr lang="en-GB"/>
            <a:t>What does the self include?</a:t>
          </a:r>
          <a:endParaRPr lang="en-US"/>
        </a:p>
      </dgm:t>
    </dgm:pt>
    <dgm:pt modelId="{0EDEFB82-37B2-496A-A8C6-8C315BAD1CDF}" type="parTrans" cxnId="{D2DF181C-9D44-488C-99F9-96D1BC146C4B}">
      <dgm:prSet/>
      <dgm:spPr/>
      <dgm:t>
        <a:bodyPr/>
        <a:lstStyle/>
        <a:p>
          <a:endParaRPr lang="en-US"/>
        </a:p>
      </dgm:t>
    </dgm:pt>
    <dgm:pt modelId="{D1487F9E-D448-4077-A09A-720D64E5E6CF}" type="sibTrans" cxnId="{D2DF181C-9D44-488C-99F9-96D1BC146C4B}">
      <dgm:prSet/>
      <dgm:spPr/>
      <dgm:t>
        <a:bodyPr/>
        <a:lstStyle/>
        <a:p>
          <a:endParaRPr lang="en-US"/>
        </a:p>
      </dgm:t>
    </dgm:pt>
    <dgm:pt modelId="{5E3D18A0-4746-4C3A-8414-D724EDA39EC1}" type="pres">
      <dgm:prSet presAssocID="{4D55BCC9-3BF4-4824-A0D2-D87EF5181012}" presName="root" presStyleCnt="0">
        <dgm:presLayoutVars>
          <dgm:dir/>
          <dgm:resizeHandles val="exact"/>
        </dgm:presLayoutVars>
      </dgm:prSet>
      <dgm:spPr/>
      <dgm:t>
        <a:bodyPr/>
        <a:lstStyle/>
        <a:p>
          <a:endParaRPr lang="en-US"/>
        </a:p>
      </dgm:t>
    </dgm:pt>
    <dgm:pt modelId="{673721E7-9171-4A83-AFB1-A45BC498D36C}" type="pres">
      <dgm:prSet presAssocID="{8BA8D2F7-7CA7-49C9-9911-97BD949099D0}" presName="compNode" presStyleCnt="0"/>
      <dgm:spPr/>
    </dgm:pt>
    <dgm:pt modelId="{7C664DF0-8295-478F-BF80-51B6D5D485B6}" type="pres">
      <dgm:prSet presAssocID="{8BA8D2F7-7CA7-49C9-9911-97BD949099D0}" presName="iconBgRect" presStyleLbl="bgShp" presStyleIdx="0" presStyleCnt="4"/>
      <dgm:spPr/>
    </dgm:pt>
    <dgm:pt modelId="{EC6C14FD-DF11-43BC-8DBB-F6510CED9C8E}" type="pres">
      <dgm:prSet presAssocID="{8BA8D2F7-7CA7-49C9-9911-97BD949099D0}"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onnections"/>
        </a:ext>
      </dgm:extLst>
    </dgm:pt>
    <dgm:pt modelId="{4471F503-8A38-493C-8403-DF1525731C6F}" type="pres">
      <dgm:prSet presAssocID="{8BA8D2F7-7CA7-49C9-9911-97BD949099D0}" presName="spaceRect" presStyleCnt="0"/>
      <dgm:spPr/>
    </dgm:pt>
    <dgm:pt modelId="{19CB0E17-251C-499C-AF1F-ECF6BFA161B3}" type="pres">
      <dgm:prSet presAssocID="{8BA8D2F7-7CA7-49C9-9911-97BD949099D0}" presName="textRect" presStyleLbl="revTx" presStyleIdx="0" presStyleCnt="4">
        <dgm:presLayoutVars>
          <dgm:chMax val="1"/>
          <dgm:chPref val="1"/>
        </dgm:presLayoutVars>
      </dgm:prSet>
      <dgm:spPr/>
      <dgm:t>
        <a:bodyPr/>
        <a:lstStyle/>
        <a:p>
          <a:endParaRPr lang="en-US"/>
        </a:p>
      </dgm:t>
    </dgm:pt>
    <dgm:pt modelId="{4B1C1A00-A54F-4FE7-8723-F1454D489C58}" type="pres">
      <dgm:prSet presAssocID="{87E75F97-A8BE-4F2D-BFA6-24A4A5955FB9}" presName="sibTrans" presStyleCnt="0"/>
      <dgm:spPr/>
    </dgm:pt>
    <dgm:pt modelId="{419022A3-5D83-414E-A53F-F96D58D3569F}" type="pres">
      <dgm:prSet presAssocID="{60703C46-DBBC-4A7B-96A8-51A1D5B260C9}" presName="compNode" presStyleCnt="0"/>
      <dgm:spPr/>
    </dgm:pt>
    <dgm:pt modelId="{89125A55-53D1-4F04-88B9-7D4BFC5A93BD}" type="pres">
      <dgm:prSet presAssocID="{60703C46-DBBC-4A7B-96A8-51A1D5B260C9}" presName="iconBgRect" presStyleLbl="bgShp" presStyleIdx="1" presStyleCnt="4"/>
      <dgm:spPr/>
    </dgm:pt>
    <dgm:pt modelId="{55DEB686-69D5-41BC-BF7E-674365B271A4}" type="pres">
      <dgm:prSet presAssocID="{60703C46-DBBC-4A7B-96A8-51A1D5B260C9}"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Bed"/>
        </a:ext>
      </dgm:extLst>
    </dgm:pt>
    <dgm:pt modelId="{7164047E-6829-4D92-9BD3-258C255E20F1}" type="pres">
      <dgm:prSet presAssocID="{60703C46-DBBC-4A7B-96A8-51A1D5B260C9}" presName="spaceRect" presStyleCnt="0"/>
      <dgm:spPr/>
    </dgm:pt>
    <dgm:pt modelId="{97B999AC-8C4B-4E58-A6AB-42A0C8DB701D}" type="pres">
      <dgm:prSet presAssocID="{60703C46-DBBC-4A7B-96A8-51A1D5B260C9}" presName="textRect" presStyleLbl="revTx" presStyleIdx="1" presStyleCnt="4">
        <dgm:presLayoutVars>
          <dgm:chMax val="1"/>
          <dgm:chPref val="1"/>
        </dgm:presLayoutVars>
      </dgm:prSet>
      <dgm:spPr/>
      <dgm:t>
        <a:bodyPr/>
        <a:lstStyle/>
        <a:p>
          <a:endParaRPr lang="en-US"/>
        </a:p>
      </dgm:t>
    </dgm:pt>
    <dgm:pt modelId="{24849560-D1C6-4FDA-B22F-994B31672457}" type="pres">
      <dgm:prSet presAssocID="{09103478-0393-4BB3-87B2-FF00175A9279}" presName="sibTrans" presStyleCnt="0"/>
      <dgm:spPr/>
    </dgm:pt>
    <dgm:pt modelId="{D44DBE66-251D-476C-9D5B-484F220364DC}" type="pres">
      <dgm:prSet presAssocID="{6CBC7C43-172C-4007-9392-5C2C44486B29}" presName="compNode" presStyleCnt="0"/>
      <dgm:spPr/>
    </dgm:pt>
    <dgm:pt modelId="{63411C9F-FF5D-48D6-84F3-23C619DEF0E9}" type="pres">
      <dgm:prSet presAssocID="{6CBC7C43-172C-4007-9392-5C2C44486B29}" presName="iconBgRect" presStyleLbl="bgShp" presStyleIdx="2" presStyleCnt="4"/>
      <dgm:spPr/>
    </dgm:pt>
    <dgm:pt modelId="{47D63240-9671-499C-BD44-D111D4D4F067}" type="pres">
      <dgm:prSet presAssocID="{6CBC7C43-172C-4007-9392-5C2C44486B29}"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Repeat"/>
        </a:ext>
      </dgm:extLst>
    </dgm:pt>
    <dgm:pt modelId="{AA166B67-2D5E-47E7-94CF-0CCDA4BDB968}" type="pres">
      <dgm:prSet presAssocID="{6CBC7C43-172C-4007-9392-5C2C44486B29}" presName="spaceRect" presStyleCnt="0"/>
      <dgm:spPr/>
    </dgm:pt>
    <dgm:pt modelId="{68B4FB60-5ECE-465B-ABE9-179E6AF3349A}" type="pres">
      <dgm:prSet presAssocID="{6CBC7C43-172C-4007-9392-5C2C44486B29}" presName="textRect" presStyleLbl="revTx" presStyleIdx="2" presStyleCnt="4">
        <dgm:presLayoutVars>
          <dgm:chMax val="1"/>
          <dgm:chPref val="1"/>
        </dgm:presLayoutVars>
      </dgm:prSet>
      <dgm:spPr/>
      <dgm:t>
        <a:bodyPr/>
        <a:lstStyle/>
        <a:p>
          <a:endParaRPr lang="en-US"/>
        </a:p>
      </dgm:t>
    </dgm:pt>
    <dgm:pt modelId="{4BABDA0D-BF49-4D52-9BBA-FF894E5B10BC}" type="pres">
      <dgm:prSet presAssocID="{DE09F72D-8C5F-4FA5-B950-EB6D664091CA}" presName="sibTrans" presStyleCnt="0"/>
      <dgm:spPr/>
    </dgm:pt>
    <dgm:pt modelId="{47844DF5-9F99-44B2-AA73-443650586F6D}" type="pres">
      <dgm:prSet presAssocID="{B5D2465C-B5CF-4F92-B8FE-878A2D5B591C}" presName="compNode" presStyleCnt="0"/>
      <dgm:spPr/>
    </dgm:pt>
    <dgm:pt modelId="{F2AE8B00-287D-4BD5-B964-8D5298AFA484}" type="pres">
      <dgm:prSet presAssocID="{B5D2465C-B5CF-4F92-B8FE-878A2D5B591C}" presName="iconBgRect" presStyleLbl="bgShp" presStyleIdx="3" presStyleCnt="4"/>
      <dgm:spPr/>
    </dgm:pt>
    <dgm:pt modelId="{21FDFED6-A399-40AE-9060-24735D76FA22}" type="pres">
      <dgm:prSet presAssocID="{B5D2465C-B5CF-4F92-B8FE-878A2D5B591C}"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Head with Gears"/>
        </a:ext>
      </dgm:extLst>
    </dgm:pt>
    <dgm:pt modelId="{5A8F3210-DEFF-4701-8A97-703EB653085E}" type="pres">
      <dgm:prSet presAssocID="{B5D2465C-B5CF-4F92-B8FE-878A2D5B591C}" presName="spaceRect" presStyleCnt="0"/>
      <dgm:spPr/>
    </dgm:pt>
    <dgm:pt modelId="{6DBEF4ED-A5C8-46E5-900A-A3E741C138CB}" type="pres">
      <dgm:prSet presAssocID="{B5D2465C-B5CF-4F92-B8FE-878A2D5B591C}" presName="textRect" presStyleLbl="revTx" presStyleIdx="3" presStyleCnt="4">
        <dgm:presLayoutVars>
          <dgm:chMax val="1"/>
          <dgm:chPref val="1"/>
        </dgm:presLayoutVars>
      </dgm:prSet>
      <dgm:spPr/>
      <dgm:t>
        <a:bodyPr/>
        <a:lstStyle/>
        <a:p>
          <a:endParaRPr lang="en-US"/>
        </a:p>
      </dgm:t>
    </dgm:pt>
  </dgm:ptLst>
  <dgm:cxnLst>
    <dgm:cxn modelId="{5907AB1E-2DB0-476B-9179-F0EF49F65E43}" type="presOf" srcId="{4D55BCC9-3BF4-4824-A0D2-D87EF5181012}" destId="{5E3D18A0-4746-4C3A-8414-D724EDA39EC1}" srcOrd="0" destOrd="0" presId="urn:microsoft.com/office/officeart/2018/5/layout/IconCircleLabelList"/>
    <dgm:cxn modelId="{FCAF3D78-9227-4468-8FDA-4B13F875B9CE}" srcId="{4D55BCC9-3BF4-4824-A0D2-D87EF5181012}" destId="{60703C46-DBBC-4A7B-96A8-51A1D5B260C9}" srcOrd="1" destOrd="0" parTransId="{9FE166B3-0E3A-46D2-BCC9-6CBB9A8A2EFD}" sibTransId="{09103478-0393-4BB3-87B2-FF00175A9279}"/>
    <dgm:cxn modelId="{9D0ED79E-9F6E-4796-8864-350709E9A150}" srcId="{4D55BCC9-3BF4-4824-A0D2-D87EF5181012}" destId="{8BA8D2F7-7CA7-49C9-9911-97BD949099D0}" srcOrd="0" destOrd="0" parTransId="{C77798BB-F9E5-4FC3-B420-93D3984D4848}" sibTransId="{87E75F97-A8BE-4F2D-BFA6-24A4A5955FB9}"/>
    <dgm:cxn modelId="{EC5A9CB6-D969-4B45-AFD1-1144EDA1451E}" type="presOf" srcId="{6CBC7C43-172C-4007-9392-5C2C44486B29}" destId="{68B4FB60-5ECE-465B-ABE9-179E6AF3349A}" srcOrd="0" destOrd="0" presId="urn:microsoft.com/office/officeart/2018/5/layout/IconCircleLabelList"/>
    <dgm:cxn modelId="{204F74F3-27EA-434A-9066-A4A15FA85982}" type="presOf" srcId="{B5D2465C-B5CF-4F92-B8FE-878A2D5B591C}" destId="{6DBEF4ED-A5C8-46E5-900A-A3E741C138CB}" srcOrd="0" destOrd="0" presId="urn:microsoft.com/office/officeart/2018/5/layout/IconCircleLabelList"/>
    <dgm:cxn modelId="{A3D1D790-8065-46AC-AFB5-8B820D11529A}" type="presOf" srcId="{8BA8D2F7-7CA7-49C9-9911-97BD949099D0}" destId="{19CB0E17-251C-499C-AF1F-ECF6BFA161B3}" srcOrd="0" destOrd="0" presId="urn:microsoft.com/office/officeart/2018/5/layout/IconCircleLabelList"/>
    <dgm:cxn modelId="{D2DF181C-9D44-488C-99F9-96D1BC146C4B}" srcId="{4D55BCC9-3BF4-4824-A0D2-D87EF5181012}" destId="{B5D2465C-B5CF-4F92-B8FE-878A2D5B591C}" srcOrd="3" destOrd="0" parTransId="{0EDEFB82-37B2-496A-A8C6-8C315BAD1CDF}" sibTransId="{D1487F9E-D448-4077-A09A-720D64E5E6CF}"/>
    <dgm:cxn modelId="{5DA16151-1D1C-4B45-97EB-B7004DC34607}" srcId="{4D55BCC9-3BF4-4824-A0D2-D87EF5181012}" destId="{6CBC7C43-172C-4007-9392-5C2C44486B29}" srcOrd="2" destOrd="0" parTransId="{95D1B40A-BCE6-4FF4-8EA5-F13D761197A7}" sibTransId="{DE09F72D-8C5F-4FA5-B950-EB6D664091CA}"/>
    <dgm:cxn modelId="{9D5BF5D2-E493-4382-9545-3E19BA457FA8}" type="presOf" srcId="{60703C46-DBBC-4A7B-96A8-51A1D5B260C9}" destId="{97B999AC-8C4B-4E58-A6AB-42A0C8DB701D}" srcOrd="0" destOrd="0" presId="urn:microsoft.com/office/officeart/2018/5/layout/IconCircleLabelList"/>
    <dgm:cxn modelId="{E4A97658-DEEE-488F-8CDE-85648B803829}" type="presParOf" srcId="{5E3D18A0-4746-4C3A-8414-D724EDA39EC1}" destId="{673721E7-9171-4A83-AFB1-A45BC498D36C}" srcOrd="0" destOrd="0" presId="urn:microsoft.com/office/officeart/2018/5/layout/IconCircleLabelList"/>
    <dgm:cxn modelId="{9591CF2B-10B4-4417-8C94-E2A852651101}" type="presParOf" srcId="{673721E7-9171-4A83-AFB1-A45BC498D36C}" destId="{7C664DF0-8295-478F-BF80-51B6D5D485B6}" srcOrd="0" destOrd="0" presId="urn:microsoft.com/office/officeart/2018/5/layout/IconCircleLabelList"/>
    <dgm:cxn modelId="{E1E86E02-1F1D-487B-B756-6D803AC65CF5}" type="presParOf" srcId="{673721E7-9171-4A83-AFB1-A45BC498D36C}" destId="{EC6C14FD-DF11-43BC-8DBB-F6510CED9C8E}" srcOrd="1" destOrd="0" presId="urn:microsoft.com/office/officeart/2018/5/layout/IconCircleLabelList"/>
    <dgm:cxn modelId="{64FD23C1-9FEE-46EF-AC43-888D0F2E3692}" type="presParOf" srcId="{673721E7-9171-4A83-AFB1-A45BC498D36C}" destId="{4471F503-8A38-493C-8403-DF1525731C6F}" srcOrd="2" destOrd="0" presId="urn:microsoft.com/office/officeart/2018/5/layout/IconCircleLabelList"/>
    <dgm:cxn modelId="{C5DB73F6-9556-4583-AF79-6F2F9DEB6D71}" type="presParOf" srcId="{673721E7-9171-4A83-AFB1-A45BC498D36C}" destId="{19CB0E17-251C-499C-AF1F-ECF6BFA161B3}" srcOrd="3" destOrd="0" presId="urn:microsoft.com/office/officeart/2018/5/layout/IconCircleLabelList"/>
    <dgm:cxn modelId="{BE5C20AE-2618-4104-ACFA-516FB737AA91}" type="presParOf" srcId="{5E3D18A0-4746-4C3A-8414-D724EDA39EC1}" destId="{4B1C1A00-A54F-4FE7-8723-F1454D489C58}" srcOrd="1" destOrd="0" presId="urn:microsoft.com/office/officeart/2018/5/layout/IconCircleLabelList"/>
    <dgm:cxn modelId="{82E32243-BBCE-4713-B0B0-CE344D526DC7}" type="presParOf" srcId="{5E3D18A0-4746-4C3A-8414-D724EDA39EC1}" destId="{419022A3-5D83-414E-A53F-F96D58D3569F}" srcOrd="2" destOrd="0" presId="urn:microsoft.com/office/officeart/2018/5/layout/IconCircleLabelList"/>
    <dgm:cxn modelId="{AFE67A73-A0DB-49E6-99F7-D06D286E7200}" type="presParOf" srcId="{419022A3-5D83-414E-A53F-F96D58D3569F}" destId="{89125A55-53D1-4F04-88B9-7D4BFC5A93BD}" srcOrd="0" destOrd="0" presId="urn:microsoft.com/office/officeart/2018/5/layout/IconCircleLabelList"/>
    <dgm:cxn modelId="{6913FE4E-722C-463D-B6D8-8713A7AD6E76}" type="presParOf" srcId="{419022A3-5D83-414E-A53F-F96D58D3569F}" destId="{55DEB686-69D5-41BC-BF7E-674365B271A4}" srcOrd="1" destOrd="0" presId="urn:microsoft.com/office/officeart/2018/5/layout/IconCircleLabelList"/>
    <dgm:cxn modelId="{B944BC5B-8301-48F4-ABC4-72BCBDD00144}" type="presParOf" srcId="{419022A3-5D83-414E-A53F-F96D58D3569F}" destId="{7164047E-6829-4D92-9BD3-258C255E20F1}" srcOrd="2" destOrd="0" presId="urn:microsoft.com/office/officeart/2018/5/layout/IconCircleLabelList"/>
    <dgm:cxn modelId="{1F8A3CA0-1185-436D-9275-F725052E9252}" type="presParOf" srcId="{419022A3-5D83-414E-A53F-F96D58D3569F}" destId="{97B999AC-8C4B-4E58-A6AB-42A0C8DB701D}" srcOrd="3" destOrd="0" presId="urn:microsoft.com/office/officeart/2018/5/layout/IconCircleLabelList"/>
    <dgm:cxn modelId="{2CBA3F49-F00F-4155-82D3-B7BB73172567}" type="presParOf" srcId="{5E3D18A0-4746-4C3A-8414-D724EDA39EC1}" destId="{24849560-D1C6-4FDA-B22F-994B31672457}" srcOrd="3" destOrd="0" presId="urn:microsoft.com/office/officeart/2018/5/layout/IconCircleLabelList"/>
    <dgm:cxn modelId="{CFA97EBF-1478-4AFB-B418-2D23FB31E37F}" type="presParOf" srcId="{5E3D18A0-4746-4C3A-8414-D724EDA39EC1}" destId="{D44DBE66-251D-476C-9D5B-484F220364DC}" srcOrd="4" destOrd="0" presId="urn:microsoft.com/office/officeart/2018/5/layout/IconCircleLabelList"/>
    <dgm:cxn modelId="{50BD89D2-22E5-476C-A52E-067841BDED67}" type="presParOf" srcId="{D44DBE66-251D-476C-9D5B-484F220364DC}" destId="{63411C9F-FF5D-48D6-84F3-23C619DEF0E9}" srcOrd="0" destOrd="0" presId="urn:microsoft.com/office/officeart/2018/5/layout/IconCircleLabelList"/>
    <dgm:cxn modelId="{759753F5-7BB7-45F2-8259-18497EF5D4CB}" type="presParOf" srcId="{D44DBE66-251D-476C-9D5B-484F220364DC}" destId="{47D63240-9671-499C-BD44-D111D4D4F067}" srcOrd="1" destOrd="0" presId="urn:microsoft.com/office/officeart/2018/5/layout/IconCircleLabelList"/>
    <dgm:cxn modelId="{E70395EB-8A21-4BCC-B636-675554844531}" type="presParOf" srcId="{D44DBE66-251D-476C-9D5B-484F220364DC}" destId="{AA166B67-2D5E-47E7-94CF-0CCDA4BDB968}" srcOrd="2" destOrd="0" presId="urn:microsoft.com/office/officeart/2018/5/layout/IconCircleLabelList"/>
    <dgm:cxn modelId="{313917D2-1C14-4914-8C94-C26EAA213994}" type="presParOf" srcId="{D44DBE66-251D-476C-9D5B-484F220364DC}" destId="{68B4FB60-5ECE-465B-ABE9-179E6AF3349A}" srcOrd="3" destOrd="0" presId="urn:microsoft.com/office/officeart/2018/5/layout/IconCircleLabelList"/>
    <dgm:cxn modelId="{79820EEE-04F0-45A1-B2F3-A3045B189342}" type="presParOf" srcId="{5E3D18A0-4746-4C3A-8414-D724EDA39EC1}" destId="{4BABDA0D-BF49-4D52-9BBA-FF894E5B10BC}" srcOrd="5" destOrd="0" presId="urn:microsoft.com/office/officeart/2018/5/layout/IconCircleLabelList"/>
    <dgm:cxn modelId="{19D04FC3-47CA-438D-A958-3BADAC482FE6}" type="presParOf" srcId="{5E3D18A0-4746-4C3A-8414-D724EDA39EC1}" destId="{47844DF5-9F99-44B2-AA73-443650586F6D}" srcOrd="6" destOrd="0" presId="urn:microsoft.com/office/officeart/2018/5/layout/IconCircleLabelList"/>
    <dgm:cxn modelId="{B6EC253D-780B-4939-88CD-EC5BF33E20CA}" type="presParOf" srcId="{47844DF5-9F99-44B2-AA73-443650586F6D}" destId="{F2AE8B00-287D-4BD5-B964-8D5298AFA484}" srcOrd="0" destOrd="0" presId="urn:microsoft.com/office/officeart/2018/5/layout/IconCircleLabelList"/>
    <dgm:cxn modelId="{A022F664-311E-4713-BA92-600D1BDE57AF}" type="presParOf" srcId="{47844DF5-9F99-44B2-AA73-443650586F6D}" destId="{21FDFED6-A399-40AE-9060-24735D76FA22}" srcOrd="1" destOrd="0" presId="urn:microsoft.com/office/officeart/2018/5/layout/IconCircleLabelList"/>
    <dgm:cxn modelId="{B44C995E-F709-41AE-8F6D-602967CBB68D}" type="presParOf" srcId="{47844DF5-9F99-44B2-AA73-443650586F6D}" destId="{5A8F3210-DEFF-4701-8A97-703EB653085E}" srcOrd="2" destOrd="0" presId="urn:microsoft.com/office/officeart/2018/5/layout/IconCircleLabelList"/>
    <dgm:cxn modelId="{E9AD901F-98EC-4368-9CC6-DFC2F89301B9}" type="presParOf" srcId="{47844DF5-9F99-44B2-AA73-443650586F6D}" destId="{6DBEF4ED-A5C8-46E5-900A-A3E741C138CB}"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8AD8C-EE8E-4590-AAA6-160315C91924}">
      <dsp:nvSpPr>
        <dsp:cNvPr id="0" name=""/>
        <dsp:cNvSpPr/>
      </dsp:nvSpPr>
      <dsp:spPr>
        <a:xfrm>
          <a:off x="2288525" y="689730"/>
          <a:ext cx="494779" cy="91440"/>
        </a:xfrm>
        <a:custGeom>
          <a:avLst/>
          <a:gdLst/>
          <a:ahLst/>
          <a:cxnLst/>
          <a:rect l="0" t="0" r="0" b="0"/>
          <a:pathLst>
            <a:path>
              <a:moveTo>
                <a:pt x="0" y="45720"/>
              </a:moveTo>
              <a:lnTo>
                <a:pt x="49477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522780" y="732823"/>
        <a:ext cx="26268" cy="5253"/>
      </dsp:txXfrm>
    </dsp:sp>
    <dsp:sp modelId="{32713D0F-0F33-43A9-8F8E-EE3FACF5FED9}">
      <dsp:nvSpPr>
        <dsp:cNvPr id="0" name=""/>
        <dsp:cNvSpPr/>
      </dsp:nvSpPr>
      <dsp:spPr>
        <a:xfrm>
          <a:off x="6068" y="50172"/>
          <a:ext cx="2284257" cy="137055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931" tIns="117491" rIns="111931" bIns="117491" numCol="1" spcCol="1270" anchor="ctr" anchorCtr="0">
          <a:noAutofit/>
        </a:bodyPr>
        <a:lstStyle/>
        <a:p>
          <a:pPr lvl="0" algn="ctr" defTabSz="933450" rtl="0">
            <a:lnSpc>
              <a:spcPct val="90000"/>
            </a:lnSpc>
            <a:spcBef>
              <a:spcPct val="0"/>
            </a:spcBef>
            <a:spcAft>
              <a:spcPct val="35000"/>
            </a:spcAft>
          </a:pPr>
          <a:r>
            <a:rPr lang="en-GB" sz="2100" kern="1200">
              <a:latin typeface="Arial" panose="020B0604020202020204"/>
            </a:rPr>
            <a:t>Centrality </a:t>
          </a:r>
          <a:r>
            <a:rPr lang="en-GB" sz="2100" kern="1200"/>
            <a:t>of contact</a:t>
          </a:r>
          <a:endParaRPr lang="en-US" sz="2100" kern="1200"/>
        </a:p>
      </dsp:txBody>
      <dsp:txXfrm>
        <a:off x="6068" y="50172"/>
        <a:ext cx="2284257" cy="1370554"/>
      </dsp:txXfrm>
    </dsp:sp>
    <dsp:sp modelId="{C7FCBAD1-AC25-45B9-8917-8576E1D09817}">
      <dsp:nvSpPr>
        <dsp:cNvPr id="0" name=""/>
        <dsp:cNvSpPr/>
      </dsp:nvSpPr>
      <dsp:spPr>
        <a:xfrm>
          <a:off x="5098162" y="689730"/>
          <a:ext cx="494779" cy="91440"/>
        </a:xfrm>
        <a:custGeom>
          <a:avLst/>
          <a:gdLst/>
          <a:ahLst/>
          <a:cxnLst/>
          <a:rect l="0" t="0" r="0" b="0"/>
          <a:pathLst>
            <a:path>
              <a:moveTo>
                <a:pt x="0" y="45720"/>
              </a:moveTo>
              <a:lnTo>
                <a:pt x="49477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332417" y="732823"/>
        <a:ext cx="26268" cy="5253"/>
      </dsp:txXfrm>
    </dsp:sp>
    <dsp:sp modelId="{4B13497A-9F01-42B2-888F-7EA9DA534043}">
      <dsp:nvSpPr>
        <dsp:cNvPr id="0" name=""/>
        <dsp:cNvSpPr/>
      </dsp:nvSpPr>
      <dsp:spPr>
        <a:xfrm>
          <a:off x="2815704" y="50172"/>
          <a:ext cx="2284257" cy="137055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931" tIns="117491" rIns="111931" bIns="117491" numCol="1" spcCol="1270" anchor="ctr" anchorCtr="0">
          <a:noAutofit/>
        </a:bodyPr>
        <a:lstStyle/>
        <a:p>
          <a:pPr lvl="0" algn="ctr" defTabSz="933450" rtl="0">
            <a:lnSpc>
              <a:spcPct val="90000"/>
            </a:lnSpc>
            <a:spcBef>
              <a:spcPct val="0"/>
            </a:spcBef>
            <a:spcAft>
              <a:spcPct val="35000"/>
            </a:spcAft>
          </a:pPr>
          <a:r>
            <a:rPr lang="en-GB" sz="2100" kern="1200"/>
            <a:t>awareness</a:t>
          </a:r>
          <a:endParaRPr lang="en-US" sz="2100" kern="1200"/>
        </a:p>
      </dsp:txBody>
      <dsp:txXfrm>
        <a:off x="2815704" y="50172"/>
        <a:ext cx="2284257" cy="1370554"/>
      </dsp:txXfrm>
    </dsp:sp>
    <dsp:sp modelId="{21561BB6-A756-4415-805C-AE986F813558}">
      <dsp:nvSpPr>
        <dsp:cNvPr id="0" name=""/>
        <dsp:cNvSpPr/>
      </dsp:nvSpPr>
      <dsp:spPr>
        <a:xfrm>
          <a:off x="1148196" y="1418927"/>
          <a:ext cx="5619273" cy="494779"/>
        </a:xfrm>
        <a:custGeom>
          <a:avLst/>
          <a:gdLst/>
          <a:ahLst/>
          <a:cxnLst/>
          <a:rect l="0" t="0" r="0" b="0"/>
          <a:pathLst>
            <a:path>
              <a:moveTo>
                <a:pt x="5619273" y="0"/>
              </a:moveTo>
              <a:lnTo>
                <a:pt x="5619273" y="264489"/>
              </a:lnTo>
              <a:lnTo>
                <a:pt x="0" y="264489"/>
              </a:lnTo>
              <a:lnTo>
                <a:pt x="0" y="49477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816738" y="1663690"/>
        <a:ext cx="282189" cy="5253"/>
      </dsp:txXfrm>
    </dsp:sp>
    <dsp:sp modelId="{263C6BEA-A8AE-46D1-8D1A-D438CC117CD5}">
      <dsp:nvSpPr>
        <dsp:cNvPr id="0" name=""/>
        <dsp:cNvSpPr/>
      </dsp:nvSpPr>
      <dsp:spPr>
        <a:xfrm>
          <a:off x="5625341" y="50172"/>
          <a:ext cx="2284257" cy="137055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931" tIns="117491" rIns="111931" bIns="117491" numCol="1" spcCol="1270" anchor="ctr" anchorCtr="0">
          <a:noAutofit/>
        </a:bodyPr>
        <a:lstStyle/>
        <a:p>
          <a:pPr lvl="0" algn="ctr" defTabSz="933450">
            <a:lnSpc>
              <a:spcPct val="90000"/>
            </a:lnSpc>
            <a:spcBef>
              <a:spcPct val="0"/>
            </a:spcBef>
            <a:spcAft>
              <a:spcPct val="35000"/>
            </a:spcAft>
          </a:pPr>
          <a:r>
            <a:rPr lang="en-GB" sz="2100" kern="1200"/>
            <a:t>Figure and ground</a:t>
          </a:r>
          <a:endParaRPr lang="en-US" sz="2100" kern="1200"/>
        </a:p>
      </dsp:txBody>
      <dsp:txXfrm>
        <a:off x="5625341" y="50172"/>
        <a:ext cx="2284257" cy="1370554"/>
      </dsp:txXfrm>
    </dsp:sp>
    <dsp:sp modelId="{C2829351-626D-4115-A036-EDAD0B5427F0}">
      <dsp:nvSpPr>
        <dsp:cNvPr id="0" name=""/>
        <dsp:cNvSpPr/>
      </dsp:nvSpPr>
      <dsp:spPr>
        <a:xfrm>
          <a:off x="2288525" y="2585663"/>
          <a:ext cx="494779" cy="91440"/>
        </a:xfrm>
        <a:custGeom>
          <a:avLst/>
          <a:gdLst/>
          <a:ahLst/>
          <a:cxnLst/>
          <a:rect l="0" t="0" r="0" b="0"/>
          <a:pathLst>
            <a:path>
              <a:moveTo>
                <a:pt x="0" y="45720"/>
              </a:moveTo>
              <a:lnTo>
                <a:pt x="49477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522780" y="2628756"/>
        <a:ext cx="26268" cy="5253"/>
      </dsp:txXfrm>
    </dsp:sp>
    <dsp:sp modelId="{C0034333-BCE7-4FCF-BFB0-49519DEB93B4}">
      <dsp:nvSpPr>
        <dsp:cNvPr id="0" name=""/>
        <dsp:cNvSpPr/>
      </dsp:nvSpPr>
      <dsp:spPr>
        <a:xfrm>
          <a:off x="6068" y="1946106"/>
          <a:ext cx="2284257" cy="137055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931" tIns="117491" rIns="111931" bIns="117491" numCol="1" spcCol="1270" anchor="ctr" anchorCtr="0">
          <a:noAutofit/>
        </a:bodyPr>
        <a:lstStyle/>
        <a:p>
          <a:pPr lvl="0" algn="ctr" defTabSz="933450" rtl="0">
            <a:lnSpc>
              <a:spcPct val="90000"/>
            </a:lnSpc>
            <a:spcBef>
              <a:spcPct val="0"/>
            </a:spcBef>
            <a:spcAft>
              <a:spcPct val="35000"/>
            </a:spcAft>
          </a:pPr>
          <a:r>
            <a:rPr lang="en-GB" sz="2100" kern="1200"/>
            <a:t>personal responsiveness</a:t>
          </a:r>
          <a:r>
            <a:rPr lang="en-GB" sz="2100" kern="1200">
              <a:latin typeface="Arial" panose="020B0604020202020204"/>
            </a:rPr>
            <a:t> </a:t>
          </a:r>
          <a:endParaRPr lang="en-US" sz="2100" kern="1200"/>
        </a:p>
      </dsp:txBody>
      <dsp:txXfrm>
        <a:off x="6068" y="1946106"/>
        <a:ext cx="2284257" cy="1370554"/>
      </dsp:txXfrm>
    </dsp:sp>
    <dsp:sp modelId="{D28BACA7-FDB7-428E-8708-0A36AB8A2731}">
      <dsp:nvSpPr>
        <dsp:cNvPr id="0" name=""/>
        <dsp:cNvSpPr/>
      </dsp:nvSpPr>
      <dsp:spPr>
        <a:xfrm>
          <a:off x="5098162" y="2585663"/>
          <a:ext cx="494779" cy="91440"/>
        </a:xfrm>
        <a:custGeom>
          <a:avLst/>
          <a:gdLst/>
          <a:ahLst/>
          <a:cxnLst/>
          <a:rect l="0" t="0" r="0" b="0"/>
          <a:pathLst>
            <a:path>
              <a:moveTo>
                <a:pt x="0" y="45720"/>
              </a:moveTo>
              <a:lnTo>
                <a:pt x="49477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332417" y="2628756"/>
        <a:ext cx="26268" cy="5253"/>
      </dsp:txXfrm>
    </dsp:sp>
    <dsp:sp modelId="{D7C805E3-AA37-4DCE-97C2-05C0091845EA}">
      <dsp:nvSpPr>
        <dsp:cNvPr id="0" name=""/>
        <dsp:cNvSpPr/>
      </dsp:nvSpPr>
      <dsp:spPr>
        <a:xfrm>
          <a:off x="2815704" y="1946106"/>
          <a:ext cx="2284257" cy="137055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931" tIns="117491" rIns="111931" bIns="117491" numCol="1" spcCol="1270" anchor="ctr" anchorCtr="0">
          <a:noAutofit/>
        </a:bodyPr>
        <a:lstStyle/>
        <a:p>
          <a:pPr lvl="0" algn="ctr" defTabSz="933450">
            <a:lnSpc>
              <a:spcPct val="90000"/>
            </a:lnSpc>
            <a:spcBef>
              <a:spcPct val="0"/>
            </a:spcBef>
            <a:spcAft>
              <a:spcPct val="35000"/>
            </a:spcAft>
          </a:pPr>
          <a:r>
            <a:rPr lang="en-GB" sz="2100" kern="1200"/>
            <a:t>responsibility.</a:t>
          </a:r>
          <a:endParaRPr lang="en-US" sz="2100" kern="1200"/>
        </a:p>
      </dsp:txBody>
      <dsp:txXfrm>
        <a:off x="2815704" y="1946106"/>
        <a:ext cx="2284257" cy="1370554"/>
      </dsp:txXfrm>
    </dsp:sp>
    <dsp:sp modelId="{81E850E2-FF12-46D5-A046-E8475C858284}">
      <dsp:nvSpPr>
        <dsp:cNvPr id="0" name=""/>
        <dsp:cNvSpPr/>
      </dsp:nvSpPr>
      <dsp:spPr>
        <a:xfrm>
          <a:off x="5625341" y="1946106"/>
          <a:ext cx="2284257" cy="137055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931" tIns="117491" rIns="111931" bIns="117491" numCol="1" spcCol="1270" anchor="ctr" anchorCtr="0">
          <a:noAutofit/>
        </a:bodyPr>
        <a:lstStyle/>
        <a:p>
          <a:pPr lvl="0" algn="ctr" defTabSz="933450">
            <a:lnSpc>
              <a:spcPct val="90000"/>
            </a:lnSpc>
            <a:spcBef>
              <a:spcPct val="0"/>
            </a:spcBef>
            <a:spcAft>
              <a:spcPct val="35000"/>
            </a:spcAft>
          </a:pPr>
          <a:r>
            <a:rPr lang="en-GB" sz="2100" kern="1200"/>
            <a:t>Primacy is given to the uniqueness of the individual.</a:t>
          </a:r>
          <a:endParaRPr lang="en-US" sz="2100" kern="1200"/>
        </a:p>
      </dsp:txBody>
      <dsp:txXfrm>
        <a:off x="5625341" y="1946106"/>
        <a:ext cx="2284257" cy="13705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215E51-3516-433C-9AC7-C3CF103821F8}">
      <dsp:nvSpPr>
        <dsp:cNvPr id="0" name=""/>
        <dsp:cNvSpPr/>
      </dsp:nvSpPr>
      <dsp:spPr>
        <a:xfrm rot="10800000">
          <a:off x="0" y="0"/>
          <a:ext cx="7796212" cy="799465"/>
        </a:xfrm>
        <a:prstGeom prst="trapezoid">
          <a:avLst>
            <a:gd name="adj" fmla="val 97518"/>
          </a:avLst>
        </a:prstGeom>
        <a:solidFill>
          <a:schemeClr val="accent2">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a:t>Interconnectedness and the field</a:t>
          </a:r>
        </a:p>
      </dsp:txBody>
      <dsp:txXfrm rot="-10800000">
        <a:off x="1364337" y="0"/>
        <a:ext cx="5067537" cy="799465"/>
      </dsp:txXfrm>
    </dsp:sp>
    <dsp:sp modelId="{99946355-D87A-43B5-91C4-67082A4F1092}">
      <dsp:nvSpPr>
        <dsp:cNvPr id="0" name=""/>
        <dsp:cNvSpPr/>
      </dsp:nvSpPr>
      <dsp:spPr>
        <a:xfrm rot="10800000">
          <a:off x="779621" y="799465"/>
          <a:ext cx="6236969" cy="799465"/>
        </a:xfrm>
        <a:prstGeom prst="trapezoid">
          <a:avLst>
            <a:gd name="adj" fmla="val 97518"/>
          </a:avLst>
        </a:prstGeom>
        <a:solidFill>
          <a:schemeClr val="accent2">
            <a:shade val="80000"/>
            <a:hueOff val="-62072"/>
            <a:satOff val="591"/>
            <a:lumOff val="582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a:t>Embodied Self</a:t>
          </a:r>
        </a:p>
      </dsp:txBody>
      <dsp:txXfrm rot="-10800000">
        <a:off x="1871090" y="799465"/>
        <a:ext cx="4054030" cy="799465"/>
      </dsp:txXfrm>
    </dsp:sp>
    <dsp:sp modelId="{205115A0-E459-4F7A-85AE-3B94B9119362}">
      <dsp:nvSpPr>
        <dsp:cNvPr id="0" name=""/>
        <dsp:cNvSpPr/>
      </dsp:nvSpPr>
      <dsp:spPr>
        <a:xfrm rot="10800000">
          <a:off x="1559242" y="1598930"/>
          <a:ext cx="4677727" cy="799465"/>
        </a:xfrm>
        <a:prstGeom prst="trapezoid">
          <a:avLst>
            <a:gd name="adj" fmla="val 97518"/>
          </a:avLst>
        </a:prstGeom>
        <a:solidFill>
          <a:schemeClr val="accent2">
            <a:shade val="80000"/>
            <a:hueOff val="-124143"/>
            <a:satOff val="1182"/>
            <a:lumOff val="116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a:t>Whole-making: the formation and completion of complete gestalts</a:t>
          </a:r>
        </a:p>
      </dsp:txBody>
      <dsp:txXfrm rot="-10800000">
        <a:off x="2377844" y="1598930"/>
        <a:ext cx="3040522" cy="799465"/>
      </dsp:txXfrm>
    </dsp:sp>
    <dsp:sp modelId="{C051FBD7-CE73-47D7-977C-7ACA78BCA5B3}">
      <dsp:nvSpPr>
        <dsp:cNvPr id="0" name=""/>
        <dsp:cNvSpPr/>
      </dsp:nvSpPr>
      <dsp:spPr>
        <a:xfrm rot="10800000">
          <a:off x="2338863" y="2398395"/>
          <a:ext cx="3118484" cy="799465"/>
        </a:xfrm>
        <a:prstGeom prst="trapezoid">
          <a:avLst>
            <a:gd name="adj" fmla="val 97518"/>
          </a:avLst>
        </a:prstGeom>
        <a:solidFill>
          <a:schemeClr val="accent2">
            <a:shade val="80000"/>
            <a:hueOff val="-186215"/>
            <a:satOff val="1774"/>
            <a:lumOff val="174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a:t>Awareness</a:t>
          </a:r>
        </a:p>
      </dsp:txBody>
      <dsp:txXfrm rot="-10800000">
        <a:off x="2884598" y="2398395"/>
        <a:ext cx="2027015" cy="799465"/>
      </dsp:txXfrm>
    </dsp:sp>
    <dsp:sp modelId="{36957CAE-9080-4896-A154-0C3DB6521266}">
      <dsp:nvSpPr>
        <dsp:cNvPr id="0" name=""/>
        <dsp:cNvSpPr/>
      </dsp:nvSpPr>
      <dsp:spPr>
        <a:xfrm rot="10800000">
          <a:off x="3118484" y="3197860"/>
          <a:ext cx="1559242" cy="799465"/>
        </a:xfrm>
        <a:prstGeom prst="trapezoid">
          <a:avLst>
            <a:gd name="adj" fmla="val 97518"/>
          </a:avLst>
        </a:prstGeom>
        <a:solidFill>
          <a:schemeClr val="accent2">
            <a:shade val="80000"/>
            <a:hueOff val="-248286"/>
            <a:satOff val="2365"/>
            <a:lumOff val="232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a:t>Relationship in Gestalt Practice</a:t>
          </a:r>
        </a:p>
      </dsp:txBody>
      <dsp:txXfrm rot="-10800000">
        <a:off x="3118484" y="3197860"/>
        <a:ext cx="1559242" cy="7994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2D7EEA-D373-4B7C-973A-E8D8BE8D4706}">
      <dsp:nvSpPr>
        <dsp:cNvPr id="0" name=""/>
        <dsp:cNvSpPr/>
      </dsp:nvSpPr>
      <dsp:spPr>
        <a:xfrm>
          <a:off x="0" y="854631"/>
          <a:ext cx="2238280" cy="1421307"/>
        </a:xfrm>
        <a:prstGeom prst="roundRect">
          <a:avLst>
            <a:gd name="adj" fmla="val 10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86CFC775-CED5-4166-8A7C-C65C099DD11C}">
      <dsp:nvSpPr>
        <dsp:cNvPr id="0" name=""/>
        <dsp:cNvSpPr/>
      </dsp:nvSpPr>
      <dsp:spPr>
        <a:xfrm>
          <a:off x="248697" y="1090894"/>
          <a:ext cx="2238280" cy="14213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a:t>People are neither good nor bad. We are what we are in any given moment.</a:t>
          </a:r>
          <a:endParaRPr lang="en-US" sz="1600" kern="1200"/>
        </a:p>
      </dsp:txBody>
      <dsp:txXfrm>
        <a:off x="290326" y="1132523"/>
        <a:ext cx="2155022" cy="1338049"/>
      </dsp:txXfrm>
    </dsp:sp>
    <dsp:sp modelId="{16C93FE8-EFF6-4ED5-AAEC-0C6FE734ED8A}">
      <dsp:nvSpPr>
        <dsp:cNvPr id="0" name=""/>
        <dsp:cNvSpPr/>
      </dsp:nvSpPr>
      <dsp:spPr>
        <a:xfrm>
          <a:off x="2735675" y="854631"/>
          <a:ext cx="2238280" cy="1421307"/>
        </a:xfrm>
        <a:prstGeom prst="roundRect">
          <a:avLst>
            <a:gd name="adj" fmla="val 10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8E191CA-244D-4D47-9105-6C5A929DDE81}">
      <dsp:nvSpPr>
        <dsp:cNvPr id="0" name=""/>
        <dsp:cNvSpPr/>
      </dsp:nvSpPr>
      <dsp:spPr>
        <a:xfrm>
          <a:off x="2984373" y="1090894"/>
          <a:ext cx="2238280" cy="14213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a:t>Diagnosing, labelling the client will be dismissed and instead we see the individual as a person.</a:t>
          </a:r>
          <a:endParaRPr lang="en-US" sz="1600" kern="1200"/>
        </a:p>
      </dsp:txBody>
      <dsp:txXfrm>
        <a:off x="3026002" y="1132523"/>
        <a:ext cx="2155022" cy="1338049"/>
      </dsp:txXfrm>
    </dsp:sp>
    <dsp:sp modelId="{B3ED9645-D539-4AD9-89C6-20DDCBE08C7B}">
      <dsp:nvSpPr>
        <dsp:cNvPr id="0" name=""/>
        <dsp:cNvSpPr/>
      </dsp:nvSpPr>
      <dsp:spPr>
        <a:xfrm>
          <a:off x="5471351" y="854631"/>
          <a:ext cx="2238280" cy="1421307"/>
        </a:xfrm>
        <a:prstGeom prst="roundRect">
          <a:avLst>
            <a:gd name="adj" fmla="val 10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D7E8BB09-73C0-4B89-9C06-70D9466CFAF2}">
      <dsp:nvSpPr>
        <dsp:cNvPr id="0" name=""/>
        <dsp:cNvSpPr/>
      </dsp:nvSpPr>
      <dsp:spPr>
        <a:xfrm>
          <a:off x="5720049" y="1090894"/>
          <a:ext cx="2238280" cy="14213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a:t>As a counsellor we have a genuine interest and curiosity about the person before us.</a:t>
          </a:r>
          <a:endParaRPr lang="en-US" sz="1600" kern="1200"/>
        </a:p>
      </dsp:txBody>
      <dsp:txXfrm>
        <a:off x="5761678" y="1132523"/>
        <a:ext cx="2155022" cy="13380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977BA0-0C8A-4AA2-BAB6-0F2ACEA80952}">
      <dsp:nvSpPr>
        <dsp:cNvPr id="0" name=""/>
        <dsp:cNvSpPr/>
      </dsp:nvSpPr>
      <dsp:spPr>
        <a:xfrm>
          <a:off x="482665" y="378417"/>
          <a:ext cx="1441125" cy="14411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99BA7B-11B4-4A36-91A8-2892906313CA}">
      <dsp:nvSpPr>
        <dsp:cNvPr id="0" name=""/>
        <dsp:cNvSpPr/>
      </dsp:nvSpPr>
      <dsp:spPr>
        <a:xfrm>
          <a:off x="789790" y="685542"/>
          <a:ext cx="826875" cy="82687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01A3A9-D99C-4A60-8EE8-B061D1E8EC88}">
      <dsp:nvSpPr>
        <dsp:cNvPr id="0" name=""/>
        <dsp:cNvSpPr/>
      </dsp:nvSpPr>
      <dsp:spPr>
        <a:xfrm>
          <a:off x="21977" y="2268417"/>
          <a:ext cx="23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90000"/>
            </a:lnSpc>
            <a:spcBef>
              <a:spcPct val="0"/>
            </a:spcBef>
            <a:spcAft>
              <a:spcPct val="35000"/>
            </a:spcAft>
            <a:defRPr cap="all"/>
          </a:pPr>
          <a:r>
            <a:rPr lang="en-GB" sz="1400" kern="1200"/>
            <a:t>What does this mean?</a:t>
          </a:r>
          <a:endParaRPr lang="en-US" sz="1400" kern="1200"/>
        </a:p>
      </dsp:txBody>
      <dsp:txXfrm>
        <a:off x="21977" y="2268417"/>
        <a:ext cx="2362500" cy="720000"/>
      </dsp:txXfrm>
    </dsp:sp>
    <dsp:sp modelId="{E1486B2A-059B-4B3B-953A-5042B2239A5D}">
      <dsp:nvSpPr>
        <dsp:cNvPr id="0" name=""/>
        <dsp:cNvSpPr/>
      </dsp:nvSpPr>
      <dsp:spPr>
        <a:xfrm>
          <a:off x="3258602" y="378417"/>
          <a:ext cx="1441125" cy="14411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70ABB3-7FFC-4652-9253-887EE9F83002}">
      <dsp:nvSpPr>
        <dsp:cNvPr id="0" name=""/>
        <dsp:cNvSpPr/>
      </dsp:nvSpPr>
      <dsp:spPr>
        <a:xfrm>
          <a:off x="3565727" y="685542"/>
          <a:ext cx="826875" cy="826875"/>
        </a:xfrm>
        <a:prstGeom prst="rect">
          <a:avLst/>
        </a:prstGeom>
        <a:blipFill>
          <a:blip xmlns:r="http://schemas.openxmlformats.org/officeDocument/2006/relationships" r:embed="rId3">
            <a:extLst>
              <a:ext uri="{96DAC541-7B7A-43D3-8B79-37D633B846F1}">
                <asvg:svgBlip xmlns:asvg="http://schemas.microsoft.com/office/drawing/2016/SVG/main" xmlns=""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29359A-3386-454D-9A5D-F8DBBE2CB64F}">
      <dsp:nvSpPr>
        <dsp:cNvPr id="0" name=""/>
        <dsp:cNvSpPr/>
      </dsp:nvSpPr>
      <dsp:spPr>
        <a:xfrm>
          <a:off x="2797915" y="2268417"/>
          <a:ext cx="23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90000"/>
            </a:lnSpc>
            <a:spcBef>
              <a:spcPct val="0"/>
            </a:spcBef>
            <a:spcAft>
              <a:spcPct val="35000"/>
            </a:spcAft>
            <a:defRPr cap="all"/>
          </a:pPr>
          <a:r>
            <a:rPr lang="en-GB" sz="1400" kern="1200"/>
            <a:t>The counsellor works with each moment as it unfolds.</a:t>
          </a:r>
          <a:endParaRPr lang="en-US" sz="1400" kern="1200"/>
        </a:p>
      </dsp:txBody>
      <dsp:txXfrm>
        <a:off x="2797915" y="2268417"/>
        <a:ext cx="2362500" cy="720000"/>
      </dsp:txXfrm>
    </dsp:sp>
    <dsp:sp modelId="{4E0CFB4A-229F-44DC-ACA1-DA523F7FE2B0}">
      <dsp:nvSpPr>
        <dsp:cNvPr id="0" name=""/>
        <dsp:cNvSpPr/>
      </dsp:nvSpPr>
      <dsp:spPr>
        <a:xfrm>
          <a:off x="6034540" y="378417"/>
          <a:ext cx="1441125" cy="14411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F8600-4D17-4330-AC82-9BC5B010438F}">
      <dsp:nvSpPr>
        <dsp:cNvPr id="0" name=""/>
        <dsp:cNvSpPr/>
      </dsp:nvSpPr>
      <dsp:spPr>
        <a:xfrm>
          <a:off x="6341665" y="685542"/>
          <a:ext cx="826875" cy="82687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C52A16-5A8B-4B7B-86A6-CE1B44A16829}">
      <dsp:nvSpPr>
        <dsp:cNvPr id="0" name=""/>
        <dsp:cNvSpPr/>
      </dsp:nvSpPr>
      <dsp:spPr>
        <a:xfrm>
          <a:off x="5573852" y="2268417"/>
          <a:ext cx="23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90000"/>
            </a:lnSpc>
            <a:spcBef>
              <a:spcPct val="0"/>
            </a:spcBef>
            <a:spcAft>
              <a:spcPct val="35000"/>
            </a:spcAft>
            <a:defRPr cap="all"/>
          </a:pPr>
          <a:r>
            <a:rPr lang="en-GB" sz="1400" kern="1200"/>
            <a:t>Being and doing.</a:t>
          </a:r>
          <a:endParaRPr lang="en-US" sz="1400" kern="1200"/>
        </a:p>
      </dsp:txBody>
      <dsp:txXfrm>
        <a:off x="5573852" y="2268417"/>
        <a:ext cx="23625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664DF0-8295-478F-BF80-51B6D5D485B6}">
      <dsp:nvSpPr>
        <dsp:cNvPr id="0" name=""/>
        <dsp:cNvSpPr/>
      </dsp:nvSpPr>
      <dsp:spPr>
        <a:xfrm>
          <a:off x="1099436" y="1098"/>
          <a:ext cx="1058326" cy="105832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6C14FD-DF11-43BC-8DBB-F6510CED9C8E}">
      <dsp:nvSpPr>
        <dsp:cNvPr id="0" name=""/>
        <dsp:cNvSpPr/>
      </dsp:nvSpPr>
      <dsp:spPr>
        <a:xfrm>
          <a:off x="1324981" y="226643"/>
          <a:ext cx="607236" cy="60723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CB0E17-251C-499C-AF1F-ECF6BFA161B3}">
      <dsp:nvSpPr>
        <dsp:cNvPr id="0" name=""/>
        <dsp:cNvSpPr/>
      </dsp:nvSpPr>
      <dsp:spPr>
        <a:xfrm>
          <a:off x="761118" y="1389067"/>
          <a:ext cx="1734960" cy="125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The self emerges from a relationship and develops through the different relation encounters that are experienced throughout our lives.</a:t>
          </a:r>
          <a:endParaRPr lang="en-US" sz="1100" kern="1200"/>
        </a:p>
      </dsp:txBody>
      <dsp:txXfrm>
        <a:off x="761118" y="1389067"/>
        <a:ext cx="1734960" cy="1257846"/>
      </dsp:txXfrm>
    </dsp:sp>
    <dsp:sp modelId="{89125A55-53D1-4F04-88B9-7D4BFC5A93BD}">
      <dsp:nvSpPr>
        <dsp:cNvPr id="0" name=""/>
        <dsp:cNvSpPr/>
      </dsp:nvSpPr>
      <dsp:spPr>
        <a:xfrm>
          <a:off x="3138015" y="1098"/>
          <a:ext cx="1058326" cy="105832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DEB686-69D5-41BC-BF7E-674365B271A4}">
      <dsp:nvSpPr>
        <dsp:cNvPr id="0" name=""/>
        <dsp:cNvSpPr/>
      </dsp:nvSpPr>
      <dsp:spPr>
        <a:xfrm>
          <a:off x="3363560" y="226643"/>
          <a:ext cx="607236" cy="60723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B999AC-8C4B-4E58-A6AB-42A0C8DB701D}">
      <dsp:nvSpPr>
        <dsp:cNvPr id="0" name=""/>
        <dsp:cNvSpPr/>
      </dsp:nvSpPr>
      <dsp:spPr>
        <a:xfrm>
          <a:off x="2799698" y="1389067"/>
          <a:ext cx="1734960" cy="125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Self also changes from moment to moment. Consider for a moment your experience getting out of bed this morning and now reflect on your self now. </a:t>
          </a:r>
          <a:endParaRPr lang="en-US" sz="1100" kern="1200"/>
        </a:p>
      </dsp:txBody>
      <dsp:txXfrm>
        <a:off x="2799698" y="1389067"/>
        <a:ext cx="1734960" cy="1257846"/>
      </dsp:txXfrm>
    </dsp:sp>
    <dsp:sp modelId="{63411C9F-FF5D-48D6-84F3-23C619DEF0E9}">
      <dsp:nvSpPr>
        <dsp:cNvPr id="0" name=""/>
        <dsp:cNvSpPr/>
      </dsp:nvSpPr>
      <dsp:spPr>
        <a:xfrm>
          <a:off x="1099436" y="3080654"/>
          <a:ext cx="1058326" cy="105832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D63240-9671-499C-BD44-D111D4D4F067}">
      <dsp:nvSpPr>
        <dsp:cNvPr id="0" name=""/>
        <dsp:cNvSpPr/>
      </dsp:nvSpPr>
      <dsp:spPr>
        <a:xfrm>
          <a:off x="1324981" y="3306199"/>
          <a:ext cx="607236" cy="607236"/>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B4FB60-5ECE-465B-ABE9-179E6AF3349A}">
      <dsp:nvSpPr>
        <dsp:cNvPr id="0" name=""/>
        <dsp:cNvSpPr/>
      </dsp:nvSpPr>
      <dsp:spPr>
        <a:xfrm>
          <a:off x="761118" y="4468622"/>
          <a:ext cx="1734960" cy="125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What has changed?</a:t>
          </a:r>
          <a:endParaRPr lang="en-US" sz="1100" kern="1200"/>
        </a:p>
      </dsp:txBody>
      <dsp:txXfrm>
        <a:off x="761118" y="4468622"/>
        <a:ext cx="1734960" cy="1257846"/>
      </dsp:txXfrm>
    </dsp:sp>
    <dsp:sp modelId="{F2AE8B00-287D-4BD5-B964-8D5298AFA484}">
      <dsp:nvSpPr>
        <dsp:cNvPr id="0" name=""/>
        <dsp:cNvSpPr/>
      </dsp:nvSpPr>
      <dsp:spPr>
        <a:xfrm>
          <a:off x="3138015" y="3080654"/>
          <a:ext cx="1058326" cy="105832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FDFED6-A399-40AE-9060-24735D76FA22}">
      <dsp:nvSpPr>
        <dsp:cNvPr id="0" name=""/>
        <dsp:cNvSpPr/>
      </dsp:nvSpPr>
      <dsp:spPr>
        <a:xfrm>
          <a:off x="3363560" y="3306199"/>
          <a:ext cx="607236" cy="607236"/>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BEF4ED-A5C8-46E5-900A-A3E741C138CB}">
      <dsp:nvSpPr>
        <dsp:cNvPr id="0" name=""/>
        <dsp:cNvSpPr/>
      </dsp:nvSpPr>
      <dsp:spPr>
        <a:xfrm>
          <a:off x="2799698" y="4468622"/>
          <a:ext cx="1734960" cy="125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What does the self include?</a:t>
          </a:r>
          <a:endParaRPr lang="en-US" sz="1100" kern="1200"/>
        </a:p>
      </dsp:txBody>
      <dsp:txXfrm>
        <a:off x="2799698" y="4468622"/>
        <a:ext cx="1734960" cy="125784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858A44-0369-4E36-AAE1-C38F5F36CDBD}" type="datetimeFigureOut">
              <a:rPr lang="en-GB" smtClean="0"/>
              <a:t>30/11/2020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B9A962-C7CB-40D2-AD64-DBD24683DEE1}" type="slidenum">
              <a:rPr lang="en-GB" smtClean="0"/>
              <a:t>‹#›</a:t>
            </a:fld>
            <a:endParaRPr lang="en-GB"/>
          </a:p>
        </p:txBody>
      </p:sp>
    </p:spTree>
    <p:extLst>
      <p:ext uri="{BB962C8B-B14F-4D97-AF65-F5344CB8AC3E}">
        <p14:creationId xmlns:p14="http://schemas.microsoft.com/office/powerpoint/2010/main" val="27509248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3</a:t>
            </a:fld>
            <a:endParaRPr lang="en-GB"/>
          </a:p>
        </p:txBody>
      </p:sp>
    </p:spTree>
    <p:extLst>
      <p:ext uri="{BB962C8B-B14F-4D97-AF65-F5344CB8AC3E}">
        <p14:creationId xmlns:p14="http://schemas.microsoft.com/office/powerpoint/2010/main" val="172641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5</a:t>
            </a:fld>
            <a:endParaRPr lang="en-GB"/>
          </a:p>
        </p:txBody>
      </p:sp>
    </p:spTree>
    <p:extLst>
      <p:ext uri="{BB962C8B-B14F-4D97-AF65-F5344CB8AC3E}">
        <p14:creationId xmlns:p14="http://schemas.microsoft.com/office/powerpoint/2010/main" val="4033396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6</a:t>
            </a:fld>
            <a:endParaRPr lang="en-GB"/>
          </a:p>
        </p:txBody>
      </p:sp>
    </p:spTree>
    <p:extLst>
      <p:ext uri="{BB962C8B-B14F-4D97-AF65-F5344CB8AC3E}">
        <p14:creationId xmlns:p14="http://schemas.microsoft.com/office/powerpoint/2010/main" val="3471628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11</a:t>
            </a:fld>
            <a:endParaRPr lang="en-GB"/>
          </a:p>
        </p:txBody>
      </p:sp>
    </p:spTree>
    <p:extLst>
      <p:ext uri="{BB962C8B-B14F-4D97-AF65-F5344CB8AC3E}">
        <p14:creationId xmlns:p14="http://schemas.microsoft.com/office/powerpoint/2010/main" val="325356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13</a:t>
            </a:fld>
            <a:endParaRPr lang="en-GB"/>
          </a:p>
        </p:txBody>
      </p:sp>
    </p:spTree>
    <p:extLst>
      <p:ext uri="{BB962C8B-B14F-4D97-AF65-F5344CB8AC3E}">
        <p14:creationId xmlns:p14="http://schemas.microsoft.com/office/powerpoint/2010/main" val="608029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15</a:t>
            </a:fld>
            <a:endParaRPr lang="en-GB"/>
          </a:p>
        </p:txBody>
      </p:sp>
    </p:spTree>
    <p:extLst>
      <p:ext uri="{BB962C8B-B14F-4D97-AF65-F5344CB8AC3E}">
        <p14:creationId xmlns:p14="http://schemas.microsoft.com/office/powerpoint/2010/main" val="29324700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16</a:t>
            </a:fld>
            <a:endParaRPr lang="en-GB"/>
          </a:p>
        </p:txBody>
      </p:sp>
    </p:spTree>
    <p:extLst>
      <p:ext uri="{BB962C8B-B14F-4D97-AF65-F5344CB8AC3E}">
        <p14:creationId xmlns:p14="http://schemas.microsoft.com/office/powerpoint/2010/main" val="1711763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17</a:t>
            </a:fld>
            <a:endParaRPr lang="en-GB"/>
          </a:p>
        </p:txBody>
      </p:sp>
    </p:spTree>
    <p:extLst>
      <p:ext uri="{BB962C8B-B14F-4D97-AF65-F5344CB8AC3E}">
        <p14:creationId xmlns:p14="http://schemas.microsoft.com/office/powerpoint/2010/main" val="25712915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
            </a:r>
            <a:br>
              <a:rPr lang="en-GB" baseline="0" dirty="0"/>
            </a:br>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18</a:t>
            </a:fld>
            <a:endParaRPr lang="en-GB"/>
          </a:p>
        </p:txBody>
      </p:sp>
    </p:spTree>
    <p:extLst>
      <p:ext uri="{BB962C8B-B14F-4D97-AF65-F5344CB8AC3E}">
        <p14:creationId xmlns:p14="http://schemas.microsoft.com/office/powerpoint/2010/main" val="1927700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19</a:t>
            </a:fld>
            <a:endParaRPr lang="en-GB"/>
          </a:p>
        </p:txBody>
      </p:sp>
    </p:spTree>
    <p:extLst>
      <p:ext uri="{BB962C8B-B14F-4D97-AF65-F5344CB8AC3E}">
        <p14:creationId xmlns:p14="http://schemas.microsoft.com/office/powerpoint/2010/main" val="33995762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20</a:t>
            </a:fld>
            <a:endParaRPr lang="en-GB"/>
          </a:p>
        </p:txBody>
      </p:sp>
    </p:spTree>
    <p:extLst>
      <p:ext uri="{BB962C8B-B14F-4D97-AF65-F5344CB8AC3E}">
        <p14:creationId xmlns:p14="http://schemas.microsoft.com/office/powerpoint/2010/main" val="6713264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24</a:t>
            </a:fld>
            <a:endParaRPr lang="en-GB"/>
          </a:p>
        </p:txBody>
      </p:sp>
    </p:spTree>
    <p:extLst>
      <p:ext uri="{BB962C8B-B14F-4D97-AF65-F5344CB8AC3E}">
        <p14:creationId xmlns:p14="http://schemas.microsoft.com/office/powerpoint/2010/main" val="35645637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26</a:t>
            </a:fld>
            <a:endParaRPr lang="en-GB"/>
          </a:p>
        </p:txBody>
      </p:sp>
    </p:spTree>
    <p:extLst>
      <p:ext uri="{BB962C8B-B14F-4D97-AF65-F5344CB8AC3E}">
        <p14:creationId xmlns:p14="http://schemas.microsoft.com/office/powerpoint/2010/main" val="34020637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27</a:t>
            </a:fld>
            <a:endParaRPr lang="en-GB"/>
          </a:p>
        </p:txBody>
      </p:sp>
    </p:spTree>
    <p:extLst>
      <p:ext uri="{BB962C8B-B14F-4D97-AF65-F5344CB8AC3E}">
        <p14:creationId xmlns:p14="http://schemas.microsoft.com/office/powerpoint/2010/main" val="5282198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B9A962-C7CB-40D2-AD64-DBD24683DEE1}" type="slidenum">
              <a:rPr lang="en-GB" smtClean="0"/>
              <a:t>28</a:t>
            </a:fld>
            <a:endParaRPr lang="en-GB"/>
          </a:p>
        </p:txBody>
      </p:sp>
    </p:spTree>
    <p:extLst>
      <p:ext uri="{BB962C8B-B14F-4D97-AF65-F5344CB8AC3E}">
        <p14:creationId xmlns:p14="http://schemas.microsoft.com/office/powerpoint/2010/main" val="1421460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BA2117B-7056-4420-8599-87929C4C48C2}"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F3F1EAC2-5380-4732-96FE-68238EF42CCE}"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68248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BA2117B-7056-4420-8599-87929C4C48C2}"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F1EAC2-5380-4732-96FE-68238EF42CCE}"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90009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A2117B-7056-4420-8599-87929C4C48C2}"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1361325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BA2117B-7056-4420-8599-87929C4C48C2}"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F1EAC2-5380-4732-96FE-68238EF42CCE}"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47179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2117B-7056-4420-8599-87929C4C48C2}" type="datetimeFigureOut">
              <a:rPr lang="en-GB" smtClean="0"/>
              <a:t>30/11/2020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4293916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BA2117B-7056-4420-8599-87929C4C48C2}" type="datetimeFigureOut">
              <a:rPr lang="en-GB" smtClean="0"/>
              <a:t>30/11/2020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F1EAC2-5380-4732-96FE-68238EF42CCE}"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158334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1BA2117B-7056-4420-8599-87929C4C48C2}" type="datetimeFigureOut">
              <a:rPr lang="en-GB" smtClean="0"/>
              <a:t>30/11/2020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2576123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A2117B-7056-4420-8599-87929C4C48C2}"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1925220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A2117B-7056-4420-8599-87929C4C48C2}"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1191641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BA2117B-7056-4420-8599-87929C4C48C2}"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2726551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BA2117B-7056-4420-8599-87929C4C48C2}"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F1EAC2-5380-4732-96FE-68238EF42CCE}" type="slidenum">
              <a:rPr lang="en-GB" smtClean="0"/>
              <a:t>‹#›</a:t>
            </a:fld>
            <a:endParaRPr lang="en-GB"/>
          </a:p>
        </p:txBody>
      </p:sp>
    </p:spTree>
    <p:extLst>
      <p:ext uri="{BB962C8B-B14F-4D97-AF65-F5344CB8AC3E}">
        <p14:creationId xmlns:p14="http://schemas.microsoft.com/office/powerpoint/2010/main" val="398216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1BA2117B-7056-4420-8599-87929C4C48C2}" type="datetimeFigureOut">
              <a:rPr lang="en-GB" smtClean="0"/>
              <a:t>30/11/2020</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F3F1EAC2-5380-4732-96FE-68238EF42CCE}"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335881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png"/><Relationship Id="rId5" Type="http://schemas.microsoft.com/office/2007/relationships/hdphoto" Target="../media/hdphoto1.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png"/><Relationship Id="rId5" Type="http://schemas.microsoft.com/office/2007/relationships/hdphoto" Target="../media/hdphoto1.wdp"/><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3.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5.sv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3.pn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7.sv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3.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9.sv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3.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1.sv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3.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3.svg"/><Relationship Id="rId5" Type="http://schemas.openxmlformats.org/officeDocument/2006/relationships/image" Target="../media/image14.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5.sv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3.png"/><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7.svg"/><Relationship Id="rId5" Type="http://schemas.openxmlformats.org/officeDocument/2006/relationships/image" Target="../media/image16.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jpeg"/><Relationship Id="rId7" Type="http://schemas.openxmlformats.org/officeDocument/2006/relationships/diagramQuickStyle" Target="../diagrams/quickStyle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3.png"/><Relationship Id="rId9" Type="http://schemas.microsoft.com/office/2007/relationships/diagramDrawing" Target="../diagrams/drawing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7.svg"/><Relationship Id="rId5" Type="http://schemas.openxmlformats.org/officeDocument/2006/relationships/image" Target="../media/image21.pn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84362B-1BC2-4D61-BBC1-75E5AFB9E5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7FEC87D-B560-4AA1-90A4-F9F1D5A9452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E9CBAC3D-8976-47FF-8E03-C8D4BDB35813}"/>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469431F3-C8DA-4F3D-BC23-56FBCBBB73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A6FB8F0-8565-4EC3-917D-22A0CFB55C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2940" y="0"/>
            <a:ext cx="6524905"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9018630-2783-41A5-B3D5-D58122395AF6}"/>
              </a:ext>
            </a:extLst>
          </p:cNvPr>
          <p:cNvPicPr>
            <a:picLocks noChangeAspect="1"/>
          </p:cNvPicPr>
          <p:nvPr/>
        </p:nvPicPr>
        <p:blipFill rotWithShape="1">
          <a:blip r:embed="rId5"/>
          <a:srcRect l="35013" r="33366" b="-2"/>
          <a:stretch/>
        </p:blipFill>
        <p:spPr>
          <a:xfrm>
            <a:off x="1007760" y="227"/>
            <a:ext cx="3855179" cy="6858000"/>
          </a:xfrm>
          <a:prstGeom prst="rect">
            <a:avLst/>
          </a:prstGeom>
          <a:ln w="12700">
            <a:solidFill>
              <a:schemeClr val="tx1"/>
            </a:solidFill>
          </a:ln>
        </p:spPr>
      </p:pic>
      <p:sp>
        <p:nvSpPr>
          <p:cNvPr id="19" name="Rectangle 18">
            <a:extLst>
              <a:ext uri="{FF2B5EF4-FFF2-40B4-BE49-F238E27FC236}">
                <a16:creationId xmlns:a16="http://schemas.microsoft.com/office/drawing/2014/main" id="{90E85565-5837-4630-B749-8EB5508C97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826851" y="3428998"/>
            <a:ext cx="4745117" cy="2268559"/>
          </a:xfrm>
        </p:spPr>
        <p:txBody>
          <a:bodyPr>
            <a:normAutofit/>
          </a:bodyPr>
          <a:lstStyle/>
          <a:p>
            <a:r>
              <a:rPr lang="en-GB"/>
              <a:t>Introduction to Gestalt</a:t>
            </a:r>
          </a:p>
        </p:txBody>
      </p:sp>
      <p:sp>
        <p:nvSpPr>
          <p:cNvPr id="3" name="Subtitle 2"/>
          <p:cNvSpPr>
            <a:spLocks noGrp="1"/>
          </p:cNvSpPr>
          <p:nvPr>
            <p:ph type="subTitle" idx="1"/>
          </p:nvPr>
        </p:nvSpPr>
        <p:spPr>
          <a:xfrm>
            <a:off x="5999205" y="2268786"/>
            <a:ext cx="4572764" cy="1160213"/>
          </a:xfrm>
        </p:spPr>
        <p:txBody>
          <a:bodyPr>
            <a:normAutofit/>
          </a:bodyPr>
          <a:lstStyle/>
          <a:p>
            <a:endParaRPr lang="en-GB"/>
          </a:p>
        </p:txBody>
      </p:sp>
      <p:sp>
        <p:nvSpPr>
          <p:cNvPr id="21" name="Rectangle 20">
            <a:extLst>
              <a:ext uri="{FF2B5EF4-FFF2-40B4-BE49-F238E27FC236}">
                <a16:creationId xmlns:a16="http://schemas.microsoft.com/office/drawing/2014/main" id="{13756D9B-712D-4066-9D24-053A5EF2E8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380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8F3CF990-ACB8-443A-BB74-D36EC8A00B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2601900C-265D-4146-A578-477541E3DF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9" name="Picture 138">
            <a:extLst>
              <a:ext uri="{FF2B5EF4-FFF2-40B4-BE49-F238E27FC236}">
                <a16:creationId xmlns:a16="http://schemas.microsoft.com/office/drawing/2014/main" id="{00B98862-BEE1-44FB-A335-A1B9106B445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1" name="Freeform: Shape 140">
            <a:extLst>
              <a:ext uri="{FF2B5EF4-FFF2-40B4-BE49-F238E27FC236}">
                <a16:creationId xmlns:a16="http://schemas.microsoft.com/office/drawing/2014/main" id="{65F94F98-3A57-49AA-838E-91AAF600B6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3" name="Picture 142">
            <a:extLst>
              <a:ext uri="{FF2B5EF4-FFF2-40B4-BE49-F238E27FC236}">
                <a16:creationId xmlns:a16="http://schemas.microsoft.com/office/drawing/2014/main" id="{7185CF21-0594-48C0-9F3E-254D6BCE9D9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45" name="Rectangle 144">
            <a:extLst>
              <a:ext uri="{FF2B5EF4-FFF2-40B4-BE49-F238E27FC236}">
                <a16:creationId xmlns:a16="http://schemas.microsoft.com/office/drawing/2014/main" id="{41F8C064-2DC5-4758-B49C-76BFF64052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Freeform: Shape 146">
            <a:extLst>
              <a:ext uri="{FF2B5EF4-FFF2-40B4-BE49-F238E27FC236}">
                <a16:creationId xmlns:a16="http://schemas.microsoft.com/office/drawing/2014/main" id="{FBD68200-BC03-4015-860B-CD5C30CD7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49" name="Rectangle 148">
            <a:extLst>
              <a:ext uri="{FF2B5EF4-FFF2-40B4-BE49-F238E27FC236}">
                <a16:creationId xmlns:a16="http://schemas.microsoft.com/office/drawing/2014/main" id="{A0B5529D-5CAA-4BF2-B5C9-34705E7661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1" name="Oval 150">
            <a:extLst>
              <a:ext uri="{FF2B5EF4-FFF2-40B4-BE49-F238E27FC236}">
                <a16:creationId xmlns:a16="http://schemas.microsoft.com/office/drawing/2014/main" id="{332A6F87-AC28-4AA8-B8A6-AEBC67BD0D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p:cNvSpPr>
            <a:spLocks noGrp="1"/>
          </p:cNvSpPr>
          <p:nvPr>
            <p:ph type="title"/>
          </p:nvPr>
        </p:nvSpPr>
        <p:spPr>
          <a:xfrm>
            <a:off x="2188901" y="808056"/>
            <a:ext cx="8381238" cy="1077229"/>
          </a:xfrm>
        </p:spPr>
        <p:txBody>
          <a:bodyPr rtlCol="0">
            <a:normAutofit/>
          </a:bodyPr>
          <a:lstStyle/>
          <a:p>
            <a:pPr algn="l">
              <a:defRPr/>
            </a:pPr>
            <a:r>
              <a:rPr lang="en-GB" sz="4800"/>
              <a:t>Characteristics</a:t>
            </a:r>
          </a:p>
        </p:txBody>
      </p:sp>
      <p:sp>
        <p:nvSpPr>
          <p:cNvPr id="13315" name="Content Placeholder 2"/>
          <p:cNvSpPr>
            <a:spLocks noGrp="1"/>
          </p:cNvSpPr>
          <p:nvPr>
            <p:ph idx="1"/>
          </p:nvPr>
        </p:nvSpPr>
        <p:spPr>
          <a:xfrm>
            <a:off x="2256639" y="2052116"/>
            <a:ext cx="6572814" cy="3997828"/>
          </a:xfrm>
        </p:spPr>
        <p:txBody>
          <a:bodyPr anchor="t">
            <a:normAutofit/>
          </a:bodyPr>
          <a:lstStyle/>
          <a:p>
            <a:pPr marL="344170" indent="-344170" eaLnBrk="1" hangingPunct="1"/>
            <a:r>
              <a:rPr lang="en-GB" altLang="en-US" sz="1800"/>
              <a:t>Gestalt therapy is a holistic,</a:t>
            </a:r>
            <a:endParaRPr lang="en-US"/>
          </a:p>
          <a:p>
            <a:pPr marL="344170" indent="-344170"/>
            <a:r>
              <a:rPr lang="en-GB" altLang="en-US" sz="1800"/>
              <a:t> process-oriented, </a:t>
            </a:r>
            <a:endParaRPr lang="en-GB" altLang="en-US" sz="1800">
              <a:cs typeface="Arial"/>
            </a:endParaRPr>
          </a:p>
          <a:p>
            <a:pPr marL="344170" indent="-344170" eaLnBrk="1" hangingPunct="1"/>
            <a:r>
              <a:rPr lang="en-GB" altLang="en-US" sz="1800"/>
              <a:t>Dialogical – a specific form of contact</a:t>
            </a:r>
            <a:endParaRPr lang="en-GB" altLang="en-US" sz="1800">
              <a:cs typeface="Arial"/>
            </a:endParaRPr>
          </a:p>
          <a:p>
            <a:pPr marL="344170" indent="-344170"/>
            <a:r>
              <a:rPr lang="en-GB" altLang="en-US" sz="1800"/>
              <a:t>phenomenological, </a:t>
            </a:r>
            <a:endParaRPr lang="en-GB" altLang="en-US" sz="1800">
              <a:cs typeface="Arial"/>
            </a:endParaRPr>
          </a:p>
          <a:p>
            <a:pPr marL="344170" indent="-344170"/>
            <a:r>
              <a:rPr lang="en-GB" altLang="en-US" sz="1800"/>
              <a:t>existential, </a:t>
            </a:r>
            <a:endParaRPr lang="en-GB" altLang="en-US" sz="1800">
              <a:cs typeface="Arial"/>
            </a:endParaRPr>
          </a:p>
          <a:p>
            <a:pPr marL="344170" indent="-344170"/>
            <a:r>
              <a:rPr lang="en-GB" altLang="en-US" sz="1800"/>
              <a:t> field theoretical approach to human change</a:t>
            </a:r>
            <a:endParaRPr lang="en-GB" altLang="en-US" sz="1800">
              <a:cs typeface="Arial" panose="020B0604020202020204"/>
            </a:endParaRPr>
          </a:p>
        </p:txBody>
      </p:sp>
    </p:spTree>
    <p:extLst>
      <p:ext uri="{BB962C8B-B14F-4D97-AF65-F5344CB8AC3E}">
        <p14:creationId xmlns:p14="http://schemas.microsoft.com/office/powerpoint/2010/main" val="3201371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41B7737-E3D8-47F4-8B54-7529C7A836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DAD12E-853D-4E20-9104-7129A3BF0D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3DA59AFC-4552-4608-9A63-AFBBC2C0297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BEBA8EAE-BF5A-486C-A8C5-ECC9F3942E4B}">
                <a14:imgProps xmlns:a14="http://schemas.microsoft.com/office/drawing/2010/main">
                  <a14:imgLayer r:embed="rId5">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31" name="Picture 30">
            <a:extLst>
              <a:ext uri="{FF2B5EF4-FFF2-40B4-BE49-F238E27FC236}">
                <a16:creationId xmlns:a16="http://schemas.microsoft.com/office/drawing/2014/main" id="{7185CF21-0594-48C0-9F3E-254D6BCE9D9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3" name="Rectangle 32">
            <a:extLst>
              <a:ext uri="{FF2B5EF4-FFF2-40B4-BE49-F238E27FC236}">
                <a16:creationId xmlns:a16="http://schemas.microsoft.com/office/drawing/2014/main" id="{AC1E939A-6A69-42AE-8471-3AD3A74AD7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1860" y="1185911"/>
            <a:ext cx="3772261" cy="4891624"/>
          </a:xfrm>
        </p:spPr>
        <p:txBody>
          <a:bodyPr>
            <a:normAutofit/>
          </a:bodyPr>
          <a:lstStyle/>
          <a:p>
            <a:r>
              <a:rPr lang="en-GB" sz="4800"/>
              <a:t>Brief History</a:t>
            </a:r>
          </a:p>
        </p:txBody>
      </p:sp>
      <p:sp>
        <p:nvSpPr>
          <p:cNvPr id="35" name="Rectangle 34">
            <a:extLst>
              <a:ext uri="{FF2B5EF4-FFF2-40B4-BE49-F238E27FC236}">
                <a16:creationId xmlns:a16="http://schemas.microsoft.com/office/drawing/2014/main" id="{A0B5529D-5CAA-4BF2-B5C9-34705E7661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ight Triangle 36">
            <a:extLst>
              <a:ext uri="{FF2B5EF4-FFF2-40B4-BE49-F238E27FC236}">
                <a16:creationId xmlns:a16="http://schemas.microsoft.com/office/drawing/2014/main" id="{92255F51-A06E-404D-AE04-D9590EAC83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5262" y="131728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65739" y="1185911"/>
            <a:ext cx="5332895" cy="4864033"/>
          </a:xfrm>
        </p:spPr>
        <p:txBody>
          <a:bodyPr anchor="t">
            <a:normAutofit/>
          </a:bodyPr>
          <a:lstStyle/>
          <a:p>
            <a:pPr marL="344170" indent="-344170">
              <a:lnSpc>
                <a:spcPct val="110000"/>
              </a:lnSpc>
            </a:pPr>
            <a:r>
              <a:rPr lang="en-GB" sz="1500"/>
              <a:t>First developed by Fritz Perls, his wife Laura and other colleagues.</a:t>
            </a:r>
            <a:endParaRPr lang="en-GB" sz="1500">
              <a:cs typeface="Arial"/>
            </a:endParaRPr>
          </a:p>
          <a:p>
            <a:pPr marL="344170" indent="-344170">
              <a:lnSpc>
                <a:spcPct val="110000"/>
              </a:lnSpc>
            </a:pPr>
            <a:r>
              <a:rPr lang="en-GB" sz="1500"/>
              <a:t>It was initially seen as a challenge to the traditional approaches that were available at the time.</a:t>
            </a:r>
            <a:endParaRPr lang="en-GB" sz="1500">
              <a:cs typeface="Arial"/>
            </a:endParaRPr>
          </a:p>
          <a:p>
            <a:pPr marL="344170" indent="-344170">
              <a:lnSpc>
                <a:spcPct val="110000"/>
              </a:lnSpc>
            </a:pPr>
            <a:r>
              <a:rPr lang="en-GB" sz="1500"/>
              <a:t>It continues to refine its ideas and concepts and develop.</a:t>
            </a:r>
            <a:endParaRPr lang="en-GB" sz="1500">
              <a:cs typeface="Arial"/>
            </a:endParaRPr>
          </a:p>
          <a:p>
            <a:pPr marL="344170" indent="-344170">
              <a:lnSpc>
                <a:spcPct val="110000"/>
              </a:lnSpc>
            </a:pPr>
            <a:r>
              <a:rPr lang="en-GB" sz="1500"/>
              <a:t>One of the central ideas to Gestalt is the idea of ‘</a:t>
            </a:r>
            <a:r>
              <a:rPr lang="en-GB" sz="1500" i="1"/>
              <a:t>wholeness’.</a:t>
            </a:r>
            <a:endParaRPr lang="en-GB" sz="1500" i="1">
              <a:cs typeface="Arial"/>
            </a:endParaRPr>
          </a:p>
          <a:p>
            <a:pPr marL="344170" indent="-344170">
              <a:lnSpc>
                <a:spcPct val="110000"/>
              </a:lnSpc>
            </a:pPr>
            <a:r>
              <a:rPr lang="en-GB" sz="1500" i="1"/>
              <a:t>Gestalt </a:t>
            </a:r>
            <a:r>
              <a:rPr lang="en-GB" sz="1500"/>
              <a:t>is a German word which roughly translates from German as ‘an organised whole’ or shape</a:t>
            </a:r>
            <a:endParaRPr lang="en-GB" sz="1500">
              <a:cs typeface="Arial"/>
            </a:endParaRPr>
          </a:p>
          <a:p>
            <a:pPr marL="344170" indent="-344170">
              <a:lnSpc>
                <a:spcPct val="110000"/>
              </a:lnSpc>
            </a:pPr>
            <a:r>
              <a:rPr lang="en-GB" sz="1500"/>
              <a:t>It looks at the whole sense, rather than breaking things down into individual parts.</a:t>
            </a:r>
            <a:endParaRPr lang="en-GB" sz="1500">
              <a:cs typeface="Arial"/>
            </a:endParaRPr>
          </a:p>
        </p:txBody>
      </p:sp>
    </p:spTree>
    <p:extLst>
      <p:ext uri="{BB962C8B-B14F-4D97-AF65-F5344CB8AC3E}">
        <p14:creationId xmlns:p14="http://schemas.microsoft.com/office/powerpoint/2010/main" val="2864737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B59CD79B-13FF-4DE6-AF06-77B560C628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9" name="Picture 78">
            <a:extLst>
              <a:ext uri="{FF2B5EF4-FFF2-40B4-BE49-F238E27FC236}">
                <a16:creationId xmlns:a16="http://schemas.microsoft.com/office/drawing/2014/main" id="{402D77BF-B8EB-4AFE-AC21-08C836EF16A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5602" name="Title 1"/>
          <p:cNvSpPr>
            <a:spLocks noGrp="1"/>
          </p:cNvSpPr>
          <p:nvPr>
            <p:ph type="title"/>
          </p:nvPr>
        </p:nvSpPr>
        <p:spPr>
          <a:xfrm>
            <a:off x="2611808" y="808056"/>
            <a:ext cx="7958331" cy="1077229"/>
          </a:xfrm>
        </p:spPr>
        <p:txBody>
          <a:bodyPr rtlCol="0">
            <a:normAutofit/>
          </a:bodyPr>
          <a:lstStyle/>
          <a:p>
            <a:pPr algn="l">
              <a:defRPr/>
            </a:pPr>
            <a:r>
              <a:rPr lang="en-GB"/>
              <a:t>Central concepts</a:t>
            </a:r>
          </a:p>
        </p:txBody>
      </p:sp>
      <p:graphicFrame>
        <p:nvGraphicFramePr>
          <p:cNvPr id="25604" name="Content Placeholder 2">
            <a:extLst>
              <a:ext uri="{FF2B5EF4-FFF2-40B4-BE49-F238E27FC236}">
                <a16:creationId xmlns:a16="http://schemas.microsoft.com/office/drawing/2014/main" id="{36B782AC-D778-467A-8B31-BF835536DADE}"/>
              </a:ext>
            </a:extLst>
          </p:cNvPr>
          <p:cNvGraphicFramePr>
            <a:graphicFrameLocks noGrp="1"/>
          </p:cNvGraphicFramePr>
          <p:nvPr>
            <p:ph idx="1"/>
            <p:extLst>
              <p:ext uri="{D42A27DB-BD31-4B8C-83A1-F6EECF244321}">
                <p14:modId xmlns:p14="http://schemas.microsoft.com/office/powerpoint/2010/main" val="4190572109"/>
              </p:ext>
            </p:extLst>
          </p:nvPr>
        </p:nvGraphicFramePr>
        <p:xfrm>
          <a:off x="2611807" y="2367883"/>
          <a:ext cx="7915667" cy="33668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88036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18412" y="1201723"/>
            <a:ext cx="3133750" cy="4454554"/>
          </a:xfrm>
        </p:spPr>
        <p:txBody>
          <a:bodyPr anchor="ctr">
            <a:normAutofit/>
          </a:bodyPr>
          <a:lstStyle/>
          <a:p>
            <a:r>
              <a:rPr lang="en-GB" sz="3600">
                <a:cs typeface="Arial"/>
              </a:rPr>
              <a:t>Zeigarnick Effect</a:t>
            </a:r>
          </a:p>
        </p:txBody>
      </p:sp>
      <p:sp>
        <p:nvSpPr>
          <p:cNvPr id="3" name="Content Placeholder 2"/>
          <p:cNvSpPr>
            <a:spLocks noGrp="1"/>
          </p:cNvSpPr>
          <p:nvPr>
            <p:ph idx="1"/>
          </p:nvPr>
        </p:nvSpPr>
        <p:spPr>
          <a:xfrm>
            <a:off x="5454363" y="1201723"/>
            <a:ext cx="5329250" cy="4454554"/>
          </a:xfrm>
        </p:spPr>
        <p:txBody>
          <a:bodyPr anchor="ctr">
            <a:normAutofit/>
          </a:bodyPr>
          <a:lstStyle/>
          <a:p>
            <a:r>
              <a:rPr lang="en-GB" sz="1800"/>
              <a:t>Zeigarnick effect – Fill in the gap</a:t>
            </a:r>
          </a:p>
          <a:p>
            <a:r>
              <a:rPr lang="en-GB" sz="1800"/>
              <a:t>Events, conversations, relationships that feel unfinished continue to cause us restlessness and we have a sense that something is unfinished.</a:t>
            </a:r>
          </a:p>
          <a:p>
            <a:r>
              <a:rPr lang="en-GB" sz="1800"/>
              <a:t>Clients often come to therapy for this reason.</a:t>
            </a:r>
          </a:p>
        </p:txBody>
      </p:sp>
    </p:spTree>
    <p:extLst>
      <p:ext uri="{BB962C8B-B14F-4D97-AF65-F5344CB8AC3E}">
        <p14:creationId xmlns:p14="http://schemas.microsoft.com/office/powerpoint/2010/main" val="1153623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41B7737-E3D8-47F4-8B54-7529C7A836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DAD12E-853D-4E20-9104-7129A3BF0D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3DA59AFC-4552-4608-9A63-AFBBC2C0297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BEBA8EAE-BF5A-486C-A8C5-ECC9F3942E4B}">
                <a14:imgProps xmlns:a14="http://schemas.microsoft.com/office/drawing/2010/main">
                  <a14:imgLayer r:embed="rId5">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31" name="Picture 30">
            <a:extLst>
              <a:ext uri="{FF2B5EF4-FFF2-40B4-BE49-F238E27FC236}">
                <a16:creationId xmlns:a16="http://schemas.microsoft.com/office/drawing/2014/main" id="{7185CF21-0594-48C0-9F3E-254D6BCE9D9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3" name="Rectangle 32">
            <a:extLst>
              <a:ext uri="{FF2B5EF4-FFF2-40B4-BE49-F238E27FC236}">
                <a16:creationId xmlns:a16="http://schemas.microsoft.com/office/drawing/2014/main" id="{AC1E939A-6A69-42AE-8471-3AD3A74AD7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1860" y="1185911"/>
            <a:ext cx="3772261" cy="4891624"/>
          </a:xfrm>
        </p:spPr>
        <p:txBody>
          <a:bodyPr>
            <a:normAutofit/>
          </a:bodyPr>
          <a:lstStyle/>
          <a:p>
            <a:r>
              <a:rPr lang="en-GB" sz="4800"/>
              <a:t>Influences</a:t>
            </a:r>
          </a:p>
        </p:txBody>
      </p:sp>
      <p:sp>
        <p:nvSpPr>
          <p:cNvPr id="35" name="Rectangle 34">
            <a:extLst>
              <a:ext uri="{FF2B5EF4-FFF2-40B4-BE49-F238E27FC236}">
                <a16:creationId xmlns:a16="http://schemas.microsoft.com/office/drawing/2014/main" id="{A0B5529D-5CAA-4BF2-B5C9-34705E7661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ight Triangle 36">
            <a:extLst>
              <a:ext uri="{FF2B5EF4-FFF2-40B4-BE49-F238E27FC236}">
                <a16:creationId xmlns:a16="http://schemas.microsoft.com/office/drawing/2014/main" id="{92255F51-A06E-404D-AE04-D9590EAC83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5262" y="131728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65739" y="1185911"/>
            <a:ext cx="5332895" cy="4864033"/>
          </a:xfrm>
        </p:spPr>
        <p:txBody>
          <a:bodyPr anchor="t">
            <a:normAutofit/>
          </a:bodyPr>
          <a:lstStyle/>
          <a:p>
            <a:pPr marL="344170" indent="-344170"/>
            <a:r>
              <a:rPr lang="en-GB" sz="1800"/>
              <a:t>Perls was initially influenced by his psychoanalytical training</a:t>
            </a:r>
            <a:endParaRPr lang="en-US" sz="1800"/>
          </a:p>
          <a:p>
            <a:r>
              <a:rPr lang="en-GB" sz="1800"/>
              <a:t>Also theorists who were more inter-personal psychoanalysts</a:t>
            </a:r>
          </a:p>
          <a:p>
            <a:r>
              <a:rPr lang="en-GB" sz="1800"/>
              <a:t>Existential philosophies</a:t>
            </a:r>
          </a:p>
          <a:p>
            <a:pPr marL="795020" lvl="1" indent="-337820"/>
            <a:r>
              <a:rPr lang="en-GB"/>
              <a:t>Looking at separateness of human beings</a:t>
            </a:r>
            <a:endParaRPr lang="en-GB">
              <a:cs typeface="Arial" panose="020B0604020202020204"/>
            </a:endParaRPr>
          </a:p>
          <a:p>
            <a:pPr marL="795020" lvl="1" indent="-337820"/>
            <a:endParaRPr lang="en-GB">
              <a:cs typeface="Arial" panose="020B0604020202020204"/>
            </a:endParaRPr>
          </a:p>
          <a:p>
            <a:r>
              <a:rPr lang="en-GB" sz="1800"/>
              <a:t>Wholeness and Separateness</a:t>
            </a:r>
          </a:p>
          <a:p>
            <a:r>
              <a:rPr lang="en-GB" sz="1800"/>
              <a:t>Influenced by phenomenology</a:t>
            </a:r>
          </a:p>
          <a:p>
            <a:r>
              <a:rPr lang="en-GB" sz="1800"/>
              <a:t>Ideas of Holism</a:t>
            </a:r>
          </a:p>
        </p:txBody>
      </p:sp>
    </p:spTree>
    <p:extLst>
      <p:ext uri="{BB962C8B-B14F-4D97-AF65-F5344CB8AC3E}">
        <p14:creationId xmlns:p14="http://schemas.microsoft.com/office/powerpoint/2010/main" val="383834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8F3CF990-ACB8-443A-BB74-D36EC8A00B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2601900C-265D-4146-A578-477541E3DF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9" name="Picture 138">
            <a:extLst>
              <a:ext uri="{FF2B5EF4-FFF2-40B4-BE49-F238E27FC236}">
                <a16:creationId xmlns:a16="http://schemas.microsoft.com/office/drawing/2014/main" id="{00B98862-BEE1-44FB-A335-A1B9106B445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1" name="Freeform: Shape 140">
            <a:extLst>
              <a:ext uri="{FF2B5EF4-FFF2-40B4-BE49-F238E27FC236}">
                <a16:creationId xmlns:a16="http://schemas.microsoft.com/office/drawing/2014/main" id="{65F94F98-3A57-49AA-838E-91AAF600B6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3" name="Picture 142">
            <a:extLst>
              <a:ext uri="{FF2B5EF4-FFF2-40B4-BE49-F238E27FC236}">
                <a16:creationId xmlns:a16="http://schemas.microsoft.com/office/drawing/2014/main" id="{7185CF21-0594-48C0-9F3E-254D6BCE9D9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45" name="Rectangle 144">
            <a:extLst>
              <a:ext uri="{FF2B5EF4-FFF2-40B4-BE49-F238E27FC236}">
                <a16:creationId xmlns:a16="http://schemas.microsoft.com/office/drawing/2014/main" id="{41F8C064-2DC5-4758-B49C-76BFF64052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Freeform: Shape 146">
            <a:extLst>
              <a:ext uri="{FF2B5EF4-FFF2-40B4-BE49-F238E27FC236}">
                <a16:creationId xmlns:a16="http://schemas.microsoft.com/office/drawing/2014/main" id="{FBD68200-BC03-4015-860B-CD5C30CD7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49" name="Rectangle 148">
            <a:extLst>
              <a:ext uri="{FF2B5EF4-FFF2-40B4-BE49-F238E27FC236}">
                <a16:creationId xmlns:a16="http://schemas.microsoft.com/office/drawing/2014/main" id="{A0B5529D-5CAA-4BF2-B5C9-34705E7661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1" name="Oval 150">
            <a:extLst>
              <a:ext uri="{FF2B5EF4-FFF2-40B4-BE49-F238E27FC236}">
                <a16:creationId xmlns:a16="http://schemas.microsoft.com/office/drawing/2014/main" id="{332A6F87-AC28-4AA8-B8A6-AEBC67BD0D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6" name="Title 1"/>
          <p:cNvSpPr>
            <a:spLocks noGrp="1"/>
          </p:cNvSpPr>
          <p:nvPr>
            <p:ph type="title"/>
          </p:nvPr>
        </p:nvSpPr>
        <p:spPr>
          <a:xfrm>
            <a:off x="2188901" y="808056"/>
            <a:ext cx="8381238" cy="1077229"/>
          </a:xfrm>
        </p:spPr>
        <p:txBody>
          <a:bodyPr rtlCol="0">
            <a:normAutofit/>
          </a:bodyPr>
          <a:lstStyle/>
          <a:p>
            <a:pPr algn="l">
              <a:defRPr/>
            </a:pPr>
            <a:r>
              <a:rPr lang="en-GB" sz="4800"/>
              <a:t>Holism</a:t>
            </a:r>
          </a:p>
        </p:txBody>
      </p:sp>
      <p:sp>
        <p:nvSpPr>
          <p:cNvPr id="25603" name="Content Placeholder 2"/>
          <p:cNvSpPr>
            <a:spLocks noGrp="1"/>
          </p:cNvSpPr>
          <p:nvPr>
            <p:ph idx="1"/>
          </p:nvPr>
        </p:nvSpPr>
        <p:spPr>
          <a:xfrm>
            <a:off x="2190057" y="2858504"/>
            <a:ext cx="6572814" cy="3997828"/>
          </a:xfrm>
        </p:spPr>
        <p:txBody>
          <a:bodyPr anchor="t">
            <a:normAutofit/>
          </a:bodyPr>
          <a:lstStyle/>
          <a:p>
            <a:pPr eaLnBrk="1" hangingPunct="1"/>
            <a:r>
              <a:rPr lang="en-GB" altLang="en-US" sz="1800"/>
              <a:t>The holistic notion became the epitome of GT with the basic idea that everything is inevitably interrelated and mutually dependent on each other. The whole is more than, and different from, the sum of the individual parts. Thus, any attempt to dissect its aspects is doomed to destroy its nature. </a:t>
            </a:r>
          </a:p>
        </p:txBody>
      </p:sp>
    </p:spTree>
    <p:extLst>
      <p:ext uri="{BB962C8B-B14F-4D97-AF65-F5344CB8AC3E}">
        <p14:creationId xmlns:p14="http://schemas.microsoft.com/office/powerpoint/2010/main" val="2047112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2806DFD-E192-42CC-B190-3C4C95B8FF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7" name="Picture 136">
            <a:extLst>
              <a:ext uri="{FF2B5EF4-FFF2-40B4-BE49-F238E27FC236}">
                <a16:creationId xmlns:a16="http://schemas.microsoft.com/office/drawing/2014/main" id="{0214283E-D7B4-49E9-932E-D7F2A2847F1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9" name="Rectangle 138">
            <a:extLst>
              <a:ext uri="{FF2B5EF4-FFF2-40B4-BE49-F238E27FC236}">
                <a16:creationId xmlns:a16="http://schemas.microsoft.com/office/drawing/2014/main" id="{BB17FFD2-DBC7-4ABB-B2A0-7E18EC1B80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id="{25DA2D5B-EC4E-4C78-8139-F36D2F2D1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3" name="Oval 142">
            <a:extLst>
              <a:ext uri="{FF2B5EF4-FFF2-40B4-BE49-F238E27FC236}">
                <a16:creationId xmlns:a16="http://schemas.microsoft.com/office/drawing/2014/main" id="{D4AAACE2-9C9E-468F-8297-EF7B5E55FF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Title 1"/>
          <p:cNvSpPr>
            <a:spLocks noGrp="1"/>
          </p:cNvSpPr>
          <p:nvPr>
            <p:ph type="title"/>
          </p:nvPr>
        </p:nvSpPr>
        <p:spPr>
          <a:xfrm>
            <a:off x="1518412" y="1201723"/>
            <a:ext cx="3133750" cy="4454554"/>
          </a:xfrm>
        </p:spPr>
        <p:txBody>
          <a:bodyPr rtlCol="0" anchor="ctr">
            <a:normAutofit/>
          </a:bodyPr>
          <a:lstStyle/>
          <a:p>
            <a:pPr>
              <a:defRPr/>
            </a:pPr>
            <a:r>
              <a:rPr lang="en-GB" sz="3600">
                <a:cs typeface="Arial"/>
              </a:rPr>
              <a:t>Holism cont'd</a:t>
            </a:r>
            <a:endParaRPr lang="en-GB" sz="3600"/>
          </a:p>
        </p:txBody>
      </p:sp>
      <p:sp>
        <p:nvSpPr>
          <p:cNvPr id="26627" name="Content Placeholder 2"/>
          <p:cNvSpPr>
            <a:spLocks noGrp="1"/>
          </p:cNvSpPr>
          <p:nvPr>
            <p:ph idx="1"/>
          </p:nvPr>
        </p:nvSpPr>
        <p:spPr>
          <a:xfrm>
            <a:off x="5454363" y="1201723"/>
            <a:ext cx="5329250" cy="4454554"/>
          </a:xfrm>
        </p:spPr>
        <p:txBody>
          <a:bodyPr anchor="ctr">
            <a:normAutofit/>
          </a:bodyPr>
          <a:lstStyle/>
          <a:p>
            <a:pPr eaLnBrk="1" hangingPunct="1"/>
            <a:r>
              <a:rPr lang="en-GB" altLang="en-US" sz="1800"/>
              <a:t>One crucial principle of holism is its configuration of a coherent and unified aggregate consisting of lesser wholes. A holistic approach to the human organism embraces and affirms complexity, inclusion, diversity, and resists inexorably any form of reductionism (Wulf, 1998).</a:t>
            </a:r>
          </a:p>
        </p:txBody>
      </p:sp>
    </p:spTree>
    <p:extLst>
      <p:ext uri="{BB962C8B-B14F-4D97-AF65-F5344CB8AC3E}">
        <p14:creationId xmlns:p14="http://schemas.microsoft.com/office/powerpoint/2010/main" val="787605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rtlCol="0">
            <a:normAutofit/>
          </a:bodyPr>
          <a:lstStyle/>
          <a:p>
            <a:pPr>
              <a:defRPr/>
            </a:pPr>
            <a:r>
              <a:rPr lang="en-GB">
                <a:solidFill>
                  <a:schemeClr val="tx2">
                    <a:satMod val="200000"/>
                  </a:schemeClr>
                </a:solidFill>
              </a:rPr>
              <a:t>Humanism</a:t>
            </a:r>
          </a:p>
        </p:txBody>
      </p:sp>
      <p:sp>
        <p:nvSpPr>
          <p:cNvPr id="27651" name="Content Placeholder 2"/>
          <p:cNvSpPr>
            <a:spLocks noGrp="1"/>
          </p:cNvSpPr>
          <p:nvPr>
            <p:ph idx="1"/>
          </p:nvPr>
        </p:nvSpPr>
        <p:spPr/>
        <p:txBody>
          <a:bodyPr/>
          <a:lstStyle/>
          <a:p>
            <a:pPr eaLnBrk="1" hangingPunct="1"/>
            <a:r>
              <a:rPr lang="en-GB" altLang="en-US"/>
              <a:t>Humanism, as a multifaceted approach to human experience and behaviour, focuses on an individual’s self-actualization and uniqueness, with choice and integration ensuing. </a:t>
            </a:r>
          </a:p>
        </p:txBody>
      </p:sp>
    </p:spTree>
    <p:extLst>
      <p:ext uri="{BB962C8B-B14F-4D97-AF65-F5344CB8AC3E}">
        <p14:creationId xmlns:p14="http://schemas.microsoft.com/office/powerpoint/2010/main" val="3856869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952625" y="357188"/>
            <a:ext cx="8229600" cy="1143000"/>
          </a:xfrm>
        </p:spPr>
        <p:txBody>
          <a:bodyPr rtlCol="0">
            <a:normAutofit/>
          </a:bodyPr>
          <a:lstStyle/>
          <a:p>
            <a:pPr>
              <a:defRPr/>
            </a:pPr>
            <a:r>
              <a:rPr lang="en-GB">
                <a:solidFill>
                  <a:schemeClr val="tx2">
                    <a:satMod val="200000"/>
                  </a:schemeClr>
                </a:solidFill>
              </a:rPr>
              <a:t>Fritz Perls – legacy?</a:t>
            </a:r>
          </a:p>
        </p:txBody>
      </p:sp>
      <p:sp>
        <p:nvSpPr>
          <p:cNvPr id="18435" name="Content Placeholder 2"/>
          <p:cNvSpPr>
            <a:spLocks noGrp="1"/>
          </p:cNvSpPr>
          <p:nvPr>
            <p:ph idx="1"/>
          </p:nvPr>
        </p:nvSpPr>
        <p:spPr>
          <a:xfrm>
            <a:off x="2743119" y="928688"/>
            <a:ext cx="7796540" cy="3997828"/>
          </a:xfrm>
        </p:spPr>
        <p:txBody>
          <a:bodyPr/>
          <a:lstStyle/>
          <a:p>
            <a:pPr eaLnBrk="1" hangingPunct="1"/>
            <a:endParaRPr lang="en-GB" altLang="en-US"/>
          </a:p>
          <a:p>
            <a:pPr eaLnBrk="1" hangingPunct="1"/>
            <a:endParaRPr lang="en-GB" altLang="en-US"/>
          </a:p>
          <a:p>
            <a:pPr eaLnBrk="1" hangingPunct="1"/>
            <a:r>
              <a:rPr lang="en-GB" altLang="en-US"/>
              <a:t>The Gestalt that Fritz </a:t>
            </a:r>
            <a:r>
              <a:rPr lang="en-GB" altLang="en-US" err="1"/>
              <a:t>Perls</a:t>
            </a:r>
            <a:r>
              <a:rPr lang="en-GB" altLang="en-US"/>
              <a:t> created, as the official founder of Gestalt therapy (he preferred to be called the finder or re-finder), is predominantly a synthesis of many existing elements and concepts interrelated into a meaningful, new whole.</a:t>
            </a:r>
          </a:p>
        </p:txBody>
      </p:sp>
    </p:spTree>
    <p:extLst>
      <p:ext uri="{BB962C8B-B14F-4D97-AF65-F5344CB8AC3E}">
        <p14:creationId xmlns:p14="http://schemas.microsoft.com/office/powerpoint/2010/main" val="1144471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Key Gestalt Principles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01686972"/>
              </p:ext>
            </p:extLst>
          </p:nvPr>
        </p:nvGraphicFramePr>
        <p:xfrm>
          <a:off x="2773363" y="2052638"/>
          <a:ext cx="7796212" cy="3997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8503920" y="6233160"/>
            <a:ext cx="3017520" cy="646331"/>
          </a:xfrm>
          <a:prstGeom prst="rect">
            <a:avLst/>
          </a:prstGeom>
          <a:noFill/>
        </p:spPr>
        <p:txBody>
          <a:bodyPr wrap="square" rtlCol="0">
            <a:spAutoFit/>
          </a:bodyPr>
          <a:lstStyle/>
          <a:p>
            <a:r>
              <a:rPr lang="en-GB"/>
              <a:t>Sills, </a:t>
            </a:r>
            <a:r>
              <a:rPr lang="en-GB" err="1"/>
              <a:t>Lapworth</a:t>
            </a:r>
            <a:r>
              <a:rPr lang="en-GB"/>
              <a:t> and Desmond, 2012</a:t>
            </a:r>
          </a:p>
        </p:txBody>
      </p:sp>
    </p:spTree>
    <p:extLst>
      <p:ext uri="{BB962C8B-B14F-4D97-AF65-F5344CB8AC3E}">
        <p14:creationId xmlns:p14="http://schemas.microsoft.com/office/powerpoint/2010/main" val="2130522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611808" y="808056"/>
            <a:ext cx="7958331" cy="1077229"/>
          </a:xfrm>
        </p:spPr>
        <p:txBody>
          <a:bodyPr>
            <a:normAutofit/>
          </a:bodyPr>
          <a:lstStyle/>
          <a:p>
            <a:pPr algn="l"/>
            <a:r>
              <a:rPr lang="en-GB"/>
              <a:t>Principle of Human Value</a:t>
            </a:r>
          </a:p>
        </p:txBody>
      </p:sp>
      <p:graphicFrame>
        <p:nvGraphicFramePr>
          <p:cNvPr id="6" name="Content Placeholder 2">
            <a:extLst>
              <a:ext uri="{FF2B5EF4-FFF2-40B4-BE49-F238E27FC236}">
                <a16:creationId xmlns:a16="http://schemas.microsoft.com/office/drawing/2014/main" id="{58A13183-77CA-4957-B9CF-E3635C29C518}"/>
              </a:ext>
            </a:extLst>
          </p:cNvPr>
          <p:cNvGraphicFramePr>
            <a:graphicFrameLocks noGrp="1"/>
          </p:cNvGraphicFramePr>
          <p:nvPr>
            <p:ph idx="1"/>
            <p:extLst>
              <p:ext uri="{D42A27DB-BD31-4B8C-83A1-F6EECF244321}">
                <p14:modId xmlns:p14="http://schemas.microsoft.com/office/powerpoint/2010/main" val="2409217492"/>
              </p:ext>
            </p:extLst>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6405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611808" y="808056"/>
            <a:ext cx="7958331" cy="1077229"/>
          </a:xfrm>
        </p:spPr>
        <p:txBody>
          <a:bodyPr>
            <a:normAutofit/>
          </a:bodyPr>
          <a:lstStyle/>
          <a:p>
            <a:pPr algn="l"/>
            <a:r>
              <a:rPr lang="en-GB"/>
              <a:t>Here and now principle</a:t>
            </a:r>
          </a:p>
        </p:txBody>
      </p:sp>
      <p:graphicFrame>
        <p:nvGraphicFramePr>
          <p:cNvPr id="5" name="Content Placeholder 2">
            <a:extLst>
              <a:ext uri="{FF2B5EF4-FFF2-40B4-BE49-F238E27FC236}">
                <a16:creationId xmlns:a16="http://schemas.microsoft.com/office/drawing/2014/main" id="{95D73BC8-7213-4475-9A9C-6B5C8B5D0707}"/>
              </a:ext>
            </a:extLst>
          </p:cNvPr>
          <p:cNvGraphicFramePr>
            <a:graphicFrameLocks noGrp="1"/>
          </p:cNvGraphicFramePr>
          <p:nvPr>
            <p:ph idx="1"/>
            <p:extLst>
              <p:ext uri="{D42A27DB-BD31-4B8C-83A1-F6EECF244321}">
                <p14:modId xmlns:p14="http://schemas.microsoft.com/office/powerpoint/2010/main" val="3591981979"/>
              </p:ext>
            </p:extLst>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56499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Principle of Self Awareness</a:t>
            </a:r>
          </a:p>
        </p:txBody>
      </p:sp>
      <p:sp>
        <p:nvSpPr>
          <p:cNvPr id="3" name="Content Placeholder 2"/>
          <p:cNvSpPr>
            <a:spLocks noGrp="1"/>
          </p:cNvSpPr>
          <p:nvPr>
            <p:ph idx="1"/>
          </p:nvPr>
        </p:nvSpPr>
        <p:spPr/>
        <p:txBody>
          <a:bodyPr/>
          <a:lstStyle/>
          <a:p>
            <a:r>
              <a:rPr lang="en-GB"/>
              <a:t>Moving away from the automatic pilot mode that we so often find ourselves in.</a:t>
            </a:r>
          </a:p>
          <a:p>
            <a:r>
              <a:rPr lang="en-GB"/>
              <a:t>Moving towards a way of being that allows us too choose different and new ways of thinking, feeling and behaving.</a:t>
            </a:r>
          </a:p>
          <a:p>
            <a:r>
              <a:rPr lang="en-GB"/>
              <a:t>To do this we have to be aware of how we are thinking, feeling and behaving currently.</a:t>
            </a:r>
          </a:p>
          <a:p>
            <a:r>
              <a:rPr lang="en-GB"/>
              <a:t>Being present in the moment.</a:t>
            </a:r>
          </a:p>
        </p:txBody>
      </p:sp>
    </p:spTree>
    <p:extLst>
      <p:ext uri="{BB962C8B-B14F-4D97-AF65-F5344CB8AC3E}">
        <p14:creationId xmlns:p14="http://schemas.microsoft.com/office/powerpoint/2010/main" val="923414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24A1565-B7E1-4C59-84A2-5831F11608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B8B134C-47B2-49B8-B810-2931B20EA76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1550BD34-8417-42DB-BEA7-96B1E4156223}"/>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EE04A24D-ECF7-4024-BAC2-981BA69CF65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1C3D135-9831-45A9-8FBE-2A2548C87B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8375ABF-52E0-4C78-B2CF-0A949D7D88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69804" y="808056"/>
            <a:ext cx="3969504" cy="1077229"/>
          </a:xfrm>
        </p:spPr>
        <p:txBody>
          <a:bodyPr>
            <a:normAutofit/>
          </a:bodyPr>
          <a:lstStyle/>
          <a:p>
            <a:pPr algn="l"/>
            <a:r>
              <a:rPr lang="en-GB"/>
              <a:t>Principle of Self Responsibility</a:t>
            </a:r>
          </a:p>
        </p:txBody>
      </p:sp>
      <p:sp>
        <p:nvSpPr>
          <p:cNvPr id="3" name="Content Placeholder 2"/>
          <p:cNvSpPr>
            <a:spLocks noGrp="1"/>
          </p:cNvSpPr>
          <p:nvPr>
            <p:ph idx="1"/>
          </p:nvPr>
        </p:nvSpPr>
        <p:spPr>
          <a:xfrm>
            <a:off x="1969803" y="2052116"/>
            <a:ext cx="3969505" cy="3997828"/>
          </a:xfrm>
        </p:spPr>
        <p:txBody>
          <a:bodyPr>
            <a:normAutofit/>
          </a:bodyPr>
          <a:lstStyle/>
          <a:p>
            <a:r>
              <a:rPr lang="en-GB" sz="1800"/>
              <a:t>Proactive/Reactive</a:t>
            </a:r>
          </a:p>
          <a:p>
            <a:r>
              <a:rPr lang="en-GB" sz="1800"/>
              <a:t>We can take responsibility for our actions, rather than seeing things as a done deal.</a:t>
            </a:r>
          </a:p>
          <a:p>
            <a:r>
              <a:rPr lang="en-GB" sz="1800"/>
              <a:t>Social- relational process</a:t>
            </a:r>
          </a:p>
          <a:p>
            <a:endParaRPr lang="en-GB" sz="1800"/>
          </a:p>
        </p:txBody>
      </p:sp>
      <p:pic>
        <p:nvPicPr>
          <p:cNvPr id="7" name="Graphic 6" descr="Arrow Circle">
            <a:extLst>
              <a:ext uri="{FF2B5EF4-FFF2-40B4-BE49-F238E27FC236}">
                <a16:creationId xmlns:a16="http://schemas.microsoft.com/office/drawing/2014/main" id="{EABB4860-2475-488C-8168-DF5C4E685C9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tretch>
            <a:fillRect/>
          </a:stretch>
        </p:blipFill>
        <p:spPr>
          <a:xfrm>
            <a:off x="6751768" y="1432023"/>
            <a:ext cx="3994617" cy="399461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2" name="Rectangle 21">
            <a:extLst>
              <a:ext uri="{FF2B5EF4-FFF2-40B4-BE49-F238E27FC236}">
                <a16:creationId xmlns:a16="http://schemas.microsoft.com/office/drawing/2014/main" id="{34BB1BDF-EAFF-49B6-ABF3-7F9B3201C9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9736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C3320C8-0DF2-47E2-AE32-8C570D54BC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937E2AB-626F-4D5D-8344-EE2C08191D9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31374C91-3FF2-48F7-A02C-36E1E075F55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AC084A8C-D0A6-4A75-AED9-C13FD20A6E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B537086-027A-4360-81BC-8BA916D26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FAAFA00-A1E1-4789-A035-9CBB7B0308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69803" y="808056"/>
            <a:ext cx="8608037" cy="1077229"/>
          </a:xfrm>
        </p:spPr>
        <p:txBody>
          <a:bodyPr>
            <a:normAutofit/>
          </a:bodyPr>
          <a:lstStyle/>
          <a:p>
            <a:pPr algn="l"/>
            <a:r>
              <a:rPr lang="en-GB"/>
              <a:t>Principle of Self as Process</a:t>
            </a:r>
          </a:p>
        </p:txBody>
      </p:sp>
      <p:sp>
        <p:nvSpPr>
          <p:cNvPr id="3" name="Content Placeholder 2"/>
          <p:cNvSpPr>
            <a:spLocks noGrp="1"/>
          </p:cNvSpPr>
          <p:nvPr>
            <p:ph idx="1"/>
          </p:nvPr>
        </p:nvSpPr>
        <p:spPr>
          <a:xfrm>
            <a:off x="1975805" y="2052116"/>
            <a:ext cx="5243780" cy="3997828"/>
          </a:xfrm>
        </p:spPr>
        <p:txBody>
          <a:bodyPr>
            <a:normAutofit/>
          </a:bodyPr>
          <a:lstStyle/>
          <a:p>
            <a:r>
              <a:rPr lang="en-GB"/>
              <a:t>Constant shifting and changing Self</a:t>
            </a:r>
          </a:p>
        </p:txBody>
      </p:sp>
      <p:pic>
        <p:nvPicPr>
          <p:cNvPr id="7" name="Graphic 6" descr="Head with Gears">
            <a:extLst>
              <a:ext uri="{FF2B5EF4-FFF2-40B4-BE49-F238E27FC236}">
                <a16:creationId xmlns:a16="http://schemas.microsoft.com/office/drawing/2014/main" id="{311981BF-DE77-467D-A91F-5B6B979731C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tretch>
            <a:fillRect/>
          </a:stretch>
        </p:blipFill>
        <p:spPr>
          <a:xfrm>
            <a:off x="8029123" y="2924092"/>
            <a:ext cx="2222842" cy="222284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2" name="Rectangle 21">
            <a:extLst>
              <a:ext uri="{FF2B5EF4-FFF2-40B4-BE49-F238E27FC236}">
                <a16:creationId xmlns:a16="http://schemas.microsoft.com/office/drawing/2014/main" id="{FC0230C3-CF46-441A-85D2-5E6F8B3A1E2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1005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B7187063-E587-4FED-8CE6-2122248E4B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10">
            <a:extLst>
              <a:ext uri="{FF2B5EF4-FFF2-40B4-BE49-F238E27FC236}">
                <a16:creationId xmlns:a16="http://schemas.microsoft.com/office/drawing/2014/main" id="{37E7ED2D-1C71-44BD-9479-251D8C302C5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4" name="Picture 12">
            <a:extLst>
              <a:ext uri="{FF2B5EF4-FFF2-40B4-BE49-F238E27FC236}">
                <a16:creationId xmlns:a16="http://schemas.microsoft.com/office/drawing/2014/main" id="{6214A19D-E353-4EA9-9D76-FA2D65D5EBE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5" name="Rectangle 14">
            <a:extLst>
              <a:ext uri="{FF2B5EF4-FFF2-40B4-BE49-F238E27FC236}">
                <a16:creationId xmlns:a16="http://schemas.microsoft.com/office/drawing/2014/main" id="{11EFEBD7-D58C-4FA3-B282-6129152CA9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6">
            <a:extLst>
              <a:ext uri="{FF2B5EF4-FFF2-40B4-BE49-F238E27FC236}">
                <a16:creationId xmlns:a16="http://schemas.microsoft.com/office/drawing/2014/main" id="{C5D6CB44-4B28-4852-BD28-A7CFEF79CC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8">
            <a:extLst>
              <a:ext uri="{FF2B5EF4-FFF2-40B4-BE49-F238E27FC236}">
                <a16:creationId xmlns:a16="http://schemas.microsoft.com/office/drawing/2014/main" id="{E20AE96B-ABAF-4F1E-988C-2A67102ABB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69803" y="808056"/>
            <a:ext cx="8608037" cy="1077229"/>
          </a:xfrm>
        </p:spPr>
        <p:txBody>
          <a:bodyPr>
            <a:normAutofit/>
          </a:bodyPr>
          <a:lstStyle/>
          <a:p>
            <a:pPr algn="l"/>
            <a:r>
              <a:rPr lang="en-GB"/>
              <a:t>Formation and Completion of Gestalts</a:t>
            </a:r>
          </a:p>
        </p:txBody>
      </p:sp>
      <p:pic>
        <p:nvPicPr>
          <p:cNvPr id="4" name="Graphic 4" descr="Baguette">
            <a:extLst>
              <a:ext uri="{FF2B5EF4-FFF2-40B4-BE49-F238E27FC236}">
                <a16:creationId xmlns:a16="http://schemas.microsoft.com/office/drawing/2014/main" id="{C600E60E-053E-4CB6-8C3F-1998B25DEF87}"/>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2286939" y="2875323"/>
            <a:ext cx="2341722" cy="234172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 name="Content Placeholder 2"/>
          <p:cNvSpPr>
            <a:spLocks noGrp="1"/>
          </p:cNvSpPr>
          <p:nvPr>
            <p:ph idx="1"/>
          </p:nvPr>
        </p:nvSpPr>
        <p:spPr>
          <a:xfrm>
            <a:off x="5444576" y="2052116"/>
            <a:ext cx="5131324" cy="3997828"/>
          </a:xfrm>
        </p:spPr>
        <p:txBody>
          <a:bodyPr>
            <a:normAutofit/>
          </a:bodyPr>
          <a:lstStyle/>
          <a:p>
            <a:r>
              <a:rPr lang="en-GB"/>
              <a:t>Principle of Figure and Ground</a:t>
            </a:r>
          </a:p>
        </p:txBody>
      </p:sp>
      <p:sp>
        <p:nvSpPr>
          <p:cNvPr id="28" name="Rectangle 20">
            <a:extLst>
              <a:ext uri="{FF2B5EF4-FFF2-40B4-BE49-F238E27FC236}">
                <a16:creationId xmlns:a16="http://schemas.microsoft.com/office/drawing/2014/main" id="{858913C3-F988-4D9A-B3AA-C4F77A581C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017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Principle of Satisfaction of Needs</a:t>
            </a:r>
          </a:p>
        </p:txBody>
      </p:sp>
      <p:sp>
        <p:nvSpPr>
          <p:cNvPr id="3" name="Content Placeholder 2"/>
          <p:cNvSpPr>
            <a:spLocks noGrp="1"/>
          </p:cNvSpPr>
          <p:nvPr>
            <p:ph idx="1"/>
          </p:nvPr>
        </p:nvSpPr>
        <p:spPr/>
        <p:txBody>
          <a:bodyPr/>
          <a:lstStyle/>
          <a:p>
            <a:pPr marL="344170" indent="-344170"/>
            <a:r>
              <a:rPr lang="en-GB"/>
              <a:t>We have innate needs, and we have a drive to satisfy them</a:t>
            </a:r>
            <a:endParaRPr lang="en-GB">
              <a:cs typeface="Arial"/>
            </a:endParaRPr>
          </a:p>
          <a:p>
            <a:pPr marL="344170" indent="-344170"/>
            <a:r>
              <a:rPr lang="en-GB"/>
              <a:t>Clients come to therapy because something may have been unmet as a child and they are looking for a way of satisfying the need.</a:t>
            </a:r>
            <a:endParaRPr lang="en-GB">
              <a:cs typeface="Arial"/>
            </a:endParaRPr>
          </a:p>
          <a:p>
            <a:pPr marL="344170" indent="-344170"/>
            <a:r>
              <a:rPr lang="en-GB"/>
              <a:t>As a therapist you would explore unfinished business and work through these in the here and now within the therapeutic relationship</a:t>
            </a:r>
            <a:endParaRPr lang="en-GB">
              <a:cs typeface="Arial"/>
            </a:endParaRPr>
          </a:p>
        </p:txBody>
      </p:sp>
    </p:spTree>
    <p:extLst>
      <p:ext uri="{BB962C8B-B14F-4D97-AF65-F5344CB8AC3E}">
        <p14:creationId xmlns:p14="http://schemas.microsoft.com/office/powerpoint/2010/main" val="1736274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5" name="Rectangle 9">
            <a:extLst>
              <a:ext uri="{FF2B5EF4-FFF2-40B4-BE49-F238E27FC236}">
                <a16:creationId xmlns:a16="http://schemas.microsoft.com/office/drawing/2014/main" id="{B7187063-E587-4FED-8CE6-2122248E4B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11">
            <a:extLst>
              <a:ext uri="{FF2B5EF4-FFF2-40B4-BE49-F238E27FC236}">
                <a16:creationId xmlns:a16="http://schemas.microsoft.com/office/drawing/2014/main" id="{37E7ED2D-1C71-44BD-9479-251D8C302C5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 name="Picture 13">
            <a:extLst>
              <a:ext uri="{FF2B5EF4-FFF2-40B4-BE49-F238E27FC236}">
                <a16:creationId xmlns:a16="http://schemas.microsoft.com/office/drawing/2014/main" id="{6214A19D-E353-4EA9-9D76-FA2D65D5EBE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 name="Rectangle 15">
            <a:extLst>
              <a:ext uri="{FF2B5EF4-FFF2-40B4-BE49-F238E27FC236}">
                <a16:creationId xmlns:a16="http://schemas.microsoft.com/office/drawing/2014/main" id="{11EFEBD7-D58C-4FA3-B282-6129152CA9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7">
            <a:extLst>
              <a:ext uri="{FF2B5EF4-FFF2-40B4-BE49-F238E27FC236}">
                <a16:creationId xmlns:a16="http://schemas.microsoft.com/office/drawing/2014/main" id="{C5D6CB44-4B28-4852-BD28-A7CFEF79CC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9">
            <a:extLst>
              <a:ext uri="{FF2B5EF4-FFF2-40B4-BE49-F238E27FC236}">
                <a16:creationId xmlns:a16="http://schemas.microsoft.com/office/drawing/2014/main" id="{E20AE96B-ABAF-4F1E-988C-2A67102ABB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69803" y="808056"/>
            <a:ext cx="8608037" cy="1077229"/>
          </a:xfrm>
        </p:spPr>
        <p:txBody>
          <a:bodyPr>
            <a:normAutofit/>
          </a:bodyPr>
          <a:lstStyle/>
          <a:p>
            <a:pPr algn="l"/>
            <a:r>
              <a:rPr lang="en-GB"/>
              <a:t>Principle of Wholeness</a:t>
            </a:r>
          </a:p>
        </p:txBody>
      </p:sp>
      <p:pic>
        <p:nvPicPr>
          <p:cNvPr id="15" name="Graphic 6" descr="Questions">
            <a:extLst>
              <a:ext uri="{FF2B5EF4-FFF2-40B4-BE49-F238E27FC236}">
                <a16:creationId xmlns:a16="http://schemas.microsoft.com/office/drawing/2014/main" id="{6A0F6805-56C5-4895-AD3F-5D416E50144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tretch>
            <a:fillRect/>
          </a:stretch>
        </p:blipFill>
        <p:spPr>
          <a:xfrm>
            <a:off x="2286939" y="2875323"/>
            <a:ext cx="2341722" cy="234172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 name="Content Placeholder 2"/>
          <p:cNvSpPr>
            <a:spLocks noGrp="1"/>
          </p:cNvSpPr>
          <p:nvPr>
            <p:ph idx="1"/>
          </p:nvPr>
        </p:nvSpPr>
        <p:spPr>
          <a:xfrm>
            <a:off x="5444576" y="2052116"/>
            <a:ext cx="5131324" cy="3997828"/>
          </a:xfrm>
        </p:spPr>
        <p:txBody>
          <a:bodyPr>
            <a:normAutofit/>
          </a:bodyPr>
          <a:lstStyle/>
          <a:p>
            <a:r>
              <a:rPr lang="en-GB"/>
              <a:t>How might a person be whole?</a:t>
            </a:r>
          </a:p>
          <a:p>
            <a:r>
              <a:rPr lang="en-GB"/>
              <a:t>Medical model?</a:t>
            </a:r>
          </a:p>
        </p:txBody>
      </p:sp>
      <p:sp>
        <p:nvSpPr>
          <p:cNvPr id="17" name="Rectangle 21">
            <a:extLst>
              <a:ext uri="{FF2B5EF4-FFF2-40B4-BE49-F238E27FC236}">
                <a16:creationId xmlns:a16="http://schemas.microsoft.com/office/drawing/2014/main" id="{858913C3-F988-4D9A-B3AA-C4F77A581C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06599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187063-E587-4FED-8CE6-2122248E4B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7E7ED2D-1C71-44BD-9479-251D8C302C5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6214A19D-E353-4EA9-9D76-FA2D65D5EBE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11EFEBD7-D58C-4FA3-B282-6129152CA9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5D6CB44-4B28-4852-BD28-A7CFEF79CC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0AE96B-ABAF-4F1E-988C-2A67102ABB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69803" y="808056"/>
            <a:ext cx="8608037" cy="1077229"/>
          </a:xfrm>
        </p:spPr>
        <p:txBody>
          <a:bodyPr>
            <a:normAutofit/>
          </a:bodyPr>
          <a:lstStyle/>
          <a:p>
            <a:pPr algn="l"/>
            <a:r>
              <a:rPr lang="en-GB"/>
              <a:t>Principle of Completion</a:t>
            </a:r>
          </a:p>
        </p:txBody>
      </p:sp>
      <p:pic>
        <p:nvPicPr>
          <p:cNvPr id="7" name="Graphic 6" descr="Thought bubble">
            <a:extLst>
              <a:ext uri="{FF2B5EF4-FFF2-40B4-BE49-F238E27FC236}">
                <a16:creationId xmlns:a16="http://schemas.microsoft.com/office/drawing/2014/main" id="{332C1054-C5FD-4225-85C4-FE78956F4D3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tretch>
            <a:fillRect/>
          </a:stretch>
        </p:blipFill>
        <p:spPr>
          <a:xfrm>
            <a:off x="2286939" y="2875323"/>
            <a:ext cx="2341722" cy="234172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 name="Content Placeholder 2"/>
          <p:cNvSpPr>
            <a:spLocks noGrp="1"/>
          </p:cNvSpPr>
          <p:nvPr>
            <p:ph idx="1"/>
          </p:nvPr>
        </p:nvSpPr>
        <p:spPr>
          <a:xfrm>
            <a:off x="5444576" y="2052116"/>
            <a:ext cx="5131324" cy="3997828"/>
          </a:xfrm>
        </p:spPr>
        <p:txBody>
          <a:bodyPr>
            <a:normAutofit/>
          </a:bodyPr>
          <a:lstStyle/>
          <a:p>
            <a:r>
              <a:rPr lang="en-GB"/>
              <a:t>As individuals, we need to complete our experiences.</a:t>
            </a:r>
          </a:p>
          <a:p>
            <a:r>
              <a:rPr lang="en-GB"/>
              <a:t>Unfinished business/experiences will occupy our thoughts and distract us from being fully present.</a:t>
            </a:r>
          </a:p>
          <a:p>
            <a:r>
              <a:rPr lang="en-GB"/>
              <a:t>Any examples?</a:t>
            </a:r>
          </a:p>
        </p:txBody>
      </p:sp>
      <p:sp>
        <p:nvSpPr>
          <p:cNvPr id="22" name="Rectangle 21">
            <a:extLst>
              <a:ext uri="{FF2B5EF4-FFF2-40B4-BE49-F238E27FC236}">
                <a16:creationId xmlns:a16="http://schemas.microsoft.com/office/drawing/2014/main" id="{858913C3-F988-4D9A-B3AA-C4F77A581C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25113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18412" y="1201723"/>
            <a:ext cx="3133750" cy="4454554"/>
          </a:xfrm>
        </p:spPr>
        <p:txBody>
          <a:bodyPr anchor="ctr">
            <a:normAutofit/>
          </a:bodyPr>
          <a:lstStyle/>
          <a:p>
            <a:r>
              <a:rPr lang="en-GB" sz="3600"/>
              <a:t>Principle of Embodiment</a:t>
            </a:r>
          </a:p>
        </p:txBody>
      </p:sp>
      <p:sp>
        <p:nvSpPr>
          <p:cNvPr id="3" name="Content Placeholder 2"/>
          <p:cNvSpPr>
            <a:spLocks noGrp="1"/>
          </p:cNvSpPr>
          <p:nvPr>
            <p:ph idx="1"/>
          </p:nvPr>
        </p:nvSpPr>
        <p:spPr>
          <a:xfrm>
            <a:off x="5454363" y="1201723"/>
            <a:ext cx="5329250" cy="4454554"/>
          </a:xfrm>
        </p:spPr>
        <p:txBody>
          <a:bodyPr anchor="ctr">
            <a:normAutofit/>
          </a:bodyPr>
          <a:lstStyle/>
          <a:p>
            <a:r>
              <a:rPr lang="en-GB" sz="1800"/>
              <a:t>Too much in our heads and not enough time staying grounded and in ourselves?</a:t>
            </a:r>
          </a:p>
          <a:p>
            <a:r>
              <a:rPr lang="en-GB" sz="1800"/>
              <a:t>This leaves us unlikely to trust our feelings, our somatic experiences, this has been lost.</a:t>
            </a:r>
          </a:p>
        </p:txBody>
      </p:sp>
    </p:spTree>
    <p:extLst>
      <p:ext uri="{BB962C8B-B14F-4D97-AF65-F5344CB8AC3E}">
        <p14:creationId xmlns:p14="http://schemas.microsoft.com/office/powerpoint/2010/main" val="18976454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18412" y="1201723"/>
            <a:ext cx="3133750" cy="4454554"/>
          </a:xfrm>
        </p:spPr>
        <p:txBody>
          <a:bodyPr anchor="ctr">
            <a:normAutofit/>
          </a:bodyPr>
          <a:lstStyle/>
          <a:p>
            <a:r>
              <a:rPr lang="en-GB" sz="3600"/>
              <a:t>Principle of Multiple Ways of Knowing</a:t>
            </a:r>
          </a:p>
        </p:txBody>
      </p:sp>
      <p:sp>
        <p:nvSpPr>
          <p:cNvPr id="3" name="Content Placeholder 2"/>
          <p:cNvSpPr>
            <a:spLocks noGrp="1"/>
          </p:cNvSpPr>
          <p:nvPr>
            <p:ph idx="1"/>
          </p:nvPr>
        </p:nvSpPr>
        <p:spPr>
          <a:xfrm>
            <a:off x="5454363" y="1201723"/>
            <a:ext cx="5329250" cy="4454554"/>
          </a:xfrm>
        </p:spPr>
        <p:txBody>
          <a:bodyPr anchor="ctr">
            <a:normAutofit/>
          </a:bodyPr>
          <a:lstStyle/>
          <a:p>
            <a:r>
              <a:rPr lang="en-GB" sz="1800"/>
              <a:t>If we trusted and listened to our internal feelings, bodily experiences, imaginative and expressive ways of knowing and understanding we can find our own answers.</a:t>
            </a:r>
          </a:p>
        </p:txBody>
      </p:sp>
    </p:spTree>
    <p:extLst>
      <p:ext uri="{BB962C8B-B14F-4D97-AF65-F5344CB8AC3E}">
        <p14:creationId xmlns:p14="http://schemas.microsoft.com/office/powerpoint/2010/main" val="30490644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C3320C8-0DF2-47E2-AE32-8C570D54BC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937E2AB-626F-4D5D-8344-EE2C08191D9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31374C91-3FF2-48F7-A02C-36E1E075F55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AC084A8C-D0A6-4A75-AED9-C13FD20A6E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B537086-027A-4360-81BC-8BA916D26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FAAFA00-A1E1-4789-A035-9CBB7B0308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69803" y="808056"/>
            <a:ext cx="8608037" cy="1077229"/>
          </a:xfrm>
        </p:spPr>
        <p:txBody>
          <a:bodyPr>
            <a:normAutofit/>
          </a:bodyPr>
          <a:lstStyle/>
          <a:p>
            <a:pPr algn="l"/>
            <a:r>
              <a:rPr lang="en-GB"/>
              <a:t>Principle of Interrelatedness</a:t>
            </a:r>
          </a:p>
        </p:txBody>
      </p:sp>
      <p:sp>
        <p:nvSpPr>
          <p:cNvPr id="3" name="Content Placeholder 2"/>
          <p:cNvSpPr>
            <a:spLocks noGrp="1"/>
          </p:cNvSpPr>
          <p:nvPr>
            <p:ph idx="1"/>
          </p:nvPr>
        </p:nvSpPr>
        <p:spPr>
          <a:xfrm>
            <a:off x="1975805" y="2052116"/>
            <a:ext cx="5243780" cy="3997828"/>
          </a:xfrm>
        </p:spPr>
        <p:txBody>
          <a:bodyPr>
            <a:normAutofit/>
          </a:bodyPr>
          <a:lstStyle/>
          <a:p>
            <a:r>
              <a:rPr lang="en-GB"/>
              <a:t>People are part of their environment or their ‘field’ and we cannot view them as separate from this. </a:t>
            </a:r>
          </a:p>
        </p:txBody>
      </p:sp>
      <p:pic>
        <p:nvPicPr>
          <p:cNvPr id="4" name="Graphic 4" descr="Connections">
            <a:extLst>
              <a:ext uri="{FF2B5EF4-FFF2-40B4-BE49-F238E27FC236}">
                <a16:creationId xmlns:a16="http://schemas.microsoft.com/office/drawing/2014/main" id="{2968EE40-34D2-40D6-8337-1134AFF47A81}"/>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8029123" y="2924092"/>
            <a:ext cx="2222842" cy="222284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1" name="Rectangle 20">
            <a:extLst>
              <a:ext uri="{FF2B5EF4-FFF2-40B4-BE49-F238E27FC236}">
                <a16:creationId xmlns:a16="http://schemas.microsoft.com/office/drawing/2014/main" id="{FC0230C3-CF46-441A-85D2-5E6F8B3A1E2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7915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C3320C8-0DF2-47E2-AE32-8C570D54BC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937E2AB-626F-4D5D-8344-EE2C08191D9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31374C91-3FF2-48F7-A02C-36E1E075F55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AC084A8C-D0A6-4A75-AED9-C13FD20A6E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B537086-027A-4360-81BC-8BA916D26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FAAFA00-A1E1-4789-A035-9CBB7B0308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69803" y="808056"/>
            <a:ext cx="8608037" cy="1077229"/>
          </a:xfrm>
        </p:spPr>
        <p:txBody>
          <a:bodyPr>
            <a:normAutofit/>
          </a:bodyPr>
          <a:lstStyle/>
          <a:p>
            <a:pPr algn="l"/>
            <a:r>
              <a:rPr lang="en-GB"/>
              <a:t>Principle of Organismic Self-regulation</a:t>
            </a:r>
          </a:p>
        </p:txBody>
      </p:sp>
      <p:sp>
        <p:nvSpPr>
          <p:cNvPr id="3" name="Content Placeholder 2"/>
          <p:cNvSpPr>
            <a:spLocks noGrp="1"/>
          </p:cNvSpPr>
          <p:nvPr>
            <p:ph idx="1"/>
          </p:nvPr>
        </p:nvSpPr>
        <p:spPr>
          <a:xfrm>
            <a:off x="1975805" y="2052116"/>
            <a:ext cx="5243780" cy="3997828"/>
          </a:xfrm>
        </p:spPr>
        <p:txBody>
          <a:bodyPr>
            <a:normAutofit/>
          </a:bodyPr>
          <a:lstStyle/>
          <a:p>
            <a:r>
              <a:rPr lang="en-GB"/>
              <a:t>This is our nature to maintain a sense of equilibrium between ourselves and our environment</a:t>
            </a:r>
          </a:p>
        </p:txBody>
      </p:sp>
      <p:pic>
        <p:nvPicPr>
          <p:cNvPr id="7" name="Graphic 6" descr="Cycle with People">
            <a:extLst>
              <a:ext uri="{FF2B5EF4-FFF2-40B4-BE49-F238E27FC236}">
                <a16:creationId xmlns:a16="http://schemas.microsoft.com/office/drawing/2014/main" id="{89F626D9-8C26-4736-AB56-699A207428D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tretch>
            <a:fillRect/>
          </a:stretch>
        </p:blipFill>
        <p:spPr>
          <a:xfrm>
            <a:off x="8029123" y="2924092"/>
            <a:ext cx="2222842" cy="222284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2" name="Rectangle 21">
            <a:extLst>
              <a:ext uri="{FF2B5EF4-FFF2-40B4-BE49-F238E27FC236}">
                <a16:creationId xmlns:a16="http://schemas.microsoft.com/office/drawing/2014/main" id="{FC0230C3-CF46-441A-85D2-5E6F8B3A1E2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55770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C3320C8-0DF2-47E2-AE32-8C570D54BC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937E2AB-626F-4D5D-8344-EE2C08191D9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31374C91-3FF2-48F7-A02C-36E1E075F55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AC084A8C-D0A6-4A75-AED9-C13FD20A6E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B537086-027A-4360-81BC-8BA916D26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FAAFA00-A1E1-4789-A035-9CBB7B0308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69803" y="808056"/>
            <a:ext cx="8608037" cy="1077229"/>
          </a:xfrm>
        </p:spPr>
        <p:txBody>
          <a:bodyPr>
            <a:normAutofit/>
          </a:bodyPr>
          <a:lstStyle/>
          <a:p>
            <a:pPr algn="l"/>
            <a:r>
              <a:rPr lang="en-GB"/>
              <a:t>Principles in Practice</a:t>
            </a:r>
          </a:p>
        </p:txBody>
      </p:sp>
      <p:sp>
        <p:nvSpPr>
          <p:cNvPr id="3" name="Content Placeholder 2"/>
          <p:cNvSpPr>
            <a:spLocks noGrp="1"/>
          </p:cNvSpPr>
          <p:nvPr>
            <p:ph idx="1"/>
          </p:nvPr>
        </p:nvSpPr>
        <p:spPr>
          <a:xfrm>
            <a:off x="1975805" y="2052116"/>
            <a:ext cx="5243780" cy="3997828"/>
          </a:xfrm>
        </p:spPr>
        <p:txBody>
          <a:bodyPr>
            <a:normAutofit/>
          </a:bodyPr>
          <a:lstStyle/>
          <a:p>
            <a:pPr marL="344170" indent="-344170"/>
            <a:r>
              <a:rPr lang="en-GB"/>
              <a:t>As the weeks develop, we’ll look at how these can be applied within the work that you do with clients.</a:t>
            </a:r>
            <a:endParaRPr lang="en-US"/>
          </a:p>
        </p:txBody>
      </p:sp>
      <p:pic>
        <p:nvPicPr>
          <p:cNvPr id="7" name="Graphic 6" descr="Onboarding">
            <a:extLst>
              <a:ext uri="{FF2B5EF4-FFF2-40B4-BE49-F238E27FC236}">
                <a16:creationId xmlns:a16="http://schemas.microsoft.com/office/drawing/2014/main" id="{3D6B3E3D-C928-45EB-8404-E742EDEE5DA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8029123" y="2924092"/>
            <a:ext cx="2222842" cy="222284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2" name="Rectangle 21">
            <a:extLst>
              <a:ext uri="{FF2B5EF4-FFF2-40B4-BE49-F238E27FC236}">
                <a16:creationId xmlns:a16="http://schemas.microsoft.com/office/drawing/2014/main" id="{FC0230C3-CF46-441A-85D2-5E6F8B3A1E2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74433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88901" y="808056"/>
            <a:ext cx="8381238" cy="1077229"/>
          </a:xfrm>
        </p:spPr>
        <p:txBody>
          <a:bodyPr>
            <a:normAutofit/>
          </a:bodyPr>
          <a:lstStyle/>
          <a:p>
            <a:pPr algn="l"/>
            <a:r>
              <a:rPr lang="en-GB" sz="4400"/>
              <a:t>Relationship in Gestalt Therapy</a:t>
            </a:r>
          </a:p>
        </p:txBody>
      </p:sp>
      <p:sp>
        <p:nvSpPr>
          <p:cNvPr id="3" name="Content Placeholder 2"/>
          <p:cNvSpPr>
            <a:spLocks noGrp="1"/>
          </p:cNvSpPr>
          <p:nvPr>
            <p:ph idx="1"/>
          </p:nvPr>
        </p:nvSpPr>
        <p:spPr>
          <a:xfrm>
            <a:off x="2256639" y="2052116"/>
            <a:ext cx="6572814" cy="3997828"/>
          </a:xfrm>
        </p:spPr>
        <p:txBody>
          <a:bodyPr anchor="t">
            <a:normAutofit/>
          </a:bodyPr>
          <a:lstStyle/>
          <a:p>
            <a:r>
              <a:rPr lang="en-GB" sz="1800"/>
              <a:t>Like many other approaches Gestalt Therapy also contends that a healthy relationship is key to growth and health.</a:t>
            </a:r>
          </a:p>
          <a:p>
            <a:r>
              <a:rPr lang="en-GB" sz="1800"/>
              <a:t>Acceptance by the counsellor for who the client is</a:t>
            </a:r>
          </a:p>
          <a:p>
            <a:r>
              <a:rPr lang="en-GB" sz="1800"/>
              <a:t>This is inviting the client to do the same for themselves</a:t>
            </a:r>
          </a:p>
          <a:p>
            <a:r>
              <a:rPr lang="en-GB" sz="1800"/>
              <a:t>The importance of the therapeutic relationship</a:t>
            </a:r>
          </a:p>
          <a:p>
            <a:r>
              <a:rPr lang="en-GB" sz="1800"/>
              <a:t>It’s about what happens between the client and therapist, in the relationship between.</a:t>
            </a:r>
          </a:p>
          <a:p>
            <a:pPr marL="0" indent="0">
              <a:buNone/>
            </a:pPr>
            <a:endParaRPr lang="en-GB" sz="1800"/>
          </a:p>
        </p:txBody>
      </p:sp>
    </p:spTree>
    <p:extLst>
      <p:ext uri="{BB962C8B-B14F-4D97-AF65-F5344CB8AC3E}">
        <p14:creationId xmlns:p14="http://schemas.microsoft.com/office/powerpoint/2010/main" val="2345558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6FA072-D541-4EE8-9DC6-513AAB2B95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BD4AA0B-889E-42F1-8C61-06B59098806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27A27B9E-2573-4972-8BC6-6FC372B9F6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2684A4E-2FEB-456B-BFC9-4FEA3CCD56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808936" y="2811270"/>
            <a:ext cx="3473753" cy="1770045"/>
          </a:xfrm>
        </p:spPr>
        <p:txBody>
          <a:bodyPr>
            <a:normAutofit/>
          </a:bodyPr>
          <a:lstStyle/>
          <a:p>
            <a:pPr algn="l"/>
            <a:r>
              <a:rPr lang="en-GB"/>
              <a:t>Self and the Relationship</a:t>
            </a:r>
          </a:p>
        </p:txBody>
      </p:sp>
      <p:graphicFrame>
        <p:nvGraphicFramePr>
          <p:cNvPr id="5" name="Content Placeholder 2">
            <a:extLst>
              <a:ext uri="{FF2B5EF4-FFF2-40B4-BE49-F238E27FC236}">
                <a16:creationId xmlns:a16="http://schemas.microsoft.com/office/drawing/2014/main" id="{09C15E4C-A5F3-40E9-8A4E-C35DB99FAD12}"/>
              </a:ext>
            </a:extLst>
          </p:cNvPr>
          <p:cNvGraphicFramePr>
            <a:graphicFrameLocks noGrp="1"/>
          </p:cNvGraphicFramePr>
          <p:nvPr>
            <p:ph idx="1"/>
            <p:extLst>
              <p:ext uri="{D42A27DB-BD31-4B8C-83A1-F6EECF244321}">
                <p14:modId xmlns:p14="http://schemas.microsoft.com/office/powerpoint/2010/main" val="1857355910"/>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465405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Healthy and Unhealthy States</a:t>
            </a:r>
            <a:br>
              <a:rPr lang="en-GB"/>
            </a:br>
            <a:endParaRPr lang="en-GB"/>
          </a:p>
        </p:txBody>
      </p:sp>
      <p:sp>
        <p:nvSpPr>
          <p:cNvPr id="3" name="Content Placeholder 2"/>
          <p:cNvSpPr>
            <a:spLocks noGrp="1"/>
          </p:cNvSpPr>
          <p:nvPr>
            <p:ph idx="1"/>
          </p:nvPr>
        </p:nvSpPr>
        <p:spPr/>
        <p:txBody>
          <a:bodyPr/>
          <a:lstStyle/>
          <a:p>
            <a:pPr marL="344170" indent="-344170"/>
            <a:r>
              <a:rPr lang="en-GB"/>
              <a:t>Development of relationships that are mutually interdependent, rather than enmeshed and involve dependence and exploitation</a:t>
            </a:r>
            <a:endParaRPr lang="en-US"/>
          </a:p>
          <a:p>
            <a:pPr marL="344170" indent="-344170"/>
            <a:r>
              <a:rPr lang="en-GB"/>
              <a:t>Choice and responsibility</a:t>
            </a:r>
            <a:endParaRPr lang="en-GB">
              <a:cs typeface="Arial" panose="020B0604020202020204"/>
            </a:endParaRPr>
          </a:p>
          <a:p>
            <a:pPr marL="344170" indent="-344170"/>
            <a:r>
              <a:rPr lang="en-GB"/>
              <a:t>Living in the here and now</a:t>
            </a:r>
            <a:endParaRPr lang="en-GB">
              <a:cs typeface="Arial" panose="020B0604020202020204"/>
            </a:endParaRPr>
          </a:p>
          <a:p>
            <a:pPr marL="344170" indent="-344170"/>
            <a:r>
              <a:rPr lang="en-GB"/>
              <a:t>Acceptance of self</a:t>
            </a:r>
            <a:endParaRPr lang="en-GB">
              <a:cs typeface="Arial" panose="020B0604020202020204"/>
            </a:endParaRPr>
          </a:p>
          <a:p>
            <a:pPr marL="344170" indent="-344170"/>
            <a:r>
              <a:rPr lang="en-GB"/>
              <a:t>Environmental interaction</a:t>
            </a:r>
            <a:endParaRPr lang="en-GB">
              <a:cs typeface="Arial" panose="020B0604020202020204"/>
            </a:endParaRPr>
          </a:p>
        </p:txBody>
      </p:sp>
    </p:spTree>
    <p:extLst>
      <p:ext uri="{BB962C8B-B14F-4D97-AF65-F5344CB8AC3E}">
        <p14:creationId xmlns:p14="http://schemas.microsoft.com/office/powerpoint/2010/main" val="32151023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Unhealthy states</a:t>
            </a:r>
          </a:p>
        </p:txBody>
      </p:sp>
      <p:sp>
        <p:nvSpPr>
          <p:cNvPr id="3" name="Content Placeholder 2"/>
          <p:cNvSpPr>
            <a:spLocks noGrp="1"/>
          </p:cNvSpPr>
          <p:nvPr>
            <p:ph idx="1"/>
          </p:nvPr>
        </p:nvSpPr>
        <p:spPr/>
        <p:txBody>
          <a:bodyPr/>
          <a:lstStyle/>
          <a:p>
            <a:r>
              <a:rPr lang="en-GB"/>
              <a:t>Over-dependent</a:t>
            </a:r>
          </a:p>
          <a:p>
            <a:r>
              <a:rPr lang="en-GB"/>
              <a:t>Not allowing for experiencing, numbing of sensations, feelings</a:t>
            </a:r>
          </a:p>
          <a:p>
            <a:r>
              <a:rPr lang="en-GB"/>
              <a:t>Not accepting all aspects of self</a:t>
            </a:r>
          </a:p>
          <a:p>
            <a:r>
              <a:rPr lang="en-GB"/>
              <a:t>Acting habitually</a:t>
            </a:r>
          </a:p>
          <a:p>
            <a:r>
              <a:rPr lang="en-GB"/>
              <a:t>Being outside of our lives, rather than living it.</a:t>
            </a:r>
          </a:p>
        </p:txBody>
      </p:sp>
    </p:spTree>
    <p:extLst>
      <p:ext uri="{BB962C8B-B14F-4D97-AF65-F5344CB8AC3E}">
        <p14:creationId xmlns:p14="http://schemas.microsoft.com/office/powerpoint/2010/main" val="3683838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C3320C8-0DF2-47E2-AE32-8C570D54BC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937E2AB-626F-4D5D-8344-EE2C08191D9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31374C91-3FF2-48F7-A02C-36E1E075F55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AC084A8C-D0A6-4A75-AED9-C13FD20A6E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B537086-027A-4360-81BC-8BA916D26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FAAFA00-A1E1-4789-A035-9CBB7B0308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69803" y="808056"/>
            <a:ext cx="8608037" cy="1077229"/>
          </a:xfrm>
        </p:spPr>
        <p:txBody>
          <a:bodyPr>
            <a:normAutofit/>
          </a:bodyPr>
          <a:lstStyle/>
          <a:p>
            <a:pPr algn="l"/>
            <a:r>
              <a:rPr lang="en-GB"/>
              <a:t>Gestalt Relationship</a:t>
            </a:r>
          </a:p>
        </p:txBody>
      </p:sp>
      <p:sp>
        <p:nvSpPr>
          <p:cNvPr id="3" name="Content Placeholder 2"/>
          <p:cNvSpPr>
            <a:spLocks noGrp="1"/>
          </p:cNvSpPr>
          <p:nvPr>
            <p:ph idx="1"/>
          </p:nvPr>
        </p:nvSpPr>
        <p:spPr>
          <a:xfrm>
            <a:off x="1975805" y="2052116"/>
            <a:ext cx="5243780" cy="3997828"/>
          </a:xfrm>
        </p:spPr>
        <p:txBody>
          <a:bodyPr>
            <a:normAutofit/>
          </a:bodyPr>
          <a:lstStyle/>
          <a:p>
            <a:r>
              <a:rPr lang="en-GB"/>
              <a:t>Buber’s I-Thou relationship – authentic meeting of other.</a:t>
            </a:r>
          </a:p>
        </p:txBody>
      </p:sp>
      <p:pic>
        <p:nvPicPr>
          <p:cNvPr id="7" name="Graphic 6" descr="Social Network">
            <a:extLst>
              <a:ext uri="{FF2B5EF4-FFF2-40B4-BE49-F238E27FC236}">
                <a16:creationId xmlns:a16="http://schemas.microsoft.com/office/drawing/2014/main" id="{E5516C1F-5C88-49E3-8CDD-B9DAD3703B8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8029123" y="2924092"/>
            <a:ext cx="2222842" cy="222284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2" name="Rectangle 21">
            <a:extLst>
              <a:ext uri="{FF2B5EF4-FFF2-40B4-BE49-F238E27FC236}">
                <a16:creationId xmlns:a16="http://schemas.microsoft.com/office/drawing/2014/main" id="{FC0230C3-CF46-441A-85D2-5E6F8B3A1E2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966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rtlCol="0">
            <a:normAutofit/>
          </a:bodyPr>
          <a:lstStyle/>
          <a:p>
            <a:pPr>
              <a:defRPr/>
            </a:pPr>
            <a:r>
              <a:rPr lang="en-GB">
                <a:solidFill>
                  <a:schemeClr val="tx2">
                    <a:satMod val="200000"/>
                  </a:schemeClr>
                </a:solidFill>
              </a:rPr>
              <a:t>The Therapist</a:t>
            </a:r>
          </a:p>
        </p:txBody>
      </p:sp>
      <p:sp>
        <p:nvSpPr>
          <p:cNvPr id="21507" name="Content Placeholder 2"/>
          <p:cNvSpPr>
            <a:spLocks noGrp="1"/>
          </p:cNvSpPr>
          <p:nvPr>
            <p:ph idx="1"/>
          </p:nvPr>
        </p:nvSpPr>
        <p:spPr/>
        <p:txBody>
          <a:bodyPr rtlCol="0">
            <a:normAutofit/>
          </a:bodyPr>
          <a:lstStyle/>
          <a:p>
            <a:pPr marL="411480">
              <a:spcAft>
                <a:spcPts val="0"/>
              </a:spcAft>
              <a:buFont typeface="Arial" charset="0"/>
              <a:buChar char="•"/>
              <a:defRPr/>
            </a:pPr>
            <a:r>
              <a:rPr lang="en-GB"/>
              <a:t>A Gestalt therapist addresses the person as:</a:t>
            </a:r>
          </a:p>
          <a:p>
            <a:pPr marL="411480">
              <a:spcAft>
                <a:spcPts val="0"/>
              </a:spcAft>
              <a:buFont typeface="Arial" charset="0"/>
              <a:buChar char="•"/>
              <a:defRPr/>
            </a:pPr>
            <a:r>
              <a:rPr lang="en-GB"/>
              <a:t> a functional, organismic whole,</a:t>
            </a:r>
          </a:p>
          <a:p>
            <a:pPr marL="411480">
              <a:spcAft>
                <a:spcPts val="0"/>
              </a:spcAft>
              <a:buFont typeface="Arial" charset="0"/>
              <a:buChar char="•"/>
              <a:defRPr/>
            </a:pPr>
            <a:r>
              <a:rPr lang="en-GB"/>
              <a:t> that strives towards higher levels of potentiality, actualization, </a:t>
            </a:r>
          </a:p>
          <a:p>
            <a:pPr marL="411480">
              <a:spcAft>
                <a:spcPts val="0"/>
              </a:spcAft>
              <a:buFont typeface="Arial" charset="0"/>
              <a:buChar char="•"/>
              <a:defRPr/>
            </a:pPr>
            <a:r>
              <a:rPr lang="en-GB"/>
              <a:t> integration within, as part if its organism/environment field. </a:t>
            </a:r>
          </a:p>
          <a:p>
            <a:pPr marL="411480">
              <a:spcAft>
                <a:spcPts val="0"/>
              </a:spcAft>
              <a:buFont typeface="Arial" charset="0"/>
              <a:buChar char="•"/>
              <a:defRPr/>
            </a:pPr>
            <a:r>
              <a:rPr lang="en-GB"/>
              <a:t>Holds the wisdom to know what is needed in relation to their situation.</a:t>
            </a:r>
          </a:p>
        </p:txBody>
      </p:sp>
    </p:spTree>
    <p:extLst>
      <p:ext uri="{BB962C8B-B14F-4D97-AF65-F5344CB8AC3E}">
        <p14:creationId xmlns:p14="http://schemas.microsoft.com/office/powerpoint/2010/main" val="41457354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rtlCol="0">
            <a:normAutofit/>
          </a:bodyPr>
          <a:lstStyle/>
          <a:p>
            <a:pPr>
              <a:defRPr/>
            </a:pPr>
            <a:r>
              <a:rPr lang="en-GB">
                <a:solidFill>
                  <a:schemeClr val="tx2">
                    <a:satMod val="200000"/>
                  </a:schemeClr>
                </a:solidFill>
              </a:rPr>
              <a:t>RESULT</a:t>
            </a:r>
          </a:p>
        </p:txBody>
      </p:sp>
      <p:sp>
        <p:nvSpPr>
          <p:cNvPr id="11267" name="Content Placeholder 2"/>
          <p:cNvSpPr>
            <a:spLocks noGrp="1"/>
          </p:cNvSpPr>
          <p:nvPr>
            <p:ph idx="1"/>
          </p:nvPr>
        </p:nvSpPr>
        <p:spPr/>
        <p:txBody>
          <a:bodyPr/>
          <a:lstStyle/>
          <a:p>
            <a:pPr eaLnBrk="1" hangingPunct="1"/>
            <a:r>
              <a:rPr lang="en-GB" altLang="en-US" err="1"/>
              <a:t>Growthful</a:t>
            </a:r>
            <a:r>
              <a:rPr lang="en-GB" altLang="en-US"/>
              <a:t> change and mature self-expression – </a:t>
            </a:r>
          </a:p>
          <a:p>
            <a:pPr eaLnBrk="1" hangingPunct="1"/>
            <a:r>
              <a:rPr lang="en-GB" altLang="en-US"/>
              <a:t>Self support</a:t>
            </a:r>
          </a:p>
          <a:p>
            <a:pPr eaLnBrk="1" hangingPunct="1"/>
            <a:r>
              <a:rPr lang="en-GB" altLang="en-US"/>
              <a:t> Gestalt therapy's theory is foremost a theory of growth and education with the focus on health and not on pathology</a:t>
            </a:r>
          </a:p>
        </p:txBody>
      </p:sp>
    </p:spTree>
    <p:extLst>
      <p:ext uri="{BB962C8B-B14F-4D97-AF65-F5344CB8AC3E}">
        <p14:creationId xmlns:p14="http://schemas.microsoft.com/office/powerpoint/2010/main" val="12059916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rtlCol="0">
            <a:normAutofit/>
          </a:bodyPr>
          <a:lstStyle/>
          <a:p>
            <a:pPr>
              <a:defRPr/>
            </a:pPr>
            <a:r>
              <a:rPr lang="en-GB">
                <a:solidFill>
                  <a:schemeClr val="tx2">
                    <a:satMod val="200000"/>
                  </a:schemeClr>
                </a:solidFill>
              </a:rPr>
              <a:t>Key Concepts</a:t>
            </a:r>
          </a:p>
        </p:txBody>
      </p:sp>
      <p:sp>
        <p:nvSpPr>
          <p:cNvPr id="16387" name="Content Placeholder 2"/>
          <p:cNvSpPr>
            <a:spLocks noGrp="1"/>
          </p:cNvSpPr>
          <p:nvPr>
            <p:ph idx="1"/>
          </p:nvPr>
        </p:nvSpPr>
        <p:spPr/>
        <p:txBody>
          <a:bodyPr/>
          <a:lstStyle/>
          <a:p>
            <a:pPr eaLnBrk="1" hangingPunct="1"/>
            <a:r>
              <a:rPr lang="en-GB" altLang="en-US"/>
              <a:t>Of crucial importance is the interplay between biological maturation, environmental influences, interaction of the individual and the environment, and creative adjustment</a:t>
            </a:r>
          </a:p>
        </p:txBody>
      </p:sp>
    </p:spTree>
    <p:extLst>
      <p:ext uri="{BB962C8B-B14F-4D97-AF65-F5344CB8AC3E}">
        <p14:creationId xmlns:p14="http://schemas.microsoft.com/office/powerpoint/2010/main" val="32608871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rtlCol="0">
            <a:normAutofit/>
          </a:bodyPr>
          <a:lstStyle/>
          <a:p>
            <a:pPr>
              <a:defRPr/>
            </a:pPr>
            <a:endParaRPr lang="en-GB">
              <a:solidFill>
                <a:schemeClr val="tx2">
                  <a:satMod val="200000"/>
                </a:schemeClr>
              </a:solidFill>
            </a:endParaRPr>
          </a:p>
        </p:txBody>
      </p:sp>
      <p:sp>
        <p:nvSpPr>
          <p:cNvPr id="17411" name="Content Placeholder 2"/>
          <p:cNvSpPr>
            <a:spLocks noGrp="1"/>
          </p:cNvSpPr>
          <p:nvPr>
            <p:ph idx="1"/>
          </p:nvPr>
        </p:nvSpPr>
        <p:spPr/>
        <p:txBody>
          <a:bodyPr/>
          <a:lstStyle/>
          <a:p>
            <a:pPr eaLnBrk="1" hangingPunct="1"/>
            <a:r>
              <a:rPr lang="en-GB" altLang="en-US"/>
              <a:t>Gestalt therapy is about the aliveness and excitement, the awareness of choice everyone has in creating their lives.</a:t>
            </a:r>
          </a:p>
          <a:p>
            <a:pPr eaLnBrk="1" hangingPunct="1"/>
            <a:endParaRPr lang="en-GB" altLang="en-US"/>
          </a:p>
        </p:txBody>
      </p:sp>
    </p:spTree>
    <p:extLst>
      <p:ext uri="{BB962C8B-B14F-4D97-AF65-F5344CB8AC3E}">
        <p14:creationId xmlns:p14="http://schemas.microsoft.com/office/powerpoint/2010/main" val="17969942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912eea012ff2ad04ab3e220bc9ed095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a95a67bfe5697d340a2eb88ff9e0b0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09249CF-4CFB-4AB9-83F5-A73F39EE5DE1}">
  <ds:schemaRefs>
    <ds:schemaRef ds:uri="696490a5-0429-499a-a254-a60426c02ef0"/>
    <ds:schemaRef ds:uri="d2d6d51c-be45-489c-bfaa-c0c3d4c0c98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00D0933-5370-4293-A7A6-7E65E2793C2E}">
  <ds:schemaRef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D763D0C3-7703-41BD-A9C3-8C8B4886AE1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Madison</Template>
  <TotalTime>6</TotalTime>
  <Words>1219</Words>
  <Application>Microsoft Office PowerPoint</Application>
  <PresentationFormat>Widescreen</PresentationFormat>
  <Paragraphs>149</Paragraphs>
  <Slides>34</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MS Shell Dlg 2</vt:lpstr>
      <vt:lpstr>Wingdings</vt:lpstr>
      <vt:lpstr>Wingdings 3</vt:lpstr>
      <vt:lpstr>Madison</vt:lpstr>
      <vt:lpstr>Introduction to Gestalt</vt:lpstr>
      <vt:lpstr>Characteristics</vt:lpstr>
      <vt:lpstr>Brief History</vt:lpstr>
      <vt:lpstr>Central concepts</vt:lpstr>
      <vt:lpstr>Zeigarnick Effect</vt:lpstr>
      <vt:lpstr>Influences</vt:lpstr>
      <vt:lpstr>Holism</vt:lpstr>
      <vt:lpstr>Holism cont'd</vt:lpstr>
      <vt:lpstr>Humanism</vt:lpstr>
      <vt:lpstr>Fritz Perls – legacy?</vt:lpstr>
      <vt:lpstr>Key Gestalt Principles</vt:lpstr>
      <vt:lpstr>Principle of Human Value</vt:lpstr>
      <vt:lpstr>Here and now principle</vt:lpstr>
      <vt:lpstr>Principle of Self Awareness</vt:lpstr>
      <vt:lpstr>Principle of Self Responsibility</vt:lpstr>
      <vt:lpstr>Principle of Self as Process</vt:lpstr>
      <vt:lpstr>Formation and Completion of Gestalts</vt:lpstr>
      <vt:lpstr>Principle of Satisfaction of Needs</vt:lpstr>
      <vt:lpstr>Principle of Wholeness</vt:lpstr>
      <vt:lpstr>Principle of Completion</vt:lpstr>
      <vt:lpstr>Principle of Embodiment</vt:lpstr>
      <vt:lpstr>Principle of Multiple Ways of Knowing</vt:lpstr>
      <vt:lpstr>Principle of Interrelatedness</vt:lpstr>
      <vt:lpstr>Principle of Organismic Self-regulation</vt:lpstr>
      <vt:lpstr>Principles in Practice</vt:lpstr>
      <vt:lpstr>Relationship in Gestalt Therapy</vt:lpstr>
      <vt:lpstr>Self and the Relationship</vt:lpstr>
      <vt:lpstr>Healthy and Unhealthy States </vt:lpstr>
      <vt:lpstr>Unhealthy states</vt:lpstr>
      <vt:lpstr>Gestalt Relationship</vt:lpstr>
      <vt:lpstr>The Therapist</vt:lpstr>
      <vt:lpstr>RESULT</vt:lpstr>
      <vt:lpstr>Key Concepts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Gestalt</dc:title>
  <dc:creator>Catherine Slade</dc:creator>
  <cp:lastModifiedBy>Catherine Slade</cp:lastModifiedBy>
  <cp:revision>63</cp:revision>
  <dcterms:created xsi:type="dcterms:W3CDTF">2019-11-13T20:52:42Z</dcterms:created>
  <dcterms:modified xsi:type="dcterms:W3CDTF">2020-11-30T11:30:53Z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