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6" r:id="rId2"/>
    <p:sldId id="257" r:id="rId3"/>
    <p:sldId id="258" r:id="rId4"/>
    <p:sldId id="259" r:id="rId5"/>
    <p:sldId id="268" r:id="rId6"/>
    <p:sldId id="269" r:id="rId7"/>
    <p:sldId id="260" r:id="rId8"/>
    <p:sldId id="270" r:id="rId9"/>
    <p:sldId id="271" r:id="rId10"/>
    <p:sldId id="261" r:id="rId11"/>
    <p:sldId id="272" r:id="rId12"/>
    <p:sldId id="273" r:id="rId13"/>
    <p:sldId id="262" r:id="rId14"/>
    <p:sldId id="274" r:id="rId15"/>
    <p:sldId id="275" r:id="rId16"/>
    <p:sldId id="263" r:id="rId17"/>
    <p:sldId id="276" r:id="rId18"/>
    <p:sldId id="264" r:id="rId19"/>
    <p:sldId id="265" r:id="rId20"/>
    <p:sldId id="266" r:id="rId21"/>
    <p:sldId id="267" r:id="rId22"/>
    <p:sldId id="27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0ABCCF-60DA-4571-9077-29760250426B}" v="1" dt="2026-04-19T14:40:52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60"/>
  </p:normalViewPr>
  <p:slideViewPr>
    <p:cSldViewPr snapToGrid="0">
      <p:cViewPr>
        <p:scale>
          <a:sx n="75" d="100"/>
          <a:sy n="75" d="100"/>
        </p:scale>
        <p:origin x="32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Dintiu (2513117)" userId="7fe562ba-3d30-4de1-99e7-6be3f938a405" providerId="ADAL" clId="{3BDB8ACF-CA99-4904-A463-7289A2964E84}"/>
    <pc:docChg chg="undo custSel addSld modSld">
      <pc:chgData name="Alexandru Dintiu (2513117)" userId="7fe562ba-3d30-4de1-99e7-6be3f938a405" providerId="ADAL" clId="{3BDB8ACF-CA99-4904-A463-7289A2964E84}" dt="2026-04-17T19:03:39.645" v="1668" actId="26606"/>
      <pc:docMkLst>
        <pc:docMk/>
      </pc:docMkLst>
      <pc:sldChg chg="addSp delSp modSp mod setBg setClrOvrMap delDesignElem">
        <pc:chgData name="Alexandru Dintiu (2513117)" userId="7fe562ba-3d30-4de1-99e7-6be3f938a405" providerId="ADAL" clId="{3BDB8ACF-CA99-4904-A463-7289A2964E84}" dt="2026-04-17T18:14:45.228" v="1664"/>
        <pc:sldMkLst>
          <pc:docMk/>
          <pc:sldMk cId="3742482140" sldId="256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3742482140" sldId="256"/>
            <ac:spMk id="2" creationId="{BFD466BA-5AC1-B31A-4F04-A87B28DFE3DB}"/>
          </ac:spMkLst>
        </pc:spChg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3742482140" sldId="256"/>
            <ac:spMk id="3" creationId="{978EFDD8-9113-F696-ABAE-123B5320A506}"/>
          </ac:spMkLst>
        </pc:spChg>
      </pc:sldChg>
      <pc:sldChg chg="addSp delSp modSp mod setBg delDesignElem">
        <pc:chgData name="Alexandru Dintiu (2513117)" userId="7fe562ba-3d30-4de1-99e7-6be3f938a405" providerId="ADAL" clId="{3BDB8ACF-CA99-4904-A463-7289A2964E84}" dt="2026-04-11T09:27:57.153" v="13"/>
        <pc:sldMkLst>
          <pc:docMk/>
          <pc:sldMk cId="21797129" sldId="257"/>
        </pc:sldMkLst>
        <pc:spChg chg="mod">
          <ac:chgData name="Alexandru Dintiu (2513117)" userId="7fe562ba-3d30-4de1-99e7-6be3f938a405" providerId="ADAL" clId="{3BDB8ACF-CA99-4904-A463-7289A2964E84}" dt="2026-04-11T09:26:32.903" v="2" actId="26606"/>
          <ac:spMkLst>
            <pc:docMk/>
            <pc:sldMk cId="21797129" sldId="257"/>
            <ac:spMk id="2" creationId="{911A5EE9-4263-F91C-CDF9-F3C8D8D46CD7}"/>
          </ac:spMkLst>
        </pc:spChg>
        <pc:graphicFrameChg chg="add mod modGraphic">
          <ac:chgData name="Alexandru Dintiu (2513117)" userId="7fe562ba-3d30-4de1-99e7-6be3f938a405" providerId="ADAL" clId="{3BDB8ACF-CA99-4904-A463-7289A2964E84}" dt="2026-04-11T09:26:32.903" v="2" actId="26606"/>
          <ac:graphicFrameMkLst>
            <pc:docMk/>
            <pc:sldMk cId="21797129" sldId="257"/>
            <ac:graphicFrameMk id="5" creationId="{36D66590-14FA-A4F2-6A2B-B89E4BB99149}"/>
          </ac:graphicFrameMkLst>
        </pc:graphicFrameChg>
        <pc:picChg chg="add mod ord">
          <ac:chgData name="Alexandru Dintiu (2513117)" userId="7fe562ba-3d30-4de1-99e7-6be3f938a405" providerId="ADAL" clId="{3BDB8ACF-CA99-4904-A463-7289A2964E84}" dt="2026-04-11T09:26:32.903" v="2" actId="26606"/>
          <ac:picMkLst>
            <pc:docMk/>
            <pc:sldMk cId="21797129" sldId="257"/>
            <ac:picMk id="6" creationId="{A75CC088-E273-4433-4413-4B979B2180A8}"/>
          </ac:picMkLst>
        </pc:picChg>
      </pc:sldChg>
      <pc:sldChg chg="addSp delSp modSp mod setBg delDesignElem">
        <pc:chgData name="Alexandru Dintiu (2513117)" userId="7fe562ba-3d30-4de1-99e7-6be3f938a405" providerId="ADAL" clId="{3BDB8ACF-CA99-4904-A463-7289A2964E84}" dt="2026-04-14T20:00:48.236" v="813"/>
        <pc:sldMkLst>
          <pc:docMk/>
          <pc:sldMk cId="3539086555" sldId="258"/>
        </pc:sldMkLst>
        <pc:spChg chg="mod">
          <ac:chgData name="Alexandru Dintiu (2513117)" userId="7fe562ba-3d30-4de1-99e7-6be3f938a405" providerId="ADAL" clId="{3BDB8ACF-CA99-4904-A463-7289A2964E84}" dt="2026-04-11T09:33:21.496" v="22" actId="26606"/>
          <ac:spMkLst>
            <pc:docMk/>
            <pc:sldMk cId="3539086555" sldId="258"/>
            <ac:spMk id="2" creationId="{E65719D8-4DCE-05A4-3816-3928E21E7992}"/>
          </ac:spMkLst>
        </pc:spChg>
        <pc:graphicFrameChg chg="add mod modGraphic">
          <ac:chgData name="Alexandru Dintiu (2513117)" userId="7fe562ba-3d30-4de1-99e7-6be3f938a405" providerId="ADAL" clId="{3BDB8ACF-CA99-4904-A463-7289A2964E84}" dt="2026-04-12T15:18:33.561" v="104" actId="1036"/>
          <ac:graphicFrameMkLst>
            <pc:docMk/>
            <pc:sldMk cId="3539086555" sldId="258"/>
            <ac:graphicFrameMk id="5" creationId="{A313A8B7-CDE4-E66C-8D18-DB6FE7DB0C12}"/>
          </ac:graphicFrameMkLst>
        </pc:graphicFrameChg>
      </pc:sldChg>
      <pc:sldChg chg="addSp delSp modSp mod setBg delDesignElem">
        <pc:chgData name="Alexandru Dintiu (2513117)" userId="7fe562ba-3d30-4de1-99e7-6be3f938a405" providerId="ADAL" clId="{3BDB8ACF-CA99-4904-A463-7289A2964E84}" dt="2026-04-14T20:00:48.236" v="813"/>
        <pc:sldMkLst>
          <pc:docMk/>
          <pc:sldMk cId="3358839395" sldId="259"/>
        </pc:sldMkLst>
        <pc:spChg chg="mod">
          <ac:chgData name="Alexandru Dintiu (2513117)" userId="7fe562ba-3d30-4de1-99e7-6be3f938a405" providerId="ADAL" clId="{3BDB8ACF-CA99-4904-A463-7289A2964E84}" dt="2026-04-11T09:35:11.726" v="25" actId="26606"/>
          <ac:spMkLst>
            <pc:docMk/>
            <pc:sldMk cId="3358839395" sldId="259"/>
            <ac:spMk id="2" creationId="{49D35F82-033F-0677-1943-36B291088473}"/>
          </ac:spMkLst>
        </pc:spChg>
        <pc:graphicFrameChg chg="add mod modGraphic">
          <ac:chgData name="Alexandru Dintiu (2513117)" userId="7fe562ba-3d30-4de1-99e7-6be3f938a405" providerId="ADAL" clId="{3BDB8ACF-CA99-4904-A463-7289A2964E84}" dt="2026-04-14T19:29:26.782" v="168"/>
          <ac:graphicFrameMkLst>
            <pc:docMk/>
            <pc:sldMk cId="3358839395" sldId="259"/>
            <ac:graphicFrameMk id="5" creationId="{5F51656C-4A09-009B-8CB2-1633841213D0}"/>
          </ac:graphicFrameMkLst>
        </pc:graphicFrameChg>
      </pc:sldChg>
      <pc:sldChg chg="addSp delSp modSp mod setBg delDesignElem">
        <pc:chgData name="Alexandru Dintiu (2513117)" userId="7fe562ba-3d30-4de1-99e7-6be3f938a405" providerId="ADAL" clId="{3BDB8ACF-CA99-4904-A463-7289A2964E84}" dt="2026-04-17T19:02:54.315" v="1665" actId="26606"/>
        <pc:sldMkLst>
          <pc:docMk/>
          <pc:sldMk cId="2017684859" sldId="260"/>
        </pc:sldMkLst>
        <pc:spChg chg="mod">
          <ac:chgData name="Alexandru Dintiu (2513117)" userId="7fe562ba-3d30-4de1-99e7-6be3f938a405" providerId="ADAL" clId="{3BDB8ACF-CA99-4904-A463-7289A2964E84}" dt="2026-04-11T09:41:09.103" v="26" actId="26606"/>
          <ac:spMkLst>
            <pc:docMk/>
            <pc:sldMk cId="2017684859" sldId="260"/>
            <ac:spMk id="2" creationId="{8E555847-13A5-6A8E-C1E4-656A0AD9F8D2}"/>
          </ac:spMkLst>
        </pc:spChg>
        <pc:spChg chg="mod">
          <ac:chgData name="Alexandru Dintiu (2513117)" userId="7fe562ba-3d30-4de1-99e7-6be3f938a405" providerId="ADAL" clId="{3BDB8ACF-CA99-4904-A463-7289A2964E84}" dt="2026-04-14T19:55:22.798" v="685" actId="20577"/>
          <ac:spMkLst>
            <pc:docMk/>
            <pc:sldMk cId="2017684859" sldId="260"/>
            <ac:spMk id="3" creationId="{D9F705A6-D346-3D70-CFE4-57C0C0628CDB}"/>
          </ac:spMkLst>
        </pc:spChg>
        <pc:spChg chg="add">
          <ac:chgData name="Alexandru Dintiu (2513117)" userId="7fe562ba-3d30-4de1-99e7-6be3f938a405" providerId="ADAL" clId="{3BDB8ACF-CA99-4904-A463-7289A2964E84}" dt="2026-04-17T19:02:54.315" v="1665" actId="26606"/>
          <ac:spMkLst>
            <pc:docMk/>
            <pc:sldMk cId="2017684859" sldId="260"/>
            <ac:spMk id="8" creationId="{33801627-6861-4EA9-BE98-E0CE33A894D9}"/>
          </ac:spMkLst>
        </pc:spChg>
        <pc:spChg chg="add">
          <ac:chgData name="Alexandru Dintiu (2513117)" userId="7fe562ba-3d30-4de1-99e7-6be3f938a405" providerId="ADAL" clId="{3BDB8ACF-CA99-4904-A463-7289A2964E84}" dt="2026-04-17T19:02:54.315" v="1665" actId="26606"/>
          <ac:spMkLst>
            <pc:docMk/>
            <pc:sldMk cId="2017684859" sldId="260"/>
            <ac:spMk id="10" creationId="{93C1483F-490E-4C8A-8765-1F8AF0C67D5F}"/>
          </ac:spMkLst>
        </pc:spChg>
        <pc:spChg chg="add">
          <ac:chgData name="Alexandru Dintiu (2513117)" userId="7fe562ba-3d30-4de1-99e7-6be3f938a405" providerId="ADAL" clId="{3BDB8ACF-CA99-4904-A463-7289A2964E84}" dt="2026-04-17T19:02:54.315" v="1665" actId="26606"/>
          <ac:spMkLst>
            <pc:docMk/>
            <pc:sldMk cId="2017684859" sldId="260"/>
            <ac:spMk id="12" creationId="{0249BF42-D05C-4553-9417-7B8695759291}"/>
          </ac:spMkLst>
        </pc:spChg>
      </pc:sldChg>
      <pc:sldChg chg="addSp delSp modSp mod setBg delDesignElem">
        <pc:chgData name="Alexandru Dintiu (2513117)" userId="7fe562ba-3d30-4de1-99e7-6be3f938a405" providerId="ADAL" clId="{3BDB8ACF-CA99-4904-A463-7289A2964E84}" dt="2026-04-17T18:14:45.228" v="1664"/>
        <pc:sldMkLst>
          <pc:docMk/>
          <pc:sldMk cId="2808539931" sldId="261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2808539931" sldId="261"/>
            <ac:spMk id="2" creationId="{A69EEDB5-AB63-0AD7-9115-3AC52A9EED19}"/>
          </ac:spMkLst>
        </pc:spChg>
        <pc:graphicFrameChg chg="add mod modGraphic">
          <ac:chgData name="Alexandru Dintiu (2513117)" userId="7fe562ba-3d30-4de1-99e7-6be3f938a405" providerId="ADAL" clId="{3BDB8ACF-CA99-4904-A463-7289A2964E84}" dt="2026-04-14T20:10:48.390" v="919" actId="26606"/>
          <ac:graphicFrameMkLst>
            <pc:docMk/>
            <pc:sldMk cId="2808539931" sldId="261"/>
            <ac:graphicFrameMk id="5" creationId="{A0F66FED-3617-8C74-1F6A-3005ABDDEEB8}"/>
          </ac:graphicFrameMkLst>
        </pc:graphicFrameChg>
      </pc:sldChg>
      <pc:sldChg chg="addSp delSp modSp mod setBg delDesignElem">
        <pc:chgData name="Alexandru Dintiu (2513117)" userId="7fe562ba-3d30-4de1-99e7-6be3f938a405" providerId="ADAL" clId="{3BDB8ACF-CA99-4904-A463-7289A2964E84}" dt="2026-04-17T19:03:17.450" v="1666" actId="26606"/>
        <pc:sldMkLst>
          <pc:docMk/>
          <pc:sldMk cId="2149318044" sldId="262"/>
        </pc:sldMkLst>
        <pc:spChg chg="mod">
          <ac:chgData name="Alexandru Dintiu (2513117)" userId="7fe562ba-3d30-4de1-99e7-6be3f938a405" providerId="ADAL" clId="{3BDB8ACF-CA99-4904-A463-7289A2964E84}" dt="2026-04-11T09:41:24.396" v="28" actId="26606"/>
          <ac:spMkLst>
            <pc:docMk/>
            <pc:sldMk cId="2149318044" sldId="262"/>
            <ac:spMk id="2" creationId="{92FF275C-0A71-6E3D-B7A7-488D7EBA82C4}"/>
          </ac:spMkLst>
        </pc:spChg>
        <pc:spChg chg="mod">
          <ac:chgData name="Alexandru Dintiu (2513117)" userId="7fe562ba-3d30-4de1-99e7-6be3f938a405" providerId="ADAL" clId="{3BDB8ACF-CA99-4904-A463-7289A2964E84}" dt="2026-04-16T19:53:24.283" v="1165" actId="20577"/>
          <ac:spMkLst>
            <pc:docMk/>
            <pc:sldMk cId="2149318044" sldId="262"/>
            <ac:spMk id="3" creationId="{438C008B-643F-82CF-799E-29A4173DC67A}"/>
          </ac:spMkLst>
        </pc:spChg>
        <pc:spChg chg="add">
          <ac:chgData name="Alexandru Dintiu (2513117)" userId="7fe562ba-3d30-4de1-99e7-6be3f938a405" providerId="ADAL" clId="{3BDB8ACF-CA99-4904-A463-7289A2964E84}" dt="2026-04-17T19:03:17.450" v="1666" actId="26606"/>
          <ac:spMkLst>
            <pc:docMk/>
            <pc:sldMk cId="2149318044" sldId="262"/>
            <ac:spMk id="5" creationId="{33801627-6861-4EA9-BE98-E0CE33A894D9}"/>
          </ac:spMkLst>
        </pc:spChg>
        <pc:spChg chg="add">
          <ac:chgData name="Alexandru Dintiu (2513117)" userId="7fe562ba-3d30-4de1-99e7-6be3f938a405" providerId="ADAL" clId="{3BDB8ACF-CA99-4904-A463-7289A2964E84}" dt="2026-04-17T19:03:17.450" v="1666" actId="26606"/>
          <ac:spMkLst>
            <pc:docMk/>
            <pc:sldMk cId="2149318044" sldId="262"/>
            <ac:spMk id="6" creationId="{93C1483F-490E-4C8A-8765-1F8AF0C67D5F}"/>
          </ac:spMkLst>
        </pc:spChg>
        <pc:spChg chg="add">
          <ac:chgData name="Alexandru Dintiu (2513117)" userId="7fe562ba-3d30-4de1-99e7-6be3f938a405" providerId="ADAL" clId="{3BDB8ACF-CA99-4904-A463-7289A2964E84}" dt="2026-04-17T19:03:17.450" v="1666" actId="26606"/>
          <ac:spMkLst>
            <pc:docMk/>
            <pc:sldMk cId="2149318044" sldId="262"/>
            <ac:spMk id="12" creationId="{0249BF42-D05C-4553-9417-7B8695759291}"/>
          </ac:spMkLst>
        </pc:spChg>
      </pc:sldChg>
      <pc:sldChg chg="addSp delSp modSp mod setBg delDesignElem">
        <pc:chgData name="Alexandru Dintiu (2513117)" userId="7fe562ba-3d30-4de1-99e7-6be3f938a405" providerId="ADAL" clId="{3BDB8ACF-CA99-4904-A463-7289A2964E84}" dt="2026-04-17T19:03:25.382" v="1667" actId="26606"/>
        <pc:sldMkLst>
          <pc:docMk/>
          <pc:sldMk cId="284006974" sldId="263"/>
        </pc:sldMkLst>
        <pc:spChg chg="mod">
          <ac:chgData name="Alexandru Dintiu (2513117)" userId="7fe562ba-3d30-4de1-99e7-6be3f938a405" providerId="ADAL" clId="{3BDB8ACF-CA99-4904-A463-7289A2964E84}" dt="2026-04-11T09:41:30.753" v="29" actId="26606"/>
          <ac:spMkLst>
            <pc:docMk/>
            <pc:sldMk cId="284006974" sldId="263"/>
            <ac:spMk id="2" creationId="{E34ECDC1-91DD-3EA2-9C8F-4CBF814F3FC7}"/>
          </ac:spMkLst>
        </pc:spChg>
        <pc:spChg chg="mod">
          <ac:chgData name="Alexandru Dintiu (2513117)" userId="7fe562ba-3d30-4de1-99e7-6be3f938a405" providerId="ADAL" clId="{3BDB8ACF-CA99-4904-A463-7289A2964E84}" dt="2026-04-16T20:16:03.178" v="1429" actId="20577"/>
          <ac:spMkLst>
            <pc:docMk/>
            <pc:sldMk cId="284006974" sldId="263"/>
            <ac:spMk id="3" creationId="{01AE406F-63CF-A1F7-7752-BD24923FE56A}"/>
          </ac:spMkLst>
        </pc:spChg>
        <pc:spChg chg="add">
          <ac:chgData name="Alexandru Dintiu (2513117)" userId="7fe562ba-3d30-4de1-99e7-6be3f938a405" providerId="ADAL" clId="{3BDB8ACF-CA99-4904-A463-7289A2964E84}" dt="2026-04-17T19:03:25.382" v="1667" actId="26606"/>
          <ac:spMkLst>
            <pc:docMk/>
            <pc:sldMk cId="284006974" sldId="263"/>
            <ac:spMk id="5" creationId="{33801627-6861-4EA9-BE98-E0CE33A894D9}"/>
          </ac:spMkLst>
        </pc:spChg>
        <pc:spChg chg="add">
          <ac:chgData name="Alexandru Dintiu (2513117)" userId="7fe562ba-3d30-4de1-99e7-6be3f938a405" providerId="ADAL" clId="{3BDB8ACF-CA99-4904-A463-7289A2964E84}" dt="2026-04-17T19:03:25.382" v="1667" actId="26606"/>
          <ac:spMkLst>
            <pc:docMk/>
            <pc:sldMk cId="284006974" sldId="263"/>
            <ac:spMk id="6" creationId="{93C1483F-490E-4C8A-8765-1F8AF0C67D5F}"/>
          </ac:spMkLst>
        </pc:spChg>
        <pc:spChg chg="add">
          <ac:chgData name="Alexandru Dintiu (2513117)" userId="7fe562ba-3d30-4de1-99e7-6be3f938a405" providerId="ADAL" clId="{3BDB8ACF-CA99-4904-A463-7289A2964E84}" dt="2026-04-17T19:03:25.382" v="1667" actId="26606"/>
          <ac:spMkLst>
            <pc:docMk/>
            <pc:sldMk cId="284006974" sldId="263"/>
            <ac:spMk id="7" creationId="{0249BF42-D05C-4553-9417-7B8695759291}"/>
          </ac:spMkLst>
        </pc:spChg>
      </pc:sldChg>
      <pc:sldChg chg="addSp delSp modSp mod setBg delDesignElem">
        <pc:chgData name="Alexandru Dintiu (2513117)" userId="7fe562ba-3d30-4de1-99e7-6be3f938a405" providerId="ADAL" clId="{3BDB8ACF-CA99-4904-A463-7289A2964E84}" dt="2026-04-17T19:03:39.645" v="1668" actId="26606"/>
        <pc:sldMkLst>
          <pc:docMk/>
          <pc:sldMk cId="3943393727" sldId="264"/>
        </pc:sldMkLst>
        <pc:spChg chg="mod">
          <ac:chgData name="Alexandru Dintiu (2513117)" userId="7fe562ba-3d30-4de1-99e7-6be3f938a405" providerId="ADAL" clId="{3BDB8ACF-CA99-4904-A463-7289A2964E84}" dt="2026-04-16T20:16:36.101" v="1454" actId="20577"/>
          <ac:spMkLst>
            <pc:docMk/>
            <pc:sldMk cId="3943393727" sldId="264"/>
            <ac:spMk id="2" creationId="{BDCC4AEC-F94F-2C79-257C-623E5D22184F}"/>
          </ac:spMkLst>
        </pc:spChg>
        <pc:spChg chg="mod">
          <ac:chgData name="Alexandru Dintiu (2513117)" userId="7fe562ba-3d30-4de1-99e7-6be3f938a405" providerId="ADAL" clId="{3BDB8ACF-CA99-4904-A463-7289A2964E84}" dt="2026-04-16T20:32:01.343" v="1642" actId="20577"/>
          <ac:spMkLst>
            <pc:docMk/>
            <pc:sldMk cId="3943393727" sldId="264"/>
            <ac:spMk id="3" creationId="{4A9D3120-517C-E57D-B2E6-78E03B295497}"/>
          </ac:spMkLst>
        </pc:spChg>
        <pc:spChg chg="add">
          <ac:chgData name="Alexandru Dintiu (2513117)" userId="7fe562ba-3d30-4de1-99e7-6be3f938a405" providerId="ADAL" clId="{3BDB8ACF-CA99-4904-A463-7289A2964E84}" dt="2026-04-17T19:03:39.645" v="1668" actId="26606"/>
          <ac:spMkLst>
            <pc:docMk/>
            <pc:sldMk cId="3943393727" sldId="264"/>
            <ac:spMk id="5" creationId="{33801627-6861-4EA9-BE98-E0CE33A894D9}"/>
          </ac:spMkLst>
        </pc:spChg>
        <pc:spChg chg="add">
          <ac:chgData name="Alexandru Dintiu (2513117)" userId="7fe562ba-3d30-4de1-99e7-6be3f938a405" providerId="ADAL" clId="{3BDB8ACF-CA99-4904-A463-7289A2964E84}" dt="2026-04-17T19:03:39.645" v="1668" actId="26606"/>
          <ac:spMkLst>
            <pc:docMk/>
            <pc:sldMk cId="3943393727" sldId="264"/>
            <ac:spMk id="6" creationId="{93C1483F-490E-4C8A-8765-1F8AF0C67D5F}"/>
          </ac:spMkLst>
        </pc:spChg>
        <pc:spChg chg="add">
          <ac:chgData name="Alexandru Dintiu (2513117)" userId="7fe562ba-3d30-4de1-99e7-6be3f938a405" providerId="ADAL" clId="{3BDB8ACF-CA99-4904-A463-7289A2964E84}" dt="2026-04-17T19:03:39.645" v="1668" actId="26606"/>
          <ac:spMkLst>
            <pc:docMk/>
            <pc:sldMk cId="3943393727" sldId="264"/>
            <ac:spMk id="7" creationId="{0249BF42-D05C-4553-9417-7B8695759291}"/>
          </ac:spMkLst>
        </pc:spChg>
      </pc:sldChg>
      <pc:sldChg chg="addSp delSp modSp mod setBg">
        <pc:chgData name="Alexandru Dintiu (2513117)" userId="7fe562ba-3d30-4de1-99e7-6be3f938a405" providerId="ADAL" clId="{3BDB8ACF-CA99-4904-A463-7289A2964E84}" dt="2026-04-17T18:14:45.228" v="1664"/>
        <pc:sldMkLst>
          <pc:docMk/>
          <pc:sldMk cId="3826518724" sldId="265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3826518724" sldId="265"/>
            <ac:spMk id="2" creationId="{B99D6126-94D5-43C2-F96B-637C455C1B0E}"/>
          </ac:spMkLst>
        </pc:spChg>
        <pc:graphicFrameChg chg="add">
          <ac:chgData name="Alexandru Dintiu (2513117)" userId="7fe562ba-3d30-4de1-99e7-6be3f938a405" providerId="ADAL" clId="{3BDB8ACF-CA99-4904-A463-7289A2964E84}" dt="2026-04-11T09:41:47.675" v="31" actId="26606"/>
          <ac:graphicFrameMkLst>
            <pc:docMk/>
            <pc:sldMk cId="3826518724" sldId="265"/>
            <ac:graphicFrameMk id="6" creationId="{D9C5FB4F-8158-D4F6-3876-80A8398AF2BE}"/>
          </ac:graphicFrameMkLst>
        </pc:graphicFrameChg>
      </pc:sldChg>
      <pc:sldChg chg="addSp delSp modSp mod setBg delDesignElem">
        <pc:chgData name="Alexandru Dintiu (2513117)" userId="7fe562ba-3d30-4de1-99e7-6be3f938a405" providerId="ADAL" clId="{3BDB8ACF-CA99-4904-A463-7289A2964E84}" dt="2026-04-14T20:00:48.236" v="813"/>
        <pc:sldMkLst>
          <pc:docMk/>
          <pc:sldMk cId="1055259600" sldId="266"/>
        </pc:sldMkLst>
        <pc:spChg chg="mod">
          <ac:chgData name="Alexandru Dintiu (2513117)" userId="7fe562ba-3d30-4de1-99e7-6be3f938a405" providerId="ADAL" clId="{3BDB8ACF-CA99-4904-A463-7289A2964E84}" dt="2026-04-11T09:41:56.070" v="32" actId="26606"/>
          <ac:spMkLst>
            <pc:docMk/>
            <pc:sldMk cId="1055259600" sldId="266"/>
            <ac:spMk id="2" creationId="{13709947-36C9-77FE-3CF6-E67D15412E35}"/>
          </ac:spMkLst>
        </pc:spChg>
        <pc:spChg chg="mod">
          <ac:chgData name="Alexandru Dintiu (2513117)" userId="7fe562ba-3d30-4de1-99e7-6be3f938a405" providerId="ADAL" clId="{3BDB8ACF-CA99-4904-A463-7289A2964E84}" dt="2026-04-11T09:41:56.070" v="32" actId="26606"/>
          <ac:spMkLst>
            <pc:docMk/>
            <pc:sldMk cId="1055259600" sldId="266"/>
            <ac:spMk id="3" creationId="{87CBC4C2-5705-FB3B-BEF4-5417C9D956FE}"/>
          </ac:spMkLst>
        </pc:spChg>
        <pc:picChg chg="add">
          <ac:chgData name="Alexandru Dintiu (2513117)" userId="7fe562ba-3d30-4de1-99e7-6be3f938a405" providerId="ADAL" clId="{3BDB8ACF-CA99-4904-A463-7289A2964E84}" dt="2026-04-11T09:41:56.070" v="32" actId="26606"/>
          <ac:picMkLst>
            <pc:docMk/>
            <pc:sldMk cId="1055259600" sldId="266"/>
            <ac:picMk id="5" creationId="{D48FF5A1-28C8-4247-340D-044311E348A0}"/>
          </ac:picMkLst>
        </pc:picChg>
      </pc:sldChg>
      <pc:sldChg chg="addSp delSp modSp mod setBg delDesignElem">
        <pc:chgData name="Alexandru Dintiu (2513117)" userId="7fe562ba-3d30-4de1-99e7-6be3f938a405" providerId="ADAL" clId="{3BDB8ACF-CA99-4904-A463-7289A2964E84}" dt="2026-04-17T18:14:45.228" v="1664"/>
        <pc:sldMkLst>
          <pc:docMk/>
          <pc:sldMk cId="2696385549" sldId="267"/>
        </pc:sldMkLst>
        <pc:spChg chg="mod">
          <ac:chgData name="Alexandru Dintiu (2513117)" userId="7fe562ba-3d30-4de1-99e7-6be3f938a405" providerId="ADAL" clId="{3BDB8ACF-CA99-4904-A463-7289A2964E84}" dt="2026-04-11T09:42:04.069" v="33" actId="26606"/>
          <ac:spMkLst>
            <pc:docMk/>
            <pc:sldMk cId="2696385549" sldId="267"/>
            <ac:spMk id="2" creationId="{A234AF5E-427A-5DD3-BE28-620F3F1F8FA5}"/>
          </ac:spMkLst>
        </pc:spChg>
        <pc:spChg chg="add 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2696385549" sldId="267"/>
            <ac:spMk id="4" creationId="{398ACCFF-72E0-18A0-A9DC-46618FC27E32}"/>
          </ac:spMkLst>
        </pc:spChg>
      </pc:sldChg>
      <pc:sldChg chg="addSp delSp modSp new mod">
        <pc:chgData name="Alexandru Dintiu (2513117)" userId="7fe562ba-3d30-4de1-99e7-6be3f938a405" providerId="ADAL" clId="{3BDB8ACF-CA99-4904-A463-7289A2964E84}" dt="2026-04-17T18:14:45.228" v="1664"/>
        <pc:sldMkLst>
          <pc:docMk/>
          <pc:sldMk cId="3981574463" sldId="268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3981574463" sldId="268"/>
            <ac:spMk id="2" creationId="{D45DDBB7-9F26-400F-8721-450512A52BF5}"/>
          </ac:spMkLst>
        </pc:spChg>
        <pc:picChg chg="add mod ord">
          <ac:chgData name="Alexandru Dintiu (2513117)" userId="7fe562ba-3d30-4de1-99e7-6be3f938a405" providerId="ADAL" clId="{3BDB8ACF-CA99-4904-A463-7289A2964E84}" dt="2026-04-14T19:33:00.835" v="172" actId="1076"/>
          <ac:picMkLst>
            <pc:docMk/>
            <pc:sldMk cId="3981574463" sldId="268"/>
            <ac:picMk id="5" creationId="{14E83235-5F17-9D25-7DCB-FAD46A541A55}"/>
          </ac:picMkLst>
        </pc:picChg>
      </pc:sldChg>
      <pc:sldChg chg="addSp modSp new mod setBg">
        <pc:chgData name="Alexandru Dintiu (2513117)" userId="7fe562ba-3d30-4de1-99e7-6be3f938a405" providerId="ADAL" clId="{3BDB8ACF-CA99-4904-A463-7289A2964E84}" dt="2026-04-14T19:39:52.820" v="415" actId="20577"/>
        <pc:sldMkLst>
          <pc:docMk/>
          <pc:sldMk cId="1444059986" sldId="269"/>
        </pc:sldMkLst>
        <pc:spChg chg="mod">
          <ac:chgData name="Alexandru Dintiu (2513117)" userId="7fe562ba-3d30-4de1-99e7-6be3f938a405" providerId="ADAL" clId="{3BDB8ACF-CA99-4904-A463-7289A2964E84}" dt="2026-04-14T19:35:24.128" v="327" actId="26606"/>
          <ac:spMkLst>
            <pc:docMk/>
            <pc:sldMk cId="1444059986" sldId="269"/>
            <ac:spMk id="2" creationId="{F954F96C-1395-EDD0-C09B-20843EC18F48}"/>
          </ac:spMkLst>
        </pc:spChg>
        <pc:spChg chg="mod">
          <ac:chgData name="Alexandru Dintiu (2513117)" userId="7fe562ba-3d30-4de1-99e7-6be3f938a405" providerId="ADAL" clId="{3BDB8ACF-CA99-4904-A463-7289A2964E84}" dt="2026-04-14T19:39:52.820" v="415" actId="20577"/>
          <ac:spMkLst>
            <pc:docMk/>
            <pc:sldMk cId="1444059986" sldId="269"/>
            <ac:spMk id="3" creationId="{8A7010AD-C35D-598C-7F43-AC4ECDEC6250}"/>
          </ac:spMkLst>
        </pc:spChg>
        <pc:picChg chg="add">
          <ac:chgData name="Alexandru Dintiu (2513117)" userId="7fe562ba-3d30-4de1-99e7-6be3f938a405" providerId="ADAL" clId="{3BDB8ACF-CA99-4904-A463-7289A2964E84}" dt="2026-04-14T19:35:24.128" v="327" actId="26606"/>
          <ac:picMkLst>
            <pc:docMk/>
            <pc:sldMk cId="1444059986" sldId="269"/>
            <ac:picMk id="5" creationId="{D885D276-E327-43FE-64FD-222FA0427E71}"/>
          </ac:picMkLst>
        </pc:picChg>
      </pc:sldChg>
      <pc:sldChg chg="addSp delSp modSp new mod">
        <pc:chgData name="Alexandru Dintiu (2513117)" userId="7fe562ba-3d30-4de1-99e7-6be3f938a405" providerId="ADAL" clId="{3BDB8ACF-CA99-4904-A463-7289A2964E84}" dt="2026-04-17T18:14:45.228" v="1664"/>
        <pc:sldMkLst>
          <pc:docMk/>
          <pc:sldMk cId="2987202994" sldId="270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2987202994" sldId="270"/>
            <ac:spMk id="2" creationId="{E1D356B6-8DD6-5285-D7BF-04CB53941424}"/>
          </ac:spMkLst>
        </pc:spChg>
        <pc:picChg chg="add mod ord">
          <ac:chgData name="Alexandru Dintiu (2513117)" userId="7fe562ba-3d30-4de1-99e7-6be3f938a405" providerId="ADAL" clId="{3BDB8ACF-CA99-4904-A463-7289A2964E84}" dt="2026-04-14T19:42:49.603" v="420" actId="14100"/>
          <ac:picMkLst>
            <pc:docMk/>
            <pc:sldMk cId="2987202994" sldId="270"/>
            <ac:picMk id="5" creationId="{EF05AEB1-D7F1-5825-788E-68346E278AE5}"/>
          </ac:picMkLst>
        </pc:picChg>
      </pc:sldChg>
      <pc:sldChg chg="addSp delSp modSp new mod setBg">
        <pc:chgData name="Alexandru Dintiu (2513117)" userId="7fe562ba-3d30-4de1-99e7-6be3f938a405" providerId="ADAL" clId="{3BDB8ACF-CA99-4904-A463-7289A2964E84}" dt="2026-04-17T18:14:45.228" v="1664"/>
        <pc:sldMkLst>
          <pc:docMk/>
          <pc:sldMk cId="2703158598" sldId="271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2703158598" sldId="271"/>
            <ac:spMk id="2" creationId="{CF53950C-2E45-F2F2-1D4A-0697DFE62EF9}"/>
          </ac:spMkLst>
        </pc:spChg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2703158598" sldId="271"/>
            <ac:spMk id="3" creationId="{78CBC5EF-4A4A-CAAE-D3F6-075083EE77FF}"/>
          </ac:spMkLst>
        </pc:spChg>
      </pc:sldChg>
      <pc:sldChg chg="addSp delSp modSp new mod">
        <pc:chgData name="Alexandru Dintiu (2513117)" userId="7fe562ba-3d30-4de1-99e7-6be3f938a405" providerId="ADAL" clId="{3BDB8ACF-CA99-4904-A463-7289A2964E84}" dt="2026-04-17T18:14:45.228" v="1664"/>
        <pc:sldMkLst>
          <pc:docMk/>
          <pc:sldMk cId="3389980489" sldId="272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3389980489" sldId="272"/>
            <ac:spMk id="2" creationId="{90B8FD05-431B-0A93-7BAF-A08E9A1A8251}"/>
          </ac:spMkLst>
        </pc:spChg>
        <pc:picChg chg="add mod ord">
          <ac:chgData name="Alexandru Dintiu (2513117)" userId="7fe562ba-3d30-4de1-99e7-6be3f938a405" providerId="ADAL" clId="{3BDB8ACF-CA99-4904-A463-7289A2964E84}" dt="2026-04-14T20:08:04.205" v="845" actId="14100"/>
          <ac:picMkLst>
            <pc:docMk/>
            <pc:sldMk cId="3389980489" sldId="272"/>
            <ac:picMk id="5" creationId="{269E4C33-CD44-2368-3F75-BCA2760EB49A}"/>
          </ac:picMkLst>
        </pc:picChg>
      </pc:sldChg>
      <pc:sldChg chg="addSp delSp modSp new mod setBg addAnim delAnim setClrOvrMap delDesignElem">
        <pc:chgData name="Alexandru Dintiu (2513117)" userId="7fe562ba-3d30-4de1-99e7-6be3f938a405" providerId="ADAL" clId="{3BDB8ACF-CA99-4904-A463-7289A2964E84}" dt="2026-04-14T20:16:48.192" v="1144" actId="20577"/>
        <pc:sldMkLst>
          <pc:docMk/>
          <pc:sldMk cId="2972649028" sldId="273"/>
        </pc:sldMkLst>
        <pc:spChg chg="mod">
          <ac:chgData name="Alexandru Dintiu (2513117)" userId="7fe562ba-3d30-4de1-99e7-6be3f938a405" providerId="ADAL" clId="{3BDB8ACF-CA99-4904-A463-7289A2964E84}" dt="2026-04-14T20:13:54.474" v="953" actId="26606"/>
          <ac:spMkLst>
            <pc:docMk/>
            <pc:sldMk cId="2972649028" sldId="273"/>
            <ac:spMk id="2" creationId="{E027D598-0FFB-CBA5-9336-AE7E25101EC8}"/>
          </ac:spMkLst>
        </pc:spChg>
        <pc:spChg chg="add mod">
          <ac:chgData name="Alexandru Dintiu (2513117)" userId="7fe562ba-3d30-4de1-99e7-6be3f938a405" providerId="ADAL" clId="{3BDB8ACF-CA99-4904-A463-7289A2964E84}" dt="2026-04-14T20:16:48.192" v="1144" actId="20577"/>
          <ac:spMkLst>
            <pc:docMk/>
            <pc:sldMk cId="2972649028" sldId="273"/>
            <ac:spMk id="10" creationId="{E9A389AB-1E81-8C8B-C2FF-D2196D729EEE}"/>
          </ac:spMkLst>
        </pc:spChg>
        <pc:picChg chg="add mod ord">
          <ac:chgData name="Alexandru Dintiu (2513117)" userId="7fe562ba-3d30-4de1-99e7-6be3f938a405" providerId="ADAL" clId="{3BDB8ACF-CA99-4904-A463-7289A2964E84}" dt="2026-04-14T20:13:54.474" v="953" actId="26606"/>
          <ac:picMkLst>
            <pc:docMk/>
            <pc:sldMk cId="2972649028" sldId="273"/>
            <ac:picMk id="6" creationId="{535FB573-B9EE-DEFD-041B-171E82798FE0}"/>
          </ac:picMkLst>
        </pc:picChg>
      </pc:sldChg>
      <pc:sldChg chg="addSp delSp modSp new mod">
        <pc:chgData name="Alexandru Dintiu (2513117)" userId="7fe562ba-3d30-4de1-99e7-6be3f938a405" providerId="ADAL" clId="{3BDB8ACF-CA99-4904-A463-7289A2964E84}" dt="2026-04-17T18:14:45.228" v="1664"/>
        <pc:sldMkLst>
          <pc:docMk/>
          <pc:sldMk cId="1194320860" sldId="274"/>
        </pc:sldMkLst>
        <pc:spChg chg="mod">
          <ac:chgData name="Alexandru Dintiu (2513117)" userId="7fe562ba-3d30-4de1-99e7-6be3f938a405" providerId="ADAL" clId="{3BDB8ACF-CA99-4904-A463-7289A2964E84}" dt="2026-04-17T18:14:45.228" v="1664"/>
          <ac:spMkLst>
            <pc:docMk/>
            <pc:sldMk cId="1194320860" sldId="274"/>
            <ac:spMk id="2" creationId="{AA8E4827-28A4-31D8-8CDD-EDECE826073C}"/>
          </ac:spMkLst>
        </pc:spChg>
        <pc:picChg chg="add mod">
          <ac:chgData name="Alexandru Dintiu (2513117)" userId="7fe562ba-3d30-4de1-99e7-6be3f938a405" providerId="ADAL" clId="{3BDB8ACF-CA99-4904-A463-7289A2964E84}" dt="2026-04-17T18:14:45.228" v="1664"/>
          <ac:picMkLst>
            <pc:docMk/>
            <pc:sldMk cId="1194320860" sldId="274"/>
            <ac:picMk id="4" creationId="{921A8F43-D6F3-1B7D-AA75-CAE09E938FED}"/>
          </ac:picMkLst>
        </pc:picChg>
      </pc:sldChg>
      <pc:sldChg chg="addSp modSp new mod setBg">
        <pc:chgData name="Alexandru Dintiu (2513117)" userId="7fe562ba-3d30-4de1-99e7-6be3f938a405" providerId="ADAL" clId="{3BDB8ACF-CA99-4904-A463-7289A2964E84}" dt="2026-04-16T20:23:59.115" v="1499" actId="20577"/>
        <pc:sldMkLst>
          <pc:docMk/>
          <pc:sldMk cId="2574360998" sldId="275"/>
        </pc:sldMkLst>
        <pc:spChg chg="mod">
          <ac:chgData name="Alexandru Dintiu (2513117)" userId="7fe562ba-3d30-4de1-99e7-6be3f938a405" providerId="ADAL" clId="{3BDB8ACF-CA99-4904-A463-7289A2964E84}" dt="2026-04-16T20:03:50.154" v="1256" actId="20577"/>
          <ac:spMkLst>
            <pc:docMk/>
            <pc:sldMk cId="2574360998" sldId="275"/>
            <ac:spMk id="2" creationId="{ED8AA58F-A448-4F6D-2DDB-72DC5D406A64}"/>
          </ac:spMkLst>
        </pc:spChg>
        <pc:spChg chg="mod">
          <ac:chgData name="Alexandru Dintiu (2513117)" userId="7fe562ba-3d30-4de1-99e7-6be3f938a405" providerId="ADAL" clId="{3BDB8ACF-CA99-4904-A463-7289A2964E84}" dt="2026-04-16T20:23:59.115" v="1499" actId="20577"/>
          <ac:spMkLst>
            <pc:docMk/>
            <pc:sldMk cId="2574360998" sldId="275"/>
            <ac:spMk id="3" creationId="{B05A00D0-5232-F62F-C265-5BA8CC3B277B}"/>
          </ac:spMkLst>
        </pc:spChg>
        <pc:picChg chg="add">
          <ac:chgData name="Alexandru Dintiu (2513117)" userId="7fe562ba-3d30-4de1-99e7-6be3f938a405" providerId="ADAL" clId="{3BDB8ACF-CA99-4904-A463-7289A2964E84}" dt="2026-04-16T20:03:37.641" v="1251" actId="26606"/>
          <ac:picMkLst>
            <pc:docMk/>
            <pc:sldMk cId="2574360998" sldId="275"/>
            <ac:picMk id="5" creationId="{5F334ECA-3E6B-F26B-5D50-AAAF09FE1159}"/>
          </ac:picMkLst>
        </pc:picChg>
      </pc:sldChg>
      <pc:sldChg chg="addSp delSp modSp new mod setBg delDesignElem">
        <pc:chgData name="Alexandru Dintiu (2513117)" userId="7fe562ba-3d30-4de1-99e7-6be3f938a405" providerId="ADAL" clId="{3BDB8ACF-CA99-4904-A463-7289A2964E84}" dt="2026-04-17T18:14:26.691" v="1660"/>
        <pc:sldMkLst>
          <pc:docMk/>
          <pc:sldMk cId="3907659770" sldId="276"/>
        </pc:sldMkLst>
        <pc:spChg chg="mod">
          <ac:chgData name="Alexandru Dintiu (2513117)" userId="7fe562ba-3d30-4de1-99e7-6be3f938a405" providerId="ADAL" clId="{3BDB8ACF-CA99-4904-A463-7289A2964E84}" dt="2026-04-16T20:15:55.515" v="1428" actId="26606"/>
          <ac:spMkLst>
            <pc:docMk/>
            <pc:sldMk cId="3907659770" sldId="276"/>
            <ac:spMk id="2" creationId="{FC9F6C13-EB62-55F0-3268-8A395C4B3138}"/>
          </ac:spMkLst>
        </pc:spChg>
        <pc:picChg chg="add mod">
          <ac:chgData name="Alexandru Dintiu (2513117)" userId="7fe562ba-3d30-4de1-99e7-6be3f938a405" providerId="ADAL" clId="{3BDB8ACF-CA99-4904-A463-7289A2964E84}" dt="2026-04-16T20:15:55.515" v="1428" actId="26606"/>
          <ac:picMkLst>
            <pc:docMk/>
            <pc:sldMk cId="3907659770" sldId="276"/>
            <ac:picMk id="4" creationId="{1D6E0B5A-8218-A628-1806-619D64402907}"/>
          </ac:picMkLst>
        </pc:picChg>
      </pc:sldChg>
    </pc:docChg>
  </pc:docChgLst>
  <pc:docChgLst>
    <pc:chgData name="Alex Dintiu" userId="3db87f7a6442667b" providerId="LiveId" clId="{3BDB8ACF-CA99-4904-A463-7289A2964E84}"/>
    <pc:docChg chg="custSel addSld modSld">
      <pc:chgData name="Alex Dintiu" userId="3db87f7a6442667b" providerId="LiveId" clId="{3BDB8ACF-CA99-4904-A463-7289A2964E84}" dt="2026-04-19T14:40:52.009" v="102" actId="20578"/>
      <pc:docMkLst>
        <pc:docMk/>
      </pc:docMkLst>
      <pc:sldChg chg="modSp mod">
        <pc:chgData name="Alex Dintiu" userId="3db87f7a6442667b" providerId="LiveId" clId="{3BDB8ACF-CA99-4904-A463-7289A2964E84}" dt="2026-04-19T08:12:33.619" v="28" actId="20577"/>
        <pc:sldMkLst>
          <pc:docMk/>
          <pc:sldMk cId="2017684859" sldId="260"/>
        </pc:sldMkLst>
        <pc:spChg chg="mod">
          <ac:chgData name="Alex Dintiu" userId="3db87f7a6442667b" providerId="LiveId" clId="{3BDB8ACF-CA99-4904-A463-7289A2964E84}" dt="2026-04-19T08:12:33.619" v="28" actId="20577"/>
          <ac:spMkLst>
            <pc:docMk/>
            <pc:sldMk cId="2017684859" sldId="260"/>
            <ac:spMk id="3" creationId="{D9F705A6-D346-3D70-CFE4-57C0C0628CDB}"/>
          </ac:spMkLst>
        </pc:spChg>
      </pc:sldChg>
      <pc:sldChg chg="modSp">
        <pc:chgData name="Alex Dintiu" userId="3db87f7a6442667b" providerId="LiveId" clId="{3BDB8ACF-CA99-4904-A463-7289A2964E84}" dt="2026-04-19T14:40:52.009" v="102" actId="20578"/>
        <pc:sldMkLst>
          <pc:docMk/>
          <pc:sldMk cId="2696385549" sldId="267"/>
        </pc:sldMkLst>
        <pc:spChg chg="mod">
          <ac:chgData name="Alex Dintiu" userId="3db87f7a6442667b" providerId="LiveId" clId="{3BDB8ACF-CA99-4904-A463-7289A2964E84}" dt="2026-04-19T14:40:52.009" v="102" actId="20578"/>
          <ac:spMkLst>
            <pc:docMk/>
            <pc:sldMk cId="2696385549" sldId="267"/>
            <ac:spMk id="4" creationId="{398ACCFF-72E0-18A0-A9DC-46618FC27E32}"/>
          </ac:spMkLst>
        </pc:spChg>
      </pc:sldChg>
      <pc:sldChg chg="modSp mod">
        <pc:chgData name="Alex Dintiu" userId="3db87f7a6442667b" providerId="LiveId" clId="{3BDB8ACF-CA99-4904-A463-7289A2964E84}" dt="2026-04-19T08:15:48.383" v="30" actId="20577"/>
        <pc:sldMkLst>
          <pc:docMk/>
          <pc:sldMk cId="2703158598" sldId="271"/>
        </pc:sldMkLst>
        <pc:spChg chg="mod">
          <ac:chgData name="Alex Dintiu" userId="3db87f7a6442667b" providerId="LiveId" clId="{3BDB8ACF-CA99-4904-A463-7289A2964E84}" dt="2026-04-19T08:15:48.383" v="30" actId="20577"/>
          <ac:spMkLst>
            <pc:docMk/>
            <pc:sldMk cId="2703158598" sldId="271"/>
            <ac:spMk id="3" creationId="{78CBC5EF-4A4A-CAAE-D3F6-075083EE77FF}"/>
          </ac:spMkLst>
        </pc:spChg>
      </pc:sldChg>
      <pc:sldChg chg="modSp mod">
        <pc:chgData name="Alex Dintiu" userId="3db87f7a6442667b" providerId="LiveId" clId="{3BDB8ACF-CA99-4904-A463-7289A2964E84}" dt="2026-04-19T13:54:37.888" v="100" actId="1036"/>
        <pc:sldMkLst>
          <pc:docMk/>
          <pc:sldMk cId="3389980489" sldId="272"/>
        </pc:sldMkLst>
        <pc:spChg chg="mod">
          <ac:chgData name="Alex Dintiu" userId="3db87f7a6442667b" providerId="LiveId" clId="{3BDB8ACF-CA99-4904-A463-7289A2964E84}" dt="2026-04-19T13:54:37.888" v="100" actId="1036"/>
          <ac:spMkLst>
            <pc:docMk/>
            <pc:sldMk cId="3389980489" sldId="272"/>
            <ac:spMk id="2" creationId="{90B8FD05-431B-0A93-7BAF-A08E9A1A8251}"/>
          </ac:spMkLst>
        </pc:spChg>
        <pc:picChg chg="mod">
          <ac:chgData name="Alex Dintiu" userId="3db87f7a6442667b" providerId="LiveId" clId="{3BDB8ACF-CA99-4904-A463-7289A2964E84}" dt="2026-04-19T13:54:35.194" v="99" actId="1036"/>
          <ac:picMkLst>
            <pc:docMk/>
            <pc:sldMk cId="3389980489" sldId="272"/>
            <ac:picMk id="5" creationId="{269E4C33-CD44-2368-3F75-BCA2760EB49A}"/>
          </ac:picMkLst>
        </pc:picChg>
      </pc:sldChg>
      <pc:sldChg chg="modSp mod">
        <pc:chgData name="Alex Dintiu" userId="3db87f7a6442667b" providerId="LiveId" clId="{3BDB8ACF-CA99-4904-A463-7289A2964E84}" dt="2026-04-19T13:58:14.738" v="101" actId="20577"/>
        <pc:sldMkLst>
          <pc:docMk/>
          <pc:sldMk cId="2574360998" sldId="275"/>
        </pc:sldMkLst>
        <pc:spChg chg="mod">
          <ac:chgData name="Alex Dintiu" userId="3db87f7a6442667b" providerId="LiveId" clId="{3BDB8ACF-CA99-4904-A463-7289A2964E84}" dt="2026-04-19T13:58:14.738" v="101" actId="20577"/>
          <ac:spMkLst>
            <pc:docMk/>
            <pc:sldMk cId="2574360998" sldId="275"/>
            <ac:spMk id="3" creationId="{B05A00D0-5232-F62F-C265-5BA8CC3B277B}"/>
          </ac:spMkLst>
        </pc:spChg>
      </pc:sldChg>
      <pc:sldChg chg="delSp modSp new mod">
        <pc:chgData name="Alex Dintiu" userId="3db87f7a6442667b" providerId="LiveId" clId="{3BDB8ACF-CA99-4904-A463-7289A2964E84}" dt="2026-04-19T13:49:15.511" v="98" actId="14100"/>
        <pc:sldMkLst>
          <pc:docMk/>
          <pc:sldMk cId="2369044814" sldId="277"/>
        </pc:sldMkLst>
        <pc:spChg chg="mod">
          <ac:chgData name="Alex Dintiu" userId="3db87f7a6442667b" providerId="LiveId" clId="{3BDB8ACF-CA99-4904-A463-7289A2964E84}" dt="2026-04-19T13:49:15.511" v="98" actId="14100"/>
          <ac:spMkLst>
            <pc:docMk/>
            <pc:sldMk cId="2369044814" sldId="277"/>
            <ac:spMk id="2" creationId="{811DCF42-A317-ADB6-B4E0-C44E3F574605}"/>
          </ac:spMkLst>
        </pc:spChg>
        <pc:spChg chg="del mod">
          <ac:chgData name="Alex Dintiu" userId="3db87f7a6442667b" providerId="LiveId" clId="{3BDB8ACF-CA99-4904-A463-7289A2964E84}" dt="2026-04-19T13:48:40.396" v="95" actId="478"/>
          <ac:spMkLst>
            <pc:docMk/>
            <pc:sldMk cId="2369044814" sldId="277"/>
            <ac:spMk id="3" creationId="{B259A5CC-1190-92F3-FF20-292F139BF0A9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AE22B7-40F1-4CFB-A264-2B3FE17BC80F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F27462FA-51E4-40D9-A701-7DD726A59FFE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A2FC54FC-3985-4643-BA76-204632A0EA89}" type="parTrans" cxnId="{A0195CAA-D4E5-43F2-85F5-DADE499F3C93}">
      <dgm:prSet/>
      <dgm:spPr/>
      <dgm:t>
        <a:bodyPr/>
        <a:lstStyle/>
        <a:p>
          <a:endParaRPr lang="en-US"/>
        </a:p>
      </dgm:t>
    </dgm:pt>
    <dgm:pt modelId="{72C97E53-B222-4FBE-A740-75C8B69839B6}" type="sibTrans" cxnId="{A0195CAA-D4E5-43F2-85F5-DADE499F3C93}">
      <dgm:prSet/>
      <dgm:spPr/>
      <dgm:t>
        <a:bodyPr/>
        <a:lstStyle/>
        <a:p>
          <a:endParaRPr lang="en-US"/>
        </a:p>
      </dgm:t>
    </dgm:pt>
    <dgm:pt modelId="{74DA6E56-C655-4C88-8755-F46FAE5442E3}">
      <dgm:prSet/>
      <dgm:spPr/>
      <dgm:t>
        <a:bodyPr/>
        <a:lstStyle/>
        <a:p>
          <a:r>
            <a:rPr lang="en-US"/>
            <a:t>Identification of communication barriers</a:t>
          </a:r>
        </a:p>
      </dgm:t>
    </dgm:pt>
    <dgm:pt modelId="{2BB0CDDE-E970-4E0A-B8AB-21C882ECC606}" type="parTrans" cxnId="{9BFC5875-69D1-4E90-A8B6-40BC2E71C993}">
      <dgm:prSet/>
      <dgm:spPr/>
      <dgm:t>
        <a:bodyPr/>
        <a:lstStyle/>
        <a:p>
          <a:endParaRPr lang="en-US"/>
        </a:p>
      </dgm:t>
    </dgm:pt>
    <dgm:pt modelId="{2F1482CD-451E-4ACB-84C3-335C35D09441}" type="sibTrans" cxnId="{9BFC5875-69D1-4E90-A8B6-40BC2E71C993}">
      <dgm:prSet/>
      <dgm:spPr/>
      <dgm:t>
        <a:bodyPr/>
        <a:lstStyle/>
        <a:p>
          <a:endParaRPr lang="en-US"/>
        </a:p>
      </dgm:t>
    </dgm:pt>
    <dgm:pt modelId="{76D3B7FE-36E6-4808-8256-A89519CA0A6E}">
      <dgm:prSet/>
      <dgm:spPr/>
      <dgm:t>
        <a:bodyPr/>
        <a:lstStyle/>
        <a:p>
          <a:r>
            <a:rPr lang="en-US"/>
            <a:t>Application of communication theories</a:t>
          </a:r>
        </a:p>
      </dgm:t>
    </dgm:pt>
    <dgm:pt modelId="{1C28CBA1-3077-41AA-BF9F-2529515C2EED}" type="parTrans" cxnId="{E22B01CD-F1F6-436A-8D69-C2E063472D53}">
      <dgm:prSet/>
      <dgm:spPr/>
      <dgm:t>
        <a:bodyPr/>
        <a:lstStyle/>
        <a:p>
          <a:endParaRPr lang="en-US"/>
        </a:p>
      </dgm:t>
    </dgm:pt>
    <dgm:pt modelId="{F44A4F7C-EA96-4186-8C93-6AD91D073BA4}" type="sibTrans" cxnId="{E22B01CD-F1F6-436A-8D69-C2E063472D53}">
      <dgm:prSet/>
      <dgm:spPr/>
      <dgm:t>
        <a:bodyPr/>
        <a:lstStyle/>
        <a:p>
          <a:endParaRPr lang="en-US"/>
        </a:p>
      </dgm:t>
    </dgm:pt>
    <dgm:pt modelId="{09BA9ECA-3C84-4F84-A1C0-A908D1C7A61F}">
      <dgm:prSet/>
      <dgm:spPr/>
      <dgm:t>
        <a:bodyPr/>
        <a:lstStyle/>
        <a:p>
          <a:r>
            <a:rPr lang="en-US"/>
            <a:t>Solutions to overcome barriers</a:t>
          </a:r>
        </a:p>
      </dgm:t>
    </dgm:pt>
    <dgm:pt modelId="{0C530121-45DD-4049-8934-B595CD37CF48}" type="parTrans" cxnId="{A2B52BB9-A36E-4AB2-B90A-60512B3E41F4}">
      <dgm:prSet/>
      <dgm:spPr/>
      <dgm:t>
        <a:bodyPr/>
        <a:lstStyle/>
        <a:p>
          <a:endParaRPr lang="en-US"/>
        </a:p>
      </dgm:t>
    </dgm:pt>
    <dgm:pt modelId="{6A46F348-9C6E-4F78-89F7-F53D63F4A778}" type="sibTrans" cxnId="{A2B52BB9-A36E-4AB2-B90A-60512B3E41F4}">
      <dgm:prSet/>
      <dgm:spPr/>
      <dgm:t>
        <a:bodyPr/>
        <a:lstStyle/>
        <a:p>
          <a:endParaRPr lang="en-US"/>
        </a:p>
      </dgm:t>
    </dgm:pt>
    <dgm:pt modelId="{E830A805-8E62-44E0-99AC-F5B3FC154189}">
      <dgm:prSet/>
      <dgm:spPr/>
      <dgm:t>
        <a:bodyPr/>
        <a:lstStyle/>
        <a:p>
          <a:r>
            <a:rPr lang="en-US"/>
            <a:t>Conclusion</a:t>
          </a:r>
        </a:p>
      </dgm:t>
    </dgm:pt>
    <dgm:pt modelId="{B72CA38F-9165-4DF6-B13E-3460D5298199}" type="parTrans" cxnId="{6F8C8F94-2174-4B63-83A8-CD374DE29D3B}">
      <dgm:prSet/>
      <dgm:spPr/>
      <dgm:t>
        <a:bodyPr/>
        <a:lstStyle/>
        <a:p>
          <a:endParaRPr lang="en-US"/>
        </a:p>
      </dgm:t>
    </dgm:pt>
    <dgm:pt modelId="{CE509AE0-5BD1-4114-8A71-9A26726B6B3A}" type="sibTrans" cxnId="{6F8C8F94-2174-4B63-83A8-CD374DE29D3B}">
      <dgm:prSet/>
      <dgm:spPr/>
      <dgm:t>
        <a:bodyPr/>
        <a:lstStyle/>
        <a:p>
          <a:endParaRPr lang="en-US"/>
        </a:p>
      </dgm:t>
    </dgm:pt>
    <dgm:pt modelId="{A7714083-C541-4BC7-807D-2F0F014540C9}" type="pres">
      <dgm:prSet presAssocID="{67AE22B7-40F1-4CFB-A264-2B3FE17BC80F}" presName="vert0" presStyleCnt="0">
        <dgm:presLayoutVars>
          <dgm:dir/>
          <dgm:animOne val="branch"/>
          <dgm:animLvl val="lvl"/>
        </dgm:presLayoutVars>
      </dgm:prSet>
      <dgm:spPr/>
    </dgm:pt>
    <dgm:pt modelId="{09A85642-B4E7-49BB-A9E9-8A811D99C5C7}" type="pres">
      <dgm:prSet presAssocID="{F27462FA-51E4-40D9-A701-7DD726A59FFE}" presName="thickLine" presStyleLbl="alignNode1" presStyleIdx="0" presStyleCnt="5"/>
      <dgm:spPr/>
    </dgm:pt>
    <dgm:pt modelId="{4209C3D9-7406-4E4B-A108-263659C2A987}" type="pres">
      <dgm:prSet presAssocID="{F27462FA-51E4-40D9-A701-7DD726A59FFE}" presName="horz1" presStyleCnt="0"/>
      <dgm:spPr/>
    </dgm:pt>
    <dgm:pt modelId="{779395C5-ED11-4BB6-9CE1-B592A10F5C37}" type="pres">
      <dgm:prSet presAssocID="{F27462FA-51E4-40D9-A701-7DD726A59FFE}" presName="tx1" presStyleLbl="revTx" presStyleIdx="0" presStyleCnt="5"/>
      <dgm:spPr/>
    </dgm:pt>
    <dgm:pt modelId="{BB1CF029-4B16-4ACB-ABA0-D573D1675951}" type="pres">
      <dgm:prSet presAssocID="{F27462FA-51E4-40D9-A701-7DD726A59FFE}" presName="vert1" presStyleCnt="0"/>
      <dgm:spPr/>
    </dgm:pt>
    <dgm:pt modelId="{4A446B8D-1499-4D55-BEAF-5C4E3171FE9B}" type="pres">
      <dgm:prSet presAssocID="{74DA6E56-C655-4C88-8755-F46FAE5442E3}" presName="thickLine" presStyleLbl="alignNode1" presStyleIdx="1" presStyleCnt="5"/>
      <dgm:spPr/>
    </dgm:pt>
    <dgm:pt modelId="{58DC82A6-42D9-43D8-A915-4F2F5E68C8CF}" type="pres">
      <dgm:prSet presAssocID="{74DA6E56-C655-4C88-8755-F46FAE5442E3}" presName="horz1" presStyleCnt="0"/>
      <dgm:spPr/>
    </dgm:pt>
    <dgm:pt modelId="{BCB623DA-E94B-41BC-A181-47282AA16694}" type="pres">
      <dgm:prSet presAssocID="{74DA6E56-C655-4C88-8755-F46FAE5442E3}" presName="tx1" presStyleLbl="revTx" presStyleIdx="1" presStyleCnt="5"/>
      <dgm:spPr/>
    </dgm:pt>
    <dgm:pt modelId="{29E23A07-5940-4FC0-B703-3E04B2D9A8CE}" type="pres">
      <dgm:prSet presAssocID="{74DA6E56-C655-4C88-8755-F46FAE5442E3}" presName="vert1" presStyleCnt="0"/>
      <dgm:spPr/>
    </dgm:pt>
    <dgm:pt modelId="{7E9FCD6F-00C3-4EF6-BF80-74C348438685}" type="pres">
      <dgm:prSet presAssocID="{76D3B7FE-36E6-4808-8256-A89519CA0A6E}" presName="thickLine" presStyleLbl="alignNode1" presStyleIdx="2" presStyleCnt="5"/>
      <dgm:spPr/>
    </dgm:pt>
    <dgm:pt modelId="{5445EF5D-318B-4AC4-B9F0-33BC3989AA33}" type="pres">
      <dgm:prSet presAssocID="{76D3B7FE-36E6-4808-8256-A89519CA0A6E}" presName="horz1" presStyleCnt="0"/>
      <dgm:spPr/>
    </dgm:pt>
    <dgm:pt modelId="{7E092EE8-4162-4B98-9F34-F389652FD72D}" type="pres">
      <dgm:prSet presAssocID="{76D3B7FE-36E6-4808-8256-A89519CA0A6E}" presName="tx1" presStyleLbl="revTx" presStyleIdx="2" presStyleCnt="5"/>
      <dgm:spPr/>
    </dgm:pt>
    <dgm:pt modelId="{80E115E3-17A3-4844-B6B1-DAFE328551AD}" type="pres">
      <dgm:prSet presAssocID="{76D3B7FE-36E6-4808-8256-A89519CA0A6E}" presName="vert1" presStyleCnt="0"/>
      <dgm:spPr/>
    </dgm:pt>
    <dgm:pt modelId="{4EA6350C-05CC-4D6A-831C-82F1D67D1948}" type="pres">
      <dgm:prSet presAssocID="{09BA9ECA-3C84-4F84-A1C0-A908D1C7A61F}" presName="thickLine" presStyleLbl="alignNode1" presStyleIdx="3" presStyleCnt="5"/>
      <dgm:spPr/>
    </dgm:pt>
    <dgm:pt modelId="{106008F6-FFE1-4646-8342-4AE77B6727EF}" type="pres">
      <dgm:prSet presAssocID="{09BA9ECA-3C84-4F84-A1C0-A908D1C7A61F}" presName="horz1" presStyleCnt="0"/>
      <dgm:spPr/>
    </dgm:pt>
    <dgm:pt modelId="{EE9B2DC1-EE22-4BF1-A036-1E8B6F7CF950}" type="pres">
      <dgm:prSet presAssocID="{09BA9ECA-3C84-4F84-A1C0-A908D1C7A61F}" presName="tx1" presStyleLbl="revTx" presStyleIdx="3" presStyleCnt="5"/>
      <dgm:spPr/>
    </dgm:pt>
    <dgm:pt modelId="{C14C9892-931F-4C45-9C24-A5152FB68B8B}" type="pres">
      <dgm:prSet presAssocID="{09BA9ECA-3C84-4F84-A1C0-A908D1C7A61F}" presName="vert1" presStyleCnt="0"/>
      <dgm:spPr/>
    </dgm:pt>
    <dgm:pt modelId="{C7DA1DF5-ECD0-4F30-8741-3E193A0E298F}" type="pres">
      <dgm:prSet presAssocID="{E830A805-8E62-44E0-99AC-F5B3FC154189}" presName="thickLine" presStyleLbl="alignNode1" presStyleIdx="4" presStyleCnt="5"/>
      <dgm:spPr/>
    </dgm:pt>
    <dgm:pt modelId="{1D5A2375-CC0D-4420-8F35-73ADC9BCEEDD}" type="pres">
      <dgm:prSet presAssocID="{E830A805-8E62-44E0-99AC-F5B3FC154189}" presName="horz1" presStyleCnt="0"/>
      <dgm:spPr/>
    </dgm:pt>
    <dgm:pt modelId="{2FFAE1D6-1AC0-49DA-A4C1-DB28803F9A06}" type="pres">
      <dgm:prSet presAssocID="{E830A805-8E62-44E0-99AC-F5B3FC154189}" presName="tx1" presStyleLbl="revTx" presStyleIdx="4" presStyleCnt="5"/>
      <dgm:spPr/>
    </dgm:pt>
    <dgm:pt modelId="{0EDC694F-C395-43C1-88B5-C06269969A69}" type="pres">
      <dgm:prSet presAssocID="{E830A805-8E62-44E0-99AC-F5B3FC154189}" presName="vert1" presStyleCnt="0"/>
      <dgm:spPr/>
    </dgm:pt>
  </dgm:ptLst>
  <dgm:cxnLst>
    <dgm:cxn modelId="{D43FD209-ABF0-4561-8F9E-AF41A20CBC68}" type="presOf" srcId="{76D3B7FE-36E6-4808-8256-A89519CA0A6E}" destId="{7E092EE8-4162-4B98-9F34-F389652FD72D}" srcOrd="0" destOrd="0" presId="urn:microsoft.com/office/officeart/2008/layout/LinedList"/>
    <dgm:cxn modelId="{11C8802A-08B1-48F6-818F-B7AA2E332572}" type="presOf" srcId="{74DA6E56-C655-4C88-8755-F46FAE5442E3}" destId="{BCB623DA-E94B-41BC-A181-47282AA16694}" srcOrd="0" destOrd="0" presId="urn:microsoft.com/office/officeart/2008/layout/LinedList"/>
    <dgm:cxn modelId="{9A70D42A-F20F-495E-92A4-BFE7168FD30A}" type="presOf" srcId="{F27462FA-51E4-40D9-A701-7DD726A59FFE}" destId="{779395C5-ED11-4BB6-9CE1-B592A10F5C37}" srcOrd="0" destOrd="0" presId="urn:microsoft.com/office/officeart/2008/layout/LinedList"/>
    <dgm:cxn modelId="{88AFE834-E100-4E18-B46C-B252018570C5}" type="presOf" srcId="{09BA9ECA-3C84-4F84-A1C0-A908D1C7A61F}" destId="{EE9B2DC1-EE22-4BF1-A036-1E8B6F7CF950}" srcOrd="0" destOrd="0" presId="urn:microsoft.com/office/officeart/2008/layout/LinedList"/>
    <dgm:cxn modelId="{51140360-3DF6-4596-B625-C0320F9B3B9A}" type="presOf" srcId="{E830A805-8E62-44E0-99AC-F5B3FC154189}" destId="{2FFAE1D6-1AC0-49DA-A4C1-DB28803F9A06}" srcOrd="0" destOrd="0" presId="urn:microsoft.com/office/officeart/2008/layout/LinedList"/>
    <dgm:cxn modelId="{892FB94F-37FA-4EF5-816E-CABF31BE2DC9}" type="presOf" srcId="{67AE22B7-40F1-4CFB-A264-2B3FE17BC80F}" destId="{A7714083-C541-4BC7-807D-2F0F014540C9}" srcOrd="0" destOrd="0" presId="urn:microsoft.com/office/officeart/2008/layout/LinedList"/>
    <dgm:cxn modelId="{9BFC5875-69D1-4E90-A8B6-40BC2E71C993}" srcId="{67AE22B7-40F1-4CFB-A264-2B3FE17BC80F}" destId="{74DA6E56-C655-4C88-8755-F46FAE5442E3}" srcOrd="1" destOrd="0" parTransId="{2BB0CDDE-E970-4E0A-B8AB-21C882ECC606}" sibTransId="{2F1482CD-451E-4ACB-84C3-335C35D09441}"/>
    <dgm:cxn modelId="{6F8C8F94-2174-4B63-83A8-CD374DE29D3B}" srcId="{67AE22B7-40F1-4CFB-A264-2B3FE17BC80F}" destId="{E830A805-8E62-44E0-99AC-F5B3FC154189}" srcOrd="4" destOrd="0" parTransId="{B72CA38F-9165-4DF6-B13E-3460D5298199}" sibTransId="{CE509AE0-5BD1-4114-8A71-9A26726B6B3A}"/>
    <dgm:cxn modelId="{A0195CAA-D4E5-43F2-85F5-DADE499F3C93}" srcId="{67AE22B7-40F1-4CFB-A264-2B3FE17BC80F}" destId="{F27462FA-51E4-40D9-A701-7DD726A59FFE}" srcOrd="0" destOrd="0" parTransId="{A2FC54FC-3985-4643-BA76-204632A0EA89}" sibTransId="{72C97E53-B222-4FBE-A740-75C8B69839B6}"/>
    <dgm:cxn modelId="{A2B52BB9-A36E-4AB2-B90A-60512B3E41F4}" srcId="{67AE22B7-40F1-4CFB-A264-2B3FE17BC80F}" destId="{09BA9ECA-3C84-4F84-A1C0-A908D1C7A61F}" srcOrd="3" destOrd="0" parTransId="{0C530121-45DD-4049-8934-B595CD37CF48}" sibTransId="{6A46F348-9C6E-4F78-89F7-F53D63F4A778}"/>
    <dgm:cxn modelId="{E22B01CD-F1F6-436A-8D69-C2E063472D53}" srcId="{67AE22B7-40F1-4CFB-A264-2B3FE17BC80F}" destId="{76D3B7FE-36E6-4808-8256-A89519CA0A6E}" srcOrd="2" destOrd="0" parTransId="{1C28CBA1-3077-41AA-BF9F-2529515C2EED}" sibTransId="{F44A4F7C-EA96-4186-8C93-6AD91D073BA4}"/>
    <dgm:cxn modelId="{A2940A30-2E4A-4DDE-A1E6-BA0E6F9241A7}" type="presParOf" srcId="{A7714083-C541-4BC7-807D-2F0F014540C9}" destId="{09A85642-B4E7-49BB-A9E9-8A811D99C5C7}" srcOrd="0" destOrd="0" presId="urn:microsoft.com/office/officeart/2008/layout/LinedList"/>
    <dgm:cxn modelId="{FF4B7D94-862F-42F7-854D-C3F80C409703}" type="presParOf" srcId="{A7714083-C541-4BC7-807D-2F0F014540C9}" destId="{4209C3D9-7406-4E4B-A108-263659C2A987}" srcOrd="1" destOrd="0" presId="urn:microsoft.com/office/officeart/2008/layout/LinedList"/>
    <dgm:cxn modelId="{28764375-3CF7-47E8-A971-C80CB471177E}" type="presParOf" srcId="{4209C3D9-7406-4E4B-A108-263659C2A987}" destId="{779395C5-ED11-4BB6-9CE1-B592A10F5C37}" srcOrd="0" destOrd="0" presId="urn:microsoft.com/office/officeart/2008/layout/LinedList"/>
    <dgm:cxn modelId="{1A23B738-8B46-47C1-9300-D89DA218313A}" type="presParOf" srcId="{4209C3D9-7406-4E4B-A108-263659C2A987}" destId="{BB1CF029-4B16-4ACB-ABA0-D573D1675951}" srcOrd="1" destOrd="0" presId="urn:microsoft.com/office/officeart/2008/layout/LinedList"/>
    <dgm:cxn modelId="{2E51477F-BE59-4F34-B214-6439DE4914AA}" type="presParOf" srcId="{A7714083-C541-4BC7-807D-2F0F014540C9}" destId="{4A446B8D-1499-4D55-BEAF-5C4E3171FE9B}" srcOrd="2" destOrd="0" presId="urn:microsoft.com/office/officeart/2008/layout/LinedList"/>
    <dgm:cxn modelId="{4CDE0D74-769B-4D16-ABD9-5750861FAED7}" type="presParOf" srcId="{A7714083-C541-4BC7-807D-2F0F014540C9}" destId="{58DC82A6-42D9-43D8-A915-4F2F5E68C8CF}" srcOrd="3" destOrd="0" presId="urn:microsoft.com/office/officeart/2008/layout/LinedList"/>
    <dgm:cxn modelId="{DB91BA10-680C-4DAA-BF9B-B4A2593757FC}" type="presParOf" srcId="{58DC82A6-42D9-43D8-A915-4F2F5E68C8CF}" destId="{BCB623DA-E94B-41BC-A181-47282AA16694}" srcOrd="0" destOrd="0" presId="urn:microsoft.com/office/officeart/2008/layout/LinedList"/>
    <dgm:cxn modelId="{3932EE2A-81EF-4B93-8EF4-3DE9614139E7}" type="presParOf" srcId="{58DC82A6-42D9-43D8-A915-4F2F5E68C8CF}" destId="{29E23A07-5940-4FC0-B703-3E04B2D9A8CE}" srcOrd="1" destOrd="0" presId="urn:microsoft.com/office/officeart/2008/layout/LinedList"/>
    <dgm:cxn modelId="{08B9C309-9FBB-408A-87CB-781B845EEE18}" type="presParOf" srcId="{A7714083-C541-4BC7-807D-2F0F014540C9}" destId="{7E9FCD6F-00C3-4EF6-BF80-74C348438685}" srcOrd="4" destOrd="0" presId="urn:microsoft.com/office/officeart/2008/layout/LinedList"/>
    <dgm:cxn modelId="{435A35FA-463D-4C18-BB9C-64C1FAE5DB5C}" type="presParOf" srcId="{A7714083-C541-4BC7-807D-2F0F014540C9}" destId="{5445EF5D-318B-4AC4-B9F0-33BC3989AA33}" srcOrd="5" destOrd="0" presId="urn:microsoft.com/office/officeart/2008/layout/LinedList"/>
    <dgm:cxn modelId="{D1F6BE89-9236-4245-AE41-5AE2FF72DFDB}" type="presParOf" srcId="{5445EF5D-318B-4AC4-B9F0-33BC3989AA33}" destId="{7E092EE8-4162-4B98-9F34-F389652FD72D}" srcOrd="0" destOrd="0" presId="urn:microsoft.com/office/officeart/2008/layout/LinedList"/>
    <dgm:cxn modelId="{DF524215-DBB7-4028-AC65-130854A2C60A}" type="presParOf" srcId="{5445EF5D-318B-4AC4-B9F0-33BC3989AA33}" destId="{80E115E3-17A3-4844-B6B1-DAFE328551AD}" srcOrd="1" destOrd="0" presId="urn:microsoft.com/office/officeart/2008/layout/LinedList"/>
    <dgm:cxn modelId="{99D991BA-C6AE-4B77-84FB-DA18364EC630}" type="presParOf" srcId="{A7714083-C541-4BC7-807D-2F0F014540C9}" destId="{4EA6350C-05CC-4D6A-831C-82F1D67D1948}" srcOrd="6" destOrd="0" presId="urn:microsoft.com/office/officeart/2008/layout/LinedList"/>
    <dgm:cxn modelId="{6842A36D-D3D9-45F4-8A03-505BCE360C98}" type="presParOf" srcId="{A7714083-C541-4BC7-807D-2F0F014540C9}" destId="{106008F6-FFE1-4646-8342-4AE77B6727EF}" srcOrd="7" destOrd="0" presId="urn:microsoft.com/office/officeart/2008/layout/LinedList"/>
    <dgm:cxn modelId="{AC41F2E0-8073-4860-B353-EF9C9776FB43}" type="presParOf" srcId="{106008F6-FFE1-4646-8342-4AE77B6727EF}" destId="{EE9B2DC1-EE22-4BF1-A036-1E8B6F7CF950}" srcOrd="0" destOrd="0" presId="urn:microsoft.com/office/officeart/2008/layout/LinedList"/>
    <dgm:cxn modelId="{2EE9922E-01DD-4945-91D0-C65E667424E5}" type="presParOf" srcId="{106008F6-FFE1-4646-8342-4AE77B6727EF}" destId="{C14C9892-931F-4C45-9C24-A5152FB68B8B}" srcOrd="1" destOrd="0" presId="urn:microsoft.com/office/officeart/2008/layout/LinedList"/>
    <dgm:cxn modelId="{39E1B89F-EA76-4417-9338-E8F9634F000C}" type="presParOf" srcId="{A7714083-C541-4BC7-807D-2F0F014540C9}" destId="{C7DA1DF5-ECD0-4F30-8741-3E193A0E298F}" srcOrd="8" destOrd="0" presId="urn:microsoft.com/office/officeart/2008/layout/LinedList"/>
    <dgm:cxn modelId="{B8301BCF-6E9C-4B7B-B9F4-1E4DF77D0BED}" type="presParOf" srcId="{A7714083-C541-4BC7-807D-2F0F014540C9}" destId="{1D5A2375-CC0D-4420-8F35-73ADC9BCEEDD}" srcOrd="9" destOrd="0" presId="urn:microsoft.com/office/officeart/2008/layout/LinedList"/>
    <dgm:cxn modelId="{6BE272F5-94BC-4ADB-87E5-38558579FF56}" type="presParOf" srcId="{1D5A2375-CC0D-4420-8F35-73ADC9BCEEDD}" destId="{2FFAE1D6-1AC0-49DA-A4C1-DB28803F9A06}" srcOrd="0" destOrd="0" presId="urn:microsoft.com/office/officeart/2008/layout/LinedList"/>
    <dgm:cxn modelId="{0213645E-217A-4C78-A61A-DFDD7D0C78C7}" type="presParOf" srcId="{1D5A2375-CC0D-4420-8F35-73ADC9BCEEDD}" destId="{0EDC694F-C395-43C1-88B5-C06269969A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BC2D3E-C356-4B8F-A191-85007FB8EE84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F54FCBF-26EE-40AD-A7DE-E4DAB8AF3CB3}">
      <dgm:prSet/>
      <dgm:spPr/>
      <dgm:t>
        <a:bodyPr/>
        <a:lstStyle/>
        <a:p>
          <a:r>
            <a:rPr lang="en-GB" dirty="0"/>
            <a:t>Hygiene and poor food quality</a:t>
          </a:r>
          <a:endParaRPr lang="en-US" dirty="0"/>
        </a:p>
      </dgm:t>
    </dgm:pt>
    <dgm:pt modelId="{6450E3B1-D94E-4A9C-AAD1-63C36C13E887}" type="parTrans" cxnId="{0D0F3FC3-574B-421A-8143-3970C829A921}">
      <dgm:prSet/>
      <dgm:spPr/>
      <dgm:t>
        <a:bodyPr/>
        <a:lstStyle/>
        <a:p>
          <a:endParaRPr lang="en-US"/>
        </a:p>
      </dgm:t>
    </dgm:pt>
    <dgm:pt modelId="{B2A32529-6460-408F-B66C-111D5717B200}" type="sibTrans" cxnId="{0D0F3FC3-574B-421A-8143-3970C829A921}">
      <dgm:prSet/>
      <dgm:spPr/>
      <dgm:t>
        <a:bodyPr/>
        <a:lstStyle/>
        <a:p>
          <a:endParaRPr lang="en-US"/>
        </a:p>
      </dgm:t>
    </dgm:pt>
    <dgm:pt modelId="{AA52B9B3-2387-4AA2-9138-2FB88C497506}">
      <dgm:prSet/>
      <dgm:spPr/>
      <dgm:t>
        <a:bodyPr/>
        <a:lstStyle/>
        <a:p>
          <a:r>
            <a:rPr lang="en-GB"/>
            <a:t>Loss of business</a:t>
          </a:r>
          <a:endParaRPr lang="en-US"/>
        </a:p>
      </dgm:t>
    </dgm:pt>
    <dgm:pt modelId="{E4494EA3-0D64-4D4C-ABFC-1B4128357D8D}" type="parTrans" cxnId="{97DE886B-7FEE-418E-812F-70899A792D3B}">
      <dgm:prSet/>
      <dgm:spPr/>
      <dgm:t>
        <a:bodyPr/>
        <a:lstStyle/>
        <a:p>
          <a:endParaRPr lang="en-US"/>
        </a:p>
      </dgm:t>
    </dgm:pt>
    <dgm:pt modelId="{2491776B-4739-4591-BF75-89089688012A}" type="sibTrans" cxnId="{97DE886B-7FEE-418E-812F-70899A792D3B}">
      <dgm:prSet/>
      <dgm:spPr/>
      <dgm:t>
        <a:bodyPr/>
        <a:lstStyle/>
        <a:p>
          <a:endParaRPr lang="en-US"/>
        </a:p>
      </dgm:t>
    </dgm:pt>
    <dgm:pt modelId="{FECCD175-3902-45FB-9094-84B22D32C04F}">
      <dgm:prSet/>
      <dgm:spPr/>
      <dgm:t>
        <a:bodyPr/>
        <a:lstStyle/>
        <a:p>
          <a:r>
            <a:rPr lang="en-GB" dirty="0"/>
            <a:t>Old machines</a:t>
          </a:r>
          <a:endParaRPr lang="en-US" dirty="0"/>
        </a:p>
      </dgm:t>
    </dgm:pt>
    <dgm:pt modelId="{86983879-291E-4E0E-A31D-02EC739F9572}" type="parTrans" cxnId="{B3276100-CC6A-4CF6-A9B0-4F49961FD52D}">
      <dgm:prSet/>
      <dgm:spPr/>
      <dgm:t>
        <a:bodyPr/>
        <a:lstStyle/>
        <a:p>
          <a:endParaRPr lang="en-US"/>
        </a:p>
      </dgm:t>
    </dgm:pt>
    <dgm:pt modelId="{50C3DE9C-2595-4FF1-92AB-DB07C47AAD21}" type="sibTrans" cxnId="{B3276100-CC6A-4CF6-A9B0-4F49961FD52D}">
      <dgm:prSet/>
      <dgm:spPr/>
      <dgm:t>
        <a:bodyPr/>
        <a:lstStyle/>
        <a:p>
          <a:endParaRPr lang="en-US"/>
        </a:p>
      </dgm:t>
    </dgm:pt>
    <dgm:pt modelId="{3BCD6F06-5464-46B7-9982-958E481E1F79}">
      <dgm:prSet/>
      <dgm:spPr/>
      <dgm:t>
        <a:bodyPr/>
        <a:lstStyle/>
        <a:p>
          <a:r>
            <a:rPr lang="en-GB"/>
            <a:t>Poor communication different languages </a:t>
          </a:r>
          <a:endParaRPr lang="en-US"/>
        </a:p>
      </dgm:t>
    </dgm:pt>
    <dgm:pt modelId="{44B8FC42-FE9E-4204-9E77-E6A3C3715208}" type="parTrans" cxnId="{DF61A3DA-F3A8-4524-81CA-09CD55AB486F}">
      <dgm:prSet/>
      <dgm:spPr/>
      <dgm:t>
        <a:bodyPr/>
        <a:lstStyle/>
        <a:p>
          <a:endParaRPr lang="en-US"/>
        </a:p>
      </dgm:t>
    </dgm:pt>
    <dgm:pt modelId="{864E9D54-4771-4DDC-A2FA-DF440C09B808}" type="sibTrans" cxnId="{DF61A3DA-F3A8-4524-81CA-09CD55AB486F}">
      <dgm:prSet/>
      <dgm:spPr/>
      <dgm:t>
        <a:bodyPr/>
        <a:lstStyle/>
        <a:p>
          <a:endParaRPr lang="en-US"/>
        </a:p>
      </dgm:t>
    </dgm:pt>
    <dgm:pt modelId="{AFE23EF8-5097-46D0-AF0A-1BEE4A9FA564}">
      <dgm:prSet/>
      <dgm:spPr/>
      <dgm:t>
        <a:bodyPr/>
        <a:lstStyle/>
        <a:p>
          <a:r>
            <a:rPr lang="en-GB"/>
            <a:t>Medium size food manufacturing company </a:t>
          </a:r>
          <a:endParaRPr lang="en-US"/>
        </a:p>
      </dgm:t>
    </dgm:pt>
    <dgm:pt modelId="{06E2D844-5EF2-440D-9063-CB130CE93BBB}" type="parTrans" cxnId="{53E3D37C-BAA8-4CB3-98A7-DD729E621C06}">
      <dgm:prSet/>
      <dgm:spPr/>
      <dgm:t>
        <a:bodyPr/>
        <a:lstStyle/>
        <a:p>
          <a:endParaRPr lang="en-US"/>
        </a:p>
      </dgm:t>
    </dgm:pt>
    <dgm:pt modelId="{86453995-ADFF-4194-B3DC-FB1E0B8EC4F6}" type="sibTrans" cxnId="{53E3D37C-BAA8-4CB3-98A7-DD729E621C06}">
      <dgm:prSet/>
      <dgm:spPr/>
      <dgm:t>
        <a:bodyPr/>
        <a:lstStyle/>
        <a:p>
          <a:endParaRPr lang="en-US"/>
        </a:p>
      </dgm:t>
    </dgm:pt>
    <dgm:pt modelId="{C88E5732-7F60-4103-890C-19B35162D2F8}" type="pres">
      <dgm:prSet presAssocID="{03BC2D3E-C356-4B8F-A191-85007FB8EE84}" presName="outerComposite" presStyleCnt="0">
        <dgm:presLayoutVars>
          <dgm:chMax val="5"/>
          <dgm:dir/>
          <dgm:resizeHandles val="exact"/>
        </dgm:presLayoutVars>
      </dgm:prSet>
      <dgm:spPr/>
    </dgm:pt>
    <dgm:pt modelId="{B3820855-BC4E-461C-AFDF-C5D52796AC48}" type="pres">
      <dgm:prSet presAssocID="{03BC2D3E-C356-4B8F-A191-85007FB8EE84}" presName="dummyMaxCanvas" presStyleCnt="0">
        <dgm:presLayoutVars/>
      </dgm:prSet>
      <dgm:spPr/>
    </dgm:pt>
    <dgm:pt modelId="{12F92B73-EE71-491E-84F5-DE30F5344D79}" type="pres">
      <dgm:prSet presAssocID="{03BC2D3E-C356-4B8F-A191-85007FB8EE84}" presName="FiveNodes_1" presStyleLbl="node1" presStyleIdx="0" presStyleCnt="5">
        <dgm:presLayoutVars>
          <dgm:bulletEnabled val="1"/>
        </dgm:presLayoutVars>
      </dgm:prSet>
      <dgm:spPr/>
    </dgm:pt>
    <dgm:pt modelId="{62B64E96-29BC-4E0C-8149-7180A7719DBC}" type="pres">
      <dgm:prSet presAssocID="{03BC2D3E-C356-4B8F-A191-85007FB8EE84}" presName="FiveNodes_2" presStyleLbl="node1" presStyleIdx="1" presStyleCnt="5">
        <dgm:presLayoutVars>
          <dgm:bulletEnabled val="1"/>
        </dgm:presLayoutVars>
      </dgm:prSet>
      <dgm:spPr/>
    </dgm:pt>
    <dgm:pt modelId="{D5C79E42-DAB1-4165-B2A9-D6951C9678F2}" type="pres">
      <dgm:prSet presAssocID="{03BC2D3E-C356-4B8F-A191-85007FB8EE84}" presName="FiveNodes_3" presStyleLbl="node1" presStyleIdx="2" presStyleCnt="5">
        <dgm:presLayoutVars>
          <dgm:bulletEnabled val="1"/>
        </dgm:presLayoutVars>
      </dgm:prSet>
      <dgm:spPr/>
    </dgm:pt>
    <dgm:pt modelId="{DF7819FA-FD5C-4052-B21F-29F05D01844F}" type="pres">
      <dgm:prSet presAssocID="{03BC2D3E-C356-4B8F-A191-85007FB8EE84}" presName="FiveNodes_4" presStyleLbl="node1" presStyleIdx="3" presStyleCnt="5">
        <dgm:presLayoutVars>
          <dgm:bulletEnabled val="1"/>
        </dgm:presLayoutVars>
      </dgm:prSet>
      <dgm:spPr/>
    </dgm:pt>
    <dgm:pt modelId="{EA681C94-88D0-45D7-8E43-FA03C68E53F2}" type="pres">
      <dgm:prSet presAssocID="{03BC2D3E-C356-4B8F-A191-85007FB8EE84}" presName="FiveNodes_5" presStyleLbl="node1" presStyleIdx="4" presStyleCnt="5">
        <dgm:presLayoutVars>
          <dgm:bulletEnabled val="1"/>
        </dgm:presLayoutVars>
      </dgm:prSet>
      <dgm:spPr/>
    </dgm:pt>
    <dgm:pt modelId="{1CE8A96A-4F64-467D-BAF3-E35086960247}" type="pres">
      <dgm:prSet presAssocID="{03BC2D3E-C356-4B8F-A191-85007FB8EE84}" presName="FiveConn_1-2" presStyleLbl="fgAccFollowNode1" presStyleIdx="0" presStyleCnt="4">
        <dgm:presLayoutVars>
          <dgm:bulletEnabled val="1"/>
        </dgm:presLayoutVars>
      </dgm:prSet>
      <dgm:spPr/>
    </dgm:pt>
    <dgm:pt modelId="{267DC534-F074-408D-A970-8C8B13F8052D}" type="pres">
      <dgm:prSet presAssocID="{03BC2D3E-C356-4B8F-A191-85007FB8EE84}" presName="FiveConn_2-3" presStyleLbl="fgAccFollowNode1" presStyleIdx="1" presStyleCnt="4">
        <dgm:presLayoutVars>
          <dgm:bulletEnabled val="1"/>
        </dgm:presLayoutVars>
      </dgm:prSet>
      <dgm:spPr/>
    </dgm:pt>
    <dgm:pt modelId="{945366DA-A6DC-41E3-88FF-7069A141A13A}" type="pres">
      <dgm:prSet presAssocID="{03BC2D3E-C356-4B8F-A191-85007FB8EE84}" presName="FiveConn_3-4" presStyleLbl="fgAccFollowNode1" presStyleIdx="2" presStyleCnt="4">
        <dgm:presLayoutVars>
          <dgm:bulletEnabled val="1"/>
        </dgm:presLayoutVars>
      </dgm:prSet>
      <dgm:spPr/>
    </dgm:pt>
    <dgm:pt modelId="{3AE643AE-6B77-4274-993B-67E5F5B7D591}" type="pres">
      <dgm:prSet presAssocID="{03BC2D3E-C356-4B8F-A191-85007FB8EE84}" presName="FiveConn_4-5" presStyleLbl="fgAccFollowNode1" presStyleIdx="3" presStyleCnt="4">
        <dgm:presLayoutVars>
          <dgm:bulletEnabled val="1"/>
        </dgm:presLayoutVars>
      </dgm:prSet>
      <dgm:spPr/>
    </dgm:pt>
    <dgm:pt modelId="{55458664-D832-4F75-B25D-F04657B0A599}" type="pres">
      <dgm:prSet presAssocID="{03BC2D3E-C356-4B8F-A191-85007FB8EE84}" presName="FiveNodes_1_text" presStyleLbl="node1" presStyleIdx="4" presStyleCnt="5">
        <dgm:presLayoutVars>
          <dgm:bulletEnabled val="1"/>
        </dgm:presLayoutVars>
      </dgm:prSet>
      <dgm:spPr/>
    </dgm:pt>
    <dgm:pt modelId="{70AF3D2C-6D1C-4025-89AB-1DE1834A7E39}" type="pres">
      <dgm:prSet presAssocID="{03BC2D3E-C356-4B8F-A191-85007FB8EE84}" presName="FiveNodes_2_text" presStyleLbl="node1" presStyleIdx="4" presStyleCnt="5">
        <dgm:presLayoutVars>
          <dgm:bulletEnabled val="1"/>
        </dgm:presLayoutVars>
      </dgm:prSet>
      <dgm:spPr/>
    </dgm:pt>
    <dgm:pt modelId="{B9F32D7F-D50D-42A9-803B-19F92D5B75C6}" type="pres">
      <dgm:prSet presAssocID="{03BC2D3E-C356-4B8F-A191-85007FB8EE84}" presName="FiveNodes_3_text" presStyleLbl="node1" presStyleIdx="4" presStyleCnt="5">
        <dgm:presLayoutVars>
          <dgm:bulletEnabled val="1"/>
        </dgm:presLayoutVars>
      </dgm:prSet>
      <dgm:spPr/>
    </dgm:pt>
    <dgm:pt modelId="{F25C0B81-0FB0-4F9B-A5BE-06848BE8348C}" type="pres">
      <dgm:prSet presAssocID="{03BC2D3E-C356-4B8F-A191-85007FB8EE84}" presName="FiveNodes_4_text" presStyleLbl="node1" presStyleIdx="4" presStyleCnt="5">
        <dgm:presLayoutVars>
          <dgm:bulletEnabled val="1"/>
        </dgm:presLayoutVars>
      </dgm:prSet>
      <dgm:spPr/>
    </dgm:pt>
    <dgm:pt modelId="{B8BB61AE-A60E-48DF-985C-408A0D6AB846}" type="pres">
      <dgm:prSet presAssocID="{03BC2D3E-C356-4B8F-A191-85007FB8EE8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3276100-CC6A-4CF6-A9B0-4F49961FD52D}" srcId="{03BC2D3E-C356-4B8F-A191-85007FB8EE84}" destId="{FECCD175-3902-45FB-9094-84B22D32C04F}" srcOrd="2" destOrd="0" parTransId="{86983879-291E-4E0E-A31D-02EC739F9572}" sibTransId="{50C3DE9C-2595-4FF1-92AB-DB07C47AAD21}"/>
    <dgm:cxn modelId="{240DEC04-6B68-4AE6-AE31-91031A1F7C43}" type="presOf" srcId="{B2A32529-6460-408F-B66C-111D5717B200}" destId="{1CE8A96A-4F64-467D-BAF3-E35086960247}" srcOrd="0" destOrd="0" presId="urn:microsoft.com/office/officeart/2005/8/layout/vProcess5"/>
    <dgm:cxn modelId="{F9539109-673A-4C63-92E5-954A24634F03}" type="presOf" srcId="{AA52B9B3-2387-4AA2-9138-2FB88C497506}" destId="{62B64E96-29BC-4E0C-8149-7180A7719DBC}" srcOrd="0" destOrd="0" presId="urn:microsoft.com/office/officeart/2005/8/layout/vProcess5"/>
    <dgm:cxn modelId="{6F637714-166D-4730-BF49-19F43034E97F}" type="presOf" srcId="{3BCD6F06-5464-46B7-9982-958E481E1F79}" destId="{F25C0B81-0FB0-4F9B-A5BE-06848BE8348C}" srcOrd="1" destOrd="0" presId="urn:microsoft.com/office/officeart/2005/8/layout/vProcess5"/>
    <dgm:cxn modelId="{73209B35-E29E-41ED-9837-CFEE43FBC8CB}" type="presOf" srcId="{50C3DE9C-2595-4FF1-92AB-DB07C47AAD21}" destId="{945366DA-A6DC-41E3-88FF-7069A141A13A}" srcOrd="0" destOrd="0" presId="urn:microsoft.com/office/officeart/2005/8/layout/vProcess5"/>
    <dgm:cxn modelId="{D4565B3E-9BE1-43BE-A0A6-778C048967DE}" type="presOf" srcId="{AA52B9B3-2387-4AA2-9138-2FB88C497506}" destId="{70AF3D2C-6D1C-4025-89AB-1DE1834A7E39}" srcOrd="1" destOrd="0" presId="urn:microsoft.com/office/officeart/2005/8/layout/vProcess5"/>
    <dgm:cxn modelId="{A456C245-B936-42FC-8136-87C083D3D147}" type="presOf" srcId="{864E9D54-4771-4DDC-A2FA-DF440C09B808}" destId="{3AE643AE-6B77-4274-993B-67E5F5B7D591}" srcOrd="0" destOrd="0" presId="urn:microsoft.com/office/officeart/2005/8/layout/vProcess5"/>
    <dgm:cxn modelId="{97DE886B-7FEE-418E-812F-70899A792D3B}" srcId="{03BC2D3E-C356-4B8F-A191-85007FB8EE84}" destId="{AA52B9B3-2387-4AA2-9138-2FB88C497506}" srcOrd="1" destOrd="0" parTransId="{E4494EA3-0D64-4D4C-ABFC-1B4128357D8D}" sibTransId="{2491776B-4739-4591-BF75-89089688012A}"/>
    <dgm:cxn modelId="{3CAF295A-86C6-40D7-9B62-00907E86AB2E}" type="presOf" srcId="{FECCD175-3902-45FB-9094-84B22D32C04F}" destId="{D5C79E42-DAB1-4165-B2A9-D6951C9678F2}" srcOrd="0" destOrd="0" presId="urn:microsoft.com/office/officeart/2005/8/layout/vProcess5"/>
    <dgm:cxn modelId="{53E3D37C-BAA8-4CB3-98A7-DD729E621C06}" srcId="{03BC2D3E-C356-4B8F-A191-85007FB8EE84}" destId="{AFE23EF8-5097-46D0-AF0A-1BEE4A9FA564}" srcOrd="4" destOrd="0" parTransId="{06E2D844-5EF2-440D-9063-CB130CE93BBB}" sibTransId="{86453995-ADFF-4194-B3DC-FB1E0B8EC4F6}"/>
    <dgm:cxn modelId="{75663381-A623-44C0-94AD-7C280A3AC767}" type="presOf" srcId="{9F54FCBF-26EE-40AD-A7DE-E4DAB8AF3CB3}" destId="{55458664-D832-4F75-B25D-F04657B0A599}" srcOrd="1" destOrd="0" presId="urn:microsoft.com/office/officeart/2005/8/layout/vProcess5"/>
    <dgm:cxn modelId="{10D09C81-E4DE-4905-89F5-26B6D37356FC}" type="presOf" srcId="{9F54FCBF-26EE-40AD-A7DE-E4DAB8AF3CB3}" destId="{12F92B73-EE71-491E-84F5-DE30F5344D79}" srcOrd="0" destOrd="0" presId="urn:microsoft.com/office/officeart/2005/8/layout/vProcess5"/>
    <dgm:cxn modelId="{55164688-D721-4F15-B729-C9EDBE23FF9F}" type="presOf" srcId="{AFE23EF8-5097-46D0-AF0A-1BEE4A9FA564}" destId="{EA681C94-88D0-45D7-8E43-FA03C68E53F2}" srcOrd="0" destOrd="0" presId="urn:microsoft.com/office/officeart/2005/8/layout/vProcess5"/>
    <dgm:cxn modelId="{3A73B295-0363-49EE-95D2-75F4BDF2EE7B}" type="presOf" srcId="{FECCD175-3902-45FB-9094-84B22D32C04F}" destId="{B9F32D7F-D50D-42A9-803B-19F92D5B75C6}" srcOrd="1" destOrd="0" presId="urn:microsoft.com/office/officeart/2005/8/layout/vProcess5"/>
    <dgm:cxn modelId="{AC669798-018F-45CE-BF36-81EBA97C066C}" type="presOf" srcId="{3BCD6F06-5464-46B7-9982-958E481E1F79}" destId="{DF7819FA-FD5C-4052-B21F-29F05D01844F}" srcOrd="0" destOrd="0" presId="urn:microsoft.com/office/officeart/2005/8/layout/vProcess5"/>
    <dgm:cxn modelId="{7BFC2A9A-4AC1-4598-BAB8-E8D7DEF1C50C}" type="presOf" srcId="{2491776B-4739-4591-BF75-89089688012A}" destId="{267DC534-F074-408D-A970-8C8B13F8052D}" srcOrd="0" destOrd="0" presId="urn:microsoft.com/office/officeart/2005/8/layout/vProcess5"/>
    <dgm:cxn modelId="{D10CE0BA-85C0-4E17-AA81-EB421FE4E105}" type="presOf" srcId="{AFE23EF8-5097-46D0-AF0A-1BEE4A9FA564}" destId="{B8BB61AE-A60E-48DF-985C-408A0D6AB846}" srcOrd="1" destOrd="0" presId="urn:microsoft.com/office/officeart/2005/8/layout/vProcess5"/>
    <dgm:cxn modelId="{5852A2BF-DD73-463F-A910-5ECEC8E7AFA4}" type="presOf" srcId="{03BC2D3E-C356-4B8F-A191-85007FB8EE84}" destId="{C88E5732-7F60-4103-890C-19B35162D2F8}" srcOrd="0" destOrd="0" presId="urn:microsoft.com/office/officeart/2005/8/layout/vProcess5"/>
    <dgm:cxn modelId="{0D0F3FC3-574B-421A-8143-3970C829A921}" srcId="{03BC2D3E-C356-4B8F-A191-85007FB8EE84}" destId="{9F54FCBF-26EE-40AD-A7DE-E4DAB8AF3CB3}" srcOrd="0" destOrd="0" parTransId="{6450E3B1-D94E-4A9C-AAD1-63C36C13E887}" sibTransId="{B2A32529-6460-408F-B66C-111D5717B200}"/>
    <dgm:cxn modelId="{DF61A3DA-F3A8-4524-81CA-09CD55AB486F}" srcId="{03BC2D3E-C356-4B8F-A191-85007FB8EE84}" destId="{3BCD6F06-5464-46B7-9982-958E481E1F79}" srcOrd="3" destOrd="0" parTransId="{44B8FC42-FE9E-4204-9E77-E6A3C3715208}" sibTransId="{864E9D54-4771-4DDC-A2FA-DF440C09B808}"/>
    <dgm:cxn modelId="{F771053B-ADF8-4476-AD6F-DE326FE81690}" type="presParOf" srcId="{C88E5732-7F60-4103-890C-19B35162D2F8}" destId="{B3820855-BC4E-461C-AFDF-C5D52796AC48}" srcOrd="0" destOrd="0" presId="urn:microsoft.com/office/officeart/2005/8/layout/vProcess5"/>
    <dgm:cxn modelId="{151DDD3B-0A30-4FBA-8AA0-84B2F91E7023}" type="presParOf" srcId="{C88E5732-7F60-4103-890C-19B35162D2F8}" destId="{12F92B73-EE71-491E-84F5-DE30F5344D79}" srcOrd="1" destOrd="0" presId="urn:microsoft.com/office/officeart/2005/8/layout/vProcess5"/>
    <dgm:cxn modelId="{94190F3C-B1A0-44A7-BB55-3EEDD973EFA2}" type="presParOf" srcId="{C88E5732-7F60-4103-890C-19B35162D2F8}" destId="{62B64E96-29BC-4E0C-8149-7180A7719DBC}" srcOrd="2" destOrd="0" presId="urn:microsoft.com/office/officeart/2005/8/layout/vProcess5"/>
    <dgm:cxn modelId="{4C7DC54E-5346-4F2A-8837-F676A94F4260}" type="presParOf" srcId="{C88E5732-7F60-4103-890C-19B35162D2F8}" destId="{D5C79E42-DAB1-4165-B2A9-D6951C9678F2}" srcOrd="3" destOrd="0" presId="urn:microsoft.com/office/officeart/2005/8/layout/vProcess5"/>
    <dgm:cxn modelId="{012676EE-69A3-4253-9CB1-53C9C15BB58F}" type="presParOf" srcId="{C88E5732-7F60-4103-890C-19B35162D2F8}" destId="{DF7819FA-FD5C-4052-B21F-29F05D01844F}" srcOrd="4" destOrd="0" presId="urn:microsoft.com/office/officeart/2005/8/layout/vProcess5"/>
    <dgm:cxn modelId="{5B0E6B28-1C3C-484A-9A20-7A5BCC00100E}" type="presParOf" srcId="{C88E5732-7F60-4103-890C-19B35162D2F8}" destId="{EA681C94-88D0-45D7-8E43-FA03C68E53F2}" srcOrd="5" destOrd="0" presId="urn:microsoft.com/office/officeart/2005/8/layout/vProcess5"/>
    <dgm:cxn modelId="{87DCF712-BE45-401C-B4B5-0F199822BE0E}" type="presParOf" srcId="{C88E5732-7F60-4103-890C-19B35162D2F8}" destId="{1CE8A96A-4F64-467D-BAF3-E35086960247}" srcOrd="6" destOrd="0" presId="urn:microsoft.com/office/officeart/2005/8/layout/vProcess5"/>
    <dgm:cxn modelId="{15DFABB6-6E3B-4F5C-9DF8-E710290E102D}" type="presParOf" srcId="{C88E5732-7F60-4103-890C-19B35162D2F8}" destId="{267DC534-F074-408D-A970-8C8B13F8052D}" srcOrd="7" destOrd="0" presId="urn:microsoft.com/office/officeart/2005/8/layout/vProcess5"/>
    <dgm:cxn modelId="{62F47964-6D1C-4CF5-A277-5C9A4B3FD0E0}" type="presParOf" srcId="{C88E5732-7F60-4103-890C-19B35162D2F8}" destId="{945366DA-A6DC-41E3-88FF-7069A141A13A}" srcOrd="8" destOrd="0" presId="urn:microsoft.com/office/officeart/2005/8/layout/vProcess5"/>
    <dgm:cxn modelId="{94B16BFC-B6DA-4DD2-AE1E-B13A355C0FB3}" type="presParOf" srcId="{C88E5732-7F60-4103-890C-19B35162D2F8}" destId="{3AE643AE-6B77-4274-993B-67E5F5B7D591}" srcOrd="9" destOrd="0" presId="urn:microsoft.com/office/officeart/2005/8/layout/vProcess5"/>
    <dgm:cxn modelId="{EB5E2CCC-3CC0-48B8-936C-EB39E35DE1D2}" type="presParOf" srcId="{C88E5732-7F60-4103-890C-19B35162D2F8}" destId="{55458664-D832-4F75-B25D-F04657B0A599}" srcOrd="10" destOrd="0" presId="urn:microsoft.com/office/officeart/2005/8/layout/vProcess5"/>
    <dgm:cxn modelId="{678BA69E-4DAD-40D0-8E35-73DEB66F514B}" type="presParOf" srcId="{C88E5732-7F60-4103-890C-19B35162D2F8}" destId="{70AF3D2C-6D1C-4025-89AB-1DE1834A7E39}" srcOrd="11" destOrd="0" presId="urn:microsoft.com/office/officeart/2005/8/layout/vProcess5"/>
    <dgm:cxn modelId="{C7DB3847-3383-4FF5-8A2D-D64F66B54439}" type="presParOf" srcId="{C88E5732-7F60-4103-890C-19B35162D2F8}" destId="{B9F32D7F-D50D-42A9-803B-19F92D5B75C6}" srcOrd="12" destOrd="0" presId="urn:microsoft.com/office/officeart/2005/8/layout/vProcess5"/>
    <dgm:cxn modelId="{3673DED8-4C29-4554-BCBC-159DD2B4B436}" type="presParOf" srcId="{C88E5732-7F60-4103-890C-19B35162D2F8}" destId="{F25C0B81-0FB0-4F9B-A5BE-06848BE8348C}" srcOrd="13" destOrd="0" presId="urn:microsoft.com/office/officeart/2005/8/layout/vProcess5"/>
    <dgm:cxn modelId="{0332D463-DCEE-4EA1-BEC6-2F20866BF948}" type="presParOf" srcId="{C88E5732-7F60-4103-890C-19B35162D2F8}" destId="{B8BB61AE-A60E-48DF-985C-408A0D6AB84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B07657-73D1-4DF1-AF40-A9C1B83BC3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D49640-5F16-46D5-BDD7-D070A88112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Problem: Noice machines </a:t>
          </a:r>
          <a:endParaRPr lang="en-US" dirty="0"/>
        </a:p>
      </dgm:t>
    </dgm:pt>
    <dgm:pt modelId="{CD13DB51-0EDA-4625-B4E0-4A4E7DEE6FD6}" type="parTrans" cxnId="{CF090A7B-9290-4FBE-A0C5-FB3168BB9560}">
      <dgm:prSet/>
      <dgm:spPr/>
      <dgm:t>
        <a:bodyPr/>
        <a:lstStyle/>
        <a:p>
          <a:endParaRPr lang="en-US"/>
        </a:p>
      </dgm:t>
    </dgm:pt>
    <dgm:pt modelId="{27F2ABD0-DBE9-4A5C-A08F-2F0F0C8A694E}" type="sibTrans" cxnId="{CF090A7B-9290-4FBE-A0C5-FB3168BB9560}">
      <dgm:prSet/>
      <dgm:spPr/>
      <dgm:t>
        <a:bodyPr/>
        <a:lstStyle/>
        <a:p>
          <a:endParaRPr lang="en-US"/>
        </a:p>
      </dgm:t>
    </dgm:pt>
    <dgm:pt modelId="{E922167B-9AC0-445F-8F1C-9E3F4616E0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Hard to understand communication words</a:t>
          </a:r>
          <a:endParaRPr lang="en-US"/>
        </a:p>
      </dgm:t>
    </dgm:pt>
    <dgm:pt modelId="{B13A8100-4BAC-4F71-B83A-1E187604EC07}" type="parTrans" cxnId="{C445D0E9-2890-45DF-A9B8-B88211292124}">
      <dgm:prSet/>
      <dgm:spPr/>
      <dgm:t>
        <a:bodyPr/>
        <a:lstStyle/>
        <a:p>
          <a:endParaRPr lang="en-US"/>
        </a:p>
      </dgm:t>
    </dgm:pt>
    <dgm:pt modelId="{3B0EFA04-D64A-4BD3-947E-42C9A177A381}" type="sibTrans" cxnId="{C445D0E9-2890-45DF-A9B8-B88211292124}">
      <dgm:prSet/>
      <dgm:spPr/>
      <dgm:t>
        <a:bodyPr/>
        <a:lstStyle/>
        <a:p>
          <a:endParaRPr lang="en-US"/>
        </a:p>
      </dgm:t>
    </dgm:pt>
    <dgm:pt modelId="{7ACA0B7A-2838-494D-8F32-DF1D13C321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Noisy machines destroy messages transmission  </a:t>
          </a:r>
          <a:endParaRPr lang="en-US"/>
        </a:p>
      </dgm:t>
    </dgm:pt>
    <dgm:pt modelId="{EDFA7847-73E3-4D86-ADDE-B6F2023359F2}" type="parTrans" cxnId="{355FF21A-BC1E-4B98-AD10-DFD9082826C3}">
      <dgm:prSet/>
      <dgm:spPr/>
      <dgm:t>
        <a:bodyPr/>
        <a:lstStyle/>
        <a:p>
          <a:endParaRPr lang="en-US"/>
        </a:p>
      </dgm:t>
    </dgm:pt>
    <dgm:pt modelId="{D04A7174-71BA-476C-908A-1DBD83A45669}" type="sibTrans" cxnId="{355FF21A-BC1E-4B98-AD10-DFD9082826C3}">
      <dgm:prSet/>
      <dgm:spPr/>
      <dgm:t>
        <a:bodyPr/>
        <a:lstStyle/>
        <a:p>
          <a:endParaRPr lang="en-US"/>
        </a:p>
      </dgm:t>
    </dgm:pt>
    <dgm:pt modelId="{20BB9FB2-7D9B-454E-9F7E-1AAAE1B60E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Non quality food </a:t>
          </a:r>
          <a:endParaRPr lang="en-US"/>
        </a:p>
      </dgm:t>
    </dgm:pt>
    <dgm:pt modelId="{E4876CE7-CFF2-4475-B3D0-349DCC186411}" type="parTrans" cxnId="{F005AB30-C03B-4694-84CA-52ED40390DDC}">
      <dgm:prSet/>
      <dgm:spPr/>
      <dgm:t>
        <a:bodyPr/>
        <a:lstStyle/>
        <a:p>
          <a:endParaRPr lang="en-US"/>
        </a:p>
      </dgm:t>
    </dgm:pt>
    <dgm:pt modelId="{37B4A519-9B9C-4591-803F-B9044AF4A7E1}" type="sibTrans" cxnId="{F005AB30-C03B-4694-84CA-52ED40390DDC}">
      <dgm:prSet/>
      <dgm:spPr/>
      <dgm:t>
        <a:bodyPr/>
        <a:lstStyle/>
        <a:p>
          <a:endParaRPr lang="en-US"/>
        </a:p>
      </dgm:t>
    </dgm:pt>
    <dgm:pt modelId="{7EE057E2-4643-4F57-973B-7716630987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Misunderstanding </a:t>
          </a:r>
          <a:endParaRPr lang="en-US"/>
        </a:p>
      </dgm:t>
    </dgm:pt>
    <dgm:pt modelId="{74B1D44C-2B96-4F52-828F-BE4CFDDBCF63}" type="parTrans" cxnId="{0F2C1B3E-9C6C-4DBC-9587-F9B71C510D2D}">
      <dgm:prSet/>
      <dgm:spPr/>
      <dgm:t>
        <a:bodyPr/>
        <a:lstStyle/>
        <a:p>
          <a:endParaRPr lang="en-US"/>
        </a:p>
      </dgm:t>
    </dgm:pt>
    <dgm:pt modelId="{0F84E061-40DF-43D5-A322-3F7EB64D5A1E}" type="sibTrans" cxnId="{0F2C1B3E-9C6C-4DBC-9587-F9B71C510D2D}">
      <dgm:prSet/>
      <dgm:spPr/>
      <dgm:t>
        <a:bodyPr/>
        <a:lstStyle/>
        <a:p>
          <a:endParaRPr lang="en-US"/>
        </a:p>
      </dgm:t>
    </dgm:pt>
    <dgm:pt modelId="{AD39ABC6-ACE2-4084-8966-8334C76ECFC7}" type="pres">
      <dgm:prSet presAssocID="{ADB07657-73D1-4DF1-AF40-A9C1B83BC3B9}" presName="root" presStyleCnt="0">
        <dgm:presLayoutVars>
          <dgm:dir/>
          <dgm:resizeHandles val="exact"/>
        </dgm:presLayoutVars>
      </dgm:prSet>
      <dgm:spPr/>
    </dgm:pt>
    <dgm:pt modelId="{B3E0A920-8146-41CF-94BB-0E9050AAC9C1}" type="pres">
      <dgm:prSet presAssocID="{D4D49640-5F16-46D5-BDD7-D070A8811296}" presName="compNode" presStyleCnt="0"/>
      <dgm:spPr/>
    </dgm:pt>
    <dgm:pt modelId="{D0DA3638-615D-40CA-B54C-55C9E481349F}" type="pres">
      <dgm:prSet presAssocID="{D4D49640-5F16-46D5-BDD7-D070A8811296}" presName="bgRect" presStyleLbl="bgShp" presStyleIdx="0" presStyleCnt="5"/>
      <dgm:spPr/>
    </dgm:pt>
    <dgm:pt modelId="{0A873E1F-317B-42AA-A198-7DF6E48DD604}" type="pres">
      <dgm:prSet presAssocID="{D4D49640-5F16-46D5-BDD7-D070A881129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213C941-1C83-4850-8AE3-2BDD4BC4F665}" type="pres">
      <dgm:prSet presAssocID="{D4D49640-5F16-46D5-BDD7-D070A8811296}" presName="spaceRect" presStyleCnt="0"/>
      <dgm:spPr/>
    </dgm:pt>
    <dgm:pt modelId="{EA444049-96CF-4400-8AE2-7D84C4127034}" type="pres">
      <dgm:prSet presAssocID="{D4D49640-5F16-46D5-BDD7-D070A8811296}" presName="parTx" presStyleLbl="revTx" presStyleIdx="0" presStyleCnt="5">
        <dgm:presLayoutVars>
          <dgm:chMax val="0"/>
          <dgm:chPref val="0"/>
        </dgm:presLayoutVars>
      </dgm:prSet>
      <dgm:spPr/>
    </dgm:pt>
    <dgm:pt modelId="{FB91A054-6542-4F02-A53C-E870841644EB}" type="pres">
      <dgm:prSet presAssocID="{27F2ABD0-DBE9-4A5C-A08F-2F0F0C8A694E}" presName="sibTrans" presStyleCnt="0"/>
      <dgm:spPr/>
    </dgm:pt>
    <dgm:pt modelId="{886B3958-97AA-4A79-BE9D-E9E14256944E}" type="pres">
      <dgm:prSet presAssocID="{E922167B-9AC0-445F-8F1C-9E3F4616E064}" presName="compNode" presStyleCnt="0"/>
      <dgm:spPr/>
    </dgm:pt>
    <dgm:pt modelId="{1F52180A-F0F8-415D-B362-DF1F85E366C8}" type="pres">
      <dgm:prSet presAssocID="{E922167B-9AC0-445F-8F1C-9E3F4616E064}" presName="bgRect" presStyleLbl="bgShp" presStyleIdx="1" presStyleCnt="5"/>
      <dgm:spPr/>
    </dgm:pt>
    <dgm:pt modelId="{4BCD850B-99C8-44AD-99F6-27D524A9C795}" type="pres">
      <dgm:prSet presAssocID="{E922167B-9AC0-445F-8F1C-9E3F4616E06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D49CD6B-7B07-4ADF-A00D-0E649906DDDD}" type="pres">
      <dgm:prSet presAssocID="{E922167B-9AC0-445F-8F1C-9E3F4616E064}" presName="spaceRect" presStyleCnt="0"/>
      <dgm:spPr/>
    </dgm:pt>
    <dgm:pt modelId="{18F9D9C2-BA29-4B70-BDFD-A570C9EBF20B}" type="pres">
      <dgm:prSet presAssocID="{E922167B-9AC0-445F-8F1C-9E3F4616E064}" presName="parTx" presStyleLbl="revTx" presStyleIdx="1" presStyleCnt="5">
        <dgm:presLayoutVars>
          <dgm:chMax val="0"/>
          <dgm:chPref val="0"/>
        </dgm:presLayoutVars>
      </dgm:prSet>
      <dgm:spPr/>
    </dgm:pt>
    <dgm:pt modelId="{8F33E854-8173-44C9-9CC3-EA7164F90B64}" type="pres">
      <dgm:prSet presAssocID="{3B0EFA04-D64A-4BD3-947E-42C9A177A381}" presName="sibTrans" presStyleCnt="0"/>
      <dgm:spPr/>
    </dgm:pt>
    <dgm:pt modelId="{AFD687D3-2241-41B3-9C1E-2E14DE7DDE6F}" type="pres">
      <dgm:prSet presAssocID="{7ACA0B7A-2838-494D-8F32-DF1D13C321DE}" presName="compNode" presStyleCnt="0"/>
      <dgm:spPr/>
    </dgm:pt>
    <dgm:pt modelId="{3515CE9F-78B2-4C2E-A9B1-626A4851ADB7}" type="pres">
      <dgm:prSet presAssocID="{7ACA0B7A-2838-494D-8F32-DF1D13C321DE}" presName="bgRect" presStyleLbl="bgShp" presStyleIdx="2" presStyleCnt="5"/>
      <dgm:spPr/>
    </dgm:pt>
    <dgm:pt modelId="{69997242-1945-48EC-83D3-A6801DDF8A77}" type="pres">
      <dgm:prSet presAssocID="{7ACA0B7A-2838-494D-8F32-DF1D13C321D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16BDF804-95BF-4510-8BFA-BCB2C18B9B2C}" type="pres">
      <dgm:prSet presAssocID="{7ACA0B7A-2838-494D-8F32-DF1D13C321DE}" presName="spaceRect" presStyleCnt="0"/>
      <dgm:spPr/>
    </dgm:pt>
    <dgm:pt modelId="{41DB0B11-3721-4B93-892F-052B69BC1338}" type="pres">
      <dgm:prSet presAssocID="{7ACA0B7A-2838-494D-8F32-DF1D13C321DE}" presName="parTx" presStyleLbl="revTx" presStyleIdx="2" presStyleCnt="5">
        <dgm:presLayoutVars>
          <dgm:chMax val="0"/>
          <dgm:chPref val="0"/>
        </dgm:presLayoutVars>
      </dgm:prSet>
      <dgm:spPr/>
    </dgm:pt>
    <dgm:pt modelId="{618CA1D3-9777-418E-9A43-2E321EBB2784}" type="pres">
      <dgm:prSet presAssocID="{D04A7174-71BA-476C-908A-1DBD83A45669}" presName="sibTrans" presStyleCnt="0"/>
      <dgm:spPr/>
    </dgm:pt>
    <dgm:pt modelId="{D25955EA-813C-4CA6-99D7-D37F8C3EC876}" type="pres">
      <dgm:prSet presAssocID="{20BB9FB2-7D9B-454E-9F7E-1AAAE1B60EF5}" presName="compNode" presStyleCnt="0"/>
      <dgm:spPr/>
    </dgm:pt>
    <dgm:pt modelId="{8FC2D063-5097-4806-8EF0-76A8ED9FE81E}" type="pres">
      <dgm:prSet presAssocID="{20BB9FB2-7D9B-454E-9F7E-1AAAE1B60EF5}" presName="bgRect" presStyleLbl="bgShp" presStyleIdx="3" presStyleCnt="5"/>
      <dgm:spPr/>
    </dgm:pt>
    <dgm:pt modelId="{BE89EA4E-0693-4CBF-B9C1-A5DEECCA58D7}" type="pres">
      <dgm:prSet presAssocID="{20BB9FB2-7D9B-454E-9F7E-1AAAE1B60EF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C8367AE-E6CD-4887-A69D-3D7110D4A9D6}" type="pres">
      <dgm:prSet presAssocID="{20BB9FB2-7D9B-454E-9F7E-1AAAE1B60EF5}" presName="spaceRect" presStyleCnt="0"/>
      <dgm:spPr/>
    </dgm:pt>
    <dgm:pt modelId="{E7291B71-E9B8-44BB-9888-3B0D305C970F}" type="pres">
      <dgm:prSet presAssocID="{20BB9FB2-7D9B-454E-9F7E-1AAAE1B60EF5}" presName="parTx" presStyleLbl="revTx" presStyleIdx="3" presStyleCnt="5">
        <dgm:presLayoutVars>
          <dgm:chMax val="0"/>
          <dgm:chPref val="0"/>
        </dgm:presLayoutVars>
      </dgm:prSet>
      <dgm:spPr/>
    </dgm:pt>
    <dgm:pt modelId="{DE0D2229-CA43-4211-B5E9-66710F59EE70}" type="pres">
      <dgm:prSet presAssocID="{37B4A519-9B9C-4591-803F-B9044AF4A7E1}" presName="sibTrans" presStyleCnt="0"/>
      <dgm:spPr/>
    </dgm:pt>
    <dgm:pt modelId="{C9ADDDED-E051-4ED9-93CC-B8E7AB2C30B0}" type="pres">
      <dgm:prSet presAssocID="{7EE057E2-4643-4F57-973B-771663098747}" presName="compNode" presStyleCnt="0"/>
      <dgm:spPr/>
    </dgm:pt>
    <dgm:pt modelId="{F358028B-D476-439E-90AE-ABFEA2FC731E}" type="pres">
      <dgm:prSet presAssocID="{7EE057E2-4643-4F57-973B-771663098747}" presName="bgRect" presStyleLbl="bgShp" presStyleIdx="4" presStyleCnt="5"/>
      <dgm:spPr/>
    </dgm:pt>
    <dgm:pt modelId="{0EA03685-6C74-468C-B296-D08AAC51AF3F}" type="pres">
      <dgm:prSet presAssocID="{7EE057E2-4643-4F57-973B-77166309874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DCCFE05-7EE9-4520-896D-418AC0798F95}" type="pres">
      <dgm:prSet presAssocID="{7EE057E2-4643-4F57-973B-771663098747}" presName="spaceRect" presStyleCnt="0"/>
      <dgm:spPr/>
    </dgm:pt>
    <dgm:pt modelId="{3323765A-6215-4246-8095-6C54CA336221}" type="pres">
      <dgm:prSet presAssocID="{7EE057E2-4643-4F57-973B-77166309874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55FF21A-BC1E-4B98-AD10-DFD9082826C3}" srcId="{ADB07657-73D1-4DF1-AF40-A9C1B83BC3B9}" destId="{7ACA0B7A-2838-494D-8F32-DF1D13C321DE}" srcOrd="2" destOrd="0" parTransId="{EDFA7847-73E3-4D86-ADDE-B6F2023359F2}" sibTransId="{D04A7174-71BA-476C-908A-1DBD83A45669}"/>
    <dgm:cxn modelId="{415AC626-D4CB-4EA7-8FE6-EBF2C5D4DD0A}" type="presOf" srcId="{20BB9FB2-7D9B-454E-9F7E-1AAAE1B60EF5}" destId="{E7291B71-E9B8-44BB-9888-3B0D305C970F}" srcOrd="0" destOrd="0" presId="urn:microsoft.com/office/officeart/2018/2/layout/IconVerticalSolidList"/>
    <dgm:cxn modelId="{F005AB30-C03B-4694-84CA-52ED40390DDC}" srcId="{ADB07657-73D1-4DF1-AF40-A9C1B83BC3B9}" destId="{20BB9FB2-7D9B-454E-9F7E-1AAAE1B60EF5}" srcOrd="3" destOrd="0" parTransId="{E4876CE7-CFF2-4475-B3D0-349DCC186411}" sibTransId="{37B4A519-9B9C-4591-803F-B9044AF4A7E1}"/>
    <dgm:cxn modelId="{CBC0C438-0387-4574-B056-232DCDD4E2FD}" type="presOf" srcId="{ADB07657-73D1-4DF1-AF40-A9C1B83BC3B9}" destId="{AD39ABC6-ACE2-4084-8966-8334C76ECFC7}" srcOrd="0" destOrd="0" presId="urn:microsoft.com/office/officeart/2018/2/layout/IconVerticalSolidList"/>
    <dgm:cxn modelId="{0F2C1B3E-9C6C-4DBC-9587-F9B71C510D2D}" srcId="{ADB07657-73D1-4DF1-AF40-A9C1B83BC3B9}" destId="{7EE057E2-4643-4F57-973B-771663098747}" srcOrd="4" destOrd="0" parTransId="{74B1D44C-2B96-4F52-828F-BE4CFDDBCF63}" sibTransId="{0F84E061-40DF-43D5-A322-3F7EB64D5A1E}"/>
    <dgm:cxn modelId="{CF090A7B-9290-4FBE-A0C5-FB3168BB9560}" srcId="{ADB07657-73D1-4DF1-AF40-A9C1B83BC3B9}" destId="{D4D49640-5F16-46D5-BDD7-D070A8811296}" srcOrd="0" destOrd="0" parTransId="{CD13DB51-0EDA-4625-B4E0-4A4E7DEE6FD6}" sibTransId="{27F2ABD0-DBE9-4A5C-A08F-2F0F0C8A694E}"/>
    <dgm:cxn modelId="{419AE69E-2955-4A1C-8A7A-AF0880AEEAA2}" type="presOf" srcId="{D4D49640-5F16-46D5-BDD7-D070A8811296}" destId="{EA444049-96CF-4400-8AE2-7D84C4127034}" srcOrd="0" destOrd="0" presId="urn:microsoft.com/office/officeart/2018/2/layout/IconVerticalSolidList"/>
    <dgm:cxn modelId="{D78DCEAF-BBAE-4E28-BBBF-C5F50B399A57}" type="presOf" srcId="{E922167B-9AC0-445F-8F1C-9E3F4616E064}" destId="{18F9D9C2-BA29-4B70-BDFD-A570C9EBF20B}" srcOrd="0" destOrd="0" presId="urn:microsoft.com/office/officeart/2018/2/layout/IconVerticalSolidList"/>
    <dgm:cxn modelId="{0D11D7CD-DE55-49D7-8E6E-B0406DF0FE98}" type="presOf" srcId="{7EE057E2-4643-4F57-973B-771663098747}" destId="{3323765A-6215-4246-8095-6C54CA336221}" srcOrd="0" destOrd="0" presId="urn:microsoft.com/office/officeart/2018/2/layout/IconVerticalSolidList"/>
    <dgm:cxn modelId="{0586BFD4-4C19-4FDE-BA87-6CCDA217F939}" type="presOf" srcId="{7ACA0B7A-2838-494D-8F32-DF1D13C321DE}" destId="{41DB0B11-3721-4B93-892F-052B69BC1338}" srcOrd="0" destOrd="0" presId="urn:microsoft.com/office/officeart/2018/2/layout/IconVerticalSolidList"/>
    <dgm:cxn modelId="{C445D0E9-2890-45DF-A9B8-B88211292124}" srcId="{ADB07657-73D1-4DF1-AF40-A9C1B83BC3B9}" destId="{E922167B-9AC0-445F-8F1C-9E3F4616E064}" srcOrd="1" destOrd="0" parTransId="{B13A8100-4BAC-4F71-B83A-1E187604EC07}" sibTransId="{3B0EFA04-D64A-4BD3-947E-42C9A177A381}"/>
    <dgm:cxn modelId="{C560583F-4A1D-492D-81A6-63FDB1424BEE}" type="presParOf" srcId="{AD39ABC6-ACE2-4084-8966-8334C76ECFC7}" destId="{B3E0A920-8146-41CF-94BB-0E9050AAC9C1}" srcOrd="0" destOrd="0" presId="urn:microsoft.com/office/officeart/2018/2/layout/IconVerticalSolidList"/>
    <dgm:cxn modelId="{0F058402-D1FF-4509-9A37-527324B74C06}" type="presParOf" srcId="{B3E0A920-8146-41CF-94BB-0E9050AAC9C1}" destId="{D0DA3638-615D-40CA-B54C-55C9E481349F}" srcOrd="0" destOrd="0" presId="urn:microsoft.com/office/officeart/2018/2/layout/IconVerticalSolidList"/>
    <dgm:cxn modelId="{B389E0CD-A742-4810-88FA-B479FED60F3A}" type="presParOf" srcId="{B3E0A920-8146-41CF-94BB-0E9050AAC9C1}" destId="{0A873E1F-317B-42AA-A198-7DF6E48DD604}" srcOrd="1" destOrd="0" presId="urn:microsoft.com/office/officeart/2018/2/layout/IconVerticalSolidList"/>
    <dgm:cxn modelId="{5A226608-8E47-471C-9D71-A36FC10F436C}" type="presParOf" srcId="{B3E0A920-8146-41CF-94BB-0E9050AAC9C1}" destId="{A213C941-1C83-4850-8AE3-2BDD4BC4F665}" srcOrd="2" destOrd="0" presId="urn:microsoft.com/office/officeart/2018/2/layout/IconVerticalSolidList"/>
    <dgm:cxn modelId="{41177843-3B2A-4068-BAC8-B73D83FB4F1B}" type="presParOf" srcId="{B3E0A920-8146-41CF-94BB-0E9050AAC9C1}" destId="{EA444049-96CF-4400-8AE2-7D84C4127034}" srcOrd="3" destOrd="0" presId="urn:microsoft.com/office/officeart/2018/2/layout/IconVerticalSolidList"/>
    <dgm:cxn modelId="{EFDA3F5E-68FD-456D-878E-140109F8B930}" type="presParOf" srcId="{AD39ABC6-ACE2-4084-8966-8334C76ECFC7}" destId="{FB91A054-6542-4F02-A53C-E870841644EB}" srcOrd="1" destOrd="0" presId="urn:microsoft.com/office/officeart/2018/2/layout/IconVerticalSolidList"/>
    <dgm:cxn modelId="{B410E768-78B1-4165-B92F-67B5D97B2D01}" type="presParOf" srcId="{AD39ABC6-ACE2-4084-8966-8334C76ECFC7}" destId="{886B3958-97AA-4A79-BE9D-E9E14256944E}" srcOrd="2" destOrd="0" presId="urn:microsoft.com/office/officeart/2018/2/layout/IconVerticalSolidList"/>
    <dgm:cxn modelId="{39A02863-AC07-4451-BB5C-A1A10E5428DE}" type="presParOf" srcId="{886B3958-97AA-4A79-BE9D-E9E14256944E}" destId="{1F52180A-F0F8-415D-B362-DF1F85E366C8}" srcOrd="0" destOrd="0" presId="urn:microsoft.com/office/officeart/2018/2/layout/IconVerticalSolidList"/>
    <dgm:cxn modelId="{22E79DF3-4CC2-4792-A84E-20F29A013E81}" type="presParOf" srcId="{886B3958-97AA-4A79-BE9D-E9E14256944E}" destId="{4BCD850B-99C8-44AD-99F6-27D524A9C795}" srcOrd="1" destOrd="0" presId="urn:microsoft.com/office/officeart/2018/2/layout/IconVerticalSolidList"/>
    <dgm:cxn modelId="{2F91AA50-C378-4797-9599-5D22BDFA086D}" type="presParOf" srcId="{886B3958-97AA-4A79-BE9D-E9E14256944E}" destId="{CD49CD6B-7B07-4ADF-A00D-0E649906DDDD}" srcOrd="2" destOrd="0" presId="urn:microsoft.com/office/officeart/2018/2/layout/IconVerticalSolidList"/>
    <dgm:cxn modelId="{D81CC39E-1802-4A9A-8330-C3E24DEC5D62}" type="presParOf" srcId="{886B3958-97AA-4A79-BE9D-E9E14256944E}" destId="{18F9D9C2-BA29-4B70-BDFD-A570C9EBF20B}" srcOrd="3" destOrd="0" presId="urn:microsoft.com/office/officeart/2018/2/layout/IconVerticalSolidList"/>
    <dgm:cxn modelId="{1401EF4A-2F23-4926-A1A8-987D8230498B}" type="presParOf" srcId="{AD39ABC6-ACE2-4084-8966-8334C76ECFC7}" destId="{8F33E854-8173-44C9-9CC3-EA7164F90B64}" srcOrd="3" destOrd="0" presId="urn:microsoft.com/office/officeart/2018/2/layout/IconVerticalSolidList"/>
    <dgm:cxn modelId="{06997BF1-E003-4554-8057-E41F0543B4D0}" type="presParOf" srcId="{AD39ABC6-ACE2-4084-8966-8334C76ECFC7}" destId="{AFD687D3-2241-41B3-9C1E-2E14DE7DDE6F}" srcOrd="4" destOrd="0" presId="urn:microsoft.com/office/officeart/2018/2/layout/IconVerticalSolidList"/>
    <dgm:cxn modelId="{96008AEC-937B-4F67-B444-6D7C78B86A0A}" type="presParOf" srcId="{AFD687D3-2241-41B3-9C1E-2E14DE7DDE6F}" destId="{3515CE9F-78B2-4C2E-A9B1-626A4851ADB7}" srcOrd="0" destOrd="0" presId="urn:microsoft.com/office/officeart/2018/2/layout/IconVerticalSolidList"/>
    <dgm:cxn modelId="{540CAFF3-6FB6-46DB-82FD-AEE6D5ACEF4F}" type="presParOf" srcId="{AFD687D3-2241-41B3-9C1E-2E14DE7DDE6F}" destId="{69997242-1945-48EC-83D3-A6801DDF8A77}" srcOrd="1" destOrd="0" presId="urn:microsoft.com/office/officeart/2018/2/layout/IconVerticalSolidList"/>
    <dgm:cxn modelId="{5DEE00FD-5BD1-4D7C-B520-8EAA54320014}" type="presParOf" srcId="{AFD687D3-2241-41B3-9C1E-2E14DE7DDE6F}" destId="{16BDF804-95BF-4510-8BFA-BCB2C18B9B2C}" srcOrd="2" destOrd="0" presId="urn:microsoft.com/office/officeart/2018/2/layout/IconVerticalSolidList"/>
    <dgm:cxn modelId="{C1A4814F-FB30-48B7-A6CA-650821FCD45C}" type="presParOf" srcId="{AFD687D3-2241-41B3-9C1E-2E14DE7DDE6F}" destId="{41DB0B11-3721-4B93-892F-052B69BC1338}" srcOrd="3" destOrd="0" presId="urn:microsoft.com/office/officeart/2018/2/layout/IconVerticalSolidList"/>
    <dgm:cxn modelId="{ABE191DB-4EAF-4C5E-A991-DAB0289F1A11}" type="presParOf" srcId="{AD39ABC6-ACE2-4084-8966-8334C76ECFC7}" destId="{618CA1D3-9777-418E-9A43-2E321EBB2784}" srcOrd="5" destOrd="0" presId="urn:microsoft.com/office/officeart/2018/2/layout/IconVerticalSolidList"/>
    <dgm:cxn modelId="{4FC36B72-EE4B-4EBF-9634-964DB2AAC9A4}" type="presParOf" srcId="{AD39ABC6-ACE2-4084-8966-8334C76ECFC7}" destId="{D25955EA-813C-4CA6-99D7-D37F8C3EC876}" srcOrd="6" destOrd="0" presId="urn:microsoft.com/office/officeart/2018/2/layout/IconVerticalSolidList"/>
    <dgm:cxn modelId="{4D437281-45F9-4579-9FBA-FD6FCCE5BE3C}" type="presParOf" srcId="{D25955EA-813C-4CA6-99D7-D37F8C3EC876}" destId="{8FC2D063-5097-4806-8EF0-76A8ED9FE81E}" srcOrd="0" destOrd="0" presId="urn:microsoft.com/office/officeart/2018/2/layout/IconVerticalSolidList"/>
    <dgm:cxn modelId="{0FA8551C-4EA6-4C5D-B167-14976A304C7F}" type="presParOf" srcId="{D25955EA-813C-4CA6-99D7-D37F8C3EC876}" destId="{BE89EA4E-0693-4CBF-B9C1-A5DEECCA58D7}" srcOrd="1" destOrd="0" presId="urn:microsoft.com/office/officeart/2018/2/layout/IconVerticalSolidList"/>
    <dgm:cxn modelId="{6FE3F1BB-9910-4555-A1DA-E6E5FE1DEBF3}" type="presParOf" srcId="{D25955EA-813C-4CA6-99D7-D37F8C3EC876}" destId="{9C8367AE-E6CD-4887-A69D-3D7110D4A9D6}" srcOrd="2" destOrd="0" presId="urn:microsoft.com/office/officeart/2018/2/layout/IconVerticalSolidList"/>
    <dgm:cxn modelId="{5CB6D89D-FA55-45C2-A020-D3E25490603C}" type="presParOf" srcId="{D25955EA-813C-4CA6-99D7-D37F8C3EC876}" destId="{E7291B71-E9B8-44BB-9888-3B0D305C970F}" srcOrd="3" destOrd="0" presId="urn:microsoft.com/office/officeart/2018/2/layout/IconVerticalSolidList"/>
    <dgm:cxn modelId="{466C5F30-0DB0-40A7-B917-6AC129B3DDDC}" type="presParOf" srcId="{AD39ABC6-ACE2-4084-8966-8334C76ECFC7}" destId="{DE0D2229-CA43-4211-B5E9-66710F59EE70}" srcOrd="7" destOrd="0" presId="urn:microsoft.com/office/officeart/2018/2/layout/IconVerticalSolidList"/>
    <dgm:cxn modelId="{2376AB0D-3185-408B-819F-10C0994E2FAE}" type="presParOf" srcId="{AD39ABC6-ACE2-4084-8966-8334C76ECFC7}" destId="{C9ADDDED-E051-4ED9-93CC-B8E7AB2C30B0}" srcOrd="8" destOrd="0" presId="urn:microsoft.com/office/officeart/2018/2/layout/IconVerticalSolidList"/>
    <dgm:cxn modelId="{FA48860A-FF04-4C1C-AEEC-46D4D389F958}" type="presParOf" srcId="{C9ADDDED-E051-4ED9-93CC-B8E7AB2C30B0}" destId="{F358028B-D476-439E-90AE-ABFEA2FC731E}" srcOrd="0" destOrd="0" presId="urn:microsoft.com/office/officeart/2018/2/layout/IconVerticalSolidList"/>
    <dgm:cxn modelId="{EC0ED146-A820-431E-A35D-ABBD0A936888}" type="presParOf" srcId="{C9ADDDED-E051-4ED9-93CC-B8E7AB2C30B0}" destId="{0EA03685-6C74-468C-B296-D08AAC51AF3F}" srcOrd="1" destOrd="0" presId="urn:microsoft.com/office/officeart/2018/2/layout/IconVerticalSolidList"/>
    <dgm:cxn modelId="{93510EEF-B1B5-4206-8B8B-FEA7C4D72907}" type="presParOf" srcId="{C9ADDDED-E051-4ED9-93CC-B8E7AB2C30B0}" destId="{9DCCFE05-7EE9-4520-896D-418AC0798F95}" srcOrd="2" destOrd="0" presId="urn:microsoft.com/office/officeart/2018/2/layout/IconVerticalSolidList"/>
    <dgm:cxn modelId="{FB7058F5-AA1C-4243-82E3-D9302A29656D}" type="presParOf" srcId="{C9ADDDED-E051-4ED9-93CC-B8E7AB2C30B0}" destId="{3323765A-6215-4246-8095-6C54CA3362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C96029-0E9C-44AC-9945-8E09CCAA84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D3BDBB6-FC98-4E45-B3C6-EFAA9B2E999C}">
      <dgm:prSet/>
      <dgm:spPr/>
      <dgm:t>
        <a:bodyPr/>
        <a:lstStyle/>
        <a:p>
          <a:r>
            <a:rPr lang="en-GB" b="1"/>
            <a:t>Problem:</a:t>
          </a:r>
          <a:endParaRPr lang="en-US"/>
        </a:p>
      </dgm:t>
    </dgm:pt>
    <dgm:pt modelId="{7542EA3B-2CFF-4ACC-BD2D-CEF204ED6BAB}" type="parTrans" cxnId="{E26ADF56-29D2-4591-A1C0-C155A2B879C0}">
      <dgm:prSet/>
      <dgm:spPr/>
      <dgm:t>
        <a:bodyPr/>
        <a:lstStyle/>
        <a:p>
          <a:endParaRPr lang="en-US"/>
        </a:p>
      </dgm:t>
    </dgm:pt>
    <dgm:pt modelId="{592F841A-5BA5-49FC-B05C-A74CB08C8DAA}" type="sibTrans" cxnId="{E26ADF56-29D2-4591-A1C0-C155A2B879C0}">
      <dgm:prSet/>
      <dgm:spPr/>
      <dgm:t>
        <a:bodyPr/>
        <a:lstStyle/>
        <a:p>
          <a:endParaRPr lang="en-US"/>
        </a:p>
      </dgm:t>
    </dgm:pt>
    <dgm:pt modelId="{A61CECDC-882A-47B7-8564-C903B411E473}">
      <dgm:prSet/>
      <dgm:spPr/>
      <dgm:t>
        <a:bodyPr/>
        <a:lstStyle/>
        <a:p>
          <a:r>
            <a:rPr lang="en-GB"/>
            <a:t>5 groups with different traditions </a:t>
          </a:r>
          <a:endParaRPr lang="en-US"/>
        </a:p>
      </dgm:t>
    </dgm:pt>
    <dgm:pt modelId="{3AF7766C-E5F2-498C-9E18-7578DF0375F5}" type="parTrans" cxnId="{8DE24710-2224-4164-951C-D3E0B426C996}">
      <dgm:prSet/>
      <dgm:spPr/>
      <dgm:t>
        <a:bodyPr/>
        <a:lstStyle/>
        <a:p>
          <a:endParaRPr lang="en-US"/>
        </a:p>
      </dgm:t>
    </dgm:pt>
    <dgm:pt modelId="{BE203632-0F2D-468F-ACFB-9E62911CAA76}" type="sibTrans" cxnId="{8DE24710-2224-4164-951C-D3E0B426C996}">
      <dgm:prSet/>
      <dgm:spPr/>
      <dgm:t>
        <a:bodyPr/>
        <a:lstStyle/>
        <a:p>
          <a:endParaRPr lang="en-US"/>
        </a:p>
      </dgm:t>
    </dgm:pt>
    <dgm:pt modelId="{C5EC8F39-9639-4EB8-97BF-24D1E3954A20}">
      <dgm:prSet/>
      <dgm:spPr/>
      <dgm:t>
        <a:bodyPr/>
        <a:lstStyle/>
        <a:p>
          <a:r>
            <a:rPr lang="en-GB"/>
            <a:t>Every one with different hygiene problems </a:t>
          </a:r>
          <a:endParaRPr lang="en-US"/>
        </a:p>
      </dgm:t>
    </dgm:pt>
    <dgm:pt modelId="{8C33D48C-B283-497F-9B41-1B794D2AB8D5}" type="parTrans" cxnId="{26F16D72-BF0C-4135-9F1F-6AAF4A0A4170}">
      <dgm:prSet/>
      <dgm:spPr/>
      <dgm:t>
        <a:bodyPr/>
        <a:lstStyle/>
        <a:p>
          <a:endParaRPr lang="en-US"/>
        </a:p>
      </dgm:t>
    </dgm:pt>
    <dgm:pt modelId="{637BB0F8-ECD6-445D-B007-E846B5700192}" type="sibTrans" cxnId="{26F16D72-BF0C-4135-9F1F-6AAF4A0A4170}">
      <dgm:prSet/>
      <dgm:spPr/>
      <dgm:t>
        <a:bodyPr/>
        <a:lstStyle/>
        <a:p>
          <a:endParaRPr lang="en-US"/>
        </a:p>
      </dgm:t>
    </dgm:pt>
    <dgm:pt modelId="{EBEFAD25-CF86-4F32-9B79-A88CF73EDCF3}">
      <dgm:prSet/>
      <dgm:spPr/>
      <dgm:t>
        <a:bodyPr/>
        <a:lstStyle/>
        <a:p>
          <a:r>
            <a:rPr lang="en-GB" b="1"/>
            <a:t>Theory: Berlo Model</a:t>
          </a:r>
          <a:endParaRPr lang="en-US"/>
        </a:p>
      </dgm:t>
    </dgm:pt>
    <dgm:pt modelId="{E89EAABD-C377-4464-A9DC-B34774112F6A}" type="parTrans" cxnId="{4B5DFCED-1F80-4406-B09E-D1EF0E7C5E30}">
      <dgm:prSet/>
      <dgm:spPr/>
      <dgm:t>
        <a:bodyPr/>
        <a:lstStyle/>
        <a:p>
          <a:endParaRPr lang="en-US"/>
        </a:p>
      </dgm:t>
    </dgm:pt>
    <dgm:pt modelId="{7DE6C120-74AD-48B0-A18C-10EB0F441F1D}" type="sibTrans" cxnId="{4B5DFCED-1F80-4406-B09E-D1EF0E7C5E30}">
      <dgm:prSet/>
      <dgm:spPr/>
      <dgm:t>
        <a:bodyPr/>
        <a:lstStyle/>
        <a:p>
          <a:endParaRPr lang="en-US"/>
        </a:p>
      </dgm:t>
    </dgm:pt>
    <dgm:pt modelId="{D08BFA36-201B-4376-A85B-DF7134735366}">
      <dgm:prSet/>
      <dgm:spPr/>
      <dgm:t>
        <a:bodyPr/>
        <a:lstStyle/>
        <a:p>
          <a:r>
            <a:rPr lang="en-GB"/>
            <a:t>Affected by background &amp; experience </a:t>
          </a:r>
          <a:endParaRPr lang="en-US"/>
        </a:p>
      </dgm:t>
    </dgm:pt>
    <dgm:pt modelId="{74EC5811-BB6E-44BA-8515-A0EB1E2C63D9}" type="parTrans" cxnId="{66C3A1BD-DD68-48D0-A5FF-BAD8AA942391}">
      <dgm:prSet/>
      <dgm:spPr/>
      <dgm:t>
        <a:bodyPr/>
        <a:lstStyle/>
        <a:p>
          <a:endParaRPr lang="en-US"/>
        </a:p>
      </dgm:t>
    </dgm:pt>
    <dgm:pt modelId="{7ADA91FE-5CFF-4139-94E5-DE62A22D63F9}" type="sibTrans" cxnId="{66C3A1BD-DD68-48D0-A5FF-BAD8AA942391}">
      <dgm:prSet/>
      <dgm:spPr/>
      <dgm:t>
        <a:bodyPr/>
        <a:lstStyle/>
        <a:p>
          <a:endParaRPr lang="en-US"/>
        </a:p>
      </dgm:t>
    </dgm:pt>
    <dgm:pt modelId="{E12F1AF4-690F-4B66-A0C0-ECAC92FE4794}">
      <dgm:prSet/>
      <dgm:spPr/>
      <dgm:t>
        <a:bodyPr/>
        <a:lstStyle/>
        <a:p>
          <a:r>
            <a:rPr lang="en-GB"/>
            <a:t>Inconsistent practices</a:t>
          </a:r>
          <a:endParaRPr lang="en-US"/>
        </a:p>
      </dgm:t>
    </dgm:pt>
    <dgm:pt modelId="{D07DB122-A562-4099-A5C8-0F9D0A0AFFBA}" type="parTrans" cxnId="{863A75E3-4C10-4B12-AAE9-F07416BB435F}">
      <dgm:prSet/>
      <dgm:spPr/>
      <dgm:t>
        <a:bodyPr/>
        <a:lstStyle/>
        <a:p>
          <a:endParaRPr lang="en-US"/>
        </a:p>
      </dgm:t>
    </dgm:pt>
    <dgm:pt modelId="{229B0B23-F0B4-4E2F-BC2C-C65F70F01FD2}" type="sibTrans" cxnId="{863A75E3-4C10-4B12-AAE9-F07416BB435F}">
      <dgm:prSet/>
      <dgm:spPr/>
      <dgm:t>
        <a:bodyPr/>
        <a:lstStyle/>
        <a:p>
          <a:endParaRPr lang="en-US"/>
        </a:p>
      </dgm:t>
    </dgm:pt>
    <dgm:pt modelId="{64BE80BB-2F04-4FBB-A793-33E926AFBF27}">
      <dgm:prSet/>
      <dgm:spPr/>
      <dgm:t>
        <a:bodyPr/>
        <a:lstStyle/>
        <a:p>
          <a:r>
            <a:rPr lang="en-GB"/>
            <a:t>Garry is stressed</a:t>
          </a:r>
        </a:p>
      </dgm:t>
    </dgm:pt>
    <dgm:pt modelId="{C23386AE-8A44-451C-ACE7-2912BBFCE148}" type="parTrans" cxnId="{9FEBF663-CE81-4A5C-A333-B207A5DEE13F}">
      <dgm:prSet/>
      <dgm:spPr/>
      <dgm:t>
        <a:bodyPr/>
        <a:lstStyle/>
        <a:p>
          <a:endParaRPr lang="en-GB"/>
        </a:p>
      </dgm:t>
    </dgm:pt>
    <dgm:pt modelId="{1CC807FE-5977-417E-9D83-C00F059BAB4D}" type="sibTrans" cxnId="{9FEBF663-CE81-4A5C-A333-B207A5DEE13F}">
      <dgm:prSet/>
      <dgm:spPr/>
      <dgm:t>
        <a:bodyPr/>
        <a:lstStyle/>
        <a:p>
          <a:endParaRPr lang="en-GB"/>
        </a:p>
      </dgm:t>
    </dgm:pt>
    <dgm:pt modelId="{FDB5AE6F-5AFA-4D39-B037-5BA98D43F42B}" type="pres">
      <dgm:prSet presAssocID="{4BC96029-0E9C-44AC-9945-8E09CCAA8460}" presName="root" presStyleCnt="0">
        <dgm:presLayoutVars>
          <dgm:dir/>
          <dgm:resizeHandles val="exact"/>
        </dgm:presLayoutVars>
      </dgm:prSet>
      <dgm:spPr/>
    </dgm:pt>
    <dgm:pt modelId="{EBD933B8-E0C7-4590-B544-52743695E0B6}" type="pres">
      <dgm:prSet presAssocID="{2D3BDBB6-FC98-4E45-B3C6-EFAA9B2E999C}" presName="compNode" presStyleCnt="0"/>
      <dgm:spPr/>
    </dgm:pt>
    <dgm:pt modelId="{B0AEFBCE-5277-4D05-8A1D-432737BCA0E1}" type="pres">
      <dgm:prSet presAssocID="{2D3BDBB6-FC98-4E45-B3C6-EFAA9B2E999C}" presName="bgRect" presStyleLbl="bgShp" presStyleIdx="0" presStyleCnt="7"/>
      <dgm:spPr/>
    </dgm:pt>
    <dgm:pt modelId="{AD440C3D-2F12-4FDA-B929-E654513A5788}" type="pres">
      <dgm:prSet presAssocID="{2D3BDBB6-FC98-4E45-B3C6-EFAA9B2E999C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1DBD2F0-A684-4EB3-8331-8720B7CF6666}" type="pres">
      <dgm:prSet presAssocID="{2D3BDBB6-FC98-4E45-B3C6-EFAA9B2E999C}" presName="spaceRect" presStyleCnt="0"/>
      <dgm:spPr/>
    </dgm:pt>
    <dgm:pt modelId="{EB4C2894-C0AC-4A2A-A734-01E72158CBDA}" type="pres">
      <dgm:prSet presAssocID="{2D3BDBB6-FC98-4E45-B3C6-EFAA9B2E999C}" presName="parTx" presStyleLbl="revTx" presStyleIdx="0" presStyleCnt="7">
        <dgm:presLayoutVars>
          <dgm:chMax val="0"/>
          <dgm:chPref val="0"/>
        </dgm:presLayoutVars>
      </dgm:prSet>
      <dgm:spPr/>
    </dgm:pt>
    <dgm:pt modelId="{A1672D81-7D0F-4749-8FDA-6CBF5DDD304E}" type="pres">
      <dgm:prSet presAssocID="{592F841A-5BA5-49FC-B05C-A74CB08C8DAA}" presName="sibTrans" presStyleCnt="0"/>
      <dgm:spPr/>
    </dgm:pt>
    <dgm:pt modelId="{A075D2F1-5966-438F-A16D-FF5A7F6BB08D}" type="pres">
      <dgm:prSet presAssocID="{64BE80BB-2F04-4FBB-A793-33E926AFBF27}" presName="compNode" presStyleCnt="0"/>
      <dgm:spPr/>
    </dgm:pt>
    <dgm:pt modelId="{821E05FC-2836-42C7-BAD4-7B85356E4F12}" type="pres">
      <dgm:prSet presAssocID="{64BE80BB-2F04-4FBB-A793-33E926AFBF27}" presName="bgRect" presStyleLbl="bgShp" presStyleIdx="1" presStyleCnt="7"/>
      <dgm:spPr/>
    </dgm:pt>
    <dgm:pt modelId="{55D627B3-6AC5-45DE-9B6B-1D2DEA8AEDC7}" type="pres">
      <dgm:prSet presAssocID="{64BE80BB-2F04-4FBB-A793-33E926AFBF27}" presName="iconRect" presStyleLbl="node1" presStyleIdx="1" presStyleCnt="7"/>
      <dgm:spPr>
        <a:ln>
          <a:noFill/>
        </a:ln>
      </dgm:spPr>
    </dgm:pt>
    <dgm:pt modelId="{544ECAB5-816F-4006-A0E6-7AB73061B9D7}" type="pres">
      <dgm:prSet presAssocID="{64BE80BB-2F04-4FBB-A793-33E926AFBF27}" presName="spaceRect" presStyleCnt="0"/>
      <dgm:spPr/>
    </dgm:pt>
    <dgm:pt modelId="{7B1AD634-6237-4505-80B3-99E564CB2435}" type="pres">
      <dgm:prSet presAssocID="{64BE80BB-2F04-4FBB-A793-33E926AFBF27}" presName="parTx" presStyleLbl="revTx" presStyleIdx="1" presStyleCnt="7">
        <dgm:presLayoutVars>
          <dgm:chMax val="0"/>
          <dgm:chPref val="0"/>
        </dgm:presLayoutVars>
      </dgm:prSet>
      <dgm:spPr/>
    </dgm:pt>
    <dgm:pt modelId="{0576F017-1EBD-4B29-8F03-597F12894902}" type="pres">
      <dgm:prSet presAssocID="{1CC807FE-5977-417E-9D83-C00F059BAB4D}" presName="sibTrans" presStyleCnt="0"/>
      <dgm:spPr/>
    </dgm:pt>
    <dgm:pt modelId="{96046BDC-2395-48A8-992B-E5DA9B43F56A}" type="pres">
      <dgm:prSet presAssocID="{A61CECDC-882A-47B7-8564-C903B411E473}" presName="compNode" presStyleCnt="0"/>
      <dgm:spPr/>
    </dgm:pt>
    <dgm:pt modelId="{831D98A3-A3EA-4DEA-BA20-64E88B999A95}" type="pres">
      <dgm:prSet presAssocID="{A61CECDC-882A-47B7-8564-C903B411E473}" presName="bgRect" presStyleLbl="bgShp" presStyleIdx="2" presStyleCnt="7"/>
      <dgm:spPr/>
    </dgm:pt>
    <dgm:pt modelId="{99EFCF17-381B-4B16-AB46-30B369AFCB3E}" type="pres">
      <dgm:prSet presAssocID="{A61CECDC-882A-47B7-8564-C903B411E473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A066F19-C86C-4752-AB8D-9C20E456B1F6}" type="pres">
      <dgm:prSet presAssocID="{A61CECDC-882A-47B7-8564-C903B411E473}" presName="spaceRect" presStyleCnt="0"/>
      <dgm:spPr/>
    </dgm:pt>
    <dgm:pt modelId="{253047DD-DBE4-464A-A6C9-F85C4D584DAF}" type="pres">
      <dgm:prSet presAssocID="{A61CECDC-882A-47B7-8564-C903B411E473}" presName="parTx" presStyleLbl="revTx" presStyleIdx="2" presStyleCnt="7">
        <dgm:presLayoutVars>
          <dgm:chMax val="0"/>
          <dgm:chPref val="0"/>
        </dgm:presLayoutVars>
      </dgm:prSet>
      <dgm:spPr/>
    </dgm:pt>
    <dgm:pt modelId="{F33CAB5D-7029-4FF2-B60D-99ED754B4613}" type="pres">
      <dgm:prSet presAssocID="{BE203632-0F2D-468F-ACFB-9E62911CAA76}" presName="sibTrans" presStyleCnt="0"/>
      <dgm:spPr/>
    </dgm:pt>
    <dgm:pt modelId="{19239F81-B38A-4382-B252-4616412B7E7C}" type="pres">
      <dgm:prSet presAssocID="{C5EC8F39-9639-4EB8-97BF-24D1E3954A20}" presName="compNode" presStyleCnt="0"/>
      <dgm:spPr/>
    </dgm:pt>
    <dgm:pt modelId="{2399D05B-1C11-4BE4-AD28-7557DAAF594C}" type="pres">
      <dgm:prSet presAssocID="{C5EC8F39-9639-4EB8-97BF-24D1E3954A20}" presName="bgRect" presStyleLbl="bgShp" presStyleIdx="3" presStyleCnt="7"/>
      <dgm:spPr/>
    </dgm:pt>
    <dgm:pt modelId="{7DE5839B-2A1F-42B8-953A-A4A27A44821A}" type="pres">
      <dgm:prSet presAssocID="{C5EC8F39-9639-4EB8-97BF-24D1E3954A20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DFC28E5C-CC27-4138-8BF5-FCDB11CEC072}" type="pres">
      <dgm:prSet presAssocID="{C5EC8F39-9639-4EB8-97BF-24D1E3954A20}" presName="spaceRect" presStyleCnt="0"/>
      <dgm:spPr/>
    </dgm:pt>
    <dgm:pt modelId="{E2EBEA82-7C99-4EE6-B4E0-11EC8303E228}" type="pres">
      <dgm:prSet presAssocID="{C5EC8F39-9639-4EB8-97BF-24D1E3954A20}" presName="parTx" presStyleLbl="revTx" presStyleIdx="3" presStyleCnt="7">
        <dgm:presLayoutVars>
          <dgm:chMax val="0"/>
          <dgm:chPref val="0"/>
        </dgm:presLayoutVars>
      </dgm:prSet>
      <dgm:spPr/>
    </dgm:pt>
    <dgm:pt modelId="{601650C9-EACF-4941-A09E-6A12A144DAF5}" type="pres">
      <dgm:prSet presAssocID="{637BB0F8-ECD6-445D-B007-E846B5700192}" presName="sibTrans" presStyleCnt="0"/>
      <dgm:spPr/>
    </dgm:pt>
    <dgm:pt modelId="{6B8ECF01-0211-4D3C-B089-879FBDBD767F}" type="pres">
      <dgm:prSet presAssocID="{EBEFAD25-CF86-4F32-9B79-A88CF73EDCF3}" presName="compNode" presStyleCnt="0"/>
      <dgm:spPr/>
    </dgm:pt>
    <dgm:pt modelId="{AA8D6DAC-9B91-4B27-AB47-9310A4090625}" type="pres">
      <dgm:prSet presAssocID="{EBEFAD25-CF86-4F32-9B79-A88CF73EDCF3}" presName="bgRect" presStyleLbl="bgShp" presStyleIdx="4" presStyleCnt="7" custLinFactNeighborX="1291" custLinFactNeighborY="802"/>
      <dgm:spPr/>
    </dgm:pt>
    <dgm:pt modelId="{4A1F116D-4F72-41F8-9A9A-07280D731659}" type="pres">
      <dgm:prSet presAssocID="{EBEFAD25-CF86-4F32-9B79-A88CF73EDCF3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440663F-0B6E-492E-8402-F5E503DB9733}" type="pres">
      <dgm:prSet presAssocID="{EBEFAD25-CF86-4F32-9B79-A88CF73EDCF3}" presName="spaceRect" presStyleCnt="0"/>
      <dgm:spPr/>
    </dgm:pt>
    <dgm:pt modelId="{D5B96982-8FD0-425D-8CD5-C37106FD9AB1}" type="pres">
      <dgm:prSet presAssocID="{EBEFAD25-CF86-4F32-9B79-A88CF73EDCF3}" presName="parTx" presStyleLbl="revTx" presStyleIdx="4" presStyleCnt="7">
        <dgm:presLayoutVars>
          <dgm:chMax val="0"/>
          <dgm:chPref val="0"/>
        </dgm:presLayoutVars>
      </dgm:prSet>
      <dgm:spPr/>
    </dgm:pt>
    <dgm:pt modelId="{F439EB3E-1DC2-4C28-8B60-3847DC6EB3CE}" type="pres">
      <dgm:prSet presAssocID="{7DE6C120-74AD-48B0-A18C-10EB0F441F1D}" presName="sibTrans" presStyleCnt="0"/>
      <dgm:spPr/>
    </dgm:pt>
    <dgm:pt modelId="{763801D6-A074-41FA-BC30-B02F2BF0A461}" type="pres">
      <dgm:prSet presAssocID="{D08BFA36-201B-4376-A85B-DF7134735366}" presName="compNode" presStyleCnt="0"/>
      <dgm:spPr/>
    </dgm:pt>
    <dgm:pt modelId="{6FECE7C4-2299-4D08-9938-342F7372AAAA}" type="pres">
      <dgm:prSet presAssocID="{D08BFA36-201B-4376-A85B-DF7134735366}" presName="bgRect" presStyleLbl="bgShp" presStyleIdx="5" presStyleCnt="7"/>
      <dgm:spPr/>
    </dgm:pt>
    <dgm:pt modelId="{3DD46EAA-A9B7-4BA8-A026-7FFF5A7693C6}" type="pres">
      <dgm:prSet presAssocID="{D08BFA36-201B-4376-A85B-DF7134735366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A90EC419-D89C-4C20-9A51-31EAD74A92CC}" type="pres">
      <dgm:prSet presAssocID="{D08BFA36-201B-4376-A85B-DF7134735366}" presName="spaceRect" presStyleCnt="0"/>
      <dgm:spPr/>
    </dgm:pt>
    <dgm:pt modelId="{01903A00-7C69-445B-AE33-2BEBAC426B08}" type="pres">
      <dgm:prSet presAssocID="{D08BFA36-201B-4376-A85B-DF7134735366}" presName="parTx" presStyleLbl="revTx" presStyleIdx="5" presStyleCnt="7">
        <dgm:presLayoutVars>
          <dgm:chMax val="0"/>
          <dgm:chPref val="0"/>
        </dgm:presLayoutVars>
      </dgm:prSet>
      <dgm:spPr/>
    </dgm:pt>
    <dgm:pt modelId="{EF70F341-6A33-4E0D-8F25-CDA0F5B3E499}" type="pres">
      <dgm:prSet presAssocID="{7ADA91FE-5CFF-4139-94E5-DE62A22D63F9}" presName="sibTrans" presStyleCnt="0"/>
      <dgm:spPr/>
    </dgm:pt>
    <dgm:pt modelId="{F26CC7ED-B578-41F4-88F5-EF377784BC7E}" type="pres">
      <dgm:prSet presAssocID="{E12F1AF4-690F-4B66-A0C0-ECAC92FE4794}" presName="compNode" presStyleCnt="0"/>
      <dgm:spPr/>
    </dgm:pt>
    <dgm:pt modelId="{A224BB8C-689B-47A6-AB95-DE56DD17472B}" type="pres">
      <dgm:prSet presAssocID="{E12F1AF4-690F-4B66-A0C0-ECAC92FE4794}" presName="bgRect" presStyleLbl="bgShp" presStyleIdx="6" presStyleCnt="7"/>
      <dgm:spPr/>
    </dgm:pt>
    <dgm:pt modelId="{6B5CB26F-38C5-403B-8AA8-6DD47ADC55D7}" type="pres">
      <dgm:prSet presAssocID="{E12F1AF4-690F-4B66-A0C0-ECAC92FE4794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56B0529E-57C9-4F48-88A1-99B689D8F5F7}" type="pres">
      <dgm:prSet presAssocID="{E12F1AF4-690F-4B66-A0C0-ECAC92FE4794}" presName="spaceRect" presStyleCnt="0"/>
      <dgm:spPr/>
    </dgm:pt>
    <dgm:pt modelId="{C83E9978-E9E7-4B3E-8A82-589FFCCAC188}" type="pres">
      <dgm:prSet presAssocID="{E12F1AF4-690F-4B66-A0C0-ECAC92FE479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6441D00-E8A4-4AF6-A5C0-AA9AA174D332}" type="presOf" srcId="{E12F1AF4-690F-4B66-A0C0-ECAC92FE4794}" destId="{C83E9978-E9E7-4B3E-8A82-589FFCCAC188}" srcOrd="0" destOrd="0" presId="urn:microsoft.com/office/officeart/2018/2/layout/IconVerticalSolidList"/>
    <dgm:cxn modelId="{92CC3C09-5C35-45B9-8057-8C540A453873}" type="presOf" srcId="{2D3BDBB6-FC98-4E45-B3C6-EFAA9B2E999C}" destId="{EB4C2894-C0AC-4A2A-A734-01E72158CBDA}" srcOrd="0" destOrd="0" presId="urn:microsoft.com/office/officeart/2018/2/layout/IconVerticalSolidList"/>
    <dgm:cxn modelId="{8DE24710-2224-4164-951C-D3E0B426C996}" srcId="{4BC96029-0E9C-44AC-9945-8E09CCAA8460}" destId="{A61CECDC-882A-47B7-8564-C903B411E473}" srcOrd="2" destOrd="0" parTransId="{3AF7766C-E5F2-498C-9E18-7578DF0375F5}" sibTransId="{BE203632-0F2D-468F-ACFB-9E62911CAA76}"/>
    <dgm:cxn modelId="{C50B101F-9811-4A61-9576-6B2FB2B5DB3B}" type="presOf" srcId="{D08BFA36-201B-4376-A85B-DF7134735366}" destId="{01903A00-7C69-445B-AE33-2BEBAC426B08}" srcOrd="0" destOrd="0" presId="urn:microsoft.com/office/officeart/2018/2/layout/IconVerticalSolidList"/>
    <dgm:cxn modelId="{52E8DB34-ACBF-4A85-A255-7D8734EC7E32}" type="presOf" srcId="{C5EC8F39-9639-4EB8-97BF-24D1E3954A20}" destId="{E2EBEA82-7C99-4EE6-B4E0-11EC8303E228}" srcOrd="0" destOrd="0" presId="urn:microsoft.com/office/officeart/2018/2/layout/IconVerticalSolidList"/>
    <dgm:cxn modelId="{6A183539-1891-478E-8091-5196C66739AB}" type="presOf" srcId="{A61CECDC-882A-47B7-8564-C903B411E473}" destId="{253047DD-DBE4-464A-A6C9-F85C4D584DAF}" srcOrd="0" destOrd="0" presId="urn:microsoft.com/office/officeart/2018/2/layout/IconVerticalSolidList"/>
    <dgm:cxn modelId="{D43C9D60-4652-4E89-ADB6-B5EAEB630A0C}" type="presOf" srcId="{64BE80BB-2F04-4FBB-A793-33E926AFBF27}" destId="{7B1AD634-6237-4505-80B3-99E564CB2435}" srcOrd="0" destOrd="0" presId="urn:microsoft.com/office/officeart/2018/2/layout/IconVerticalSolidList"/>
    <dgm:cxn modelId="{9FEBF663-CE81-4A5C-A333-B207A5DEE13F}" srcId="{4BC96029-0E9C-44AC-9945-8E09CCAA8460}" destId="{64BE80BB-2F04-4FBB-A793-33E926AFBF27}" srcOrd="1" destOrd="0" parTransId="{C23386AE-8A44-451C-ACE7-2912BBFCE148}" sibTransId="{1CC807FE-5977-417E-9D83-C00F059BAB4D}"/>
    <dgm:cxn modelId="{26F16D72-BF0C-4135-9F1F-6AAF4A0A4170}" srcId="{4BC96029-0E9C-44AC-9945-8E09CCAA8460}" destId="{C5EC8F39-9639-4EB8-97BF-24D1E3954A20}" srcOrd="3" destOrd="0" parTransId="{8C33D48C-B283-497F-9B41-1B794D2AB8D5}" sibTransId="{637BB0F8-ECD6-445D-B007-E846B5700192}"/>
    <dgm:cxn modelId="{680B1A53-B9FE-40B2-A5A5-E27E5B2C2447}" type="presOf" srcId="{EBEFAD25-CF86-4F32-9B79-A88CF73EDCF3}" destId="{D5B96982-8FD0-425D-8CD5-C37106FD9AB1}" srcOrd="0" destOrd="0" presId="urn:microsoft.com/office/officeart/2018/2/layout/IconVerticalSolidList"/>
    <dgm:cxn modelId="{E26ADF56-29D2-4591-A1C0-C155A2B879C0}" srcId="{4BC96029-0E9C-44AC-9945-8E09CCAA8460}" destId="{2D3BDBB6-FC98-4E45-B3C6-EFAA9B2E999C}" srcOrd="0" destOrd="0" parTransId="{7542EA3B-2CFF-4ACC-BD2D-CEF204ED6BAB}" sibTransId="{592F841A-5BA5-49FC-B05C-A74CB08C8DAA}"/>
    <dgm:cxn modelId="{80E10AA8-2293-48A3-BF5F-A39FE7E7C7AF}" type="presOf" srcId="{4BC96029-0E9C-44AC-9945-8E09CCAA8460}" destId="{FDB5AE6F-5AFA-4D39-B037-5BA98D43F42B}" srcOrd="0" destOrd="0" presId="urn:microsoft.com/office/officeart/2018/2/layout/IconVerticalSolidList"/>
    <dgm:cxn modelId="{66C3A1BD-DD68-48D0-A5FF-BAD8AA942391}" srcId="{4BC96029-0E9C-44AC-9945-8E09CCAA8460}" destId="{D08BFA36-201B-4376-A85B-DF7134735366}" srcOrd="5" destOrd="0" parTransId="{74EC5811-BB6E-44BA-8515-A0EB1E2C63D9}" sibTransId="{7ADA91FE-5CFF-4139-94E5-DE62A22D63F9}"/>
    <dgm:cxn modelId="{863A75E3-4C10-4B12-AAE9-F07416BB435F}" srcId="{4BC96029-0E9C-44AC-9945-8E09CCAA8460}" destId="{E12F1AF4-690F-4B66-A0C0-ECAC92FE4794}" srcOrd="6" destOrd="0" parTransId="{D07DB122-A562-4099-A5C8-0F9D0A0AFFBA}" sibTransId="{229B0B23-F0B4-4E2F-BC2C-C65F70F01FD2}"/>
    <dgm:cxn modelId="{4B5DFCED-1F80-4406-B09E-D1EF0E7C5E30}" srcId="{4BC96029-0E9C-44AC-9945-8E09CCAA8460}" destId="{EBEFAD25-CF86-4F32-9B79-A88CF73EDCF3}" srcOrd="4" destOrd="0" parTransId="{E89EAABD-C377-4464-A9DC-B34774112F6A}" sibTransId="{7DE6C120-74AD-48B0-A18C-10EB0F441F1D}"/>
    <dgm:cxn modelId="{E6BB6F2F-D1A1-4E6B-ADA6-FC9BDA52C272}" type="presParOf" srcId="{FDB5AE6F-5AFA-4D39-B037-5BA98D43F42B}" destId="{EBD933B8-E0C7-4590-B544-52743695E0B6}" srcOrd="0" destOrd="0" presId="urn:microsoft.com/office/officeart/2018/2/layout/IconVerticalSolidList"/>
    <dgm:cxn modelId="{E42774F6-54D9-434A-91D8-F2ED58A02002}" type="presParOf" srcId="{EBD933B8-E0C7-4590-B544-52743695E0B6}" destId="{B0AEFBCE-5277-4D05-8A1D-432737BCA0E1}" srcOrd="0" destOrd="0" presId="urn:microsoft.com/office/officeart/2018/2/layout/IconVerticalSolidList"/>
    <dgm:cxn modelId="{1D1DA369-6B56-47B2-B378-C995CACC697B}" type="presParOf" srcId="{EBD933B8-E0C7-4590-B544-52743695E0B6}" destId="{AD440C3D-2F12-4FDA-B929-E654513A5788}" srcOrd="1" destOrd="0" presId="urn:microsoft.com/office/officeart/2018/2/layout/IconVerticalSolidList"/>
    <dgm:cxn modelId="{E6F831F9-D77F-47A2-AFDC-501FD5963553}" type="presParOf" srcId="{EBD933B8-E0C7-4590-B544-52743695E0B6}" destId="{41DBD2F0-A684-4EB3-8331-8720B7CF6666}" srcOrd="2" destOrd="0" presId="urn:microsoft.com/office/officeart/2018/2/layout/IconVerticalSolidList"/>
    <dgm:cxn modelId="{B0E89FE7-0349-4F6F-9CC6-9F90AE8FE4B8}" type="presParOf" srcId="{EBD933B8-E0C7-4590-B544-52743695E0B6}" destId="{EB4C2894-C0AC-4A2A-A734-01E72158CBDA}" srcOrd="3" destOrd="0" presId="urn:microsoft.com/office/officeart/2018/2/layout/IconVerticalSolidList"/>
    <dgm:cxn modelId="{A2DA0711-512F-445F-B7F7-2BC63D494DE6}" type="presParOf" srcId="{FDB5AE6F-5AFA-4D39-B037-5BA98D43F42B}" destId="{A1672D81-7D0F-4749-8FDA-6CBF5DDD304E}" srcOrd="1" destOrd="0" presId="urn:microsoft.com/office/officeart/2018/2/layout/IconVerticalSolidList"/>
    <dgm:cxn modelId="{8FDE301A-53BF-472B-A9FE-48AE2149C96A}" type="presParOf" srcId="{FDB5AE6F-5AFA-4D39-B037-5BA98D43F42B}" destId="{A075D2F1-5966-438F-A16D-FF5A7F6BB08D}" srcOrd="2" destOrd="0" presId="urn:microsoft.com/office/officeart/2018/2/layout/IconVerticalSolidList"/>
    <dgm:cxn modelId="{2F2BCD47-ADE0-4CAA-B5A1-B608B80A038C}" type="presParOf" srcId="{A075D2F1-5966-438F-A16D-FF5A7F6BB08D}" destId="{821E05FC-2836-42C7-BAD4-7B85356E4F12}" srcOrd="0" destOrd="0" presId="urn:microsoft.com/office/officeart/2018/2/layout/IconVerticalSolidList"/>
    <dgm:cxn modelId="{F29A2ADF-5061-4A78-8ED7-641696E90860}" type="presParOf" srcId="{A075D2F1-5966-438F-A16D-FF5A7F6BB08D}" destId="{55D627B3-6AC5-45DE-9B6B-1D2DEA8AEDC7}" srcOrd="1" destOrd="0" presId="urn:microsoft.com/office/officeart/2018/2/layout/IconVerticalSolidList"/>
    <dgm:cxn modelId="{BC42F093-0A7C-4F72-8B68-663932D14D50}" type="presParOf" srcId="{A075D2F1-5966-438F-A16D-FF5A7F6BB08D}" destId="{544ECAB5-816F-4006-A0E6-7AB73061B9D7}" srcOrd="2" destOrd="0" presId="urn:microsoft.com/office/officeart/2018/2/layout/IconVerticalSolidList"/>
    <dgm:cxn modelId="{423852CB-21F1-4173-BDE0-8B4F968C9570}" type="presParOf" srcId="{A075D2F1-5966-438F-A16D-FF5A7F6BB08D}" destId="{7B1AD634-6237-4505-80B3-99E564CB2435}" srcOrd="3" destOrd="0" presId="urn:microsoft.com/office/officeart/2018/2/layout/IconVerticalSolidList"/>
    <dgm:cxn modelId="{B975333B-0322-4C9D-A824-77807D57559C}" type="presParOf" srcId="{FDB5AE6F-5AFA-4D39-B037-5BA98D43F42B}" destId="{0576F017-1EBD-4B29-8F03-597F12894902}" srcOrd="3" destOrd="0" presId="urn:microsoft.com/office/officeart/2018/2/layout/IconVerticalSolidList"/>
    <dgm:cxn modelId="{C2020562-2BBB-474E-A1DB-CE3BF3ED5454}" type="presParOf" srcId="{FDB5AE6F-5AFA-4D39-B037-5BA98D43F42B}" destId="{96046BDC-2395-48A8-992B-E5DA9B43F56A}" srcOrd="4" destOrd="0" presId="urn:microsoft.com/office/officeart/2018/2/layout/IconVerticalSolidList"/>
    <dgm:cxn modelId="{21ED2CA7-B48C-4308-A577-281F2A53663A}" type="presParOf" srcId="{96046BDC-2395-48A8-992B-E5DA9B43F56A}" destId="{831D98A3-A3EA-4DEA-BA20-64E88B999A95}" srcOrd="0" destOrd="0" presId="urn:microsoft.com/office/officeart/2018/2/layout/IconVerticalSolidList"/>
    <dgm:cxn modelId="{04E468B6-70F0-4AA7-A1E5-FCFE2B1541C7}" type="presParOf" srcId="{96046BDC-2395-48A8-992B-E5DA9B43F56A}" destId="{99EFCF17-381B-4B16-AB46-30B369AFCB3E}" srcOrd="1" destOrd="0" presId="urn:microsoft.com/office/officeart/2018/2/layout/IconVerticalSolidList"/>
    <dgm:cxn modelId="{C36E8191-87E1-4C81-87D6-0A52B5EB758F}" type="presParOf" srcId="{96046BDC-2395-48A8-992B-E5DA9B43F56A}" destId="{9A066F19-C86C-4752-AB8D-9C20E456B1F6}" srcOrd="2" destOrd="0" presId="urn:microsoft.com/office/officeart/2018/2/layout/IconVerticalSolidList"/>
    <dgm:cxn modelId="{9F90AC36-71C1-426C-98A4-C3EE5FEA91AF}" type="presParOf" srcId="{96046BDC-2395-48A8-992B-E5DA9B43F56A}" destId="{253047DD-DBE4-464A-A6C9-F85C4D584DAF}" srcOrd="3" destOrd="0" presId="urn:microsoft.com/office/officeart/2018/2/layout/IconVerticalSolidList"/>
    <dgm:cxn modelId="{CBE0E724-FD1F-4B55-8121-B1E1281D5A23}" type="presParOf" srcId="{FDB5AE6F-5AFA-4D39-B037-5BA98D43F42B}" destId="{F33CAB5D-7029-4FF2-B60D-99ED754B4613}" srcOrd="5" destOrd="0" presId="urn:microsoft.com/office/officeart/2018/2/layout/IconVerticalSolidList"/>
    <dgm:cxn modelId="{05D432A3-5B83-457D-9225-2255D5FA094B}" type="presParOf" srcId="{FDB5AE6F-5AFA-4D39-B037-5BA98D43F42B}" destId="{19239F81-B38A-4382-B252-4616412B7E7C}" srcOrd="6" destOrd="0" presId="urn:microsoft.com/office/officeart/2018/2/layout/IconVerticalSolidList"/>
    <dgm:cxn modelId="{134F1A8B-E2E9-4E4E-97C3-BBB4C1EE9DEB}" type="presParOf" srcId="{19239F81-B38A-4382-B252-4616412B7E7C}" destId="{2399D05B-1C11-4BE4-AD28-7557DAAF594C}" srcOrd="0" destOrd="0" presId="urn:microsoft.com/office/officeart/2018/2/layout/IconVerticalSolidList"/>
    <dgm:cxn modelId="{A2E022F6-31AE-4DA6-8EA6-9959D6776CE4}" type="presParOf" srcId="{19239F81-B38A-4382-B252-4616412B7E7C}" destId="{7DE5839B-2A1F-42B8-953A-A4A27A44821A}" srcOrd="1" destOrd="0" presId="urn:microsoft.com/office/officeart/2018/2/layout/IconVerticalSolidList"/>
    <dgm:cxn modelId="{524F1494-E83A-495E-AD5C-6F62562831A0}" type="presParOf" srcId="{19239F81-B38A-4382-B252-4616412B7E7C}" destId="{DFC28E5C-CC27-4138-8BF5-FCDB11CEC072}" srcOrd="2" destOrd="0" presId="urn:microsoft.com/office/officeart/2018/2/layout/IconVerticalSolidList"/>
    <dgm:cxn modelId="{E4F621A6-C6A9-4BF8-BA71-D1A2EF95260A}" type="presParOf" srcId="{19239F81-B38A-4382-B252-4616412B7E7C}" destId="{E2EBEA82-7C99-4EE6-B4E0-11EC8303E228}" srcOrd="3" destOrd="0" presId="urn:microsoft.com/office/officeart/2018/2/layout/IconVerticalSolidList"/>
    <dgm:cxn modelId="{AA23D8B1-38BD-4248-B276-F7DB80714339}" type="presParOf" srcId="{FDB5AE6F-5AFA-4D39-B037-5BA98D43F42B}" destId="{601650C9-EACF-4941-A09E-6A12A144DAF5}" srcOrd="7" destOrd="0" presId="urn:microsoft.com/office/officeart/2018/2/layout/IconVerticalSolidList"/>
    <dgm:cxn modelId="{B07CD366-405B-4152-AC04-B46B35B23ECA}" type="presParOf" srcId="{FDB5AE6F-5AFA-4D39-B037-5BA98D43F42B}" destId="{6B8ECF01-0211-4D3C-B089-879FBDBD767F}" srcOrd="8" destOrd="0" presId="urn:microsoft.com/office/officeart/2018/2/layout/IconVerticalSolidList"/>
    <dgm:cxn modelId="{F5365923-509D-4F1C-A4D7-E2A4D3C3451C}" type="presParOf" srcId="{6B8ECF01-0211-4D3C-B089-879FBDBD767F}" destId="{AA8D6DAC-9B91-4B27-AB47-9310A4090625}" srcOrd="0" destOrd="0" presId="urn:microsoft.com/office/officeart/2018/2/layout/IconVerticalSolidList"/>
    <dgm:cxn modelId="{F8F9CA44-D595-4604-BB3B-0436C17807C8}" type="presParOf" srcId="{6B8ECF01-0211-4D3C-B089-879FBDBD767F}" destId="{4A1F116D-4F72-41F8-9A9A-07280D731659}" srcOrd="1" destOrd="0" presId="urn:microsoft.com/office/officeart/2018/2/layout/IconVerticalSolidList"/>
    <dgm:cxn modelId="{FD8FABC0-5AFA-4517-83CC-30C01E280B13}" type="presParOf" srcId="{6B8ECF01-0211-4D3C-B089-879FBDBD767F}" destId="{C440663F-0B6E-492E-8402-F5E503DB9733}" srcOrd="2" destOrd="0" presId="urn:microsoft.com/office/officeart/2018/2/layout/IconVerticalSolidList"/>
    <dgm:cxn modelId="{ED944994-FFA1-4570-ACCC-64DE489475F8}" type="presParOf" srcId="{6B8ECF01-0211-4D3C-B089-879FBDBD767F}" destId="{D5B96982-8FD0-425D-8CD5-C37106FD9AB1}" srcOrd="3" destOrd="0" presId="urn:microsoft.com/office/officeart/2018/2/layout/IconVerticalSolidList"/>
    <dgm:cxn modelId="{7246BE76-C487-4701-8C14-8BA2AD93BE93}" type="presParOf" srcId="{FDB5AE6F-5AFA-4D39-B037-5BA98D43F42B}" destId="{F439EB3E-1DC2-4C28-8B60-3847DC6EB3CE}" srcOrd="9" destOrd="0" presId="urn:microsoft.com/office/officeart/2018/2/layout/IconVerticalSolidList"/>
    <dgm:cxn modelId="{0907344E-D9CD-40EA-9FB8-9B676C67B45F}" type="presParOf" srcId="{FDB5AE6F-5AFA-4D39-B037-5BA98D43F42B}" destId="{763801D6-A074-41FA-BC30-B02F2BF0A461}" srcOrd="10" destOrd="0" presId="urn:microsoft.com/office/officeart/2018/2/layout/IconVerticalSolidList"/>
    <dgm:cxn modelId="{3106B77A-FD4C-4889-8607-9883AC996717}" type="presParOf" srcId="{763801D6-A074-41FA-BC30-B02F2BF0A461}" destId="{6FECE7C4-2299-4D08-9938-342F7372AAAA}" srcOrd="0" destOrd="0" presId="urn:microsoft.com/office/officeart/2018/2/layout/IconVerticalSolidList"/>
    <dgm:cxn modelId="{6D0232FD-414C-4D0B-B00D-0F229B9BE6DD}" type="presParOf" srcId="{763801D6-A074-41FA-BC30-B02F2BF0A461}" destId="{3DD46EAA-A9B7-4BA8-A026-7FFF5A7693C6}" srcOrd="1" destOrd="0" presId="urn:microsoft.com/office/officeart/2018/2/layout/IconVerticalSolidList"/>
    <dgm:cxn modelId="{FD387EDF-72F5-4CEB-B4E9-BAB49A2E101D}" type="presParOf" srcId="{763801D6-A074-41FA-BC30-B02F2BF0A461}" destId="{A90EC419-D89C-4C20-9A51-31EAD74A92CC}" srcOrd="2" destOrd="0" presId="urn:microsoft.com/office/officeart/2018/2/layout/IconVerticalSolidList"/>
    <dgm:cxn modelId="{2A7EFB65-4863-4F20-BFC3-0FE14BD95A44}" type="presParOf" srcId="{763801D6-A074-41FA-BC30-B02F2BF0A461}" destId="{01903A00-7C69-445B-AE33-2BEBAC426B08}" srcOrd="3" destOrd="0" presId="urn:microsoft.com/office/officeart/2018/2/layout/IconVerticalSolidList"/>
    <dgm:cxn modelId="{E5417B56-9DED-44A7-80B9-E198FE34C613}" type="presParOf" srcId="{FDB5AE6F-5AFA-4D39-B037-5BA98D43F42B}" destId="{EF70F341-6A33-4E0D-8F25-CDA0F5B3E499}" srcOrd="11" destOrd="0" presId="urn:microsoft.com/office/officeart/2018/2/layout/IconVerticalSolidList"/>
    <dgm:cxn modelId="{E9DE932E-7227-455E-8FD1-C16D1C393517}" type="presParOf" srcId="{FDB5AE6F-5AFA-4D39-B037-5BA98D43F42B}" destId="{F26CC7ED-B578-41F4-88F5-EF377784BC7E}" srcOrd="12" destOrd="0" presId="urn:microsoft.com/office/officeart/2018/2/layout/IconVerticalSolidList"/>
    <dgm:cxn modelId="{B5915300-D170-4101-AB66-EC84E65B7BEF}" type="presParOf" srcId="{F26CC7ED-B578-41F4-88F5-EF377784BC7E}" destId="{A224BB8C-689B-47A6-AB95-DE56DD17472B}" srcOrd="0" destOrd="0" presId="urn:microsoft.com/office/officeart/2018/2/layout/IconVerticalSolidList"/>
    <dgm:cxn modelId="{F4261827-D571-4B11-BB5E-A733D6649017}" type="presParOf" srcId="{F26CC7ED-B578-41F4-88F5-EF377784BC7E}" destId="{6B5CB26F-38C5-403B-8AA8-6DD47ADC55D7}" srcOrd="1" destOrd="0" presId="urn:microsoft.com/office/officeart/2018/2/layout/IconVerticalSolidList"/>
    <dgm:cxn modelId="{096C7985-B648-4DA4-82BC-EB95E3131B0F}" type="presParOf" srcId="{F26CC7ED-B578-41F4-88F5-EF377784BC7E}" destId="{56B0529E-57C9-4F48-88A1-99B689D8F5F7}" srcOrd="2" destOrd="0" presId="urn:microsoft.com/office/officeart/2018/2/layout/IconVerticalSolidList"/>
    <dgm:cxn modelId="{0C2BD423-E08A-46D9-9BFB-28D752D6E12D}" type="presParOf" srcId="{F26CC7ED-B578-41F4-88F5-EF377784BC7E}" destId="{C83E9978-E9E7-4B3E-8A82-589FFCCAC1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25D531-8459-4066-8A59-EE79F5D5EB4A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127509-3501-4B44-A4EC-F63F1CD4282F}">
      <dgm:prSet/>
      <dgm:spPr/>
      <dgm:t>
        <a:bodyPr/>
        <a:lstStyle/>
        <a:p>
          <a:r>
            <a:rPr lang="en-US" b="0" i="0" baseline="0"/>
            <a:t>Lead by example (clean uniform, hygiene) </a:t>
          </a:r>
          <a:endParaRPr lang="en-US"/>
        </a:p>
      </dgm:t>
    </dgm:pt>
    <dgm:pt modelId="{17C31F4F-F663-4201-A54A-41469749F547}" type="parTrans" cxnId="{ACD687D5-A456-43AD-B81A-8D8F2B25A32E}">
      <dgm:prSet/>
      <dgm:spPr/>
      <dgm:t>
        <a:bodyPr/>
        <a:lstStyle/>
        <a:p>
          <a:endParaRPr lang="en-US"/>
        </a:p>
      </dgm:t>
    </dgm:pt>
    <dgm:pt modelId="{C8F18942-C9DB-478E-8D0F-07EBC846E205}" type="sibTrans" cxnId="{ACD687D5-A456-43AD-B81A-8D8F2B25A32E}">
      <dgm:prSet/>
      <dgm:spPr/>
      <dgm:t>
        <a:bodyPr/>
        <a:lstStyle/>
        <a:p>
          <a:endParaRPr lang="en-US"/>
        </a:p>
      </dgm:t>
    </dgm:pt>
    <dgm:pt modelId="{08CE03A4-A2A5-4272-9C6C-FBA655946DD5}">
      <dgm:prSet/>
      <dgm:spPr/>
      <dgm:t>
        <a:bodyPr/>
        <a:lstStyle/>
        <a:p>
          <a:r>
            <a:rPr lang="en-US" baseline="0"/>
            <a:t>Good</a:t>
          </a:r>
          <a:r>
            <a:rPr lang="en-US" b="0" i="0" baseline="0"/>
            <a:t> time management </a:t>
          </a:r>
          <a:endParaRPr lang="en-US"/>
        </a:p>
      </dgm:t>
    </dgm:pt>
    <dgm:pt modelId="{670A0EDA-C79B-41C6-B0AF-3F5C9712F3FE}" type="parTrans" cxnId="{A26A7B80-2964-4A85-9408-383A12FE77BF}">
      <dgm:prSet/>
      <dgm:spPr/>
      <dgm:t>
        <a:bodyPr/>
        <a:lstStyle/>
        <a:p>
          <a:endParaRPr lang="en-US"/>
        </a:p>
      </dgm:t>
    </dgm:pt>
    <dgm:pt modelId="{DA8028A9-A90B-4206-AF5C-EBC27C4888CE}" type="sibTrans" cxnId="{A26A7B80-2964-4A85-9408-383A12FE77BF}">
      <dgm:prSet/>
      <dgm:spPr/>
      <dgm:t>
        <a:bodyPr/>
        <a:lstStyle/>
        <a:p>
          <a:endParaRPr lang="en-US"/>
        </a:p>
      </dgm:t>
    </dgm:pt>
    <dgm:pt modelId="{B68FEE08-70E6-4775-BE3E-7FBC720D5820}">
      <dgm:prSet/>
      <dgm:spPr/>
      <dgm:t>
        <a:bodyPr/>
        <a:lstStyle/>
        <a:p>
          <a:r>
            <a:rPr lang="en-US" baseline="0"/>
            <a:t>Leadership t</a:t>
          </a:r>
          <a:r>
            <a:rPr lang="en-US" b="0" i="0" baseline="0"/>
            <a:t>raining skills </a:t>
          </a:r>
          <a:endParaRPr lang="en-US"/>
        </a:p>
      </dgm:t>
    </dgm:pt>
    <dgm:pt modelId="{47C9B2A7-DAFA-4A77-A6FA-2B9E2108B886}" type="parTrans" cxnId="{54E7478D-2FCD-4F28-B8FE-15D169F13ECF}">
      <dgm:prSet/>
      <dgm:spPr/>
      <dgm:t>
        <a:bodyPr/>
        <a:lstStyle/>
        <a:p>
          <a:endParaRPr lang="en-US"/>
        </a:p>
      </dgm:t>
    </dgm:pt>
    <dgm:pt modelId="{D794567C-236F-45F4-A890-CC546E00790F}" type="sibTrans" cxnId="{54E7478D-2FCD-4F28-B8FE-15D169F13ECF}">
      <dgm:prSet/>
      <dgm:spPr/>
      <dgm:t>
        <a:bodyPr/>
        <a:lstStyle/>
        <a:p>
          <a:endParaRPr lang="en-US"/>
        </a:p>
      </dgm:t>
    </dgm:pt>
    <dgm:pt modelId="{56DE768A-F8FD-4279-8281-B24FAD820C62}">
      <dgm:prSet/>
      <dgm:spPr/>
      <dgm:t>
        <a:bodyPr/>
        <a:lstStyle/>
        <a:p>
          <a:r>
            <a:rPr lang="en-US" baseline="0"/>
            <a:t>Better </a:t>
          </a:r>
          <a:r>
            <a:rPr lang="en-US" b="0" i="0" baseline="0"/>
            <a:t>communication style </a:t>
          </a:r>
          <a:endParaRPr lang="en-US"/>
        </a:p>
      </dgm:t>
    </dgm:pt>
    <dgm:pt modelId="{E786E09D-4E5C-4EBB-8FD1-2729CBDE5A0D}" type="parTrans" cxnId="{D5208290-BCF3-4C3F-AD74-3D9CC2B95BFF}">
      <dgm:prSet/>
      <dgm:spPr/>
      <dgm:t>
        <a:bodyPr/>
        <a:lstStyle/>
        <a:p>
          <a:endParaRPr lang="en-US"/>
        </a:p>
      </dgm:t>
    </dgm:pt>
    <dgm:pt modelId="{D853FFC7-4408-46C3-BBBF-0C9E44702895}" type="sibTrans" cxnId="{D5208290-BCF3-4C3F-AD74-3D9CC2B95BFF}">
      <dgm:prSet/>
      <dgm:spPr/>
      <dgm:t>
        <a:bodyPr/>
        <a:lstStyle/>
        <a:p>
          <a:endParaRPr lang="en-US"/>
        </a:p>
      </dgm:t>
    </dgm:pt>
    <dgm:pt modelId="{A55EF4CD-A1B6-4FDB-8A9F-887057055B28}">
      <dgm:prSet/>
      <dgm:spPr/>
      <dgm:t>
        <a:bodyPr/>
        <a:lstStyle/>
        <a:p>
          <a:r>
            <a:rPr lang="en-US" b="0" i="0" baseline="0"/>
            <a:t>Respect </a:t>
          </a:r>
          <a:r>
            <a:rPr lang="en-US" baseline="0"/>
            <a:t>ea</a:t>
          </a:r>
          <a:r>
            <a:rPr lang="en-US" b="0" i="0" baseline="0"/>
            <a:t>chother  </a:t>
          </a:r>
          <a:endParaRPr lang="en-US"/>
        </a:p>
      </dgm:t>
    </dgm:pt>
    <dgm:pt modelId="{05130434-041C-4D09-B682-84BC8CEE4635}" type="parTrans" cxnId="{7A2E565B-0EAA-4357-A416-463E937368F2}">
      <dgm:prSet/>
      <dgm:spPr/>
      <dgm:t>
        <a:bodyPr/>
        <a:lstStyle/>
        <a:p>
          <a:endParaRPr lang="en-US"/>
        </a:p>
      </dgm:t>
    </dgm:pt>
    <dgm:pt modelId="{E338F20E-6D15-4A5A-9C98-80F6778C9115}" type="sibTrans" cxnId="{7A2E565B-0EAA-4357-A416-463E937368F2}">
      <dgm:prSet/>
      <dgm:spPr/>
      <dgm:t>
        <a:bodyPr/>
        <a:lstStyle/>
        <a:p>
          <a:endParaRPr lang="en-US"/>
        </a:p>
      </dgm:t>
    </dgm:pt>
    <dgm:pt modelId="{34D47322-D5F3-4B0E-A33E-E0459D82C7F3}" type="pres">
      <dgm:prSet presAssocID="{4525D531-8459-4066-8A59-EE79F5D5EB4A}" presName="outerComposite" presStyleCnt="0">
        <dgm:presLayoutVars>
          <dgm:chMax val="5"/>
          <dgm:dir/>
          <dgm:resizeHandles val="exact"/>
        </dgm:presLayoutVars>
      </dgm:prSet>
      <dgm:spPr/>
    </dgm:pt>
    <dgm:pt modelId="{D47838A7-EA54-484A-8E3F-05ACCD17CCF8}" type="pres">
      <dgm:prSet presAssocID="{4525D531-8459-4066-8A59-EE79F5D5EB4A}" presName="dummyMaxCanvas" presStyleCnt="0">
        <dgm:presLayoutVars/>
      </dgm:prSet>
      <dgm:spPr/>
    </dgm:pt>
    <dgm:pt modelId="{87374825-D47A-427B-9756-17CB6597003D}" type="pres">
      <dgm:prSet presAssocID="{4525D531-8459-4066-8A59-EE79F5D5EB4A}" presName="FiveNodes_1" presStyleLbl="node1" presStyleIdx="0" presStyleCnt="5">
        <dgm:presLayoutVars>
          <dgm:bulletEnabled val="1"/>
        </dgm:presLayoutVars>
      </dgm:prSet>
      <dgm:spPr/>
    </dgm:pt>
    <dgm:pt modelId="{18850087-04F8-41E1-A9F4-074BA15D08D1}" type="pres">
      <dgm:prSet presAssocID="{4525D531-8459-4066-8A59-EE79F5D5EB4A}" presName="FiveNodes_2" presStyleLbl="node1" presStyleIdx="1" presStyleCnt="5">
        <dgm:presLayoutVars>
          <dgm:bulletEnabled val="1"/>
        </dgm:presLayoutVars>
      </dgm:prSet>
      <dgm:spPr/>
    </dgm:pt>
    <dgm:pt modelId="{3EE2FCF5-1527-4F17-9321-A3B8285F25CB}" type="pres">
      <dgm:prSet presAssocID="{4525D531-8459-4066-8A59-EE79F5D5EB4A}" presName="FiveNodes_3" presStyleLbl="node1" presStyleIdx="2" presStyleCnt="5">
        <dgm:presLayoutVars>
          <dgm:bulletEnabled val="1"/>
        </dgm:presLayoutVars>
      </dgm:prSet>
      <dgm:spPr/>
    </dgm:pt>
    <dgm:pt modelId="{74DA43EC-B1F5-4C8E-A230-632E73FB6869}" type="pres">
      <dgm:prSet presAssocID="{4525D531-8459-4066-8A59-EE79F5D5EB4A}" presName="FiveNodes_4" presStyleLbl="node1" presStyleIdx="3" presStyleCnt="5">
        <dgm:presLayoutVars>
          <dgm:bulletEnabled val="1"/>
        </dgm:presLayoutVars>
      </dgm:prSet>
      <dgm:spPr/>
    </dgm:pt>
    <dgm:pt modelId="{6A83A87A-D78E-4500-8BCE-DEE7AFF108F6}" type="pres">
      <dgm:prSet presAssocID="{4525D531-8459-4066-8A59-EE79F5D5EB4A}" presName="FiveNodes_5" presStyleLbl="node1" presStyleIdx="4" presStyleCnt="5">
        <dgm:presLayoutVars>
          <dgm:bulletEnabled val="1"/>
        </dgm:presLayoutVars>
      </dgm:prSet>
      <dgm:spPr/>
    </dgm:pt>
    <dgm:pt modelId="{AC1677D7-8930-454C-9F57-747E59B37730}" type="pres">
      <dgm:prSet presAssocID="{4525D531-8459-4066-8A59-EE79F5D5EB4A}" presName="FiveConn_1-2" presStyleLbl="fgAccFollowNode1" presStyleIdx="0" presStyleCnt="4">
        <dgm:presLayoutVars>
          <dgm:bulletEnabled val="1"/>
        </dgm:presLayoutVars>
      </dgm:prSet>
      <dgm:spPr/>
    </dgm:pt>
    <dgm:pt modelId="{5AE71A0E-9A32-45EF-A1CF-A38A2ACDF18F}" type="pres">
      <dgm:prSet presAssocID="{4525D531-8459-4066-8A59-EE79F5D5EB4A}" presName="FiveConn_2-3" presStyleLbl="fgAccFollowNode1" presStyleIdx="1" presStyleCnt="4">
        <dgm:presLayoutVars>
          <dgm:bulletEnabled val="1"/>
        </dgm:presLayoutVars>
      </dgm:prSet>
      <dgm:spPr/>
    </dgm:pt>
    <dgm:pt modelId="{E8AC43BF-1C96-41CE-A54E-75FD2EBF6742}" type="pres">
      <dgm:prSet presAssocID="{4525D531-8459-4066-8A59-EE79F5D5EB4A}" presName="FiveConn_3-4" presStyleLbl="fgAccFollowNode1" presStyleIdx="2" presStyleCnt="4">
        <dgm:presLayoutVars>
          <dgm:bulletEnabled val="1"/>
        </dgm:presLayoutVars>
      </dgm:prSet>
      <dgm:spPr/>
    </dgm:pt>
    <dgm:pt modelId="{A8880A5C-8152-447A-B106-2E28F9111196}" type="pres">
      <dgm:prSet presAssocID="{4525D531-8459-4066-8A59-EE79F5D5EB4A}" presName="FiveConn_4-5" presStyleLbl="fgAccFollowNode1" presStyleIdx="3" presStyleCnt="4">
        <dgm:presLayoutVars>
          <dgm:bulletEnabled val="1"/>
        </dgm:presLayoutVars>
      </dgm:prSet>
      <dgm:spPr/>
    </dgm:pt>
    <dgm:pt modelId="{8AD5279B-2952-43B4-AD4A-9561DB51E9EA}" type="pres">
      <dgm:prSet presAssocID="{4525D531-8459-4066-8A59-EE79F5D5EB4A}" presName="FiveNodes_1_text" presStyleLbl="node1" presStyleIdx="4" presStyleCnt="5">
        <dgm:presLayoutVars>
          <dgm:bulletEnabled val="1"/>
        </dgm:presLayoutVars>
      </dgm:prSet>
      <dgm:spPr/>
    </dgm:pt>
    <dgm:pt modelId="{D0E8595D-4251-42D7-A352-C74721F3D06F}" type="pres">
      <dgm:prSet presAssocID="{4525D531-8459-4066-8A59-EE79F5D5EB4A}" presName="FiveNodes_2_text" presStyleLbl="node1" presStyleIdx="4" presStyleCnt="5">
        <dgm:presLayoutVars>
          <dgm:bulletEnabled val="1"/>
        </dgm:presLayoutVars>
      </dgm:prSet>
      <dgm:spPr/>
    </dgm:pt>
    <dgm:pt modelId="{2CB26CD2-0959-43BF-9CA0-EE22C9ED86BE}" type="pres">
      <dgm:prSet presAssocID="{4525D531-8459-4066-8A59-EE79F5D5EB4A}" presName="FiveNodes_3_text" presStyleLbl="node1" presStyleIdx="4" presStyleCnt="5">
        <dgm:presLayoutVars>
          <dgm:bulletEnabled val="1"/>
        </dgm:presLayoutVars>
      </dgm:prSet>
      <dgm:spPr/>
    </dgm:pt>
    <dgm:pt modelId="{34A67A1D-DB0E-40A2-B040-EB501184E09B}" type="pres">
      <dgm:prSet presAssocID="{4525D531-8459-4066-8A59-EE79F5D5EB4A}" presName="FiveNodes_4_text" presStyleLbl="node1" presStyleIdx="4" presStyleCnt="5">
        <dgm:presLayoutVars>
          <dgm:bulletEnabled val="1"/>
        </dgm:presLayoutVars>
      </dgm:prSet>
      <dgm:spPr/>
    </dgm:pt>
    <dgm:pt modelId="{61C4D463-9A94-46E1-96EA-2FD39EDC77C0}" type="pres">
      <dgm:prSet presAssocID="{4525D531-8459-4066-8A59-EE79F5D5EB4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83A9721-3FD3-4101-BDAA-9E0311DD7982}" type="presOf" srcId="{08CE03A4-A2A5-4272-9C6C-FBA655946DD5}" destId="{18850087-04F8-41E1-A9F4-074BA15D08D1}" srcOrd="0" destOrd="0" presId="urn:microsoft.com/office/officeart/2005/8/layout/vProcess5"/>
    <dgm:cxn modelId="{025A1624-D3CF-4489-BBF4-D5718381526D}" type="presOf" srcId="{DA8028A9-A90B-4206-AF5C-EBC27C4888CE}" destId="{5AE71A0E-9A32-45EF-A1CF-A38A2ACDF18F}" srcOrd="0" destOrd="0" presId="urn:microsoft.com/office/officeart/2005/8/layout/vProcess5"/>
    <dgm:cxn modelId="{7A2E565B-0EAA-4357-A416-463E937368F2}" srcId="{4525D531-8459-4066-8A59-EE79F5D5EB4A}" destId="{A55EF4CD-A1B6-4FDB-8A9F-887057055B28}" srcOrd="4" destOrd="0" parTransId="{05130434-041C-4D09-B682-84BC8CEE4635}" sibTransId="{E338F20E-6D15-4A5A-9C98-80F6778C9115}"/>
    <dgm:cxn modelId="{86A3F855-A4CE-48C3-8447-6DCD222FAD69}" type="presOf" srcId="{56DE768A-F8FD-4279-8281-B24FAD820C62}" destId="{34A67A1D-DB0E-40A2-B040-EB501184E09B}" srcOrd="1" destOrd="0" presId="urn:microsoft.com/office/officeart/2005/8/layout/vProcess5"/>
    <dgm:cxn modelId="{406CC37F-5C2F-470E-8EA9-0582FCC09CE8}" type="presOf" srcId="{B68FEE08-70E6-4775-BE3E-7FBC720D5820}" destId="{3EE2FCF5-1527-4F17-9321-A3B8285F25CB}" srcOrd="0" destOrd="0" presId="urn:microsoft.com/office/officeart/2005/8/layout/vProcess5"/>
    <dgm:cxn modelId="{A26A7B80-2964-4A85-9408-383A12FE77BF}" srcId="{4525D531-8459-4066-8A59-EE79F5D5EB4A}" destId="{08CE03A4-A2A5-4272-9C6C-FBA655946DD5}" srcOrd="1" destOrd="0" parTransId="{670A0EDA-C79B-41C6-B0AF-3F5C9712F3FE}" sibTransId="{DA8028A9-A90B-4206-AF5C-EBC27C4888CE}"/>
    <dgm:cxn modelId="{54E7478D-2FCD-4F28-B8FE-15D169F13ECF}" srcId="{4525D531-8459-4066-8A59-EE79F5D5EB4A}" destId="{B68FEE08-70E6-4775-BE3E-7FBC720D5820}" srcOrd="2" destOrd="0" parTransId="{47C9B2A7-DAFA-4A77-A6FA-2B9E2108B886}" sibTransId="{D794567C-236F-45F4-A890-CC546E00790F}"/>
    <dgm:cxn modelId="{D5208290-BCF3-4C3F-AD74-3D9CC2B95BFF}" srcId="{4525D531-8459-4066-8A59-EE79F5D5EB4A}" destId="{56DE768A-F8FD-4279-8281-B24FAD820C62}" srcOrd="3" destOrd="0" parTransId="{E786E09D-4E5C-4EBB-8FD1-2729CBDE5A0D}" sibTransId="{D853FFC7-4408-46C3-BBBF-0C9E44702895}"/>
    <dgm:cxn modelId="{23EFBF95-18B8-4689-85BA-998AE4E58B93}" type="presOf" srcId="{4525D531-8459-4066-8A59-EE79F5D5EB4A}" destId="{34D47322-D5F3-4B0E-A33E-E0459D82C7F3}" srcOrd="0" destOrd="0" presId="urn:microsoft.com/office/officeart/2005/8/layout/vProcess5"/>
    <dgm:cxn modelId="{82DA8E9E-80CB-4556-95FE-5A1699375ECE}" type="presOf" srcId="{D853FFC7-4408-46C3-BBBF-0C9E44702895}" destId="{A8880A5C-8152-447A-B106-2E28F9111196}" srcOrd="0" destOrd="0" presId="urn:microsoft.com/office/officeart/2005/8/layout/vProcess5"/>
    <dgm:cxn modelId="{C2857BA4-26D2-4D9A-BFF3-EF7A2981965B}" type="presOf" srcId="{20127509-3501-4B44-A4EC-F63F1CD4282F}" destId="{8AD5279B-2952-43B4-AD4A-9561DB51E9EA}" srcOrd="1" destOrd="0" presId="urn:microsoft.com/office/officeart/2005/8/layout/vProcess5"/>
    <dgm:cxn modelId="{4A0126B4-34E1-4BAB-8357-71D2FD3492ED}" type="presOf" srcId="{D794567C-236F-45F4-A890-CC546E00790F}" destId="{E8AC43BF-1C96-41CE-A54E-75FD2EBF6742}" srcOrd="0" destOrd="0" presId="urn:microsoft.com/office/officeart/2005/8/layout/vProcess5"/>
    <dgm:cxn modelId="{5EBAFCB8-707B-44E4-B8F7-6CED57A4C77B}" type="presOf" srcId="{B68FEE08-70E6-4775-BE3E-7FBC720D5820}" destId="{2CB26CD2-0959-43BF-9CA0-EE22C9ED86BE}" srcOrd="1" destOrd="0" presId="urn:microsoft.com/office/officeart/2005/8/layout/vProcess5"/>
    <dgm:cxn modelId="{21DB26C5-17F9-4828-8310-1681D7F1D347}" type="presOf" srcId="{C8F18942-C9DB-478E-8D0F-07EBC846E205}" destId="{AC1677D7-8930-454C-9F57-747E59B37730}" srcOrd="0" destOrd="0" presId="urn:microsoft.com/office/officeart/2005/8/layout/vProcess5"/>
    <dgm:cxn modelId="{9BABF8C6-B537-4ED3-8386-7D4151D2509D}" type="presOf" srcId="{20127509-3501-4B44-A4EC-F63F1CD4282F}" destId="{87374825-D47A-427B-9756-17CB6597003D}" srcOrd="0" destOrd="0" presId="urn:microsoft.com/office/officeart/2005/8/layout/vProcess5"/>
    <dgm:cxn modelId="{26DF40CE-5838-4FAB-989D-BCEB4B01CF21}" type="presOf" srcId="{08CE03A4-A2A5-4272-9C6C-FBA655946DD5}" destId="{D0E8595D-4251-42D7-A352-C74721F3D06F}" srcOrd="1" destOrd="0" presId="urn:microsoft.com/office/officeart/2005/8/layout/vProcess5"/>
    <dgm:cxn modelId="{ACD687D5-A456-43AD-B81A-8D8F2B25A32E}" srcId="{4525D531-8459-4066-8A59-EE79F5D5EB4A}" destId="{20127509-3501-4B44-A4EC-F63F1CD4282F}" srcOrd="0" destOrd="0" parTransId="{17C31F4F-F663-4201-A54A-41469749F547}" sibTransId="{C8F18942-C9DB-478E-8D0F-07EBC846E205}"/>
    <dgm:cxn modelId="{2E9210D7-9EE0-4182-AAD6-E0BEE25BDA9C}" type="presOf" srcId="{A55EF4CD-A1B6-4FDB-8A9F-887057055B28}" destId="{61C4D463-9A94-46E1-96EA-2FD39EDC77C0}" srcOrd="1" destOrd="0" presId="urn:microsoft.com/office/officeart/2005/8/layout/vProcess5"/>
    <dgm:cxn modelId="{1A9694F8-B05C-4C5C-A1FA-5D877969BDEB}" type="presOf" srcId="{56DE768A-F8FD-4279-8281-B24FAD820C62}" destId="{74DA43EC-B1F5-4C8E-A230-632E73FB6869}" srcOrd="0" destOrd="0" presId="urn:microsoft.com/office/officeart/2005/8/layout/vProcess5"/>
    <dgm:cxn modelId="{05BD6EFB-7762-49A7-B2F7-66E33F2DD008}" type="presOf" srcId="{A55EF4CD-A1B6-4FDB-8A9F-887057055B28}" destId="{6A83A87A-D78E-4500-8BCE-DEE7AFF108F6}" srcOrd="0" destOrd="0" presId="urn:microsoft.com/office/officeart/2005/8/layout/vProcess5"/>
    <dgm:cxn modelId="{918D6C2E-58E8-4414-8166-28AB6A8AC539}" type="presParOf" srcId="{34D47322-D5F3-4B0E-A33E-E0459D82C7F3}" destId="{D47838A7-EA54-484A-8E3F-05ACCD17CCF8}" srcOrd="0" destOrd="0" presId="urn:microsoft.com/office/officeart/2005/8/layout/vProcess5"/>
    <dgm:cxn modelId="{C8984AFA-F006-4D30-BC86-2970300A7367}" type="presParOf" srcId="{34D47322-D5F3-4B0E-A33E-E0459D82C7F3}" destId="{87374825-D47A-427B-9756-17CB6597003D}" srcOrd="1" destOrd="0" presId="urn:microsoft.com/office/officeart/2005/8/layout/vProcess5"/>
    <dgm:cxn modelId="{7776A17A-4CBB-4320-8F2F-D88F79B76BBA}" type="presParOf" srcId="{34D47322-D5F3-4B0E-A33E-E0459D82C7F3}" destId="{18850087-04F8-41E1-A9F4-074BA15D08D1}" srcOrd="2" destOrd="0" presId="urn:microsoft.com/office/officeart/2005/8/layout/vProcess5"/>
    <dgm:cxn modelId="{1529FDFA-7C45-4C51-9A9E-8A3B2FA2493E}" type="presParOf" srcId="{34D47322-D5F3-4B0E-A33E-E0459D82C7F3}" destId="{3EE2FCF5-1527-4F17-9321-A3B8285F25CB}" srcOrd="3" destOrd="0" presId="urn:microsoft.com/office/officeart/2005/8/layout/vProcess5"/>
    <dgm:cxn modelId="{E7FEAAA1-A8B4-4C04-84EA-676D8B1EEB6A}" type="presParOf" srcId="{34D47322-D5F3-4B0E-A33E-E0459D82C7F3}" destId="{74DA43EC-B1F5-4C8E-A230-632E73FB6869}" srcOrd="4" destOrd="0" presId="urn:microsoft.com/office/officeart/2005/8/layout/vProcess5"/>
    <dgm:cxn modelId="{6C89A7B4-1031-423F-9BA3-99AAF2FE2D11}" type="presParOf" srcId="{34D47322-D5F3-4B0E-A33E-E0459D82C7F3}" destId="{6A83A87A-D78E-4500-8BCE-DEE7AFF108F6}" srcOrd="5" destOrd="0" presId="urn:microsoft.com/office/officeart/2005/8/layout/vProcess5"/>
    <dgm:cxn modelId="{E969C101-CF35-48FF-AD06-ED34B3E3A5CF}" type="presParOf" srcId="{34D47322-D5F3-4B0E-A33E-E0459D82C7F3}" destId="{AC1677D7-8930-454C-9F57-747E59B37730}" srcOrd="6" destOrd="0" presId="urn:microsoft.com/office/officeart/2005/8/layout/vProcess5"/>
    <dgm:cxn modelId="{C2C225B4-77A4-4159-8DD0-C976DEB67FDF}" type="presParOf" srcId="{34D47322-D5F3-4B0E-A33E-E0459D82C7F3}" destId="{5AE71A0E-9A32-45EF-A1CF-A38A2ACDF18F}" srcOrd="7" destOrd="0" presId="urn:microsoft.com/office/officeart/2005/8/layout/vProcess5"/>
    <dgm:cxn modelId="{DAE832D3-F540-446C-8E86-651E76D33D7B}" type="presParOf" srcId="{34D47322-D5F3-4B0E-A33E-E0459D82C7F3}" destId="{E8AC43BF-1C96-41CE-A54E-75FD2EBF6742}" srcOrd="8" destOrd="0" presId="urn:microsoft.com/office/officeart/2005/8/layout/vProcess5"/>
    <dgm:cxn modelId="{65B6A113-6EDA-4904-B66D-06617E44CF02}" type="presParOf" srcId="{34D47322-D5F3-4B0E-A33E-E0459D82C7F3}" destId="{A8880A5C-8152-447A-B106-2E28F9111196}" srcOrd="9" destOrd="0" presId="urn:microsoft.com/office/officeart/2005/8/layout/vProcess5"/>
    <dgm:cxn modelId="{3FA2C3B3-EA8C-4416-A0AA-10E86F16C1D5}" type="presParOf" srcId="{34D47322-D5F3-4B0E-A33E-E0459D82C7F3}" destId="{8AD5279B-2952-43B4-AD4A-9561DB51E9EA}" srcOrd="10" destOrd="0" presId="urn:microsoft.com/office/officeart/2005/8/layout/vProcess5"/>
    <dgm:cxn modelId="{A2862D7C-D761-40FD-8C1B-49930BF79BAC}" type="presParOf" srcId="{34D47322-D5F3-4B0E-A33E-E0459D82C7F3}" destId="{D0E8595D-4251-42D7-A352-C74721F3D06F}" srcOrd="11" destOrd="0" presId="urn:microsoft.com/office/officeart/2005/8/layout/vProcess5"/>
    <dgm:cxn modelId="{C1760BBD-16C4-4A77-8958-A61D6C1D0B54}" type="presParOf" srcId="{34D47322-D5F3-4B0E-A33E-E0459D82C7F3}" destId="{2CB26CD2-0959-43BF-9CA0-EE22C9ED86BE}" srcOrd="12" destOrd="0" presId="urn:microsoft.com/office/officeart/2005/8/layout/vProcess5"/>
    <dgm:cxn modelId="{BBCC2512-2108-4217-A846-177A322B8245}" type="presParOf" srcId="{34D47322-D5F3-4B0E-A33E-E0459D82C7F3}" destId="{34A67A1D-DB0E-40A2-B040-EB501184E09B}" srcOrd="13" destOrd="0" presId="urn:microsoft.com/office/officeart/2005/8/layout/vProcess5"/>
    <dgm:cxn modelId="{CE8D9E19-D8D4-4A12-A462-E8270FA677A6}" type="presParOf" srcId="{34D47322-D5F3-4B0E-A33E-E0459D82C7F3}" destId="{61C4D463-9A94-46E1-96EA-2FD39EDC77C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A85642-B4E7-49BB-A9E9-8A811D99C5C7}">
      <dsp:nvSpPr>
        <dsp:cNvPr id="0" name=""/>
        <dsp:cNvSpPr/>
      </dsp:nvSpPr>
      <dsp:spPr>
        <a:xfrm>
          <a:off x="0" y="502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79395C5-ED11-4BB6-9CE1-B592A10F5C37}">
      <dsp:nvSpPr>
        <dsp:cNvPr id="0" name=""/>
        <dsp:cNvSpPr/>
      </dsp:nvSpPr>
      <dsp:spPr>
        <a:xfrm>
          <a:off x="0" y="502"/>
          <a:ext cx="6713552" cy="82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Introduction </a:t>
          </a:r>
          <a:endParaRPr lang="en-US" sz="2700" kern="1200"/>
        </a:p>
      </dsp:txBody>
      <dsp:txXfrm>
        <a:off x="0" y="502"/>
        <a:ext cx="6713552" cy="823633"/>
      </dsp:txXfrm>
    </dsp:sp>
    <dsp:sp modelId="{4A446B8D-1499-4D55-BEAF-5C4E3171FE9B}">
      <dsp:nvSpPr>
        <dsp:cNvPr id="0" name=""/>
        <dsp:cNvSpPr/>
      </dsp:nvSpPr>
      <dsp:spPr>
        <a:xfrm>
          <a:off x="0" y="824136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CB623DA-E94B-41BC-A181-47282AA16694}">
      <dsp:nvSpPr>
        <dsp:cNvPr id="0" name=""/>
        <dsp:cNvSpPr/>
      </dsp:nvSpPr>
      <dsp:spPr>
        <a:xfrm>
          <a:off x="0" y="824136"/>
          <a:ext cx="6713552" cy="82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Identification of communication barriers</a:t>
          </a:r>
        </a:p>
      </dsp:txBody>
      <dsp:txXfrm>
        <a:off x="0" y="824136"/>
        <a:ext cx="6713552" cy="823633"/>
      </dsp:txXfrm>
    </dsp:sp>
    <dsp:sp modelId="{7E9FCD6F-00C3-4EF6-BF80-74C348438685}">
      <dsp:nvSpPr>
        <dsp:cNvPr id="0" name=""/>
        <dsp:cNvSpPr/>
      </dsp:nvSpPr>
      <dsp:spPr>
        <a:xfrm>
          <a:off x="0" y="1647769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092EE8-4162-4B98-9F34-F389652FD72D}">
      <dsp:nvSpPr>
        <dsp:cNvPr id="0" name=""/>
        <dsp:cNvSpPr/>
      </dsp:nvSpPr>
      <dsp:spPr>
        <a:xfrm>
          <a:off x="0" y="1647769"/>
          <a:ext cx="6713552" cy="82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Application of communication theories</a:t>
          </a:r>
        </a:p>
      </dsp:txBody>
      <dsp:txXfrm>
        <a:off x="0" y="1647769"/>
        <a:ext cx="6713552" cy="823633"/>
      </dsp:txXfrm>
    </dsp:sp>
    <dsp:sp modelId="{4EA6350C-05CC-4D6A-831C-82F1D67D1948}">
      <dsp:nvSpPr>
        <dsp:cNvPr id="0" name=""/>
        <dsp:cNvSpPr/>
      </dsp:nvSpPr>
      <dsp:spPr>
        <a:xfrm>
          <a:off x="0" y="2471402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9B2DC1-EE22-4BF1-A036-1E8B6F7CF950}">
      <dsp:nvSpPr>
        <dsp:cNvPr id="0" name=""/>
        <dsp:cNvSpPr/>
      </dsp:nvSpPr>
      <dsp:spPr>
        <a:xfrm>
          <a:off x="0" y="2471402"/>
          <a:ext cx="6713552" cy="82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Solutions to overcome barriers</a:t>
          </a:r>
        </a:p>
      </dsp:txBody>
      <dsp:txXfrm>
        <a:off x="0" y="2471402"/>
        <a:ext cx="6713552" cy="823633"/>
      </dsp:txXfrm>
    </dsp:sp>
    <dsp:sp modelId="{C7DA1DF5-ECD0-4F30-8741-3E193A0E298F}">
      <dsp:nvSpPr>
        <dsp:cNvPr id="0" name=""/>
        <dsp:cNvSpPr/>
      </dsp:nvSpPr>
      <dsp:spPr>
        <a:xfrm>
          <a:off x="0" y="3295035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FAE1D6-1AC0-49DA-A4C1-DB28803F9A06}">
      <dsp:nvSpPr>
        <dsp:cNvPr id="0" name=""/>
        <dsp:cNvSpPr/>
      </dsp:nvSpPr>
      <dsp:spPr>
        <a:xfrm>
          <a:off x="0" y="3295035"/>
          <a:ext cx="6713552" cy="82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Conclusion</a:t>
          </a:r>
        </a:p>
      </dsp:txBody>
      <dsp:txXfrm>
        <a:off x="0" y="3295035"/>
        <a:ext cx="6713552" cy="8236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92B73-EE71-491E-84F5-DE30F5344D79}">
      <dsp:nvSpPr>
        <dsp:cNvPr id="0" name=""/>
        <dsp:cNvSpPr/>
      </dsp:nvSpPr>
      <dsp:spPr>
        <a:xfrm>
          <a:off x="0" y="0"/>
          <a:ext cx="7590807" cy="7562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Hygiene and poor food quality</a:t>
          </a:r>
          <a:endParaRPr lang="en-US" sz="2500" kern="1200" dirty="0"/>
        </a:p>
      </dsp:txBody>
      <dsp:txXfrm>
        <a:off x="22150" y="22150"/>
        <a:ext cx="6686254" cy="711966"/>
      </dsp:txXfrm>
    </dsp:sp>
    <dsp:sp modelId="{62B64E96-29BC-4E0C-8149-7180A7719DBC}">
      <dsp:nvSpPr>
        <dsp:cNvPr id="0" name=""/>
        <dsp:cNvSpPr/>
      </dsp:nvSpPr>
      <dsp:spPr>
        <a:xfrm>
          <a:off x="566845" y="861302"/>
          <a:ext cx="7590807" cy="7562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Loss of business</a:t>
          </a:r>
          <a:endParaRPr lang="en-US" sz="2500" kern="1200"/>
        </a:p>
      </dsp:txBody>
      <dsp:txXfrm>
        <a:off x="588995" y="883452"/>
        <a:ext cx="6488088" cy="711966"/>
      </dsp:txXfrm>
    </dsp:sp>
    <dsp:sp modelId="{D5C79E42-DAB1-4165-B2A9-D6951C9678F2}">
      <dsp:nvSpPr>
        <dsp:cNvPr id="0" name=""/>
        <dsp:cNvSpPr/>
      </dsp:nvSpPr>
      <dsp:spPr>
        <a:xfrm>
          <a:off x="1133691" y="1722605"/>
          <a:ext cx="7590807" cy="7562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Old machines</a:t>
          </a:r>
          <a:endParaRPr lang="en-US" sz="2500" kern="1200" dirty="0"/>
        </a:p>
      </dsp:txBody>
      <dsp:txXfrm>
        <a:off x="1155841" y="1744755"/>
        <a:ext cx="6488088" cy="711966"/>
      </dsp:txXfrm>
    </dsp:sp>
    <dsp:sp modelId="{DF7819FA-FD5C-4052-B21F-29F05D01844F}">
      <dsp:nvSpPr>
        <dsp:cNvPr id="0" name=""/>
        <dsp:cNvSpPr/>
      </dsp:nvSpPr>
      <dsp:spPr>
        <a:xfrm>
          <a:off x="1700537" y="2583908"/>
          <a:ext cx="7590807" cy="7562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 communication different languages </a:t>
          </a:r>
          <a:endParaRPr lang="en-US" sz="2500" kern="1200"/>
        </a:p>
      </dsp:txBody>
      <dsp:txXfrm>
        <a:off x="1722687" y="2606058"/>
        <a:ext cx="6488088" cy="711966"/>
      </dsp:txXfrm>
    </dsp:sp>
    <dsp:sp modelId="{EA681C94-88D0-45D7-8E43-FA03C68E53F2}">
      <dsp:nvSpPr>
        <dsp:cNvPr id="0" name=""/>
        <dsp:cNvSpPr/>
      </dsp:nvSpPr>
      <dsp:spPr>
        <a:xfrm>
          <a:off x="2267383" y="3445211"/>
          <a:ext cx="7590807" cy="75626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Medium size food manufacturing company </a:t>
          </a:r>
          <a:endParaRPr lang="en-US" sz="2500" kern="1200"/>
        </a:p>
      </dsp:txBody>
      <dsp:txXfrm>
        <a:off x="2289533" y="3467361"/>
        <a:ext cx="6488088" cy="711966"/>
      </dsp:txXfrm>
    </dsp:sp>
    <dsp:sp modelId="{1CE8A96A-4F64-467D-BAF3-E35086960247}">
      <dsp:nvSpPr>
        <dsp:cNvPr id="0" name=""/>
        <dsp:cNvSpPr/>
      </dsp:nvSpPr>
      <dsp:spPr>
        <a:xfrm>
          <a:off x="7099234" y="552494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209838" y="552494"/>
        <a:ext cx="270364" cy="369908"/>
      </dsp:txXfrm>
    </dsp:sp>
    <dsp:sp modelId="{267DC534-F074-408D-A970-8C8B13F8052D}">
      <dsp:nvSpPr>
        <dsp:cNvPr id="0" name=""/>
        <dsp:cNvSpPr/>
      </dsp:nvSpPr>
      <dsp:spPr>
        <a:xfrm>
          <a:off x="7666080" y="1413797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776684" y="1413797"/>
        <a:ext cx="270364" cy="369908"/>
      </dsp:txXfrm>
    </dsp:sp>
    <dsp:sp modelId="{945366DA-A6DC-41E3-88FF-7069A141A13A}">
      <dsp:nvSpPr>
        <dsp:cNvPr id="0" name=""/>
        <dsp:cNvSpPr/>
      </dsp:nvSpPr>
      <dsp:spPr>
        <a:xfrm>
          <a:off x="8232926" y="2262495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343530" y="2262495"/>
        <a:ext cx="270364" cy="369908"/>
      </dsp:txXfrm>
    </dsp:sp>
    <dsp:sp modelId="{3AE643AE-6B77-4274-993B-67E5F5B7D591}">
      <dsp:nvSpPr>
        <dsp:cNvPr id="0" name=""/>
        <dsp:cNvSpPr/>
      </dsp:nvSpPr>
      <dsp:spPr>
        <a:xfrm>
          <a:off x="8799772" y="3132201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910376" y="3132201"/>
        <a:ext cx="270364" cy="3699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A3638-615D-40CA-B54C-55C9E481349F}">
      <dsp:nvSpPr>
        <dsp:cNvPr id="0" name=""/>
        <dsp:cNvSpPr/>
      </dsp:nvSpPr>
      <dsp:spPr>
        <a:xfrm>
          <a:off x="0" y="4105"/>
          <a:ext cx="5945448" cy="874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873E1F-317B-42AA-A198-7DF6E48DD604}">
      <dsp:nvSpPr>
        <dsp:cNvPr id="0" name=""/>
        <dsp:cNvSpPr/>
      </dsp:nvSpPr>
      <dsp:spPr>
        <a:xfrm>
          <a:off x="264526" y="200860"/>
          <a:ext cx="480956" cy="4809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44049-96CF-4400-8AE2-7D84C4127034}">
      <dsp:nvSpPr>
        <dsp:cNvPr id="0" name=""/>
        <dsp:cNvSpPr/>
      </dsp:nvSpPr>
      <dsp:spPr>
        <a:xfrm>
          <a:off x="1010008" y="4105"/>
          <a:ext cx="4935440" cy="874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548" tIns="92548" rIns="92548" bIns="925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Problem: Noice machines </a:t>
          </a:r>
          <a:endParaRPr lang="en-US" sz="1900" kern="1200" dirty="0"/>
        </a:p>
      </dsp:txBody>
      <dsp:txXfrm>
        <a:off x="1010008" y="4105"/>
        <a:ext cx="4935440" cy="874466"/>
      </dsp:txXfrm>
    </dsp:sp>
    <dsp:sp modelId="{1F52180A-F0F8-415D-B362-DF1F85E366C8}">
      <dsp:nvSpPr>
        <dsp:cNvPr id="0" name=""/>
        <dsp:cNvSpPr/>
      </dsp:nvSpPr>
      <dsp:spPr>
        <a:xfrm>
          <a:off x="0" y="1097188"/>
          <a:ext cx="5945448" cy="874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D850B-99C8-44AD-99F6-27D524A9C795}">
      <dsp:nvSpPr>
        <dsp:cNvPr id="0" name=""/>
        <dsp:cNvSpPr/>
      </dsp:nvSpPr>
      <dsp:spPr>
        <a:xfrm>
          <a:off x="264526" y="1293943"/>
          <a:ext cx="480956" cy="4809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9D9C2-BA29-4B70-BDFD-A570C9EBF20B}">
      <dsp:nvSpPr>
        <dsp:cNvPr id="0" name=""/>
        <dsp:cNvSpPr/>
      </dsp:nvSpPr>
      <dsp:spPr>
        <a:xfrm>
          <a:off x="1010008" y="1097188"/>
          <a:ext cx="4935440" cy="874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548" tIns="92548" rIns="92548" bIns="925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Hard to understand communication words</a:t>
          </a:r>
          <a:endParaRPr lang="en-US" sz="1900" kern="1200"/>
        </a:p>
      </dsp:txBody>
      <dsp:txXfrm>
        <a:off x="1010008" y="1097188"/>
        <a:ext cx="4935440" cy="874466"/>
      </dsp:txXfrm>
    </dsp:sp>
    <dsp:sp modelId="{3515CE9F-78B2-4C2E-A9B1-626A4851ADB7}">
      <dsp:nvSpPr>
        <dsp:cNvPr id="0" name=""/>
        <dsp:cNvSpPr/>
      </dsp:nvSpPr>
      <dsp:spPr>
        <a:xfrm>
          <a:off x="0" y="2190271"/>
          <a:ext cx="5945448" cy="874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97242-1945-48EC-83D3-A6801DDF8A77}">
      <dsp:nvSpPr>
        <dsp:cNvPr id="0" name=""/>
        <dsp:cNvSpPr/>
      </dsp:nvSpPr>
      <dsp:spPr>
        <a:xfrm>
          <a:off x="264526" y="2387026"/>
          <a:ext cx="480956" cy="4809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B0B11-3721-4B93-892F-052B69BC1338}">
      <dsp:nvSpPr>
        <dsp:cNvPr id="0" name=""/>
        <dsp:cNvSpPr/>
      </dsp:nvSpPr>
      <dsp:spPr>
        <a:xfrm>
          <a:off x="1010008" y="2190271"/>
          <a:ext cx="4935440" cy="874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548" tIns="92548" rIns="92548" bIns="925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Noisy machines destroy messages transmission  </a:t>
          </a:r>
          <a:endParaRPr lang="en-US" sz="1900" kern="1200"/>
        </a:p>
      </dsp:txBody>
      <dsp:txXfrm>
        <a:off x="1010008" y="2190271"/>
        <a:ext cx="4935440" cy="874466"/>
      </dsp:txXfrm>
    </dsp:sp>
    <dsp:sp modelId="{8FC2D063-5097-4806-8EF0-76A8ED9FE81E}">
      <dsp:nvSpPr>
        <dsp:cNvPr id="0" name=""/>
        <dsp:cNvSpPr/>
      </dsp:nvSpPr>
      <dsp:spPr>
        <a:xfrm>
          <a:off x="0" y="3283354"/>
          <a:ext cx="5945448" cy="874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9EA4E-0693-4CBF-B9C1-A5DEECCA58D7}">
      <dsp:nvSpPr>
        <dsp:cNvPr id="0" name=""/>
        <dsp:cNvSpPr/>
      </dsp:nvSpPr>
      <dsp:spPr>
        <a:xfrm>
          <a:off x="264526" y="3480109"/>
          <a:ext cx="480956" cy="4809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91B71-E9B8-44BB-9888-3B0D305C970F}">
      <dsp:nvSpPr>
        <dsp:cNvPr id="0" name=""/>
        <dsp:cNvSpPr/>
      </dsp:nvSpPr>
      <dsp:spPr>
        <a:xfrm>
          <a:off x="1010008" y="3283354"/>
          <a:ext cx="4935440" cy="874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548" tIns="92548" rIns="92548" bIns="925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Non quality food </a:t>
          </a:r>
          <a:endParaRPr lang="en-US" sz="1900" kern="1200"/>
        </a:p>
      </dsp:txBody>
      <dsp:txXfrm>
        <a:off x="1010008" y="3283354"/>
        <a:ext cx="4935440" cy="874466"/>
      </dsp:txXfrm>
    </dsp:sp>
    <dsp:sp modelId="{F358028B-D476-439E-90AE-ABFEA2FC731E}">
      <dsp:nvSpPr>
        <dsp:cNvPr id="0" name=""/>
        <dsp:cNvSpPr/>
      </dsp:nvSpPr>
      <dsp:spPr>
        <a:xfrm>
          <a:off x="0" y="4376437"/>
          <a:ext cx="5945448" cy="874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03685-6C74-468C-B296-D08AAC51AF3F}">
      <dsp:nvSpPr>
        <dsp:cNvPr id="0" name=""/>
        <dsp:cNvSpPr/>
      </dsp:nvSpPr>
      <dsp:spPr>
        <a:xfrm>
          <a:off x="264526" y="4573192"/>
          <a:ext cx="480956" cy="4809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3765A-6215-4246-8095-6C54CA336221}">
      <dsp:nvSpPr>
        <dsp:cNvPr id="0" name=""/>
        <dsp:cNvSpPr/>
      </dsp:nvSpPr>
      <dsp:spPr>
        <a:xfrm>
          <a:off x="1010008" y="4376437"/>
          <a:ext cx="4935440" cy="874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548" tIns="92548" rIns="92548" bIns="925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Misunderstanding </a:t>
          </a:r>
          <a:endParaRPr lang="en-US" sz="1900" kern="1200"/>
        </a:p>
      </dsp:txBody>
      <dsp:txXfrm>
        <a:off x="1010008" y="4376437"/>
        <a:ext cx="4935440" cy="8744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AEFBCE-5277-4D05-8A1D-432737BCA0E1}">
      <dsp:nvSpPr>
        <dsp:cNvPr id="0" name=""/>
        <dsp:cNvSpPr/>
      </dsp:nvSpPr>
      <dsp:spPr>
        <a:xfrm>
          <a:off x="0" y="359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40C3D-2F12-4FDA-B929-E654513A5788}">
      <dsp:nvSpPr>
        <dsp:cNvPr id="0" name=""/>
        <dsp:cNvSpPr/>
      </dsp:nvSpPr>
      <dsp:spPr>
        <a:xfrm>
          <a:off x="149497" y="111555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C2894-C0AC-4A2A-A734-01E72158CBDA}">
      <dsp:nvSpPr>
        <dsp:cNvPr id="0" name=""/>
        <dsp:cNvSpPr/>
      </dsp:nvSpPr>
      <dsp:spPr>
        <a:xfrm>
          <a:off x="570809" y="359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Problem:</a:t>
          </a:r>
          <a:endParaRPr lang="en-US" sz="1600" kern="1200"/>
        </a:p>
      </dsp:txBody>
      <dsp:txXfrm>
        <a:off x="570809" y="359"/>
        <a:ext cx="8206519" cy="494207"/>
      </dsp:txXfrm>
    </dsp:sp>
    <dsp:sp modelId="{821E05FC-2836-42C7-BAD4-7B85356E4F12}">
      <dsp:nvSpPr>
        <dsp:cNvPr id="0" name=""/>
        <dsp:cNvSpPr/>
      </dsp:nvSpPr>
      <dsp:spPr>
        <a:xfrm>
          <a:off x="0" y="618117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627B3-6AC5-45DE-9B6B-1D2DEA8AEDC7}">
      <dsp:nvSpPr>
        <dsp:cNvPr id="0" name=""/>
        <dsp:cNvSpPr/>
      </dsp:nvSpPr>
      <dsp:spPr>
        <a:xfrm>
          <a:off x="149497" y="729314"/>
          <a:ext cx="271813" cy="2718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AD634-6237-4505-80B3-99E564CB2435}">
      <dsp:nvSpPr>
        <dsp:cNvPr id="0" name=""/>
        <dsp:cNvSpPr/>
      </dsp:nvSpPr>
      <dsp:spPr>
        <a:xfrm>
          <a:off x="570809" y="618117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Garry is stressed</a:t>
          </a:r>
        </a:p>
      </dsp:txBody>
      <dsp:txXfrm>
        <a:off x="570809" y="618117"/>
        <a:ext cx="8206519" cy="494207"/>
      </dsp:txXfrm>
    </dsp:sp>
    <dsp:sp modelId="{831D98A3-A3EA-4DEA-BA20-64E88B999A95}">
      <dsp:nvSpPr>
        <dsp:cNvPr id="0" name=""/>
        <dsp:cNvSpPr/>
      </dsp:nvSpPr>
      <dsp:spPr>
        <a:xfrm>
          <a:off x="0" y="1235876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FCF17-381B-4B16-AB46-30B369AFCB3E}">
      <dsp:nvSpPr>
        <dsp:cNvPr id="0" name=""/>
        <dsp:cNvSpPr/>
      </dsp:nvSpPr>
      <dsp:spPr>
        <a:xfrm>
          <a:off x="149497" y="1347073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047DD-DBE4-464A-A6C9-F85C4D584DAF}">
      <dsp:nvSpPr>
        <dsp:cNvPr id="0" name=""/>
        <dsp:cNvSpPr/>
      </dsp:nvSpPr>
      <dsp:spPr>
        <a:xfrm>
          <a:off x="570809" y="1235876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 groups with different traditions </a:t>
          </a:r>
          <a:endParaRPr lang="en-US" sz="1600" kern="1200"/>
        </a:p>
      </dsp:txBody>
      <dsp:txXfrm>
        <a:off x="570809" y="1235876"/>
        <a:ext cx="8206519" cy="494207"/>
      </dsp:txXfrm>
    </dsp:sp>
    <dsp:sp modelId="{2399D05B-1C11-4BE4-AD28-7557DAAF594C}">
      <dsp:nvSpPr>
        <dsp:cNvPr id="0" name=""/>
        <dsp:cNvSpPr/>
      </dsp:nvSpPr>
      <dsp:spPr>
        <a:xfrm>
          <a:off x="0" y="1853635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E5839B-2A1F-42B8-953A-A4A27A44821A}">
      <dsp:nvSpPr>
        <dsp:cNvPr id="0" name=""/>
        <dsp:cNvSpPr/>
      </dsp:nvSpPr>
      <dsp:spPr>
        <a:xfrm>
          <a:off x="149497" y="1964832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BEA82-7C99-4EE6-B4E0-11EC8303E228}">
      <dsp:nvSpPr>
        <dsp:cNvPr id="0" name=""/>
        <dsp:cNvSpPr/>
      </dsp:nvSpPr>
      <dsp:spPr>
        <a:xfrm>
          <a:off x="570809" y="1853635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Every one with different hygiene problems </a:t>
          </a:r>
          <a:endParaRPr lang="en-US" sz="1600" kern="1200"/>
        </a:p>
      </dsp:txBody>
      <dsp:txXfrm>
        <a:off x="570809" y="1853635"/>
        <a:ext cx="8206519" cy="494207"/>
      </dsp:txXfrm>
    </dsp:sp>
    <dsp:sp modelId="{AA8D6DAC-9B91-4B27-AB47-9310A4090625}">
      <dsp:nvSpPr>
        <dsp:cNvPr id="0" name=""/>
        <dsp:cNvSpPr/>
      </dsp:nvSpPr>
      <dsp:spPr>
        <a:xfrm>
          <a:off x="0" y="2475358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F116D-4F72-41F8-9A9A-07280D731659}">
      <dsp:nvSpPr>
        <dsp:cNvPr id="0" name=""/>
        <dsp:cNvSpPr/>
      </dsp:nvSpPr>
      <dsp:spPr>
        <a:xfrm>
          <a:off x="149497" y="2582591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96982-8FD0-425D-8CD5-C37106FD9AB1}">
      <dsp:nvSpPr>
        <dsp:cNvPr id="0" name=""/>
        <dsp:cNvSpPr/>
      </dsp:nvSpPr>
      <dsp:spPr>
        <a:xfrm>
          <a:off x="570809" y="2471394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Theory: Berlo Model</a:t>
          </a:r>
          <a:endParaRPr lang="en-US" sz="1600" kern="1200"/>
        </a:p>
      </dsp:txBody>
      <dsp:txXfrm>
        <a:off x="570809" y="2471394"/>
        <a:ext cx="8206519" cy="494207"/>
      </dsp:txXfrm>
    </dsp:sp>
    <dsp:sp modelId="{6FECE7C4-2299-4D08-9938-342F7372AAAA}">
      <dsp:nvSpPr>
        <dsp:cNvPr id="0" name=""/>
        <dsp:cNvSpPr/>
      </dsp:nvSpPr>
      <dsp:spPr>
        <a:xfrm>
          <a:off x="0" y="3089153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46EAA-A9B7-4BA8-A026-7FFF5A7693C6}">
      <dsp:nvSpPr>
        <dsp:cNvPr id="0" name=""/>
        <dsp:cNvSpPr/>
      </dsp:nvSpPr>
      <dsp:spPr>
        <a:xfrm>
          <a:off x="149497" y="3200350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03A00-7C69-445B-AE33-2BEBAC426B08}">
      <dsp:nvSpPr>
        <dsp:cNvPr id="0" name=""/>
        <dsp:cNvSpPr/>
      </dsp:nvSpPr>
      <dsp:spPr>
        <a:xfrm>
          <a:off x="570809" y="3089153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Affected by background &amp; experience </a:t>
          </a:r>
          <a:endParaRPr lang="en-US" sz="1600" kern="1200"/>
        </a:p>
      </dsp:txBody>
      <dsp:txXfrm>
        <a:off x="570809" y="3089153"/>
        <a:ext cx="8206519" cy="494207"/>
      </dsp:txXfrm>
    </dsp:sp>
    <dsp:sp modelId="{A224BB8C-689B-47A6-AB95-DE56DD17472B}">
      <dsp:nvSpPr>
        <dsp:cNvPr id="0" name=""/>
        <dsp:cNvSpPr/>
      </dsp:nvSpPr>
      <dsp:spPr>
        <a:xfrm>
          <a:off x="0" y="3706912"/>
          <a:ext cx="8777329" cy="4942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5CB26F-38C5-403B-8AA8-6DD47ADC55D7}">
      <dsp:nvSpPr>
        <dsp:cNvPr id="0" name=""/>
        <dsp:cNvSpPr/>
      </dsp:nvSpPr>
      <dsp:spPr>
        <a:xfrm>
          <a:off x="149497" y="3818109"/>
          <a:ext cx="271813" cy="2718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E9978-E9E7-4B3E-8A82-589FFCCAC188}">
      <dsp:nvSpPr>
        <dsp:cNvPr id="0" name=""/>
        <dsp:cNvSpPr/>
      </dsp:nvSpPr>
      <dsp:spPr>
        <a:xfrm>
          <a:off x="570809" y="3706912"/>
          <a:ext cx="8206519" cy="494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04" tIns="52304" rIns="52304" bIns="52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Inconsistent practices</a:t>
          </a:r>
          <a:endParaRPr lang="en-US" sz="1600" kern="1200"/>
        </a:p>
      </dsp:txBody>
      <dsp:txXfrm>
        <a:off x="570809" y="3706912"/>
        <a:ext cx="8206519" cy="4942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374825-D47A-427B-9756-17CB6597003D}">
      <dsp:nvSpPr>
        <dsp:cNvPr id="0" name=""/>
        <dsp:cNvSpPr/>
      </dsp:nvSpPr>
      <dsp:spPr>
        <a:xfrm>
          <a:off x="0" y="0"/>
          <a:ext cx="6765015" cy="7562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Lead by example (clean uniform, hygiene) </a:t>
          </a:r>
          <a:endParaRPr lang="en-US" sz="2300" kern="1200"/>
        </a:p>
      </dsp:txBody>
      <dsp:txXfrm>
        <a:off x="22150" y="22150"/>
        <a:ext cx="5860463" cy="711966"/>
      </dsp:txXfrm>
    </dsp:sp>
    <dsp:sp modelId="{18850087-04F8-41E1-A9F4-074BA15D08D1}">
      <dsp:nvSpPr>
        <dsp:cNvPr id="0" name=""/>
        <dsp:cNvSpPr/>
      </dsp:nvSpPr>
      <dsp:spPr>
        <a:xfrm>
          <a:off x="505179" y="861302"/>
          <a:ext cx="6765015" cy="7562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Good</a:t>
          </a:r>
          <a:r>
            <a:rPr lang="en-US" sz="2300" b="0" i="0" kern="1200" baseline="0"/>
            <a:t> time management </a:t>
          </a:r>
          <a:endParaRPr lang="en-US" sz="2300" kern="1200"/>
        </a:p>
      </dsp:txBody>
      <dsp:txXfrm>
        <a:off x="527329" y="883452"/>
        <a:ext cx="5723963" cy="711966"/>
      </dsp:txXfrm>
    </dsp:sp>
    <dsp:sp modelId="{3EE2FCF5-1527-4F17-9321-A3B8285F25CB}">
      <dsp:nvSpPr>
        <dsp:cNvPr id="0" name=""/>
        <dsp:cNvSpPr/>
      </dsp:nvSpPr>
      <dsp:spPr>
        <a:xfrm>
          <a:off x="1010359" y="1722605"/>
          <a:ext cx="6765015" cy="7562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Leadership t</a:t>
          </a:r>
          <a:r>
            <a:rPr lang="en-US" sz="2300" b="0" i="0" kern="1200" baseline="0"/>
            <a:t>raining skills </a:t>
          </a:r>
          <a:endParaRPr lang="en-US" sz="2300" kern="1200"/>
        </a:p>
      </dsp:txBody>
      <dsp:txXfrm>
        <a:off x="1032509" y="1744755"/>
        <a:ext cx="5723963" cy="711966"/>
      </dsp:txXfrm>
    </dsp:sp>
    <dsp:sp modelId="{74DA43EC-B1F5-4C8E-A230-632E73FB6869}">
      <dsp:nvSpPr>
        <dsp:cNvPr id="0" name=""/>
        <dsp:cNvSpPr/>
      </dsp:nvSpPr>
      <dsp:spPr>
        <a:xfrm>
          <a:off x="1515539" y="2583908"/>
          <a:ext cx="6765015" cy="7562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Better </a:t>
          </a:r>
          <a:r>
            <a:rPr lang="en-US" sz="2300" b="0" i="0" kern="1200" baseline="0"/>
            <a:t>communication style </a:t>
          </a:r>
          <a:endParaRPr lang="en-US" sz="2300" kern="1200"/>
        </a:p>
      </dsp:txBody>
      <dsp:txXfrm>
        <a:off x="1537689" y="2606058"/>
        <a:ext cx="5723963" cy="711966"/>
      </dsp:txXfrm>
    </dsp:sp>
    <dsp:sp modelId="{6A83A87A-D78E-4500-8BCE-DEE7AFF108F6}">
      <dsp:nvSpPr>
        <dsp:cNvPr id="0" name=""/>
        <dsp:cNvSpPr/>
      </dsp:nvSpPr>
      <dsp:spPr>
        <a:xfrm>
          <a:off x="2020719" y="3445211"/>
          <a:ext cx="6765015" cy="75626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Respect </a:t>
          </a:r>
          <a:r>
            <a:rPr lang="en-US" sz="2300" kern="1200" baseline="0"/>
            <a:t>ea</a:t>
          </a:r>
          <a:r>
            <a:rPr lang="en-US" sz="2300" b="0" i="0" kern="1200" baseline="0"/>
            <a:t>chother  </a:t>
          </a:r>
          <a:endParaRPr lang="en-US" sz="2300" kern="1200"/>
        </a:p>
      </dsp:txBody>
      <dsp:txXfrm>
        <a:off x="2042869" y="3467361"/>
        <a:ext cx="5723963" cy="711966"/>
      </dsp:txXfrm>
    </dsp:sp>
    <dsp:sp modelId="{AC1677D7-8930-454C-9F57-747E59B37730}">
      <dsp:nvSpPr>
        <dsp:cNvPr id="0" name=""/>
        <dsp:cNvSpPr/>
      </dsp:nvSpPr>
      <dsp:spPr>
        <a:xfrm>
          <a:off x="6273443" y="552494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384047" y="552494"/>
        <a:ext cx="270364" cy="369908"/>
      </dsp:txXfrm>
    </dsp:sp>
    <dsp:sp modelId="{5AE71A0E-9A32-45EF-A1CF-A38A2ACDF18F}">
      <dsp:nvSpPr>
        <dsp:cNvPr id="0" name=""/>
        <dsp:cNvSpPr/>
      </dsp:nvSpPr>
      <dsp:spPr>
        <a:xfrm>
          <a:off x="6778622" y="1413797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89226" y="1413797"/>
        <a:ext cx="270364" cy="369908"/>
      </dsp:txXfrm>
    </dsp:sp>
    <dsp:sp modelId="{E8AC43BF-1C96-41CE-A54E-75FD2EBF6742}">
      <dsp:nvSpPr>
        <dsp:cNvPr id="0" name=""/>
        <dsp:cNvSpPr/>
      </dsp:nvSpPr>
      <dsp:spPr>
        <a:xfrm>
          <a:off x="7283802" y="2262495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94406" y="2262495"/>
        <a:ext cx="270364" cy="369908"/>
      </dsp:txXfrm>
    </dsp:sp>
    <dsp:sp modelId="{A8880A5C-8152-447A-B106-2E28F9111196}">
      <dsp:nvSpPr>
        <dsp:cNvPr id="0" name=""/>
        <dsp:cNvSpPr/>
      </dsp:nvSpPr>
      <dsp:spPr>
        <a:xfrm>
          <a:off x="7788982" y="3132201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899586" y="3132201"/>
        <a:ext cx="270364" cy="36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516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1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9458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233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6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48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105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01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0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6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032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91F0F43A-EBE4-4508-8975-E16B553A2C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E5DD628-4E1C-4999-B4DA-6263BC42C6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25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466BA-5AC1-B31A-4F04-A87B28DFE3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Flight Foods Ltd – Communication Barriers Case Study</a:t>
            </a:r>
            <a:endParaRPr lang="en-GB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EFDD8-9113-F696-ABAE-123B5320A5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Names : Alexandru Dintiu 2513117</a:t>
            </a:r>
          </a:p>
          <a:p>
            <a:r>
              <a:rPr lang="en-GB" dirty="0"/>
              <a:t>Name : </a:t>
            </a:r>
            <a:r>
              <a:rPr lang="en-GB" dirty="0" err="1"/>
              <a:t>Niftalem</a:t>
            </a:r>
            <a:r>
              <a:rPr lang="en-GB" dirty="0"/>
              <a:t> Salvator 2516787</a:t>
            </a:r>
          </a:p>
          <a:p>
            <a:r>
              <a:rPr lang="en-GB" dirty="0"/>
              <a:t>Module: </a:t>
            </a:r>
            <a:r>
              <a:rPr lang="en-GB" b="1" dirty="0"/>
              <a:t>Effective Teamworking and Communication (LCLM4003_LON)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482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A5EE9-4263-F91C-CDF9-F3C8D8D46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Overview of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D66590-14FA-A4F2-6A2B-B89E4BB991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7099716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75CC088-E273-4433-4413-4B979B2180A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8352" r="1743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7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719D8-4DCE-05A4-3816-3928E21E7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1325562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13A8B7-CDE4-E66C-8D18-DB6FE7DB0C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836607"/>
              </p:ext>
            </p:extLst>
          </p:nvPr>
        </p:nvGraphicFramePr>
        <p:xfrm>
          <a:off x="1262063" y="2031343"/>
          <a:ext cx="9858191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9086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35F82-033F-0677-1943-36B291088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7621" y="804672"/>
            <a:ext cx="2824640" cy="5215128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Environmental noise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51656C-4A09-009B-8CB2-163384121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5392487"/>
              </p:ext>
            </p:extLst>
          </p:nvPr>
        </p:nvGraphicFramePr>
        <p:xfrm>
          <a:off x="804672" y="804671"/>
          <a:ext cx="5945449" cy="5255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8839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DDBB7-9F26-400F-8721-450512A52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Shanon</a:t>
            </a:r>
            <a:r>
              <a:rPr lang="en-GB" dirty="0"/>
              <a:t> and weaver model of communication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E83235-5F17-9D25-7DCB-FAD46A541A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55862"/>
            <a:ext cx="11080941" cy="4512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574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4F96C-1395-EDD0-C09B-20843EC1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>
            <a:normAutofit/>
          </a:bodyPr>
          <a:lstStyle/>
          <a:p>
            <a:r>
              <a:rPr lang="en-GB" dirty="0"/>
              <a:t>Solution for noisy machines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010AD-C35D-598C-7F43-AC4ECDEC6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>
            <a:normAutofit/>
          </a:bodyPr>
          <a:lstStyle/>
          <a:p>
            <a:r>
              <a:rPr lang="en-GB" dirty="0"/>
              <a:t>Replace the machines with new one</a:t>
            </a:r>
          </a:p>
          <a:p>
            <a:r>
              <a:rPr lang="en-GB" dirty="0"/>
              <a:t>Ear plugs </a:t>
            </a:r>
          </a:p>
          <a:p>
            <a:r>
              <a:rPr lang="en-GB" dirty="0"/>
              <a:t>Get them repair </a:t>
            </a:r>
          </a:p>
          <a:p>
            <a:r>
              <a:rPr lang="en-GB" dirty="0"/>
              <a:t>Soundproof glass </a:t>
            </a:r>
          </a:p>
          <a:p>
            <a:r>
              <a:rPr lang="en-GB" dirty="0"/>
              <a:t>Body language </a:t>
            </a:r>
          </a:p>
          <a:p>
            <a:r>
              <a:rPr lang="en-GB" dirty="0"/>
              <a:t>Use symbols or </a:t>
            </a:r>
            <a:r>
              <a:rPr lang="en-GB" dirty="0" err="1"/>
              <a:t>colors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 descr="Machine in a laboratory">
            <a:extLst>
              <a:ext uri="{FF2B5EF4-FFF2-40B4-BE49-F238E27FC236}">
                <a16:creationId xmlns:a16="http://schemas.microsoft.com/office/drawing/2014/main" id="{D885D276-E327-43FE-64FD-222FA0427E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09" r="16569" b="-1"/>
          <a:stretch>
            <a:fillRect/>
          </a:stretch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59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55847-13A5-6A8E-C1E4-656A0AD9F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Language and communication 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705A6-D346-3D70-CFE4-57C0C0628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Problem:</a:t>
            </a:r>
          </a:p>
          <a:p>
            <a:r>
              <a:rPr lang="en-GB" sz="2400" dirty="0"/>
              <a:t>Different languages speaking, own languages </a:t>
            </a:r>
          </a:p>
          <a:p>
            <a:r>
              <a:rPr lang="en-GB" sz="2400" dirty="0"/>
              <a:t>Few English words </a:t>
            </a:r>
          </a:p>
          <a:p>
            <a:r>
              <a:rPr lang="en-GB" sz="2400" dirty="0"/>
              <a:t>Getting tired less voice </a:t>
            </a:r>
          </a:p>
          <a:p>
            <a:r>
              <a:rPr lang="en-GB" sz="2400" dirty="0"/>
              <a:t>Different education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(Schramm, 1954)</a:t>
            </a:r>
          </a:p>
        </p:txBody>
      </p:sp>
    </p:spTree>
    <p:extLst>
      <p:ext uri="{BB962C8B-B14F-4D97-AF65-F5344CB8AC3E}">
        <p14:creationId xmlns:p14="http://schemas.microsoft.com/office/powerpoint/2010/main" val="2017684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56B6-8DD6-5285-D7BF-04CB53941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Theory: Schramm Model 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05AEB1-D7F1-5825-788E-68346E278A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872" y="1201895"/>
            <a:ext cx="8927157" cy="5404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202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3950C-2E45-F2F2-1D4A-0697DFE62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 in language and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BC5EF-4A4A-CAAE-D3F6-075083EE7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some English lessons </a:t>
            </a:r>
          </a:p>
          <a:p>
            <a:r>
              <a:rPr lang="en-GB" dirty="0"/>
              <a:t>Body languages </a:t>
            </a:r>
          </a:p>
          <a:p>
            <a:r>
              <a:rPr lang="en-GB" dirty="0"/>
              <a:t>Short sentences </a:t>
            </a:r>
          </a:p>
          <a:p>
            <a:r>
              <a:rPr lang="en-GB" dirty="0"/>
              <a:t>No complicated terms</a:t>
            </a:r>
          </a:p>
          <a:p>
            <a:r>
              <a:rPr lang="en-GB" dirty="0"/>
              <a:t>Show practice </a:t>
            </a:r>
          </a:p>
          <a:p>
            <a:r>
              <a:rPr lang="en-GB" dirty="0"/>
              <a:t>Tell them to repeat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58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EEDB5-AB63-0AD7-9115-3AC52A9EE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Cultural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66FED-3617-8C74-1F6A-3005ABDDEE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8083156"/>
              </p:ext>
            </p:extLst>
          </p:nvPr>
        </p:nvGraphicFramePr>
        <p:xfrm>
          <a:off x="1262063" y="2013054"/>
          <a:ext cx="8777329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8539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8FD05-431B-0A93-7BAF-A08E9A1A8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73711"/>
            <a:ext cx="9692640" cy="1325562"/>
          </a:xfrm>
        </p:spPr>
        <p:txBody>
          <a:bodyPr/>
          <a:lstStyle/>
          <a:p>
            <a:r>
              <a:rPr lang="en-GB" b="1" dirty="0"/>
              <a:t>Theory: Berlo Model</a:t>
            </a:r>
            <a:br>
              <a:rPr lang="en-US" dirty="0"/>
            </a:b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9E4C33-CD44-2368-3F75-BCA2760EB4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143" y="1129180"/>
            <a:ext cx="7304314" cy="5390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980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7D598-0FFB-CBA5-9336-AE7E25101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Solution for </a:t>
            </a:r>
            <a:r>
              <a:rPr lang="en-US" sz="3400" b="1"/>
              <a:t>Theory: Berlo Model</a:t>
            </a:r>
            <a:br>
              <a:rPr lang="en-US" sz="3400"/>
            </a:br>
            <a:endParaRPr lang="en-US" sz="3400"/>
          </a:p>
        </p:txBody>
      </p:sp>
      <p:pic>
        <p:nvPicPr>
          <p:cNvPr id="6" name="Picture 5" descr="A yellow puzzle piece completing a black puzzle">
            <a:extLst>
              <a:ext uri="{FF2B5EF4-FFF2-40B4-BE49-F238E27FC236}">
                <a16:creationId xmlns:a16="http://schemas.microsoft.com/office/drawing/2014/main" id="{535FB573-B9EE-DEFD-041B-171E82798F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74" r="32404" b="-1"/>
          <a:stretch>
            <a:fillRect/>
          </a:stretch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9A389AB-1E81-8C8B-C2FF-D2196D729EEE}"/>
              </a:ext>
            </a:extLst>
          </p:cNvPr>
          <p:cNvSpPr txBox="1"/>
          <p:nvPr/>
        </p:nvSpPr>
        <p:spPr>
          <a:xfrm>
            <a:off x="6420463" y="2438399"/>
            <a:ext cx="4572002" cy="3880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Training in Communication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To be calm and professional 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Respect for different culture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To show images if is possible 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Equal rules for all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Tell to show if they understands 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/>
              <a:t>Divide in groups  </a:t>
            </a:r>
            <a:endParaRPr lang="en-US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64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F275C-0A71-6E3D-B7A7-488D7EBA8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Age / Generational Barrier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C008B-643F-82CF-799E-29A4173DC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b="1" dirty="0"/>
              <a:t>Problem:</a:t>
            </a:r>
            <a:endParaRPr lang="en-GB" sz="2400" dirty="0"/>
          </a:p>
          <a:p>
            <a:r>
              <a:rPr lang="en-GB" sz="2400" dirty="0"/>
              <a:t>Workers aged 16–60 </a:t>
            </a:r>
          </a:p>
          <a:p>
            <a:r>
              <a:rPr lang="en-GB" sz="2400" dirty="0"/>
              <a:t>Every one with own idea</a:t>
            </a:r>
          </a:p>
          <a:p>
            <a:r>
              <a:rPr lang="en-GB" sz="2400" dirty="0"/>
              <a:t> Younger workers ignore instructions </a:t>
            </a:r>
          </a:p>
          <a:p>
            <a:r>
              <a:rPr lang="en-GB" sz="2400" b="1" dirty="0"/>
              <a:t>Impact:</a:t>
            </a:r>
            <a:endParaRPr lang="en-GB" sz="2400" dirty="0"/>
          </a:p>
          <a:p>
            <a:r>
              <a:rPr lang="en-GB" sz="2400" dirty="0"/>
              <a:t>Lack of discipline </a:t>
            </a:r>
          </a:p>
          <a:p>
            <a:r>
              <a:rPr lang="en-GB" sz="2400" dirty="0"/>
              <a:t>Many problems in work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9318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4827-28A4-31D8-8CDD-EDECE8260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Schramm model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921A8F43-D6F3-1B7D-AA75-CAE09E938F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413" y="1828800"/>
            <a:ext cx="718802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320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AA58F-A448-4F6D-2DDB-72DC5D406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dirty="0"/>
              <a:t>Solution for AGE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A00D0-5232-F62F-C265-5BA8CC3B2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dirty="0"/>
              <a:t>Divide in separate groups</a:t>
            </a:r>
          </a:p>
          <a:p>
            <a:r>
              <a:rPr lang="en-GB" dirty="0"/>
              <a:t> Make a time table for different ages </a:t>
            </a:r>
          </a:p>
          <a:p>
            <a:r>
              <a:rPr lang="en-GB" dirty="0"/>
              <a:t>Put with experience together </a:t>
            </a:r>
          </a:p>
          <a:p>
            <a:r>
              <a:rPr lang="en-GB" dirty="0"/>
              <a:t>Young people come with technological ideas</a:t>
            </a:r>
          </a:p>
          <a:p>
            <a:r>
              <a:rPr lang="en-GB" dirty="0"/>
              <a:t>Make a party to know each other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Test tubes with one test tube in orange with drops">
            <a:extLst>
              <a:ext uri="{FF2B5EF4-FFF2-40B4-BE49-F238E27FC236}">
                <a16:creationId xmlns:a16="http://schemas.microsoft.com/office/drawing/2014/main" id="{5F334ECA-3E6B-F26B-5D50-AAAF09FE1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97" r="18295" b="1"/>
          <a:stretch>
            <a:fillRect/>
          </a:stretch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3609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ECDC1-91DD-3EA2-9C8F-4CBF814F3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Emotional Barrier</a:t>
            </a:r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E406F-63CF-A1F7-7752-BD24923FE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b="1" dirty="0"/>
              <a:t>Problem:</a:t>
            </a:r>
            <a:endParaRPr lang="en-GB" sz="2400" dirty="0"/>
          </a:p>
          <a:p>
            <a:r>
              <a:rPr lang="en-GB" sz="2400" dirty="0"/>
              <a:t>Garry  panicked and angry</a:t>
            </a:r>
          </a:p>
          <a:p>
            <a:r>
              <a:rPr lang="en-GB" sz="2400" dirty="0"/>
              <a:t>Calls workers “idiots” </a:t>
            </a:r>
          </a:p>
          <a:p>
            <a:r>
              <a:rPr lang="en-GB" sz="2400" b="1" dirty="0"/>
              <a:t>Impact:</a:t>
            </a:r>
            <a:endParaRPr lang="en-GB" sz="2400" dirty="0"/>
          </a:p>
          <a:p>
            <a:r>
              <a:rPr lang="en-GB" sz="2400" dirty="0"/>
              <a:t>Low morale </a:t>
            </a:r>
          </a:p>
          <a:p>
            <a:r>
              <a:rPr lang="en-GB" sz="2400" dirty="0"/>
              <a:t>Bad teamwork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4006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F6C13-EB62-55F0-3268-8A395C4B3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0438" y="758952"/>
            <a:ext cx="2853005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000"/>
              <a:t>Berlo model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D6E0B5A-8218-A628-1806-619D644029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183" y="967955"/>
            <a:ext cx="6616823" cy="491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659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CC4AEC-F94F-2C79-257C-623E5D221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Solutions for Emotional barrier  </a:t>
            </a:r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D3120-517C-E57D-B2E6-78E03B295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/>
              <a:t>Keep quiet where possible</a:t>
            </a:r>
          </a:p>
          <a:p>
            <a:r>
              <a:rPr lang="en-GB" sz="2400" dirty="0"/>
              <a:t>Produce team rules</a:t>
            </a:r>
          </a:p>
          <a:p>
            <a:r>
              <a:rPr lang="en-GB" sz="2400" dirty="0"/>
              <a:t>Use plain language or body language</a:t>
            </a:r>
          </a:p>
          <a:p>
            <a:r>
              <a:rPr lang="en-GB" sz="2400" dirty="0"/>
              <a:t>T</a:t>
            </a:r>
            <a:r>
              <a:rPr lang="pl-PL" sz="2400" dirty="0"/>
              <a:t>o go to a psychologist</a:t>
            </a:r>
            <a:endParaRPr lang="en-GB" sz="2400" dirty="0"/>
          </a:p>
          <a:p>
            <a:r>
              <a:rPr lang="en-GB" sz="2400" dirty="0"/>
              <a:t>To breathe deep and take his time</a:t>
            </a:r>
          </a:p>
          <a:p>
            <a:r>
              <a:rPr lang="en-GB" sz="2400" dirty="0"/>
              <a:t>Explain one more time to understand everyone</a:t>
            </a:r>
          </a:p>
        </p:txBody>
      </p:sp>
    </p:spTree>
    <p:extLst>
      <p:ext uri="{BB962C8B-B14F-4D97-AF65-F5344CB8AC3E}">
        <p14:creationId xmlns:p14="http://schemas.microsoft.com/office/powerpoint/2010/main" val="3943393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D6126-94D5-43C2-F96B-637C455C1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Improvements for Gary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9C5FB4F-8158-D4F6-3876-80A8398AF2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889484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6518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09947-36C9-77FE-3CF6-E67D1541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C4C2-5705-FB3B-BEF4-5417C9D95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dirty="0"/>
              <a:t>Communication barriers caused major issues </a:t>
            </a:r>
            <a:endParaRPr lang="en-GB"/>
          </a:p>
          <a:p>
            <a:r>
              <a:rPr lang="en-GB" dirty="0"/>
              <a:t>Affected food quality and safety </a:t>
            </a:r>
            <a:endParaRPr lang="en-GB"/>
          </a:p>
          <a:p>
            <a:r>
              <a:rPr lang="en-GB" dirty="0"/>
              <a:t>Applying communication theories helps understanding </a:t>
            </a:r>
            <a:endParaRPr lang="en-GB"/>
          </a:p>
          <a:p>
            <a:r>
              <a:rPr lang="en-GB" dirty="0"/>
              <a:t>Solutions can improve performance and teamwork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Brown wooden bowling pins and bowling ball">
            <a:extLst>
              <a:ext uri="{FF2B5EF4-FFF2-40B4-BE49-F238E27FC236}">
                <a16:creationId xmlns:a16="http://schemas.microsoft.com/office/drawing/2014/main" id="{D48FF5A1-28C8-4247-340D-044311E348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05" r="9106"/>
          <a:stretch>
            <a:fillRect/>
          </a:stretch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259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4AF5E-427A-5DD3-BE28-620F3F1F8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1325562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8ACCFF-72E0-18A0-A9DC-46618FC27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Cooper, Eunice, and Jahoda, Marie. “The Evasion of Propaganda.” Journal of Psychology, 23, 15-25 (1947).</a:t>
            </a:r>
          </a:p>
          <a:p>
            <a:r>
              <a:rPr lang="fr-FR" dirty="0" err="1"/>
              <a:t>Domenach</a:t>
            </a:r>
            <a:r>
              <a:rPr lang="fr-FR" dirty="0"/>
              <a:t>, Jean-Marie. “</a:t>
            </a:r>
            <a:r>
              <a:rPr lang="fr-FR" dirty="0" err="1"/>
              <a:t>Leninist</a:t>
            </a:r>
            <a:r>
              <a:rPr lang="fr-FR" dirty="0"/>
              <a:t> Propaganda” Public Opinion </a:t>
            </a:r>
            <a:r>
              <a:rPr lang="fr-FR" dirty="0" err="1"/>
              <a:t>Quarterly</a:t>
            </a:r>
            <a:r>
              <a:rPr lang="fr-FR" dirty="0"/>
              <a:t>, 15, 265-273 (1951).</a:t>
            </a:r>
          </a:p>
          <a:p>
            <a:r>
              <a:rPr lang="en-GB" dirty="0"/>
              <a:t>McKay, M., Davis, M., &amp; Fanning, P. (1995). Messages: The Communication Skills Book. Oakland, CA: New Harbinger. </a:t>
            </a:r>
            <a:br>
              <a:rPr lang="fr-FR" dirty="0"/>
            </a:br>
            <a:br>
              <a:rPr lang="fr-FR" dirty="0"/>
            </a:br>
            <a:r>
              <a:rPr lang="en-GB" dirty="0"/>
              <a:t>Thomas, G., Zolin, R., &amp; Hartman, J. L. (2009), "The Central Role of Communication in Developing Trust and its Effect on Employee Involvement", Journal of Business Communication, 46(3), 287-310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3855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DCF42-A317-ADB6-B4E0-C44E3F574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1344" y="1896704"/>
            <a:ext cx="6442941" cy="1325562"/>
          </a:xfrm>
        </p:spPr>
        <p:txBody>
          <a:bodyPr/>
          <a:lstStyle/>
          <a:p>
            <a:r>
              <a:rPr lang="en-GB" dirty="0"/>
              <a:t>Thank you for audience </a:t>
            </a:r>
          </a:p>
        </p:txBody>
      </p:sp>
    </p:spTree>
    <p:extLst>
      <p:ext uri="{BB962C8B-B14F-4D97-AF65-F5344CB8AC3E}">
        <p14:creationId xmlns:p14="http://schemas.microsoft.com/office/powerpoint/2010/main" val="236904481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23233</TotalTime>
  <Words>527</Words>
  <Application>Microsoft Office PowerPoint</Application>
  <PresentationFormat>Widescreen</PresentationFormat>
  <Paragraphs>112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Century Schoolbook</vt:lpstr>
      <vt:lpstr>Wingdings 2</vt:lpstr>
      <vt:lpstr>View</vt:lpstr>
      <vt:lpstr>Flight Foods Ltd – Communication Barriers Case Study</vt:lpstr>
      <vt:lpstr>Overview of Presentation</vt:lpstr>
      <vt:lpstr>Overview</vt:lpstr>
      <vt:lpstr>Environmental noise</vt:lpstr>
      <vt:lpstr>Shanon and weaver model of communication</vt:lpstr>
      <vt:lpstr>Solution for noisy machines </vt:lpstr>
      <vt:lpstr>Language and communication </vt:lpstr>
      <vt:lpstr>Theory: Schramm Model  </vt:lpstr>
      <vt:lpstr>Solution in language and communication</vt:lpstr>
      <vt:lpstr>Cultural Barriers</vt:lpstr>
      <vt:lpstr>Theory: Berlo Model </vt:lpstr>
      <vt:lpstr>Solution for Theory: Berlo Model </vt:lpstr>
      <vt:lpstr>Age / Generational Barrier</vt:lpstr>
      <vt:lpstr>Schramm model </vt:lpstr>
      <vt:lpstr>Solution for AGE barriers</vt:lpstr>
      <vt:lpstr>Emotional Barrier</vt:lpstr>
      <vt:lpstr>Berlo model</vt:lpstr>
      <vt:lpstr>Solutions for Emotional barrier  </vt:lpstr>
      <vt:lpstr>Improvements for Gary</vt:lpstr>
      <vt:lpstr>Conclusion</vt:lpstr>
      <vt:lpstr>References </vt:lpstr>
      <vt:lpstr>Thank you for audience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Dintiu</dc:creator>
  <cp:lastModifiedBy>Alex Dintiu</cp:lastModifiedBy>
  <cp:revision>2</cp:revision>
  <dcterms:created xsi:type="dcterms:W3CDTF">2026-03-29T16:21:33Z</dcterms:created>
  <dcterms:modified xsi:type="dcterms:W3CDTF">2026-04-19T14:41:00Z</dcterms:modified>
</cp:coreProperties>
</file>