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70" r:id="rId7"/>
    <p:sldId id="260" r:id="rId8"/>
    <p:sldId id="264" r:id="rId9"/>
    <p:sldId id="266" r:id="rId10"/>
    <p:sldId id="268" r:id="rId11"/>
    <p:sldId id="267" r:id="rId12"/>
    <p:sldId id="269" r:id="rId13"/>
  </p:sldIdLst>
  <p:sldSz cx="12192000" cy="6858000"/>
  <p:notesSz cx="6858000" cy="9144000"/>
  <p:custShowLst>
    <p:custShow name="Custom Show 1" id="0">
      <p:sldLst>
        <p:sld r:id="rId2"/>
        <p:sld r:id="rId3"/>
        <p:sld r:id="rId4"/>
        <p:sld r:id="rId5"/>
        <p:sld r:id="rId6"/>
        <p:sld r:id="rId8"/>
        <p:sld r:id="rId7"/>
        <p:sld r:id="rId9"/>
        <p:sld r:id="rId10"/>
        <p:sld r:id="rId11"/>
        <p:sld r:id="rId13"/>
        <p:sld r:id="rId12"/>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AE2B57-51C3-48C3-ADB9-C6B3DB80BCCB}" v="6" dt="2023-11-27T21:11:47.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5" d="100"/>
          <a:sy n="55" d="100"/>
        </p:scale>
        <p:origin x="10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cramioara burlacu" userId="b5b4486d154fe01a" providerId="LiveId" clId="{21AE2B57-51C3-48C3-ADB9-C6B3DB80BCCB}"/>
    <pc:docChg chg="custSel modSld">
      <pc:chgData name="lacramioara burlacu" userId="b5b4486d154fe01a" providerId="LiveId" clId="{21AE2B57-51C3-48C3-ADB9-C6B3DB80BCCB}" dt="2023-11-27T21:16:13.403" v="73" actId="20577"/>
      <pc:docMkLst>
        <pc:docMk/>
      </pc:docMkLst>
      <pc:sldChg chg="modSp mod">
        <pc:chgData name="lacramioara burlacu" userId="b5b4486d154fe01a" providerId="LiveId" clId="{21AE2B57-51C3-48C3-ADB9-C6B3DB80BCCB}" dt="2023-11-27T21:11:47.021" v="17" actId="20577"/>
        <pc:sldMkLst>
          <pc:docMk/>
          <pc:sldMk cId="0" sldId="256"/>
        </pc:sldMkLst>
        <pc:spChg chg="mod">
          <ac:chgData name="lacramioara burlacu" userId="b5b4486d154fe01a" providerId="LiveId" clId="{21AE2B57-51C3-48C3-ADB9-C6B3DB80BCCB}" dt="2023-11-27T21:11:47.021" v="17" actId="20577"/>
          <ac:spMkLst>
            <pc:docMk/>
            <pc:sldMk cId="0" sldId="256"/>
            <ac:spMk id="4" creationId="{2C40E280-48FE-861F-F7F2-E1BF99D50E8A}"/>
          </ac:spMkLst>
        </pc:spChg>
      </pc:sldChg>
      <pc:sldChg chg="modSp mod">
        <pc:chgData name="lacramioara burlacu" userId="b5b4486d154fe01a" providerId="LiveId" clId="{21AE2B57-51C3-48C3-ADB9-C6B3DB80BCCB}" dt="2023-11-27T21:12:52.500" v="20" actId="1076"/>
        <pc:sldMkLst>
          <pc:docMk/>
          <pc:sldMk cId="0" sldId="257"/>
        </pc:sldMkLst>
        <pc:spChg chg="mod">
          <ac:chgData name="lacramioara burlacu" userId="b5b4486d154fe01a" providerId="LiveId" clId="{21AE2B57-51C3-48C3-ADB9-C6B3DB80BCCB}" dt="2023-11-27T21:12:52.500" v="20" actId="1076"/>
          <ac:spMkLst>
            <pc:docMk/>
            <pc:sldMk cId="0" sldId="257"/>
            <ac:spMk id="10" creationId="{24673BDB-D086-4816-598C-309D0E04C2D9}"/>
          </ac:spMkLst>
        </pc:spChg>
        <pc:spChg chg="mod">
          <ac:chgData name="lacramioara burlacu" userId="b5b4486d154fe01a" providerId="LiveId" clId="{21AE2B57-51C3-48C3-ADB9-C6B3DB80BCCB}" dt="2023-11-27T21:12:42.786" v="19" actId="1076"/>
          <ac:spMkLst>
            <pc:docMk/>
            <pc:sldMk cId="0" sldId="257"/>
            <ac:spMk id="14" creationId="{2D49E25B-D5FC-851B-0128-C276EDC65043}"/>
          </ac:spMkLst>
        </pc:spChg>
      </pc:sldChg>
      <pc:sldChg chg="modSp mod">
        <pc:chgData name="lacramioara burlacu" userId="b5b4486d154fe01a" providerId="LiveId" clId="{21AE2B57-51C3-48C3-ADB9-C6B3DB80BCCB}" dt="2023-11-27T18:58:23.239" v="9" actId="20577"/>
        <pc:sldMkLst>
          <pc:docMk/>
          <pc:sldMk cId="0" sldId="258"/>
        </pc:sldMkLst>
        <pc:spChg chg="mod">
          <ac:chgData name="lacramioara burlacu" userId="b5b4486d154fe01a" providerId="LiveId" clId="{21AE2B57-51C3-48C3-ADB9-C6B3DB80BCCB}" dt="2023-11-27T18:58:23.239" v="9" actId="20577"/>
          <ac:spMkLst>
            <pc:docMk/>
            <pc:sldMk cId="0" sldId="258"/>
            <ac:spMk id="2" creationId="{57086497-ADFC-F597-5C09-E8CA5AF1C9D3}"/>
          </ac:spMkLst>
        </pc:spChg>
      </pc:sldChg>
      <pc:sldChg chg="modSp mod">
        <pc:chgData name="lacramioara burlacu" userId="b5b4486d154fe01a" providerId="LiveId" clId="{21AE2B57-51C3-48C3-ADB9-C6B3DB80BCCB}" dt="2023-11-27T21:16:13.403" v="73" actId="20577"/>
        <pc:sldMkLst>
          <pc:docMk/>
          <pc:sldMk cId="0" sldId="261"/>
        </pc:sldMkLst>
        <pc:spChg chg="mod">
          <ac:chgData name="lacramioara burlacu" userId="b5b4486d154fe01a" providerId="LiveId" clId="{21AE2B57-51C3-48C3-ADB9-C6B3DB80BCCB}" dt="2023-11-27T21:15:31.315" v="45" actId="20577"/>
          <ac:spMkLst>
            <pc:docMk/>
            <pc:sldMk cId="0" sldId="261"/>
            <ac:spMk id="10" creationId="{5887A2A0-962F-85B1-D149-1464476274FE}"/>
          </ac:spMkLst>
        </pc:spChg>
        <pc:spChg chg="mod">
          <ac:chgData name="lacramioara burlacu" userId="b5b4486d154fe01a" providerId="LiveId" clId="{21AE2B57-51C3-48C3-ADB9-C6B3DB80BCCB}" dt="2023-11-27T21:16:13.403" v="73" actId="20577"/>
          <ac:spMkLst>
            <pc:docMk/>
            <pc:sldMk cId="0" sldId="261"/>
            <ac:spMk id="11" creationId="{9B75B5D8-E75D-0670-F70A-392C2426129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2150B-502B-A496-709D-CFE512005F72}"/>
              </a:ext>
            </a:extLst>
          </p:cNvPr>
          <p:cNvSpPr txBox="1">
            <a:spLocks noGrp="1"/>
          </p:cNvSpPr>
          <p:nvPr>
            <p:ph type="ctrTitle"/>
          </p:nvPr>
        </p:nvSpPr>
        <p:spPr>
          <a:xfrm>
            <a:off x="2640009" y="484476"/>
            <a:ext cx="6911977" cy="2954654"/>
          </a:xfrm>
        </p:spPr>
        <p:txBody>
          <a:bodyPr anchor="b" anchorCtr="1"/>
          <a:lstStyle>
            <a:lvl1pPr algn="ctr">
              <a:defRPr sz="5600" cap="all" spc="-100"/>
            </a:lvl1pPr>
          </a:lstStyle>
          <a:p>
            <a:pPr lvl="0"/>
            <a:r>
              <a:rPr lang="en-US"/>
              <a:t>Click to edit Master title style</a:t>
            </a:r>
          </a:p>
        </p:txBody>
      </p:sp>
      <p:sp>
        <p:nvSpPr>
          <p:cNvPr id="3" name="Subtitle 2">
            <a:extLst>
              <a:ext uri="{FF2B5EF4-FFF2-40B4-BE49-F238E27FC236}">
                <a16:creationId xmlns:a16="http://schemas.microsoft.com/office/drawing/2014/main" id="{0B6AE441-3EBF-D2E5-8C4E-6F09D5F15EA6}"/>
              </a:ext>
            </a:extLst>
          </p:cNvPr>
          <p:cNvSpPr txBox="1">
            <a:spLocks noGrp="1"/>
          </p:cNvSpPr>
          <p:nvPr>
            <p:ph type="subTitle" idx="1"/>
          </p:nvPr>
        </p:nvSpPr>
        <p:spPr>
          <a:xfrm>
            <a:off x="2640009" y="3799130"/>
            <a:ext cx="6911977" cy="1969837"/>
          </a:xfrm>
        </p:spPr>
        <p:txBody>
          <a:bodyPr anchorCtr="1"/>
          <a:lstStyle>
            <a:lvl1pPr marL="0" indent="0" algn="ctr">
              <a:buNone/>
              <a:defRPr sz="2800"/>
            </a:lvl1pPr>
          </a:lstStyle>
          <a:p>
            <a:pPr lvl="0"/>
            <a:r>
              <a:rPr lang="en-US"/>
              <a:t>Click to edit Master subtitle style</a:t>
            </a:r>
          </a:p>
        </p:txBody>
      </p:sp>
      <p:sp>
        <p:nvSpPr>
          <p:cNvPr id="4" name="Date Placeholder 3">
            <a:extLst>
              <a:ext uri="{FF2B5EF4-FFF2-40B4-BE49-F238E27FC236}">
                <a16:creationId xmlns:a16="http://schemas.microsoft.com/office/drawing/2014/main" id="{0923F830-82F8-82E7-6F31-6A24C05D7FC7}"/>
              </a:ext>
            </a:extLst>
          </p:cNvPr>
          <p:cNvSpPr txBox="1">
            <a:spLocks noGrp="1"/>
          </p:cNvSpPr>
          <p:nvPr>
            <p:ph type="dt" sz="half" idx="7"/>
          </p:nvPr>
        </p:nvSpPr>
        <p:spPr/>
        <p:txBody>
          <a:bodyPr/>
          <a:lstStyle>
            <a:lvl1pPr>
              <a:defRPr/>
            </a:lvl1pPr>
          </a:lstStyle>
          <a:p>
            <a:pPr lvl="0"/>
            <a:fld id="{14B9419B-9DCD-4B6E-AC54-1F48597D1095}" type="datetime2">
              <a:rPr lang="en-US"/>
              <a:pPr lvl="0"/>
              <a:t>Monday, November 27, 2023</a:t>
            </a:fld>
            <a:endParaRPr lang="en-US"/>
          </a:p>
        </p:txBody>
      </p:sp>
      <p:sp>
        <p:nvSpPr>
          <p:cNvPr id="5" name="Footer Placeholder 4">
            <a:extLst>
              <a:ext uri="{FF2B5EF4-FFF2-40B4-BE49-F238E27FC236}">
                <a16:creationId xmlns:a16="http://schemas.microsoft.com/office/drawing/2014/main" id="{59D7B467-074B-BBBD-3F16-619CFCB88302}"/>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7D12B62E-2F05-81A7-FC8F-FA9BD434722C}"/>
              </a:ext>
            </a:extLst>
          </p:cNvPr>
          <p:cNvSpPr txBox="1">
            <a:spLocks noGrp="1"/>
          </p:cNvSpPr>
          <p:nvPr>
            <p:ph type="sldNum" sz="quarter" idx="8"/>
          </p:nvPr>
        </p:nvSpPr>
        <p:spPr/>
        <p:txBody>
          <a:bodyPr/>
          <a:lstStyle>
            <a:lvl1pPr>
              <a:defRPr/>
            </a:lvl1pPr>
          </a:lstStyle>
          <a:p>
            <a:pPr lvl="0"/>
            <a:fld id="{3D2E6127-8C20-40C6-8170-2778659BA84C}" type="slidenum">
              <a:t>‹#›</a:t>
            </a:fld>
            <a:endParaRPr lang="en-US"/>
          </a:p>
        </p:txBody>
      </p:sp>
    </p:spTree>
    <p:extLst>
      <p:ext uri="{BB962C8B-B14F-4D97-AF65-F5344CB8AC3E}">
        <p14:creationId xmlns:p14="http://schemas.microsoft.com/office/powerpoint/2010/main" val="7366946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A0314-7071-67A3-056B-6097260FEB2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8F60DE5-3BEC-F483-CDF9-ECF52D531C7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07AB1E-87AC-E89B-9B80-60FCEF9D84FB}"/>
              </a:ext>
            </a:extLst>
          </p:cNvPr>
          <p:cNvSpPr txBox="1">
            <a:spLocks noGrp="1"/>
          </p:cNvSpPr>
          <p:nvPr>
            <p:ph type="dt" sz="half" idx="7"/>
          </p:nvPr>
        </p:nvSpPr>
        <p:spPr/>
        <p:txBody>
          <a:bodyPr/>
          <a:lstStyle>
            <a:lvl1pPr>
              <a:defRPr/>
            </a:lvl1pPr>
          </a:lstStyle>
          <a:p>
            <a:pPr lvl="0"/>
            <a:fld id="{AFCE14D5-4073-4DD1-8F89-0E062E1A5204}" type="datetime2">
              <a:rPr lang="en-US"/>
              <a:pPr lvl="0"/>
              <a:t>Monday, November 27, 2023</a:t>
            </a:fld>
            <a:endParaRPr lang="en-US"/>
          </a:p>
        </p:txBody>
      </p:sp>
      <p:sp>
        <p:nvSpPr>
          <p:cNvPr id="5" name="Footer Placeholder 4">
            <a:extLst>
              <a:ext uri="{FF2B5EF4-FFF2-40B4-BE49-F238E27FC236}">
                <a16:creationId xmlns:a16="http://schemas.microsoft.com/office/drawing/2014/main" id="{2247CD3C-D641-C1C2-F78F-D31CE076395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7ECE82DD-0161-E9D7-FDFD-C07094A254AE}"/>
              </a:ext>
            </a:extLst>
          </p:cNvPr>
          <p:cNvSpPr txBox="1">
            <a:spLocks noGrp="1"/>
          </p:cNvSpPr>
          <p:nvPr>
            <p:ph type="sldNum" sz="quarter" idx="8"/>
          </p:nvPr>
        </p:nvSpPr>
        <p:spPr/>
        <p:txBody>
          <a:bodyPr/>
          <a:lstStyle>
            <a:lvl1pPr>
              <a:defRPr/>
            </a:lvl1pPr>
          </a:lstStyle>
          <a:p>
            <a:pPr lvl="0"/>
            <a:fld id="{6A454286-207C-4EFE-9CCB-9FBC89CBEB14}" type="slidenum">
              <a:t>‹#›</a:t>
            </a:fld>
            <a:endParaRPr lang="en-US"/>
          </a:p>
        </p:txBody>
      </p:sp>
    </p:spTree>
    <p:extLst>
      <p:ext uri="{BB962C8B-B14F-4D97-AF65-F5344CB8AC3E}">
        <p14:creationId xmlns:p14="http://schemas.microsoft.com/office/powerpoint/2010/main" val="854335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700F-B3A8-430E-1DDC-2559AD571D79}"/>
              </a:ext>
            </a:extLst>
          </p:cNvPr>
          <p:cNvSpPr txBox="1">
            <a:spLocks noGrp="1"/>
          </p:cNvSpPr>
          <p:nvPr>
            <p:ph type="title"/>
          </p:nvPr>
        </p:nvSpPr>
        <p:spPr>
          <a:xfrm>
            <a:off x="719998" y="619204"/>
            <a:ext cx="10728326" cy="2879719"/>
          </a:xfrm>
        </p:spPr>
        <p:txBody>
          <a:bodyPr anchor="b"/>
          <a:lstStyle>
            <a:lvl1pPr>
              <a:defRPr sz="5600"/>
            </a:lvl1pPr>
          </a:lstStyle>
          <a:p>
            <a:pPr lvl="0"/>
            <a:r>
              <a:rPr lang="en-US"/>
              <a:t>Click to edit Master title style</a:t>
            </a:r>
          </a:p>
        </p:txBody>
      </p:sp>
      <p:sp>
        <p:nvSpPr>
          <p:cNvPr id="3" name="Text Placeholder 2">
            <a:extLst>
              <a:ext uri="{FF2B5EF4-FFF2-40B4-BE49-F238E27FC236}">
                <a16:creationId xmlns:a16="http://schemas.microsoft.com/office/drawing/2014/main" id="{C905CCF0-721F-0B68-0491-68EBD045A6B1}"/>
              </a:ext>
            </a:extLst>
          </p:cNvPr>
          <p:cNvSpPr txBox="1">
            <a:spLocks noGrp="1"/>
          </p:cNvSpPr>
          <p:nvPr>
            <p:ph type="body" idx="1"/>
          </p:nvPr>
        </p:nvSpPr>
        <p:spPr>
          <a:xfrm>
            <a:off x="719907" y="3858923"/>
            <a:ext cx="10728326" cy="1919078"/>
          </a:xfrm>
        </p:spPr>
        <p:txBody>
          <a:bodyPr/>
          <a:lstStyle>
            <a:lvl1pPr marL="0" indent="0">
              <a:buNone/>
              <a:defRPr sz="2800"/>
            </a:lvl1pPr>
          </a:lstStyle>
          <a:p>
            <a:pPr lvl="0"/>
            <a:r>
              <a:rPr lang="en-US"/>
              <a:t>Click to edit Master text styles</a:t>
            </a:r>
          </a:p>
        </p:txBody>
      </p:sp>
      <p:sp>
        <p:nvSpPr>
          <p:cNvPr id="4" name="Date Placeholder 3">
            <a:extLst>
              <a:ext uri="{FF2B5EF4-FFF2-40B4-BE49-F238E27FC236}">
                <a16:creationId xmlns:a16="http://schemas.microsoft.com/office/drawing/2014/main" id="{B27B33FF-BA71-53C7-3665-6EB81DFE0124}"/>
              </a:ext>
            </a:extLst>
          </p:cNvPr>
          <p:cNvSpPr txBox="1">
            <a:spLocks noGrp="1"/>
          </p:cNvSpPr>
          <p:nvPr>
            <p:ph type="dt" sz="half" idx="7"/>
          </p:nvPr>
        </p:nvSpPr>
        <p:spPr/>
        <p:txBody>
          <a:bodyPr/>
          <a:lstStyle>
            <a:lvl1pPr>
              <a:defRPr/>
            </a:lvl1pPr>
          </a:lstStyle>
          <a:p>
            <a:pPr lvl="0"/>
            <a:fld id="{CA3C23B2-BE6E-4F83-AA56-A3E39E5745E6}" type="datetime2">
              <a:rPr lang="en-US"/>
              <a:pPr lvl="0"/>
              <a:t>Monday, November 27, 2023</a:t>
            </a:fld>
            <a:endParaRPr lang="en-US"/>
          </a:p>
        </p:txBody>
      </p:sp>
      <p:sp>
        <p:nvSpPr>
          <p:cNvPr id="5" name="Footer Placeholder 4">
            <a:extLst>
              <a:ext uri="{FF2B5EF4-FFF2-40B4-BE49-F238E27FC236}">
                <a16:creationId xmlns:a16="http://schemas.microsoft.com/office/drawing/2014/main" id="{06884650-10AF-4513-DC0C-4824C3788C78}"/>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1EBFED6A-52CF-3EF6-62F0-1B9DB75FCC88}"/>
              </a:ext>
            </a:extLst>
          </p:cNvPr>
          <p:cNvSpPr txBox="1">
            <a:spLocks noGrp="1"/>
          </p:cNvSpPr>
          <p:nvPr>
            <p:ph type="sldNum" sz="quarter" idx="8"/>
          </p:nvPr>
        </p:nvSpPr>
        <p:spPr/>
        <p:txBody>
          <a:bodyPr/>
          <a:lstStyle>
            <a:lvl1pPr>
              <a:defRPr/>
            </a:lvl1pPr>
          </a:lstStyle>
          <a:p>
            <a:pPr lvl="0"/>
            <a:fld id="{9BEA9482-38DD-44F8-929F-A104D47E215D}" type="slidenum">
              <a:t>‹#›</a:t>
            </a:fld>
            <a:endParaRPr lang="en-US"/>
          </a:p>
        </p:txBody>
      </p:sp>
    </p:spTree>
    <p:extLst>
      <p:ext uri="{BB962C8B-B14F-4D97-AF65-F5344CB8AC3E}">
        <p14:creationId xmlns:p14="http://schemas.microsoft.com/office/powerpoint/2010/main" val="45327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30F83-72FB-D397-F9EF-9F1C0287E5A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B81AE13-3308-9436-18F8-89013CC9016C}"/>
              </a:ext>
            </a:extLst>
          </p:cNvPr>
          <p:cNvSpPr txBox="1">
            <a:spLocks noGrp="1"/>
          </p:cNvSpPr>
          <p:nvPr>
            <p:ph idx="1"/>
          </p:nvPr>
        </p:nvSpPr>
        <p:spPr>
          <a:xfrm>
            <a:off x="719998" y="2541602"/>
            <a:ext cx="5003797" cy="323457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537E1-9105-65AB-7EC8-16BA4CA18B64}"/>
              </a:ext>
            </a:extLst>
          </p:cNvPr>
          <p:cNvSpPr txBox="1">
            <a:spLocks noGrp="1"/>
          </p:cNvSpPr>
          <p:nvPr>
            <p:ph idx="2"/>
          </p:nvPr>
        </p:nvSpPr>
        <p:spPr>
          <a:xfrm>
            <a:off x="6458398" y="2541602"/>
            <a:ext cx="5003797" cy="32345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B940ED9-3D86-6B8D-BF53-09E138CA83E9}"/>
              </a:ext>
            </a:extLst>
          </p:cNvPr>
          <p:cNvSpPr txBox="1">
            <a:spLocks noGrp="1"/>
          </p:cNvSpPr>
          <p:nvPr>
            <p:ph type="dt" sz="half" idx="7"/>
          </p:nvPr>
        </p:nvSpPr>
        <p:spPr/>
        <p:txBody>
          <a:bodyPr/>
          <a:lstStyle>
            <a:lvl1pPr>
              <a:defRPr/>
            </a:lvl1pPr>
          </a:lstStyle>
          <a:p>
            <a:pPr lvl="0"/>
            <a:fld id="{6F1A3898-0638-45DB-B9BF-2B085ADDBD13}" type="datetime2">
              <a:rPr lang="en-US"/>
              <a:pPr lvl="0"/>
              <a:t>Monday, November 27, 2023</a:t>
            </a:fld>
            <a:endParaRPr lang="en-US"/>
          </a:p>
        </p:txBody>
      </p:sp>
      <p:sp>
        <p:nvSpPr>
          <p:cNvPr id="6" name="Footer Placeholder 5">
            <a:extLst>
              <a:ext uri="{FF2B5EF4-FFF2-40B4-BE49-F238E27FC236}">
                <a16:creationId xmlns:a16="http://schemas.microsoft.com/office/drawing/2014/main" id="{B46E4134-DCCE-E60B-228E-D8FBC3AFD6AE}"/>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7" name="Slide Number Placeholder 6">
            <a:extLst>
              <a:ext uri="{FF2B5EF4-FFF2-40B4-BE49-F238E27FC236}">
                <a16:creationId xmlns:a16="http://schemas.microsoft.com/office/drawing/2014/main" id="{573DFAAC-A2C2-B696-9F86-E573DB93E8A3}"/>
              </a:ext>
            </a:extLst>
          </p:cNvPr>
          <p:cNvSpPr txBox="1">
            <a:spLocks noGrp="1"/>
          </p:cNvSpPr>
          <p:nvPr>
            <p:ph type="sldNum" sz="quarter" idx="8"/>
          </p:nvPr>
        </p:nvSpPr>
        <p:spPr/>
        <p:txBody>
          <a:bodyPr/>
          <a:lstStyle>
            <a:lvl1pPr>
              <a:defRPr/>
            </a:lvl1pPr>
          </a:lstStyle>
          <a:p>
            <a:pPr lvl="0"/>
            <a:fld id="{B15A8CC6-0496-425C-8127-20BDDDB60583}" type="slidenum">
              <a:t>‹#›</a:t>
            </a:fld>
            <a:endParaRPr lang="en-US"/>
          </a:p>
        </p:txBody>
      </p:sp>
    </p:spTree>
    <p:extLst>
      <p:ext uri="{BB962C8B-B14F-4D97-AF65-F5344CB8AC3E}">
        <p14:creationId xmlns:p14="http://schemas.microsoft.com/office/powerpoint/2010/main" val="2271948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6F4F-C064-8F4F-7673-EBDB9F12534F}"/>
              </a:ext>
            </a:extLst>
          </p:cNvPr>
          <p:cNvSpPr txBox="1">
            <a:spLocks noGrp="1"/>
          </p:cNvSpPr>
          <p:nvPr>
            <p:ph type="title"/>
          </p:nvPr>
        </p:nvSpPr>
        <p:spPr>
          <a:xfrm>
            <a:off x="719998" y="619204"/>
            <a:ext cx="10728326" cy="673007"/>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51137F6-CAD8-B246-47C9-C35B58D5C6F0}"/>
              </a:ext>
            </a:extLst>
          </p:cNvPr>
          <p:cNvSpPr txBox="1">
            <a:spLocks noGrp="1"/>
          </p:cNvSpPr>
          <p:nvPr>
            <p:ph type="body" idx="1"/>
          </p:nvPr>
        </p:nvSpPr>
        <p:spPr>
          <a:xfrm>
            <a:off x="719998" y="1840696"/>
            <a:ext cx="5015639" cy="565794"/>
          </a:xfrm>
        </p:spPr>
        <p:txBody>
          <a:bodyPr anchor="b"/>
          <a:lstStyle>
            <a:lvl1pPr marL="0" indent="0">
              <a:buNone/>
              <a:defRPr sz="1600" cap="all" spc="200"/>
            </a:lvl1pPr>
          </a:lstStyle>
          <a:p>
            <a:pPr lvl="0"/>
            <a:r>
              <a:rPr lang="en-US"/>
              <a:t>Click to edit Master text styles</a:t>
            </a:r>
          </a:p>
        </p:txBody>
      </p:sp>
      <p:sp>
        <p:nvSpPr>
          <p:cNvPr id="4" name="Content Placeholder 3">
            <a:extLst>
              <a:ext uri="{FF2B5EF4-FFF2-40B4-BE49-F238E27FC236}">
                <a16:creationId xmlns:a16="http://schemas.microsoft.com/office/drawing/2014/main" id="{AEF4B73D-F4B9-ECD7-E0A3-25C1ADBB7CA9}"/>
              </a:ext>
            </a:extLst>
          </p:cNvPr>
          <p:cNvSpPr txBox="1">
            <a:spLocks noGrp="1"/>
          </p:cNvSpPr>
          <p:nvPr>
            <p:ph idx="2"/>
          </p:nvPr>
        </p:nvSpPr>
        <p:spPr>
          <a:xfrm>
            <a:off x="719998" y="2541602"/>
            <a:ext cx="5003797" cy="323457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62F15F8-7D38-1440-5552-584EEAF0D8B8}"/>
              </a:ext>
            </a:extLst>
          </p:cNvPr>
          <p:cNvSpPr txBox="1">
            <a:spLocks noGrp="1"/>
          </p:cNvSpPr>
          <p:nvPr>
            <p:ph type="body" idx="3"/>
          </p:nvPr>
        </p:nvSpPr>
        <p:spPr>
          <a:xfrm>
            <a:off x="6458398" y="1840696"/>
            <a:ext cx="5015639" cy="565794"/>
          </a:xfrm>
        </p:spPr>
        <p:txBody>
          <a:bodyPr anchor="b"/>
          <a:lstStyle>
            <a:lvl1pPr marL="0" indent="0">
              <a:buNone/>
              <a:defRPr sz="1600" cap="all" spc="200"/>
            </a:lvl1pPr>
          </a:lstStyle>
          <a:p>
            <a:pPr lvl="0"/>
            <a:r>
              <a:rPr lang="en-US"/>
              <a:t>Click to edit Master text styles</a:t>
            </a:r>
          </a:p>
        </p:txBody>
      </p:sp>
      <p:sp>
        <p:nvSpPr>
          <p:cNvPr id="6" name="Content Placeholder 5">
            <a:extLst>
              <a:ext uri="{FF2B5EF4-FFF2-40B4-BE49-F238E27FC236}">
                <a16:creationId xmlns:a16="http://schemas.microsoft.com/office/drawing/2014/main" id="{BA36311E-767E-DB0A-4613-65B958DFC989}"/>
              </a:ext>
            </a:extLst>
          </p:cNvPr>
          <p:cNvSpPr txBox="1">
            <a:spLocks noGrp="1"/>
          </p:cNvSpPr>
          <p:nvPr>
            <p:ph idx="4"/>
          </p:nvPr>
        </p:nvSpPr>
        <p:spPr>
          <a:xfrm>
            <a:off x="6458398" y="2541602"/>
            <a:ext cx="5003797" cy="323457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4478C6-5F99-D218-0524-73150C7726AD}"/>
              </a:ext>
            </a:extLst>
          </p:cNvPr>
          <p:cNvSpPr txBox="1">
            <a:spLocks noGrp="1"/>
          </p:cNvSpPr>
          <p:nvPr>
            <p:ph type="dt" sz="half" idx="7"/>
          </p:nvPr>
        </p:nvSpPr>
        <p:spPr/>
        <p:txBody>
          <a:bodyPr/>
          <a:lstStyle>
            <a:lvl1pPr>
              <a:defRPr/>
            </a:lvl1pPr>
          </a:lstStyle>
          <a:p>
            <a:pPr lvl="0"/>
            <a:fld id="{0B431A8E-E45F-46B7-825F-F52E55B4C4EA}" type="datetime2">
              <a:rPr lang="en-US"/>
              <a:pPr lvl="0"/>
              <a:t>Monday, November 27, 2023</a:t>
            </a:fld>
            <a:endParaRPr lang="en-US"/>
          </a:p>
        </p:txBody>
      </p:sp>
      <p:sp>
        <p:nvSpPr>
          <p:cNvPr id="8" name="Footer Placeholder 7">
            <a:extLst>
              <a:ext uri="{FF2B5EF4-FFF2-40B4-BE49-F238E27FC236}">
                <a16:creationId xmlns:a16="http://schemas.microsoft.com/office/drawing/2014/main" id="{29D12CB1-11B3-842A-0FFB-CC7C9E964D73}"/>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9" name="Slide Number Placeholder 8">
            <a:extLst>
              <a:ext uri="{FF2B5EF4-FFF2-40B4-BE49-F238E27FC236}">
                <a16:creationId xmlns:a16="http://schemas.microsoft.com/office/drawing/2014/main" id="{D175F821-8209-8A2E-02EA-119190B2EB23}"/>
              </a:ext>
            </a:extLst>
          </p:cNvPr>
          <p:cNvSpPr txBox="1">
            <a:spLocks noGrp="1"/>
          </p:cNvSpPr>
          <p:nvPr>
            <p:ph type="sldNum" sz="quarter" idx="8"/>
          </p:nvPr>
        </p:nvSpPr>
        <p:spPr/>
        <p:txBody>
          <a:bodyPr/>
          <a:lstStyle>
            <a:lvl1pPr>
              <a:defRPr/>
            </a:lvl1pPr>
          </a:lstStyle>
          <a:p>
            <a:pPr lvl="0"/>
            <a:fld id="{0A837BD7-C24F-48E1-96E0-6C5ADCB881CE}" type="slidenum">
              <a:t>‹#›</a:t>
            </a:fld>
            <a:endParaRPr lang="en-US"/>
          </a:p>
        </p:txBody>
      </p:sp>
    </p:spTree>
    <p:extLst>
      <p:ext uri="{BB962C8B-B14F-4D97-AF65-F5344CB8AC3E}">
        <p14:creationId xmlns:p14="http://schemas.microsoft.com/office/powerpoint/2010/main" val="2965634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8F959-8B19-9092-2BDF-479A3F2C8F7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ACD65AE-B7CC-8FFC-520E-83820B1B0E64}"/>
              </a:ext>
            </a:extLst>
          </p:cNvPr>
          <p:cNvSpPr txBox="1">
            <a:spLocks noGrp="1"/>
          </p:cNvSpPr>
          <p:nvPr>
            <p:ph type="dt" sz="half" idx="7"/>
          </p:nvPr>
        </p:nvSpPr>
        <p:spPr/>
        <p:txBody>
          <a:bodyPr/>
          <a:lstStyle>
            <a:lvl1pPr>
              <a:defRPr/>
            </a:lvl1pPr>
          </a:lstStyle>
          <a:p>
            <a:pPr lvl="0"/>
            <a:fld id="{2ED65DF3-23AF-4C1A-A98F-DF6A219D2707}" type="datetime2">
              <a:rPr lang="en-US"/>
              <a:pPr lvl="0"/>
              <a:t>Monday, November 27, 2023</a:t>
            </a:fld>
            <a:endParaRPr lang="en-US"/>
          </a:p>
        </p:txBody>
      </p:sp>
      <p:sp>
        <p:nvSpPr>
          <p:cNvPr id="4" name="Footer Placeholder 3">
            <a:extLst>
              <a:ext uri="{FF2B5EF4-FFF2-40B4-BE49-F238E27FC236}">
                <a16:creationId xmlns:a16="http://schemas.microsoft.com/office/drawing/2014/main" id="{A2DDD5D6-3503-6455-0268-4F686CCAB306}"/>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5" name="Slide Number Placeholder 4">
            <a:extLst>
              <a:ext uri="{FF2B5EF4-FFF2-40B4-BE49-F238E27FC236}">
                <a16:creationId xmlns:a16="http://schemas.microsoft.com/office/drawing/2014/main" id="{947CF985-DCBF-A659-E277-DC8A4662B643}"/>
              </a:ext>
            </a:extLst>
          </p:cNvPr>
          <p:cNvSpPr txBox="1">
            <a:spLocks noGrp="1"/>
          </p:cNvSpPr>
          <p:nvPr>
            <p:ph type="sldNum" sz="quarter" idx="8"/>
          </p:nvPr>
        </p:nvSpPr>
        <p:spPr/>
        <p:txBody>
          <a:bodyPr/>
          <a:lstStyle>
            <a:lvl1pPr>
              <a:defRPr/>
            </a:lvl1pPr>
          </a:lstStyle>
          <a:p>
            <a:pPr lvl="0"/>
            <a:fld id="{49E25839-F0F9-49E4-B371-CE2B20C665F7}" type="slidenum">
              <a:t>‹#›</a:t>
            </a:fld>
            <a:endParaRPr lang="en-US"/>
          </a:p>
        </p:txBody>
      </p:sp>
    </p:spTree>
    <p:extLst>
      <p:ext uri="{BB962C8B-B14F-4D97-AF65-F5344CB8AC3E}">
        <p14:creationId xmlns:p14="http://schemas.microsoft.com/office/powerpoint/2010/main" val="1738304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04D74D-4A8B-D602-6C85-4868E23E2F19}"/>
              </a:ext>
            </a:extLst>
          </p:cNvPr>
          <p:cNvSpPr txBox="1">
            <a:spLocks noGrp="1"/>
          </p:cNvSpPr>
          <p:nvPr>
            <p:ph type="dt" sz="half" idx="7"/>
          </p:nvPr>
        </p:nvSpPr>
        <p:spPr/>
        <p:txBody>
          <a:bodyPr/>
          <a:lstStyle>
            <a:lvl1pPr>
              <a:defRPr/>
            </a:lvl1pPr>
          </a:lstStyle>
          <a:p>
            <a:pPr lvl="0"/>
            <a:fld id="{4B72B67D-2184-422B-8E89-54BF136F3EC7}" type="datetime2">
              <a:rPr lang="en-US"/>
              <a:pPr lvl="0"/>
              <a:t>Monday, November 27, 2023</a:t>
            </a:fld>
            <a:endParaRPr lang="en-US"/>
          </a:p>
        </p:txBody>
      </p:sp>
      <p:sp>
        <p:nvSpPr>
          <p:cNvPr id="3" name="Footer Placeholder 2">
            <a:extLst>
              <a:ext uri="{FF2B5EF4-FFF2-40B4-BE49-F238E27FC236}">
                <a16:creationId xmlns:a16="http://schemas.microsoft.com/office/drawing/2014/main" id="{ABE24441-222F-A94E-89DA-2380AE28F97F}"/>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4" name="Slide Number Placeholder 3">
            <a:extLst>
              <a:ext uri="{FF2B5EF4-FFF2-40B4-BE49-F238E27FC236}">
                <a16:creationId xmlns:a16="http://schemas.microsoft.com/office/drawing/2014/main" id="{B3E15581-863E-9DC8-C8D6-CC2E7E46088F}"/>
              </a:ext>
            </a:extLst>
          </p:cNvPr>
          <p:cNvSpPr txBox="1">
            <a:spLocks noGrp="1"/>
          </p:cNvSpPr>
          <p:nvPr>
            <p:ph type="sldNum" sz="quarter" idx="8"/>
          </p:nvPr>
        </p:nvSpPr>
        <p:spPr/>
        <p:txBody>
          <a:bodyPr/>
          <a:lstStyle>
            <a:lvl1pPr>
              <a:defRPr/>
            </a:lvl1pPr>
          </a:lstStyle>
          <a:p>
            <a:pPr lvl="0"/>
            <a:fld id="{A91F5F68-0205-4BA9-95F1-6B806334A924}" type="slidenum">
              <a:t>‹#›</a:t>
            </a:fld>
            <a:endParaRPr lang="en-US"/>
          </a:p>
        </p:txBody>
      </p:sp>
    </p:spTree>
    <p:extLst>
      <p:ext uri="{BB962C8B-B14F-4D97-AF65-F5344CB8AC3E}">
        <p14:creationId xmlns:p14="http://schemas.microsoft.com/office/powerpoint/2010/main" val="367400574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3CEA-426B-309D-1B5E-5016FFED51E4}"/>
              </a:ext>
            </a:extLst>
          </p:cNvPr>
          <p:cNvSpPr txBox="1">
            <a:spLocks noGrp="1"/>
          </p:cNvSpPr>
          <p:nvPr>
            <p:ph type="title"/>
          </p:nvPr>
        </p:nvSpPr>
        <p:spPr>
          <a:xfrm>
            <a:off x="719998" y="619204"/>
            <a:ext cx="3107460" cy="1477332"/>
          </a:xfrm>
        </p:spPr>
        <p:txBody>
          <a:bodyPr/>
          <a:lstStyle>
            <a:lvl1pPr>
              <a:lnSpc>
                <a:spcPct val="100000"/>
              </a:lnSpc>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604487DE-2888-010E-A330-BFDB63FC2022}"/>
              </a:ext>
            </a:extLst>
          </p:cNvPr>
          <p:cNvSpPr txBox="1">
            <a:spLocks noGrp="1"/>
          </p:cNvSpPr>
          <p:nvPr>
            <p:ph idx="1"/>
          </p:nvPr>
        </p:nvSpPr>
        <p:spPr>
          <a:xfrm>
            <a:off x="4548189" y="584658"/>
            <a:ext cx="6911977" cy="5184309"/>
          </a:xfrm>
        </p:spPr>
        <p:txBody>
          <a:bodyPr/>
          <a:lstStyle>
            <a:lvl1pPr marL="0" indent="0">
              <a:lnSpc>
                <a:spcPct val="100000"/>
              </a:lnSpc>
              <a:buNone/>
              <a:defRPr sz="4800"/>
            </a:lvl1pPr>
            <a:lvl2pPr marL="914400" indent="-457200">
              <a:buFont typeface="Arial" pitchFamily="34"/>
              <a:defRPr/>
            </a:lvl2pPr>
            <a:lvl3pPr marL="1257300" indent="-342900">
              <a:buFont typeface="Arial" pitchFamily="34"/>
              <a:defRPr/>
            </a:lvl3pPr>
            <a:lvl4pPr marL="1714500" indent="-342900">
              <a:buFont typeface="Arial" pitchFamily="34"/>
              <a:defRPr/>
            </a:lvl4pPr>
            <a:lvl5pPr marL="2171699" indent="-342900">
              <a:buFont typeface="Arial" pitchFamily="34"/>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026EA9C-F04A-BAEB-8223-615A9641610E}"/>
              </a:ext>
            </a:extLst>
          </p:cNvPr>
          <p:cNvSpPr txBox="1">
            <a:spLocks noGrp="1"/>
          </p:cNvSpPr>
          <p:nvPr>
            <p:ph type="body" idx="2"/>
          </p:nvPr>
        </p:nvSpPr>
        <p:spPr>
          <a:xfrm>
            <a:off x="719998" y="2541602"/>
            <a:ext cx="3107460" cy="3231837"/>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103BD7F1-972D-29D4-5B1E-6C1E6A8029FC}"/>
              </a:ext>
            </a:extLst>
          </p:cNvPr>
          <p:cNvSpPr txBox="1">
            <a:spLocks noGrp="1"/>
          </p:cNvSpPr>
          <p:nvPr>
            <p:ph type="dt" sz="half" idx="7"/>
          </p:nvPr>
        </p:nvSpPr>
        <p:spPr/>
        <p:txBody>
          <a:bodyPr/>
          <a:lstStyle>
            <a:lvl1pPr>
              <a:defRPr/>
            </a:lvl1pPr>
          </a:lstStyle>
          <a:p>
            <a:pPr lvl="0"/>
            <a:fld id="{241FC44B-AC55-4D0D-AB5E-CC62EBCAA569}" type="datetime2">
              <a:rPr lang="en-US"/>
              <a:pPr lvl="0"/>
              <a:t>Monday, November 27, 2023</a:t>
            </a:fld>
            <a:endParaRPr lang="en-US"/>
          </a:p>
        </p:txBody>
      </p:sp>
      <p:sp>
        <p:nvSpPr>
          <p:cNvPr id="6" name="Footer Placeholder 5">
            <a:extLst>
              <a:ext uri="{FF2B5EF4-FFF2-40B4-BE49-F238E27FC236}">
                <a16:creationId xmlns:a16="http://schemas.microsoft.com/office/drawing/2014/main" id="{1F01E328-934F-84AC-8217-76477827B058}"/>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7" name="Slide Number Placeholder 6">
            <a:extLst>
              <a:ext uri="{FF2B5EF4-FFF2-40B4-BE49-F238E27FC236}">
                <a16:creationId xmlns:a16="http://schemas.microsoft.com/office/drawing/2014/main" id="{69EF3CDF-BC5B-6491-C22E-86C66D63B291}"/>
              </a:ext>
            </a:extLst>
          </p:cNvPr>
          <p:cNvSpPr txBox="1">
            <a:spLocks noGrp="1"/>
          </p:cNvSpPr>
          <p:nvPr>
            <p:ph type="sldNum" sz="quarter" idx="8"/>
          </p:nvPr>
        </p:nvSpPr>
        <p:spPr/>
        <p:txBody>
          <a:bodyPr/>
          <a:lstStyle>
            <a:lvl1pPr>
              <a:defRPr/>
            </a:lvl1pPr>
          </a:lstStyle>
          <a:p>
            <a:pPr lvl="0"/>
            <a:fld id="{8E5AC9CA-2A27-4083-AE56-476AE8CF8561}" type="slidenum">
              <a:t>‹#›</a:t>
            </a:fld>
            <a:endParaRPr lang="en-US"/>
          </a:p>
        </p:txBody>
      </p:sp>
    </p:spTree>
    <p:extLst>
      <p:ext uri="{BB962C8B-B14F-4D97-AF65-F5344CB8AC3E}">
        <p14:creationId xmlns:p14="http://schemas.microsoft.com/office/powerpoint/2010/main" val="1487235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E62A-DE55-A281-E989-AA1F3277567B}"/>
              </a:ext>
            </a:extLst>
          </p:cNvPr>
          <p:cNvSpPr txBox="1">
            <a:spLocks noGrp="1"/>
          </p:cNvSpPr>
          <p:nvPr>
            <p:ph type="title"/>
          </p:nvPr>
        </p:nvSpPr>
        <p:spPr>
          <a:xfrm>
            <a:off x="719998" y="619204"/>
            <a:ext cx="3095628" cy="1475997"/>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7AF54582-7467-32AA-6058-7C8F7F87FCDE}"/>
              </a:ext>
            </a:extLst>
          </p:cNvPr>
          <p:cNvSpPr txBox="1">
            <a:spLocks noGrp="1"/>
          </p:cNvSpPr>
          <p:nvPr>
            <p:ph type="pic" idx="1"/>
          </p:nvPr>
        </p:nvSpPr>
        <p:spPr>
          <a:xfrm>
            <a:off x="4548189" y="728667"/>
            <a:ext cx="6923809" cy="5040309"/>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4609BDFE-720E-C00F-E507-92697A1C4905}"/>
              </a:ext>
            </a:extLst>
          </p:cNvPr>
          <p:cNvSpPr txBox="1">
            <a:spLocks noGrp="1"/>
          </p:cNvSpPr>
          <p:nvPr>
            <p:ph type="body" idx="2"/>
          </p:nvPr>
        </p:nvSpPr>
        <p:spPr>
          <a:xfrm>
            <a:off x="719998" y="2541602"/>
            <a:ext cx="3095628" cy="3232797"/>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2F2AC982-C959-A1FC-D33E-34DA85BCDF6F}"/>
              </a:ext>
            </a:extLst>
          </p:cNvPr>
          <p:cNvSpPr txBox="1">
            <a:spLocks noGrp="1"/>
          </p:cNvSpPr>
          <p:nvPr>
            <p:ph type="dt" sz="half" idx="7"/>
          </p:nvPr>
        </p:nvSpPr>
        <p:spPr/>
        <p:txBody>
          <a:bodyPr/>
          <a:lstStyle>
            <a:lvl1pPr>
              <a:defRPr/>
            </a:lvl1pPr>
          </a:lstStyle>
          <a:p>
            <a:pPr lvl="0"/>
            <a:fld id="{01A0CB09-D041-4D23-ADED-058101F34DCE}" type="datetime2">
              <a:rPr lang="en-US"/>
              <a:pPr lvl="0"/>
              <a:t>Monday, November 27, 2023</a:t>
            </a:fld>
            <a:endParaRPr lang="en-US"/>
          </a:p>
        </p:txBody>
      </p:sp>
      <p:sp>
        <p:nvSpPr>
          <p:cNvPr id="6" name="Footer Placeholder 5">
            <a:extLst>
              <a:ext uri="{FF2B5EF4-FFF2-40B4-BE49-F238E27FC236}">
                <a16:creationId xmlns:a16="http://schemas.microsoft.com/office/drawing/2014/main" id="{A0746BC7-093B-5E7A-57B4-2EE69A2AF4E8}"/>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7" name="Slide Number Placeholder 6">
            <a:extLst>
              <a:ext uri="{FF2B5EF4-FFF2-40B4-BE49-F238E27FC236}">
                <a16:creationId xmlns:a16="http://schemas.microsoft.com/office/drawing/2014/main" id="{740A20F8-F0BE-1167-1C0B-F954F1915873}"/>
              </a:ext>
            </a:extLst>
          </p:cNvPr>
          <p:cNvSpPr txBox="1">
            <a:spLocks noGrp="1"/>
          </p:cNvSpPr>
          <p:nvPr>
            <p:ph type="sldNum" sz="quarter" idx="8"/>
          </p:nvPr>
        </p:nvSpPr>
        <p:spPr/>
        <p:txBody>
          <a:bodyPr/>
          <a:lstStyle>
            <a:lvl1pPr>
              <a:defRPr/>
            </a:lvl1pPr>
          </a:lstStyle>
          <a:p>
            <a:pPr lvl="0"/>
            <a:fld id="{D6FCAF34-3530-4941-9C87-D79B175EE7D7}" type="slidenum">
              <a:t>‹#›</a:t>
            </a:fld>
            <a:endParaRPr lang="en-US"/>
          </a:p>
        </p:txBody>
      </p:sp>
    </p:spTree>
    <p:extLst>
      <p:ext uri="{BB962C8B-B14F-4D97-AF65-F5344CB8AC3E}">
        <p14:creationId xmlns:p14="http://schemas.microsoft.com/office/powerpoint/2010/main" val="1979856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4F32-6FFB-126C-5264-EE3B2557E12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440E1A7-367A-5452-0090-3A45641629BD}"/>
              </a:ext>
            </a:extLst>
          </p:cNvPr>
          <p:cNvSpPr txBox="1">
            <a:spLocks noGrp="1"/>
          </p:cNvSpPr>
          <p:nvPr>
            <p:ph type="body" orient="vert" idx="1"/>
          </p:nvPr>
        </p:nvSpPr>
        <p:spPr>
          <a:xfrm>
            <a:off x="719998" y="2636836"/>
            <a:ext cx="10728326" cy="313214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9E528A-1E41-430B-CFE3-B28B93C03FDA}"/>
              </a:ext>
            </a:extLst>
          </p:cNvPr>
          <p:cNvSpPr txBox="1">
            <a:spLocks noGrp="1"/>
          </p:cNvSpPr>
          <p:nvPr>
            <p:ph type="dt" sz="half" idx="7"/>
          </p:nvPr>
        </p:nvSpPr>
        <p:spPr/>
        <p:txBody>
          <a:bodyPr/>
          <a:lstStyle>
            <a:lvl1pPr>
              <a:defRPr/>
            </a:lvl1pPr>
          </a:lstStyle>
          <a:p>
            <a:pPr lvl="0"/>
            <a:fld id="{D452C0A0-2071-4DA5-A90E-1529FE7BE3A3}" type="datetime2">
              <a:rPr lang="en-US"/>
              <a:pPr lvl="0"/>
              <a:t>Monday, November 27, 2023</a:t>
            </a:fld>
            <a:endParaRPr lang="en-US"/>
          </a:p>
        </p:txBody>
      </p:sp>
      <p:sp>
        <p:nvSpPr>
          <p:cNvPr id="5" name="Footer Placeholder 4">
            <a:extLst>
              <a:ext uri="{FF2B5EF4-FFF2-40B4-BE49-F238E27FC236}">
                <a16:creationId xmlns:a16="http://schemas.microsoft.com/office/drawing/2014/main" id="{707EC37E-4A5B-3497-C75A-CFDCD8990218}"/>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6" name="Slide Number Placeholder 5">
            <a:extLst>
              <a:ext uri="{FF2B5EF4-FFF2-40B4-BE49-F238E27FC236}">
                <a16:creationId xmlns:a16="http://schemas.microsoft.com/office/drawing/2014/main" id="{72ACEE41-679D-DD49-CC90-CB51AE4646FD}"/>
              </a:ext>
            </a:extLst>
          </p:cNvPr>
          <p:cNvSpPr txBox="1">
            <a:spLocks noGrp="1"/>
          </p:cNvSpPr>
          <p:nvPr>
            <p:ph type="sldNum" sz="quarter" idx="8"/>
          </p:nvPr>
        </p:nvSpPr>
        <p:spPr/>
        <p:txBody>
          <a:bodyPr/>
          <a:lstStyle>
            <a:lvl1pPr>
              <a:defRPr/>
            </a:lvl1pPr>
          </a:lstStyle>
          <a:p>
            <a:pPr lvl="0"/>
            <a:fld id="{8454F8F4-976C-4210-A29E-B8F76A814226}" type="slidenum">
              <a:t>‹#›</a:t>
            </a:fld>
            <a:endParaRPr lang="en-US"/>
          </a:p>
        </p:txBody>
      </p:sp>
    </p:spTree>
    <p:extLst>
      <p:ext uri="{BB962C8B-B14F-4D97-AF65-F5344CB8AC3E}">
        <p14:creationId xmlns:p14="http://schemas.microsoft.com/office/powerpoint/2010/main" val="4042089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E40500-9711-64D7-E3BA-ED59E8AB2864}"/>
              </a:ext>
            </a:extLst>
          </p:cNvPr>
          <p:cNvSpPr txBox="1">
            <a:spLocks noGrp="1"/>
          </p:cNvSpPr>
          <p:nvPr>
            <p:ph type="title" orient="vert"/>
          </p:nvPr>
        </p:nvSpPr>
        <p:spPr>
          <a:xfrm>
            <a:off x="10140485" y="719998"/>
            <a:ext cx="1477332" cy="504897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787126D-913A-7B81-2A75-0769063F4087}"/>
              </a:ext>
            </a:extLst>
          </p:cNvPr>
          <p:cNvSpPr txBox="1">
            <a:spLocks noGrp="1"/>
          </p:cNvSpPr>
          <p:nvPr>
            <p:ph type="body" orient="vert" idx="1"/>
          </p:nvPr>
        </p:nvSpPr>
        <p:spPr>
          <a:xfrm>
            <a:off x="731840" y="719998"/>
            <a:ext cx="8929609" cy="504897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195201-532F-D5FB-0C51-8B91C83DEC5C}"/>
              </a:ext>
            </a:extLst>
          </p:cNvPr>
          <p:cNvSpPr txBox="1">
            <a:spLocks noGrp="1"/>
          </p:cNvSpPr>
          <p:nvPr>
            <p:ph type="dt" sz="half" idx="7"/>
          </p:nvPr>
        </p:nvSpPr>
        <p:spPr/>
        <p:txBody>
          <a:bodyPr/>
          <a:lstStyle>
            <a:lvl1pPr>
              <a:defRPr/>
            </a:lvl1pPr>
          </a:lstStyle>
          <a:p>
            <a:pPr lvl="0"/>
            <a:fld id="{7F451494-B1BB-4EE9-9CF0-558EE5183F1D}" type="datetime2">
              <a:rPr lang="en-US"/>
              <a:pPr lvl="0"/>
              <a:t>Monday, November 27, 2023</a:t>
            </a:fld>
            <a:endParaRPr lang="en-US"/>
          </a:p>
        </p:txBody>
      </p:sp>
      <p:sp>
        <p:nvSpPr>
          <p:cNvPr id="5" name="Footer Placeholder 4">
            <a:extLst>
              <a:ext uri="{FF2B5EF4-FFF2-40B4-BE49-F238E27FC236}">
                <a16:creationId xmlns:a16="http://schemas.microsoft.com/office/drawing/2014/main" id="{F51C6F9A-2629-6B16-DD10-63FED5AD7992}"/>
              </a:ext>
            </a:extLst>
          </p:cNvPr>
          <p:cNvSpPr txBox="1">
            <a:spLocks noGrp="1"/>
          </p:cNvSpPr>
          <p:nvPr>
            <p:ph type="ftr" sz="quarter" idx="9"/>
          </p:nvPr>
        </p:nvSpPr>
        <p:spPr/>
        <p:txBody>
          <a:bodyPr anchorCtr="1"/>
          <a:lstStyle>
            <a:lvl1pPr algn="ctr">
              <a:defRPr/>
            </a:lvl1pPr>
          </a:lstStyle>
          <a:p>
            <a:pPr lvl="0"/>
            <a:r>
              <a:rPr lang="en-US"/>
              <a:t>Sample Footer Text</a:t>
            </a:r>
          </a:p>
        </p:txBody>
      </p:sp>
      <p:sp>
        <p:nvSpPr>
          <p:cNvPr id="6" name="Slide Number Placeholder 5">
            <a:extLst>
              <a:ext uri="{FF2B5EF4-FFF2-40B4-BE49-F238E27FC236}">
                <a16:creationId xmlns:a16="http://schemas.microsoft.com/office/drawing/2014/main" id="{05DBEE4C-2C0E-2CA2-74DC-CA0A6B9F91AF}"/>
              </a:ext>
            </a:extLst>
          </p:cNvPr>
          <p:cNvSpPr txBox="1">
            <a:spLocks noGrp="1"/>
          </p:cNvSpPr>
          <p:nvPr>
            <p:ph type="sldNum" sz="quarter" idx="8"/>
          </p:nvPr>
        </p:nvSpPr>
        <p:spPr/>
        <p:txBody>
          <a:bodyPr/>
          <a:lstStyle>
            <a:lvl1pPr>
              <a:defRPr/>
            </a:lvl1pPr>
          </a:lstStyle>
          <a:p>
            <a:pPr lvl="0"/>
            <a:fld id="{10516EF8-FE63-4C40-AD91-DB32358FC0D1}" type="slidenum">
              <a:t>‹#›</a:t>
            </a:fld>
            <a:endParaRPr lang="en-US"/>
          </a:p>
        </p:txBody>
      </p:sp>
    </p:spTree>
    <p:extLst>
      <p:ext uri="{BB962C8B-B14F-4D97-AF65-F5344CB8AC3E}">
        <p14:creationId xmlns:p14="http://schemas.microsoft.com/office/powerpoint/2010/main" val="2351273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B2827"/>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C7DC995-A1EF-5124-FEF0-045EF6E7F07E}"/>
              </a:ext>
            </a:extLst>
          </p:cNvPr>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3" name="Title Placeholder 1">
            <a:extLst>
              <a:ext uri="{FF2B5EF4-FFF2-40B4-BE49-F238E27FC236}">
                <a16:creationId xmlns:a16="http://schemas.microsoft.com/office/drawing/2014/main" id="{28143599-DF9C-8525-012E-F153641A3FFC}"/>
              </a:ext>
            </a:extLst>
          </p:cNvPr>
          <p:cNvSpPr txBox="1">
            <a:spLocks noGrp="1"/>
          </p:cNvSpPr>
          <p:nvPr>
            <p:ph type="title"/>
          </p:nvPr>
        </p:nvSpPr>
        <p:spPr>
          <a:xfrm>
            <a:off x="719998" y="619204"/>
            <a:ext cx="10728326" cy="1477332"/>
          </a:xfrm>
          <a:prstGeom prst="rect">
            <a:avLst/>
          </a:prstGeom>
          <a:noFill/>
          <a:ln>
            <a:noFill/>
          </a:ln>
        </p:spPr>
        <p:txBody>
          <a:bodyPr vert="horz" wrap="square" lIns="0" tIns="0" rIns="0" bIns="0" anchor="t" anchorCtr="0" compatLnSpc="1">
            <a:normAutofit/>
          </a:bodyPr>
          <a:lstStyle/>
          <a:p>
            <a:pPr lvl="0"/>
            <a:endParaRPr lang="en-US"/>
          </a:p>
        </p:txBody>
      </p:sp>
      <p:sp>
        <p:nvSpPr>
          <p:cNvPr id="4" name="Text Placeholder 2">
            <a:extLst>
              <a:ext uri="{FF2B5EF4-FFF2-40B4-BE49-F238E27FC236}">
                <a16:creationId xmlns:a16="http://schemas.microsoft.com/office/drawing/2014/main" id="{2235DDB5-00AD-4F31-4C24-5238844BD289}"/>
              </a:ext>
            </a:extLst>
          </p:cNvPr>
          <p:cNvSpPr txBox="1">
            <a:spLocks noGrp="1"/>
          </p:cNvSpPr>
          <p:nvPr>
            <p:ph type="body" idx="1"/>
          </p:nvPr>
        </p:nvSpPr>
        <p:spPr>
          <a:xfrm>
            <a:off x="719998" y="2541602"/>
            <a:ext cx="10728326" cy="3227374"/>
          </a:xfrm>
          <a:prstGeom prst="rect">
            <a:avLst/>
          </a:prstGeom>
          <a:noFill/>
          <a:ln>
            <a:noFill/>
          </a:ln>
        </p:spPr>
        <p:txBody>
          <a:bodyPr vert="horz" wrap="square" lIns="0" tIns="0" rIns="0" bIns="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46F2882-A66D-E71B-E638-DC7762CD67E5}"/>
              </a:ext>
            </a:extLst>
          </p:cNvPr>
          <p:cNvSpPr txBox="1">
            <a:spLocks noGrp="1"/>
          </p:cNvSpPr>
          <p:nvPr>
            <p:ph type="dt" sz="half" idx="2"/>
          </p:nvPr>
        </p:nvSpPr>
        <p:spPr>
          <a:xfrm>
            <a:off x="731840" y="6138001"/>
            <a:ext cx="3095628" cy="719998"/>
          </a:xfrm>
          <a:prstGeom prst="rect">
            <a:avLst/>
          </a:prstGeom>
          <a:noFill/>
          <a:ln>
            <a:noFill/>
          </a:ln>
        </p:spPr>
        <p:txBody>
          <a:bodyPr vert="horz" wrap="square" lIns="0" tIns="179999" rIns="0" bIns="179999" anchor="ctr" anchorCtr="0" compatLnSpc="1">
            <a:noAutofit/>
          </a:bodyPr>
          <a:lstStyle>
            <a:lvl1pPr marL="0" marR="0" lvl="0" indent="0" algn="l" defTabSz="914400" rtl="0" fontAlgn="auto" hangingPunct="1">
              <a:lnSpc>
                <a:spcPct val="120000"/>
              </a:lnSpc>
              <a:spcBef>
                <a:spcPts val="0"/>
              </a:spcBef>
              <a:spcAft>
                <a:spcPts val="0"/>
              </a:spcAft>
              <a:buNone/>
              <a:tabLst/>
              <a:defRPr lang="en-US" sz="1200" b="0" i="0" u="none" strike="noStrike" kern="1200" cap="none" spc="20" baseline="0">
                <a:solidFill>
                  <a:srgbClr val="FFFFFF"/>
                </a:solidFill>
                <a:uFillTx/>
                <a:latin typeface="Sagona Book"/>
              </a:defRPr>
            </a:lvl1pPr>
          </a:lstStyle>
          <a:p>
            <a:pPr lvl="0"/>
            <a:fld id="{24EBC332-569F-4F58-88A6-2B80145D563D}" type="datetime2">
              <a:rPr lang="en-US"/>
              <a:pPr lvl="0"/>
              <a:t>Monday, November 27, 2023</a:t>
            </a:fld>
            <a:endParaRPr lang="en-US"/>
          </a:p>
        </p:txBody>
      </p:sp>
      <p:sp>
        <p:nvSpPr>
          <p:cNvPr id="6" name="Footer Placeholder 4">
            <a:extLst>
              <a:ext uri="{FF2B5EF4-FFF2-40B4-BE49-F238E27FC236}">
                <a16:creationId xmlns:a16="http://schemas.microsoft.com/office/drawing/2014/main" id="{FE91F639-DAA0-4A36-15D8-852042DD4B59}"/>
              </a:ext>
            </a:extLst>
          </p:cNvPr>
          <p:cNvSpPr txBox="1">
            <a:spLocks noGrp="1"/>
          </p:cNvSpPr>
          <p:nvPr>
            <p:ph type="ftr" sz="quarter" idx="3"/>
          </p:nvPr>
        </p:nvSpPr>
        <p:spPr>
          <a:xfrm>
            <a:off x="4548189" y="6138001"/>
            <a:ext cx="5003797" cy="719998"/>
          </a:xfrm>
          <a:prstGeom prst="rect">
            <a:avLst/>
          </a:prstGeom>
          <a:noFill/>
          <a:ln>
            <a:noFill/>
          </a:ln>
        </p:spPr>
        <p:txBody>
          <a:bodyPr vert="horz" wrap="square" lIns="0" tIns="179999" rIns="0" bIns="179999" anchor="ctr" anchorCtr="0" compatLnSpc="1">
            <a:noAutofit/>
          </a:bodyPr>
          <a:lstStyle>
            <a:lvl1pPr marL="0" marR="0" lvl="0" indent="0" algn="l" defTabSz="914400" rtl="0" fontAlgn="auto" hangingPunct="1">
              <a:lnSpc>
                <a:spcPct val="120000"/>
              </a:lnSpc>
              <a:spcBef>
                <a:spcPts val="0"/>
              </a:spcBef>
              <a:spcAft>
                <a:spcPts val="0"/>
              </a:spcAft>
              <a:buNone/>
              <a:tabLst/>
              <a:defRPr lang="en-US" sz="1200" b="0" i="0" u="none" strike="noStrike" kern="1200" cap="none" spc="20" baseline="0">
                <a:solidFill>
                  <a:srgbClr val="FFFFFF"/>
                </a:solidFill>
                <a:uFillTx/>
                <a:latin typeface="Sagona Book"/>
              </a:defRPr>
            </a:lvl1pPr>
          </a:lstStyle>
          <a:p>
            <a:pPr lvl="0"/>
            <a:r>
              <a:rPr lang="en-US"/>
              <a:t>Sample Footer Text</a:t>
            </a:r>
          </a:p>
        </p:txBody>
      </p:sp>
      <p:sp>
        <p:nvSpPr>
          <p:cNvPr id="7" name="Slide Number Placeholder 5">
            <a:extLst>
              <a:ext uri="{FF2B5EF4-FFF2-40B4-BE49-F238E27FC236}">
                <a16:creationId xmlns:a16="http://schemas.microsoft.com/office/drawing/2014/main" id="{7478F06E-3D5F-F67F-48F5-5E9116AC2D5C}"/>
              </a:ext>
            </a:extLst>
          </p:cNvPr>
          <p:cNvSpPr txBox="1">
            <a:spLocks noGrp="1"/>
          </p:cNvSpPr>
          <p:nvPr>
            <p:ph type="sldNum" sz="quarter" idx="4"/>
          </p:nvPr>
        </p:nvSpPr>
        <p:spPr>
          <a:xfrm>
            <a:off x="10272717" y="6138001"/>
            <a:ext cx="1187448" cy="719998"/>
          </a:xfrm>
          <a:prstGeom prst="rect">
            <a:avLst/>
          </a:prstGeom>
          <a:noFill/>
          <a:ln>
            <a:noFill/>
          </a:ln>
        </p:spPr>
        <p:txBody>
          <a:bodyPr vert="horz" wrap="square" lIns="0" tIns="179999" rIns="0" bIns="179999" anchor="ctr" anchorCtr="0" compatLnSpc="1">
            <a:noAutofit/>
          </a:bodyPr>
          <a:lstStyle>
            <a:lvl1pPr marL="0" marR="0" lvl="0" indent="0" algn="r" defTabSz="914400" rtl="0" fontAlgn="auto" hangingPunct="1">
              <a:lnSpc>
                <a:spcPct val="120000"/>
              </a:lnSpc>
              <a:spcBef>
                <a:spcPts val="0"/>
              </a:spcBef>
              <a:spcAft>
                <a:spcPts val="0"/>
              </a:spcAft>
              <a:buNone/>
              <a:tabLst/>
              <a:defRPr lang="en-US" sz="1200" b="0" i="0" u="none" strike="noStrike" kern="1200" cap="none" spc="20" baseline="0">
                <a:solidFill>
                  <a:srgbClr val="FFFFFF"/>
                </a:solidFill>
                <a:uFillTx/>
                <a:latin typeface="Sagona Book"/>
              </a:defRPr>
            </a:lvl1pPr>
          </a:lstStyle>
          <a:p>
            <a:pPr lvl="0"/>
            <a:fld id="{8E47499E-017D-4245-9B7A-6A837F69B2B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8000"/>
        </a:lnSpc>
        <a:spcBef>
          <a:spcPts val="0"/>
        </a:spcBef>
        <a:spcAft>
          <a:spcPts val="0"/>
        </a:spcAft>
        <a:buNone/>
        <a:tabLst/>
        <a:defRPr lang="en-US" sz="4400" b="0" i="0" u="none" strike="noStrike" kern="1200" cap="none" spc="40" baseline="0">
          <a:solidFill>
            <a:srgbClr val="FFFFFF"/>
          </a:solidFill>
          <a:uFillTx/>
          <a:latin typeface="The Hand Extrablack"/>
        </a:defRPr>
      </a:lvl1pPr>
    </p:titleStyle>
    <p:bodyStyle>
      <a:lvl1pPr marL="228600" marR="0" lvl="0" indent="-228600" algn="l" defTabSz="914400" rtl="0" fontAlgn="auto" hangingPunct="1">
        <a:lnSpc>
          <a:spcPct val="120000"/>
        </a:lnSpc>
        <a:spcBef>
          <a:spcPts val="1000"/>
        </a:spcBef>
        <a:spcAft>
          <a:spcPts val="0"/>
        </a:spcAft>
        <a:buClr>
          <a:srgbClr val="CE7F01"/>
        </a:buClr>
        <a:buSzPct val="100000"/>
        <a:buFont typeface="The Hand Extrablack" pitchFamily="66"/>
        <a:buChar char="•"/>
        <a:tabLst/>
        <a:defRPr lang="en-US" sz="2000" b="0" i="0" u="none" strike="noStrike" kern="1200" cap="none" spc="20" baseline="0">
          <a:solidFill>
            <a:srgbClr val="FFFFFF"/>
          </a:solidFill>
          <a:uFillTx/>
          <a:latin typeface="Sagona Book"/>
        </a:defRPr>
      </a:lvl1pPr>
      <a:lvl2pPr marL="685800" marR="0" lvl="1" indent="-228600" algn="l" defTabSz="914400" rtl="0" fontAlgn="auto" hangingPunct="1">
        <a:lnSpc>
          <a:spcPct val="120000"/>
        </a:lnSpc>
        <a:spcBef>
          <a:spcPts val="500"/>
        </a:spcBef>
        <a:spcAft>
          <a:spcPts val="0"/>
        </a:spcAft>
        <a:buClr>
          <a:srgbClr val="CE7F01"/>
        </a:buClr>
        <a:buSzPct val="100000"/>
        <a:buFont typeface="The Hand Extrablack" pitchFamily="66"/>
        <a:buChar char="•"/>
        <a:tabLst/>
        <a:defRPr lang="en-US" sz="2000" b="0" i="0" u="none" strike="noStrike" kern="1200" cap="none" spc="20" baseline="0">
          <a:solidFill>
            <a:srgbClr val="FFFFFF"/>
          </a:solidFill>
          <a:uFillTx/>
          <a:latin typeface="Sagona Book"/>
        </a:defRPr>
      </a:lvl2pPr>
      <a:lvl3pPr marL="1143000" marR="0" lvl="2" indent="-228600" algn="l" defTabSz="914400" rtl="0" fontAlgn="auto" hangingPunct="1">
        <a:lnSpc>
          <a:spcPct val="120000"/>
        </a:lnSpc>
        <a:spcBef>
          <a:spcPts val="500"/>
        </a:spcBef>
        <a:spcAft>
          <a:spcPts val="0"/>
        </a:spcAft>
        <a:buClr>
          <a:srgbClr val="CE7F01"/>
        </a:buClr>
        <a:buSzPct val="100000"/>
        <a:buFont typeface="The Hand Extrablack" pitchFamily="66"/>
        <a:buChar char="•"/>
        <a:tabLst/>
        <a:defRPr lang="en-US" sz="2000" b="0" i="0" u="none" strike="noStrike" kern="1200" cap="none" spc="20" baseline="0">
          <a:solidFill>
            <a:srgbClr val="FFFFFF"/>
          </a:solidFill>
          <a:uFillTx/>
          <a:latin typeface="Sagona Book"/>
        </a:defRPr>
      </a:lvl3pPr>
      <a:lvl4pPr marL="1600200" marR="0" lvl="3" indent="-228600" algn="l" defTabSz="914400" rtl="0" fontAlgn="auto" hangingPunct="1">
        <a:lnSpc>
          <a:spcPct val="120000"/>
        </a:lnSpc>
        <a:spcBef>
          <a:spcPts val="500"/>
        </a:spcBef>
        <a:spcAft>
          <a:spcPts val="0"/>
        </a:spcAft>
        <a:buClr>
          <a:srgbClr val="CE7F01"/>
        </a:buClr>
        <a:buSzPct val="100000"/>
        <a:buFont typeface="The Hand Extrablack" pitchFamily="66"/>
        <a:buChar char="•"/>
        <a:tabLst/>
        <a:defRPr lang="en-US" sz="2000" b="0" i="0" u="none" strike="noStrike" kern="1200" cap="none" spc="20" baseline="0">
          <a:solidFill>
            <a:srgbClr val="FFFFFF"/>
          </a:solidFill>
          <a:uFillTx/>
          <a:latin typeface="Sagona Book"/>
        </a:defRPr>
      </a:lvl4pPr>
      <a:lvl5pPr marL="2057400" marR="0" lvl="4" indent="-228600" algn="l" defTabSz="914400" rtl="0" fontAlgn="auto" hangingPunct="1">
        <a:lnSpc>
          <a:spcPct val="120000"/>
        </a:lnSpc>
        <a:spcBef>
          <a:spcPts val="500"/>
        </a:spcBef>
        <a:spcAft>
          <a:spcPts val="0"/>
        </a:spcAft>
        <a:buClr>
          <a:srgbClr val="CE7F01"/>
        </a:buClr>
        <a:buSzPct val="100000"/>
        <a:buFont typeface="The Hand Extrablack" pitchFamily="66"/>
        <a:buChar char="•"/>
        <a:tabLst/>
        <a:defRPr lang="en-US" sz="2000" b="0" i="0" u="none" strike="noStrike" kern="1200" cap="none" spc="20" baseline="0">
          <a:solidFill>
            <a:srgbClr val="FFFFFF"/>
          </a:solidFill>
          <a:uFillTx/>
          <a:latin typeface="Sagona 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hyperlink" Target="https://www.ncbi.nlm.nih.gov/pmc/articles/PMC127397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B2827"/>
        </a:solidFill>
        <a:effectLst/>
      </p:bgPr>
    </p:bg>
    <p:spTree>
      <p:nvGrpSpPr>
        <p:cNvPr id="1" name=""/>
        <p:cNvGrpSpPr/>
        <p:nvPr/>
      </p:nvGrpSpPr>
      <p:grpSpPr>
        <a:xfrm>
          <a:off x="0" y="0"/>
          <a:ext cx="0" cy="0"/>
          <a:chOff x="0" y="0"/>
          <a:chExt cx="0" cy="0"/>
        </a:xfrm>
      </p:grpSpPr>
      <p:sp>
        <p:nvSpPr>
          <p:cNvPr id="2" name="Rectangle 4145">
            <a:extLst>
              <a:ext uri="{FF2B5EF4-FFF2-40B4-BE49-F238E27FC236}">
                <a16:creationId xmlns:a16="http://schemas.microsoft.com/office/drawing/2014/main" id="{5F8E8F16-406E-0B20-5A03-14F29318F5FA}"/>
              </a:ext>
            </a:extLst>
          </p:cNvPr>
          <p:cNvSpPr>
            <a:spLocks noMove="1" noResize="1"/>
          </p:cNvSpPr>
          <p:nvPr/>
        </p:nvSpPr>
        <p:spPr>
          <a:xfrm>
            <a:off x="0" y="0"/>
            <a:ext cx="12191996" cy="6858000"/>
          </a:xfrm>
          <a:prstGeom prst="rect">
            <a:avLst/>
          </a:pr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3" name="Rectangle 4147">
            <a:extLst>
              <a:ext uri="{FF2B5EF4-FFF2-40B4-BE49-F238E27FC236}">
                <a16:creationId xmlns:a16="http://schemas.microsoft.com/office/drawing/2014/main" id="{B5C55EC7-6DDB-0474-A8C4-F883EFC3FBED}"/>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Sagona Book"/>
            </a:endParaRPr>
          </a:p>
        </p:txBody>
      </p:sp>
      <p:sp>
        <p:nvSpPr>
          <p:cNvPr id="4" name="Title 1">
            <a:extLst>
              <a:ext uri="{FF2B5EF4-FFF2-40B4-BE49-F238E27FC236}">
                <a16:creationId xmlns:a16="http://schemas.microsoft.com/office/drawing/2014/main" id="{2C40E280-48FE-861F-F7F2-E1BF99D50E8A}"/>
              </a:ext>
            </a:extLst>
          </p:cNvPr>
          <p:cNvSpPr txBox="1">
            <a:spLocks noGrp="1"/>
          </p:cNvSpPr>
          <p:nvPr>
            <p:ph type="ctrTitle"/>
          </p:nvPr>
        </p:nvSpPr>
        <p:spPr>
          <a:xfrm>
            <a:off x="6479996" y="719998"/>
            <a:ext cx="5015639" cy="3005980"/>
          </a:xfrm>
        </p:spPr>
        <p:txBody>
          <a:bodyPr>
            <a:normAutofit/>
          </a:bodyPr>
          <a:lstStyle/>
          <a:p>
            <a:pPr lvl="0"/>
            <a:r>
              <a:rPr lang="en-GB" sz="4300" dirty="0">
                <a:latin typeface="ADLaM Display"/>
                <a:ea typeface="ADLaM Display"/>
                <a:cs typeface="ADLaM Display"/>
              </a:rPr>
              <a:t>Personal values AND ACADEMIC SKILLS that a registered nurse must possess</a:t>
            </a:r>
            <a:endParaRPr lang="en-GB" sz="4300" dirty="0">
              <a:latin typeface="ADLaM Display" pitchFamily="2"/>
              <a:ea typeface="ADLaM Display" pitchFamily="2"/>
              <a:cs typeface="ADLaM Display" pitchFamily="2"/>
            </a:endParaRPr>
          </a:p>
        </p:txBody>
      </p:sp>
      <p:sp>
        <p:nvSpPr>
          <p:cNvPr id="5" name="Subtitle 2">
            <a:extLst>
              <a:ext uri="{FF2B5EF4-FFF2-40B4-BE49-F238E27FC236}">
                <a16:creationId xmlns:a16="http://schemas.microsoft.com/office/drawing/2014/main" id="{BB762B58-ABE2-93B8-09EC-6AEB15633FF9}"/>
              </a:ext>
            </a:extLst>
          </p:cNvPr>
          <p:cNvSpPr txBox="1">
            <a:spLocks noGrp="1"/>
          </p:cNvSpPr>
          <p:nvPr>
            <p:ph type="subTitle" idx="1"/>
          </p:nvPr>
        </p:nvSpPr>
        <p:spPr>
          <a:xfrm>
            <a:off x="8824682" y="5292052"/>
            <a:ext cx="3077349" cy="608005"/>
          </a:xfrm>
        </p:spPr>
        <p:txBody>
          <a:bodyPr/>
          <a:lstStyle/>
          <a:p>
            <a:pPr lvl="0"/>
            <a:endParaRPr lang="en-GB" dirty="0">
              <a:solidFill>
                <a:srgbClr val="C1D0D0"/>
              </a:solidFill>
              <a:latin typeface="Arabic Typesetting" pitchFamily="66"/>
              <a:ea typeface="ADLaM Display" pitchFamily="2"/>
              <a:cs typeface="Arabic Typesetting" pitchFamily="66"/>
            </a:endParaRPr>
          </a:p>
          <a:p>
            <a:pPr lvl="0"/>
            <a:endParaRPr lang="en-GB" dirty="0">
              <a:solidFill>
                <a:srgbClr val="C1D0D0"/>
              </a:solidFill>
              <a:latin typeface="Arabic Typesetting" pitchFamily="66"/>
              <a:ea typeface="ADLaM Display" pitchFamily="2"/>
              <a:cs typeface="Arabic Typesetting" pitchFamily="66"/>
            </a:endParaRPr>
          </a:p>
        </p:txBody>
      </p:sp>
      <p:sp>
        <p:nvSpPr>
          <p:cNvPr id="6" name="Freeform: Shape 4149">
            <a:extLst>
              <a:ext uri="{FF2B5EF4-FFF2-40B4-BE49-F238E27FC236}">
                <a16:creationId xmlns:a16="http://schemas.microsoft.com/office/drawing/2014/main" id="{BA96EA92-787D-DC4B-D4F2-86E8D04C66CC}"/>
              </a:ext>
            </a:extLst>
          </p:cNvPr>
          <p:cNvSpPr>
            <a:spLocks noMove="1" noResize="1"/>
          </p:cNvSpPr>
          <p:nvPr/>
        </p:nvSpPr>
        <p:spPr>
          <a:xfrm rot="5400013">
            <a:off x="-542492" y="542372"/>
            <a:ext cx="6858000" cy="5773256"/>
          </a:xfrm>
          <a:custGeom>
            <a:avLst/>
            <a:gdLst>
              <a:gd name="f0" fmla="val 10800000"/>
              <a:gd name="f1" fmla="val 5400000"/>
              <a:gd name="f2" fmla="val 180"/>
              <a:gd name="f3" fmla="val w"/>
              <a:gd name="f4" fmla="val h"/>
              <a:gd name="f5" fmla="val 0"/>
              <a:gd name="f6" fmla="val 6858000"/>
              <a:gd name="f7" fmla="val 5773253"/>
              <a:gd name="f8" fmla="val 43571"/>
              <a:gd name="f9" fmla="val 266567"/>
              <a:gd name="f10" fmla="val 43992"/>
              <a:gd name="f11" fmla="val 1182954"/>
              <a:gd name="f12" fmla="val 44986"/>
              <a:gd name="f13" fmla="val 2015133"/>
              <a:gd name="f14" fmla="val 42335"/>
              <a:gd name="f15" fmla="val 2395558"/>
              <a:gd name="f16" fmla="val 21121"/>
              <a:gd name="f17" fmla="val 3029599"/>
              <a:gd name="f18" fmla="+- 0 0 26022"/>
              <a:gd name="f19" fmla="val 5182696"/>
              <a:gd name="f20" fmla="val 15228"/>
              <a:gd name="f21" fmla="val 6845953"/>
              <a:gd name="f22" fmla="val 52794"/>
              <a:gd name="f23" fmla="val 53070"/>
              <a:gd name="f24" fmla="+- 0 0 -90"/>
              <a:gd name="f25" fmla="*/ f3 1 6858000"/>
              <a:gd name="f26" fmla="*/ f4 1 5773253"/>
              <a:gd name="f27" fmla="+- f7 0 f5"/>
              <a:gd name="f28" fmla="+- f6 0 f5"/>
              <a:gd name="f29" fmla="*/ f24 f0 1"/>
              <a:gd name="f30" fmla="*/ f28 1 6858000"/>
              <a:gd name="f31" fmla="*/ f27 1 5773253"/>
              <a:gd name="f32" fmla="*/ 0 f28 1"/>
              <a:gd name="f33" fmla="*/ 5773253 f27 1"/>
              <a:gd name="f34" fmla="*/ 43571 f27 1"/>
              <a:gd name="f35" fmla="*/ 266567 f28 1"/>
              <a:gd name="f36" fmla="*/ 43992 f27 1"/>
              <a:gd name="f37" fmla="*/ 2395558 f28 1"/>
              <a:gd name="f38" fmla="*/ 21121 f27 1"/>
              <a:gd name="f39" fmla="*/ 6845953 f28 1"/>
              <a:gd name="f40" fmla="*/ 52794 f27 1"/>
              <a:gd name="f41" fmla="*/ 6858000 f28 1"/>
              <a:gd name="f42" fmla="*/ 53070 f27 1"/>
              <a:gd name="f43" fmla="*/ f29 1 f2"/>
              <a:gd name="f44" fmla="*/ f32 1 6858000"/>
              <a:gd name="f45" fmla="*/ f33 1 5773253"/>
              <a:gd name="f46" fmla="*/ f34 1 5773253"/>
              <a:gd name="f47" fmla="*/ f35 1 6858000"/>
              <a:gd name="f48" fmla="*/ f36 1 5773253"/>
              <a:gd name="f49" fmla="*/ f37 1 6858000"/>
              <a:gd name="f50" fmla="*/ f38 1 5773253"/>
              <a:gd name="f51" fmla="*/ f39 1 6858000"/>
              <a:gd name="f52" fmla="*/ f40 1 5773253"/>
              <a:gd name="f53" fmla="*/ f41 1 6858000"/>
              <a:gd name="f54" fmla="*/ f42 1 5773253"/>
              <a:gd name="f55" fmla="*/ f5 1 f30"/>
              <a:gd name="f56" fmla="*/ f6 1 f30"/>
              <a:gd name="f57" fmla="*/ f5 1 f31"/>
              <a:gd name="f58" fmla="*/ f7 1 f31"/>
              <a:gd name="f59" fmla="+- f43 0 f1"/>
              <a:gd name="f60" fmla="*/ f44 1 f30"/>
              <a:gd name="f61" fmla="*/ f45 1 f31"/>
              <a:gd name="f62" fmla="*/ f46 1 f31"/>
              <a:gd name="f63" fmla="*/ f47 1 f30"/>
              <a:gd name="f64" fmla="*/ f48 1 f31"/>
              <a:gd name="f65" fmla="*/ f49 1 f30"/>
              <a:gd name="f66" fmla="*/ f50 1 f31"/>
              <a:gd name="f67" fmla="*/ f51 1 f30"/>
              <a:gd name="f68" fmla="*/ f52 1 f31"/>
              <a:gd name="f69" fmla="*/ f53 1 f30"/>
              <a:gd name="f70" fmla="*/ f54 1 f31"/>
              <a:gd name="f71" fmla="*/ f55 f25 1"/>
              <a:gd name="f72" fmla="*/ f56 f25 1"/>
              <a:gd name="f73" fmla="*/ f58 f26 1"/>
              <a:gd name="f74" fmla="*/ f57 f26 1"/>
              <a:gd name="f75" fmla="*/ f60 f25 1"/>
              <a:gd name="f76" fmla="*/ f61 f26 1"/>
              <a:gd name="f77" fmla="*/ f62 f26 1"/>
              <a:gd name="f78" fmla="*/ f63 f25 1"/>
              <a:gd name="f79" fmla="*/ f64 f26 1"/>
              <a:gd name="f80" fmla="*/ f65 f25 1"/>
              <a:gd name="f81" fmla="*/ f66 f26 1"/>
              <a:gd name="f82" fmla="*/ f67 f25 1"/>
              <a:gd name="f83" fmla="*/ f68 f26 1"/>
              <a:gd name="f84" fmla="*/ f69 f25 1"/>
              <a:gd name="f85" fmla="*/ f70 f26 1"/>
            </a:gdLst>
            <a:ahLst/>
            <a:cxnLst>
              <a:cxn ang="3cd4">
                <a:pos x="hc" y="t"/>
              </a:cxn>
              <a:cxn ang="0">
                <a:pos x="r" y="vc"/>
              </a:cxn>
              <a:cxn ang="cd4">
                <a:pos x="hc" y="b"/>
              </a:cxn>
              <a:cxn ang="cd2">
                <a:pos x="l" y="vc"/>
              </a:cxn>
              <a:cxn ang="f59">
                <a:pos x="f75" y="f76"/>
              </a:cxn>
              <a:cxn ang="f59">
                <a:pos x="f75" y="f77"/>
              </a:cxn>
              <a:cxn ang="f59">
                <a:pos x="f78" y="f79"/>
              </a:cxn>
              <a:cxn ang="f59">
                <a:pos x="f80" y="f81"/>
              </a:cxn>
              <a:cxn ang="f59">
                <a:pos x="f82" y="f83"/>
              </a:cxn>
              <a:cxn ang="f59">
                <a:pos x="f84" y="f85"/>
              </a:cxn>
              <a:cxn ang="f59">
                <a:pos x="f84" y="f76"/>
              </a:cxn>
            </a:cxnLst>
            <a:rect l="f71" t="f74" r="f72" b="f73"/>
            <a:pathLst>
              <a:path w="6858000" h="5773253">
                <a:moveTo>
                  <a:pt x="f5" y="f7"/>
                </a:moveTo>
                <a:lnTo>
                  <a:pt x="f5" y="f8"/>
                </a:lnTo>
                <a:lnTo>
                  <a:pt x="f9" y="f10"/>
                </a:lnTo>
                <a:cubicBezTo>
                  <a:pt x="f11" y="f12"/>
                  <a:pt x="f13" y="f14"/>
                  <a:pt x="f15" y="f16"/>
                </a:cubicBezTo>
                <a:cubicBezTo>
                  <a:pt x="f17" y="f18"/>
                  <a:pt x="f19" y="f20"/>
                  <a:pt x="f21" y="f22"/>
                </a:cubicBezTo>
                <a:lnTo>
                  <a:pt x="f6" y="f23"/>
                </a:lnTo>
                <a:lnTo>
                  <a:pt x="f6" y="f7"/>
                </a:lnTo>
                <a:close/>
              </a:path>
            </a:pathLst>
          </a:cu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pic>
        <p:nvPicPr>
          <p:cNvPr id="7" name="Picture 8" descr="Image result for values of a nurse">
            <a:extLst>
              <a:ext uri="{FF2B5EF4-FFF2-40B4-BE49-F238E27FC236}">
                <a16:creationId xmlns:a16="http://schemas.microsoft.com/office/drawing/2014/main" id="{0BB4D1ED-6717-33FE-DE76-CE8FF2FA4C01}"/>
              </a:ext>
            </a:extLst>
          </p:cNvPr>
          <p:cNvPicPr>
            <a:picLocks noChangeAspect="1"/>
          </p:cNvPicPr>
          <p:nvPr/>
        </p:nvPicPr>
        <p:blipFill>
          <a:blip r:embed="rId2"/>
          <a:stretch>
            <a:fillRect/>
          </a:stretch>
        </p:blipFill>
        <p:spPr>
          <a:xfrm>
            <a:off x="1523701" y="719998"/>
            <a:ext cx="2688427" cy="2524667"/>
          </a:xfrm>
          <a:prstGeom prst="rect">
            <a:avLst/>
          </a:prstGeom>
          <a:noFill/>
          <a:ln cap="flat">
            <a:noFill/>
          </a:ln>
        </p:spPr>
      </p:pic>
      <p:pic>
        <p:nvPicPr>
          <p:cNvPr id="8" name="Picture 4" descr="Image result for values of a nurse">
            <a:extLst>
              <a:ext uri="{FF2B5EF4-FFF2-40B4-BE49-F238E27FC236}">
                <a16:creationId xmlns:a16="http://schemas.microsoft.com/office/drawing/2014/main" id="{67AB7213-FB2B-AF2E-721F-C1E8FED900B6}"/>
              </a:ext>
            </a:extLst>
          </p:cNvPr>
          <p:cNvPicPr>
            <a:picLocks noChangeAspect="1"/>
          </p:cNvPicPr>
          <p:nvPr/>
        </p:nvPicPr>
        <p:blipFill>
          <a:blip r:embed="rId3"/>
          <a:srcRect l="6798"/>
          <a:stretch>
            <a:fillRect/>
          </a:stretch>
        </p:blipFill>
        <p:spPr>
          <a:xfrm>
            <a:off x="998561" y="3604665"/>
            <a:ext cx="3738725" cy="2524667"/>
          </a:xfrm>
          <a:prstGeom prst="rect">
            <a:avLst/>
          </a:prstGeom>
          <a:noFill/>
          <a:ln cap="flat">
            <a:noFill/>
          </a:ln>
        </p:spPr>
      </p:pic>
      <p:sp>
        <p:nvSpPr>
          <p:cNvPr id="11" name="TextBox 10">
            <a:extLst>
              <a:ext uri="{FF2B5EF4-FFF2-40B4-BE49-F238E27FC236}">
                <a16:creationId xmlns:a16="http://schemas.microsoft.com/office/drawing/2014/main" id="{F4E54A45-EB64-7E21-392F-9C4EF121FEBA}"/>
              </a:ext>
            </a:extLst>
          </p:cNvPr>
          <p:cNvSpPr txBox="1"/>
          <p:nvPr/>
        </p:nvSpPr>
        <p:spPr>
          <a:xfrm>
            <a:off x="8425543" y="5812971"/>
            <a:ext cx="3766453" cy="646331"/>
          </a:xfrm>
          <a:prstGeom prst="rect">
            <a:avLst/>
          </a:prstGeom>
          <a:noFill/>
        </p:spPr>
        <p:txBody>
          <a:bodyPr wrap="square" rtlCol="0">
            <a:spAutoFit/>
          </a:bodyPr>
          <a:lstStyle/>
          <a:p>
            <a:r>
              <a:rPr lang="en-GB" dirty="0">
                <a:solidFill>
                  <a:schemeClr val="bg1"/>
                </a:solidFill>
              </a:rPr>
              <a:t>By Lacramioara Burlacu</a:t>
            </a:r>
          </a:p>
          <a:p>
            <a:r>
              <a:rPr lang="en-GB" dirty="0">
                <a:solidFill>
                  <a:schemeClr val="bg1"/>
                </a:solidFill>
              </a:rPr>
              <a:t>Date: 28/11/2023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1738D5-31CD-CF84-4803-779B0741BB05}"/>
              </a:ext>
            </a:extLst>
          </p:cNvPr>
          <p:cNvSpPr/>
          <p:nvPr/>
        </p:nvSpPr>
        <p:spPr>
          <a:xfrm>
            <a:off x="581887" y="332512"/>
            <a:ext cx="2299853" cy="942106"/>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Compassion </a:t>
            </a:r>
          </a:p>
        </p:txBody>
      </p:sp>
      <p:sp>
        <p:nvSpPr>
          <p:cNvPr id="4" name="Rectangle 3">
            <a:extLst>
              <a:ext uri="{FF2B5EF4-FFF2-40B4-BE49-F238E27FC236}">
                <a16:creationId xmlns:a16="http://schemas.microsoft.com/office/drawing/2014/main" id="{1436B04D-07B5-5EB8-A8E4-2E0E115FB195}"/>
              </a:ext>
            </a:extLst>
          </p:cNvPr>
          <p:cNvSpPr/>
          <p:nvPr/>
        </p:nvSpPr>
        <p:spPr>
          <a:xfrm>
            <a:off x="3692447" y="1158581"/>
            <a:ext cx="2216725" cy="96289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Responsiveness </a:t>
            </a:r>
          </a:p>
        </p:txBody>
      </p:sp>
      <p:sp>
        <p:nvSpPr>
          <p:cNvPr id="5" name="Rectangle 4">
            <a:extLst>
              <a:ext uri="{FF2B5EF4-FFF2-40B4-BE49-F238E27FC236}">
                <a16:creationId xmlns:a16="http://schemas.microsoft.com/office/drawing/2014/main" id="{F8C62D6C-61DE-D97D-7BAC-3791D6F7009B}"/>
              </a:ext>
            </a:extLst>
          </p:cNvPr>
          <p:cNvSpPr/>
          <p:nvPr/>
        </p:nvSpPr>
        <p:spPr>
          <a:xfrm>
            <a:off x="6511634" y="346365"/>
            <a:ext cx="2576943" cy="942106"/>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Respectfulness </a:t>
            </a:r>
          </a:p>
        </p:txBody>
      </p:sp>
      <p:sp>
        <p:nvSpPr>
          <p:cNvPr id="6" name="Rectangle 5">
            <a:extLst>
              <a:ext uri="{FF2B5EF4-FFF2-40B4-BE49-F238E27FC236}">
                <a16:creationId xmlns:a16="http://schemas.microsoft.com/office/drawing/2014/main" id="{2657F883-7ED2-BCE1-28EB-3891A3153357}"/>
              </a:ext>
            </a:extLst>
          </p:cNvPr>
          <p:cNvSpPr/>
          <p:nvPr/>
        </p:nvSpPr>
        <p:spPr>
          <a:xfrm>
            <a:off x="9795162" y="807031"/>
            <a:ext cx="2216725" cy="96289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Commitment </a:t>
            </a:r>
          </a:p>
        </p:txBody>
      </p:sp>
      <p:sp>
        <p:nvSpPr>
          <p:cNvPr id="7" name="Rectangle 6">
            <a:extLst>
              <a:ext uri="{FF2B5EF4-FFF2-40B4-BE49-F238E27FC236}">
                <a16:creationId xmlns:a16="http://schemas.microsoft.com/office/drawing/2014/main" id="{6513C257-E5ED-D529-C4FA-7940320193E4}"/>
              </a:ext>
            </a:extLst>
          </p:cNvPr>
          <p:cNvSpPr/>
          <p:nvPr/>
        </p:nvSpPr>
        <p:spPr>
          <a:xfrm>
            <a:off x="249384" y="2209803"/>
            <a:ext cx="2119743" cy="942106"/>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Communication </a:t>
            </a:r>
          </a:p>
        </p:txBody>
      </p:sp>
      <p:sp>
        <p:nvSpPr>
          <p:cNvPr id="8" name="Rectangle 7">
            <a:extLst>
              <a:ext uri="{FF2B5EF4-FFF2-40B4-BE49-F238E27FC236}">
                <a16:creationId xmlns:a16="http://schemas.microsoft.com/office/drawing/2014/main" id="{93F70A9A-DC60-D666-BE0F-0E76AA6DDB06}"/>
              </a:ext>
            </a:extLst>
          </p:cNvPr>
          <p:cNvSpPr/>
          <p:nvPr/>
        </p:nvSpPr>
        <p:spPr>
          <a:xfrm>
            <a:off x="9864437" y="3151909"/>
            <a:ext cx="2078184" cy="91440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Social justice </a:t>
            </a:r>
          </a:p>
        </p:txBody>
      </p:sp>
      <p:sp>
        <p:nvSpPr>
          <p:cNvPr id="9" name="Rectangle 8">
            <a:extLst>
              <a:ext uri="{FF2B5EF4-FFF2-40B4-BE49-F238E27FC236}">
                <a16:creationId xmlns:a16="http://schemas.microsoft.com/office/drawing/2014/main" id="{ACAD847F-197C-01F1-8975-E450EA0B2DB3}"/>
              </a:ext>
            </a:extLst>
          </p:cNvPr>
          <p:cNvSpPr/>
          <p:nvPr/>
        </p:nvSpPr>
        <p:spPr>
          <a:xfrm>
            <a:off x="554181" y="3909151"/>
            <a:ext cx="2410696" cy="91440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Sagona Book"/>
              </a:rPr>
              <a:t>Reflection </a:t>
            </a:r>
          </a:p>
        </p:txBody>
      </p:sp>
      <p:sp>
        <p:nvSpPr>
          <p:cNvPr id="10" name="Rectangle 9">
            <a:extLst>
              <a:ext uri="{FF2B5EF4-FFF2-40B4-BE49-F238E27FC236}">
                <a16:creationId xmlns:a16="http://schemas.microsoft.com/office/drawing/2014/main" id="{24673BDB-D086-4816-598C-309D0E04C2D9}"/>
              </a:ext>
            </a:extLst>
          </p:cNvPr>
          <p:cNvSpPr/>
          <p:nvPr/>
        </p:nvSpPr>
        <p:spPr>
          <a:xfrm>
            <a:off x="4228917" y="4317491"/>
            <a:ext cx="2590796" cy="91440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Human dignity </a:t>
            </a:r>
          </a:p>
        </p:txBody>
      </p:sp>
      <p:sp>
        <p:nvSpPr>
          <p:cNvPr id="11" name="Rectangle 10">
            <a:extLst>
              <a:ext uri="{FF2B5EF4-FFF2-40B4-BE49-F238E27FC236}">
                <a16:creationId xmlns:a16="http://schemas.microsoft.com/office/drawing/2014/main" id="{44AC9D3F-1640-809D-798E-F25420136EB0}"/>
              </a:ext>
            </a:extLst>
          </p:cNvPr>
          <p:cNvSpPr/>
          <p:nvPr/>
        </p:nvSpPr>
        <p:spPr>
          <a:xfrm>
            <a:off x="9864437" y="5990362"/>
            <a:ext cx="2216725" cy="803556"/>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Sagona Book"/>
              </a:rPr>
              <a:t>Academic writing skills</a:t>
            </a:r>
          </a:p>
        </p:txBody>
      </p:sp>
      <p:sp>
        <p:nvSpPr>
          <p:cNvPr id="12" name="Rectangle 11">
            <a:extLst>
              <a:ext uri="{FF2B5EF4-FFF2-40B4-BE49-F238E27FC236}">
                <a16:creationId xmlns:a16="http://schemas.microsoft.com/office/drawing/2014/main" id="{E0A9C82B-33CB-613C-0131-F9DE20C63E8F}"/>
              </a:ext>
            </a:extLst>
          </p:cNvPr>
          <p:cNvSpPr/>
          <p:nvPr/>
        </p:nvSpPr>
        <p:spPr>
          <a:xfrm>
            <a:off x="6761018" y="5533162"/>
            <a:ext cx="2327568" cy="91440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Autonomy </a:t>
            </a:r>
          </a:p>
        </p:txBody>
      </p:sp>
      <p:sp>
        <p:nvSpPr>
          <p:cNvPr id="13" name="Rectangle 12">
            <a:extLst>
              <a:ext uri="{FF2B5EF4-FFF2-40B4-BE49-F238E27FC236}">
                <a16:creationId xmlns:a16="http://schemas.microsoft.com/office/drawing/2014/main" id="{50D89EC5-7078-385F-60D8-3F55301089EF}"/>
              </a:ext>
            </a:extLst>
          </p:cNvPr>
          <p:cNvSpPr/>
          <p:nvPr/>
        </p:nvSpPr>
        <p:spPr>
          <a:xfrm>
            <a:off x="3415146" y="5735784"/>
            <a:ext cx="2064331" cy="91440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agona Book"/>
              </a:rPr>
              <a:t>Empathy </a:t>
            </a:r>
          </a:p>
        </p:txBody>
      </p:sp>
      <p:sp>
        <p:nvSpPr>
          <p:cNvPr id="14" name="Rectangle 13">
            <a:extLst>
              <a:ext uri="{FF2B5EF4-FFF2-40B4-BE49-F238E27FC236}">
                <a16:creationId xmlns:a16="http://schemas.microsoft.com/office/drawing/2014/main" id="{2D49E25B-D5FC-851B-0128-C276EDC65043}"/>
              </a:ext>
            </a:extLst>
          </p:cNvPr>
          <p:cNvSpPr/>
          <p:nvPr/>
        </p:nvSpPr>
        <p:spPr>
          <a:xfrm>
            <a:off x="5797049" y="2406787"/>
            <a:ext cx="2576943" cy="962890"/>
          </a:xfrm>
          <a:prstGeom prst="rect">
            <a:avLst/>
          </a:prstGeom>
          <a:solidFill>
            <a:srgbClr val="B495C2"/>
          </a:solidFill>
          <a:ln w="12701" cap="flat">
            <a:solidFill>
              <a:srgbClr val="4A3C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Sagona Book"/>
              </a:rPr>
              <a:t>Referencing/</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Sagona Book"/>
              </a:rPr>
              <a:t>paraphrasing   skills</a:t>
            </a:r>
            <a:endParaRPr lang="en-GB" sz="1800" b="0" i="0" u="none" strike="noStrike" kern="1200" cap="none" spc="0" baseline="0" dirty="0">
              <a:solidFill>
                <a:srgbClr val="FFFFFF"/>
              </a:solidFill>
              <a:uFillTx/>
              <a:latin typeface="Sagona Book"/>
            </a:endParaRPr>
          </a:p>
        </p:txBody>
      </p:sp>
      <p:pic>
        <p:nvPicPr>
          <p:cNvPr id="15" name="Picture 6" descr="Image result for NURSE">
            <a:extLst>
              <a:ext uri="{FF2B5EF4-FFF2-40B4-BE49-F238E27FC236}">
                <a16:creationId xmlns:a16="http://schemas.microsoft.com/office/drawing/2014/main" id="{CD7A8B8B-E672-4F03-EB68-790BC60F0BB4}"/>
              </a:ext>
            </a:extLst>
          </p:cNvPr>
          <p:cNvPicPr>
            <a:picLocks noChangeAspect="1"/>
          </p:cNvPicPr>
          <p:nvPr/>
        </p:nvPicPr>
        <p:blipFill>
          <a:blip r:embed="rId2"/>
          <a:srcRect/>
          <a:stretch>
            <a:fillRect/>
          </a:stretch>
        </p:blipFill>
        <p:spPr>
          <a:xfrm>
            <a:off x="7315638" y="3567540"/>
            <a:ext cx="2354845" cy="1569896"/>
          </a:xfrm>
          <a:prstGeom prst="rect">
            <a:avLst/>
          </a:prstGeom>
          <a:noFill/>
          <a:ln cap="flat">
            <a:noFill/>
          </a:ln>
        </p:spPr>
      </p:pic>
      <p:pic>
        <p:nvPicPr>
          <p:cNvPr id="16" name="Picture 8" descr="Image result for NURSE">
            <a:extLst>
              <a:ext uri="{FF2B5EF4-FFF2-40B4-BE49-F238E27FC236}">
                <a16:creationId xmlns:a16="http://schemas.microsoft.com/office/drawing/2014/main" id="{B8FFF522-81A2-3E07-AE51-F6B249D4C14F}"/>
              </a:ext>
            </a:extLst>
          </p:cNvPr>
          <p:cNvPicPr>
            <a:picLocks noChangeAspect="1"/>
          </p:cNvPicPr>
          <p:nvPr/>
        </p:nvPicPr>
        <p:blipFill>
          <a:blip r:embed="rId3"/>
          <a:srcRect/>
          <a:stretch>
            <a:fillRect/>
          </a:stretch>
        </p:blipFill>
        <p:spPr>
          <a:xfrm>
            <a:off x="2992584" y="2350081"/>
            <a:ext cx="1314020" cy="1833509"/>
          </a:xfrm>
          <a:prstGeom prst="rect">
            <a:avLst/>
          </a:prstGeom>
          <a:noFill/>
          <a:ln cap="flat">
            <a:noFill/>
          </a:ln>
        </p:spPr>
      </p:pic>
      <p:pic>
        <p:nvPicPr>
          <p:cNvPr id="17" name="Picture 10" descr="Image result for NURSE">
            <a:extLst>
              <a:ext uri="{FF2B5EF4-FFF2-40B4-BE49-F238E27FC236}">
                <a16:creationId xmlns:a16="http://schemas.microsoft.com/office/drawing/2014/main" id="{4ADDC67D-DFDC-6C98-4AFE-C2F20786D45D}"/>
              </a:ext>
            </a:extLst>
          </p:cNvPr>
          <p:cNvPicPr>
            <a:picLocks noChangeAspect="1"/>
          </p:cNvPicPr>
          <p:nvPr/>
        </p:nvPicPr>
        <p:blipFill>
          <a:blip r:embed="rId4"/>
          <a:srcRect/>
          <a:stretch>
            <a:fillRect/>
          </a:stretch>
        </p:blipFill>
        <p:spPr>
          <a:xfrm>
            <a:off x="254139" y="5065565"/>
            <a:ext cx="2571749" cy="1714500"/>
          </a:xfrm>
          <a:prstGeom prst="rect">
            <a:avLst/>
          </a:prstGeom>
          <a:noFill/>
          <a:ln cap="flat">
            <a:noFill/>
          </a:ln>
        </p:spPr>
      </p:pic>
      <p:pic>
        <p:nvPicPr>
          <p:cNvPr id="18" name="Picture 12" descr="Image result for NURSE">
            <a:extLst>
              <a:ext uri="{FF2B5EF4-FFF2-40B4-BE49-F238E27FC236}">
                <a16:creationId xmlns:a16="http://schemas.microsoft.com/office/drawing/2014/main" id="{02692918-8BAC-DC10-484A-8CFCAE5AD02A}"/>
              </a:ext>
            </a:extLst>
          </p:cNvPr>
          <p:cNvPicPr>
            <a:picLocks noChangeAspect="1"/>
          </p:cNvPicPr>
          <p:nvPr/>
        </p:nvPicPr>
        <p:blipFill>
          <a:blip r:embed="rId5"/>
          <a:srcRect/>
          <a:stretch>
            <a:fillRect/>
          </a:stretch>
        </p:blipFill>
        <p:spPr>
          <a:xfrm>
            <a:off x="10307564" y="4322405"/>
            <a:ext cx="1510579" cy="1510579"/>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7086497-ADFC-F597-5C09-E8CA5AF1C9D3}"/>
              </a:ext>
            </a:extLst>
          </p:cNvPr>
          <p:cNvSpPr txBox="1"/>
          <p:nvPr/>
        </p:nvSpPr>
        <p:spPr>
          <a:xfrm>
            <a:off x="-4681" y="-923982"/>
            <a:ext cx="12211656" cy="1338828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Calibri"/>
                <a:ea typeface="Calibri"/>
                <a:cs typeface="Calibri"/>
              </a:rPr>
              <a:t>A versatile instrument that improves a nurse's practice, professionalism, and voice in the healthcare sector is academic writing. It is a crucial aspect of nursing that guarantees excellent patient care, career development, and the progress of the discipline.</a:t>
            </a: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Calibri"/>
                <a:ea typeface="Calibri"/>
                <a:cs typeface="Calibri"/>
              </a:rPr>
              <a:t>An essential skill for practicing professional nursing is using references well. It promotes the advancement of nursing knowledge, professional integrity, evidence-based care, ongoing learning and informed decision-making—all of which are necessary for delivering excellent </a:t>
            </a:r>
            <a:r>
              <a:rPr lang="en-GB" sz="1800" b="0" i="0" u="none" strike="noStrike" kern="0" cap="none" spc="0" baseline="0">
                <a:solidFill>
                  <a:srgbClr val="FFFFFF"/>
                </a:solidFill>
                <a:uFillTx/>
                <a:latin typeface="Calibri"/>
                <a:ea typeface="Calibri"/>
                <a:cs typeface="Calibri"/>
              </a:rPr>
              <a:t>medical care.</a:t>
            </a:r>
            <a:endParaRPr lang="en-GB" sz="1800" b="0" i="0" u="none" strike="noStrike" kern="0" cap="none" spc="0" baseline="0" dirty="0">
              <a:solidFill>
                <a:srgbClr val="FFFFFF"/>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Calibri"/>
                <a:ea typeface="Calibri"/>
                <a:cs typeface="Calibri"/>
              </a:rPr>
              <a:t>To enhance the quality of patient care, promote professional and personal development and support ethical practice, communication, emotional stability, and effective decision-making, reflection is a crucial component of nursing.</a:t>
            </a: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Calibri"/>
                <a:cs typeface="Calibri"/>
              </a:rPr>
              <a:t>(</a:t>
            </a:r>
            <a:r>
              <a:rPr lang="en-GB" kern="0" dirty="0">
                <a:solidFill>
                  <a:srgbClr val="FFFFFF"/>
                </a:solidFill>
                <a:latin typeface="Calibri"/>
                <a:cs typeface="Calibri"/>
              </a:rPr>
              <a:t>Fowler </a:t>
            </a:r>
            <a:r>
              <a:rPr lang="en-GB" sz="1800" b="0" i="0" u="none" strike="noStrike" kern="0" cap="none" spc="0" baseline="0" dirty="0">
                <a:solidFill>
                  <a:srgbClr val="FFFFFF"/>
                </a:solidFill>
                <a:uFillTx/>
                <a:latin typeface="Calibri"/>
                <a:cs typeface="Calibri"/>
              </a:rPr>
              <a:t>2015; Polit and Beck 2020)</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1800" b="0" i="0" u="none" strike="noStrike" kern="0" cap="none" spc="0" baseline="0" dirty="0">
                <a:solidFill>
                  <a:srgbClr val="FFFFFF"/>
                </a:solidFill>
                <a:uFillTx/>
                <a:latin typeface="Calibri"/>
                <a:cs typeface="Calibri"/>
              </a:rPr>
              <a:t>(Johns 2017; Schön 1983; Gibbs 1988)</a:t>
            </a:r>
            <a:endParaRPr lang="en-GB" sz="1800" b="0" i="0" u="none" strike="noStrike" kern="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0" cap="none" spc="0" baseline="0" dirty="0">
              <a:solidFill>
                <a:srgbClr val="FFFFFF"/>
              </a:solidFill>
              <a:uFillTx/>
              <a:latin typeface="Sagona Book"/>
              <a:cs typeface="Calibri"/>
            </a:endParaRPr>
          </a:p>
        </p:txBody>
      </p:sp>
      <p:pic>
        <p:nvPicPr>
          <p:cNvPr id="3" name="Picture 2" descr="Gibbs' Reflective Cycle">
            <a:extLst>
              <a:ext uri="{FF2B5EF4-FFF2-40B4-BE49-F238E27FC236}">
                <a16:creationId xmlns:a16="http://schemas.microsoft.com/office/drawing/2014/main" id="{57C00AE1-8C6B-165B-04D5-1FDFF6B68490}"/>
              </a:ext>
            </a:extLst>
          </p:cNvPr>
          <p:cNvPicPr>
            <a:picLocks noChangeAspect="1"/>
          </p:cNvPicPr>
          <p:nvPr/>
        </p:nvPicPr>
        <p:blipFill>
          <a:blip r:embed="rId2"/>
          <a:stretch>
            <a:fillRect/>
          </a:stretch>
        </p:blipFill>
        <p:spPr>
          <a:xfrm>
            <a:off x="8616775" y="3918441"/>
            <a:ext cx="3577279" cy="2944386"/>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bg>
      <p:bgPr>
        <a:solidFill>
          <a:srgbClr val="0B2827"/>
        </a:solidFill>
        <a:effectLst/>
      </p:bgPr>
    </p:bg>
    <p:spTree>
      <p:nvGrpSpPr>
        <p:cNvPr id="1" name=""/>
        <p:cNvGrpSpPr/>
        <p:nvPr/>
      </p:nvGrpSpPr>
      <p:grpSpPr>
        <a:xfrm>
          <a:off x="0" y="0"/>
          <a:ext cx="0" cy="0"/>
          <a:chOff x="0" y="0"/>
          <a:chExt cx="0" cy="0"/>
        </a:xfrm>
      </p:grpSpPr>
      <p:sp>
        <p:nvSpPr>
          <p:cNvPr id="2" name="Rectangle 6191">
            <a:extLst>
              <a:ext uri="{FF2B5EF4-FFF2-40B4-BE49-F238E27FC236}">
                <a16:creationId xmlns:a16="http://schemas.microsoft.com/office/drawing/2014/main" id="{0BB9AE7E-BC5D-4275-56B9-728E923D7DAB}"/>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3" name="Rectangle 6192">
            <a:extLst>
              <a:ext uri="{FF2B5EF4-FFF2-40B4-BE49-F238E27FC236}">
                <a16:creationId xmlns:a16="http://schemas.microsoft.com/office/drawing/2014/main" id="{E9C744F5-8167-23D2-7AEE-0A0FA9907521}"/>
              </a:ext>
            </a:extLst>
          </p:cNvPr>
          <p:cNvSpPr>
            <a:spLocks noMove="1" noResize="1"/>
          </p:cNvSpPr>
          <p:nvPr/>
        </p:nvSpPr>
        <p:spPr>
          <a:xfrm>
            <a:off x="0" y="0"/>
            <a:ext cx="12191996" cy="6858000"/>
          </a:xfrm>
          <a:prstGeom prst="rect">
            <a:avLst/>
          </a:pr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4" name="Rectangle 6184">
            <a:extLst>
              <a:ext uri="{FF2B5EF4-FFF2-40B4-BE49-F238E27FC236}">
                <a16:creationId xmlns:a16="http://schemas.microsoft.com/office/drawing/2014/main" id="{1BA79EAA-7478-4563-04DA-751D401BF6BF}"/>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5" name="Freeform: Shape 6186">
            <a:extLst>
              <a:ext uri="{FF2B5EF4-FFF2-40B4-BE49-F238E27FC236}">
                <a16:creationId xmlns:a16="http://schemas.microsoft.com/office/drawing/2014/main" id="{44C0450D-1719-58C9-B314-79EFBED439EC}"/>
              </a:ext>
            </a:extLst>
          </p:cNvPr>
          <p:cNvSpPr>
            <a:spLocks noMove="1" noResize="1"/>
          </p:cNvSpPr>
          <p:nvPr/>
        </p:nvSpPr>
        <p:spPr>
          <a:xfrm rot="10799991">
            <a:off x="0" y="0"/>
            <a:ext cx="7573810" cy="6858000"/>
          </a:xfrm>
          <a:custGeom>
            <a:avLst/>
            <a:gdLst>
              <a:gd name="f0" fmla="val 10800000"/>
              <a:gd name="f1" fmla="val 5400000"/>
              <a:gd name="f2" fmla="val 180"/>
              <a:gd name="f3" fmla="val w"/>
              <a:gd name="f4" fmla="val h"/>
              <a:gd name="f5" fmla="val 0"/>
              <a:gd name="f6" fmla="val 7573811"/>
              <a:gd name="f7" fmla="val 6858000"/>
              <a:gd name="f8" fmla="val 1129816"/>
              <a:gd name="f9" fmla="val 1406292"/>
              <a:gd name="f10" fmla="val 1194784"/>
              <a:gd name="f11" fmla="val 6625926"/>
              <a:gd name="f12" fmla="val 968525"/>
              <a:gd name="f13" fmla="val 6360025"/>
              <a:gd name="f14" fmla="val 763745"/>
              <a:gd name="f15" fmla="val 6065137"/>
              <a:gd name="f16" fmla="val 580447"/>
              <a:gd name="f17" fmla="val 5744482"/>
              <a:gd name="f18" fmla="val 213848"/>
              <a:gd name="f19" fmla="val 5072633"/>
              <a:gd name="f20" fmla="val 4370245"/>
              <a:gd name="f21" fmla="val 3637319"/>
              <a:gd name="f22" fmla="val 3057086"/>
              <a:gd name="f23" fmla="val 61099"/>
              <a:gd name="f24" fmla="val 2446314"/>
              <a:gd name="f25" fmla="val 183298"/>
              <a:gd name="f26" fmla="val 1866081"/>
              <a:gd name="f27" fmla="val 305499"/>
              <a:gd name="f28" fmla="val 1285847"/>
              <a:gd name="f29" fmla="val 519347"/>
              <a:gd name="f30" fmla="val 827768"/>
              <a:gd name="f31" fmla="val 794295"/>
              <a:gd name="f32" fmla="val 430767"/>
              <a:gd name="f33" fmla="val 859214"/>
              <a:gd name="f34" fmla="val 339151"/>
              <a:gd name="f35" fmla="val 925564"/>
              <a:gd name="f36" fmla="val 250398"/>
              <a:gd name="f37" fmla="val 993227"/>
              <a:gd name="f38" fmla="val 164508"/>
              <a:gd name="f39" fmla="+- 0 0 -90"/>
              <a:gd name="f40" fmla="*/ f3 1 7573811"/>
              <a:gd name="f41" fmla="*/ f4 1 6858000"/>
              <a:gd name="f42" fmla="+- f7 0 f5"/>
              <a:gd name="f43" fmla="+- f6 0 f5"/>
              <a:gd name="f44" fmla="*/ f39 f0 1"/>
              <a:gd name="f45" fmla="*/ f43 1 7573811"/>
              <a:gd name="f46" fmla="*/ f42 1 6858000"/>
              <a:gd name="f47" fmla="*/ 1129816 f43 1"/>
              <a:gd name="f48" fmla="*/ 0 f42 1"/>
              <a:gd name="f49" fmla="*/ 7573811 f43 1"/>
              <a:gd name="f50" fmla="*/ 6858000 f42 1"/>
              <a:gd name="f51" fmla="*/ 1406292 f43 1"/>
              <a:gd name="f52" fmla="*/ 1194784 f43 1"/>
              <a:gd name="f53" fmla="*/ 6625926 f42 1"/>
              <a:gd name="f54" fmla="*/ 580447 f43 1"/>
              <a:gd name="f55" fmla="*/ 5744482 f42 1"/>
              <a:gd name="f56" fmla="*/ 0 f43 1"/>
              <a:gd name="f57" fmla="*/ 3637319 f42 1"/>
              <a:gd name="f58" fmla="*/ 183298 f43 1"/>
              <a:gd name="f59" fmla="*/ 1866081 f42 1"/>
              <a:gd name="f60" fmla="*/ 794295 f43 1"/>
              <a:gd name="f61" fmla="*/ 430767 f42 1"/>
              <a:gd name="f62" fmla="*/ 993227 f43 1"/>
              <a:gd name="f63" fmla="*/ 164508 f42 1"/>
              <a:gd name="f64" fmla="*/ f44 1 f2"/>
              <a:gd name="f65" fmla="*/ f47 1 7573811"/>
              <a:gd name="f66" fmla="*/ f48 1 6858000"/>
              <a:gd name="f67" fmla="*/ f49 1 7573811"/>
              <a:gd name="f68" fmla="*/ f50 1 6858000"/>
              <a:gd name="f69" fmla="*/ f51 1 7573811"/>
              <a:gd name="f70" fmla="*/ f52 1 7573811"/>
              <a:gd name="f71" fmla="*/ f53 1 6858000"/>
              <a:gd name="f72" fmla="*/ f54 1 7573811"/>
              <a:gd name="f73" fmla="*/ f55 1 6858000"/>
              <a:gd name="f74" fmla="*/ f56 1 7573811"/>
              <a:gd name="f75" fmla="*/ f57 1 6858000"/>
              <a:gd name="f76" fmla="*/ f58 1 7573811"/>
              <a:gd name="f77" fmla="*/ f59 1 6858000"/>
              <a:gd name="f78" fmla="*/ f60 1 7573811"/>
              <a:gd name="f79" fmla="*/ f61 1 6858000"/>
              <a:gd name="f80" fmla="*/ f62 1 7573811"/>
              <a:gd name="f81" fmla="*/ f63 1 6858000"/>
              <a:gd name="f82" fmla="*/ f5 1 f45"/>
              <a:gd name="f83" fmla="*/ f6 1 f45"/>
              <a:gd name="f84" fmla="*/ f5 1 f46"/>
              <a:gd name="f85" fmla="*/ f7 1 f46"/>
              <a:gd name="f86" fmla="+- f64 0 f1"/>
              <a:gd name="f87" fmla="*/ f65 1 f45"/>
              <a:gd name="f88" fmla="*/ f66 1 f46"/>
              <a:gd name="f89" fmla="*/ f67 1 f45"/>
              <a:gd name="f90" fmla="*/ f68 1 f46"/>
              <a:gd name="f91" fmla="*/ f69 1 f45"/>
              <a:gd name="f92" fmla="*/ f70 1 f45"/>
              <a:gd name="f93" fmla="*/ f71 1 f46"/>
              <a:gd name="f94" fmla="*/ f72 1 f45"/>
              <a:gd name="f95" fmla="*/ f73 1 f46"/>
              <a:gd name="f96" fmla="*/ f74 1 f45"/>
              <a:gd name="f97" fmla="*/ f75 1 f46"/>
              <a:gd name="f98" fmla="*/ f76 1 f45"/>
              <a:gd name="f99" fmla="*/ f77 1 f46"/>
              <a:gd name="f100" fmla="*/ f78 1 f45"/>
              <a:gd name="f101" fmla="*/ f79 1 f46"/>
              <a:gd name="f102" fmla="*/ f80 1 f45"/>
              <a:gd name="f103" fmla="*/ f81 1 f46"/>
              <a:gd name="f104" fmla="*/ f82 f40 1"/>
              <a:gd name="f105" fmla="*/ f83 f40 1"/>
              <a:gd name="f106" fmla="*/ f85 f41 1"/>
              <a:gd name="f107" fmla="*/ f84 f41 1"/>
              <a:gd name="f108" fmla="*/ f87 f40 1"/>
              <a:gd name="f109" fmla="*/ f88 f41 1"/>
              <a:gd name="f110" fmla="*/ f89 f40 1"/>
              <a:gd name="f111" fmla="*/ f90 f41 1"/>
              <a:gd name="f112" fmla="*/ f91 f40 1"/>
              <a:gd name="f113" fmla="*/ f92 f40 1"/>
              <a:gd name="f114" fmla="*/ f93 f41 1"/>
              <a:gd name="f115" fmla="*/ f94 f40 1"/>
              <a:gd name="f116" fmla="*/ f95 f41 1"/>
              <a:gd name="f117" fmla="*/ f96 f40 1"/>
              <a:gd name="f118" fmla="*/ f97 f41 1"/>
              <a:gd name="f119" fmla="*/ f98 f40 1"/>
              <a:gd name="f120" fmla="*/ f99 f41 1"/>
              <a:gd name="f121" fmla="*/ f100 f40 1"/>
              <a:gd name="f122" fmla="*/ f101 f41 1"/>
              <a:gd name="f123" fmla="*/ f102 f40 1"/>
              <a:gd name="f124" fmla="*/ f103 f41 1"/>
            </a:gdLst>
            <a:ahLst/>
            <a:cxnLst>
              <a:cxn ang="3cd4">
                <a:pos x="hc" y="t"/>
              </a:cxn>
              <a:cxn ang="0">
                <a:pos x="r" y="vc"/>
              </a:cxn>
              <a:cxn ang="cd4">
                <a:pos x="hc" y="b"/>
              </a:cxn>
              <a:cxn ang="cd2">
                <a:pos x="l" y="vc"/>
              </a:cxn>
              <a:cxn ang="f86">
                <a:pos x="f108" y="f109"/>
              </a:cxn>
              <a:cxn ang="f86">
                <a:pos x="f110" y="f109"/>
              </a:cxn>
              <a:cxn ang="f86">
                <a:pos x="f110" y="f111"/>
              </a:cxn>
              <a:cxn ang="f86">
                <a:pos x="f112" y="f111"/>
              </a:cxn>
              <a:cxn ang="f86">
                <a:pos x="f113" y="f114"/>
              </a:cxn>
              <a:cxn ang="f86">
                <a:pos x="f115" y="f116"/>
              </a:cxn>
              <a:cxn ang="f86">
                <a:pos x="f117" y="f118"/>
              </a:cxn>
              <a:cxn ang="f86">
                <a:pos x="f119" y="f120"/>
              </a:cxn>
              <a:cxn ang="f86">
                <a:pos x="f121" y="f122"/>
              </a:cxn>
              <a:cxn ang="f86">
                <a:pos x="f123" y="f124"/>
              </a:cxn>
            </a:cxnLst>
            <a:rect l="f104" t="f107" r="f105" b="f106"/>
            <a:pathLst>
              <a:path w="7573811" h="6858000">
                <a:moveTo>
                  <a:pt x="f8" y="f5"/>
                </a:moveTo>
                <a:lnTo>
                  <a:pt x="f6" y="f5"/>
                </a:lnTo>
                <a:lnTo>
                  <a:pt x="f6" y="f7"/>
                </a:lnTo>
                <a:lnTo>
                  <a:pt x="f9" y="f7"/>
                </a:lnTo>
                <a:lnTo>
                  <a:pt x="f10" y="f11"/>
                </a:lnTo>
                <a:cubicBezTo>
                  <a:pt x="f12" y="f13"/>
                  <a:pt x="f14" y="f15"/>
                  <a:pt x="f16" y="f17"/>
                </a:cubicBezTo>
                <a:cubicBezTo>
                  <a:pt x="f18" y="f19"/>
                  <a:pt x="f5" y="f20"/>
                  <a:pt x="f5" y="f21"/>
                </a:cubicBezTo>
                <a:cubicBezTo>
                  <a:pt x="f5" y="f22"/>
                  <a:pt x="f23" y="f24"/>
                  <a:pt x="f25" y="f26"/>
                </a:cubicBezTo>
                <a:cubicBezTo>
                  <a:pt x="f27" y="f28"/>
                  <a:pt x="f29" y="f30"/>
                  <a:pt x="f31" y="f32"/>
                </a:cubicBezTo>
                <a:cubicBezTo>
                  <a:pt x="f33" y="f34"/>
                  <a:pt x="f35" y="f36"/>
                  <a:pt x="f37" y="f38"/>
                </a:cubicBezTo>
                <a:close/>
              </a:path>
            </a:pathLst>
          </a:cu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A87C19"/>
              </a:solidFill>
              <a:uFillTx/>
              <a:latin typeface="Sagona Book"/>
            </a:endParaRPr>
          </a:p>
        </p:txBody>
      </p:sp>
      <p:sp>
        <p:nvSpPr>
          <p:cNvPr id="6" name="TextBox 2">
            <a:extLst>
              <a:ext uri="{FF2B5EF4-FFF2-40B4-BE49-F238E27FC236}">
                <a16:creationId xmlns:a16="http://schemas.microsoft.com/office/drawing/2014/main" id="{C1B5A7CB-70A3-F9BE-B62C-1C20789E4A9D}"/>
              </a:ext>
            </a:extLst>
          </p:cNvPr>
          <p:cNvSpPr txBox="1"/>
          <p:nvPr/>
        </p:nvSpPr>
        <p:spPr>
          <a:xfrm>
            <a:off x="731" y="-65050"/>
            <a:ext cx="12190899" cy="7000189"/>
          </a:xfrm>
          <a:prstGeom prst="rect">
            <a:avLst/>
          </a:prstGeom>
          <a:noFill/>
          <a:ln cap="flat">
            <a:noFill/>
          </a:ln>
        </p:spPr>
        <p:txBody>
          <a:bodyPr vert="horz" wrap="square" lIns="0" tIns="0" rIns="0" bIns="0" anchor="t" anchorCtr="0" compatLnSpc="1">
            <a:normAutofit/>
          </a:bodyPr>
          <a:lstStyle/>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285750" marR="0" lvl="0" indent="-285750" algn="l" defTabSz="914400" rtl="0" fontAlgn="auto" hangingPunct="1">
              <a:lnSpc>
                <a:spcPct val="80000"/>
              </a:lnSpc>
              <a:spcBef>
                <a:spcPts val="0"/>
              </a:spcBef>
              <a:spcAft>
                <a:spcPts val="600"/>
              </a:spcAft>
              <a:buSzPct val="100000"/>
              <a:buFont typeface="Arial"/>
              <a:buChar char="•"/>
              <a:tabLst/>
              <a:defRPr sz="1700" b="0" i="0" u="none" strike="noStrike" kern="0" cap="none" spc="0" baseline="0">
                <a:solidFill>
                  <a:srgbClr val="000000"/>
                </a:solidFill>
                <a:uFillTx/>
              </a:defRPr>
            </a:pPr>
            <a:endParaRPr lang="en-US" sz="1700" b="0" i="0" u="none" strike="noStrike" kern="0" cap="none" spc="0" baseline="0" dirty="0">
              <a:solidFill>
                <a:srgbClr val="ECECF1"/>
              </a:solidFill>
              <a:uFillTx/>
              <a:latin typeface="Söhne"/>
              <a:ea typeface="Söhne"/>
              <a:cs typeface="Söhne"/>
            </a:endParaRPr>
          </a:p>
          <a:p>
            <a:pPr marL="0" marR="0" lvl="0" indent="0" algn="l" defTabSz="914400" rtl="0" fontAlgn="auto" hangingPunct="1">
              <a:lnSpc>
                <a:spcPct val="80000"/>
              </a:lnSpc>
              <a:spcBef>
                <a:spcPts val="0"/>
              </a:spcBef>
              <a:spcAft>
                <a:spcPts val="600"/>
              </a:spcAft>
              <a:buNone/>
              <a:tabLst/>
              <a:defRPr sz="1700" b="0" i="0" u="none" strike="noStrike" kern="0" cap="none" spc="0" baseline="0">
                <a:solidFill>
                  <a:srgbClr val="000000"/>
                </a:solidFill>
                <a:uFillTx/>
              </a:defRPr>
            </a:pPr>
            <a:r>
              <a:rPr lang="en-US" sz="1700" b="0" i="0" u="none" strike="noStrike" kern="0" cap="none" spc="0" baseline="0" dirty="0">
                <a:solidFill>
                  <a:srgbClr val="ECECF1"/>
                </a:solidFill>
                <a:uFillTx/>
                <a:latin typeface="Söhne"/>
                <a:ea typeface="Söhne"/>
                <a:cs typeface="Söhne"/>
              </a:rPr>
              <a:t>   </a:t>
            </a:r>
            <a:r>
              <a:rPr lang="en-US" sz="1700" b="0" i="0" u="none" strike="noStrike" kern="0" cap="none" spc="0" baseline="0" dirty="0">
                <a:solidFill>
                  <a:srgbClr val="ECECF1"/>
                </a:solidFill>
                <a:uFillTx/>
                <a:latin typeface="Calibri"/>
                <a:ea typeface="Söhne"/>
                <a:cs typeface="Söhne"/>
              </a:rPr>
              <a:t>(</a:t>
            </a:r>
            <a:r>
              <a:rPr lang="en-US" sz="1700" b="0" i="0" u="none" strike="noStrike" kern="0" cap="none" spc="0" baseline="0" dirty="0" err="1">
                <a:solidFill>
                  <a:srgbClr val="ECECF1"/>
                </a:solidFill>
                <a:uFillTx/>
                <a:latin typeface="Calibri"/>
                <a:ea typeface="Söhne"/>
                <a:cs typeface="Söhne"/>
              </a:rPr>
              <a:t>Derksen</a:t>
            </a:r>
            <a:r>
              <a:rPr lang="en-US" sz="1700" b="0" i="0" u="none" strike="noStrike" kern="0" cap="none" spc="0" baseline="0" dirty="0">
                <a:solidFill>
                  <a:srgbClr val="ECECF1"/>
                </a:solidFill>
                <a:uFillTx/>
                <a:latin typeface="Calibri"/>
                <a:ea typeface="Söhne"/>
                <a:cs typeface="Söhne"/>
              </a:rPr>
              <a:t>, </a:t>
            </a:r>
            <a:r>
              <a:rPr lang="en-US" sz="1700" b="0" i="0" u="none" strike="noStrike" kern="0" cap="none" spc="0" baseline="0" dirty="0" err="1">
                <a:solidFill>
                  <a:srgbClr val="ECECF1"/>
                </a:solidFill>
                <a:uFillTx/>
                <a:latin typeface="Calibri"/>
                <a:ea typeface="Söhne"/>
                <a:cs typeface="Söhne"/>
              </a:rPr>
              <a:t>Bensing</a:t>
            </a:r>
            <a:r>
              <a:rPr lang="en-US" sz="1700" b="0" i="0" u="none" strike="noStrike" kern="0" cap="none" spc="0" baseline="0" dirty="0">
                <a:solidFill>
                  <a:srgbClr val="ECECF1"/>
                </a:solidFill>
                <a:uFillTx/>
                <a:latin typeface="Calibri"/>
                <a:ea typeface="Söhne"/>
                <a:cs typeface="Söhne"/>
              </a:rPr>
              <a:t> and </a:t>
            </a:r>
            <a:r>
              <a:rPr lang="en-US" sz="1700" b="0" i="0" u="none" strike="noStrike" kern="0" cap="none" spc="0" baseline="0" dirty="0" err="1">
                <a:solidFill>
                  <a:srgbClr val="ECECF1"/>
                </a:solidFill>
                <a:uFillTx/>
                <a:latin typeface="Calibri"/>
                <a:ea typeface="Söhne"/>
                <a:cs typeface="Söhne"/>
              </a:rPr>
              <a:t>Lagro</a:t>
            </a:r>
            <a:r>
              <a:rPr lang="en-US" sz="1700" b="0" i="0" u="none" strike="noStrike" kern="0" cap="none" spc="0" baseline="0" dirty="0">
                <a:solidFill>
                  <a:srgbClr val="ECECF1"/>
                </a:solidFill>
                <a:uFillTx/>
                <a:latin typeface="Calibri"/>
                <a:ea typeface="Söhne"/>
                <a:cs typeface="Söhne"/>
              </a:rPr>
              <a:t>-Janssen 2013; Freshwater and Stickley 2004)</a:t>
            </a:r>
          </a:p>
          <a:p>
            <a:pPr marL="0" marR="0" lvl="0" indent="0" algn="l" defTabSz="914400" rtl="0" fontAlgn="auto" hangingPunct="1">
              <a:lnSpc>
                <a:spcPct val="80000"/>
              </a:lnSpc>
              <a:spcBef>
                <a:spcPts val="0"/>
              </a:spcBef>
              <a:spcAft>
                <a:spcPts val="600"/>
              </a:spcAft>
              <a:buNone/>
              <a:tabLst/>
              <a:defRPr sz="1700" b="0" i="0" u="none" strike="noStrike" kern="0" cap="none" spc="0" baseline="0">
                <a:solidFill>
                  <a:srgbClr val="000000"/>
                </a:solidFill>
                <a:uFillTx/>
              </a:defRPr>
            </a:pPr>
            <a:r>
              <a:rPr lang="en-US" sz="1700" b="0" i="0" u="none" strike="noStrike" kern="0" cap="none" spc="0" baseline="0" dirty="0">
                <a:solidFill>
                  <a:srgbClr val="ECECF1"/>
                </a:solidFill>
                <a:uFillTx/>
                <a:latin typeface="Calibri"/>
                <a:cs typeface="Calibri"/>
              </a:rPr>
              <a:t>    (Bakker and Demerouti 2008)</a:t>
            </a:r>
          </a:p>
        </p:txBody>
      </p:sp>
      <p:pic>
        <p:nvPicPr>
          <p:cNvPr id="7" name="Picture 6" descr="The empathy exercise | Parkview Health">
            <a:extLst>
              <a:ext uri="{FF2B5EF4-FFF2-40B4-BE49-F238E27FC236}">
                <a16:creationId xmlns:a16="http://schemas.microsoft.com/office/drawing/2014/main" id="{B1810E91-1315-A053-0763-0303E86F6B9D}"/>
              </a:ext>
            </a:extLst>
          </p:cNvPr>
          <p:cNvPicPr>
            <a:picLocks noChangeAspect="1"/>
          </p:cNvPicPr>
          <p:nvPr/>
        </p:nvPicPr>
        <p:blipFill>
          <a:blip r:embed="rId2"/>
          <a:stretch>
            <a:fillRect/>
          </a:stretch>
        </p:blipFill>
        <p:spPr>
          <a:xfrm>
            <a:off x="8462442" y="-1033"/>
            <a:ext cx="3731483" cy="2772031"/>
          </a:xfrm>
          <a:prstGeom prst="rect">
            <a:avLst/>
          </a:prstGeom>
          <a:noFill/>
          <a:ln cap="flat">
            <a:noFill/>
          </a:ln>
        </p:spPr>
      </p:pic>
      <p:sp>
        <p:nvSpPr>
          <p:cNvPr id="8" name="TextBox 7">
            <a:extLst>
              <a:ext uri="{FF2B5EF4-FFF2-40B4-BE49-F238E27FC236}">
                <a16:creationId xmlns:a16="http://schemas.microsoft.com/office/drawing/2014/main" id="{0A514621-C7C5-B959-FED6-BC2BEDC5EB8D}"/>
              </a:ext>
            </a:extLst>
          </p:cNvPr>
          <p:cNvSpPr txBox="1"/>
          <p:nvPr/>
        </p:nvSpPr>
        <p:spPr>
          <a:xfrm>
            <a:off x="695062" y="880420"/>
            <a:ext cx="38103" cy="6950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Rectangle 8">
            <a:extLst>
              <a:ext uri="{FF2B5EF4-FFF2-40B4-BE49-F238E27FC236}">
                <a16:creationId xmlns:a16="http://schemas.microsoft.com/office/drawing/2014/main" id="{9218D43F-6A13-D038-456E-A26D0C528C3C}"/>
              </a:ext>
            </a:extLst>
          </p:cNvPr>
          <p:cNvSpPr/>
          <p:nvPr/>
        </p:nvSpPr>
        <p:spPr>
          <a:xfrm>
            <a:off x="5148" y="0"/>
            <a:ext cx="7712671" cy="2090345"/>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ea typeface="Calibri"/>
                <a:cs typeface="Calibri"/>
              </a:rPr>
              <a:t>Nursing requires a great deal of empathy. It is essential for creating a climate of trust, raising the bar for ethical patient care, strengthening emotional intelligence, lowering burnout, and improving patient outcomes and satisfaction.</a:t>
            </a:r>
            <a:endParaRPr lang="en-US" sz="1800" b="0" i="0" u="none" strike="noStrike" kern="1200" cap="none" spc="0" baseline="0" dirty="0">
              <a:solidFill>
                <a:srgbClr val="FFFFFF"/>
              </a:solidFill>
              <a:uFillTx/>
              <a:latin typeface="Calibri"/>
            </a:endParaRPr>
          </a:p>
        </p:txBody>
      </p:sp>
      <p:sp>
        <p:nvSpPr>
          <p:cNvPr id="10" name="Rectangle 10">
            <a:extLst>
              <a:ext uri="{FF2B5EF4-FFF2-40B4-BE49-F238E27FC236}">
                <a16:creationId xmlns:a16="http://schemas.microsoft.com/office/drawing/2014/main" id="{5887A2A0-962F-85B1-D149-1464476274FE}"/>
              </a:ext>
            </a:extLst>
          </p:cNvPr>
          <p:cNvSpPr/>
          <p:nvPr/>
        </p:nvSpPr>
        <p:spPr>
          <a:xfrm>
            <a:off x="-5148" y="2085206"/>
            <a:ext cx="7722967" cy="2007967"/>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The foundation of nursing practice is communication. Building trust, promoting patient education and compliance, providing emotional support, fostering interprofessional collaboration, advocating for patients, and producing efficient documentation are all dependent on it. In </a:t>
            </a:r>
            <a:r>
              <a:rPr lang="en-US" dirty="0">
                <a:solidFill>
                  <a:srgbClr val="FFFFFF"/>
                </a:solidFill>
                <a:latin typeface="Calibri"/>
              </a:rPr>
              <a:t>regard of </a:t>
            </a:r>
            <a:r>
              <a:rPr lang="en-US" sz="1800" b="0" i="0" u="none" strike="noStrike" kern="1200" cap="none" spc="0" baseline="0" dirty="0">
                <a:solidFill>
                  <a:srgbClr val="FFFFFF"/>
                </a:solidFill>
                <a:uFillTx/>
                <a:latin typeface="Calibri"/>
              </a:rPr>
              <a:t>providing high-quality healthcare, effective communication skills are just as important as clinical skills.</a:t>
            </a:r>
          </a:p>
        </p:txBody>
      </p:sp>
      <p:sp>
        <p:nvSpPr>
          <p:cNvPr id="11" name="Rectangle 11">
            <a:extLst>
              <a:ext uri="{FF2B5EF4-FFF2-40B4-BE49-F238E27FC236}">
                <a16:creationId xmlns:a16="http://schemas.microsoft.com/office/drawing/2014/main" id="{9B75B5D8-E75D-0670-F70A-392C2426129B}"/>
              </a:ext>
            </a:extLst>
          </p:cNvPr>
          <p:cNvSpPr/>
          <p:nvPr/>
        </p:nvSpPr>
        <p:spPr>
          <a:xfrm>
            <a:off x="0" y="4088026"/>
            <a:ext cx="7712671" cy="1678454"/>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In </a:t>
            </a:r>
            <a:r>
              <a:rPr lang="en-US" dirty="0">
                <a:solidFill>
                  <a:srgbClr val="FFFFFF"/>
                </a:solidFill>
                <a:latin typeface="Calibri"/>
              </a:rPr>
              <a:t>interest </a:t>
            </a:r>
            <a:r>
              <a:rPr lang="en-US">
                <a:solidFill>
                  <a:srgbClr val="FFFFFF"/>
                </a:solidFill>
                <a:latin typeface="Calibri"/>
              </a:rPr>
              <a:t>of</a:t>
            </a:r>
            <a:r>
              <a:rPr lang="en-US" sz="1800" b="0" i="0" u="none" strike="noStrike" kern="1200" cap="none" spc="0" baseline="0">
                <a:solidFill>
                  <a:srgbClr val="FFFFFF"/>
                </a:solidFill>
                <a:uFillTx/>
                <a:latin typeface="Calibri"/>
              </a:rPr>
              <a:t> guaranteeing excellent </a:t>
            </a:r>
            <a:r>
              <a:rPr lang="en-US" sz="1800" b="0" i="0" u="none" strike="noStrike" kern="1200" cap="none" spc="0" baseline="0" dirty="0">
                <a:solidFill>
                  <a:srgbClr val="FFFFFF"/>
                </a:solidFill>
                <a:uFillTx/>
                <a:latin typeface="Calibri"/>
              </a:rPr>
              <a:t>patient care, ongoing professional development, productive teamwork, patient trust and satisfaction, resilience in a high-stress setting, and ethical practice, a nurse must be committed. It is a characteristic that has a big impact on patient outcomes and how well healthcare is delivered.</a:t>
            </a:r>
            <a:endParaRPr lang="en-US" sz="1800" b="0" i="0" u="none" strike="noStrike" kern="1200" cap="none" spc="0" baseline="0" dirty="0">
              <a:solidFill>
                <a:srgbClr val="ECECF1"/>
              </a:solidFill>
              <a:uFillTx/>
              <a:latin typeface="Söhn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bg>
      <p:bgPr>
        <a:solidFill>
          <a:srgbClr val="0B2827"/>
        </a:solidFill>
        <a:effectLst/>
      </p:bgPr>
    </p:bg>
    <p:spTree>
      <p:nvGrpSpPr>
        <p:cNvPr id="1" name=""/>
        <p:cNvGrpSpPr/>
        <p:nvPr/>
      </p:nvGrpSpPr>
      <p:grpSpPr>
        <a:xfrm>
          <a:off x="0" y="0"/>
          <a:ext cx="0" cy="0"/>
          <a:chOff x="0" y="0"/>
          <a:chExt cx="0" cy="0"/>
        </a:xfrm>
      </p:grpSpPr>
      <p:sp>
        <p:nvSpPr>
          <p:cNvPr id="2" name="Rectangle 1038">
            <a:extLst>
              <a:ext uri="{FF2B5EF4-FFF2-40B4-BE49-F238E27FC236}">
                <a16:creationId xmlns:a16="http://schemas.microsoft.com/office/drawing/2014/main" id="{33DCB110-F9CF-0DD7-E30C-C4644EF2C325}"/>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3" name="Rectangle 1039">
            <a:extLst>
              <a:ext uri="{FF2B5EF4-FFF2-40B4-BE49-F238E27FC236}">
                <a16:creationId xmlns:a16="http://schemas.microsoft.com/office/drawing/2014/main" id="{B7BB4C31-FAE2-9E47-7CA6-9CA2A366F058}"/>
              </a:ext>
            </a:extLst>
          </p:cNvPr>
          <p:cNvSpPr>
            <a:spLocks noMove="1" noResize="1"/>
          </p:cNvSpPr>
          <p:nvPr/>
        </p:nvSpPr>
        <p:spPr>
          <a:xfrm>
            <a:off x="0" y="0"/>
            <a:ext cx="12191996" cy="6858000"/>
          </a:xfrm>
          <a:prstGeom prst="rect">
            <a:avLst/>
          </a:pr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4" name="Rectangle 1040">
            <a:extLst>
              <a:ext uri="{FF2B5EF4-FFF2-40B4-BE49-F238E27FC236}">
                <a16:creationId xmlns:a16="http://schemas.microsoft.com/office/drawing/2014/main" id="{957E5038-DD7B-CA90-15E0-35BE1D65FDE3}"/>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5" name="Rectangle 1">
            <a:extLst>
              <a:ext uri="{FF2B5EF4-FFF2-40B4-BE49-F238E27FC236}">
                <a16:creationId xmlns:a16="http://schemas.microsoft.com/office/drawing/2014/main" id="{86B52E8C-1909-1A9B-CAC5-46116A8FAD7D}"/>
              </a:ext>
            </a:extLst>
          </p:cNvPr>
          <p:cNvSpPr/>
          <p:nvPr/>
        </p:nvSpPr>
        <p:spPr>
          <a:xfrm>
            <a:off x="719998" y="619204"/>
            <a:ext cx="4991956" cy="1477332"/>
          </a:xfrm>
          <a:prstGeom prst="rect">
            <a:avLst/>
          </a:prstGeom>
          <a:solidFill>
            <a:srgbClr val="B495C2"/>
          </a:solidFill>
          <a:ln w="12701" cap="flat">
            <a:solidFill>
              <a:srgbClr val="4A3C50"/>
            </a:solidFill>
            <a:prstDash val="solid"/>
            <a:miter/>
          </a:ln>
        </p:spPr>
        <p:txBody>
          <a:bodyPr vert="horz" wrap="square" lIns="0" tIns="0" rIns="0" bIns="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The Hand Extrablack"/>
              </a:rPr>
              <a:t>     </a:t>
            </a:r>
            <a:r>
              <a:rPr lang="en-US" sz="2400" b="0" i="0" u="none" strike="noStrike" kern="1200" cap="none" spc="0" baseline="0">
                <a:solidFill>
                  <a:srgbClr val="FFFFFF"/>
                </a:solidFill>
                <a:uFillTx/>
                <a:latin typeface="Algerian" pitchFamily="82"/>
              </a:rPr>
              <a:t>What is the Code of Conduct?</a:t>
            </a:r>
          </a:p>
        </p:txBody>
      </p:sp>
      <p:sp>
        <p:nvSpPr>
          <p:cNvPr id="6" name="TextBox 3">
            <a:extLst>
              <a:ext uri="{FF2B5EF4-FFF2-40B4-BE49-F238E27FC236}">
                <a16:creationId xmlns:a16="http://schemas.microsoft.com/office/drawing/2014/main" id="{F480972D-D77A-D9D6-542A-43A38499EF57}"/>
              </a:ext>
            </a:extLst>
          </p:cNvPr>
          <p:cNvSpPr txBox="1"/>
          <p:nvPr/>
        </p:nvSpPr>
        <p:spPr>
          <a:xfrm>
            <a:off x="-11109" y="2541602"/>
            <a:ext cx="5723074" cy="4318080"/>
          </a:xfrm>
          <a:prstGeom prst="rect">
            <a:avLst/>
          </a:prstGeom>
          <a:noFill/>
          <a:ln cap="flat">
            <a:noFill/>
          </a:ln>
        </p:spPr>
        <p:txBody>
          <a:bodyPr vert="horz" wrap="square" lIns="0" tIns="0" rIns="0" bIns="0" anchor="t" anchorCtr="0" compatLnSpc="1">
            <a:normAutofit/>
          </a:bodyPr>
          <a:lstStyle/>
          <a:p>
            <a:pPr marL="0" marR="0" lvl="0" indent="-228600" algn="l" defTabSz="914400" rtl="0" fontAlgn="auto" hangingPunct="1">
              <a:lnSpc>
                <a:spcPct val="120000"/>
              </a:lnSpc>
              <a:spcBef>
                <a:spcPts val="0"/>
              </a:spcBef>
              <a:spcAft>
                <a:spcPts val="600"/>
              </a:spcAft>
              <a:buClr>
                <a:srgbClr val="CE7F01"/>
              </a:buClr>
              <a:buSzPct val="100000"/>
              <a:buFont typeface="The Hand Extrablack" pitchFamily="66"/>
              <a:buChar char="•"/>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Calibri"/>
              </a:rPr>
              <a:t>The code of conduct is a written guide detailing the expected standards of professional practice and behaviour for nurses, midwives, and nursing associates who are registered members of the UK's Nursing and Midwifery Council (NMC), which oversees nursing and midwifery.</a:t>
            </a:r>
            <a:r>
              <a:rPr lang="en-US" sz="2000" b="0" i="0" u="none" strike="noStrike" kern="0" cap="none" spc="20" baseline="0" dirty="0">
                <a:solidFill>
                  <a:srgbClr val="FFFFFF"/>
                </a:solidFill>
                <a:uFillTx/>
                <a:latin typeface="Calibri"/>
              </a:rPr>
              <a:t> </a:t>
            </a:r>
            <a:endParaRPr lang="en-US" sz="1800" b="0" i="0" u="none" strike="noStrike" kern="0" cap="none" spc="0" baseline="0" dirty="0">
              <a:solidFill>
                <a:srgbClr val="000000"/>
              </a:solidFill>
              <a:uFillTx/>
              <a:latin typeface="Calibri"/>
            </a:endParaRPr>
          </a:p>
          <a:p>
            <a:pPr marL="0" marR="0" lvl="0" indent="-228600" algn="l" defTabSz="914400" rtl="0" fontAlgn="auto" hangingPunct="1">
              <a:lnSpc>
                <a:spcPct val="120000"/>
              </a:lnSpc>
              <a:spcBef>
                <a:spcPts val="0"/>
              </a:spcBef>
              <a:spcAft>
                <a:spcPts val="600"/>
              </a:spcAft>
              <a:buClr>
                <a:srgbClr val="CE7F01"/>
              </a:buClr>
              <a:buSzPct val="100000"/>
              <a:buFont typeface="The Hand Extrablack" pitchFamily="66"/>
              <a:buChar char="•"/>
              <a:tabLst/>
              <a:defRPr sz="1800" b="0" i="0" u="none" strike="noStrike" kern="0" cap="none" spc="0" baseline="0">
                <a:solidFill>
                  <a:srgbClr val="000000"/>
                </a:solidFill>
                <a:uFillTx/>
              </a:defRPr>
            </a:pPr>
            <a:endParaRPr lang="en-US" sz="2000" b="0" i="0" u="none" strike="noStrike" kern="1200" cap="none" spc="20" baseline="0" dirty="0">
              <a:solidFill>
                <a:srgbClr val="FFFFFF"/>
              </a:solidFill>
              <a:uFillTx/>
              <a:latin typeface="Calibri"/>
              <a:cs typeface="Calibri"/>
            </a:endParaRPr>
          </a:p>
          <a:p>
            <a:pPr marL="0" marR="0" lvl="0" indent="-228600" algn="l" defTabSz="914400" rtl="0" fontAlgn="auto" hangingPunct="1">
              <a:lnSpc>
                <a:spcPct val="120000"/>
              </a:lnSpc>
              <a:spcBef>
                <a:spcPts val="0"/>
              </a:spcBef>
              <a:spcAft>
                <a:spcPts val="600"/>
              </a:spcAft>
              <a:buClr>
                <a:srgbClr val="CE7F01"/>
              </a:buClr>
              <a:buSzPct val="100000"/>
              <a:buFont typeface="The Hand Extrablack" pitchFamily="66"/>
              <a:buChar char="•"/>
              <a:tabLst/>
              <a:defRPr sz="1800" b="0" i="0" u="none" strike="noStrike" kern="0" cap="none" spc="0" baseline="0">
                <a:solidFill>
                  <a:srgbClr val="000000"/>
                </a:solidFill>
                <a:uFillTx/>
              </a:defRPr>
            </a:pPr>
            <a:endParaRPr lang="en-US" sz="2000" b="0" i="0" u="none" strike="noStrike" kern="0" cap="none" spc="20" baseline="0" dirty="0">
              <a:solidFill>
                <a:srgbClr val="FFFFFF"/>
              </a:solidFill>
              <a:uFillTx/>
              <a:latin typeface="Calibri"/>
              <a:cs typeface="Calibri"/>
            </a:endParaRPr>
          </a:p>
          <a:p>
            <a:pPr marL="0" marR="0" lvl="0" indent="-228600" algn="l" defTabSz="914400" rtl="0" fontAlgn="auto" hangingPunct="1">
              <a:lnSpc>
                <a:spcPct val="120000"/>
              </a:lnSpc>
              <a:spcBef>
                <a:spcPts val="0"/>
              </a:spcBef>
              <a:spcAft>
                <a:spcPts val="600"/>
              </a:spcAft>
              <a:buClr>
                <a:srgbClr val="CE7F01"/>
              </a:buClr>
              <a:buSzPct val="100000"/>
              <a:buFont typeface="The Hand Extrablack" pitchFamily="66"/>
              <a:buChar char="•"/>
              <a:tabLst/>
              <a:defRPr sz="1800" b="0" i="0" u="none" strike="noStrike" kern="0" cap="none" spc="0" baseline="0">
                <a:solidFill>
                  <a:srgbClr val="000000"/>
                </a:solidFill>
                <a:uFillTx/>
              </a:defRPr>
            </a:pPr>
            <a:r>
              <a:rPr lang="en-US" sz="2000" b="0" i="0" u="none" strike="noStrike" kern="0" cap="none" spc="20" baseline="0" dirty="0">
                <a:solidFill>
                  <a:srgbClr val="FFFFFF"/>
                </a:solidFill>
                <a:uFillTx/>
                <a:latin typeface="Calibri"/>
                <a:cs typeface="Calibri"/>
              </a:rPr>
              <a:t>Nursing and Midwifery Council (2018)</a:t>
            </a:r>
          </a:p>
        </p:txBody>
      </p:sp>
      <p:pic>
        <p:nvPicPr>
          <p:cNvPr id="7" name="Picture 2" descr="Image result for NMC">
            <a:extLst>
              <a:ext uri="{FF2B5EF4-FFF2-40B4-BE49-F238E27FC236}">
                <a16:creationId xmlns:a16="http://schemas.microsoft.com/office/drawing/2014/main" id="{A31B54F7-0CEA-8DED-0DD7-C988F34CF622}"/>
              </a:ext>
            </a:extLst>
          </p:cNvPr>
          <p:cNvPicPr>
            <a:picLocks noChangeAspect="1"/>
          </p:cNvPicPr>
          <p:nvPr/>
        </p:nvPicPr>
        <p:blipFill>
          <a:blip r:embed="rId2"/>
          <a:stretch>
            <a:fillRect/>
          </a:stretch>
        </p:blipFill>
        <p:spPr>
          <a:xfrm>
            <a:off x="6444526" y="1859706"/>
            <a:ext cx="5014798" cy="3129927"/>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8B4ECB5-9E89-617D-6BBF-F98D54EBE3DD}"/>
              </a:ext>
            </a:extLst>
          </p:cNvPr>
          <p:cNvSpPr txBox="1"/>
          <p:nvPr/>
        </p:nvSpPr>
        <p:spPr>
          <a:xfrm>
            <a:off x="76288" y="0"/>
            <a:ext cx="8879802" cy="42780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FFFFFF"/>
                </a:solidFill>
                <a:uFillTx/>
                <a:latin typeface="Calibri"/>
              </a:rPr>
              <a:t>NMC’S primary functions and responsibilities: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dirty="0">
              <a:solidFill>
                <a:srgbClr val="FFFFFF"/>
              </a:solidFill>
              <a:latin typeface="Calibri"/>
            </a:endParaRPr>
          </a:p>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b="1" dirty="0">
                <a:solidFill>
                  <a:srgbClr val="FFFFFF"/>
                </a:solidFill>
                <a:latin typeface="Calibri"/>
              </a:rPr>
              <a:t>Registration</a:t>
            </a:r>
            <a:endParaRPr lang="en-GB" b="1" i="0" u="none" strike="noStrike" kern="1200" cap="none" spc="0" baseline="0" dirty="0">
              <a:solidFill>
                <a:srgbClr val="FFFFFF"/>
              </a:solidFill>
              <a:uFillTx/>
              <a:latin typeface="Calibri"/>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dirty="0">
              <a:solidFill>
                <a:srgbClr val="FFFFFF"/>
              </a:solidFill>
              <a:latin typeface="Calibri"/>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b="1" i="0" u="none" strike="noStrike" kern="1200" cap="none" spc="0" baseline="0" dirty="0">
                <a:solidFill>
                  <a:srgbClr val="FFFFFF"/>
                </a:solidFill>
                <a:uFillTx/>
                <a:latin typeface="Calibri"/>
              </a:rPr>
              <a:t>Education Standards</a:t>
            </a: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b="1" i="0" u="none" strike="noStrike" kern="1200" cap="none" spc="0" baseline="0" dirty="0">
                <a:solidFill>
                  <a:srgbClr val="FFFFFF"/>
                </a:solidFill>
                <a:uFillTx/>
                <a:latin typeface="Calibri"/>
              </a:rPr>
              <a:t>Practice Standards</a:t>
            </a: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b="1" i="0" u="none" strike="noStrike" kern="1200" cap="none" spc="0" baseline="0" dirty="0">
                <a:solidFill>
                  <a:srgbClr val="FFFFFF"/>
                </a:solidFill>
                <a:uFillTx/>
                <a:latin typeface="Calibri"/>
              </a:rPr>
              <a:t>Revalidation</a:t>
            </a: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b="0"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b="1" i="0" u="none" strike="noStrike" kern="1200" cap="none" spc="0" baseline="0" dirty="0">
                <a:solidFill>
                  <a:srgbClr val="FFFFFF"/>
                </a:solidFill>
                <a:uFillTx/>
                <a:latin typeface="Calibri"/>
              </a:rPr>
              <a:t>Fitness to Practice</a:t>
            </a: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b="1" i="0" u="none" strike="noStrike" kern="1200" cap="none" spc="0" baseline="0" dirty="0">
              <a:solidFill>
                <a:srgbClr val="FFFFFF"/>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b="1" i="0" u="none" strike="noStrike" kern="1200" cap="none" spc="0" baseline="0" dirty="0">
                <a:solidFill>
                  <a:srgbClr val="FFFFFF"/>
                </a:solidFill>
                <a:uFillTx/>
                <a:latin typeface="Calibri"/>
              </a:rPr>
              <a:t>Policy and Guidance</a:t>
            </a: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Calibri"/>
            </a:endParaRPr>
          </a:p>
        </p:txBody>
      </p:sp>
      <p:pic>
        <p:nvPicPr>
          <p:cNvPr id="3" name="Picture 2" descr="Image result for function of the nmc code">
            <a:extLst>
              <a:ext uri="{FF2B5EF4-FFF2-40B4-BE49-F238E27FC236}">
                <a16:creationId xmlns:a16="http://schemas.microsoft.com/office/drawing/2014/main" id="{83DBC116-4E95-8E22-F7F7-45B59388C5A3}"/>
              </a:ext>
            </a:extLst>
          </p:cNvPr>
          <p:cNvPicPr>
            <a:picLocks noChangeAspect="1"/>
          </p:cNvPicPr>
          <p:nvPr/>
        </p:nvPicPr>
        <p:blipFill>
          <a:blip r:embed="rId2"/>
          <a:srcRect/>
          <a:stretch>
            <a:fillRect/>
          </a:stretch>
        </p:blipFill>
        <p:spPr>
          <a:xfrm>
            <a:off x="6400800" y="1001486"/>
            <a:ext cx="5791205" cy="3641717"/>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bg>
      <p:bgPr>
        <a:solidFill>
          <a:srgbClr val="0B2827"/>
        </a:solidFill>
        <a:effectLst/>
      </p:bgPr>
    </p:bg>
    <p:spTree>
      <p:nvGrpSpPr>
        <p:cNvPr id="1" name=""/>
        <p:cNvGrpSpPr/>
        <p:nvPr/>
      </p:nvGrpSpPr>
      <p:grpSpPr>
        <a:xfrm>
          <a:off x="0" y="0"/>
          <a:ext cx="0" cy="0"/>
          <a:chOff x="0" y="0"/>
          <a:chExt cx="0" cy="0"/>
        </a:xfrm>
      </p:grpSpPr>
      <p:sp>
        <p:nvSpPr>
          <p:cNvPr id="2" name="Rectangle 5151">
            <a:extLst>
              <a:ext uri="{FF2B5EF4-FFF2-40B4-BE49-F238E27FC236}">
                <a16:creationId xmlns:a16="http://schemas.microsoft.com/office/drawing/2014/main" id="{83CEA26F-8366-AD5C-91D6-479E1EF1F418}"/>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3" name="Rectangle 5153">
            <a:extLst>
              <a:ext uri="{FF2B5EF4-FFF2-40B4-BE49-F238E27FC236}">
                <a16:creationId xmlns:a16="http://schemas.microsoft.com/office/drawing/2014/main" id="{A628059B-F36C-EB5F-A9FA-7FA6B8E2B70F}"/>
              </a:ext>
            </a:extLst>
          </p:cNvPr>
          <p:cNvSpPr>
            <a:spLocks noMove="1" noResize="1"/>
          </p:cNvSpPr>
          <p:nvPr/>
        </p:nvSpPr>
        <p:spPr>
          <a:xfrm>
            <a:off x="0" y="0"/>
            <a:ext cx="12191996" cy="6858000"/>
          </a:xfrm>
          <a:prstGeom prst="rect">
            <a:avLst/>
          </a:pr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4" name="Rectangle 5155">
            <a:extLst>
              <a:ext uri="{FF2B5EF4-FFF2-40B4-BE49-F238E27FC236}">
                <a16:creationId xmlns:a16="http://schemas.microsoft.com/office/drawing/2014/main" id="{00A59D6D-8B49-2569-0CB9-33D4C1521820}"/>
              </a:ext>
            </a:extLst>
          </p:cNvPr>
          <p:cNvSpPr>
            <a:spLocks noMove="1" noResize="1"/>
          </p:cNvSpPr>
          <p:nvPr/>
        </p:nvSpPr>
        <p:spPr>
          <a:xfrm>
            <a:off x="0" y="0"/>
            <a:ext cx="12191996" cy="6858000"/>
          </a:xfrm>
          <a:prstGeom prst="rect">
            <a:avLst/>
          </a:prstGeom>
          <a:solidFill>
            <a:srgbClr val="154C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5" name="Freeform: Shape 5157">
            <a:extLst>
              <a:ext uri="{FF2B5EF4-FFF2-40B4-BE49-F238E27FC236}">
                <a16:creationId xmlns:a16="http://schemas.microsoft.com/office/drawing/2014/main" id="{BF4036DD-E195-3C6C-F1B4-70F19ABEA1F6}"/>
              </a:ext>
            </a:extLst>
          </p:cNvPr>
          <p:cNvSpPr>
            <a:spLocks noMove="1" noResize="1"/>
          </p:cNvSpPr>
          <p:nvPr/>
        </p:nvSpPr>
        <p:spPr>
          <a:xfrm rot="5399996" flipH="1">
            <a:off x="-533333" y="533333"/>
            <a:ext cx="6858000" cy="5791334"/>
          </a:xfrm>
          <a:custGeom>
            <a:avLst/>
            <a:gdLst>
              <a:gd name="f0" fmla="val 10800000"/>
              <a:gd name="f1" fmla="val 5400000"/>
              <a:gd name="f2" fmla="val 180"/>
              <a:gd name="f3" fmla="val w"/>
              <a:gd name="f4" fmla="val h"/>
              <a:gd name="f5" fmla="val 0"/>
              <a:gd name="f6" fmla="val 6858000"/>
              <a:gd name="f7" fmla="val 5791331"/>
              <a:gd name="f8" fmla="val 14535"/>
              <a:gd name="f9" fmla="val 5791330"/>
              <a:gd name="f10" fmla="val 145832"/>
              <a:gd name="f11" fmla="val 1175"/>
              <a:gd name="f12" fmla="val 886907"/>
              <a:gd name="f13" fmla="val 14750"/>
              <a:gd name="f14" fmla="val 2228596"/>
              <a:gd name="f15" fmla="val 125101"/>
              <a:gd name="f16" fmla="val 2611132"/>
              <a:gd name="f17" fmla="val 48625"/>
              <a:gd name="f18" fmla="val 2933352"/>
              <a:gd name="f19" fmla="+- 0 0 3056"/>
              <a:gd name="f20" fmla="val 5032814"/>
              <a:gd name="f21" fmla="val 16325"/>
              <a:gd name="f22" fmla="val 6643031"/>
              <a:gd name="f23" fmla="val 15010"/>
              <a:gd name="f24" fmla="+- 0 0 -90"/>
              <a:gd name="f25" fmla="*/ f3 1 6858000"/>
              <a:gd name="f26" fmla="*/ f4 1 5791331"/>
              <a:gd name="f27" fmla="+- f7 0 f5"/>
              <a:gd name="f28" fmla="+- f6 0 f5"/>
              <a:gd name="f29" fmla="*/ f24 f0 1"/>
              <a:gd name="f30" fmla="*/ f28 1 6858000"/>
              <a:gd name="f31" fmla="*/ f27 1 5791331"/>
              <a:gd name="f32" fmla="*/ 6858000 f28 1"/>
              <a:gd name="f33" fmla="*/ 14535 f27 1"/>
              <a:gd name="f34" fmla="*/ 5791331 f27 1"/>
              <a:gd name="f35" fmla="*/ 0 f28 1"/>
              <a:gd name="f36" fmla="*/ 5791330 f27 1"/>
              <a:gd name="f37" fmla="*/ 0 f27 1"/>
              <a:gd name="f38" fmla="*/ 145832 f28 1"/>
              <a:gd name="f39" fmla="*/ 1175 f27 1"/>
              <a:gd name="f40" fmla="*/ 2611132 f28 1"/>
              <a:gd name="f41" fmla="*/ 48625 f27 1"/>
              <a:gd name="f42" fmla="*/ 6643031 f28 1"/>
              <a:gd name="f43" fmla="*/ 15010 f27 1"/>
              <a:gd name="f44" fmla="*/ f29 1 f2"/>
              <a:gd name="f45" fmla="*/ f32 1 6858000"/>
              <a:gd name="f46" fmla="*/ f33 1 5791331"/>
              <a:gd name="f47" fmla="*/ f34 1 5791331"/>
              <a:gd name="f48" fmla="*/ f35 1 6858000"/>
              <a:gd name="f49" fmla="*/ f36 1 5791331"/>
              <a:gd name="f50" fmla="*/ f37 1 5791331"/>
              <a:gd name="f51" fmla="*/ f38 1 6858000"/>
              <a:gd name="f52" fmla="*/ f39 1 5791331"/>
              <a:gd name="f53" fmla="*/ f40 1 6858000"/>
              <a:gd name="f54" fmla="*/ f41 1 5791331"/>
              <a:gd name="f55" fmla="*/ f42 1 6858000"/>
              <a:gd name="f56" fmla="*/ f43 1 5791331"/>
              <a:gd name="f57" fmla="*/ f5 1 f30"/>
              <a:gd name="f58" fmla="*/ f6 1 f30"/>
              <a:gd name="f59" fmla="*/ f5 1 f31"/>
              <a:gd name="f60" fmla="*/ f7 1 f31"/>
              <a:gd name="f61" fmla="+- f44 0 f1"/>
              <a:gd name="f62" fmla="*/ f45 1 f30"/>
              <a:gd name="f63" fmla="*/ f46 1 f31"/>
              <a:gd name="f64" fmla="*/ f47 1 f31"/>
              <a:gd name="f65" fmla="*/ f48 1 f30"/>
              <a:gd name="f66" fmla="*/ f49 1 f31"/>
              <a:gd name="f67" fmla="*/ f50 1 f31"/>
              <a:gd name="f68" fmla="*/ f51 1 f30"/>
              <a:gd name="f69" fmla="*/ f52 1 f31"/>
              <a:gd name="f70" fmla="*/ f53 1 f30"/>
              <a:gd name="f71" fmla="*/ f54 1 f31"/>
              <a:gd name="f72" fmla="*/ f55 1 f30"/>
              <a:gd name="f73" fmla="*/ f56 1 f31"/>
              <a:gd name="f74" fmla="*/ f57 f25 1"/>
              <a:gd name="f75" fmla="*/ f58 f25 1"/>
              <a:gd name="f76" fmla="*/ f60 f26 1"/>
              <a:gd name="f77" fmla="*/ f59 f26 1"/>
              <a:gd name="f78" fmla="*/ f62 f25 1"/>
              <a:gd name="f79" fmla="*/ f63 f26 1"/>
              <a:gd name="f80" fmla="*/ f64 f26 1"/>
              <a:gd name="f81" fmla="*/ f65 f25 1"/>
              <a:gd name="f82" fmla="*/ f66 f26 1"/>
              <a:gd name="f83" fmla="*/ f67 f26 1"/>
              <a:gd name="f84" fmla="*/ f68 f25 1"/>
              <a:gd name="f85" fmla="*/ f69 f26 1"/>
              <a:gd name="f86" fmla="*/ f70 f25 1"/>
              <a:gd name="f87" fmla="*/ f71 f26 1"/>
              <a:gd name="f88" fmla="*/ f72 f25 1"/>
              <a:gd name="f89" fmla="*/ f73 f26 1"/>
            </a:gdLst>
            <a:ahLst/>
            <a:cxnLst>
              <a:cxn ang="3cd4">
                <a:pos x="hc" y="t"/>
              </a:cxn>
              <a:cxn ang="0">
                <a:pos x="r" y="vc"/>
              </a:cxn>
              <a:cxn ang="cd4">
                <a:pos x="hc" y="b"/>
              </a:cxn>
              <a:cxn ang="cd2">
                <a:pos x="l" y="vc"/>
              </a:cxn>
              <a:cxn ang="f61">
                <a:pos x="f78" y="f79"/>
              </a:cxn>
              <a:cxn ang="f61">
                <a:pos x="f78" y="f80"/>
              </a:cxn>
              <a:cxn ang="f61">
                <a:pos x="f81" y="f82"/>
              </a:cxn>
              <a:cxn ang="f61">
                <a:pos x="f81" y="f83"/>
              </a:cxn>
              <a:cxn ang="f61">
                <a:pos x="f84" y="f85"/>
              </a:cxn>
              <a:cxn ang="f61">
                <a:pos x="f86" y="f87"/>
              </a:cxn>
              <a:cxn ang="f61">
                <a:pos x="f88" y="f89"/>
              </a:cxn>
            </a:cxnLst>
            <a:rect l="f74" t="f77" r="f75" b="f76"/>
            <a:pathLst>
              <a:path w="6858000" h="5791331">
                <a:moveTo>
                  <a:pt x="f6" y="f8"/>
                </a:moveTo>
                <a:lnTo>
                  <a:pt x="f6" y="f7"/>
                </a:lnTo>
                <a:lnTo>
                  <a:pt x="f5" y="f9"/>
                </a:lnTo>
                <a:lnTo>
                  <a:pt x="f5" y="f5"/>
                </a:lnTo>
                <a:lnTo>
                  <a:pt x="f10" y="f11"/>
                </a:lnTo>
                <a:cubicBezTo>
                  <a:pt x="f12" y="f13"/>
                  <a:pt x="f14" y="f15"/>
                  <a:pt x="f16" y="f17"/>
                </a:cubicBezTo>
                <a:cubicBezTo>
                  <a:pt x="f18" y="f19"/>
                  <a:pt x="f20" y="f21"/>
                  <a:pt x="f22" y="f23"/>
                </a:cubicBezTo>
                <a:close/>
              </a:path>
            </a:pathLst>
          </a:custGeom>
          <a:solidFill>
            <a:srgbClr val="0B28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agona Book"/>
            </a:endParaRPr>
          </a:p>
        </p:txBody>
      </p:sp>
      <p:sp>
        <p:nvSpPr>
          <p:cNvPr id="7" name="TextBox 3">
            <a:extLst>
              <a:ext uri="{FF2B5EF4-FFF2-40B4-BE49-F238E27FC236}">
                <a16:creationId xmlns:a16="http://schemas.microsoft.com/office/drawing/2014/main" id="{9687E083-9AA6-D4F0-DAB5-F7EBCDC5E691}"/>
              </a:ext>
            </a:extLst>
          </p:cNvPr>
          <p:cNvSpPr txBox="1"/>
          <p:nvPr/>
        </p:nvSpPr>
        <p:spPr>
          <a:xfrm>
            <a:off x="5791338" y="0"/>
            <a:ext cx="6400658" cy="6857999"/>
          </a:xfrm>
          <a:prstGeom prst="rect">
            <a:avLst/>
          </a:prstGeom>
          <a:noFill/>
          <a:ln cap="flat">
            <a:noFill/>
          </a:ln>
        </p:spPr>
        <p:txBody>
          <a:bodyPr vert="horz" wrap="square" lIns="0" tIns="0" rIns="0" bIns="0" anchor="t" anchorCtr="0" compatLnSpc="1">
            <a:normAutofit/>
          </a:bodyPr>
          <a:lstStyle/>
          <a:p>
            <a:pPr marL="0" marR="0" lvl="0" indent="-228600" algn="l" defTabSz="914400" rtl="0" fontAlgn="auto" hangingPunct="1">
              <a:lnSpc>
                <a:spcPct val="100000"/>
              </a:lnSpc>
              <a:spcBef>
                <a:spcPts val="0"/>
              </a:spcBef>
              <a:spcAft>
                <a:spcPts val="600"/>
              </a:spcAft>
              <a:buClr>
                <a:srgbClr val="CE7F01"/>
              </a:buClr>
              <a:buSzPct val="100000"/>
              <a:buFont typeface="The Hand Extrablack" pitchFamily="66"/>
              <a:buChar char="•"/>
              <a:tabLst/>
              <a:defRPr sz="1800" b="0" i="0" u="none" strike="noStrike" kern="0" cap="none" spc="0" baseline="0">
                <a:solidFill>
                  <a:srgbClr val="000000"/>
                </a:solidFill>
                <a:uFillTx/>
              </a:defRPr>
            </a:pPr>
            <a:endParaRPr lang="en-US" sz="500" b="0" i="0" u="none" strike="noStrike" kern="1200" cap="none" spc="20" baseline="0" dirty="0">
              <a:solidFill>
                <a:srgbClr val="FFFFFF"/>
              </a:solidFill>
              <a:uFillTx/>
              <a:latin typeface="Sagona Book"/>
            </a:endParaRPr>
          </a:p>
        </p:txBody>
      </p:sp>
      <p:pic>
        <p:nvPicPr>
          <p:cNvPr id="9" name="Picture 8" descr="A screenshot of a computer">
            <a:extLst>
              <a:ext uri="{FF2B5EF4-FFF2-40B4-BE49-F238E27FC236}">
                <a16:creationId xmlns:a16="http://schemas.microsoft.com/office/drawing/2014/main" id="{69FD4AC0-8DD4-5040-20FB-AA91358571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9581" y="0"/>
            <a:ext cx="8523514" cy="6934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2" descr="Image result for holistic care">
            <a:extLst>
              <a:ext uri="{FF2B5EF4-FFF2-40B4-BE49-F238E27FC236}">
                <a16:creationId xmlns:a16="http://schemas.microsoft.com/office/drawing/2014/main" id="{194EECA8-E1A3-8842-403B-9BC6DB68AF6D}"/>
              </a:ext>
            </a:extLst>
          </p:cNvPr>
          <p:cNvPicPr>
            <a:picLocks noChangeAspect="1"/>
          </p:cNvPicPr>
          <p:nvPr/>
        </p:nvPicPr>
        <p:blipFill>
          <a:blip r:embed="rId2"/>
          <a:srcRect/>
          <a:stretch>
            <a:fillRect/>
          </a:stretch>
        </p:blipFill>
        <p:spPr>
          <a:xfrm>
            <a:off x="0" y="0"/>
            <a:ext cx="7839608" cy="5090656"/>
          </a:xfrm>
          <a:prstGeom prst="rect">
            <a:avLst/>
          </a:prstGeom>
          <a:noFill/>
          <a:ln cap="flat">
            <a:noFill/>
          </a:ln>
        </p:spPr>
      </p:pic>
      <p:sp>
        <p:nvSpPr>
          <p:cNvPr id="3" name="TextBox 3">
            <a:extLst>
              <a:ext uri="{FF2B5EF4-FFF2-40B4-BE49-F238E27FC236}">
                <a16:creationId xmlns:a16="http://schemas.microsoft.com/office/drawing/2014/main" id="{6F9E286A-AC88-3EFA-DCAC-A27401C8567E}"/>
              </a:ext>
            </a:extLst>
          </p:cNvPr>
          <p:cNvSpPr txBox="1"/>
          <p:nvPr/>
        </p:nvSpPr>
        <p:spPr>
          <a:xfrm>
            <a:off x="250371" y="5419639"/>
            <a:ext cx="609600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highlight>
                <a:srgbClr val="C0C0C0"/>
              </a:highlight>
              <a:uFillTx/>
              <a:latin typeface="Calibri"/>
              <a:cs typeface="Calibri"/>
            </a:endParaRPr>
          </a:p>
        </p:txBody>
      </p:sp>
      <p:sp>
        <p:nvSpPr>
          <p:cNvPr id="4" name="Rectangle 3">
            <a:extLst>
              <a:ext uri="{FF2B5EF4-FFF2-40B4-BE49-F238E27FC236}">
                <a16:creationId xmlns:a16="http://schemas.microsoft.com/office/drawing/2014/main" id="{BEC248BD-2CFF-F144-9789-F3D34785CEA5}"/>
              </a:ext>
            </a:extLst>
          </p:cNvPr>
          <p:cNvSpPr/>
          <p:nvPr/>
        </p:nvSpPr>
        <p:spPr>
          <a:xfrm>
            <a:off x="0" y="5503901"/>
            <a:ext cx="5931246" cy="1359246"/>
          </a:xfrm>
          <a:prstGeom prst="rect">
            <a:avLst/>
          </a:prstGeom>
          <a:solidFill>
            <a:srgbClr val="4472C4"/>
          </a:solidFill>
          <a:ln w="12701" cap="flat">
            <a:solidFill>
              <a:srgbClr val="172C51"/>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“The holistic approach emphasizes the uniqueness of each patient, the mutuality of the doctor-patient relationship, each person's responsibility for his or her own health care and society's responsibility for the promotion of health.” (Gordon 1982)</a:t>
            </a:r>
            <a:endParaRPr lang="en-GB" sz="1800" b="0" i="0" u="none" strike="noStrike" kern="1200" cap="none" spc="0" baseline="0" dirty="0">
              <a:solidFill>
                <a:srgbClr val="000000"/>
              </a:solidFill>
              <a:highlight>
                <a:srgbClr val="C0C0C0"/>
              </a:highlight>
              <a:uFillTx/>
              <a:latin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6ADE2D7-F68E-7502-E6F4-3AA809A439F2}"/>
              </a:ext>
            </a:extLst>
          </p:cNvPr>
          <p:cNvSpPr txBox="1"/>
          <p:nvPr/>
        </p:nvSpPr>
        <p:spPr>
          <a:xfrm>
            <a:off x="2477127" y="317507"/>
            <a:ext cx="777614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Calibri"/>
              </a:rPr>
              <a:t>Person-Centred care using a holistic care </a:t>
            </a:r>
          </a:p>
        </p:txBody>
      </p:sp>
      <p:pic>
        <p:nvPicPr>
          <p:cNvPr id="3" name="Picture 5">
            <a:extLst>
              <a:ext uri="{FF2B5EF4-FFF2-40B4-BE49-F238E27FC236}">
                <a16:creationId xmlns:a16="http://schemas.microsoft.com/office/drawing/2014/main" id="{8E45A3BC-D7EB-5D65-5486-BC7CA42977DB}"/>
              </a:ext>
            </a:extLst>
          </p:cNvPr>
          <p:cNvPicPr>
            <a:picLocks noChangeAspect="1"/>
          </p:cNvPicPr>
          <p:nvPr/>
        </p:nvPicPr>
        <p:blipFill>
          <a:blip r:embed="rId2"/>
          <a:stretch>
            <a:fillRect/>
          </a:stretch>
        </p:blipFill>
        <p:spPr>
          <a:xfrm>
            <a:off x="7143384" y="1272643"/>
            <a:ext cx="3816348" cy="4464027"/>
          </a:xfrm>
          <a:prstGeom prst="rect">
            <a:avLst/>
          </a:prstGeom>
          <a:noFill/>
          <a:ln cap="flat">
            <a:noFill/>
          </a:ln>
        </p:spPr>
      </p:pic>
      <p:grpSp>
        <p:nvGrpSpPr>
          <p:cNvPr id="4" name="Text Placeholder 2">
            <a:extLst>
              <a:ext uri="{FF2B5EF4-FFF2-40B4-BE49-F238E27FC236}">
                <a16:creationId xmlns:a16="http://schemas.microsoft.com/office/drawing/2014/main" id="{A565877C-CB2A-B52F-6CC7-078EA823ED3C}"/>
              </a:ext>
            </a:extLst>
          </p:cNvPr>
          <p:cNvGrpSpPr/>
          <p:nvPr/>
        </p:nvGrpSpPr>
        <p:grpSpPr>
          <a:xfrm>
            <a:off x="324776" y="1163756"/>
            <a:ext cx="5150049" cy="3246476"/>
            <a:chOff x="324776" y="1163756"/>
            <a:chExt cx="5150049" cy="3246476"/>
          </a:xfrm>
        </p:grpSpPr>
        <p:sp>
          <p:nvSpPr>
            <p:cNvPr id="5" name="Freeform: Shape 5">
              <a:extLst>
                <a:ext uri="{FF2B5EF4-FFF2-40B4-BE49-F238E27FC236}">
                  <a16:creationId xmlns:a16="http://schemas.microsoft.com/office/drawing/2014/main" id="{EC2F9B2D-14C3-44A7-B432-75EA1F5CBDFD}"/>
                </a:ext>
              </a:extLst>
            </p:cNvPr>
            <p:cNvSpPr/>
            <p:nvPr/>
          </p:nvSpPr>
          <p:spPr>
            <a:xfrm>
              <a:off x="324776" y="1163756"/>
              <a:ext cx="5008534" cy="2948400"/>
            </a:xfrm>
            <a:custGeom>
              <a:avLst/>
              <a:gdLst>
                <a:gd name="f0" fmla="val 10800000"/>
                <a:gd name="f1" fmla="val 5400000"/>
                <a:gd name="f2" fmla="val 180"/>
                <a:gd name="f3" fmla="val w"/>
                <a:gd name="f4" fmla="val h"/>
                <a:gd name="f5" fmla="val 0"/>
                <a:gd name="f6" fmla="val 5008538"/>
                <a:gd name="f7" fmla="val 2948400"/>
                <a:gd name="f8" fmla="val 491410"/>
                <a:gd name="f9" fmla="val 220012"/>
                <a:gd name="f10" fmla="val 4517128"/>
                <a:gd name="f11" fmla="val 4788526"/>
                <a:gd name="f12" fmla="val 2456990"/>
                <a:gd name="f13" fmla="val 2728388"/>
                <a:gd name="f14" fmla="+- 0 0 -90"/>
                <a:gd name="f15" fmla="*/ f3 1 5008538"/>
                <a:gd name="f16" fmla="*/ f4 1 2948400"/>
                <a:gd name="f17" fmla="+- f7 0 f5"/>
                <a:gd name="f18" fmla="+- f6 0 f5"/>
                <a:gd name="f19" fmla="*/ f14 f0 1"/>
                <a:gd name="f20" fmla="*/ f18 1 5008538"/>
                <a:gd name="f21" fmla="*/ f17 1 2948400"/>
                <a:gd name="f22" fmla="*/ 0 f18 1"/>
                <a:gd name="f23" fmla="*/ 491410 f17 1"/>
                <a:gd name="f24" fmla="*/ 491410 f18 1"/>
                <a:gd name="f25" fmla="*/ 0 f17 1"/>
                <a:gd name="f26" fmla="*/ 4517128 f18 1"/>
                <a:gd name="f27" fmla="*/ 5008538 f18 1"/>
                <a:gd name="f28" fmla="*/ 2456990 f17 1"/>
                <a:gd name="f29" fmla="*/ 2948400 f17 1"/>
                <a:gd name="f30" fmla="*/ f19 1 f2"/>
                <a:gd name="f31" fmla="*/ f22 1 5008538"/>
                <a:gd name="f32" fmla="*/ f23 1 2948400"/>
                <a:gd name="f33" fmla="*/ f24 1 5008538"/>
                <a:gd name="f34" fmla="*/ f25 1 2948400"/>
                <a:gd name="f35" fmla="*/ f26 1 5008538"/>
                <a:gd name="f36" fmla="*/ f27 1 5008538"/>
                <a:gd name="f37" fmla="*/ f28 1 2948400"/>
                <a:gd name="f38" fmla="*/ f29 1 294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008538" h="294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6083CB"/>
                </a:gs>
                <a:gs pos="100000">
                  <a:srgbClr val="3E70CA"/>
                </a:gs>
              </a:gsLst>
              <a:lin ang="5400000"/>
            </a:gradFill>
            <a:ln cap="flat">
              <a:noFill/>
              <a:prstDash val="solid"/>
            </a:ln>
          </p:spPr>
          <p:txBody>
            <a:bodyPr vert="horz" wrap="square" lIns="212506" tIns="212506" rIns="212506" bIns="21250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“Person-centred nursing is an approach to practice established through the formation and fostering of therapeutic relationships between all care providers, service users and others significant to them in their lives. It is underpinned by values of respect for persons, individual right to self-determination, mutual respect and understanding. It is enabled by cultures of empowerment that foster continuous approaches to practice development.”</a:t>
              </a:r>
              <a:endParaRPr lang="en-US" sz="1800" b="0" i="0" u="none" strike="noStrike" kern="1200" cap="none" spc="0" baseline="0" dirty="0">
                <a:solidFill>
                  <a:srgbClr val="FFFFFF"/>
                </a:solidFill>
                <a:uFillTx/>
                <a:latin typeface="Calibri"/>
              </a:endParaRPr>
            </a:p>
          </p:txBody>
        </p:sp>
        <p:sp>
          <p:nvSpPr>
            <p:cNvPr id="6" name="Freeform: Shape 6">
              <a:extLst>
                <a:ext uri="{FF2B5EF4-FFF2-40B4-BE49-F238E27FC236}">
                  <a16:creationId xmlns:a16="http://schemas.microsoft.com/office/drawing/2014/main" id="{4838C159-CB40-A64B-EA36-28B7ED210727}"/>
                </a:ext>
              </a:extLst>
            </p:cNvPr>
            <p:cNvSpPr/>
            <p:nvPr/>
          </p:nvSpPr>
          <p:spPr>
            <a:xfrm>
              <a:off x="466291" y="4112156"/>
              <a:ext cx="5008534" cy="298076"/>
            </a:xfrm>
            <a:custGeom>
              <a:avLst/>
              <a:gdLst>
                <a:gd name="f0" fmla="val 10800000"/>
                <a:gd name="f1" fmla="val 5400000"/>
                <a:gd name="f2" fmla="val 180"/>
                <a:gd name="f3" fmla="val w"/>
                <a:gd name="f4" fmla="val h"/>
                <a:gd name="f5" fmla="val 0"/>
                <a:gd name="f6" fmla="val 5008538"/>
                <a:gd name="f7" fmla="val 298080"/>
                <a:gd name="f8" fmla="+- 0 0 -90"/>
                <a:gd name="f9" fmla="*/ f3 1 5008538"/>
                <a:gd name="f10" fmla="*/ f4 1 298080"/>
                <a:gd name="f11" fmla="+- f7 0 f5"/>
                <a:gd name="f12" fmla="+- f6 0 f5"/>
                <a:gd name="f13" fmla="*/ f8 f0 1"/>
                <a:gd name="f14" fmla="*/ f12 1 5008538"/>
                <a:gd name="f15" fmla="*/ f11 1 298080"/>
                <a:gd name="f16" fmla="*/ 0 f12 1"/>
                <a:gd name="f17" fmla="*/ 0 f11 1"/>
                <a:gd name="f18" fmla="*/ 5008538 f12 1"/>
                <a:gd name="f19" fmla="*/ 298080 f11 1"/>
                <a:gd name="f20" fmla="*/ f13 1 f2"/>
                <a:gd name="f21" fmla="*/ f16 1 5008538"/>
                <a:gd name="f22" fmla="*/ f17 1 298080"/>
                <a:gd name="f23" fmla="*/ f18 1 5008538"/>
                <a:gd name="f24" fmla="*/ f19 1 29808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08538" h="298080">
                  <a:moveTo>
                    <a:pt x="f5" y="f5"/>
                  </a:moveTo>
                  <a:lnTo>
                    <a:pt x="f6" y="f5"/>
                  </a:lnTo>
                  <a:lnTo>
                    <a:pt x="f6" y="f7"/>
                  </a:lnTo>
                  <a:lnTo>
                    <a:pt x="f5" y="f7"/>
                  </a:lnTo>
                  <a:lnTo>
                    <a:pt x="f5" y="f5"/>
                  </a:lnTo>
                  <a:close/>
                </a:path>
              </a:pathLst>
            </a:custGeom>
            <a:noFill/>
            <a:ln cap="flat">
              <a:noFill/>
              <a:prstDash val="solid"/>
            </a:ln>
          </p:spPr>
          <p:txBody>
            <a:bodyPr vert="horz" wrap="square" lIns="159023" tIns="20317" rIns="113787" bIns="20317" anchor="t" anchorCtr="0" compatLnSpc="1">
              <a:noAutofit/>
            </a:bodyPr>
            <a:lstStyle/>
            <a:p>
              <a:pPr marL="171450" marR="0" lvl="1" indent="-171450" algn="l" defTabSz="711202" rtl="0" fontAlgn="auto" hangingPunct="1">
                <a:lnSpc>
                  <a:spcPct val="90000"/>
                </a:lnSpc>
                <a:spcBef>
                  <a:spcPts val="0"/>
                </a:spcBef>
                <a:spcAft>
                  <a:spcPts val="400"/>
                </a:spcAft>
                <a:buSzPct val="100000"/>
                <a:buChar char="•"/>
                <a:tabLst/>
                <a:defRPr sz="1800" b="0" i="0" u="none" strike="noStrike" kern="0" cap="none" spc="0" baseline="0">
                  <a:solidFill>
                    <a:srgbClr val="000000"/>
                  </a:solidFill>
                  <a:uFillTx/>
                </a:defRPr>
              </a:pPr>
              <a:r>
                <a:rPr lang="en-GB" sz="1600" b="0" i="0" u="none" strike="noStrike" kern="0" cap="none" spc="0" baseline="0" dirty="0">
                  <a:solidFill>
                    <a:schemeClr val="bg1"/>
                  </a:solidFill>
                  <a:uFillTx/>
                  <a:latin typeface="Calibri"/>
                </a:rPr>
                <a:t>(</a:t>
              </a:r>
              <a:r>
                <a:rPr lang="en-GB" sz="1600" b="0" i="0" u="none" strike="noStrike" kern="1200" cap="none" spc="0" baseline="0" dirty="0">
                  <a:solidFill>
                    <a:schemeClr val="bg1"/>
                  </a:solidFill>
                  <a:uFillTx/>
                  <a:latin typeface="Calibri"/>
                </a:rPr>
                <a:t>McCormack and McCance 2016</a:t>
              </a:r>
              <a:r>
                <a:rPr lang="en-GB" sz="1300" kern="0" dirty="0">
                  <a:solidFill>
                    <a:schemeClr val="bg1"/>
                  </a:solidFill>
                  <a:latin typeface="Calibri"/>
                </a:rPr>
                <a:t>)</a:t>
              </a:r>
              <a:endParaRPr lang="en-US" sz="1300" b="0" i="0" u="none" strike="noStrike" kern="1200" cap="none" spc="0" baseline="0" dirty="0">
                <a:solidFill>
                  <a:schemeClr val="bg1"/>
                </a:solidFill>
                <a:uFillTx/>
                <a:latin typeface="Calibri"/>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AEBCD2-DFB9-E674-C4FA-A7532AD0A4ED}"/>
              </a:ext>
            </a:extLst>
          </p:cNvPr>
          <p:cNvSpPr/>
          <p:nvPr/>
        </p:nvSpPr>
        <p:spPr>
          <a:xfrm>
            <a:off x="-164893" y="119923"/>
            <a:ext cx="12027112" cy="1274161"/>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Calibri"/>
              </a:rPr>
              <a:t>Finally…</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apple-system"/>
              </a:rPr>
              <a:t>How can I integrate and promote professional values into my nursing practice?</a:t>
            </a:r>
            <a:endParaRPr lang="en-GB" sz="2400" b="0" i="0" u="none" strike="noStrike" kern="1200" cap="none" spc="0" baseline="0" dirty="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 </a:t>
            </a:r>
          </a:p>
        </p:txBody>
      </p:sp>
      <p:sp>
        <p:nvSpPr>
          <p:cNvPr id="3" name="TextBox 5">
            <a:extLst>
              <a:ext uri="{FF2B5EF4-FFF2-40B4-BE49-F238E27FC236}">
                <a16:creationId xmlns:a16="http://schemas.microsoft.com/office/drawing/2014/main" id="{9500F012-FD86-64B6-F860-65F6715B896C}"/>
              </a:ext>
            </a:extLst>
          </p:cNvPr>
          <p:cNvSpPr txBox="1"/>
          <p:nvPr/>
        </p:nvSpPr>
        <p:spPr>
          <a:xfrm>
            <a:off x="277319" y="1259174"/>
            <a:ext cx="6175949" cy="4001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Colabri"/>
              </a:rPr>
              <a:t>Leadership</a:t>
            </a:r>
          </a:p>
        </p:txBody>
      </p:sp>
      <p:sp>
        <p:nvSpPr>
          <p:cNvPr id="4" name="TextBox 7">
            <a:extLst>
              <a:ext uri="{FF2B5EF4-FFF2-40B4-BE49-F238E27FC236}">
                <a16:creationId xmlns:a16="http://schemas.microsoft.com/office/drawing/2014/main" id="{2991D9F7-3BE4-F08D-7CC3-F74AD22895FD}"/>
              </a:ext>
            </a:extLst>
          </p:cNvPr>
          <p:cNvSpPr txBox="1"/>
          <p:nvPr/>
        </p:nvSpPr>
        <p:spPr>
          <a:xfrm>
            <a:off x="7097837" y="1259174"/>
            <a:ext cx="5206584" cy="70788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Söhne"/>
              </a:rPr>
              <a:t>Professional Values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FFFFFF"/>
              </a:solidFill>
              <a:uFillTx/>
              <a:latin typeface="Calibri"/>
            </a:endParaRPr>
          </a:p>
        </p:txBody>
      </p:sp>
      <p:sp>
        <p:nvSpPr>
          <p:cNvPr id="5" name="TextBox 9">
            <a:extLst>
              <a:ext uri="{FF2B5EF4-FFF2-40B4-BE49-F238E27FC236}">
                <a16:creationId xmlns:a16="http://schemas.microsoft.com/office/drawing/2014/main" id="{3C23E058-D178-0229-03DB-5342F45BF98E}"/>
              </a:ext>
            </a:extLst>
          </p:cNvPr>
          <p:cNvSpPr txBox="1"/>
          <p:nvPr/>
        </p:nvSpPr>
        <p:spPr>
          <a:xfrm>
            <a:off x="164884" y="2856978"/>
            <a:ext cx="6280876" cy="4001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Calibri"/>
              </a:rPr>
              <a:t>Professional Development</a:t>
            </a:r>
          </a:p>
        </p:txBody>
      </p:sp>
      <p:sp>
        <p:nvSpPr>
          <p:cNvPr id="6" name="TextBox 11">
            <a:extLst>
              <a:ext uri="{FF2B5EF4-FFF2-40B4-BE49-F238E27FC236}">
                <a16:creationId xmlns:a16="http://schemas.microsoft.com/office/drawing/2014/main" id="{E5A73A06-1C22-9E12-5A46-B266F45A4A0A}"/>
              </a:ext>
            </a:extLst>
          </p:cNvPr>
          <p:cNvSpPr txBox="1"/>
          <p:nvPr/>
        </p:nvSpPr>
        <p:spPr>
          <a:xfrm>
            <a:off x="8520298" y="2849975"/>
            <a:ext cx="5206584" cy="70788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Calibri"/>
              </a:rPr>
              <a:t>Collaboration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FFFFFF"/>
              </a:solidFill>
              <a:uFillTx/>
              <a:latin typeface="Calibri"/>
            </a:endParaRPr>
          </a:p>
        </p:txBody>
      </p:sp>
      <p:sp>
        <p:nvSpPr>
          <p:cNvPr id="7" name="TextBox 13">
            <a:extLst>
              <a:ext uri="{FF2B5EF4-FFF2-40B4-BE49-F238E27FC236}">
                <a16:creationId xmlns:a16="http://schemas.microsoft.com/office/drawing/2014/main" id="{440A46D0-3571-0897-4DE6-55664C0D5960}"/>
              </a:ext>
            </a:extLst>
          </p:cNvPr>
          <p:cNvSpPr txBox="1"/>
          <p:nvPr/>
        </p:nvSpPr>
        <p:spPr>
          <a:xfrm>
            <a:off x="4542908" y="3875751"/>
            <a:ext cx="5776209" cy="4001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Calibri"/>
              </a:rPr>
              <a:t>Communication</a:t>
            </a:r>
          </a:p>
        </p:txBody>
      </p:sp>
      <p:pic>
        <p:nvPicPr>
          <p:cNvPr id="8" name="Picture 6" descr="Image result for professional values in nursing">
            <a:extLst>
              <a:ext uri="{FF2B5EF4-FFF2-40B4-BE49-F238E27FC236}">
                <a16:creationId xmlns:a16="http://schemas.microsoft.com/office/drawing/2014/main" id="{AF8ECA8B-B2C7-70DB-43BB-FD4A65455EE3}"/>
              </a:ext>
            </a:extLst>
          </p:cNvPr>
          <p:cNvPicPr>
            <a:picLocks noChangeAspect="1"/>
          </p:cNvPicPr>
          <p:nvPr/>
        </p:nvPicPr>
        <p:blipFill>
          <a:blip r:embed="rId2"/>
          <a:srcRect/>
          <a:stretch>
            <a:fillRect/>
          </a:stretch>
        </p:blipFill>
        <p:spPr>
          <a:xfrm>
            <a:off x="9466600" y="4537472"/>
            <a:ext cx="2725396" cy="2320527"/>
          </a:xfrm>
          <a:prstGeom prst="rect">
            <a:avLst/>
          </a:prstGeom>
          <a:noFill/>
          <a:ln cap="flat">
            <a:noFill/>
          </a:ln>
        </p:spPr>
      </p:pic>
      <p:pic>
        <p:nvPicPr>
          <p:cNvPr id="9" name="Picture 8" descr="Image result for promote professional values">
            <a:extLst>
              <a:ext uri="{FF2B5EF4-FFF2-40B4-BE49-F238E27FC236}">
                <a16:creationId xmlns:a16="http://schemas.microsoft.com/office/drawing/2014/main" id="{461517C0-48B4-AAB6-8D37-761301409EE3}"/>
              </a:ext>
            </a:extLst>
          </p:cNvPr>
          <p:cNvPicPr>
            <a:picLocks noChangeAspect="1"/>
          </p:cNvPicPr>
          <p:nvPr/>
        </p:nvPicPr>
        <p:blipFill>
          <a:blip r:embed="rId3"/>
          <a:srcRect/>
          <a:stretch>
            <a:fillRect/>
          </a:stretch>
        </p:blipFill>
        <p:spPr>
          <a:xfrm>
            <a:off x="0" y="4537472"/>
            <a:ext cx="3307823" cy="2320527"/>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pic>
        <p:nvPicPr>
          <p:cNvPr id="2" name="Picture 4" descr="Image result for thank you for your attention">
            <a:extLst>
              <a:ext uri="{FF2B5EF4-FFF2-40B4-BE49-F238E27FC236}">
                <a16:creationId xmlns:a16="http://schemas.microsoft.com/office/drawing/2014/main" id="{D26AAC10-84B5-BD2E-ED3C-C0E4F55AEFD8}"/>
              </a:ext>
            </a:extLst>
          </p:cNvPr>
          <p:cNvPicPr>
            <a:picLocks noChangeAspect="1"/>
          </p:cNvPicPr>
          <p:nvPr/>
        </p:nvPicPr>
        <p:blipFill>
          <a:blip r:embed="rId2"/>
          <a:srcRect/>
          <a:stretch>
            <a:fillRect/>
          </a:stretch>
        </p:blipFill>
        <p:spPr>
          <a:xfrm>
            <a:off x="3345304" y="708531"/>
            <a:ext cx="5501387" cy="5440936"/>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5AFEE0-2942-AF00-386F-78E4B79197FD}"/>
              </a:ext>
            </a:extLst>
          </p:cNvPr>
          <p:cNvSpPr/>
          <p:nvPr/>
        </p:nvSpPr>
        <p:spPr>
          <a:xfrm>
            <a:off x="194867" y="134910"/>
            <a:ext cx="2608289" cy="599608"/>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4472C4"/>
              </a:solidFill>
              <a:uFillTx/>
              <a:latin typeface="Calibri"/>
            </a:endParaRPr>
          </a:p>
        </p:txBody>
      </p:sp>
      <p:sp>
        <p:nvSpPr>
          <p:cNvPr id="4" name="TextBox 3">
            <a:extLst>
              <a:ext uri="{FF2B5EF4-FFF2-40B4-BE49-F238E27FC236}">
                <a16:creationId xmlns:a16="http://schemas.microsoft.com/office/drawing/2014/main" id="{AA8352C9-354D-D75F-ABD5-48D8522410D0}"/>
              </a:ext>
            </a:extLst>
          </p:cNvPr>
          <p:cNvSpPr txBox="1"/>
          <p:nvPr/>
        </p:nvSpPr>
        <p:spPr>
          <a:xfrm>
            <a:off x="0" y="434714"/>
            <a:ext cx="11997132" cy="7101431"/>
          </a:xfrm>
          <a:prstGeom prst="rect">
            <a:avLst/>
          </a:prstGeom>
          <a:noFill/>
        </p:spPr>
        <p:txBody>
          <a:bodyPr wrap="square">
            <a:spAutoFit/>
          </a:bodyPr>
          <a:lstStyle/>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1.Bakker, A.B. and Demerouti, E. (2008) Towards a model of work engagement. </a:t>
            </a:r>
            <a:r>
              <a:rPr lang="en-GB" sz="1200" i="1" kern="0" dirty="0">
                <a:solidFill>
                  <a:schemeClr val="bg1"/>
                </a:solidFill>
                <a:effectLst/>
                <a:ea typeface="Times New Roman" panose="02020603050405020304" pitchFamily="18" charset="0"/>
                <a:cs typeface="Times New Roman" panose="02020603050405020304" pitchFamily="18" charset="0"/>
              </a:rPr>
              <a:t>Career Development International</a:t>
            </a:r>
            <a:r>
              <a:rPr lang="en-GB" sz="1200" kern="0" dirty="0">
                <a:solidFill>
                  <a:schemeClr val="bg1"/>
                </a:solidFill>
                <a:effectLst/>
                <a:ea typeface="Times New Roman" panose="02020603050405020304" pitchFamily="18" charset="0"/>
                <a:cs typeface="Times New Roman" panose="02020603050405020304" pitchFamily="18" charset="0"/>
              </a:rPr>
              <a:t>, 13(3), pp.209–223.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Available at: </a:t>
            </a:r>
            <a:r>
              <a:rPr lang="en-GB" sz="1200" kern="0" dirty="0" err="1">
                <a:solidFill>
                  <a:schemeClr val="bg1"/>
                </a:solidFill>
                <a:effectLst/>
                <a:ea typeface="Times New Roman" panose="02020603050405020304" pitchFamily="18" charset="0"/>
                <a:cs typeface="Times New Roman" panose="02020603050405020304" pitchFamily="18" charset="0"/>
              </a:rPr>
              <a:t>doi:https</a:t>
            </a:r>
            <a:r>
              <a:rPr lang="en-GB" sz="1200" kern="0" dirty="0">
                <a:solidFill>
                  <a:schemeClr val="bg1"/>
                </a:solidFill>
                <a:effectLst/>
                <a:ea typeface="Times New Roman" panose="02020603050405020304" pitchFamily="18" charset="0"/>
                <a:cs typeface="Times New Roman" panose="02020603050405020304" pitchFamily="18" charset="0"/>
              </a:rPr>
              <a:t>://doi.org/10.1108/13620430810870476 (Accessed 25 November 2023)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2.Derksen, F., </a:t>
            </a:r>
            <a:r>
              <a:rPr lang="en-GB" sz="1200" kern="0" dirty="0" err="1">
                <a:solidFill>
                  <a:schemeClr val="bg1"/>
                </a:solidFill>
                <a:effectLst/>
                <a:ea typeface="Times New Roman" panose="02020603050405020304" pitchFamily="18" charset="0"/>
                <a:cs typeface="Times New Roman" panose="02020603050405020304" pitchFamily="18" charset="0"/>
              </a:rPr>
              <a:t>Bensing</a:t>
            </a:r>
            <a:r>
              <a:rPr lang="en-GB" sz="1200" kern="0" dirty="0">
                <a:solidFill>
                  <a:schemeClr val="bg1"/>
                </a:solidFill>
                <a:effectLst/>
                <a:ea typeface="Times New Roman" panose="02020603050405020304" pitchFamily="18" charset="0"/>
                <a:cs typeface="Times New Roman" panose="02020603050405020304" pitchFamily="18" charset="0"/>
              </a:rPr>
              <a:t>, J. and </a:t>
            </a:r>
            <a:r>
              <a:rPr lang="en-GB" sz="1200" kern="0" dirty="0" err="1">
                <a:solidFill>
                  <a:schemeClr val="bg1"/>
                </a:solidFill>
                <a:effectLst/>
                <a:ea typeface="Times New Roman" panose="02020603050405020304" pitchFamily="18" charset="0"/>
                <a:cs typeface="Times New Roman" panose="02020603050405020304" pitchFamily="18" charset="0"/>
              </a:rPr>
              <a:t>Lagro</a:t>
            </a:r>
            <a:r>
              <a:rPr lang="en-GB" sz="1200" kern="0" dirty="0">
                <a:solidFill>
                  <a:schemeClr val="bg1"/>
                </a:solidFill>
                <a:effectLst/>
                <a:ea typeface="Times New Roman" panose="02020603050405020304" pitchFamily="18" charset="0"/>
                <a:cs typeface="Times New Roman" panose="02020603050405020304" pitchFamily="18" charset="0"/>
              </a:rPr>
              <a:t>-Janssen, A. (2013) ‘Effectiveness of empathy in general practice: a systematic review’,</a:t>
            </a:r>
            <a:r>
              <a:rPr lang="en-GB" sz="1200" i="1" kern="0" dirty="0">
                <a:solidFill>
                  <a:schemeClr val="bg1"/>
                </a:solidFill>
                <a:effectLst/>
                <a:ea typeface="Times New Roman" panose="02020603050405020304" pitchFamily="18" charset="0"/>
                <a:cs typeface="Times New Roman" panose="02020603050405020304" pitchFamily="18" charset="0"/>
              </a:rPr>
              <a:t> British Journal of General Practice</a:t>
            </a:r>
            <a:r>
              <a:rPr lang="en-GB" sz="1200" kern="0" dirty="0">
                <a:solidFill>
                  <a:schemeClr val="bg1"/>
                </a:solidFill>
                <a:effectLst/>
                <a:ea typeface="Times New Roman" panose="02020603050405020304" pitchFamily="18" charset="0"/>
                <a:cs typeface="Times New Roman" panose="02020603050405020304" pitchFamily="18" charset="0"/>
              </a:rPr>
              <a:t>, 63(606), pp.76–84. Available at: </a:t>
            </a:r>
            <a:r>
              <a:rPr lang="en-GB" sz="1200" kern="0" dirty="0" err="1">
                <a:solidFill>
                  <a:schemeClr val="bg1"/>
                </a:solidFill>
                <a:effectLst/>
                <a:ea typeface="Times New Roman" panose="02020603050405020304" pitchFamily="18" charset="0"/>
                <a:cs typeface="Times New Roman" panose="02020603050405020304" pitchFamily="18" charset="0"/>
              </a:rPr>
              <a:t>doi:https</a:t>
            </a:r>
            <a:r>
              <a:rPr lang="en-GB" sz="1200" kern="0" dirty="0">
                <a:solidFill>
                  <a:schemeClr val="bg1"/>
                </a:solidFill>
                <a:effectLst/>
                <a:ea typeface="Times New Roman" panose="02020603050405020304" pitchFamily="18" charset="0"/>
                <a:cs typeface="Times New Roman" panose="02020603050405020304" pitchFamily="18" charset="0"/>
              </a:rPr>
              <a:t>://doi.org/10.3399/bjgp13x660814 (Accessed 25 November 2023)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3.Fowler, M. (2015) </a:t>
            </a:r>
            <a:r>
              <a:rPr lang="en-GB" sz="1200" i="1" kern="0" dirty="0">
                <a:solidFill>
                  <a:schemeClr val="bg1"/>
                </a:solidFill>
                <a:effectLst/>
                <a:ea typeface="Times New Roman" panose="02020603050405020304" pitchFamily="18" charset="0"/>
                <a:cs typeface="Times New Roman" panose="02020603050405020304" pitchFamily="18" charset="0"/>
              </a:rPr>
              <a:t>Guide to the code of ethics for nurses with interpretive statements</a:t>
            </a:r>
            <a:r>
              <a:rPr lang="en-GB" sz="1200" kern="0" dirty="0">
                <a:solidFill>
                  <a:schemeClr val="bg1"/>
                </a:solidFill>
                <a:effectLst/>
                <a:ea typeface="Times New Roman" panose="02020603050405020304" pitchFamily="18" charset="0"/>
                <a:cs typeface="Times New Roman" panose="02020603050405020304" pitchFamily="18" charset="0"/>
              </a:rPr>
              <a:t>. 2nd ed. Silver Spring, Maryland: American Nurses Association. Available at: https://www.nursingworld.org/practice-policy/nursing-excellence/ethics/code-of-ethics-for-nurses/ Accessed 26 November 2023)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4.Freshwater, D. and Stickley, T. (2004) The heart of the art: emotional intelligence in nurse education. </a:t>
            </a:r>
            <a:r>
              <a:rPr lang="en-GB" sz="1200" i="1" kern="0" dirty="0">
                <a:solidFill>
                  <a:schemeClr val="bg1"/>
                </a:solidFill>
                <a:effectLst/>
                <a:ea typeface="Times New Roman" panose="02020603050405020304" pitchFamily="18" charset="0"/>
                <a:cs typeface="Times New Roman" panose="02020603050405020304" pitchFamily="18" charset="0"/>
              </a:rPr>
              <a:t>Nursing Inquiry</a:t>
            </a:r>
            <a:r>
              <a:rPr lang="en-GB" sz="1200" kern="0" dirty="0">
                <a:solidFill>
                  <a:schemeClr val="bg1"/>
                </a:solidFill>
                <a:effectLst/>
                <a:ea typeface="Times New Roman" panose="02020603050405020304" pitchFamily="18" charset="0"/>
                <a:cs typeface="Times New Roman" panose="02020603050405020304" pitchFamily="18" charset="0"/>
              </a:rPr>
              <a:t>, 11(2), pp.91–98. Available at: </a:t>
            </a:r>
            <a:r>
              <a:rPr lang="en-GB" sz="1200" kern="0" dirty="0" err="1">
                <a:solidFill>
                  <a:schemeClr val="bg1"/>
                </a:solidFill>
                <a:effectLst/>
                <a:ea typeface="Times New Roman" panose="02020603050405020304" pitchFamily="18" charset="0"/>
                <a:cs typeface="Times New Roman" panose="02020603050405020304" pitchFamily="18" charset="0"/>
              </a:rPr>
              <a:t>doi:https</a:t>
            </a:r>
            <a:r>
              <a:rPr lang="en-GB" sz="1200" kern="0" dirty="0">
                <a:solidFill>
                  <a:schemeClr val="bg1"/>
                </a:solidFill>
                <a:effectLst/>
                <a:ea typeface="Times New Roman" panose="02020603050405020304" pitchFamily="18" charset="0"/>
                <a:cs typeface="Times New Roman" panose="02020603050405020304" pitchFamily="18" charset="0"/>
              </a:rPr>
              <a:t>://doi.org/10.1111/j.1440-1800.2004.00198.x (Accessed 26 November 2023)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5.Gibbs, G. (1988). </a:t>
            </a:r>
            <a:r>
              <a:rPr lang="en-GB" sz="1200" i="1" kern="0" dirty="0">
                <a:solidFill>
                  <a:schemeClr val="bg1"/>
                </a:solidFill>
                <a:effectLst/>
                <a:ea typeface="Times New Roman" panose="02020603050405020304" pitchFamily="18" charset="0"/>
                <a:cs typeface="Times New Roman" panose="02020603050405020304" pitchFamily="18" charset="0"/>
              </a:rPr>
              <a:t>Learning by doing: A guide to teaching and learning methods</a:t>
            </a:r>
            <a:r>
              <a:rPr lang="en-GB" sz="1200" kern="0" dirty="0">
                <a:solidFill>
                  <a:schemeClr val="bg1"/>
                </a:solidFill>
                <a:effectLst/>
                <a:ea typeface="Times New Roman" panose="02020603050405020304" pitchFamily="18" charset="0"/>
                <a:cs typeface="Times New Roman" panose="02020603050405020304" pitchFamily="18" charset="0"/>
              </a:rPr>
              <a:t>. London: Further Education Unit.</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6.Gordon, J.S. (1982). Holistic Medicine: Advances and Shortcomings. </a:t>
            </a:r>
            <a:r>
              <a:rPr lang="en-GB" sz="1200" i="1" kern="0" dirty="0">
                <a:solidFill>
                  <a:schemeClr val="bg1"/>
                </a:solidFill>
                <a:effectLst/>
                <a:ea typeface="Times New Roman" panose="02020603050405020304" pitchFamily="18" charset="0"/>
                <a:cs typeface="Times New Roman" panose="02020603050405020304" pitchFamily="18" charset="0"/>
              </a:rPr>
              <a:t>Western Journal of Medicine</a:t>
            </a:r>
            <a:r>
              <a:rPr lang="en-GB" sz="1200" kern="0" dirty="0">
                <a:solidFill>
                  <a:schemeClr val="bg1"/>
                </a:solidFill>
                <a:effectLst/>
                <a:ea typeface="Times New Roman" panose="02020603050405020304" pitchFamily="18" charset="0"/>
                <a:cs typeface="Times New Roman" panose="02020603050405020304" pitchFamily="18" charset="0"/>
              </a:rPr>
              <a:t>, 136(6), pp.546–551. Available at: </a:t>
            </a:r>
            <a:r>
              <a:rPr lang="en-GB" sz="1200" u="sng" kern="0" dirty="0">
                <a:solidFill>
                  <a:schemeClr val="bg1"/>
                </a:solidFill>
                <a:effectLs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https://www.ncbi.nlm.nih.gov/pmc/articles/PMC1273970/</a:t>
            </a:r>
            <a:r>
              <a:rPr lang="en-GB" sz="1200" kern="0" dirty="0">
                <a:solidFill>
                  <a:schemeClr val="bg1"/>
                </a:solidFill>
                <a:effectLst/>
                <a:ea typeface="Times New Roman" panose="02020603050405020304" pitchFamily="18" charset="0"/>
                <a:cs typeface="Times New Roman" panose="02020603050405020304" pitchFamily="18" charset="0"/>
              </a:rPr>
              <a:t> (Accessed 23 November 2023)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7.Johns, C. (2017). </a:t>
            </a:r>
            <a:r>
              <a:rPr lang="en-GB" sz="1200" i="1" kern="0" dirty="0">
                <a:solidFill>
                  <a:schemeClr val="bg1"/>
                </a:solidFill>
                <a:effectLst/>
                <a:ea typeface="Times New Roman" panose="02020603050405020304" pitchFamily="18" charset="0"/>
                <a:cs typeface="Times New Roman" panose="02020603050405020304" pitchFamily="18" charset="0"/>
              </a:rPr>
              <a:t>Becoming a reflective practitioner</a:t>
            </a:r>
            <a:r>
              <a:rPr lang="en-GB" sz="1200" kern="0" dirty="0">
                <a:solidFill>
                  <a:schemeClr val="bg1"/>
                </a:solidFill>
                <a:effectLst/>
                <a:ea typeface="Times New Roman" panose="02020603050405020304" pitchFamily="18" charset="0"/>
                <a:cs typeface="Times New Roman" panose="02020603050405020304" pitchFamily="18" charset="0"/>
              </a:rPr>
              <a:t>. 6th ed. Malden: Wiley-Blackwell.</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8.McCormack, B. and McCance, T. (2016). </a:t>
            </a:r>
            <a:r>
              <a:rPr lang="en-GB" sz="1200" i="1" kern="0" dirty="0">
                <a:solidFill>
                  <a:schemeClr val="bg1"/>
                </a:solidFill>
                <a:effectLst/>
                <a:ea typeface="Times New Roman" panose="02020603050405020304" pitchFamily="18" charset="0"/>
                <a:cs typeface="Times New Roman" panose="02020603050405020304" pitchFamily="18" charset="0"/>
              </a:rPr>
              <a:t>Person-centred Practice in Nursing and Health Care: Theory and Practice</a:t>
            </a:r>
            <a:r>
              <a:rPr lang="en-GB" sz="1200" kern="0" dirty="0">
                <a:solidFill>
                  <a:schemeClr val="bg1"/>
                </a:solidFill>
                <a:effectLst/>
                <a:ea typeface="Times New Roman" panose="02020603050405020304" pitchFamily="18" charset="0"/>
                <a:cs typeface="Times New Roman" panose="02020603050405020304" pitchFamily="18" charset="0"/>
              </a:rPr>
              <a:t>. 2nd ed. Chichester, West Sussex: Wiley Blackwell.</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9.Nursing and Midwifery Council (2018). </a:t>
            </a:r>
            <a:r>
              <a:rPr lang="en-GB" sz="1200" i="1" kern="0" dirty="0">
                <a:solidFill>
                  <a:schemeClr val="bg1"/>
                </a:solidFill>
                <a:effectLst/>
                <a:ea typeface="Times New Roman" panose="02020603050405020304" pitchFamily="18" charset="0"/>
                <a:cs typeface="Times New Roman" panose="02020603050405020304" pitchFamily="18" charset="0"/>
              </a:rPr>
              <a:t>The Code: Professional Standards of Practice and Behaviour for nurses, Midwives and Nursing Associates</a:t>
            </a:r>
            <a:r>
              <a:rPr lang="en-GB" sz="1200" kern="0" dirty="0">
                <a:solidFill>
                  <a:schemeClr val="bg1"/>
                </a:solidFill>
                <a:effectLst/>
                <a:ea typeface="Times New Roman" panose="02020603050405020304" pitchFamily="18" charset="0"/>
                <a:cs typeface="Times New Roman" panose="02020603050405020304" pitchFamily="18" charset="0"/>
              </a:rPr>
              <a:t>. NMC. Available at: </a:t>
            </a:r>
            <a:r>
              <a:rPr lang="en-GB" sz="1200" u="sng" kern="0" dirty="0">
                <a:solidFill>
                  <a:schemeClr val="bg1"/>
                </a:solidFill>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https://www.nmc.org.uk/standards/code/</a:t>
            </a:r>
            <a:r>
              <a:rPr lang="en-GB" sz="1200" kern="0" dirty="0">
                <a:solidFill>
                  <a:schemeClr val="bg1"/>
                </a:solidFill>
                <a:effectLst/>
                <a:ea typeface="Times New Roman" panose="02020603050405020304" pitchFamily="18" charset="0"/>
                <a:cs typeface="Times New Roman" panose="02020603050405020304" pitchFamily="18" charset="0"/>
              </a:rPr>
              <a:t> (Accessed 23 November 2023)</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10.Polit, D.F. and Beck, C.T. (2020). </a:t>
            </a:r>
            <a:r>
              <a:rPr lang="en-GB" sz="1200" i="1" kern="0" dirty="0">
                <a:solidFill>
                  <a:schemeClr val="bg1"/>
                </a:solidFill>
                <a:effectLst/>
                <a:ea typeface="Times New Roman" panose="02020603050405020304" pitchFamily="18" charset="0"/>
                <a:cs typeface="Times New Roman" panose="02020603050405020304" pitchFamily="18" charset="0"/>
              </a:rPr>
              <a:t>Nursing research: Generating and assessing evidence for nursing practice</a:t>
            </a:r>
            <a:r>
              <a:rPr lang="en-GB" sz="1200" kern="0" dirty="0">
                <a:solidFill>
                  <a:schemeClr val="bg1"/>
                </a:solidFill>
                <a:effectLst/>
                <a:ea typeface="Times New Roman" panose="02020603050405020304" pitchFamily="18" charset="0"/>
                <a:cs typeface="Times New Roman" panose="02020603050405020304" pitchFamily="18" charset="0"/>
              </a:rPr>
              <a:t>. 11th ed. Philadelphia: Wolters Kluwer.</a:t>
            </a:r>
            <a:endParaRPr lang="en-GB" sz="1200" kern="100" dirty="0">
              <a:solidFill>
                <a:schemeClr val="bg1"/>
              </a:solidFill>
              <a:effectLst/>
              <a:ea typeface="Calibri" panose="020F0502020204030204" pitchFamily="34" charset="0"/>
              <a:cs typeface="Times New Roman" panose="02020603050405020304" pitchFamily="18" charset="0"/>
            </a:endParaRPr>
          </a:p>
          <a:p>
            <a:pPr>
              <a:lnSpc>
                <a:spcPct val="150000"/>
              </a:lnSpc>
              <a:spcAft>
                <a:spcPts val="1200"/>
              </a:spcAft>
            </a:pPr>
            <a:r>
              <a:rPr lang="en-GB" sz="1200" kern="0" dirty="0">
                <a:solidFill>
                  <a:schemeClr val="bg1"/>
                </a:solidFill>
                <a:effectLst/>
                <a:ea typeface="Times New Roman" panose="02020603050405020304" pitchFamily="18" charset="0"/>
                <a:cs typeface="Times New Roman" panose="02020603050405020304" pitchFamily="18" charset="0"/>
              </a:rPr>
              <a:t>11.Schön, D.A. (1983). </a:t>
            </a:r>
            <a:r>
              <a:rPr lang="en-GB" sz="1200" i="1" kern="0" dirty="0">
                <a:solidFill>
                  <a:schemeClr val="bg1"/>
                </a:solidFill>
                <a:effectLst/>
                <a:ea typeface="Times New Roman" panose="02020603050405020304" pitchFamily="18" charset="0"/>
                <a:cs typeface="Times New Roman" panose="02020603050405020304" pitchFamily="18" charset="0"/>
              </a:rPr>
              <a:t>The Reflective Practitioner:  How Professionals Think in Action</a:t>
            </a:r>
            <a:r>
              <a:rPr lang="en-GB" sz="1200" kern="0" dirty="0">
                <a:solidFill>
                  <a:schemeClr val="bg1"/>
                </a:solidFill>
                <a:effectLst/>
                <a:ea typeface="Times New Roman" panose="02020603050405020304" pitchFamily="18" charset="0"/>
                <a:cs typeface="Times New Roman" panose="02020603050405020304" pitchFamily="18" charset="0"/>
              </a:rPr>
              <a:t>. New York: Basic Books.</a:t>
            </a:r>
            <a:endParaRPr lang="en-GB" sz="1200" kern="100" dirty="0">
              <a:solidFill>
                <a:schemeClr val="bg1"/>
              </a:solidFill>
              <a:effectLst/>
              <a:ea typeface="Calibri" panose="020F0502020204030204" pitchFamily="34" charset="0"/>
              <a:cs typeface="Times New Roman" panose="02020603050405020304" pitchFamily="18" charset="0"/>
            </a:endParaRPr>
          </a:p>
          <a:p>
            <a:pPr marL="457200">
              <a:lnSpc>
                <a:spcPct val="105000"/>
              </a:lnSpc>
              <a:spcAft>
                <a:spcPts val="800"/>
              </a:spcAft>
            </a:pPr>
            <a:r>
              <a:rPr lang="en-GB" sz="1100" kern="15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4AD1C18B-0397-64EF-145B-33BA78C6D78B}"/>
              </a:ext>
            </a:extLst>
          </p:cNvPr>
          <p:cNvSpPr txBox="1"/>
          <p:nvPr/>
        </p:nvSpPr>
        <p:spPr>
          <a:xfrm>
            <a:off x="3951514" y="0"/>
            <a:ext cx="3592286" cy="369332"/>
          </a:xfrm>
          <a:prstGeom prst="rect">
            <a:avLst/>
          </a:prstGeom>
          <a:noFill/>
        </p:spPr>
        <p:txBody>
          <a:bodyPr wrap="square" rtlCol="0">
            <a:spAutoFit/>
          </a:bodyPr>
          <a:lstStyle/>
          <a:p>
            <a:r>
              <a:rPr lang="en-GB" dirty="0">
                <a:solidFill>
                  <a:schemeClr val="bg1">
                    <a:lumMod val="95000"/>
                  </a:schemeClr>
                </a:solidFill>
              </a:rPr>
              <a:t>REFERENCES LIST:</a:t>
            </a:r>
          </a:p>
        </p:txBody>
      </p:sp>
    </p:spTree>
  </p:cSld>
  <p:clrMapOvr>
    <a:masterClrMapping/>
  </p:clrMapOvr>
</p:sld>
</file>

<file path=ppt/theme/theme1.xml><?xml version="1.0" encoding="utf-8"?>
<a:theme xmlns:a="http://schemas.openxmlformats.org/drawingml/2006/main" name="Blob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1517</TotalTime>
  <Words>1062</Words>
  <Application>Microsoft Office PowerPoint</Application>
  <PresentationFormat>Widescreen</PresentationFormat>
  <Paragraphs>129</Paragraphs>
  <Slides>12</Slides>
  <Notes>0</Notes>
  <HiddenSlides>0</HiddenSlides>
  <MMClips>0</MMClips>
  <ScaleCrop>false</ScaleCrop>
  <HeadingPairs>
    <vt:vector size="8" baseType="variant">
      <vt:variant>
        <vt:lpstr>Fonts Used</vt:lpstr>
      </vt:variant>
      <vt:variant>
        <vt:i4>10</vt:i4>
      </vt:variant>
      <vt:variant>
        <vt:lpstr>Theme</vt:lpstr>
      </vt:variant>
      <vt:variant>
        <vt:i4>1</vt:i4>
      </vt:variant>
      <vt:variant>
        <vt:lpstr>Slide Titles</vt:lpstr>
      </vt:variant>
      <vt:variant>
        <vt:i4>12</vt:i4>
      </vt:variant>
      <vt:variant>
        <vt:lpstr>Custom Shows</vt:lpstr>
      </vt:variant>
      <vt:variant>
        <vt:i4>1</vt:i4>
      </vt:variant>
    </vt:vector>
  </HeadingPairs>
  <TitlesOfParts>
    <vt:vector size="24" baseType="lpstr">
      <vt:lpstr>ADLaM Display</vt:lpstr>
      <vt:lpstr>Algerian</vt:lpstr>
      <vt:lpstr>-apple-system</vt:lpstr>
      <vt:lpstr>Arabic Typesetting</vt:lpstr>
      <vt:lpstr>Arial</vt:lpstr>
      <vt:lpstr>Calibri</vt:lpstr>
      <vt:lpstr>Colabri</vt:lpstr>
      <vt:lpstr>Sagona Book</vt:lpstr>
      <vt:lpstr>Söhne</vt:lpstr>
      <vt:lpstr>The Hand Extrablack</vt:lpstr>
      <vt:lpstr>BlobVTI</vt:lpstr>
      <vt:lpstr>Personal values AND ACADEMIC SKILLS that a registered nurse must possess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values that a register nurse must posses </dc:title>
  <dc:creator>Georgiana Burlacu</dc:creator>
  <cp:lastModifiedBy>lacramioara burlacu</cp:lastModifiedBy>
  <cp:revision>39</cp:revision>
  <dcterms:created xsi:type="dcterms:W3CDTF">2023-11-05T18:02:02Z</dcterms:created>
  <dcterms:modified xsi:type="dcterms:W3CDTF">2023-11-27T21:16:13Z</dcterms:modified>
</cp:coreProperties>
</file>