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1FCBE7-D0E6-48D2-9800-42F3C344271E}" v="14" dt="2026-08-09T17:44:23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6" d="100"/>
          <a:sy n="76" d="100"/>
        </p:scale>
        <p:origin x="91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ab Kureshi" userId="a039ee1ba34b975a" providerId="LiveId" clId="{48699413-7A18-48E7-AEB2-22DF16F6505D}"/>
    <pc:docChg chg="undo redo custSel addSld delSld modSld">
      <pc:chgData name="Sadab Kureshi" userId="a039ee1ba34b975a" providerId="LiveId" clId="{48699413-7A18-48E7-AEB2-22DF16F6505D}" dt="2026-08-09T17:44:22.583" v="504" actId="20577"/>
      <pc:docMkLst>
        <pc:docMk/>
      </pc:docMkLst>
      <pc:sldChg chg="addSp delSp modSp mod">
        <pc:chgData name="Sadab Kureshi" userId="a039ee1ba34b975a" providerId="LiveId" clId="{48699413-7A18-48E7-AEB2-22DF16F6505D}" dt="2026-08-09T17:44:14.836" v="502" actId="767"/>
        <pc:sldMkLst>
          <pc:docMk/>
          <pc:sldMk cId="0" sldId="256"/>
        </pc:sldMkLst>
        <pc:spChg chg="mod">
          <ac:chgData name="Sadab Kureshi" userId="a039ee1ba34b975a" providerId="LiveId" clId="{48699413-7A18-48E7-AEB2-22DF16F6505D}" dt="2026-08-09T17:04:06.808" v="486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Sadab Kureshi" userId="a039ee1ba34b975a" providerId="LiveId" clId="{48699413-7A18-48E7-AEB2-22DF16F6505D}" dt="2026-08-09T17:05:19.726" v="488" actId="20577"/>
          <ac:spMkLst>
            <pc:docMk/>
            <pc:sldMk cId="0" sldId="256"/>
            <ac:spMk id="7" creationId="{00000000-0000-0000-0000-000000000000}"/>
          </ac:spMkLst>
        </pc:spChg>
        <pc:spChg chg="mod">
          <ac:chgData name="Sadab Kureshi" userId="a039ee1ba34b975a" providerId="LiveId" clId="{48699413-7A18-48E7-AEB2-22DF16F6505D}" dt="2026-08-09T16:42:37.440" v="483" actId="1036"/>
          <ac:spMkLst>
            <pc:docMk/>
            <pc:sldMk cId="0" sldId="256"/>
            <ac:spMk id="8" creationId="{00000000-0000-0000-0000-000000000000}"/>
          </ac:spMkLst>
        </pc:spChg>
        <pc:spChg chg="add mod">
          <ac:chgData name="Sadab Kureshi" userId="a039ee1ba34b975a" providerId="LiveId" clId="{48699413-7A18-48E7-AEB2-22DF16F6505D}" dt="2026-08-09T17:44:14.836" v="502" actId="767"/>
          <ac:spMkLst>
            <pc:docMk/>
            <pc:sldMk cId="0" sldId="256"/>
            <ac:spMk id="9" creationId="{F3103073-DCE6-B65E-B2C0-77DB01EAD4ED}"/>
          </ac:spMkLst>
        </pc:spChg>
        <pc:spChg chg="add mod">
          <ac:chgData name="Sadab Kureshi" userId="a039ee1ba34b975a" providerId="LiveId" clId="{48699413-7A18-48E7-AEB2-22DF16F6505D}" dt="2026-08-09T17:44:14.055" v="501" actId="1076"/>
          <ac:spMkLst>
            <pc:docMk/>
            <pc:sldMk cId="0" sldId="256"/>
            <ac:spMk id="10" creationId="{9F26EF83-2839-2F3F-2A9F-F6E8E3AACF6E}"/>
          </ac:spMkLst>
        </pc:spChg>
        <pc:spChg chg="add mod">
          <ac:chgData name="Sadab Kureshi" userId="a039ee1ba34b975a" providerId="LiveId" clId="{48699413-7A18-48E7-AEB2-22DF16F6505D}" dt="2026-08-09T17:03:44.100" v="484" actId="1076"/>
          <ac:spMkLst>
            <pc:docMk/>
            <pc:sldMk cId="0" sldId="256"/>
            <ac:spMk id="12" creationId="{38BE9187-E35F-F20C-1E87-D94808801F6C}"/>
          </ac:spMkLst>
        </pc:spChg>
        <pc:spChg chg="add mod">
          <ac:chgData name="Sadab Kureshi" userId="a039ee1ba34b975a" providerId="LiveId" clId="{48699413-7A18-48E7-AEB2-22DF16F6505D}" dt="2026-08-09T17:03:51.076" v="485" actId="1076"/>
          <ac:spMkLst>
            <pc:docMk/>
            <pc:sldMk cId="0" sldId="256"/>
            <ac:spMk id="14" creationId="{6F06D997-D47B-8B76-2066-5347307AAFDD}"/>
          </ac:spMkLst>
        </pc:spChg>
        <pc:spChg chg="add del mod">
          <ac:chgData name="Sadab Kureshi" userId="a039ee1ba34b975a" providerId="LiveId" clId="{48699413-7A18-48E7-AEB2-22DF16F6505D}" dt="2026-08-09T16:36:33.916" v="443"/>
          <ac:spMkLst>
            <pc:docMk/>
            <pc:sldMk cId="0" sldId="256"/>
            <ac:spMk id="15" creationId="{3F945B39-A273-7BE0-93E5-9321CFA34E9D}"/>
          </ac:spMkLst>
        </pc:spChg>
        <pc:picChg chg="add mod">
          <ac:chgData name="Sadab Kureshi" userId="a039ee1ba34b975a" providerId="LiveId" clId="{48699413-7A18-48E7-AEB2-22DF16F6505D}" dt="2026-08-09T16:38:13.313" v="450" actId="14100"/>
          <ac:picMkLst>
            <pc:docMk/>
            <pc:sldMk cId="0" sldId="256"/>
            <ac:picMk id="17" creationId="{C61E9F2E-9298-0E25-B38B-932E8AAB83C4}"/>
          </ac:picMkLst>
        </pc:picChg>
      </pc:sldChg>
      <pc:sldChg chg="modSp mod">
        <pc:chgData name="Sadab Kureshi" userId="a039ee1ba34b975a" providerId="LiveId" clId="{48699413-7A18-48E7-AEB2-22DF16F6505D}" dt="2026-08-09T16:29:14.369" v="152" actId="1035"/>
        <pc:sldMkLst>
          <pc:docMk/>
          <pc:sldMk cId="0" sldId="259"/>
        </pc:sldMkLst>
        <pc:picChg chg="mod">
          <ac:chgData name="Sadab Kureshi" userId="a039ee1ba34b975a" providerId="LiveId" clId="{48699413-7A18-48E7-AEB2-22DF16F6505D}" dt="2026-08-09T16:29:14.369" v="152" actId="1035"/>
          <ac:picMkLst>
            <pc:docMk/>
            <pc:sldMk cId="0" sldId="259"/>
            <ac:picMk id="9" creationId="{00000000-0000-0000-0000-000000000000}"/>
          </ac:picMkLst>
        </pc:picChg>
      </pc:sldChg>
      <pc:sldChg chg="addSp delSp modSp new mod">
        <pc:chgData name="Sadab Kureshi" userId="a039ee1ba34b975a" providerId="LiveId" clId="{48699413-7A18-48E7-AEB2-22DF16F6505D}" dt="2026-08-09T17:44:22.583" v="504" actId="20577"/>
        <pc:sldMkLst>
          <pc:docMk/>
          <pc:sldMk cId="2063717373" sldId="270"/>
        </pc:sldMkLst>
        <pc:spChg chg="add mod">
          <ac:chgData name="Sadab Kureshi" userId="a039ee1ba34b975a" providerId="LiveId" clId="{48699413-7A18-48E7-AEB2-22DF16F6505D}" dt="2026-08-09T17:44:22.583" v="504" actId="20577"/>
          <ac:spMkLst>
            <pc:docMk/>
            <pc:sldMk cId="2063717373" sldId="270"/>
            <ac:spMk id="3" creationId="{E70A4C91-B5B3-61B8-8B26-2B049587752F}"/>
          </ac:spMkLst>
        </pc:spChg>
        <pc:spChg chg="add mod">
          <ac:chgData name="Sadab Kureshi" userId="a039ee1ba34b975a" providerId="LiveId" clId="{48699413-7A18-48E7-AEB2-22DF16F6505D}" dt="2026-08-09T13:51:33.298" v="83" actId="20577"/>
          <ac:spMkLst>
            <pc:docMk/>
            <pc:sldMk cId="2063717373" sldId="270"/>
            <ac:spMk id="5" creationId="{45C4D760-235D-FF06-A4B5-6D8835942BA0}"/>
          </ac:spMkLst>
        </pc:spChg>
        <pc:spChg chg="add del mod">
          <ac:chgData name="Sadab Kureshi" userId="a039ee1ba34b975a" providerId="LiveId" clId="{48699413-7A18-48E7-AEB2-22DF16F6505D}" dt="2026-08-09T13:50:50.932" v="54"/>
          <ac:spMkLst>
            <pc:docMk/>
            <pc:sldMk cId="2063717373" sldId="270"/>
            <ac:spMk id="6" creationId="{405F5989-A512-70FC-648C-13887687F6DB}"/>
          </ac:spMkLst>
        </pc:spChg>
        <pc:spChg chg="add del mod">
          <ac:chgData name="Sadab Kureshi" userId="a039ee1ba34b975a" providerId="LiveId" clId="{48699413-7A18-48E7-AEB2-22DF16F6505D}" dt="2026-08-09T13:52:03.739" v="87" actId="478"/>
          <ac:spMkLst>
            <pc:docMk/>
            <pc:sldMk cId="2063717373" sldId="270"/>
            <ac:spMk id="8" creationId="{6A0541DD-4735-9DC6-017D-00284A357159}"/>
          </ac:spMkLst>
        </pc:spChg>
        <pc:spChg chg="add del mod">
          <ac:chgData name="Sadab Kureshi" userId="a039ee1ba34b975a" providerId="LiveId" clId="{48699413-7A18-48E7-AEB2-22DF16F6505D}" dt="2026-08-09T13:53:40.152" v="98"/>
          <ac:spMkLst>
            <pc:docMk/>
            <pc:sldMk cId="2063717373" sldId="270"/>
            <ac:spMk id="13" creationId="{E6B75D3B-D4D1-E8C6-D1AA-525E91B90E20}"/>
          </ac:spMkLst>
        </pc:spChg>
        <pc:spChg chg="add del mod">
          <ac:chgData name="Sadab Kureshi" userId="a039ee1ba34b975a" providerId="LiveId" clId="{48699413-7A18-48E7-AEB2-22DF16F6505D}" dt="2026-08-09T13:53:42.951" v="101"/>
          <ac:spMkLst>
            <pc:docMk/>
            <pc:sldMk cId="2063717373" sldId="270"/>
            <ac:spMk id="14" creationId="{30EE00EE-B01A-603B-A459-9A26B98EF379}"/>
          </ac:spMkLst>
        </pc:spChg>
        <pc:spChg chg="add">
          <ac:chgData name="Sadab Kureshi" userId="a039ee1ba34b975a" providerId="LiveId" clId="{48699413-7A18-48E7-AEB2-22DF16F6505D}" dt="2026-08-09T13:54:20.258" v="103" actId="22"/>
          <ac:spMkLst>
            <pc:docMk/>
            <pc:sldMk cId="2063717373" sldId="270"/>
            <ac:spMk id="16" creationId="{B5AE4B15-E427-9022-7A96-0DFD3417BCE1}"/>
          </ac:spMkLst>
        </pc:spChg>
        <pc:spChg chg="add del mod">
          <ac:chgData name="Sadab Kureshi" userId="a039ee1ba34b975a" providerId="LiveId" clId="{48699413-7A18-48E7-AEB2-22DF16F6505D}" dt="2026-08-09T13:54:44.206" v="115"/>
          <ac:spMkLst>
            <pc:docMk/>
            <pc:sldMk cId="2063717373" sldId="270"/>
            <ac:spMk id="17" creationId="{736795BB-4F22-52CE-AE8D-823565BE401A}"/>
          </ac:spMkLst>
        </pc:spChg>
        <pc:spChg chg="add mod">
          <ac:chgData name="Sadab Kureshi" userId="a039ee1ba34b975a" providerId="LiveId" clId="{48699413-7A18-48E7-AEB2-22DF16F6505D}" dt="2026-08-09T13:56:52.389" v="140" actId="1076"/>
          <ac:spMkLst>
            <pc:docMk/>
            <pc:sldMk cId="2063717373" sldId="270"/>
            <ac:spMk id="19" creationId="{6452F89D-C003-4F51-DF76-0DEBFC440EC0}"/>
          </ac:spMkLst>
        </pc:spChg>
        <pc:spChg chg="add del mod">
          <ac:chgData name="Sadab Kureshi" userId="a039ee1ba34b975a" providerId="LiveId" clId="{48699413-7A18-48E7-AEB2-22DF16F6505D}" dt="2026-08-09T13:57:03.093" v="143"/>
          <ac:spMkLst>
            <pc:docMk/>
            <pc:sldMk cId="2063717373" sldId="270"/>
            <ac:spMk id="20" creationId="{0D5BD929-C2A0-C1B7-7EA9-9FED3B2C4D54}"/>
          </ac:spMkLst>
        </pc:spChg>
        <pc:picChg chg="add del">
          <ac:chgData name="Sadab Kureshi" userId="a039ee1ba34b975a" providerId="LiveId" clId="{48699413-7A18-48E7-AEB2-22DF16F6505D}" dt="2026-08-09T13:52:34.341" v="89" actId="478"/>
          <ac:picMkLst>
            <pc:docMk/>
            <pc:sldMk cId="2063717373" sldId="270"/>
            <ac:picMk id="10" creationId="{13527F64-F3AD-F15E-E016-BFC8EC8BB11A}"/>
          </ac:picMkLst>
        </pc:picChg>
        <pc:picChg chg="add del mod">
          <ac:chgData name="Sadab Kureshi" userId="a039ee1ba34b975a" providerId="LiveId" clId="{48699413-7A18-48E7-AEB2-22DF16F6505D}" dt="2026-08-09T13:53:51.006" v="102" actId="478"/>
          <ac:picMkLst>
            <pc:docMk/>
            <pc:sldMk cId="2063717373" sldId="270"/>
            <ac:picMk id="12" creationId="{62EF1E88-1C03-B353-1292-1D58C4D2E430}"/>
          </ac:picMkLst>
        </pc:picChg>
      </pc:sldChg>
      <pc:sldChg chg="new del">
        <pc:chgData name="Sadab Kureshi" userId="a039ee1ba34b975a" providerId="LiveId" clId="{48699413-7A18-48E7-AEB2-22DF16F6505D}" dt="2026-08-09T13:47:51.176" v="2" actId="2696"/>
        <pc:sldMkLst>
          <pc:docMk/>
          <pc:sldMk cId="2996059598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473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drive/folders/1yUafMghRZq1Wf6tsy2N2iKxhpF9O17eT?usp=shar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1drv.ms/v/c/6edf357c8b91a0c0/IQA8m-vGL6-ZRa6QYj766gKqAfCYzQfJm74rkBIdxc_c96E?e=61Kx29" TargetMode="External"/><Relationship Id="rId2" Type="http://schemas.openxmlformats.org/officeDocument/2006/relationships/hyperlink" Target="https://1drv.ms/v/c/6edf357c8b91a0c0/IQCXHXdyr7JTSZZPJXBY-X0aASev7Ao5ox0dPSlHNnwSEL4?e=ZUeeGm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0" y="640080"/>
            <a:ext cx="1188720" cy="1188720"/>
          </a:xfrm>
          <a:prstGeom prst="roundRect">
            <a:avLst>
              <a:gd name="adj" fmla="val 4615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822960" y="640080"/>
            <a:ext cx="11887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 Logo ]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822960" y="237744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Enterprise Network Security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822960" y="31546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R81.20 Firewall Deployment — Coursework Part 2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07720" y="4230942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 ACCA7032 — Enterprise Network Security</a:t>
            </a:r>
            <a:endParaRPr lang="en-US" sz="2000" b="1" dirty="0"/>
          </a:p>
        </p:txBody>
      </p:sp>
      <p:sp>
        <p:nvSpPr>
          <p:cNvPr id="7" name="Text 5"/>
          <p:cNvSpPr/>
          <p:nvPr/>
        </p:nvSpPr>
        <p:spPr>
          <a:xfrm>
            <a:off x="822960" y="4553871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Programe:  MSc Cybersecurity and Digital Forensics</a:t>
            </a:r>
            <a:endParaRPr lang="en-US" sz="2000" b="1" dirty="0"/>
          </a:p>
        </p:txBody>
      </p:sp>
      <p:sp>
        <p:nvSpPr>
          <p:cNvPr id="8" name="Text 6"/>
          <p:cNvSpPr/>
          <p:nvPr/>
        </p:nvSpPr>
        <p:spPr>
          <a:xfrm>
            <a:off x="701040" y="58064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3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9F26EF83-2839-2F3F-2A9F-F6E8E3AACF6E}"/>
              </a:ext>
            </a:extLst>
          </p:cNvPr>
          <p:cNvSpPr/>
          <p:nvPr/>
        </p:nvSpPr>
        <p:spPr>
          <a:xfrm>
            <a:off x="792480" y="4876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: Renuga Jayakumar </a:t>
            </a:r>
            <a:endParaRPr lang="en-US" sz="2000" b="1" dirty="0"/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38BE9187-E35F-F20C-1E87-D94808801F6C}"/>
              </a:ext>
            </a:extLst>
          </p:cNvPr>
          <p:cNvSpPr/>
          <p:nvPr/>
        </p:nvSpPr>
        <p:spPr>
          <a:xfrm>
            <a:off x="822960" y="3657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</a:t>
            </a:r>
            <a:r>
              <a:rPr lang="en-US" sz="20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: </a:t>
            </a: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TASSAVAR AHEMAD KURESHI </a:t>
            </a:r>
            <a:endParaRPr lang="en-US" sz="2000" b="1" dirty="0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06D997-D47B-8B76-2066-5347307AAFDD}"/>
              </a:ext>
            </a:extLst>
          </p:cNvPr>
          <p:cNvSpPr/>
          <p:nvPr/>
        </p:nvSpPr>
        <p:spPr>
          <a:xfrm>
            <a:off x="792480" y="3937698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 : 2530068</a:t>
            </a:r>
            <a:endParaRPr lang="en-US" sz="2000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61E9F2E-9298-0E25-B38B-932E8AAB8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" y="156210"/>
            <a:ext cx="4438650" cy="21755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5720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1554480"/>
            <a:ext cx="914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3D7E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1737360" y="1554480"/>
            <a:ext cx="2743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1737360" y="1938528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Infrastructure setup — A-GW, A-SMS, A-GUI, SIC, licensing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31520" y="2926080"/>
            <a:ext cx="914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3D7E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1737360" y="2926080"/>
            <a:ext cx="2743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1737360" y="3310128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rulebase — objects, rules, and verification testing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31520" y="4297680"/>
            <a:ext cx="914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3D7E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1737360" y="4297680"/>
            <a:ext cx="2743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737360" y="4681728"/>
            <a:ext cx="8686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— Strict profile enforcement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Topology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2286000" y="1714500"/>
            <a:ext cx="594360" cy="548640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 flipV="1">
            <a:off x="2286000" y="2263140"/>
            <a:ext cx="594360" cy="548640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 flipV="1">
            <a:off x="4434840" y="1531620"/>
            <a:ext cx="1143000" cy="731520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4434840" y="2263140"/>
            <a:ext cx="1143000" cy="731520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7132320" y="1531620"/>
            <a:ext cx="640080" cy="9144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7132320" y="2994660"/>
            <a:ext cx="640080" cy="9144"/>
          </a:xfrm>
          <a:prstGeom prst="line">
            <a:avLst/>
          </a:prstGeom>
          <a:noFill/>
          <a:ln w="19050">
            <a:solidFill>
              <a:srgbClr val="8A8F9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731520" y="137160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731520" y="137160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10.1.1.201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731520" y="246888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731520" y="246888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10.1.1.101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880360" y="192024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2880360" y="192024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577840" y="118872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5577840" y="118872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7772400" y="118872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7772400" y="118872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192.168.1.10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5577840" y="265176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5577840" y="265176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7772400" y="2651760"/>
            <a:ext cx="1554480" cy="685800"/>
          </a:xfrm>
          <a:prstGeom prst="roundRect">
            <a:avLst>
              <a:gd name="adj" fmla="val 8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7772400" y="2651760"/>
            <a:ext cx="155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192.168.2.10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31520" y="3749040"/>
            <a:ext cx="8686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sites — Swansea (192.168.1.0/24) and London (192.168.2.0/24) — connected through a Check Point R81.20 gateway (A-GW) managed centrally by A-SMS.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731520" y="4572000"/>
            <a:ext cx="8869680" cy="640080"/>
          </a:xfrm>
          <a:prstGeom prst="roundRect">
            <a:avLst>
              <a:gd name="adj" fmla="val 857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1005840" y="4709160"/>
            <a:ext cx="2743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recording:</a:t>
            </a:r>
            <a:endParaRPr lang="en-US" sz="1300" dirty="0"/>
          </a:p>
        </p:txBody>
      </p:sp>
      <p:sp>
        <p:nvSpPr>
          <p:cNvPr id="26" name="Text 24">
            <a:hlinkClick r:id="rId3"/>
          </p:cNvPr>
          <p:cNvSpPr/>
          <p:nvPr/>
        </p:nvSpPr>
        <p:spPr>
          <a:xfrm>
            <a:off x="1005840" y="4983480"/>
            <a:ext cx="7772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u="sng" dirty="0">
                <a:solidFill>
                  <a:srgbClr val="3D7EFF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https://drive.google.com/drive/folders/1yUafMghRZq1Wf6tsy2N2iKxhpF9O17eT?usp=sharing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— Gateway &amp; Management Setup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and A-SMS installed on Gaia R81.20 and configured through the first-time configuration wizard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Interface Configuration</a:t>
            </a:r>
            <a:endParaRPr lang="en-US" sz="1300" dirty="0"/>
          </a:p>
        </p:txBody>
      </p:sp>
      <p:pic>
        <p:nvPicPr>
          <p:cNvPr id="6" name="Image 0" descr="/home/claude/ppt_project/images/1785797187311_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68680" y="2057400"/>
            <a:ext cx="4937760" cy="374904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21792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644652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GUI Clients &amp; SIC Configuration</a:t>
            </a:r>
            <a:endParaRPr lang="en-US" sz="1300" dirty="0"/>
          </a:p>
        </p:txBody>
      </p:sp>
      <p:pic>
        <p:nvPicPr>
          <p:cNvPr id="9" name="Image 1" descr="/home/claude/ppt_project/images/1785797287744_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46520" y="2103120"/>
            <a:ext cx="4937760" cy="374904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— SmartConsole Installation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downloaded from the Gaia Portal and installed on A-GUI to centrally manage the security infrastructure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Activation Key Setup</a:t>
            </a:r>
            <a:endParaRPr lang="en-US" sz="1300" dirty="0"/>
          </a:p>
        </p:txBody>
      </p:sp>
      <p:pic>
        <p:nvPicPr>
          <p:cNvPr id="6" name="Image 0" descr="/home/claude/ppt_project/images/1785797475514_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68680" y="2057400"/>
            <a:ext cx="4937760" cy="374904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21792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644652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— Gateways &amp; Servers</a:t>
            </a:r>
            <a:endParaRPr lang="en-US" sz="1300" dirty="0"/>
          </a:p>
        </p:txBody>
      </p:sp>
      <p:pic>
        <p:nvPicPr>
          <p:cNvPr id="9" name="Image 1" descr="/home/claude/ppt_project/images/smartconsole_gateways_list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46520" y="2057400"/>
            <a:ext cx="4937760" cy="374904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— Licensing Verification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licenses applied to both A-GW and A-SMS, verified via cplic print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5" name="Text 3"/>
          <p:cNvSpPr/>
          <p:nvPr/>
        </p:nvSpPr>
        <p:spPr>
          <a:xfrm>
            <a:off x="86868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License &amp;  A-SMS License 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68680" y="2103120"/>
            <a:ext cx="4937760" cy="3657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21792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44652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46520" y="2103120"/>
            <a:ext cx="4937760" cy="3657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5FF3250-C3B2-CB6C-1963-34EED8F66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20" y="2148840"/>
            <a:ext cx="2336696" cy="36022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C624283-B9F5-566B-9D08-DAAA2A95FE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4417" y="2139191"/>
            <a:ext cx="2662023" cy="36118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0BCF494-9B7A-80BD-96ED-FFEDDAF6D4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2682" y="1554480"/>
            <a:ext cx="5394960" cy="44348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— SIC Established &amp; Connectivity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Internal Communication trust established between A-GW and A-SMS; end-to-end connectivity confirmed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Trust Established</a:t>
            </a:r>
            <a:endParaRPr lang="en-US" sz="1400" dirty="0"/>
          </a:p>
        </p:txBody>
      </p:sp>
      <p:pic>
        <p:nvPicPr>
          <p:cNvPr id="6" name="Image 0" descr="/home/claude/ppt_project/images/1785802672699_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68680" y="2103120"/>
            <a:ext cx="4937760" cy="37033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21792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644652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Ping Test</a:t>
            </a:r>
            <a:endParaRPr lang="en-US" sz="1400" dirty="0"/>
          </a:p>
        </p:txBody>
      </p:sp>
      <p:pic>
        <p:nvPicPr>
          <p:cNvPr id="9" name="Image 1" descr="/home/claude/ppt_project/images/1785881347801_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446520" y="2103120"/>
            <a:ext cx="4937760" cy="37033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 — Network Objects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 and network objects created in SmartConsole to represent every device on the topology</a:t>
            </a:r>
            <a:endParaRPr lang="en-US" sz="13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554480"/>
          <a:ext cx="5486400" cy="3072384"/>
        </p:xfrm>
        <a:graphic>
          <a:graphicData uri="http://schemas.openxmlformats.org/drawingml/2006/table">
            <a:tbl>
              <a:tblPr/>
              <a:tblGrid>
                <a:gridCol w="2377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Object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Type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Address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ClientS1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ClientL1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S-DC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L-CD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A-GUI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10.1.1.201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Internal_Swansea_Net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Network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192.168.1.0/24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Internal_London_Net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Network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192.168.2.0/24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6492240" y="1554480"/>
            <a:ext cx="512064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6720840" y="169164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Object List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6720840" y="2103120"/>
            <a:ext cx="4663440" cy="3794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E7D79AF-F803-AF4C-EA13-5415FE7FE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40" y="2112451"/>
            <a:ext cx="4663440" cy="386287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36576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 — Firewall Rulebase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 rules enforcing least-privilege access between the Swansea and London sites</a:t>
            </a:r>
            <a:endParaRPr lang="en-US" sz="13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0080" y="1417320"/>
          <a:ext cx="5120640" cy="4023360"/>
        </p:xfrm>
        <a:graphic>
          <a:graphicData uri="http://schemas.openxmlformats.org/drawingml/2006/table">
            <a:tbl>
              <a:tblPr/>
              <a:tblGrid>
                <a:gridCol w="548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#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Rule Name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F3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Management Access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ICMP Cross-Site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DNS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HTTP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Telnet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B326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SSH Admin Only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Allow FTP Internal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7B34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Accept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Block FTP External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B326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Stealth Rule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B326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A1D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Rule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B326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Drop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1E3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6035040" y="1417320"/>
            <a:ext cx="5577840" cy="4572000"/>
          </a:xfrm>
          <a:prstGeom prst="roundRect">
            <a:avLst>
              <a:gd name="adj" fmla="val 100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6263640" y="155448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Rulebase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6263640" y="1965960"/>
            <a:ext cx="5120640" cy="393192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619EBB-F662-34E7-FC8A-FB0B85DFFA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640" y="1975290"/>
            <a:ext cx="5120640" cy="393191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36576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 — Rule Verification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rule tested end-to-end and confirmed against Logs &amp; Monitor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5" name="Image 0" descr="/home/claude/ppt_project/images/Rule_1_test___Management_Acces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30352" y="1490472"/>
            <a:ext cx="2459736" cy="200253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30352" y="356616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 — Management Access: Reply</a:t>
            </a:r>
            <a:endParaRPr lang="en-US" sz="900" dirty="0"/>
          </a:p>
        </p:txBody>
      </p:sp>
      <p:sp>
        <p:nvSpPr>
          <p:cNvPr id="7" name="Shape 4"/>
          <p:cNvSpPr/>
          <p:nvPr/>
        </p:nvSpPr>
        <p:spPr>
          <a:xfrm>
            <a:off x="3246120" y="141732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/home/claude/ppt_project/images/Rule_2__Allow_ICMP_Cross-Site_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319272" y="1490472"/>
            <a:ext cx="2459736" cy="200253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319272" y="356616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2 — ICMP Cross-Site: Reply</a:t>
            </a:r>
            <a:endParaRPr lang="en-US" sz="900" dirty="0"/>
          </a:p>
        </p:txBody>
      </p:sp>
      <p:sp>
        <p:nvSpPr>
          <p:cNvPr id="10" name="Shape 6"/>
          <p:cNvSpPr/>
          <p:nvPr/>
        </p:nvSpPr>
        <p:spPr>
          <a:xfrm>
            <a:off x="6035040" y="141732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1" name="Image 2" descr="/home/claude/ppt_project/images/Rule_3_Allow_DNS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108192" y="1490472"/>
            <a:ext cx="2459736" cy="2002536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6108192" y="356616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3 — DNS: Resolved</a:t>
            </a:r>
            <a:endParaRPr lang="en-US" sz="900" dirty="0"/>
          </a:p>
        </p:txBody>
      </p:sp>
      <p:sp>
        <p:nvSpPr>
          <p:cNvPr id="13" name="Shape 8"/>
          <p:cNvSpPr/>
          <p:nvPr/>
        </p:nvSpPr>
        <p:spPr>
          <a:xfrm>
            <a:off x="8823960" y="141732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4" name="Image 3" descr="/home/claude/ppt_project/images/Rule_4_Allow_HTTP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897112" y="1490472"/>
            <a:ext cx="2459736" cy="2002536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8897112" y="356616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4 — HTTP: Page loaded</a:t>
            </a:r>
            <a:endParaRPr lang="en-US" sz="900" dirty="0"/>
          </a:p>
        </p:txBody>
      </p:sp>
      <p:sp>
        <p:nvSpPr>
          <p:cNvPr id="16" name="Shape 10"/>
          <p:cNvSpPr/>
          <p:nvPr/>
        </p:nvSpPr>
        <p:spPr>
          <a:xfrm>
            <a:off x="1828800" y="379476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7" name="Image 4" descr="/home/claude/ppt_project/images/Rule_5_Block_Telnet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1901952" y="3867912"/>
            <a:ext cx="2459736" cy="2002536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1901952" y="594360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5 — Telnet: Blocked</a:t>
            </a:r>
            <a:endParaRPr lang="en-US" sz="900" dirty="0"/>
          </a:p>
        </p:txBody>
      </p:sp>
      <p:sp>
        <p:nvSpPr>
          <p:cNvPr id="19" name="Shape 12"/>
          <p:cNvSpPr/>
          <p:nvPr/>
        </p:nvSpPr>
        <p:spPr>
          <a:xfrm>
            <a:off x="4617720" y="379476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20" name="Image 5" descr="/home/claude/ppt_project/images/Rule_6_test___SSH_Admin_Only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690872" y="3867912"/>
            <a:ext cx="2459736" cy="2002536"/>
          </a:xfrm>
          <a:prstGeom prst="rect">
            <a:avLst/>
          </a:prstGeom>
        </p:spPr>
      </p:pic>
      <p:sp>
        <p:nvSpPr>
          <p:cNvPr id="21" name="Text 13"/>
          <p:cNvSpPr/>
          <p:nvPr/>
        </p:nvSpPr>
        <p:spPr>
          <a:xfrm>
            <a:off x="4690872" y="594360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6 — SSH: Login success</a:t>
            </a:r>
            <a:endParaRPr lang="en-US" sz="900" dirty="0"/>
          </a:p>
        </p:txBody>
      </p:sp>
      <p:sp>
        <p:nvSpPr>
          <p:cNvPr id="22" name="Shape 14"/>
          <p:cNvSpPr/>
          <p:nvPr/>
        </p:nvSpPr>
        <p:spPr>
          <a:xfrm>
            <a:off x="7406640" y="3794760"/>
            <a:ext cx="2606040" cy="2468880"/>
          </a:xfrm>
          <a:prstGeom prst="roundRect">
            <a:avLst>
              <a:gd name="adj" fmla="val 1481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23" name="Image 6" descr="/home/claude/ppt_project/images/Rule_7_Allow_FTP_Internal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7479792" y="3867912"/>
            <a:ext cx="2459736" cy="2002536"/>
          </a:xfrm>
          <a:prstGeom prst="rect">
            <a:avLst/>
          </a:prstGeom>
        </p:spPr>
      </p:pic>
      <p:sp>
        <p:nvSpPr>
          <p:cNvPr id="24" name="Text 15"/>
          <p:cNvSpPr/>
          <p:nvPr/>
        </p:nvSpPr>
        <p:spPr>
          <a:xfrm>
            <a:off x="7479792" y="5943600"/>
            <a:ext cx="245973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7 — FTP Internal: Accepted</a:t>
            </a:r>
            <a:endParaRPr lang="en-US" sz="900" dirty="0"/>
          </a:p>
        </p:txBody>
      </p:sp>
      <p:sp>
        <p:nvSpPr>
          <p:cNvPr id="25" name="Text 16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3 — Threat Prevention Policy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 Threat Prevention profile changed from Optimized to Strict on A-GW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731520" y="1737360"/>
            <a:ext cx="365760" cy="365760"/>
          </a:xfrm>
          <a:prstGeom prst="ellipse">
            <a:avLst/>
          </a:prstGeom>
          <a:solidFill>
            <a:srgbClr val="2B2F3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31520" y="173736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280160" y="1691640"/>
            <a:ext cx="4480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&gt; Policy tab opened in SmartConsole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731520" y="2697480"/>
            <a:ext cx="365760" cy="365760"/>
          </a:xfrm>
          <a:prstGeom prst="ellipse">
            <a:avLst/>
          </a:prstGeom>
          <a:solidFill>
            <a:srgbClr val="2B2F3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731520" y="26974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1280160" y="2651760"/>
            <a:ext cx="4480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 rule profile changed from Optimized to Strict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731520" y="3657600"/>
            <a:ext cx="365760" cy="365760"/>
          </a:xfrm>
          <a:prstGeom prst="ellipse">
            <a:avLst/>
          </a:prstGeom>
          <a:solidFill>
            <a:srgbClr val="2B2F3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731520" y="365760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280160" y="3611880"/>
            <a:ext cx="4480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changes published to the management database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035040" y="1554480"/>
            <a:ext cx="557784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6263640" y="169164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Strict Profile Applied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263640" y="2103120"/>
            <a:ext cx="5120640" cy="3749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9C7DE7B-CE50-4027-8841-0F24861A0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2896" y="2057400"/>
            <a:ext cx="5161384" cy="374904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41148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3 — Policy Installation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40080" y="9601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and Threat Prevention blades installed together on A-GW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 Policy — Success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68680" y="2103120"/>
            <a:ext cx="4937760" cy="3657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217920" y="1508760"/>
            <a:ext cx="5394960" cy="4480560"/>
          </a:xfrm>
          <a:prstGeom prst="roundRect">
            <a:avLst>
              <a:gd name="adj" fmla="val 1020"/>
            </a:avLst>
          </a:prstGeom>
          <a:solidFill>
            <a:srgbClr val="F5F6F7"/>
          </a:solidFill>
          <a:ln w="12700">
            <a:solidFill>
              <a:srgbClr val="E1E3E6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446520" y="1645920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Access Re-tested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46520" y="2103120"/>
            <a:ext cx="4937760" cy="3657600"/>
          </a:xfrm>
          <a:prstGeom prst="rect">
            <a:avLst/>
          </a:prstGeom>
          <a:solidFill>
            <a:srgbClr val="FFFFFF"/>
          </a:solidFill>
          <a:ln w="12700">
            <a:solidFill>
              <a:srgbClr val="E1E3E6"/>
            </a:solidFill>
          </a:ln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61288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A8F9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2DBF3A2-53D9-1317-9E6F-8D5E60578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79" y="2127379"/>
            <a:ext cx="4937759" cy="383694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4412DFC-35D0-E036-185D-BBFE9A771C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6521" y="2112451"/>
            <a:ext cx="4937760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E70A4C91-B5B3-61B8-8B26-2B049587752F}"/>
              </a:ext>
            </a:extLst>
          </p:cNvPr>
          <p:cNvSpPr/>
          <p:nvPr/>
        </p:nvSpPr>
        <p:spPr>
          <a:xfrm>
            <a:off x="792480" y="271780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 AND 3 — VIDEO  LINK </a:t>
            </a:r>
            <a:endParaRPr lang="en-US" sz="2600" dirty="0"/>
          </a:p>
        </p:txBody>
      </p:sp>
      <p:sp>
        <p:nvSpPr>
          <p:cNvPr id="5" name="Text 0">
            <a:extLst>
              <a:ext uri="{FF2B5EF4-FFF2-40B4-BE49-F238E27FC236}">
                <a16:creationId xmlns:a16="http://schemas.microsoft.com/office/drawing/2014/main" id="{45C4D760-235D-FF06-A4B5-6D8835942BA0}"/>
              </a:ext>
            </a:extLst>
          </p:cNvPr>
          <p:cNvSpPr/>
          <p:nvPr/>
        </p:nvSpPr>
        <p:spPr>
          <a:xfrm>
            <a:off x="3515360" y="1498600"/>
            <a:ext cx="9011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4000" dirty="0">
                <a:hlinkClick r:id="rId2"/>
              </a:rPr>
              <a:t>TASK 1 VIDEO.mp4</a:t>
            </a:r>
            <a:endParaRPr lang="en-US" sz="4000" dirty="0"/>
          </a:p>
        </p:txBody>
      </p:sp>
      <p:sp>
        <p:nvSpPr>
          <p:cNvPr id="16" name="Text 0">
            <a:extLst>
              <a:ext uri="{FF2B5EF4-FFF2-40B4-BE49-F238E27FC236}">
                <a16:creationId xmlns:a16="http://schemas.microsoft.com/office/drawing/2014/main" id="{B5AE4B15-E427-9022-7A96-0DFD3417BCE1}"/>
              </a:ext>
            </a:extLst>
          </p:cNvPr>
          <p:cNvSpPr/>
          <p:nvPr/>
        </p:nvSpPr>
        <p:spPr>
          <a:xfrm>
            <a:off x="792480" y="56388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 — VIDEO  LINK </a:t>
            </a:r>
            <a:endParaRPr lang="en-US" sz="26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52F89D-C003-4F51-DF76-0DEBFC440EC0}"/>
              </a:ext>
            </a:extLst>
          </p:cNvPr>
          <p:cNvSpPr txBox="1"/>
          <p:nvPr/>
        </p:nvSpPr>
        <p:spPr>
          <a:xfrm>
            <a:off x="3515360" y="3677920"/>
            <a:ext cx="626364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hlinkClick r:id="rId3"/>
              </a:rPr>
              <a:t> </a:t>
            </a:r>
            <a:r>
              <a:rPr lang="en-IN" sz="4000" dirty="0">
                <a:hlinkClick r:id="rId3"/>
              </a:rPr>
              <a:t>TASK 2 and 3 VIDEO .mp4</a:t>
            </a:r>
            <a:endParaRPr lang="en-IN" sz="4000" dirty="0"/>
          </a:p>
        </p:txBody>
      </p:sp>
    </p:spTree>
    <p:extLst>
      <p:ext uri="{BB962C8B-B14F-4D97-AF65-F5344CB8AC3E}">
        <p14:creationId xmlns:p14="http://schemas.microsoft.com/office/powerpoint/2010/main" val="2063717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54864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A1D2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822960" y="15544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Check Point Software Technologies, "R81.20 Security Management Administration Guide," Check Point, 2023.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822960" y="22402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Check Point Software Technologies, "R81.20 Gaia Administration Guide," Check Point, 2023.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822960" y="29260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Check Point Software Technologies, "R81.20 Quantum Security Gateway Guide," Check Point, 2023.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822960" y="36118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D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Check Point Software Technologies, "Threat Prevention R81.20 Administration Guide," Check Point, 2023.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640</Words>
  <Application>Microsoft Office PowerPoint</Application>
  <PresentationFormat>Widescreen</PresentationFormat>
  <Paragraphs>170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Sadab Kureshi</cp:lastModifiedBy>
  <cp:revision>2</cp:revision>
  <dcterms:created xsi:type="dcterms:W3CDTF">2026-08-05T09:32:50Z</dcterms:created>
  <dcterms:modified xsi:type="dcterms:W3CDTF">2026-08-09T17:44:30Z</dcterms:modified>
</cp:coreProperties>
</file>