
<file path=[Content_Types].xml><?xml version="1.0" encoding="utf-8"?>
<Types xmlns="http://schemas.openxmlformats.org/package/2006/content-types">
  <Default Extension="docx" ContentType="application/vnd.openxmlformats-officedocument.wordprocessingml.document"/>
  <Default Extension="jpe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82" r:id="rId5"/>
    <p:sldId id="260" r:id="rId6"/>
    <p:sldId id="296" r:id="rId7"/>
    <p:sldId id="289" r:id="rId8"/>
    <p:sldId id="277" r:id="rId9"/>
    <p:sldId id="257" r:id="rId10"/>
    <p:sldId id="302" r:id="rId11"/>
    <p:sldId id="286" r:id="rId12"/>
    <p:sldId id="298" r:id="rId13"/>
    <p:sldId id="284" r:id="rId14"/>
    <p:sldId id="290" r:id="rId15"/>
    <p:sldId id="288" r:id="rId16"/>
    <p:sldId id="294" r:id="rId17"/>
    <p:sldId id="301" r:id="rId18"/>
    <p:sldId id="287" r:id="rId19"/>
    <p:sldId id="300" r:id="rId20"/>
    <p:sldId id="299" r:id="rId21"/>
    <p:sldId id="30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B5B"/>
    <a:srgbClr val="C88E98"/>
    <a:srgbClr val="248CD2"/>
    <a:srgbClr val="CA929B"/>
    <a:srgbClr val="0D3047"/>
    <a:srgbClr val="0B2B41"/>
    <a:srgbClr val="114263"/>
    <a:srgbClr val="401918"/>
    <a:srgbClr val="731F1C"/>
    <a:srgbClr val="AB678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25303A-509E-4956-B46B-155782EA6539}" v="101" dt="2021-06-13T15:40:48.633"/>
    <p1510:client id="{3138DEB4-A8F9-4CCD-B93F-897B9290B8A8}" v="1705" dt="2021-06-11T23:36:55.271"/>
    <p1510:client id="{60C60CBE-083D-4FD8-A937-CD515FD6B784}" v="388" dt="2021-06-12T20:23:24.351"/>
    <p1510:client id="{6BF25295-6A85-40F2-BD57-1CC73DE6B636}" v="35" dt="2021-06-12T22:10:40.728"/>
    <p1510:client id="{700F4497-74BD-4D9B-99DE-3A176FE554F2}" v="105" dt="2021-06-13T22:02:47.363"/>
    <p1510:client id="{8BDB8916-120B-4CDB-9AE6-51AA6B20A9FE}" v="11" dt="2021-06-14T08:21:02.800"/>
    <p1510:client id="{9BFE42D1-5C3D-452F-A3AF-EFA68D6C59D5}" v="9" dt="2021-06-11T21:53:22.844"/>
    <p1510:client id="{9D0EAD37-450E-402E-90B0-F9EB8732767D}" v="305" dt="2021-06-14T08:04:07.406"/>
    <p1510:client id="{A97A00E7-0DC2-4854-AD07-1C21119DB6DB}" v="193" dt="2021-06-13T15:29:12.344"/>
    <p1510:client id="{B8889956-4CF4-4264-B939-F54FB75367CF}" v="75" dt="2021-06-14T08:28:16.483"/>
  </p1510:revLst>
</p1510:revInfo>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384" y="42"/>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wat Zareen Asfi (1905650)" userId="S::1905650@student.uwtsd.ac.uk::eefae231-48d7-4fdb-a453-4f2b1ee64933" providerId="AD" clId="Web-{6BF25295-6A85-40F2-BD57-1CC73DE6B636}"/>
    <pc:docChg chg="delSld modSld">
      <pc:chgData name="Sarwat Zareen Asfi (1905650)" userId="S::1905650@student.uwtsd.ac.uk::eefae231-48d7-4fdb-a453-4f2b1ee64933" providerId="AD" clId="Web-{6BF25295-6A85-40F2-BD57-1CC73DE6B636}" dt="2021-06-12T22:10:40.728" v="18"/>
      <pc:docMkLst>
        <pc:docMk/>
      </pc:docMkLst>
      <pc:sldChg chg="modSp">
        <pc:chgData name="Sarwat Zareen Asfi (1905650)" userId="S::1905650@student.uwtsd.ac.uk::eefae231-48d7-4fdb-a453-4f2b1ee64933" providerId="AD" clId="Web-{6BF25295-6A85-40F2-BD57-1CC73DE6B636}" dt="2021-06-12T22:08:01.345" v="14" actId="20577"/>
        <pc:sldMkLst>
          <pc:docMk/>
          <pc:sldMk cId="2366578218" sldId="277"/>
        </pc:sldMkLst>
        <pc:spChg chg="mod">
          <ac:chgData name="Sarwat Zareen Asfi (1905650)" userId="S::1905650@student.uwtsd.ac.uk::eefae231-48d7-4fdb-a453-4f2b1ee64933" providerId="AD" clId="Web-{6BF25295-6A85-40F2-BD57-1CC73DE6B636}" dt="2021-06-12T22:08:01.345" v="14" actId="20577"/>
          <ac:spMkLst>
            <pc:docMk/>
            <pc:sldMk cId="2366578218" sldId="277"/>
            <ac:spMk id="2" creationId="{7EBA7BD8-6A70-4146-992D-E48D82EEE8AD}"/>
          </ac:spMkLst>
        </pc:spChg>
      </pc:sldChg>
      <pc:sldChg chg="del">
        <pc:chgData name="Sarwat Zareen Asfi (1905650)" userId="S::1905650@student.uwtsd.ac.uk::eefae231-48d7-4fdb-a453-4f2b1ee64933" providerId="AD" clId="Web-{6BF25295-6A85-40F2-BD57-1CC73DE6B636}" dt="2021-06-12T22:07:53.360" v="0"/>
        <pc:sldMkLst>
          <pc:docMk/>
          <pc:sldMk cId="342267694" sldId="285"/>
        </pc:sldMkLst>
      </pc:sldChg>
      <pc:sldChg chg="del">
        <pc:chgData name="Sarwat Zareen Asfi (1905650)" userId="S::1905650@student.uwtsd.ac.uk::eefae231-48d7-4fdb-a453-4f2b1ee64933" providerId="AD" clId="Web-{6BF25295-6A85-40F2-BD57-1CC73DE6B636}" dt="2021-06-12T22:08:10.064" v="15"/>
        <pc:sldMkLst>
          <pc:docMk/>
          <pc:sldMk cId="530736070" sldId="297"/>
        </pc:sldMkLst>
      </pc:sldChg>
      <pc:sldChg chg="addSp delSp">
        <pc:chgData name="Sarwat Zareen Asfi (1905650)" userId="S::1905650@student.uwtsd.ac.uk::eefae231-48d7-4fdb-a453-4f2b1ee64933" providerId="AD" clId="Web-{6BF25295-6A85-40F2-BD57-1CC73DE6B636}" dt="2021-06-12T22:10:40.728" v="18"/>
        <pc:sldMkLst>
          <pc:docMk/>
          <pc:sldMk cId="2165457615" sldId="298"/>
        </pc:sldMkLst>
        <pc:spChg chg="add del">
          <ac:chgData name="Sarwat Zareen Asfi (1905650)" userId="S::1905650@student.uwtsd.ac.uk::eefae231-48d7-4fdb-a453-4f2b1ee64933" providerId="AD" clId="Web-{6BF25295-6A85-40F2-BD57-1CC73DE6B636}" dt="2021-06-12T22:10:40.728" v="18"/>
          <ac:spMkLst>
            <pc:docMk/>
            <pc:sldMk cId="2165457615" sldId="298"/>
            <ac:spMk id="2" creationId="{810E3528-6B04-4555-9E00-B698CEF0FB22}"/>
          </ac:spMkLst>
        </pc:spChg>
      </pc:sldChg>
    </pc:docChg>
  </pc:docChgLst>
  <pc:docChgLst>
    <pc:chgData name="Stefan Adrian Burhala (1908805)" userId="S::1908805@student.uwtsd.ac.uk::f54fd725-453d-4684-abe0-d57742b4530a" providerId="AD" clId="Web-{8BDB8916-120B-4CDB-9AE6-51AA6B20A9FE}"/>
    <pc:docChg chg="modSld">
      <pc:chgData name="Stefan Adrian Burhala (1908805)" userId="S::1908805@student.uwtsd.ac.uk::f54fd725-453d-4684-abe0-d57742b4530a" providerId="AD" clId="Web-{8BDB8916-120B-4CDB-9AE6-51AA6B20A9FE}" dt="2021-06-14T08:21:02.800" v="14"/>
      <pc:docMkLst>
        <pc:docMk/>
      </pc:docMkLst>
      <pc:sldChg chg="addSp delSp modSp mod modClrScheme chgLayout">
        <pc:chgData name="Stefan Adrian Burhala (1908805)" userId="S::1908805@student.uwtsd.ac.uk::f54fd725-453d-4684-abe0-d57742b4530a" providerId="AD" clId="Web-{8BDB8916-120B-4CDB-9AE6-51AA6B20A9FE}" dt="2021-06-14T08:21:02.800" v="14"/>
        <pc:sldMkLst>
          <pc:docMk/>
          <pc:sldMk cId="3788589324" sldId="300"/>
        </pc:sldMkLst>
        <pc:spChg chg="add">
          <ac:chgData name="Stefan Adrian Burhala (1908805)" userId="S::1908805@student.uwtsd.ac.uk::f54fd725-453d-4684-abe0-d57742b4530a" providerId="AD" clId="Web-{8BDB8916-120B-4CDB-9AE6-51AA6B20A9FE}" dt="2021-06-14T08:16:20.815" v="5"/>
          <ac:spMkLst>
            <pc:docMk/>
            <pc:sldMk cId="3788589324" sldId="300"/>
            <ac:spMk id="6" creationId="{8738D8FF-76DD-42D9-9CB5-FFE01C6DB1BA}"/>
          </ac:spMkLst>
        </pc:spChg>
        <pc:spChg chg="add">
          <ac:chgData name="Stefan Adrian Burhala (1908805)" userId="S::1908805@student.uwtsd.ac.uk::f54fd725-453d-4684-abe0-d57742b4530a" providerId="AD" clId="Web-{8BDB8916-120B-4CDB-9AE6-51AA6B20A9FE}" dt="2021-06-14T08:16:20.815" v="5"/>
          <ac:spMkLst>
            <pc:docMk/>
            <pc:sldMk cId="3788589324" sldId="300"/>
            <ac:spMk id="7" creationId="{7F24B01B-5CD9-419B-9452-D1D02588E8D1}"/>
          </ac:spMkLst>
        </pc:spChg>
        <pc:spChg chg="add del mod">
          <ac:chgData name="Stefan Adrian Burhala (1908805)" userId="S::1908805@student.uwtsd.ac.uk::f54fd725-453d-4684-abe0-d57742b4530a" providerId="AD" clId="Web-{8BDB8916-120B-4CDB-9AE6-51AA6B20A9FE}" dt="2021-06-14T08:16:20.815" v="4"/>
          <ac:spMkLst>
            <pc:docMk/>
            <pc:sldMk cId="3788589324" sldId="300"/>
            <ac:spMk id="9" creationId="{63F02094-DA7C-4130-AE2F-B3945CA5F6CC}"/>
          </ac:spMkLst>
        </pc:spChg>
        <pc:spChg chg="add del mod">
          <ac:chgData name="Stefan Adrian Burhala (1908805)" userId="S::1908805@student.uwtsd.ac.uk::f54fd725-453d-4684-abe0-d57742b4530a" providerId="AD" clId="Web-{8BDB8916-120B-4CDB-9AE6-51AA6B20A9FE}" dt="2021-06-14T08:16:20.815" v="4"/>
          <ac:spMkLst>
            <pc:docMk/>
            <pc:sldMk cId="3788589324" sldId="300"/>
            <ac:spMk id="11" creationId="{3A35A059-8343-43E8-BDCC-A2B7FBAD80C5}"/>
          </ac:spMkLst>
        </pc:spChg>
        <pc:spChg chg="add del mod">
          <ac:chgData name="Stefan Adrian Burhala (1908805)" userId="S::1908805@student.uwtsd.ac.uk::f54fd725-453d-4684-abe0-d57742b4530a" providerId="AD" clId="Web-{8BDB8916-120B-4CDB-9AE6-51AA6B20A9FE}" dt="2021-06-14T08:16:20.815" v="4"/>
          <ac:spMkLst>
            <pc:docMk/>
            <pc:sldMk cId="3788589324" sldId="300"/>
            <ac:spMk id="13" creationId="{861059D2-1FA6-495B-9AB1-831EEE88D10B}"/>
          </ac:spMkLst>
        </pc:spChg>
        <pc:spChg chg="add del mod">
          <ac:chgData name="Stefan Adrian Burhala (1908805)" userId="S::1908805@student.uwtsd.ac.uk::f54fd725-453d-4684-abe0-d57742b4530a" providerId="AD" clId="Web-{8BDB8916-120B-4CDB-9AE6-51AA6B20A9FE}" dt="2021-06-14T08:16:20.815" v="4"/>
          <ac:spMkLst>
            <pc:docMk/>
            <pc:sldMk cId="3788589324" sldId="300"/>
            <ac:spMk id="15" creationId="{10F83E44-A28D-439D-A345-6151388E829F}"/>
          </ac:spMkLst>
        </pc:spChg>
        <pc:spChg chg="add del mod">
          <ac:chgData name="Stefan Adrian Burhala (1908805)" userId="S::1908805@student.uwtsd.ac.uk::f54fd725-453d-4684-abe0-d57742b4530a" providerId="AD" clId="Web-{8BDB8916-120B-4CDB-9AE6-51AA6B20A9FE}" dt="2021-06-14T08:16:20.815" v="4"/>
          <ac:spMkLst>
            <pc:docMk/>
            <pc:sldMk cId="3788589324" sldId="300"/>
            <ac:spMk id="17" creationId="{4166E529-3739-4D3B-920E-F23DB1173909}"/>
          </ac:spMkLst>
        </pc:spChg>
        <pc:picChg chg="add mod">
          <ac:chgData name="Stefan Adrian Burhala (1908805)" userId="S::1908805@student.uwtsd.ac.uk::f54fd725-453d-4684-abe0-d57742b4530a" providerId="AD" clId="Web-{8BDB8916-120B-4CDB-9AE6-51AA6B20A9FE}" dt="2021-06-14T08:21:02.800" v="14"/>
          <ac:picMkLst>
            <pc:docMk/>
            <pc:sldMk cId="3788589324" sldId="300"/>
            <ac:picMk id="2" creationId="{633037CB-1E23-4068-A545-5154B7B3D631}"/>
          </ac:picMkLst>
        </pc:picChg>
        <pc:picChg chg="del mod">
          <ac:chgData name="Stefan Adrian Burhala (1908805)" userId="S::1908805@student.uwtsd.ac.uk::f54fd725-453d-4684-abe0-d57742b4530a" providerId="AD" clId="Web-{8BDB8916-120B-4CDB-9AE6-51AA6B20A9FE}" dt="2021-06-14T08:20:03.234" v="6"/>
          <ac:picMkLst>
            <pc:docMk/>
            <pc:sldMk cId="3788589324" sldId="300"/>
            <ac:picMk id="4" creationId="{2AEC35E8-9E18-4A4C-B854-53CEA143307A}"/>
          </ac:picMkLst>
        </pc:picChg>
      </pc:sldChg>
      <pc:sldChg chg="addSp delSp modSp">
        <pc:chgData name="Stefan Adrian Burhala (1908805)" userId="S::1908805@student.uwtsd.ac.uk::f54fd725-453d-4684-abe0-d57742b4530a" providerId="AD" clId="Web-{8BDB8916-120B-4CDB-9AE6-51AA6B20A9FE}" dt="2021-06-14T08:16:09.861" v="2"/>
        <pc:sldMkLst>
          <pc:docMk/>
          <pc:sldMk cId="2096526602" sldId="304"/>
        </pc:sldMkLst>
        <pc:picChg chg="del">
          <ac:chgData name="Stefan Adrian Burhala (1908805)" userId="S::1908805@student.uwtsd.ac.uk::f54fd725-453d-4684-abe0-d57742b4530a" providerId="AD" clId="Web-{8BDB8916-120B-4CDB-9AE6-51AA6B20A9FE}" dt="2021-06-14T08:16:03.032" v="0"/>
          <ac:picMkLst>
            <pc:docMk/>
            <pc:sldMk cId="2096526602" sldId="304"/>
            <ac:picMk id="2" creationId="{0D1DC4D7-5ECA-4C4F-864E-4703C2F95F7A}"/>
          </ac:picMkLst>
        </pc:picChg>
        <pc:picChg chg="add mod">
          <ac:chgData name="Stefan Adrian Burhala (1908805)" userId="S::1908805@student.uwtsd.ac.uk::f54fd725-453d-4684-abe0-d57742b4530a" providerId="AD" clId="Web-{8BDB8916-120B-4CDB-9AE6-51AA6B20A9FE}" dt="2021-06-14T08:16:09.861" v="2"/>
          <ac:picMkLst>
            <pc:docMk/>
            <pc:sldMk cId="2096526602" sldId="304"/>
            <ac:picMk id="3" creationId="{B2F6929C-160D-4086-A5AE-1D9A81B3F1B5}"/>
          </ac:picMkLst>
        </pc:picChg>
      </pc:sldChg>
    </pc:docChg>
  </pc:docChgLst>
  <pc:docChgLst>
    <pc:chgData name="Katie Marie Smith (1806791)" userId="S::1806791@student.uwtsd.ac.uk::a025df7e-9564-490e-bc4d-298f75daf500" providerId="AD" clId="Web-{84F30057-FEE4-4CA7-BEDC-DDCA901CC3A2}"/>
    <pc:docChg chg="addSld delSld">
      <pc:chgData name="Katie Marie Smith (1806791)" userId="S::1806791@student.uwtsd.ac.uk::a025df7e-9564-490e-bc4d-298f75daf500" providerId="AD" clId="Web-{84F30057-FEE4-4CA7-BEDC-DDCA901CC3A2}" dt="2021-05-28T14:29:48.210" v="1"/>
      <pc:docMkLst>
        <pc:docMk/>
      </pc:docMkLst>
      <pc:sldChg chg="add del replId">
        <pc:chgData name="Katie Marie Smith (1806791)" userId="S::1806791@student.uwtsd.ac.uk::a025df7e-9564-490e-bc4d-298f75daf500" providerId="AD" clId="Web-{84F30057-FEE4-4CA7-BEDC-DDCA901CC3A2}" dt="2021-05-28T14:29:48.210" v="1"/>
        <pc:sldMkLst>
          <pc:docMk/>
          <pc:sldMk cId="198999087" sldId="297"/>
        </pc:sldMkLst>
      </pc:sldChg>
    </pc:docChg>
  </pc:docChgLst>
  <pc:docChgLst>
    <pc:chgData name="Sarwat Zareen Asfi (1905650)" userId="S::1905650@student.uwtsd.ac.uk::eefae231-48d7-4fdb-a453-4f2b1ee64933" providerId="AD" clId="Web-{3AA45CF3-5866-4373-A728-92164A4574C7}"/>
    <pc:docChg chg="modSld">
      <pc:chgData name="Sarwat Zareen Asfi (1905650)" userId="S::1905650@student.uwtsd.ac.uk::eefae231-48d7-4fdb-a453-4f2b1ee64933" providerId="AD" clId="Web-{3AA45CF3-5866-4373-A728-92164A4574C7}" dt="2021-05-25T23:54:30.849" v="1"/>
      <pc:docMkLst>
        <pc:docMk/>
      </pc:docMkLst>
      <pc:sldChg chg="modTransition">
        <pc:chgData name="Sarwat Zareen Asfi (1905650)" userId="S::1905650@student.uwtsd.ac.uk::eefae231-48d7-4fdb-a453-4f2b1ee64933" providerId="AD" clId="Web-{3AA45CF3-5866-4373-A728-92164A4574C7}" dt="2021-05-25T23:54:30.849" v="1"/>
        <pc:sldMkLst>
          <pc:docMk/>
          <pc:sldMk cId="1725568416" sldId="281"/>
        </pc:sldMkLst>
      </pc:sldChg>
      <pc:sldChg chg="modTransition">
        <pc:chgData name="Sarwat Zareen Asfi (1905650)" userId="S::1905650@student.uwtsd.ac.uk::eefae231-48d7-4fdb-a453-4f2b1ee64933" providerId="AD" clId="Web-{3AA45CF3-5866-4373-A728-92164A4574C7}" dt="2021-05-25T23:54:26.224" v="0"/>
        <pc:sldMkLst>
          <pc:docMk/>
          <pc:sldMk cId="4021511427" sldId="282"/>
        </pc:sldMkLst>
      </pc:sldChg>
    </pc:docChg>
  </pc:docChgLst>
  <pc:docChgLst>
    <pc:chgData name="Sarwat Zareen Asfi (1905650)" userId="S::1905650@student.uwtsd.ac.uk::eefae231-48d7-4fdb-a453-4f2b1ee64933" providerId="AD" clId="Web-{4F054962-B5B5-4B00-A792-18F234B28435}"/>
    <pc:docChg chg="modSld">
      <pc:chgData name="Sarwat Zareen Asfi (1905650)" userId="S::1905650@student.uwtsd.ac.uk::eefae231-48d7-4fdb-a453-4f2b1ee64933" providerId="AD" clId="Web-{4F054962-B5B5-4B00-A792-18F234B28435}" dt="2021-05-25T23:53:34.612" v="5"/>
      <pc:docMkLst>
        <pc:docMk/>
      </pc:docMkLst>
      <pc:sldChg chg="modTransition">
        <pc:chgData name="Sarwat Zareen Asfi (1905650)" userId="S::1905650@student.uwtsd.ac.uk::eefae231-48d7-4fdb-a453-4f2b1ee64933" providerId="AD" clId="Web-{4F054962-B5B5-4B00-A792-18F234B28435}" dt="2021-05-25T23:53:34.612" v="5"/>
        <pc:sldMkLst>
          <pc:docMk/>
          <pc:sldMk cId="1725568416" sldId="281"/>
        </pc:sldMkLst>
      </pc:sldChg>
      <pc:sldChg chg="modTransition">
        <pc:chgData name="Sarwat Zareen Asfi (1905650)" userId="S::1905650@student.uwtsd.ac.uk::eefae231-48d7-4fdb-a453-4f2b1ee64933" providerId="AD" clId="Web-{4F054962-B5B5-4B00-A792-18F234B28435}" dt="2021-05-25T23:53:24.252" v="4"/>
        <pc:sldMkLst>
          <pc:docMk/>
          <pc:sldMk cId="4021511427" sldId="282"/>
        </pc:sldMkLst>
      </pc:sldChg>
    </pc:docChg>
  </pc:docChgLst>
  <pc:docChgLst>
    <pc:chgData name="Sarwat Zareen Asfi (1905650)" userId="S::1905650@student.uwtsd.ac.uk::eefae231-48d7-4fdb-a453-4f2b1ee64933" providerId="AD" clId="Web-{D3490190-67AC-4E47-A2F0-FEC8F6DA513B}"/>
    <pc:docChg chg="addSld modSld sldOrd">
      <pc:chgData name="Sarwat Zareen Asfi (1905650)" userId="S::1905650@student.uwtsd.ac.uk::eefae231-48d7-4fdb-a453-4f2b1ee64933" providerId="AD" clId="Web-{D3490190-67AC-4E47-A2F0-FEC8F6DA513B}" dt="2021-06-04T09:05:54.902" v="133"/>
      <pc:docMkLst>
        <pc:docMk/>
      </pc:docMkLst>
      <pc:sldChg chg="modSp">
        <pc:chgData name="Sarwat Zareen Asfi (1905650)" userId="S::1905650@student.uwtsd.ac.uk::eefae231-48d7-4fdb-a453-4f2b1ee64933" providerId="AD" clId="Web-{D3490190-67AC-4E47-A2F0-FEC8F6DA513B}" dt="2021-06-04T08:51:50.562" v="117" actId="20577"/>
        <pc:sldMkLst>
          <pc:docMk/>
          <pc:sldMk cId="1725568416" sldId="281"/>
        </pc:sldMkLst>
        <pc:spChg chg="mod">
          <ac:chgData name="Sarwat Zareen Asfi (1905650)" userId="S::1905650@student.uwtsd.ac.uk::eefae231-48d7-4fdb-a453-4f2b1ee64933" providerId="AD" clId="Web-{D3490190-67AC-4E47-A2F0-FEC8F6DA513B}" dt="2021-06-04T08:51:50.562" v="117" actId="20577"/>
          <ac:spMkLst>
            <pc:docMk/>
            <pc:sldMk cId="1725568416" sldId="281"/>
            <ac:spMk id="2" creationId="{28BAA8DA-C40B-4AB9-9407-30FB70335152}"/>
          </ac:spMkLst>
        </pc:spChg>
      </pc:sldChg>
      <pc:sldChg chg="modSp">
        <pc:chgData name="Sarwat Zareen Asfi (1905650)" userId="S::1905650@student.uwtsd.ac.uk::eefae231-48d7-4fdb-a453-4f2b1ee64933" providerId="AD" clId="Web-{D3490190-67AC-4E47-A2F0-FEC8F6DA513B}" dt="2021-06-04T08:51:34.701" v="115" actId="20577"/>
        <pc:sldMkLst>
          <pc:docMk/>
          <pc:sldMk cId="4021511427" sldId="282"/>
        </pc:sldMkLst>
        <pc:spChg chg="mod">
          <ac:chgData name="Sarwat Zareen Asfi (1905650)" userId="S::1905650@student.uwtsd.ac.uk::eefae231-48d7-4fdb-a453-4f2b1ee64933" providerId="AD" clId="Web-{D3490190-67AC-4E47-A2F0-FEC8F6DA513B}" dt="2021-06-04T08:51:34.701" v="115" actId="20577"/>
          <ac:spMkLst>
            <pc:docMk/>
            <pc:sldMk cId="4021511427" sldId="282"/>
            <ac:spMk id="34" creationId="{3749FE94-FC7C-4359-A56E-6C7A87BDEE87}"/>
          </ac:spMkLst>
        </pc:spChg>
      </pc:sldChg>
      <pc:sldChg chg="addSp delSp modSp mod ord modClrScheme chgLayout">
        <pc:chgData name="Sarwat Zareen Asfi (1905650)" userId="S::1905650@student.uwtsd.ac.uk::eefae231-48d7-4fdb-a453-4f2b1ee64933" providerId="AD" clId="Web-{D3490190-67AC-4E47-A2F0-FEC8F6DA513B}" dt="2021-06-04T09:05:54.902" v="133"/>
        <pc:sldMkLst>
          <pc:docMk/>
          <pc:sldMk cId="342267694" sldId="285"/>
        </pc:sldMkLst>
        <pc:spChg chg="mod ord">
          <ac:chgData name="Sarwat Zareen Asfi (1905650)" userId="S::1905650@student.uwtsd.ac.uk::eefae231-48d7-4fdb-a453-4f2b1ee64933" providerId="AD" clId="Web-{D3490190-67AC-4E47-A2F0-FEC8F6DA513B}" dt="2021-06-04T09:05:34.713" v="129"/>
          <ac:spMkLst>
            <pc:docMk/>
            <pc:sldMk cId="342267694" sldId="285"/>
            <ac:spMk id="2" creationId="{F936A347-33E0-450C-BB8D-EF31658B7795}"/>
          </ac:spMkLst>
        </pc:spChg>
        <pc:spChg chg="del">
          <ac:chgData name="Sarwat Zareen Asfi (1905650)" userId="S::1905650@student.uwtsd.ac.uk::eefae231-48d7-4fdb-a453-4f2b1ee64933" providerId="AD" clId="Web-{D3490190-67AC-4E47-A2F0-FEC8F6DA513B}" dt="2021-06-04T09:04:57.899" v="123"/>
          <ac:spMkLst>
            <pc:docMk/>
            <pc:sldMk cId="342267694" sldId="285"/>
            <ac:spMk id="3" creationId="{206EB921-AA83-46BE-B49D-DE9DCC5E2315}"/>
          </ac:spMkLst>
        </pc:spChg>
        <pc:spChg chg="add del mod">
          <ac:chgData name="Sarwat Zareen Asfi (1905650)" userId="S::1905650@student.uwtsd.ac.uk::eefae231-48d7-4fdb-a453-4f2b1ee64933" providerId="AD" clId="Web-{D3490190-67AC-4E47-A2F0-FEC8F6DA513B}" dt="2021-06-04T09:05:05.306" v="124"/>
          <ac:spMkLst>
            <pc:docMk/>
            <pc:sldMk cId="342267694" sldId="285"/>
            <ac:spMk id="5" creationId="{CF548FEB-3839-4A60-A492-2AE7D0099172}"/>
          </ac:spMkLst>
        </pc:spChg>
        <pc:spChg chg="add del mod">
          <ac:chgData name="Sarwat Zareen Asfi (1905650)" userId="S::1905650@student.uwtsd.ac.uk::eefae231-48d7-4fdb-a453-4f2b1ee64933" providerId="AD" clId="Web-{D3490190-67AC-4E47-A2F0-FEC8F6DA513B}" dt="2021-06-04T09:05:54.902" v="133"/>
          <ac:spMkLst>
            <pc:docMk/>
            <pc:sldMk cId="342267694" sldId="285"/>
            <ac:spMk id="8" creationId="{932D71BF-BCA2-42E6-9CB1-D97133D0C936}"/>
          </ac:spMkLst>
        </pc:spChg>
        <pc:spChg chg="del mod ord">
          <ac:chgData name="Sarwat Zareen Asfi (1905650)" userId="S::1905650@student.uwtsd.ac.uk::eefae231-48d7-4fdb-a453-4f2b1ee64933" providerId="AD" clId="Web-{D3490190-67AC-4E47-A2F0-FEC8F6DA513B}" dt="2021-06-04T09:05:49.870" v="132"/>
          <ac:spMkLst>
            <pc:docMk/>
            <pc:sldMk cId="342267694" sldId="285"/>
            <ac:spMk id="16" creationId="{0FD571BD-7BCF-4777-BAD5-51B3EB30BBF7}"/>
          </ac:spMkLst>
        </pc:spChg>
        <pc:spChg chg="add del mod">
          <ac:chgData name="Sarwat Zareen Asfi (1905650)" userId="S::1905650@student.uwtsd.ac.uk::eefae231-48d7-4fdb-a453-4f2b1ee64933" providerId="AD" clId="Web-{D3490190-67AC-4E47-A2F0-FEC8F6DA513B}" dt="2021-06-04T09:05:34.698" v="128"/>
          <ac:spMkLst>
            <pc:docMk/>
            <pc:sldMk cId="342267694" sldId="285"/>
            <ac:spMk id="42" creationId="{96D15015-791D-4D6C-B0C9-C14128682D1E}"/>
          </ac:spMkLst>
        </pc:spChg>
        <pc:spChg chg="add del mod">
          <ac:chgData name="Sarwat Zareen Asfi (1905650)" userId="S::1905650@student.uwtsd.ac.uk::eefae231-48d7-4fdb-a453-4f2b1ee64933" providerId="AD" clId="Web-{D3490190-67AC-4E47-A2F0-FEC8F6DA513B}" dt="2021-06-04T09:05:34.698" v="128"/>
          <ac:spMkLst>
            <pc:docMk/>
            <pc:sldMk cId="342267694" sldId="285"/>
            <ac:spMk id="43" creationId="{81DCD624-3266-4236-A054-09B4F06BAC53}"/>
          </ac:spMkLst>
        </pc:spChg>
        <pc:spChg chg="add del mod">
          <ac:chgData name="Sarwat Zareen Asfi (1905650)" userId="S::1905650@student.uwtsd.ac.uk::eefae231-48d7-4fdb-a453-4f2b1ee64933" providerId="AD" clId="Web-{D3490190-67AC-4E47-A2F0-FEC8F6DA513B}" dt="2021-06-04T09:05:34.698" v="128"/>
          <ac:spMkLst>
            <pc:docMk/>
            <pc:sldMk cId="342267694" sldId="285"/>
            <ac:spMk id="44" creationId="{56F43B03-018A-4ADB-83E8-174FBF0AF110}"/>
          </ac:spMkLst>
        </pc:spChg>
        <pc:spChg chg="add del mod">
          <ac:chgData name="Sarwat Zareen Asfi (1905650)" userId="S::1905650@student.uwtsd.ac.uk::eefae231-48d7-4fdb-a453-4f2b1ee64933" providerId="AD" clId="Web-{D3490190-67AC-4E47-A2F0-FEC8F6DA513B}" dt="2021-06-04T09:05:30.135" v="126"/>
          <ac:spMkLst>
            <pc:docMk/>
            <pc:sldMk cId="342267694" sldId="285"/>
            <ac:spMk id="45" creationId="{853D99B1-AB72-408E-8137-7B5C819AED54}"/>
          </ac:spMkLst>
        </pc:spChg>
        <pc:spChg chg="add del mod">
          <ac:chgData name="Sarwat Zareen Asfi (1905650)" userId="S::1905650@student.uwtsd.ac.uk::eefae231-48d7-4fdb-a453-4f2b1ee64933" providerId="AD" clId="Web-{D3490190-67AC-4E47-A2F0-FEC8F6DA513B}" dt="2021-06-04T09:05:34.698" v="128"/>
          <ac:spMkLst>
            <pc:docMk/>
            <pc:sldMk cId="342267694" sldId="285"/>
            <ac:spMk id="46" creationId="{B21E7D6F-3F7D-4A0A-B28C-9214FD4D2ADE}"/>
          </ac:spMkLst>
        </pc:spChg>
        <pc:spChg chg="add del mod">
          <ac:chgData name="Sarwat Zareen Asfi (1905650)" userId="S::1905650@student.uwtsd.ac.uk::eefae231-48d7-4fdb-a453-4f2b1ee64933" providerId="AD" clId="Web-{D3490190-67AC-4E47-A2F0-FEC8F6DA513B}" dt="2021-06-04T09:05:30.135" v="126"/>
          <ac:spMkLst>
            <pc:docMk/>
            <pc:sldMk cId="342267694" sldId="285"/>
            <ac:spMk id="47" creationId="{DC5276E9-EDF9-4F36-9A55-EB9067968833}"/>
          </ac:spMkLst>
        </pc:spChg>
        <pc:spChg chg="add del mod">
          <ac:chgData name="Sarwat Zareen Asfi (1905650)" userId="S::1905650@student.uwtsd.ac.uk::eefae231-48d7-4fdb-a453-4f2b1ee64933" providerId="AD" clId="Web-{D3490190-67AC-4E47-A2F0-FEC8F6DA513B}" dt="2021-06-04T09:05:30.135" v="126"/>
          <ac:spMkLst>
            <pc:docMk/>
            <pc:sldMk cId="342267694" sldId="285"/>
            <ac:spMk id="49" creationId="{B56B43FD-377A-4155-9412-5636849BD282}"/>
          </ac:spMkLst>
        </pc:spChg>
        <pc:spChg chg="add del mod">
          <ac:chgData name="Sarwat Zareen Asfi (1905650)" userId="S::1905650@student.uwtsd.ac.uk::eefae231-48d7-4fdb-a453-4f2b1ee64933" providerId="AD" clId="Web-{D3490190-67AC-4E47-A2F0-FEC8F6DA513B}" dt="2021-06-04T09:05:30.135" v="126"/>
          <ac:spMkLst>
            <pc:docMk/>
            <pc:sldMk cId="342267694" sldId="285"/>
            <ac:spMk id="51" creationId="{096650E1-6967-4B08-B1FF-424E45605040}"/>
          </ac:spMkLst>
        </pc:spChg>
        <pc:grpChg chg="ord">
          <ac:chgData name="Sarwat Zareen Asfi (1905650)" userId="S::1905650@student.uwtsd.ac.uk::eefae231-48d7-4fdb-a453-4f2b1ee64933" providerId="AD" clId="Web-{D3490190-67AC-4E47-A2F0-FEC8F6DA513B}" dt="2021-06-04T09:05:34.713" v="129"/>
          <ac:grpSpMkLst>
            <pc:docMk/>
            <pc:sldMk cId="342267694" sldId="285"/>
            <ac:grpSpMk id="7" creationId="{F5325EDA-7343-463C-83EC-5D799E8B8195}"/>
          </ac:grpSpMkLst>
        </pc:grpChg>
        <pc:picChg chg="mod">
          <ac:chgData name="Sarwat Zareen Asfi (1905650)" userId="S::1905650@student.uwtsd.ac.uk::eefae231-48d7-4fdb-a453-4f2b1ee64933" providerId="AD" clId="Web-{D3490190-67AC-4E47-A2F0-FEC8F6DA513B}" dt="2021-06-04T09:05:34.713" v="129"/>
          <ac:picMkLst>
            <pc:docMk/>
            <pc:sldMk cId="342267694" sldId="285"/>
            <ac:picMk id="9" creationId="{B4DB50D3-94C9-4471-8076-F037B6C11D8A}"/>
          </ac:picMkLst>
        </pc:picChg>
        <pc:picChg chg="del mod ord">
          <ac:chgData name="Sarwat Zareen Asfi (1905650)" userId="S::1905650@student.uwtsd.ac.uk::eefae231-48d7-4fdb-a453-4f2b1ee64933" providerId="AD" clId="Web-{D3490190-67AC-4E47-A2F0-FEC8F6DA513B}" dt="2021-06-04T09:05:38.495" v="130"/>
          <ac:picMkLst>
            <pc:docMk/>
            <pc:sldMk cId="342267694" sldId="285"/>
            <ac:picMk id="40" creationId="{C997398D-3BA0-47F4-93CE-55576CE45E21}"/>
          </ac:picMkLst>
        </pc:picChg>
      </pc:sldChg>
      <pc:sldChg chg="delSp">
        <pc:chgData name="Sarwat Zareen Asfi (1905650)" userId="S::1905650@student.uwtsd.ac.uk::eefae231-48d7-4fdb-a453-4f2b1ee64933" providerId="AD" clId="Web-{D3490190-67AC-4E47-A2F0-FEC8F6DA513B}" dt="2021-06-04T08:52:53.534" v="119"/>
        <pc:sldMkLst>
          <pc:docMk/>
          <pc:sldMk cId="1624334464" sldId="289"/>
        </pc:sldMkLst>
        <pc:spChg chg="del">
          <ac:chgData name="Sarwat Zareen Asfi (1905650)" userId="S::1905650@student.uwtsd.ac.uk::eefae231-48d7-4fdb-a453-4f2b1ee64933" providerId="AD" clId="Web-{D3490190-67AC-4E47-A2F0-FEC8F6DA513B}" dt="2021-06-04T08:52:53.534" v="119"/>
          <ac:spMkLst>
            <pc:docMk/>
            <pc:sldMk cId="1624334464" sldId="289"/>
            <ac:spMk id="7" creationId="{913BA279-1239-4E07-B335-CBB9F6A9FFEA}"/>
          </ac:spMkLst>
        </pc:spChg>
        <pc:picChg chg="del">
          <ac:chgData name="Sarwat Zareen Asfi (1905650)" userId="S::1905650@student.uwtsd.ac.uk::eefae231-48d7-4fdb-a453-4f2b1ee64933" providerId="AD" clId="Web-{D3490190-67AC-4E47-A2F0-FEC8F6DA513B}" dt="2021-06-04T08:52:39.705" v="118"/>
          <ac:picMkLst>
            <pc:docMk/>
            <pc:sldMk cId="1624334464" sldId="289"/>
            <ac:picMk id="13" creationId="{5168EFBB-2C20-494F-81A0-6251D4B5A573}"/>
          </ac:picMkLst>
        </pc:picChg>
      </pc:sldChg>
      <pc:sldChg chg="addSp delSp modSp">
        <pc:chgData name="Sarwat Zareen Asfi (1905650)" userId="S::1905650@student.uwtsd.ac.uk::eefae231-48d7-4fdb-a453-4f2b1ee64933" providerId="AD" clId="Web-{D3490190-67AC-4E47-A2F0-FEC8F6DA513B}" dt="2021-06-04T09:04:11.725" v="120" actId="20577"/>
        <pc:sldMkLst>
          <pc:docMk/>
          <pc:sldMk cId="2568807006" sldId="296"/>
        </pc:sldMkLst>
        <pc:spChg chg="mod">
          <ac:chgData name="Sarwat Zareen Asfi (1905650)" userId="S::1905650@student.uwtsd.ac.uk::eefae231-48d7-4fdb-a453-4f2b1ee64933" providerId="AD" clId="Web-{D3490190-67AC-4E47-A2F0-FEC8F6DA513B}" dt="2021-06-04T08:49:47.930" v="114" actId="14100"/>
          <ac:spMkLst>
            <pc:docMk/>
            <pc:sldMk cId="2568807006" sldId="296"/>
            <ac:spMk id="25" creationId="{0A7EF3A8-7BC1-4D41-ADF5-A008DF6EADDB}"/>
          </ac:spMkLst>
        </pc:spChg>
        <pc:spChg chg="mod">
          <ac:chgData name="Sarwat Zareen Asfi (1905650)" userId="S::1905650@student.uwtsd.ac.uk::eefae231-48d7-4fdb-a453-4f2b1ee64933" providerId="AD" clId="Web-{D3490190-67AC-4E47-A2F0-FEC8F6DA513B}" dt="2021-06-04T08:49:41.258" v="112" actId="14100"/>
          <ac:spMkLst>
            <pc:docMk/>
            <pc:sldMk cId="2568807006" sldId="296"/>
            <ac:spMk id="27" creationId="{AE41C399-12C7-46B6-A8C9-6AE6BA710AA3}"/>
          </ac:spMkLst>
        </pc:spChg>
        <pc:spChg chg="mod">
          <ac:chgData name="Sarwat Zareen Asfi (1905650)" userId="S::1905650@student.uwtsd.ac.uk::eefae231-48d7-4fdb-a453-4f2b1ee64933" providerId="AD" clId="Web-{D3490190-67AC-4E47-A2F0-FEC8F6DA513B}" dt="2021-06-04T08:49:33.351" v="110" actId="20577"/>
          <ac:spMkLst>
            <pc:docMk/>
            <pc:sldMk cId="2568807006" sldId="296"/>
            <ac:spMk id="29" creationId="{FADEF165-E14A-46A8-8F7B-A4AEB22A546F}"/>
          </ac:spMkLst>
        </pc:spChg>
        <pc:spChg chg="mod">
          <ac:chgData name="Sarwat Zareen Asfi (1905650)" userId="S::1905650@student.uwtsd.ac.uk::eefae231-48d7-4fdb-a453-4f2b1ee64933" providerId="AD" clId="Web-{D3490190-67AC-4E47-A2F0-FEC8F6DA513B}" dt="2021-06-04T09:04:11.725" v="120" actId="20577"/>
          <ac:spMkLst>
            <pc:docMk/>
            <pc:sldMk cId="2568807006" sldId="296"/>
            <ac:spMk id="31" creationId="{41194215-E5E6-408F-869B-B7E71D5A1D21}"/>
          </ac:spMkLst>
        </pc:spChg>
        <pc:spChg chg="mod">
          <ac:chgData name="Sarwat Zareen Asfi (1905650)" userId="S::1905650@student.uwtsd.ac.uk::eefae231-48d7-4fdb-a453-4f2b1ee64933" providerId="AD" clId="Web-{D3490190-67AC-4E47-A2F0-FEC8F6DA513B}" dt="2021-06-04T08:49:12.116" v="108" actId="20577"/>
          <ac:spMkLst>
            <pc:docMk/>
            <pc:sldMk cId="2568807006" sldId="296"/>
            <ac:spMk id="70" creationId="{3602BCF8-F8E5-4357-8CF4-291B13F5B9B7}"/>
          </ac:spMkLst>
        </pc:spChg>
        <pc:spChg chg="del">
          <ac:chgData name="Sarwat Zareen Asfi (1905650)" userId="S::1905650@student.uwtsd.ac.uk::eefae231-48d7-4fdb-a453-4f2b1ee64933" providerId="AD" clId="Web-{D3490190-67AC-4E47-A2F0-FEC8F6DA513B}" dt="2021-06-04T08:37:51.784" v="7"/>
          <ac:spMkLst>
            <pc:docMk/>
            <pc:sldMk cId="2568807006" sldId="296"/>
            <ac:spMk id="75" creationId="{31950DDA-BD96-495C-8034-137BA14AE6D2}"/>
          </ac:spMkLst>
        </pc:spChg>
        <pc:spChg chg="del">
          <ac:chgData name="Sarwat Zareen Asfi (1905650)" userId="S::1905650@student.uwtsd.ac.uk::eefae231-48d7-4fdb-a453-4f2b1ee64933" providerId="AD" clId="Web-{D3490190-67AC-4E47-A2F0-FEC8F6DA513B}" dt="2021-06-04T08:37:40.705" v="0"/>
          <ac:spMkLst>
            <pc:docMk/>
            <pc:sldMk cId="2568807006" sldId="296"/>
            <ac:spMk id="76" creationId="{6A415B85-56DA-4145-ADED-161830184770}"/>
          </ac:spMkLst>
        </pc:spChg>
        <pc:picChg chg="add mod">
          <ac:chgData name="Sarwat Zareen Asfi (1905650)" userId="S::1905650@student.uwtsd.ac.uk::eefae231-48d7-4fdb-a453-4f2b1ee64933" providerId="AD" clId="Web-{D3490190-67AC-4E47-A2F0-FEC8F6DA513B}" dt="2021-06-04T08:38:30.255" v="15" actId="1076"/>
          <ac:picMkLst>
            <pc:docMk/>
            <pc:sldMk cId="2568807006" sldId="296"/>
            <ac:picMk id="2" creationId="{5B941251-1765-4523-B25C-18B1C2B0EC8A}"/>
          </ac:picMkLst>
        </pc:picChg>
        <pc:picChg chg="add mod">
          <ac:chgData name="Sarwat Zareen Asfi (1905650)" userId="S::1905650@student.uwtsd.ac.uk::eefae231-48d7-4fdb-a453-4f2b1ee64933" providerId="AD" clId="Web-{D3490190-67AC-4E47-A2F0-FEC8F6DA513B}" dt="2021-06-04T08:48:01.847" v="96" actId="1076"/>
          <ac:picMkLst>
            <pc:docMk/>
            <pc:sldMk cId="2568807006" sldId="296"/>
            <ac:picMk id="3" creationId="{BA4AEB53-C33F-4E3F-8D8B-D60D4BA5946A}"/>
          </ac:picMkLst>
        </pc:picChg>
        <pc:picChg chg="mod">
          <ac:chgData name="Sarwat Zareen Asfi (1905650)" userId="S::1905650@student.uwtsd.ac.uk::eefae231-48d7-4fdb-a453-4f2b1ee64933" providerId="AD" clId="Web-{D3490190-67AC-4E47-A2F0-FEC8F6DA513B}" dt="2021-06-04T08:39:30.039" v="19" actId="1076"/>
          <ac:picMkLst>
            <pc:docMk/>
            <pc:sldMk cId="2568807006" sldId="296"/>
            <ac:picMk id="13" creationId="{5182972A-5F75-4374-BFF0-99ED29FF29D8}"/>
          </ac:picMkLst>
        </pc:picChg>
        <pc:picChg chg="mod">
          <ac:chgData name="Sarwat Zareen Asfi (1905650)" userId="S::1905650@student.uwtsd.ac.uk::eefae231-48d7-4fdb-a453-4f2b1ee64933" providerId="AD" clId="Web-{D3490190-67AC-4E47-A2F0-FEC8F6DA513B}" dt="2021-06-04T08:39:50.603" v="23" actId="1076"/>
          <ac:picMkLst>
            <pc:docMk/>
            <pc:sldMk cId="2568807006" sldId="296"/>
            <ac:picMk id="71" creationId="{EED57917-3632-4560-BD44-50156032D94F}"/>
          </ac:picMkLst>
        </pc:picChg>
        <pc:picChg chg="mod">
          <ac:chgData name="Sarwat Zareen Asfi (1905650)" userId="S::1905650@student.uwtsd.ac.uk::eefae231-48d7-4fdb-a453-4f2b1ee64933" providerId="AD" clId="Web-{D3490190-67AC-4E47-A2F0-FEC8F6DA513B}" dt="2021-06-04T08:38:34.614" v="16" actId="1076"/>
          <ac:picMkLst>
            <pc:docMk/>
            <pc:sldMk cId="2568807006" sldId="296"/>
            <ac:picMk id="78" creationId="{0764132A-6FDC-4BDA-BE1E-9DD3B0342F87}"/>
          </ac:picMkLst>
        </pc:picChg>
      </pc:sldChg>
      <pc:sldChg chg="add replId">
        <pc:chgData name="Sarwat Zareen Asfi (1905650)" userId="S::1905650@student.uwtsd.ac.uk::eefae231-48d7-4fdb-a453-4f2b1ee64933" providerId="AD" clId="Web-{D3490190-67AC-4E47-A2F0-FEC8F6DA513B}" dt="2021-06-04T09:04:44.226" v="121"/>
        <pc:sldMkLst>
          <pc:docMk/>
          <pc:sldMk cId="530736070" sldId="297"/>
        </pc:sldMkLst>
      </pc:sldChg>
    </pc:docChg>
  </pc:docChgLst>
  <pc:docChgLst>
    <pc:chgData name="Sarwat Zareen Asfi (1905650)" userId="S::1905650@student.uwtsd.ac.uk::eefae231-48d7-4fdb-a453-4f2b1ee64933" providerId="AD" clId="Web-{AEF76FF5-0968-4602-9026-E6E64DAA67F0}"/>
    <pc:docChg chg="modSld">
      <pc:chgData name="Sarwat Zareen Asfi (1905650)" userId="S::1905650@student.uwtsd.ac.uk::eefae231-48d7-4fdb-a453-4f2b1ee64933" providerId="AD" clId="Web-{AEF76FF5-0968-4602-9026-E6E64DAA67F0}" dt="2021-05-27T11:47:13.062" v="9" actId="14100"/>
      <pc:docMkLst>
        <pc:docMk/>
      </pc:docMkLst>
      <pc:sldChg chg="delSp modSp">
        <pc:chgData name="Sarwat Zareen Asfi (1905650)" userId="S::1905650@student.uwtsd.ac.uk::eefae231-48d7-4fdb-a453-4f2b1ee64933" providerId="AD" clId="Web-{AEF76FF5-0968-4602-9026-E6E64DAA67F0}" dt="2021-05-27T11:47:13.062" v="9" actId="14100"/>
        <pc:sldMkLst>
          <pc:docMk/>
          <pc:sldMk cId="3711219654" sldId="284"/>
        </pc:sldMkLst>
        <pc:grpChg chg="del">
          <ac:chgData name="Sarwat Zareen Asfi (1905650)" userId="S::1905650@student.uwtsd.ac.uk::eefae231-48d7-4fdb-a453-4f2b1ee64933" providerId="AD" clId="Web-{AEF76FF5-0968-4602-9026-E6E64DAA67F0}" dt="2021-05-27T11:46:36.030" v="2"/>
          <ac:grpSpMkLst>
            <pc:docMk/>
            <pc:sldMk cId="3711219654" sldId="284"/>
            <ac:grpSpMk id="5" creationId="{1A141F7B-AE96-45F9-BC57-F7C86174910A}"/>
          </ac:grpSpMkLst>
        </pc:grpChg>
        <pc:graphicFrameChg chg="mod">
          <ac:chgData name="Sarwat Zareen Asfi (1905650)" userId="S::1905650@student.uwtsd.ac.uk::eefae231-48d7-4fdb-a453-4f2b1ee64933" providerId="AD" clId="Web-{AEF76FF5-0968-4602-9026-E6E64DAA67F0}" dt="2021-05-27T11:47:13.062" v="9" actId="14100"/>
          <ac:graphicFrameMkLst>
            <pc:docMk/>
            <pc:sldMk cId="3711219654" sldId="284"/>
            <ac:graphicFrameMk id="37" creationId="{BE0AE34C-E1EC-48B2-9132-75FDD88D91DA}"/>
          </ac:graphicFrameMkLst>
        </pc:graphicFrameChg>
      </pc:sldChg>
    </pc:docChg>
  </pc:docChgLst>
  <pc:docChgLst>
    <pc:chgData name="Sarwat Zareen Asfi (1905650)" userId="S::1905650@student.uwtsd.ac.uk::eefae231-48d7-4fdb-a453-4f2b1ee64933" providerId="AD" clId="Web-{A97A00E7-0DC2-4854-AD07-1C21119DB6DB}"/>
    <pc:docChg chg="addSld modSld">
      <pc:chgData name="Sarwat Zareen Asfi (1905650)" userId="S::1905650@student.uwtsd.ac.uk::eefae231-48d7-4fdb-a453-4f2b1ee64933" providerId="AD" clId="Web-{A97A00E7-0DC2-4854-AD07-1C21119DB6DB}" dt="2021-06-13T15:29:12.344" v="106" actId="14100"/>
      <pc:docMkLst>
        <pc:docMk/>
      </pc:docMkLst>
      <pc:sldChg chg="addSp modSp">
        <pc:chgData name="Sarwat Zareen Asfi (1905650)" userId="S::1905650@student.uwtsd.ac.uk::eefae231-48d7-4fdb-a453-4f2b1ee64933" providerId="AD" clId="Web-{A97A00E7-0DC2-4854-AD07-1C21119DB6DB}" dt="2021-06-13T15:21:58.635" v="56" actId="1076"/>
        <pc:sldMkLst>
          <pc:docMk/>
          <pc:sldMk cId="3207125036" sldId="257"/>
        </pc:sldMkLst>
        <pc:spChg chg="add mod">
          <ac:chgData name="Sarwat Zareen Asfi (1905650)" userId="S::1905650@student.uwtsd.ac.uk::eefae231-48d7-4fdb-a453-4f2b1ee64933" providerId="AD" clId="Web-{A97A00E7-0DC2-4854-AD07-1C21119DB6DB}" dt="2021-06-13T15:21:52.072" v="55" actId="1076"/>
          <ac:spMkLst>
            <pc:docMk/>
            <pc:sldMk cId="3207125036" sldId="257"/>
            <ac:spMk id="2" creationId="{512999C8-6821-405A-A3C2-968A5AD8D290}"/>
          </ac:spMkLst>
        </pc:spChg>
        <pc:spChg chg="add mod">
          <ac:chgData name="Sarwat Zareen Asfi (1905650)" userId="S::1905650@student.uwtsd.ac.uk::eefae231-48d7-4fdb-a453-4f2b1ee64933" providerId="AD" clId="Web-{A97A00E7-0DC2-4854-AD07-1C21119DB6DB}" dt="2021-06-13T15:21:58.635" v="56" actId="1076"/>
          <ac:spMkLst>
            <pc:docMk/>
            <pc:sldMk cId="3207125036" sldId="257"/>
            <ac:spMk id="3" creationId="{F8613B3D-E1C7-4262-9264-2E2705411EC4}"/>
          </ac:spMkLst>
        </pc:spChg>
      </pc:sldChg>
      <pc:sldChg chg="modSp">
        <pc:chgData name="Sarwat Zareen Asfi (1905650)" userId="S::1905650@student.uwtsd.ac.uk::eefae231-48d7-4fdb-a453-4f2b1ee64933" providerId="AD" clId="Web-{A97A00E7-0DC2-4854-AD07-1C21119DB6DB}" dt="2021-06-13T15:23:59.545" v="70" actId="1076"/>
        <pc:sldMkLst>
          <pc:docMk/>
          <pc:sldMk cId="1077816120" sldId="260"/>
        </pc:sldMkLst>
        <pc:spChg chg="mod">
          <ac:chgData name="Sarwat Zareen Asfi (1905650)" userId="S::1905650@student.uwtsd.ac.uk::eefae231-48d7-4fdb-a453-4f2b1ee64933" providerId="AD" clId="Web-{A97A00E7-0DC2-4854-AD07-1C21119DB6DB}" dt="2021-06-13T15:23:59.545" v="70" actId="1076"/>
          <ac:spMkLst>
            <pc:docMk/>
            <pc:sldMk cId="1077816120" sldId="260"/>
            <ac:spMk id="11" creationId="{F363246A-5B78-4061-B387-6DB62968C165}"/>
          </ac:spMkLst>
        </pc:spChg>
      </pc:sldChg>
      <pc:sldChg chg="addSp delSp modSp">
        <pc:chgData name="Sarwat Zareen Asfi (1905650)" userId="S::1905650@student.uwtsd.ac.uk::eefae231-48d7-4fdb-a453-4f2b1ee64933" providerId="AD" clId="Web-{A97A00E7-0DC2-4854-AD07-1C21119DB6DB}" dt="2021-06-13T15:12:21.474" v="18" actId="14100"/>
        <pc:sldMkLst>
          <pc:docMk/>
          <pc:sldMk cId="2366578218" sldId="277"/>
        </pc:sldMkLst>
        <pc:spChg chg="del">
          <ac:chgData name="Sarwat Zareen Asfi (1905650)" userId="S::1905650@student.uwtsd.ac.uk::eefae231-48d7-4fdb-a453-4f2b1ee64933" providerId="AD" clId="Web-{A97A00E7-0DC2-4854-AD07-1C21119DB6DB}" dt="2021-06-13T15:09:24.844" v="0"/>
          <ac:spMkLst>
            <pc:docMk/>
            <pc:sldMk cId="2366578218" sldId="277"/>
            <ac:spMk id="2" creationId="{7EBA7BD8-6A70-4146-992D-E48D82EEE8AD}"/>
          </ac:spMkLst>
        </pc:spChg>
        <pc:spChg chg="add mod">
          <ac:chgData name="Sarwat Zareen Asfi (1905650)" userId="S::1905650@student.uwtsd.ac.uk::eefae231-48d7-4fdb-a453-4f2b1ee64933" providerId="AD" clId="Web-{A97A00E7-0DC2-4854-AD07-1C21119DB6DB}" dt="2021-06-13T15:12:21.474" v="18" actId="14100"/>
          <ac:spMkLst>
            <pc:docMk/>
            <pc:sldMk cId="2366578218" sldId="277"/>
            <ac:spMk id="6" creationId="{E989835A-B710-4D53-8B49-A441F0769A66}"/>
          </ac:spMkLst>
        </pc:spChg>
        <pc:spChg chg="add mod">
          <ac:chgData name="Sarwat Zareen Asfi (1905650)" userId="S::1905650@student.uwtsd.ac.uk::eefae231-48d7-4fdb-a453-4f2b1ee64933" providerId="AD" clId="Web-{A97A00E7-0DC2-4854-AD07-1C21119DB6DB}" dt="2021-06-13T15:12:17.458" v="17" actId="14100"/>
          <ac:spMkLst>
            <pc:docMk/>
            <pc:sldMk cId="2366578218" sldId="277"/>
            <ac:spMk id="7" creationId="{701016BA-8023-4F9B-A98A-B30311676FDD}"/>
          </ac:spMkLst>
        </pc:spChg>
        <pc:picChg chg="add del mod">
          <ac:chgData name="Sarwat Zareen Asfi (1905650)" userId="S::1905650@student.uwtsd.ac.uk::eefae231-48d7-4fdb-a453-4f2b1ee64933" providerId="AD" clId="Web-{A97A00E7-0DC2-4854-AD07-1C21119DB6DB}" dt="2021-06-13T15:09:29.781" v="2"/>
          <ac:picMkLst>
            <pc:docMk/>
            <pc:sldMk cId="2366578218" sldId="277"/>
            <ac:picMk id="4" creationId="{FBF4FDC6-1B8D-4F9C-8296-AB2C70161A59}"/>
          </ac:picMkLst>
        </pc:picChg>
        <pc:picChg chg="add del mod">
          <ac:chgData name="Sarwat Zareen Asfi (1905650)" userId="S::1905650@student.uwtsd.ac.uk::eefae231-48d7-4fdb-a453-4f2b1ee64933" providerId="AD" clId="Web-{A97A00E7-0DC2-4854-AD07-1C21119DB6DB}" dt="2021-06-13T15:09:46.360" v="4"/>
          <ac:picMkLst>
            <pc:docMk/>
            <pc:sldMk cId="2366578218" sldId="277"/>
            <ac:picMk id="5" creationId="{57039C0D-1573-42D6-8E2C-15C48396D912}"/>
          </ac:picMkLst>
        </pc:picChg>
      </pc:sldChg>
      <pc:sldChg chg="modSp">
        <pc:chgData name="Sarwat Zareen Asfi (1905650)" userId="S::1905650@student.uwtsd.ac.uk::eefae231-48d7-4fdb-a453-4f2b1ee64933" providerId="AD" clId="Web-{A97A00E7-0DC2-4854-AD07-1C21119DB6DB}" dt="2021-06-13T15:23:17.903" v="59" actId="20577"/>
        <pc:sldMkLst>
          <pc:docMk/>
          <pc:sldMk cId="1725568416" sldId="281"/>
        </pc:sldMkLst>
        <pc:spChg chg="mod">
          <ac:chgData name="Sarwat Zareen Asfi (1905650)" userId="S::1905650@student.uwtsd.ac.uk::eefae231-48d7-4fdb-a453-4f2b1ee64933" providerId="AD" clId="Web-{A97A00E7-0DC2-4854-AD07-1C21119DB6DB}" dt="2021-06-13T15:23:17.903" v="59" actId="20577"/>
          <ac:spMkLst>
            <pc:docMk/>
            <pc:sldMk cId="1725568416" sldId="281"/>
            <ac:spMk id="2" creationId="{28BAA8DA-C40B-4AB9-9407-30FB70335152}"/>
          </ac:spMkLst>
        </pc:spChg>
      </pc:sldChg>
      <pc:sldChg chg="modSp">
        <pc:chgData name="Sarwat Zareen Asfi (1905650)" userId="S::1905650@student.uwtsd.ac.uk::eefae231-48d7-4fdb-a453-4f2b1ee64933" providerId="AD" clId="Web-{A97A00E7-0DC2-4854-AD07-1C21119DB6DB}" dt="2021-06-13T15:22:53.168" v="58" actId="14100"/>
        <pc:sldMkLst>
          <pc:docMk/>
          <pc:sldMk cId="4021511427" sldId="282"/>
        </pc:sldMkLst>
        <pc:spChg chg="mod">
          <ac:chgData name="Sarwat Zareen Asfi (1905650)" userId="S::1905650@student.uwtsd.ac.uk::eefae231-48d7-4fdb-a453-4f2b1ee64933" providerId="AD" clId="Web-{A97A00E7-0DC2-4854-AD07-1C21119DB6DB}" dt="2021-06-13T15:22:53.168" v="58" actId="14100"/>
          <ac:spMkLst>
            <pc:docMk/>
            <pc:sldMk cId="4021511427" sldId="282"/>
            <ac:spMk id="34" creationId="{3749FE94-FC7C-4359-A56E-6C7A87BDEE87}"/>
          </ac:spMkLst>
        </pc:spChg>
      </pc:sldChg>
      <pc:sldChg chg="addSp delSp modSp mod modClrScheme chgLayout">
        <pc:chgData name="Sarwat Zareen Asfi (1905650)" userId="S::1905650@student.uwtsd.ac.uk::eefae231-48d7-4fdb-a453-4f2b1ee64933" providerId="AD" clId="Web-{A97A00E7-0DC2-4854-AD07-1C21119DB6DB}" dt="2021-06-13T15:29:12.344" v="106" actId="14100"/>
        <pc:sldMkLst>
          <pc:docMk/>
          <pc:sldMk cId="406473452" sldId="286"/>
        </pc:sldMkLst>
        <pc:picChg chg="del mod">
          <ac:chgData name="Sarwat Zareen Asfi (1905650)" userId="S::1905650@student.uwtsd.ac.uk::eefae231-48d7-4fdb-a453-4f2b1ee64933" providerId="AD" clId="Web-{A97A00E7-0DC2-4854-AD07-1C21119DB6DB}" dt="2021-06-13T15:28:45.703" v="101"/>
          <ac:picMkLst>
            <pc:docMk/>
            <pc:sldMk cId="406473452" sldId="286"/>
            <ac:picMk id="2" creationId="{5C9C0DFA-4620-4D1F-A01E-8BAE88F41228}"/>
          </ac:picMkLst>
        </pc:picChg>
        <pc:picChg chg="add del mod">
          <ac:chgData name="Sarwat Zareen Asfi (1905650)" userId="S::1905650@student.uwtsd.ac.uk::eefae231-48d7-4fdb-a453-4f2b1ee64933" providerId="AD" clId="Web-{A97A00E7-0DC2-4854-AD07-1C21119DB6DB}" dt="2021-06-13T15:15:08.075" v="40"/>
          <ac:picMkLst>
            <pc:docMk/>
            <pc:sldMk cId="406473452" sldId="286"/>
            <ac:picMk id="3" creationId="{1FA30422-F214-421A-870B-0CC2925A0437}"/>
          </ac:picMkLst>
        </pc:picChg>
        <pc:picChg chg="add mod">
          <ac:chgData name="Sarwat Zareen Asfi (1905650)" userId="S::1905650@student.uwtsd.ac.uk::eefae231-48d7-4fdb-a453-4f2b1ee64933" providerId="AD" clId="Web-{A97A00E7-0DC2-4854-AD07-1C21119DB6DB}" dt="2021-06-13T15:29:12.344" v="106" actId="14100"/>
          <ac:picMkLst>
            <pc:docMk/>
            <pc:sldMk cId="406473452" sldId="286"/>
            <ac:picMk id="4" creationId="{C13CB6BC-8F95-48E7-816D-80748DCB3FA8}"/>
          </ac:picMkLst>
        </pc:picChg>
      </pc:sldChg>
      <pc:sldChg chg="modSp">
        <pc:chgData name="Sarwat Zareen Asfi (1905650)" userId="S::1905650@student.uwtsd.ac.uk::eefae231-48d7-4fdb-a453-4f2b1ee64933" providerId="AD" clId="Web-{A97A00E7-0DC2-4854-AD07-1C21119DB6DB}" dt="2021-06-13T15:27:00.872" v="99" actId="20577"/>
        <pc:sldMkLst>
          <pc:docMk/>
          <pc:sldMk cId="1624334464" sldId="289"/>
        </pc:sldMkLst>
        <pc:spChg chg="mod">
          <ac:chgData name="Sarwat Zareen Asfi (1905650)" userId="S::1905650@student.uwtsd.ac.uk::eefae231-48d7-4fdb-a453-4f2b1ee64933" providerId="AD" clId="Web-{A97A00E7-0DC2-4854-AD07-1C21119DB6DB}" dt="2021-06-13T15:27:00.872" v="99" actId="20577"/>
          <ac:spMkLst>
            <pc:docMk/>
            <pc:sldMk cId="1624334464" sldId="289"/>
            <ac:spMk id="33" creationId="{18CDD97B-6E25-4FB4-B239-493E54AA0830}"/>
          </ac:spMkLst>
        </pc:spChg>
      </pc:sldChg>
      <pc:sldChg chg="modSp">
        <pc:chgData name="Sarwat Zareen Asfi (1905650)" userId="S::1905650@student.uwtsd.ac.uk::eefae231-48d7-4fdb-a453-4f2b1ee64933" providerId="AD" clId="Web-{A97A00E7-0DC2-4854-AD07-1C21119DB6DB}" dt="2021-06-13T15:26:44.230" v="98" actId="20577"/>
        <pc:sldMkLst>
          <pc:docMk/>
          <pc:sldMk cId="2568807006" sldId="296"/>
        </pc:sldMkLst>
        <pc:spChg chg="mod">
          <ac:chgData name="Sarwat Zareen Asfi (1905650)" userId="S::1905650@student.uwtsd.ac.uk::eefae231-48d7-4fdb-a453-4f2b1ee64933" providerId="AD" clId="Web-{A97A00E7-0DC2-4854-AD07-1C21119DB6DB}" dt="2021-06-13T15:26:24.978" v="97" actId="20577"/>
          <ac:spMkLst>
            <pc:docMk/>
            <pc:sldMk cId="2568807006" sldId="296"/>
            <ac:spMk id="4" creationId="{ECE1CAD0-695B-4CAB-8960-B4B6E6E50089}"/>
          </ac:spMkLst>
        </pc:spChg>
        <pc:spChg chg="mod">
          <ac:chgData name="Sarwat Zareen Asfi (1905650)" userId="S::1905650@student.uwtsd.ac.uk::eefae231-48d7-4fdb-a453-4f2b1ee64933" providerId="AD" clId="Web-{A97A00E7-0DC2-4854-AD07-1C21119DB6DB}" dt="2021-06-13T15:24:16.124" v="71" actId="20577"/>
          <ac:spMkLst>
            <pc:docMk/>
            <pc:sldMk cId="2568807006" sldId="296"/>
            <ac:spMk id="17" creationId="{B0B0C336-1ACC-4816-8BDD-66F28FFA51B9}"/>
          </ac:spMkLst>
        </pc:spChg>
        <pc:spChg chg="mod">
          <ac:chgData name="Sarwat Zareen Asfi (1905650)" userId="S::1905650@student.uwtsd.ac.uk::eefae231-48d7-4fdb-a453-4f2b1ee64933" providerId="AD" clId="Web-{A97A00E7-0DC2-4854-AD07-1C21119DB6DB}" dt="2021-06-13T15:26:44.230" v="98" actId="20577"/>
          <ac:spMkLst>
            <pc:docMk/>
            <pc:sldMk cId="2568807006" sldId="296"/>
            <ac:spMk id="25" creationId="{0A7EF3A8-7BC1-4D41-ADF5-A008DF6EADDB}"/>
          </ac:spMkLst>
        </pc:spChg>
        <pc:spChg chg="mod">
          <ac:chgData name="Sarwat Zareen Asfi (1905650)" userId="S::1905650@student.uwtsd.ac.uk::eefae231-48d7-4fdb-a453-4f2b1ee64933" providerId="AD" clId="Web-{A97A00E7-0DC2-4854-AD07-1C21119DB6DB}" dt="2021-06-13T15:25:17.211" v="80" actId="14100"/>
          <ac:spMkLst>
            <pc:docMk/>
            <pc:sldMk cId="2568807006" sldId="296"/>
            <ac:spMk id="27" creationId="{AE41C399-12C7-46B6-A8C9-6AE6BA710AA3}"/>
          </ac:spMkLst>
        </pc:spChg>
        <pc:spChg chg="mod">
          <ac:chgData name="Sarwat Zareen Asfi (1905650)" userId="S::1905650@student.uwtsd.ac.uk::eefae231-48d7-4fdb-a453-4f2b1ee64933" providerId="AD" clId="Web-{A97A00E7-0DC2-4854-AD07-1C21119DB6DB}" dt="2021-06-13T15:26:02.540" v="91" actId="14100"/>
          <ac:spMkLst>
            <pc:docMk/>
            <pc:sldMk cId="2568807006" sldId="296"/>
            <ac:spMk id="29" creationId="{FADEF165-E14A-46A8-8F7B-A4AEB22A546F}"/>
          </ac:spMkLst>
        </pc:spChg>
        <pc:spChg chg="mod">
          <ac:chgData name="Sarwat Zareen Asfi (1905650)" userId="S::1905650@student.uwtsd.ac.uk::eefae231-48d7-4fdb-a453-4f2b1ee64933" providerId="AD" clId="Web-{A97A00E7-0DC2-4854-AD07-1C21119DB6DB}" dt="2021-06-13T15:26:15.322" v="96" actId="20577"/>
          <ac:spMkLst>
            <pc:docMk/>
            <pc:sldMk cId="2568807006" sldId="296"/>
            <ac:spMk id="31" creationId="{41194215-E5E6-408F-869B-B7E71D5A1D21}"/>
          </ac:spMkLst>
        </pc:spChg>
        <pc:spChg chg="mod">
          <ac:chgData name="Sarwat Zareen Asfi (1905650)" userId="S::1905650@student.uwtsd.ac.uk::eefae231-48d7-4fdb-a453-4f2b1ee64933" providerId="AD" clId="Web-{A97A00E7-0DC2-4854-AD07-1C21119DB6DB}" dt="2021-06-13T15:26:02.556" v="93" actId="14100"/>
          <ac:spMkLst>
            <pc:docMk/>
            <pc:sldMk cId="2568807006" sldId="296"/>
            <ac:spMk id="70" creationId="{3602BCF8-F8E5-4357-8CF4-291B13F5B9B7}"/>
          </ac:spMkLst>
        </pc:spChg>
        <pc:picChg chg="mod">
          <ac:chgData name="Sarwat Zareen Asfi (1905650)" userId="S::1905650@student.uwtsd.ac.uk::eefae231-48d7-4fdb-a453-4f2b1ee64933" providerId="AD" clId="Web-{A97A00E7-0DC2-4854-AD07-1C21119DB6DB}" dt="2021-06-13T15:25:32.399" v="85" actId="1076"/>
          <ac:picMkLst>
            <pc:docMk/>
            <pc:sldMk cId="2568807006" sldId="296"/>
            <ac:picMk id="2" creationId="{5B941251-1765-4523-B25C-18B1C2B0EC8A}"/>
          </ac:picMkLst>
        </pc:picChg>
        <pc:picChg chg="mod">
          <ac:chgData name="Sarwat Zareen Asfi (1905650)" userId="S::1905650@student.uwtsd.ac.uk::eefae231-48d7-4fdb-a453-4f2b1ee64933" providerId="AD" clId="Web-{A97A00E7-0DC2-4854-AD07-1C21119DB6DB}" dt="2021-06-13T15:25:27.570" v="83" actId="1076"/>
          <ac:picMkLst>
            <pc:docMk/>
            <pc:sldMk cId="2568807006" sldId="296"/>
            <ac:picMk id="3" creationId="{BA4AEB53-C33F-4E3F-8D8B-D60D4BA5946A}"/>
          </ac:picMkLst>
        </pc:picChg>
        <pc:picChg chg="mod">
          <ac:chgData name="Sarwat Zareen Asfi (1905650)" userId="S::1905650@student.uwtsd.ac.uk::eefae231-48d7-4fdb-a453-4f2b1ee64933" providerId="AD" clId="Web-{A97A00E7-0DC2-4854-AD07-1C21119DB6DB}" dt="2021-06-13T15:25:27.555" v="81" actId="1076"/>
          <ac:picMkLst>
            <pc:docMk/>
            <pc:sldMk cId="2568807006" sldId="296"/>
            <ac:picMk id="13" creationId="{5182972A-5F75-4374-BFF0-99ED29FF29D8}"/>
          </ac:picMkLst>
        </pc:picChg>
        <pc:picChg chg="mod">
          <ac:chgData name="Sarwat Zareen Asfi (1905650)" userId="S::1905650@student.uwtsd.ac.uk::eefae231-48d7-4fdb-a453-4f2b1ee64933" providerId="AD" clId="Web-{A97A00E7-0DC2-4854-AD07-1C21119DB6DB}" dt="2021-06-13T15:25:27.555" v="82" actId="1076"/>
          <ac:picMkLst>
            <pc:docMk/>
            <pc:sldMk cId="2568807006" sldId="296"/>
            <ac:picMk id="71" creationId="{EED57917-3632-4560-BD44-50156032D94F}"/>
          </ac:picMkLst>
        </pc:picChg>
      </pc:sldChg>
      <pc:sldChg chg="addSp delSp modSp add replId">
        <pc:chgData name="Sarwat Zareen Asfi (1905650)" userId="S::1905650@student.uwtsd.ac.uk::eefae231-48d7-4fdb-a453-4f2b1ee64933" providerId="AD" clId="Web-{A97A00E7-0DC2-4854-AD07-1C21119DB6DB}" dt="2021-06-13T15:21:11.290" v="54" actId="14100"/>
        <pc:sldMkLst>
          <pc:docMk/>
          <pc:sldMk cId="4007249490" sldId="302"/>
        </pc:sldMkLst>
        <pc:spChg chg="del">
          <ac:chgData name="Sarwat Zareen Asfi (1905650)" userId="S::1905650@student.uwtsd.ac.uk::eefae231-48d7-4fdb-a453-4f2b1ee64933" providerId="AD" clId="Web-{A97A00E7-0DC2-4854-AD07-1C21119DB6DB}" dt="2021-06-13T15:15:52.608" v="42"/>
          <ac:spMkLst>
            <pc:docMk/>
            <pc:sldMk cId="4007249490" sldId="302"/>
            <ac:spMk id="2" creationId="{512999C8-6821-405A-A3C2-968A5AD8D290}"/>
          </ac:spMkLst>
        </pc:spChg>
        <pc:spChg chg="del">
          <ac:chgData name="Sarwat Zareen Asfi (1905650)" userId="S::1905650@student.uwtsd.ac.uk::eefae231-48d7-4fdb-a453-4f2b1ee64933" providerId="AD" clId="Web-{A97A00E7-0DC2-4854-AD07-1C21119DB6DB}" dt="2021-06-13T15:15:57.202" v="43"/>
          <ac:spMkLst>
            <pc:docMk/>
            <pc:sldMk cId="4007249490" sldId="302"/>
            <ac:spMk id="3" creationId="{F8613B3D-E1C7-4262-9264-2E2705411EC4}"/>
          </ac:spMkLst>
        </pc:spChg>
        <pc:grpChg chg="add del">
          <ac:chgData name="Sarwat Zareen Asfi (1905650)" userId="S::1905650@student.uwtsd.ac.uk::eefae231-48d7-4fdb-a453-4f2b1ee64933" providerId="AD" clId="Web-{A97A00E7-0DC2-4854-AD07-1C21119DB6DB}" dt="2021-06-13T15:16:36.172" v="48"/>
          <ac:grpSpMkLst>
            <pc:docMk/>
            <pc:sldMk cId="4007249490" sldId="302"/>
            <ac:grpSpMk id="11" creationId="{AB025618-C830-4992-9CD3-D9E49BC79E67}"/>
          </ac:grpSpMkLst>
        </pc:grpChg>
        <pc:picChg chg="add del mod">
          <ac:chgData name="Sarwat Zareen Asfi (1905650)" userId="S::1905650@student.uwtsd.ac.uk::eefae231-48d7-4fdb-a453-4f2b1ee64933" providerId="AD" clId="Web-{A97A00E7-0DC2-4854-AD07-1C21119DB6DB}" dt="2021-06-13T15:17:33.283" v="50"/>
          <ac:picMkLst>
            <pc:docMk/>
            <pc:sldMk cId="4007249490" sldId="302"/>
            <ac:picMk id="4" creationId="{3CAC7C0B-437B-4B79-8641-345CA0211D29}"/>
          </ac:picMkLst>
        </pc:picChg>
        <pc:picChg chg="add mod">
          <ac:chgData name="Sarwat Zareen Asfi (1905650)" userId="S::1905650@student.uwtsd.ac.uk::eefae231-48d7-4fdb-a453-4f2b1ee64933" providerId="AD" clId="Web-{A97A00E7-0DC2-4854-AD07-1C21119DB6DB}" dt="2021-06-13T15:21:11.290" v="54" actId="14100"/>
          <ac:picMkLst>
            <pc:docMk/>
            <pc:sldMk cId="4007249490" sldId="302"/>
            <ac:picMk id="5" creationId="{DD7083DB-7216-45CA-88FA-A806E4B0CAB4}"/>
          </ac:picMkLst>
        </pc:picChg>
        <pc:picChg chg="mod">
          <ac:chgData name="Sarwat Zareen Asfi (1905650)" userId="S::1905650@student.uwtsd.ac.uk::eefae231-48d7-4fdb-a453-4f2b1ee64933" providerId="AD" clId="Web-{A97A00E7-0DC2-4854-AD07-1C21119DB6DB}" dt="2021-06-13T15:16:17.390" v="46" actId="1076"/>
          <ac:picMkLst>
            <pc:docMk/>
            <pc:sldMk cId="4007249490" sldId="302"/>
            <ac:picMk id="7" creationId="{3C2A7DCB-B005-424A-8446-ACA533D0BC8B}"/>
          </ac:picMkLst>
        </pc:picChg>
      </pc:sldChg>
    </pc:docChg>
  </pc:docChgLst>
  <pc:docChgLst>
    <pc:chgData name="Sarwat Zareen Asfi (1905650)" userId="S::1905650@student.uwtsd.ac.uk::eefae231-48d7-4fdb-a453-4f2b1ee64933" providerId="AD" clId="Web-{700F4497-74BD-4D9B-99DE-3A176FE554F2}"/>
    <pc:docChg chg="addSld modSld sldOrd">
      <pc:chgData name="Sarwat Zareen Asfi (1905650)" userId="S::1905650@student.uwtsd.ac.uk::eefae231-48d7-4fdb-a453-4f2b1ee64933" providerId="AD" clId="Web-{700F4497-74BD-4D9B-99DE-3A176FE554F2}" dt="2021-06-13T22:02:47.363" v="69"/>
      <pc:docMkLst>
        <pc:docMk/>
      </pc:docMkLst>
      <pc:sldChg chg="modSp">
        <pc:chgData name="Sarwat Zareen Asfi (1905650)" userId="S::1905650@student.uwtsd.ac.uk::eefae231-48d7-4fdb-a453-4f2b1ee64933" providerId="AD" clId="Web-{700F4497-74BD-4D9B-99DE-3A176FE554F2}" dt="2021-06-13T22:02:05.722" v="63" actId="1076"/>
        <pc:sldMkLst>
          <pc:docMk/>
          <pc:sldMk cId="2812382322" sldId="287"/>
        </pc:sldMkLst>
        <pc:grpChg chg="mod">
          <ac:chgData name="Sarwat Zareen Asfi (1905650)" userId="S::1905650@student.uwtsd.ac.uk::eefae231-48d7-4fdb-a453-4f2b1ee64933" providerId="AD" clId="Web-{700F4497-74BD-4D9B-99DE-3A176FE554F2}" dt="2021-06-13T22:02:05.722" v="63" actId="1076"/>
          <ac:grpSpMkLst>
            <pc:docMk/>
            <pc:sldMk cId="2812382322" sldId="287"/>
            <ac:grpSpMk id="4" creationId="{EB664AAE-5AE9-41D7-8346-002B9F445323}"/>
          </ac:grpSpMkLst>
        </pc:grpChg>
      </pc:sldChg>
      <pc:sldChg chg="addSp delSp modSp">
        <pc:chgData name="Sarwat Zareen Asfi (1905650)" userId="S::1905650@student.uwtsd.ac.uk::eefae231-48d7-4fdb-a453-4f2b1ee64933" providerId="AD" clId="Web-{700F4497-74BD-4D9B-99DE-3A176FE554F2}" dt="2021-06-13T22:01:09.079" v="61" actId="1076"/>
        <pc:sldMkLst>
          <pc:docMk/>
          <pc:sldMk cId="2678460125" sldId="301"/>
        </pc:sldMkLst>
        <pc:spChg chg="mod">
          <ac:chgData name="Sarwat Zareen Asfi (1905650)" userId="S::1905650@student.uwtsd.ac.uk::eefae231-48d7-4fdb-a453-4f2b1ee64933" providerId="AD" clId="Web-{700F4497-74BD-4D9B-99DE-3A176FE554F2}" dt="2021-06-13T22:01:09.079" v="61" actId="1076"/>
          <ac:spMkLst>
            <pc:docMk/>
            <pc:sldMk cId="2678460125" sldId="301"/>
            <ac:spMk id="2" creationId="{C505AB5D-E694-4F7F-8643-9D75794E84C5}"/>
          </ac:spMkLst>
        </pc:spChg>
        <pc:spChg chg="del">
          <ac:chgData name="Sarwat Zareen Asfi (1905650)" userId="S::1905650@student.uwtsd.ac.uk::eefae231-48d7-4fdb-a453-4f2b1ee64933" providerId="AD" clId="Web-{700F4497-74BD-4D9B-99DE-3A176FE554F2}" dt="2021-06-13T21:58:05.199" v="31"/>
          <ac:spMkLst>
            <pc:docMk/>
            <pc:sldMk cId="2678460125" sldId="301"/>
            <ac:spMk id="9" creationId="{C9B2210C-5881-460B-BEC4-AEB37906BDE0}"/>
          </ac:spMkLst>
        </pc:spChg>
        <pc:spChg chg="del">
          <ac:chgData name="Sarwat Zareen Asfi (1905650)" userId="S::1905650@student.uwtsd.ac.uk::eefae231-48d7-4fdb-a453-4f2b1ee64933" providerId="AD" clId="Web-{700F4497-74BD-4D9B-99DE-3A176FE554F2}" dt="2021-06-13T22:00:26.891" v="60"/>
          <ac:spMkLst>
            <pc:docMk/>
            <pc:sldMk cId="2678460125" sldId="301"/>
            <ac:spMk id="15" creationId="{652937FB-CDE3-46B3-8481-AB5DB8C4BABA}"/>
          </ac:spMkLst>
        </pc:spChg>
        <pc:picChg chg="add mod">
          <ac:chgData name="Sarwat Zareen Asfi (1905650)" userId="S::1905650@student.uwtsd.ac.uk::eefae231-48d7-4fdb-a453-4f2b1ee64933" providerId="AD" clId="Web-{700F4497-74BD-4D9B-99DE-3A176FE554F2}" dt="2021-06-13T22:00:18.016" v="59" actId="1076"/>
          <ac:picMkLst>
            <pc:docMk/>
            <pc:sldMk cId="2678460125" sldId="301"/>
            <ac:picMk id="3" creationId="{271D90D9-5F30-4A6E-9B8D-04A476FB4D6E}"/>
          </ac:picMkLst>
        </pc:picChg>
      </pc:sldChg>
      <pc:sldChg chg="addSp delSp modSp add ord replId">
        <pc:chgData name="Sarwat Zareen Asfi (1905650)" userId="S::1905650@student.uwtsd.ac.uk::eefae231-48d7-4fdb-a453-4f2b1ee64933" providerId="AD" clId="Web-{700F4497-74BD-4D9B-99DE-3A176FE554F2}" dt="2021-06-13T22:02:47.363" v="69"/>
        <pc:sldMkLst>
          <pc:docMk/>
          <pc:sldMk cId="947481812" sldId="303"/>
        </pc:sldMkLst>
        <pc:spChg chg="add del mod">
          <ac:chgData name="Sarwat Zareen Asfi (1905650)" userId="S::1905650@student.uwtsd.ac.uk::eefae231-48d7-4fdb-a453-4f2b1ee64933" providerId="AD" clId="Web-{700F4497-74BD-4D9B-99DE-3A176FE554F2}" dt="2021-06-13T22:02:43.410" v="68"/>
          <ac:spMkLst>
            <pc:docMk/>
            <pc:sldMk cId="947481812" sldId="303"/>
            <ac:spMk id="4" creationId="{4189A6C4-4FE1-44D3-9ED8-90F5775ACED4}"/>
          </ac:spMkLst>
        </pc:spChg>
        <pc:spChg chg="del">
          <ac:chgData name="Sarwat Zareen Asfi (1905650)" userId="S::1905650@student.uwtsd.ac.uk::eefae231-48d7-4fdb-a453-4f2b1ee64933" providerId="AD" clId="Web-{700F4497-74BD-4D9B-99DE-3A176FE554F2}" dt="2021-06-13T22:02:39.691" v="67"/>
          <ac:spMkLst>
            <pc:docMk/>
            <pc:sldMk cId="947481812" sldId="303"/>
            <ac:spMk id="6" creationId="{97CE374A-45B7-4E0D-B1CA-3E4564BBE92C}"/>
          </ac:spMkLst>
        </pc:spChg>
        <pc:spChg chg="del">
          <ac:chgData name="Sarwat Zareen Asfi (1905650)" userId="S::1905650@student.uwtsd.ac.uk::eefae231-48d7-4fdb-a453-4f2b1ee64933" providerId="AD" clId="Web-{700F4497-74BD-4D9B-99DE-3A176FE554F2}" dt="2021-06-13T22:02:47.363" v="69"/>
          <ac:spMkLst>
            <pc:docMk/>
            <pc:sldMk cId="947481812" sldId="303"/>
            <ac:spMk id="18" creationId="{071D7D7D-953E-40E6-8434-D275C16EB8AB}"/>
          </ac:spMkLst>
        </pc:spChg>
        <pc:picChg chg="del">
          <ac:chgData name="Sarwat Zareen Asfi (1905650)" userId="S::1905650@student.uwtsd.ac.uk::eefae231-48d7-4fdb-a453-4f2b1ee64933" providerId="AD" clId="Web-{700F4497-74BD-4D9B-99DE-3A176FE554F2}" dt="2021-06-13T22:02:37.066" v="66"/>
          <ac:picMkLst>
            <pc:docMk/>
            <pc:sldMk cId="947481812" sldId="303"/>
            <ac:picMk id="3" creationId="{C77548F5-8BB7-4ADF-A13A-D313957D254E}"/>
          </ac:picMkLst>
        </pc:picChg>
      </pc:sldChg>
    </pc:docChg>
  </pc:docChgLst>
  <pc:docChgLst>
    <pc:chgData name="Sarwat Zareen Asfi (1905650)" userId="S::1905650@student.uwtsd.ac.uk::eefae231-48d7-4fdb-a453-4f2b1ee64933" providerId="AD" clId="Web-{B8889956-4CF4-4264-B939-F54FB75367CF}"/>
    <pc:docChg chg="delSld modSld modMainMaster">
      <pc:chgData name="Sarwat Zareen Asfi (1905650)" userId="S::1905650@student.uwtsd.ac.uk::eefae231-48d7-4fdb-a453-4f2b1ee64933" providerId="AD" clId="Web-{B8889956-4CF4-4264-B939-F54FB75367CF}" dt="2021-06-14T08:28:16.467" v="49" actId="20577"/>
      <pc:docMkLst>
        <pc:docMk/>
      </pc:docMkLst>
      <pc:sldChg chg="addSp modSp">
        <pc:chgData name="Sarwat Zareen Asfi (1905650)" userId="S::1905650@student.uwtsd.ac.uk::eefae231-48d7-4fdb-a453-4f2b1ee64933" providerId="AD" clId="Web-{B8889956-4CF4-4264-B939-F54FB75367CF}" dt="2021-06-14T08:22:55.962" v="21"/>
        <pc:sldMkLst>
          <pc:docMk/>
          <pc:sldMk cId="3207125036" sldId="257"/>
        </pc:sldMkLst>
        <pc:spChg chg="add mod">
          <ac:chgData name="Sarwat Zareen Asfi (1905650)" userId="S::1905650@student.uwtsd.ac.uk::eefae231-48d7-4fdb-a453-4f2b1ee64933" providerId="AD" clId="Web-{B8889956-4CF4-4264-B939-F54FB75367CF}" dt="2021-06-14T08:22:55.962" v="21"/>
          <ac:spMkLst>
            <pc:docMk/>
            <pc:sldMk cId="3207125036" sldId="257"/>
            <ac:spMk id="4" creationId="{A510B7EF-4B68-470E-BCFD-5821B15B4A76}"/>
          </ac:spMkLst>
        </pc:spChg>
      </pc:sldChg>
      <pc:sldChg chg="modSp">
        <pc:chgData name="Sarwat Zareen Asfi (1905650)" userId="S::1905650@student.uwtsd.ac.uk::eefae231-48d7-4fdb-a453-4f2b1ee64933" providerId="AD" clId="Web-{B8889956-4CF4-4264-B939-F54FB75367CF}" dt="2021-06-14T08:25:15.573" v="24" actId="20577"/>
        <pc:sldMkLst>
          <pc:docMk/>
          <pc:sldMk cId="4021511427" sldId="282"/>
        </pc:sldMkLst>
        <pc:spChg chg="mod">
          <ac:chgData name="Sarwat Zareen Asfi (1905650)" userId="S::1905650@student.uwtsd.ac.uk::eefae231-48d7-4fdb-a453-4f2b1ee64933" providerId="AD" clId="Web-{B8889956-4CF4-4264-B939-F54FB75367CF}" dt="2021-06-14T08:25:15.573" v="24" actId="20577"/>
          <ac:spMkLst>
            <pc:docMk/>
            <pc:sldMk cId="4021511427" sldId="282"/>
            <ac:spMk id="34" creationId="{3749FE94-FC7C-4359-A56E-6C7A87BDEE87}"/>
          </ac:spMkLst>
        </pc:spChg>
      </pc:sldChg>
      <pc:sldChg chg="addSp modSp">
        <pc:chgData name="Sarwat Zareen Asfi (1905650)" userId="S::1905650@student.uwtsd.ac.uk::eefae231-48d7-4fdb-a453-4f2b1ee64933" providerId="AD" clId="Web-{B8889956-4CF4-4264-B939-F54FB75367CF}" dt="2021-06-14T08:22:55.962" v="21"/>
        <pc:sldMkLst>
          <pc:docMk/>
          <pc:sldMk cId="3711219654" sldId="284"/>
        </pc:sldMkLst>
        <pc:spChg chg="add mod">
          <ac:chgData name="Sarwat Zareen Asfi (1905650)" userId="S::1905650@student.uwtsd.ac.uk::eefae231-48d7-4fdb-a453-4f2b1ee64933" providerId="AD" clId="Web-{B8889956-4CF4-4264-B939-F54FB75367CF}" dt="2021-06-14T08:22:55.962" v="21"/>
          <ac:spMkLst>
            <pc:docMk/>
            <pc:sldMk cId="3711219654" sldId="284"/>
            <ac:spMk id="111" creationId="{E45243DE-3E61-451D-ACAD-BFE45DD2C39A}"/>
          </ac:spMkLst>
        </pc:spChg>
      </pc:sldChg>
      <pc:sldChg chg="modSp">
        <pc:chgData name="Sarwat Zareen Asfi (1905650)" userId="S::1905650@student.uwtsd.ac.uk::eefae231-48d7-4fdb-a453-4f2b1ee64933" providerId="AD" clId="Web-{B8889956-4CF4-4264-B939-F54FB75367CF}" dt="2021-06-14T08:28:16.467" v="49" actId="20577"/>
        <pc:sldMkLst>
          <pc:docMk/>
          <pc:sldMk cId="2812382322" sldId="287"/>
        </pc:sldMkLst>
        <pc:spChg chg="mod">
          <ac:chgData name="Sarwat Zareen Asfi (1905650)" userId="S::1905650@student.uwtsd.ac.uk::eefae231-48d7-4fdb-a453-4f2b1ee64933" providerId="AD" clId="Web-{B8889956-4CF4-4264-B939-F54FB75367CF}" dt="2021-06-14T08:28:16.467" v="49" actId="20577"/>
          <ac:spMkLst>
            <pc:docMk/>
            <pc:sldMk cId="2812382322" sldId="287"/>
            <ac:spMk id="2" creationId="{C1937059-E463-4D8B-AD19-6EBE8C92CB0A}"/>
          </ac:spMkLst>
        </pc:spChg>
        <pc:spChg chg="mod">
          <ac:chgData name="Sarwat Zareen Asfi (1905650)" userId="S::1905650@student.uwtsd.ac.uk::eefae231-48d7-4fdb-a453-4f2b1ee64933" providerId="AD" clId="Web-{B8889956-4CF4-4264-B939-F54FB75367CF}" dt="2021-06-14T08:19:13.989" v="11" actId="14100"/>
          <ac:spMkLst>
            <pc:docMk/>
            <pc:sldMk cId="2812382322" sldId="287"/>
            <ac:spMk id="3" creationId="{C6FE6B66-D0A9-4C22-B8E2-F91F162BC06A}"/>
          </ac:spMkLst>
        </pc:spChg>
      </pc:sldChg>
      <pc:sldChg chg="addSp modSp">
        <pc:chgData name="Sarwat Zareen Asfi (1905650)" userId="S::1905650@student.uwtsd.ac.uk::eefae231-48d7-4fdb-a453-4f2b1ee64933" providerId="AD" clId="Web-{B8889956-4CF4-4264-B939-F54FB75367CF}" dt="2021-06-14T08:22:55.962" v="21"/>
        <pc:sldMkLst>
          <pc:docMk/>
          <pc:sldMk cId="876529831" sldId="288"/>
        </pc:sldMkLst>
        <pc:spChg chg="add mod">
          <ac:chgData name="Sarwat Zareen Asfi (1905650)" userId="S::1905650@student.uwtsd.ac.uk::eefae231-48d7-4fdb-a453-4f2b1ee64933" providerId="AD" clId="Web-{B8889956-4CF4-4264-B939-F54FB75367CF}" dt="2021-06-14T08:22:55.962" v="21"/>
          <ac:spMkLst>
            <pc:docMk/>
            <pc:sldMk cId="876529831" sldId="288"/>
            <ac:spMk id="2" creationId="{525788C5-888B-4707-A513-F56013BF3BF9}"/>
          </ac:spMkLst>
        </pc:spChg>
      </pc:sldChg>
      <pc:sldChg chg="addSp modSp">
        <pc:chgData name="Sarwat Zareen Asfi (1905650)" userId="S::1905650@student.uwtsd.ac.uk::eefae231-48d7-4fdb-a453-4f2b1ee64933" providerId="AD" clId="Web-{B8889956-4CF4-4264-B939-F54FB75367CF}" dt="2021-06-14T08:22:55.962" v="21"/>
        <pc:sldMkLst>
          <pc:docMk/>
          <pc:sldMk cId="1624334464" sldId="289"/>
        </pc:sldMkLst>
        <pc:spChg chg="add mod">
          <ac:chgData name="Sarwat Zareen Asfi (1905650)" userId="S::1905650@student.uwtsd.ac.uk::eefae231-48d7-4fdb-a453-4f2b1ee64933" providerId="AD" clId="Web-{B8889956-4CF4-4264-B939-F54FB75367CF}" dt="2021-06-14T08:22:55.962" v="21"/>
          <ac:spMkLst>
            <pc:docMk/>
            <pc:sldMk cId="1624334464" sldId="289"/>
            <ac:spMk id="3" creationId="{56D98C8B-FF16-46C4-BDD6-97DA95DB065A}"/>
          </ac:spMkLst>
        </pc:spChg>
      </pc:sldChg>
      <pc:sldChg chg="addSp modSp">
        <pc:chgData name="Sarwat Zareen Asfi (1905650)" userId="S::1905650@student.uwtsd.ac.uk::eefae231-48d7-4fdb-a453-4f2b1ee64933" providerId="AD" clId="Web-{B8889956-4CF4-4264-B939-F54FB75367CF}" dt="2021-06-14T08:22:55.962" v="21"/>
        <pc:sldMkLst>
          <pc:docMk/>
          <pc:sldMk cId="2045927500" sldId="290"/>
        </pc:sldMkLst>
        <pc:spChg chg="add mod">
          <ac:chgData name="Sarwat Zareen Asfi (1905650)" userId="S::1905650@student.uwtsd.ac.uk::eefae231-48d7-4fdb-a453-4f2b1ee64933" providerId="AD" clId="Web-{B8889956-4CF4-4264-B939-F54FB75367CF}" dt="2021-06-14T08:22:55.962" v="21"/>
          <ac:spMkLst>
            <pc:docMk/>
            <pc:sldMk cId="2045927500" sldId="290"/>
            <ac:spMk id="6" creationId="{057BA863-F3C3-433E-A962-79A357DD4DD3}"/>
          </ac:spMkLst>
        </pc:spChg>
      </pc:sldChg>
      <pc:sldChg chg="addSp modSp">
        <pc:chgData name="Sarwat Zareen Asfi (1905650)" userId="S::1905650@student.uwtsd.ac.uk::eefae231-48d7-4fdb-a453-4f2b1ee64933" providerId="AD" clId="Web-{B8889956-4CF4-4264-B939-F54FB75367CF}" dt="2021-06-14T08:22:55.962" v="21"/>
        <pc:sldMkLst>
          <pc:docMk/>
          <pc:sldMk cId="2022026475" sldId="294"/>
        </pc:sldMkLst>
        <pc:spChg chg="add mod">
          <ac:chgData name="Sarwat Zareen Asfi (1905650)" userId="S::1905650@student.uwtsd.ac.uk::eefae231-48d7-4fdb-a453-4f2b1ee64933" providerId="AD" clId="Web-{B8889956-4CF4-4264-B939-F54FB75367CF}" dt="2021-06-14T08:22:55.962" v="21"/>
          <ac:spMkLst>
            <pc:docMk/>
            <pc:sldMk cId="2022026475" sldId="294"/>
            <ac:spMk id="2" creationId="{6D082485-2CE3-4161-9C67-926AA8589FC0}"/>
          </ac:spMkLst>
        </pc:spChg>
      </pc:sldChg>
      <pc:sldChg chg="addSp modSp">
        <pc:chgData name="Sarwat Zareen Asfi (1905650)" userId="S::1905650@student.uwtsd.ac.uk::eefae231-48d7-4fdb-a453-4f2b1ee64933" providerId="AD" clId="Web-{B8889956-4CF4-4264-B939-F54FB75367CF}" dt="2021-06-14T08:22:55.962" v="21"/>
        <pc:sldMkLst>
          <pc:docMk/>
          <pc:sldMk cId="2165457615" sldId="298"/>
        </pc:sldMkLst>
        <pc:spChg chg="add mod">
          <ac:chgData name="Sarwat Zareen Asfi (1905650)" userId="S::1905650@student.uwtsd.ac.uk::eefae231-48d7-4fdb-a453-4f2b1ee64933" providerId="AD" clId="Web-{B8889956-4CF4-4264-B939-F54FB75367CF}" dt="2021-06-14T08:22:55.962" v="21"/>
          <ac:spMkLst>
            <pc:docMk/>
            <pc:sldMk cId="2165457615" sldId="298"/>
            <ac:spMk id="40" creationId="{AF7C6932-30C3-4D10-9307-1E140FA4AA3E}"/>
          </ac:spMkLst>
        </pc:spChg>
      </pc:sldChg>
      <pc:sldChg chg="addSp delSp modSp">
        <pc:chgData name="Sarwat Zareen Asfi (1905650)" userId="S::1905650@student.uwtsd.ac.uk::eefae231-48d7-4fdb-a453-4f2b1ee64933" providerId="AD" clId="Web-{B8889956-4CF4-4264-B939-F54FB75367CF}" dt="2021-06-14T08:27:56.889" v="45" actId="14100"/>
        <pc:sldMkLst>
          <pc:docMk/>
          <pc:sldMk cId="2351078145" sldId="299"/>
        </pc:sldMkLst>
        <pc:spChg chg="add del">
          <ac:chgData name="Sarwat Zareen Asfi (1905650)" userId="S::1905650@student.uwtsd.ac.uk::eefae231-48d7-4fdb-a453-4f2b1ee64933" providerId="AD" clId="Web-{B8889956-4CF4-4264-B939-F54FB75367CF}" dt="2021-06-14T08:19:44.364" v="14"/>
          <ac:spMkLst>
            <pc:docMk/>
            <pc:sldMk cId="2351078145" sldId="299"/>
            <ac:spMk id="3" creationId="{7BFCC63B-5FD8-4C8F-80D8-E146FB7DC702}"/>
          </ac:spMkLst>
        </pc:spChg>
        <pc:spChg chg="add del">
          <ac:chgData name="Sarwat Zareen Asfi (1905650)" userId="S::1905650@student.uwtsd.ac.uk::eefae231-48d7-4fdb-a453-4f2b1ee64933" providerId="AD" clId="Web-{B8889956-4CF4-4264-B939-F54FB75367CF}" dt="2021-06-14T08:19:54.286" v="16"/>
          <ac:spMkLst>
            <pc:docMk/>
            <pc:sldMk cId="2351078145" sldId="299"/>
            <ac:spMk id="4" creationId="{886C71A5-0F9A-422C-AD11-70D405851225}"/>
          </ac:spMkLst>
        </pc:spChg>
        <pc:spChg chg="add del">
          <ac:chgData name="Sarwat Zareen Asfi (1905650)" userId="S::1905650@student.uwtsd.ac.uk::eefae231-48d7-4fdb-a453-4f2b1ee64933" providerId="AD" clId="Web-{B8889956-4CF4-4264-B939-F54FB75367CF}" dt="2021-06-14T08:20:03.708" v="18"/>
          <ac:spMkLst>
            <pc:docMk/>
            <pc:sldMk cId="2351078145" sldId="299"/>
            <ac:spMk id="5" creationId="{CB780C95-4C36-4D69-96E3-1E30CCA042CA}"/>
          </ac:spMkLst>
        </pc:spChg>
        <pc:spChg chg="add del">
          <ac:chgData name="Sarwat Zareen Asfi (1905650)" userId="S::1905650@student.uwtsd.ac.uk::eefae231-48d7-4fdb-a453-4f2b1ee64933" providerId="AD" clId="Web-{B8889956-4CF4-4264-B939-F54FB75367CF}" dt="2021-06-14T08:22:21.211" v="20"/>
          <ac:spMkLst>
            <pc:docMk/>
            <pc:sldMk cId="2351078145" sldId="299"/>
            <ac:spMk id="6" creationId="{FA9AE1B7-F39A-4789-97C2-41D13A250133}"/>
          </ac:spMkLst>
        </pc:spChg>
        <pc:spChg chg="mod">
          <ac:chgData name="Sarwat Zareen Asfi (1905650)" userId="S::1905650@student.uwtsd.ac.uk::eefae231-48d7-4fdb-a453-4f2b1ee64933" providerId="AD" clId="Web-{B8889956-4CF4-4264-B939-F54FB75367CF}" dt="2021-06-14T08:27:40.404" v="43" actId="20577"/>
          <ac:spMkLst>
            <pc:docMk/>
            <pc:sldMk cId="2351078145" sldId="299"/>
            <ac:spMk id="7" creationId="{42BA752D-84CD-4C7D-A581-82137CAC3868}"/>
          </ac:spMkLst>
        </pc:spChg>
        <pc:spChg chg="mod">
          <ac:chgData name="Sarwat Zareen Asfi (1905650)" userId="S::1905650@student.uwtsd.ac.uk::eefae231-48d7-4fdb-a453-4f2b1ee64933" providerId="AD" clId="Web-{B8889956-4CF4-4264-B939-F54FB75367CF}" dt="2021-06-14T08:27:56.889" v="45" actId="14100"/>
          <ac:spMkLst>
            <pc:docMk/>
            <pc:sldMk cId="2351078145" sldId="299"/>
            <ac:spMk id="18" creationId="{BA01B14C-7A6F-4F8A-B3AB-C8D9683BFF62}"/>
          </ac:spMkLst>
        </pc:spChg>
        <pc:spChg chg="mod">
          <ac:chgData name="Sarwat Zareen Asfi (1905650)" userId="S::1905650@student.uwtsd.ac.uk::eefae231-48d7-4fdb-a453-4f2b1ee64933" providerId="AD" clId="Web-{B8889956-4CF4-4264-B939-F54FB75367CF}" dt="2021-06-14T08:27:10.779" v="35" actId="20577"/>
          <ac:spMkLst>
            <pc:docMk/>
            <pc:sldMk cId="2351078145" sldId="299"/>
            <ac:spMk id="23" creationId="{E6F65192-6110-4A1E-B2FF-AC5A6EC0398D}"/>
          </ac:spMkLst>
        </pc:spChg>
        <pc:picChg chg="mod">
          <ac:chgData name="Sarwat Zareen Asfi (1905650)" userId="S::1905650@student.uwtsd.ac.uk::eefae231-48d7-4fdb-a453-4f2b1ee64933" providerId="AD" clId="Web-{B8889956-4CF4-4264-B939-F54FB75367CF}" dt="2021-06-14T08:19:39.364" v="13" actId="1076"/>
          <ac:picMkLst>
            <pc:docMk/>
            <pc:sldMk cId="2351078145" sldId="299"/>
            <ac:picMk id="2" creationId="{5C9C0DFA-4620-4D1F-A01E-8BAE88F41228}"/>
          </ac:picMkLst>
        </pc:picChg>
      </pc:sldChg>
      <pc:sldChg chg="delSp">
        <pc:chgData name="Sarwat Zareen Asfi (1905650)" userId="S::1905650@student.uwtsd.ac.uk::eefae231-48d7-4fdb-a453-4f2b1ee64933" providerId="AD" clId="Web-{B8889956-4CF4-4264-B939-F54FB75367CF}" dt="2021-06-14T08:17:10.455" v="1"/>
        <pc:sldMkLst>
          <pc:docMk/>
          <pc:sldMk cId="3788589324" sldId="300"/>
        </pc:sldMkLst>
        <pc:spChg chg="del">
          <ac:chgData name="Sarwat Zareen Asfi (1905650)" userId="S::1905650@student.uwtsd.ac.uk::eefae231-48d7-4fdb-a453-4f2b1ee64933" providerId="AD" clId="Web-{B8889956-4CF4-4264-B939-F54FB75367CF}" dt="2021-06-14T08:17:07.455" v="0"/>
          <ac:spMkLst>
            <pc:docMk/>
            <pc:sldMk cId="3788589324" sldId="300"/>
            <ac:spMk id="6" creationId="{8738D8FF-76DD-42D9-9CB5-FFE01C6DB1BA}"/>
          </ac:spMkLst>
        </pc:spChg>
        <pc:spChg chg="del">
          <ac:chgData name="Sarwat Zareen Asfi (1905650)" userId="S::1905650@student.uwtsd.ac.uk::eefae231-48d7-4fdb-a453-4f2b1ee64933" providerId="AD" clId="Web-{B8889956-4CF4-4264-B939-F54FB75367CF}" dt="2021-06-14T08:17:10.455" v="1"/>
          <ac:spMkLst>
            <pc:docMk/>
            <pc:sldMk cId="3788589324" sldId="300"/>
            <ac:spMk id="7" creationId="{7F24B01B-5CD9-419B-9452-D1D02588E8D1}"/>
          </ac:spMkLst>
        </pc:spChg>
      </pc:sldChg>
      <pc:sldChg chg="addSp modSp">
        <pc:chgData name="Sarwat Zareen Asfi (1905650)" userId="S::1905650@student.uwtsd.ac.uk::eefae231-48d7-4fdb-a453-4f2b1ee64933" providerId="AD" clId="Web-{B8889956-4CF4-4264-B939-F54FB75367CF}" dt="2021-06-14T08:22:55.962" v="21"/>
        <pc:sldMkLst>
          <pc:docMk/>
          <pc:sldMk cId="2678460125" sldId="301"/>
        </pc:sldMkLst>
        <pc:spChg chg="add mod">
          <ac:chgData name="Sarwat Zareen Asfi (1905650)" userId="S::1905650@student.uwtsd.ac.uk::eefae231-48d7-4fdb-a453-4f2b1ee64933" providerId="AD" clId="Web-{B8889956-4CF4-4264-B939-F54FB75367CF}" dt="2021-06-14T08:22:55.962" v="21"/>
          <ac:spMkLst>
            <pc:docMk/>
            <pc:sldMk cId="2678460125" sldId="301"/>
            <ac:spMk id="4" creationId="{54B72970-8FE5-4276-9FA9-6B34E1DDABD7}"/>
          </ac:spMkLst>
        </pc:spChg>
      </pc:sldChg>
      <pc:sldChg chg="addSp modSp">
        <pc:chgData name="Sarwat Zareen Asfi (1905650)" userId="S::1905650@student.uwtsd.ac.uk::eefae231-48d7-4fdb-a453-4f2b1ee64933" providerId="AD" clId="Web-{B8889956-4CF4-4264-B939-F54FB75367CF}" dt="2021-06-14T08:22:55.962" v="21"/>
        <pc:sldMkLst>
          <pc:docMk/>
          <pc:sldMk cId="4007249490" sldId="302"/>
        </pc:sldMkLst>
        <pc:spChg chg="add mod">
          <ac:chgData name="Sarwat Zareen Asfi (1905650)" userId="S::1905650@student.uwtsd.ac.uk::eefae231-48d7-4fdb-a453-4f2b1ee64933" providerId="AD" clId="Web-{B8889956-4CF4-4264-B939-F54FB75367CF}" dt="2021-06-14T08:22:55.962" v="21"/>
          <ac:spMkLst>
            <pc:docMk/>
            <pc:sldMk cId="4007249490" sldId="302"/>
            <ac:spMk id="2" creationId="{B4ADB6AD-7B5E-49D6-A12E-C5D62E66210B}"/>
          </ac:spMkLst>
        </pc:spChg>
      </pc:sldChg>
      <pc:sldChg chg="del">
        <pc:chgData name="Sarwat Zareen Asfi (1905650)" userId="S::1905650@student.uwtsd.ac.uk::eefae231-48d7-4fdb-a453-4f2b1ee64933" providerId="AD" clId="Web-{B8889956-4CF4-4264-B939-F54FB75367CF}" dt="2021-06-14T08:23:43.978" v="23"/>
        <pc:sldMkLst>
          <pc:docMk/>
          <pc:sldMk cId="3622338742" sldId="305"/>
        </pc:sldMkLst>
      </pc:sldChg>
      <pc:sldMasterChg chg="mod modSldLayout">
        <pc:chgData name="Sarwat Zareen Asfi (1905650)" userId="S::1905650@student.uwtsd.ac.uk::eefae231-48d7-4fdb-a453-4f2b1ee64933" providerId="AD" clId="Web-{B8889956-4CF4-4264-B939-F54FB75367CF}" dt="2021-06-14T08:22:59.962" v="22"/>
        <pc:sldMasterMkLst>
          <pc:docMk/>
          <pc:sldMasterMk cId="4096770716" sldId="2147483648"/>
        </pc:sldMasterMkLst>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540370684" sldId="2147483655"/>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124204957" sldId="2147483660"/>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1270854778" sldId="2147483661"/>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3477175643" sldId="2147483662"/>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3411308898" sldId="2147483663"/>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2772049326" sldId="2147483664"/>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1054804934" sldId="2147483665"/>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2447190080" sldId="2147483666"/>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2215973352" sldId="2147483667"/>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1830657104" sldId="2147483668"/>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791417826" sldId="2147483669"/>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150809561" sldId="2147483670"/>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4169354293" sldId="2147483671"/>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2466734411" sldId="2147483672"/>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3873491543" sldId="2147483673"/>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201002379" sldId="2147483674"/>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1051069831" sldId="2147483675"/>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1949070841" sldId="2147483676"/>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3976986461" sldId="2147483677"/>
          </pc:sldLayoutMkLst>
        </pc:sldLayoutChg>
        <pc:sldLayoutChg chg="mod">
          <pc:chgData name="Sarwat Zareen Asfi (1905650)" userId="S::1905650@student.uwtsd.ac.uk::eefae231-48d7-4fdb-a453-4f2b1ee64933" providerId="AD" clId="Web-{B8889956-4CF4-4264-B939-F54FB75367CF}" dt="2021-06-14T08:22:59.962" v="22"/>
          <pc:sldLayoutMkLst>
            <pc:docMk/>
            <pc:sldMasterMk cId="4096770716" sldId="2147483648"/>
            <pc:sldLayoutMk cId="4294346599" sldId="2147483678"/>
          </pc:sldLayoutMkLst>
        </pc:sldLayoutChg>
      </pc:sldMasterChg>
    </pc:docChg>
  </pc:docChgLst>
  <pc:docChgLst>
    <pc:chgData name="Elena Alexandra Moise (1908804)" userId="S::1908804@student.uwtsd.ac.uk::8c76a7f4-dbaf-4a96-a012-b4c8966211d8" providerId="AD" clId="Web-{C07E7FA7-8308-4959-96B0-89DC6F5BE630}"/>
    <pc:docChg chg="modSld">
      <pc:chgData name="Elena Alexandra Moise (1908804)" userId="S::1908804@student.uwtsd.ac.uk::8c76a7f4-dbaf-4a96-a012-b4c8966211d8" providerId="AD" clId="Web-{C07E7FA7-8308-4959-96B0-89DC6F5BE630}" dt="2021-05-26T22:59:11.005" v="0" actId="20577"/>
      <pc:docMkLst>
        <pc:docMk/>
      </pc:docMkLst>
      <pc:sldChg chg="modSp">
        <pc:chgData name="Elena Alexandra Moise (1908804)" userId="S::1908804@student.uwtsd.ac.uk::8c76a7f4-dbaf-4a96-a012-b4c8966211d8" providerId="AD" clId="Web-{C07E7FA7-8308-4959-96B0-89DC6F5BE630}" dt="2021-05-26T22:59:11.005" v="0" actId="20577"/>
        <pc:sldMkLst>
          <pc:docMk/>
          <pc:sldMk cId="4021511427" sldId="282"/>
        </pc:sldMkLst>
        <pc:spChg chg="mod">
          <ac:chgData name="Elena Alexandra Moise (1908804)" userId="S::1908804@student.uwtsd.ac.uk::8c76a7f4-dbaf-4a96-a012-b4c8966211d8" providerId="AD" clId="Web-{C07E7FA7-8308-4959-96B0-89DC6F5BE630}" dt="2021-05-26T22:59:11.005" v="0" actId="20577"/>
          <ac:spMkLst>
            <pc:docMk/>
            <pc:sldMk cId="4021511427" sldId="282"/>
            <ac:spMk id="34" creationId="{3749FE94-FC7C-4359-A56E-6C7A87BDEE87}"/>
          </ac:spMkLst>
        </pc:spChg>
      </pc:sldChg>
    </pc:docChg>
  </pc:docChgLst>
  <pc:docChgLst>
    <pc:chgData name="Sarwat Zareen Asfi (1905650)" userId="S::1905650@student.uwtsd.ac.uk::eefae231-48d7-4fdb-a453-4f2b1ee64933" providerId="AD" clId="Web-{ECA40944-08DA-4185-937C-CE4E6B36DA03}"/>
    <pc:docChg chg="modSld">
      <pc:chgData name="Sarwat Zareen Asfi (1905650)" userId="S::1905650@student.uwtsd.ac.uk::eefae231-48d7-4fdb-a453-4f2b1ee64933" providerId="AD" clId="Web-{ECA40944-08DA-4185-937C-CE4E6B36DA03}" dt="2021-06-05T13:54:41.437" v="69"/>
      <pc:docMkLst>
        <pc:docMk/>
      </pc:docMkLst>
      <pc:sldChg chg="addSp delSp modSp">
        <pc:chgData name="Sarwat Zareen Asfi (1905650)" userId="S::1905650@student.uwtsd.ac.uk::eefae231-48d7-4fdb-a453-4f2b1ee64933" providerId="AD" clId="Web-{ECA40944-08DA-4185-937C-CE4E6B36DA03}" dt="2021-06-05T13:50:30.915" v="43" actId="1076"/>
        <pc:sldMkLst>
          <pc:docMk/>
          <pc:sldMk cId="1077816120" sldId="260"/>
        </pc:sldMkLst>
        <pc:spChg chg="add del mod">
          <ac:chgData name="Sarwat Zareen Asfi (1905650)" userId="S::1905650@student.uwtsd.ac.uk::eefae231-48d7-4fdb-a453-4f2b1ee64933" providerId="AD" clId="Web-{ECA40944-08DA-4185-937C-CE4E6B36DA03}" dt="2021-06-05T13:47:36.208" v="5"/>
          <ac:spMkLst>
            <pc:docMk/>
            <pc:sldMk cId="1077816120" sldId="260"/>
            <ac:spMk id="3" creationId="{283607C3-562D-44EB-83CB-B62A58AD3ADD}"/>
          </ac:spMkLst>
        </pc:spChg>
        <pc:spChg chg="add del mod">
          <ac:chgData name="Sarwat Zareen Asfi (1905650)" userId="S::1905650@student.uwtsd.ac.uk::eefae231-48d7-4fdb-a453-4f2b1ee64933" providerId="AD" clId="Web-{ECA40944-08DA-4185-937C-CE4E6B36DA03}" dt="2021-06-05T13:47:47.802" v="9"/>
          <ac:spMkLst>
            <pc:docMk/>
            <pc:sldMk cId="1077816120" sldId="260"/>
            <ac:spMk id="6" creationId="{F703C140-2214-416D-95B8-34B39515C83E}"/>
          </ac:spMkLst>
        </pc:spChg>
        <pc:spChg chg="add del mod">
          <ac:chgData name="Sarwat Zareen Asfi (1905650)" userId="S::1905650@student.uwtsd.ac.uk::eefae231-48d7-4fdb-a453-4f2b1ee64933" providerId="AD" clId="Web-{ECA40944-08DA-4185-937C-CE4E6B36DA03}" dt="2021-06-05T13:48:03.131" v="11"/>
          <ac:spMkLst>
            <pc:docMk/>
            <pc:sldMk cId="1077816120" sldId="260"/>
            <ac:spMk id="9" creationId="{7F77CC09-0A16-42C5-AD28-FBDC0E462C9F}"/>
          </ac:spMkLst>
        </pc:spChg>
        <pc:spChg chg="add mod ord">
          <ac:chgData name="Sarwat Zareen Asfi (1905650)" userId="S::1905650@student.uwtsd.ac.uk::eefae231-48d7-4fdb-a453-4f2b1ee64933" providerId="AD" clId="Web-{ECA40944-08DA-4185-937C-CE4E6B36DA03}" dt="2021-06-05T13:50:30.915" v="43" actId="1076"/>
          <ac:spMkLst>
            <pc:docMk/>
            <pc:sldMk cId="1077816120" sldId="260"/>
            <ac:spMk id="11" creationId="{F363246A-5B78-4061-B387-6DB62968C165}"/>
          </ac:spMkLst>
        </pc:spChg>
        <pc:spChg chg="del mod">
          <ac:chgData name="Sarwat Zareen Asfi (1905650)" userId="S::1905650@student.uwtsd.ac.uk::eefae231-48d7-4fdb-a453-4f2b1ee64933" providerId="AD" clId="Web-{ECA40944-08DA-4185-937C-CE4E6B36DA03}" dt="2021-06-05T13:47:32.130" v="4"/>
          <ac:spMkLst>
            <pc:docMk/>
            <pc:sldMk cId="1077816120" sldId="260"/>
            <ac:spMk id="34" creationId="{3749FE94-FC7C-4359-A56E-6C7A87BDEE87}"/>
          </ac:spMkLst>
        </pc:spChg>
        <pc:spChg chg="add del">
          <ac:chgData name="Sarwat Zareen Asfi (1905650)" userId="S::1905650@student.uwtsd.ac.uk::eefae231-48d7-4fdb-a453-4f2b1ee64933" providerId="AD" clId="Web-{ECA40944-08DA-4185-937C-CE4E6B36DA03}" dt="2021-06-05T13:47:58.896" v="10"/>
          <ac:spMkLst>
            <pc:docMk/>
            <pc:sldMk cId="1077816120" sldId="260"/>
            <ac:spMk id="35" creationId="{3F200E92-5A1F-40B7-AE02-46929BC459EA}"/>
          </ac:spMkLst>
        </pc:spChg>
        <pc:picChg chg="add del mod">
          <ac:chgData name="Sarwat Zareen Asfi (1905650)" userId="S::1905650@student.uwtsd.ac.uk::eefae231-48d7-4fdb-a453-4f2b1ee64933" providerId="AD" clId="Web-{ECA40944-08DA-4185-937C-CE4E6B36DA03}" dt="2021-06-05T13:47:46.552" v="8"/>
          <ac:picMkLst>
            <pc:docMk/>
            <pc:sldMk cId="1077816120" sldId="260"/>
            <ac:picMk id="7" creationId="{BE02A29C-97DA-41C1-AD52-3D3C314A8986}"/>
          </ac:picMkLst>
        </pc:picChg>
        <pc:picChg chg="add del mod">
          <ac:chgData name="Sarwat Zareen Asfi (1905650)" userId="S::1905650@student.uwtsd.ac.uk::eefae231-48d7-4fdb-a453-4f2b1ee64933" providerId="AD" clId="Web-{ECA40944-08DA-4185-937C-CE4E6B36DA03}" dt="2021-06-05T13:48:23.959" v="13"/>
          <ac:picMkLst>
            <pc:docMk/>
            <pc:sldMk cId="1077816120" sldId="260"/>
            <ac:picMk id="10" creationId="{32BDDE7D-E045-4BB3-968F-E5F24C66EBE9}"/>
          </ac:picMkLst>
        </pc:picChg>
      </pc:sldChg>
      <pc:sldChg chg="modSp">
        <pc:chgData name="Sarwat Zareen Asfi (1905650)" userId="S::1905650@student.uwtsd.ac.uk::eefae231-48d7-4fdb-a453-4f2b1ee64933" providerId="AD" clId="Web-{ECA40944-08DA-4185-937C-CE4E6B36DA03}" dt="2021-06-05T13:46:42.551" v="2" actId="20577"/>
        <pc:sldMkLst>
          <pc:docMk/>
          <pc:sldMk cId="3191014688" sldId="264"/>
        </pc:sldMkLst>
        <pc:spChg chg="mod">
          <ac:chgData name="Sarwat Zareen Asfi (1905650)" userId="S::1905650@student.uwtsd.ac.uk::eefae231-48d7-4fdb-a453-4f2b1ee64933" providerId="AD" clId="Web-{ECA40944-08DA-4185-937C-CE4E6B36DA03}" dt="2021-06-05T13:46:42.551" v="2" actId="20577"/>
          <ac:spMkLst>
            <pc:docMk/>
            <pc:sldMk cId="3191014688" sldId="264"/>
            <ac:spMk id="2" creationId="{810E3528-6B04-4555-9E00-B698CEF0FB22}"/>
          </ac:spMkLst>
        </pc:spChg>
      </pc:sldChg>
      <pc:sldChg chg="addAnim delAnim modAnim">
        <pc:chgData name="Sarwat Zareen Asfi (1905650)" userId="S::1905650@student.uwtsd.ac.uk::eefae231-48d7-4fdb-a453-4f2b1ee64933" providerId="AD" clId="Web-{ECA40944-08DA-4185-937C-CE4E6B36DA03}" dt="2021-06-05T13:54:41.437" v="69"/>
        <pc:sldMkLst>
          <pc:docMk/>
          <pc:sldMk cId="4021511427" sldId="282"/>
        </pc:sldMkLst>
      </pc:sldChg>
      <pc:sldChg chg="addSp modSp">
        <pc:chgData name="Sarwat Zareen Asfi (1905650)" userId="S::1905650@student.uwtsd.ac.uk::eefae231-48d7-4fdb-a453-4f2b1ee64933" providerId="AD" clId="Web-{ECA40944-08DA-4185-937C-CE4E6B36DA03}" dt="2021-06-05T13:53:37.544" v="61" actId="1076"/>
        <pc:sldMkLst>
          <pc:docMk/>
          <pc:sldMk cId="1624334464" sldId="289"/>
        </pc:sldMkLst>
        <pc:spChg chg="mod">
          <ac:chgData name="Sarwat Zareen Asfi (1905650)" userId="S::1905650@student.uwtsd.ac.uk::eefae231-48d7-4fdb-a453-4f2b1ee64933" providerId="AD" clId="Web-{ECA40944-08DA-4185-937C-CE4E6B36DA03}" dt="2021-06-05T13:51:55.511" v="53" actId="20577"/>
          <ac:spMkLst>
            <pc:docMk/>
            <pc:sldMk cId="1624334464" sldId="289"/>
            <ac:spMk id="33" creationId="{18CDD97B-6E25-4FB4-B239-493E54AA0830}"/>
          </ac:spMkLst>
        </pc:spChg>
        <pc:grpChg chg="mod">
          <ac:chgData name="Sarwat Zareen Asfi (1905650)" userId="S::1905650@student.uwtsd.ac.uk::eefae231-48d7-4fdb-a453-4f2b1ee64933" providerId="AD" clId="Web-{ECA40944-08DA-4185-937C-CE4E6B36DA03}" dt="2021-06-05T13:52:05.948" v="54" actId="14100"/>
          <ac:grpSpMkLst>
            <pc:docMk/>
            <pc:sldMk cId="1624334464" sldId="289"/>
            <ac:grpSpMk id="9" creationId="{E7969C14-1078-4610-9BC5-74119C9B87BE}"/>
          </ac:grpSpMkLst>
        </pc:grpChg>
        <pc:picChg chg="add mod">
          <ac:chgData name="Sarwat Zareen Asfi (1905650)" userId="S::1905650@student.uwtsd.ac.uk::eefae231-48d7-4fdb-a453-4f2b1ee64933" providerId="AD" clId="Web-{ECA40944-08DA-4185-937C-CE4E6B36DA03}" dt="2021-06-05T13:53:37.544" v="61" actId="1076"/>
          <ac:picMkLst>
            <pc:docMk/>
            <pc:sldMk cId="1624334464" sldId="289"/>
            <ac:picMk id="2" creationId="{0E625EC2-D080-44A8-99A7-AE07B0F27CA8}"/>
          </ac:picMkLst>
        </pc:picChg>
      </pc:sldChg>
    </pc:docChg>
  </pc:docChgLst>
  <pc:docChgLst>
    <pc:chgData name="Stefan Adrian Burhala (1908805)" userId="S::1908805@student.uwtsd.ac.uk::f54fd725-453d-4684-abe0-d57742b4530a" providerId="AD" clId="Web-{9D0EAD37-450E-402E-90B0-F9EB8732767D}"/>
    <pc:docChg chg="addSld delSld modSld sldOrd">
      <pc:chgData name="Stefan Adrian Burhala (1908805)" userId="S::1908805@student.uwtsd.ac.uk::f54fd725-453d-4684-abe0-d57742b4530a" providerId="AD" clId="Web-{9D0EAD37-450E-402E-90B0-F9EB8732767D}" dt="2021-06-14T08:04:07.406" v="196" actId="20577"/>
      <pc:docMkLst>
        <pc:docMk/>
      </pc:docMkLst>
      <pc:sldChg chg="addSp modSp">
        <pc:chgData name="Stefan Adrian Burhala (1908805)" userId="S::1908805@student.uwtsd.ac.uk::f54fd725-453d-4684-abe0-d57742b4530a" providerId="AD" clId="Web-{9D0EAD37-450E-402E-90B0-F9EB8732767D}" dt="2021-06-14T07:59:26.187" v="177" actId="20577"/>
        <pc:sldMkLst>
          <pc:docMk/>
          <pc:sldMk cId="2812382322" sldId="287"/>
        </pc:sldMkLst>
        <pc:spChg chg="add mod">
          <ac:chgData name="Stefan Adrian Burhala (1908805)" userId="S::1908805@student.uwtsd.ac.uk::f54fd725-453d-4684-abe0-d57742b4530a" providerId="AD" clId="Web-{9D0EAD37-450E-402E-90B0-F9EB8732767D}" dt="2021-06-14T07:59:26.187" v="177" actId="20577"/>
          <ac:spMkLst>
            <pc:docMk/>
            <pc:sldMk cId="2812382322" sldId="287"/>
            <ac:spMk id="2" creationId="{C1937059-E463-4D8B-AD19-6EBE8C92CB0A}"/>
          </ac:spMkLst>
        </pc:spChg>
        <pc:spChg chg="add mod">
          <ac:chgData name="Stefan Adrian Burhala (1908805)" userId="S::1908805@student.uwtsd.ac.uk::f54fd725-453d-4684-abe0-d57742b4530a" providerId="AD" clId="Web-{9D0EAD37-450E-402E-90B0-F9EB8732767D}" dt="2021-06-14T07:58:54.357" v="169" actId="1076"/>
          <ac:spMkLst>
            <pc:docMk/>
            <pc:sldMk cId="2812382322" sldId="287"/>
            <ac:spMk id="3" creationId="{C6FE6B66-D0A9-4C22-B8E2-F91F162BC06A}"/>
          </ac:spMkLst>
        </pc:spChg>
      </pc:sldChg>
      <pc:sldChg chg="addSp delSp modSp mod modClrScheme chgLayout">
        <pc:chgData name="Stefan Adrian Burhala (1908805)" userId="S::1908805@student.uwtsd.ac.uk::f54fd725-453d-4684-abe0-d57742b4530a" providerId="AD" clId="Web-{9D0EAD37-450E-402E-90B0-F9EB8732767D}" dt="2021-06-14T08:04:07.406" v="196" actId="20577"/>
        <pc:sldMkLst>
          <pc:docMk/>
          <pc:sldMk cId="2351078145" sldId="299"/>
        </pc:sldMkLst>
        <pc:spChg chg="add mod">
          <ac:chgData name="Stefan Adrian Burhala (1908805)" userId="S::1908805@student.uwtsd.ac.uk::f54fd725-453d-4684-abe0-d57742b4530a" providerId="AD" clId="Web-{9D0EAD37-450E-402E-90B0-F9EB8732767D}" dt="2021-06-14T07:37:04.082" v="89" actId="20577"/>
          <ac:spMkLst>
            <pc:docMk/>
            <pc:sldMk cId="2351078145" sldId="299"/>
            <ac:spMk id="7" creationId="{42BA752D-84CD-4C7D-A581-82137CAC3868}"/>
          </ac:spMkLst>
        </pc:spChg>
        <pc:spChg chg="add del mod">
          <ac:chgData name="Stefan Adrian Burhala (1908805)" userId="S::1908805@student.uwtsd.ac.uk::f54fd725-453d-4684-abe0-d57742b4530a" providerId="AD" clId="Web-{9D0EAD37-450E-402E-90B0-F9EB8732767D}" dt="2021-06-14T07:30:53.937" v="30"/>
          <ac:spMkLst>
            <pc:docMk/>
            <pc:sldMk cId="2351078145" sldId="299"/>
            <ac:spMk id="9" creationId="{99A8BF78-571A-46E3-A9FD-5A598974052A}"/>
          </ac:spMkLst>
        </pc:spChg>
        <pc:spChg chg="add del mod">
          <ac:chgData name="Stefan Adrian Burhala (1908805)" userId="S::1908805@student.uwtsd.ac.uk::f54fd725-453d-4684-abe0-d57742b4530a" providerId="AD" clId="Web-{9D0EAD37-450E-402E-90B0-F9EB8732767D}" dt="2021-06-14T07:30:53.937" v="30"/>
          <ac:spMkLst>
            <pc:docMk/>
            <pc:sldMk cId="2351078145" sldId="299"/>
            <ac:spMk id="11" creationId="{8C00F09C-E9BE-4B95-917E-E0C9CC00A1F3}"/>
          </ac:spMkLst>
        </pc:spChg>
        <pc:spChg chg="add del mod">
          <ac:chgData name="Stefan Adrian Burhala (1908805)" userId="S::1908805@student.uwtsd.ac.uk::f54fd725-453d-4684-abe0-d57742b4530a" providerId="AD" clId="Web-{9D0EAD37-450E-402E-90B0-F9EB8732767D}" dt="2021-06-14T07:30:53.937" v="30"/>
          <ac:spMkLst>
            <pc:docMk/>
            <pc:sldMk cId="2351078145" sldId="299"/>
            <ac:spMk id="13" creationId="{ABF461C0-B9C6-4BCD-BA21-44AB5E1CED81}"/>
          </ac:spMkLst>
        </pc:spChg>
        <pc:spChg chg="add mod">
          <ac:chgData name="Stefan Adrian Burhala (1908805)" userId="S::1908805@student.uwtsd.ac.uk::f54fd725-453d-4684-abe0-d57742b4530a" providerId="AD" clId="Web-{9D0EAD37-450E-402E-90B0-F9EB8732767D}" dt="2021-06-14T08:04:07.406" v="196" actId="20577"/>
          <ac:spMkLst>
            <pc:docMk/>
            <pc:sldMk cId="2351078145" sldId="299"/>
            <ac:spMk id="18" creationId="{BA01B14C-7A6F-4F8A-B3AB-C8D9683BFF62}"/>
          </ac:spMkLst>
        </pc:spChg>
        <pc:spChg chg="add mod">
          <ac:chgData name="Stefan Adrian Burhala (1908805)" userId="S::1908805@student.uwtsd.ac.uk::f54fd725-453d-4684-abe0-d57742b4530a" providerId="AD" clId="Web-{9D0EAD37-450E-402E-90B0-F9EB8732767D}" dt="2021-06-14T07:36:43.800" v="83" actId="20577"/>
          <ac:spMkLst>
            <pc:docMk/>
            <pc:sldMk cId="2351078145" sldId="299"/>
            <ac:spMk id="23" creationId="{E6F65192-6110-4A1E-B2FF-AC5A6EC0398D}"/>
          </ac:spMkLst>
        </pc:spChg>
        <pc:spChg chg="add del mod">
          <ac:chgData name="Stefan Adrian Burhala (1908805)" userId="S::1908805@student.uwtsd.ac.uk::f54fd725-453d-4684-abe0-d57742b4530a" providerId="AD" clId="Web-{9D0EAD37-450E-402E-90B0-F9EB8732767D}" dt="2021-06-14T07:36:54.300" v="84"/>
          <ac:spMkLst>
            <pc:docMk/>
            <pc:sldMk cId="2351078145" sldId="299"/>
            <ac:spMk id="25" creationId="{D4769EEF-612F-42BA-8FB3-788B850302F7}"/>
          </ac:spMkLst>
        </pc:spChg>
        <pc:picChg chg="mod">
          <ac:chgData name="Stefan Adrian Burhala (1908805)" userId="S::1908805@student.uwtsd.ac.uk::f54fd725-453d-4684-abe0-d57742b4530a" providerId="AD" clId="Web-{9D0EAD37-450E-402E-90B0-F9EB8732767D}" dt="2021-06-14T07:36:28.065" v="76"/>
          <ac:picMkLst>
            <pc:docMk/>
            <pc:sldMk cId="2351078145" sldId="299"/>
            <ac:picMk id="2" creationId="{5C9C0DFA-4620-4D1F-A01E-8BAE88F41228}"/>
          </ac:picMkLst>
        </pc:picChg>
      </pc:sldChg>
      <pc:sldChg chg="addSp delSp modSp mod ord modClrScheme chgLayout">
        <pc:chgData name="Stefan Adrian Burhala (1908805)" userId="S::1908805@student.uwtsd.ac.uk::f54fd725-453d-4684-abe0-d57742b4530a" providerId="AD" clId="Web-{9D0EAD37-450E-402E-90B0-F9EB8732767D}" dt="2021-06-14T07:28:10.553" v="9"/>
        <pc:sldMkLst>
          <pc:docMk/>
          <pc:sldMk cId="3788589324" sldId="300"/>
        </pc:sldMkLst>
        <pc:picChg chg="del">
          <ac:chgData name="Stefan Adrian Burhala (1908805)" userId="S::1908805@student.uwtsd.ac.uk::f54fd725-453d-4684-abe0-d57742b4530a" providerId="AD" clId="Web-{9D0EAD37-450E-402E-90B0-F9EB8732767D}" dt="2021-06-14T07:28:03.990" v="7"/>
          <ac:picMkLst>
            <pc:docMk/>
            <pc:sldMk cId="3788589324" sldId="300"/>
            <ac:picMk id="2" creationId="{5C9C0DFA-4620-4D1F-A01E-8BAE88F41228}"/>
          </ac:picMkLst>
        </pc:picChg>
        <pc:picChg chg="add del mod">
          <ac:chgData name="Stefan Adrian Burhala (1908805)" userId="S::1908805@student.uwtsd.ac.uk::f54fd725-453d-4684-abe0-d57742b4530a" providerId="AD" clId="Web-{9D0EAD37-450E-402E-90B0-F9EB8732767D}" dt="2021-06-14T07:22:51.520" v="1"/>
          <ac:picMkLst>
            <pc:docMk/>
            <pc:sldMk cId="3788589324" sldId="300"/>
            <ac:picMk id="3" creationId="{F0287C2D-7536-40DE-B6F7-AF94C015CEAF}"/>
          </ac:picMkLst>
        </pc:picChg>
        <pc:picChg chg="add mod">
          <ac:chgData name="Stefan Adrian Burhala (1908805)" userId="S::1908805@student.uwtsd.ac.uk::f54fd725-453d-4684-abe0-d57742b4530a" providerId="AD" clId="Web-{9D0EAD37-450E-402E-90B0-F9EB8732767D}" dt="2021-06-14T07:28:06.756" v="8"/>
          <ac:picMkLst>
            <pc:docMk/>
            <pc:sldMk cId="3788589324" sldId="300"/>
            <ac:picMk id="4" creationId="{2AEC35E8-9E18-4A4C-B854-53CEA143307A}"/>
          </ac:picMkLst>
        </pc:picChg>
      </pc:sldChg>
      <pc:sldChg chg="del">
        <pc:chgData name="Stefan Adrian Burhala (1908805)" userId="S::1908805@student.uwtsd.ac.uk::f54fd725-453d-4684-abe0-d57742b4530a" providerId="AD" clId="Web-{9D0EAD37-450E-402E-90B0-F9EB8732767D}" dt="2021-06-14T07:58:49.013" v="168"/>
        <pc:sldMkLst>
          <pc:docMk/>
          <pc:sldMk cId="947481812" sldId="303"/>
        </pc:sldMkLst>
      </pc:sldChg>
      <pc:sldChg chg="addSp modSp new mod modClrScheme chgLayout">
        <pc:chgData name="Stefan Adrian Burhala (1908805)" userId="S::1908805@student.uwtsd.ac.uk::f54fd725-453d-4684-abe0-d57742b4530a" providerId="AD" clId="Web-{9D0EAD37-450E-402E-90B0-F9EB8732767D}" dt="2021-06-14T07:23:17.021" v="5"/>
        <pc:sldMkLst>
          <pc:docMk/>
          <pc:sldMk cId="2096526602" sldId="304"/>
        </pc:sldMkLst>
        <pc:picChg chg="add mod">
          <ac:chgData name="Stefan Adrian Burhala (1908805)" userId="S::1908805@student.uwtsd.ac.uk::f54fd725-453d-4684-abe0-d57742b4530a" providerId="AD" clId="Web-{9D0EAD37-450E-402E-90B0-F9EB8732767D}" dt="2021-06-14T07:23:17.021" v="5"/>
          <ac:picMkLst>
            <pc:docMk/>
            <pc:sldMk cId="2096526602" sldId="304"/>
            <ac:picMk id="2" creationId="{0D1DC4D7-5ECA-4C4F-864E-4703C2F95F7A}"/>
          </ac:picMkLst>
        </pc:picChg>
      </pc:sldChg>
      <pc:sldChg chg="addSp delSp modSp new mod ord modClrScheme chgLayout">
        <pc:chgData name="Stefan Adrian Burhala (1908805)" userId="S::1908805@student.uwtsd.ac.uk::f54fd725-453d-4684-abe0-d57742b4530a" providerId="AD" clId="Web-{9D0EAD37-450E-402E-90B0-F9EB8732767D}" dt="2021-06-14T08:01:46.632" v="183"/>
        <pc:sldMkLst>
          <pc:docMk/>
          <pc:sldMk cId="3622338742" sldId="305"/>
        </pc:sldMkLst>
        <pc:spChg chg="del">
          <ac:chgData name="Stefan Adrian Burhala (1908805)" userId="S::1908805@student.uwtsd.ac.uk::f54fd725-453d-4684-abe0-d57742b4530a" providerId="AD" clId="Web-{9D0EAD37-450E-402E-90B0-F9EB8732767D}" dt="2021-06-14T07:54:32.015" v="93"/>
          <ac:spMkLst>
            <pc:docMk/>
            <pc:sldMk cId="3622338742" sldId="305"/>
            <ac:spMk id="2" creationId="{A710EBFE-0EB3-40B0-A2C5-45662EB66696}"/>
          </ac:spMkLst>
        </pc:spChg>
        <pc:spChg chg="del mod">
          <ac:chgData name="Stefan Adrian Burhala (1908805)" userId="S::1908805@student.uwtsd.ac.uk::f54fd725-453d-4684-abe0-d57742b4530a" providerId="AD" clId="Web-{9D0EAD37-450E-402E-90B0-F9EB8732767D}" dt="2021-06-14T07:54:34.859" v="94"/>
          <ac:spMkLst>
            <pc:docMk/>
            <pc:sldMk cId="3622338742" sldId="305"/>
            <ac:spMk id="3" creationId="{0F9EB177-D11C-4DB8-AFF8-4ADC2FABA395}"/>
          </ac:spMkLst>
        </pc:spChg>
        <pc:spChg chg="del">
          <ac:chgData name="Stefan Adrian Burhala (1908805)" userId="S::1908805@student.uwtsd.ac.uk::f54fd725-453d-4684-abe0-d57742b4530a" providerId="AD" clId="Web-{9D0EAD37-450E-402E-90B0-F9EB8732767D}" dt="2021-06-14T07:54:34.859" v="94"/>
          <ac:spMkLst>
            <pc:docMk/>
            <pc:sldMk cId="3622338742" sldId="305"/>
            <ac:spMk id="4" creationId="{7D2FB229-CA79-4BE2-84FD-2ECF46FDA0C3}"/>
          </ac:spMkLst>
        </pc:spChg>
        <pc:spChg chg="del">
          <ac:chgData name="Stefan Adrian Burhala (1908805)" userId="S::1908805@student.uwtsd.ac.uk::f54fd725-453d-4684-abe0-d57742b4530a" providerId="AD" clId="Web-{9D0EAD37-450E-402E-90B0-F9EB8732767D}" dt="2021-06-14T07:54:34.859" v="94"/>
          <ac:spMkLst>
            <pc:docMk/>
            <pc:sldMk cId="3622338742" sldId="305"/>
            <ac:spMk id="5" creationId="{F61436C5-BA86-4BFB-8D1A-830C07E743B6}"/>
          </ac:spMkLst>
        </pc:spChg>
        <pc:spChg chg="add del mod">
          <ac:chgData name="Stefan Adrian Burhala (1908805)" userId="S::1908805@student.uwtsd.ac.uk::f54fd725-453d-4684-abe0-d57742b4530a" providerId="AD" clId="Web-{9D0EAD37-450E-402E-90B0-F9EB8732767D}" dt="2021-06-14T08:01:43.726" v="182"/>
          <ac:spMkLst>
            <pc:docMk/>
            <pc:sldMk cId="3622338742" sldId="305"/>
            <ac:spMk id="8" creationId="{7353D759-99B0-4715-943E-11F61F95AD20}"/>
          </ac:spMkLst>
        </pc:spChg>
        <pc:picChg chg="add del mod ord modCrop">
          <ac:chgData name="Stefan Adrian Burhala (1908805)" userId="S::1908805@student.uwtsd.ac.uk::f54fd725-453d-4684-abe0-d57742b4530a" providerId="AD" clId="Web-{9D0EAD37-450E-402E-90B0-F9EB8732767D}" dt="2021-06-14T08:01:41.898" v="181"/>
          <ac:picMkLst>
            <pc:docMk/>
            <pc:sldMk cId="3622338742" sldId="305"/>
            <ac:picMk id="6" creationId="{02FC5FD0-C2D1-49C4-92A8-CA9A563644C3}"/>
          </ac:picMkLst>
        </pc:picChg>
        <pc:picChg chg="add mod ord modCrop">
          <ac:chgData name="Stefan Adrian Burhala (1908805)" userId="S::1908805@student.uwtsd.ac.uk::f54fd725-453d-4684-abe0-d57742b4530a" providerId="AD" clId="Web-{9D0EAD37-450E-402E-90B0-F9EB8732767D}" dt="2021-06-14T08:01:46.632" v="183"/>
          <ac:picMkLst>
            <pc:docMk/>
            <pc:sldMk cId="3622338742" sldId="305"/>
            <ac:picMk id="9" creationId="{2DEDD104-A536-46CE-90CA-A429C72C0EF4}"/>
          </ac:picMkLst>
        </pc:picChg>
      </pc:sldChg>
    </pc:docChg>
  </pc:docChgLst>
  <pc:docChgLst>
    <pc:chgData name="Sarwat Zareen Asfi (1905650)" userId="S::1905650@student.uwtsd.ac.uk::eefae231-48d7-4fdb-a453-4f2b1ee64933" providerId="AD" clId="Web-{7099D9DB-B025-4C2D-9EE6-1985B9F1350E}"/>
    <pc:docChg chg="modSld">
      <pc:chgData name="Sarwat Zareen Asfi (1905650)" userId="S::1905650@student.uwtsd.ac.uk::eefae231-48d7-4fdb-a453-4f2b1ee64933" providerId="AD" clId="Web-{7099D9DB-B025-4C2D-9EE6-1985B9F1350E}" dt="2021-06-05T13:59:35.044" v="18" actId="1076"/>
      <pc:docMkLst>
        <pc:docMk/>
      </pc:docMkLst>
      <pc:sldChg chg="modSp">
        <pc:chgData name="Sarwat Zareen Asfi (1905650)" userId="S::1905650@student.uwtsd.ac.uk::eefae231-48d7-4fdb-a453-4f2b1ee64933" providerId="AD" clId="Web-{7099D9DB-B025-4C2D-9EE6-1985B9F1350E}" dt="2021-06-05T13:59:35.044" v="18" actId="1076"/>
        <pc:sldMkLst>
          <pc:docMk/>
          <pc:sldMk cId="2568807006" sldId="296"/>
        </pc:sldMkLst>
        <pc:spChg chg="mod">
          <ac:chgData name="Sarwat Zareen Asfi (1905650)" userId="S::1905650@student.uwtsd.ac.uk::eefae231-48d7-4fdb-a453-4f2b1ee64933" providerId="AD" clId="Web-{7099D9DB-B025-4C2D-9EE6-1985B9F1350E}" dt="2021-06-05T13:59:35.044" v="18" actId="1076"/>
          <ac:spMkLst>
            <pc:docMk/>
            <pc:sldMk cId="2568807006" sldId="296"/>
            <ac:spMk id="17" creationId="{B0B0C336-1ACC-4816-8BDD-66F28FFA51B9}"/>
          </ac:spMkLst>
        </pc:spChg>
      </pc:sldChg>
    </pc:docChg>
  </pc:docChgLst>
  <pc:docChgLst>
    <pc:chgData name="Sarwat Zareen Asfi (1905650)" userId="S::1905650@student.uwtsd.ac.uk::eefae231-48d7-4fdb-a453-4f2b1ee64933" providerId="AD" clId="Web-{60C60CBE-083D-4FD8-A937-CD515FD6B784}"/>
    <pc:docChg chg="addSld delSld modSld sldOrd">
      <pc:chgData name="Sarwat Zareen Asfi (1905650)" userId="S::1905650@student.uwtsd.ac.uk::eefae231-48d7-4fdb-a453-4f2b1ee64933" providerId="AD" clId="Web-{60C60CBE-083D-4FD8-A937-CD515FD6B784}" dt="2021-06-12T20:23:24.351" v="267" actId="1076"/>
      <pc:docMkLst>
        <pc:docMk/>
      </pc:docMkLst>
      <pc:sldChg chg="delSp ord">
        <pc:chgData name="Sarwat Zareen Asfi (1905650)" userId="S::1905650@student.uwtsd.ac.uk::eefae231-48d7-4fdb-a453-4f2b1ee64933" providerId="AD" clId="Web-{60C60CBE-083D-4FD8-A937-CD515FD6B784}" dt="2021-06-12T20:03:58.836" v="71"/>
        <pc:sldMkLst>
          <pc:docMk/>
          <pc:sldMk cId="3207125036" sldId="257"/>
        </pc:sldMkLst>
        <pc:spChg chg="del">
          <ac:chgData name="Sarwat Zareen Asfi (1905650)" userId="S::1905650@student.uwtsd.ac.uk::eefae231-48d7-4fdb-a453-4f2b1ee64933" providerId="AD" clId="Web-{60C60CBE-083D-4FD8-A937-CD515FD6B784}" dt="2021-06-12T19:57:46.235" v="8"/>
          <ac:spMkLst>
            <pc:docMk/>
            <pc:sldMk cId="3207125036" sldId="257"/>
            <ac:spMk id="3" creationId="{ECD6B012-06B3-412F-98BC-4313B3CD64BF}"/>
          </ac:spMkLst>
        </pc:spChg>
        <pc:spChg chg="del">
          <ac:chgData name="Sarwat Zareen Asfi (1905650)" userId="S::1905650@student.uwtsd.ac.uk::eefae231-48d7-4fdb-a453-4f2b1ee64933" providerId="AD" clId="Web-{60C60CBE-083D-4FD8-A937-CD515FD6B784}" dt="2021-06-12T19:57:49.735" v="9"/>
          <ac:spMkLst>
            <pc:docMk/>
            <pc:sldMk cId="3207125036" sldId="257"/>
            <ac:spMk id="6" creationId="{EB1B4819-9F2E-41DA-85B1-D4B19A6390AC}"/>
          </ac:spMkLst>
        </pc:spChg>
        <pc:spChg chg="del">
          <ac:chgData name="Sarwat Zareen Asfi (1905650)" userId="S::1905650@student.uwtsd.ac.uk::eefae231-48d7-4fdb-a453-4f2b1ee64933" providerId="AD" clId="Web-{60C60CBE-083D-4FD8-A937-CD515FD6B784}" dt="2021-06-12T19:57:55.376" v="10"/>
          <ac:spMkLst>
            <pc:docMk/>
            <pc:sldMk cId="3207125036" sldId="257"/>
            <ac:spMk id="12" creationId="{1437CFE7-1602-4A27-8075-AC6E405DFE46}"/>
          </ac:spMkLst>
        </pc:spChg>
        <pc:spChg chg="del">
          <ac:chgData name="Sarwat Zareen Asfi (1905650)" userId="S::1905650@student.uwtsd.ac.uk::eefae231-48d7-4fdb-a453-4f2b1ee64933" providerId="AD" clId="Web-{60C60CBE-083D-4FD8-A937-CD515FD6B784}" dt="2021-06-12T19:57:58.829" v="11"/>
          <ac:spMkLst>
            <pc:docMk/>
            <pc:sldMk cId="3207125036" sldId="257"/>
            <ac:spMk id="16" creationId="{969731D3-4AE8-4BC2-9A81-E8DC1BDCE79C}"/>
          </ac:spMkLst>
        </pc:spChg>
        <pc:spChg chg="del">
          <ac:chgData name="Sarwat Zareen Asfi (1905650)" userId="S::1905650@student.uwtsd.ac.uk::eefae231-48d7-4fdb-a453-4f2b1ee64933" providerId="AD" clId="Web-{60C60CBE-083D-4FD8-A937-CD515FD6B784}" dt="2021-06-12T19:58:02.001" v="12"/>
          <ac:spMkLst>
            <pc:docMk/>
            <pc:sldMk cId="3207125036" sldId="257"/>
            <ac:spMk id="18" creationId="{9252A90C-5BC0-477E-BF2B-BFE42B080383}"/>
          </ac:spMkLst>
        </pc:spChg>
      </pc:sldChg>
      <pc:sldChg chg="modSp">
        <pc:chgData name="Sarwat Zareen Asfi (1905650)" userId="S::1905650@student.uwtsd.ac.uk::eefae231-48d7-4fdb-a453-4f2b1ee64933" providerId="AD" clId="Web-{60C60CBE-083D-4FD8-A937-CD515FD6B784}" dt="2021-06-12T20:05:49.198" v="111" actId="14100"/>
        <pc:sldMkLst>
          <pc:docMk/>
          <pc:sldMk cId="1077816120" sldId="260"/>
        </pc:sldMkLst>
        <pc:spChg chg="mod">
          <ac:chgData name="Sarwat Zareen Asfi (1905650)" userId="S::1905650@student.uwtsd.ac.uk::eefae231-48d7-4fdb-a453-4f2b1ee64933" providerId="AD" clId="Web-{60C60CBE-083D-4FD8-A937-CD515FD6B784}" dt="2021-06-12T20:05:49.198" v="111" actId="14100"/>
          <ac:spMkLst>
            <pc:docMk/>
            <pc:sldMk cId="1077816120" sldId="260"/>
            <ac:spMk id="11" creationId="{F363246A-5B78-4061-B387-6DB62968C165}"/>
          </ac:spMkLst>
        </pc:spChg>
      </pc:sldChg>
      <pc:sldChg chg="addSp delSp modSp del">
        <pc:chgData name="Sarwat Zareen Asfi (1905650)" userId="S::1905650@student.uwtsd.ac.uk::eefae231-48d7-4fdb-a453-4f2b1ee64933" providerId="AD" clId="Web-{60C60CBE-083D-4FD8-A937-CD515FD6B784}" dt="2021-06-12T20:02:07.568" v="35"/>
        <pc:sldMkLst>
          <pc:docMk/>
          <pc:sldMk cId="3191014688" sldId="264"/>
        </pc:sldMkLst>
        <pc:spChg chg="del mod">
          <ac:chgData name="Sarwat Zareen Asfi (1905650)" userId="S::1905650@student.uwtsd.ac.uk::eefae231-48d7-4fdb-a453-4f2b1ee64933" providerId="AD" clId="Web-{60C60CBE-083D-4FD8-A937-CD515FD6B784}" dt="2021-06-12T20:00:59.739" v="25"/>
          <ac:spMkLst>
            <pc:docMk/>
            <pc:sldMk cId="3191014688" sldId="264"/>
            <ac:spMk id="2" creationId="{810E3528-6B04-4555-9E00-B698CEF0FB22}"/>
          </ac:spMkLst>
        </pc:spChg>
        <pc:spChg chg="add mod">
          <ac:chgData name="Sarwat Zareen Asfi (1905650)" userId="S::1905650@student.uwtsd.ac.uk::eefae231-48d7-4fdb-a453-4f2b1ee64933" providerId="AD" clId="Web-{60C60CBE-083D-4FD8-A937-CD515FD6B784}" dt="2021-06-12T20:00:52.348" v="23"/>
          <ac:spMkLst>
            <pc:docMk/>
            <pc:sldMk cId="3191014688" sldId="264"/>
            <ac:spMk id="33" creationId="{8C9351FF-D771-4E5A-AF66-6BE57DB06092}"/>
          </ac:spMkLst>
        </pc:spChg>
        <pc:spChg chg="add del mod">
          <ac:chgData name="Sarwat Zareen Asfi (1905650)" userId="S::1905650@student.uwtsd.ac.uk::eefae231-48d7-4fdb-a453-4f2b1ee64933" providerId="AD" clId="Web-{60C60CBE-083D-4FD8-A937-CD515FD6B784}" dt="2021-06-12T20:02:02.521" v="34"/>
          <ac:spMkLst>
            <pc:docMk/>
            <pc:sldMk cId="3191014688" sldId="264"/>
            <ac:spMk id="35" creationId="{E449112D-2C46-4EE6-95E8-E4A8D030A4DC}"/>
          </ac:spMkLst>
        </pc:spChg>
        <pc:spChg chg="del">
          <ac:chgData name="Sarwat Zareen Asfi (1905650)" userId="S::1905650@student.uwtsd.ac.uk::eefae231-48d7-4fdb-a453-4f2b1ee64933" providerId="AD" clId="Web-{60C60CBE-083D-4FD8-A937-CD515FD6B784}" dt="2021-06-12T20:01:12.708" v="28"/>
          <ac:spMkLst>
            <pc:docMk/>
            <pc:sldMk cId="3191014688" sldId="264"/>
            <ac:spMk id="44" creationId="{A41E573E-AD32-4DF6-BA81-9B32797C6933}"/>
          </ac:spMkLst>
        </pc:spChg>
        <pc:spChg chg="del mod">
          <ac:chgData name="Sarwat Zareen Asfi (1905650)" userId="S::1905650@student.uwtsd.ac.uk::eefae231-48d7-4fdb-a453-4f2b1ee64933" providerId="AD" clId="Web-{60C60CBE-083D-4FD8-A937-CD515FD6B784}" dt="2021-06-12T20:01:05.473" v="27"/>
          <ac:spMkLst>
            <pc:docMk/>
            <pc:sldMk cId="3191014688" sldId="264"/>
            <ac:spMk id="46" creationId="{63498590-351A-421A-9E99-158E42CBC6DD}"/>
          </ac:spMkLst>
        </pc:spChg>
        <pc:graphicFrameChg chg="del">
          <ac:chgData name="Sarwat Zareen Asfi (1905650)" userId="S::1905650@student.uwtsd.ac.uk::eefae231-48d7-4fdb-a453-4f2b1ee64933" providerId="AD" clId="Web-{60C60CBE-083D-4FD8-A937-CD515FD6B784}" dt="2021-06-12T20:00:52.348" v="23"/>
          <ac:graphicFrameMkLst>
            <pc:docMk/>
            <pc:sldMk cId="3191014688" sldId="264"/>
            <ac:graphicFrameMk id="36" creationId="{B1754B91-AE0B-4EBF-9F0B-D913DAEF5414}"/>
          </ac:graphicFrameMkLst>
        </pc:graphicFrameChg>
        <pc:picChg chg="add del mod">
          <ac:chgData name="Sarwat Zareen Asfi (1905650)" userId="S::1905650@student.uwtsd.ac.uk::eefae231-48d7-4fdb-a453-4f2b1ee64933" providerId="AD" clId="Web-{60C60CBE-083D-4FD8-A937-CD515FD6B784}" dt="2021-06-12T20:02:02.521" v="34"/>
          <ac:picMkLst>
            <pc:docMk/>
            <pc:sldMk cId="3191014688" sldId="264"/>
            <ac:picMk id="9" creationId="{A799F565-1DAB-4AD3-BCE4-5DAC8012F35C}"/>
          </ac:picMkLst>
        </pc:picChg>
      </pc:sldChg>
      <pc:sldChg chg="addSp modSp ord">
        <pc:chgData name="Sarwat Zareen Asfi (1905650)" userId="S::1905650@student.uwtsd.ac.uk::eefae231-48d7-4fdb-a453-4f2b1ee64933" providerId="AD" clId="Web-{60C60CBE-083D-4FD8-A937-CD515FD6B784}" dt="2021-06-12T20:14:12.245" v="173" actId="20577"/>
        <pc:sldMkLst>
          <pc:docMk/>
          <pc:sldMk cId="2366578218" sldId="277"/>
        </pc:sldMkLst>
        <pc:spChg chg="add mod">
          <ac:chgData name="Sarwat Zareen Asfi (1905650)" userId="S::1905650@student.uwtsd.ac.uk::eefae231-48d7-4fdb-a453-4f2b1ee64933" providerId="AD" clId="Web-{60C60CBE-083D-4FD8-A937-CD515FD6B784}" dt="2021-06-12T20:14:12.245" v="173" actId="20577"/>
          <ac:spMkLst>
            <pc:docMk/>
            <pc:sldMk cId="2366578218" sldId="277"/>
            <ac:spMk id="2" creationId="{7EBA7BD8-6A70-4146-992D-E48D82EEE8AD}"/>
          </ac:spMkLst>
        </pc:spChg>
        <pc:picChg chg="mod">
          <ac:chgData name="Sarwat Zareen Asfi (1905650)" userId="S::1905650@student.uwtsd.ac.uk::eefae231-48d7-4fdb-a453-4f2b1ee64933" providerId="AD" clId="Web-{60C60CBE-083D-4FD8-A937-CD515FD6B784}" dt="2021-06-12T19:59:59.581" v="21"/>
          <ac:picMkLst>
            <pc:docMk/>
            <pc:sldMk cId="2366578218" sldId="277"/>
            <ac:picMk id="20" creationId="{1A5F02FB-FDF1-427A-AB2F-50F09EBEE54E}"/>
          </ac:picMkLst>
        </pc:picChg>
      </pc:sldChg>
      <pc:sldChg chg="modSp">
        <pc:chgData name="Sarwat Zareen Asfi (1905650)" userId="S::1905650@student.uwtsd.ac.uk::eefae231-48d7-4fdb-a453-4f2b1ee64933" providerId="AD" clId="Web-{60C60CBE-083D-4FD8-A937-CD515FD6B784}" dt="2021-06-12T20:17:12.592" v="236" actId="20577"/>
        <pc:sldMkLst>
          <pc:docMk/>
          <pc:sldMk cId="4021511427" sldId="282"/>
        </pc:sldMkLst>
        <pc:spChg chg="mod">
          <ac:chgData name="Sarwat Zareen Asfi (1905650)" userId="S::1905650@student.uwtsd.ac.uk::eefae231-48d7-4fdb-a453-4f2b1ee64933" providerId="AD" clId="Web-{60C60CBE-083D-4FD8-A937-CD515FD6B784}" dt="2021-06-12T20:17:12.592" v="236" actId="20577"/>
          <ac:spMkLst>
            <pc:docMk/>
            <pc:sldMk cId="4021511427" sldId="282"/>
            <ac:spMk id="34" creationId="{3749FE94-FC7C-4359-A56E-6C7A87BDEE87}"/>
          </ac:spMkLst>
        </pc:spChg>
      </pc:sldChg>
      <pc:sldChg chg="delSp modSp del">
        <pc:chgData name="Sarwat Zareen Asfi (1905650)" userId="S::1905650@student.uwtsd.ac.uk::eefae231-48d7-4fdb-a453-4f2b1ee64933" providerId="AD" clId="Web-{60C60CBE-083D-4FD8-A937-CD515FD6B784}" dt="2021-06-12T19:59:26.706" v="19"/>
        <pc:sldMkLst>
          <pc:docMk/>
          <pc:sldMk cId="2118823178" sldId="283"/>
        </pc:sldMkLst>
        <pc:spChg chg="del">
          <ac:chgData name="Sarwat Zareen Asfi (1905650)" userId="S::1905650@student.uwtsd.ac.uk::eefae231-48d7-4fdb-a453-4f2b1ee64933" providerId="AD" clId="Web-{60C60CBE-083D-4FD8-A937-CD515FD6B784}" dt="2021-06-12T19:58:12.001" v="13"/>
          <ac:spMkLst>
            <pc:docMk/>
            <pc:sldMk cId="2118823178" sldId="283"/>
            <ac:spMk id="3" creationId="{747EA16F-1B41-4C98-BAA8-5A6CB83CA92B}"/>
          </ac:spMkLst>
        </pc:spChg>
        <pc:spChg chg="del">
          <ac:chgData name="Sarwat Zareen Asfi (1905650)" userId="S::1905650@student.uwtsd.ac.uk::eefae231-48d7-4fdb-a453-4f2b1ee64933" providerId="AD" clId="Web-{60C60CBE-083D-4FD8-A937-CD515FD6B784}" dt="2021-06-12T19:58:15.408" v="14"/>
          <ac:spMkLst>
            <pc:docMk/>
            <pc:sldMk cId="2118823178" sldId="283"/>
            <ac:spMk id="6" creationId="{68E830DF-C00C-458D-81D6-0554DBD88035}"/>
          </ac:spMkLst>
        </pc:spChg>
        <pc:spChg chg="del">
          <ac:chgData name="Sarwat Zareen Asfi (1905650)" userId="S::1905650@student.uwtsd.ac.uk::eefae231-48d7-4fdb-a453-4f2b1ee64933" providerId="AD" clId="Web-{60C60CBE-083D-4FD8-A937-CD515FD6B784}" dt="2021-06-12T19:58:20.595" v="15"/>
          <ac:spMkLst>
            <pc:docMk/>
            <pc:sldMk cId="2118823178" sldId="283"/>
            <ac:spMk id="12" creationId="{5DB10D47-B260-4BC0-833A-0B2CE85782D2}"/>
          </ac:spMkLst>
        </pc:spChg>
        <pc:spChg chg="del">
          <ac:chgData name="Sarwat Zareen Asfi (1905650)" userId="S::1905650@student.uwtsd.ac.uk::eefae231-48d7-4fdb-a453-4f2b1ee64933" providerId="AD" clId="Web-{60C60CBE-083D-4FD8-A937-CD515FD6B784}" dt="2021-06-12T19:58:23.283" v="16"/>
          <ac:spMkLst>
            <pc:docMk/>
            <pc:sldMk cId="2118823178" sldId="283"/>
            <ac:spMk id="16" creationId="{B54FF3AD-DF33-49B9-B7C6-488E9A2BE5B4}"/>
          </ac:spMkLst>
        </pc:spChg>
        <pc:spChg chg="del">
          <ac:chgData name="Sarwat Zareen Asfi (1905650)" userId="S::1905650@student.uwtsd.ac.uk::eefae231-48d7-4fdb-a453-4f2b1ee64933" providerId="AD" clId="Web-{60C60CBE-083D-4FD8-A937-CD515FD6B784}" dt="2021-06-12T19:58:30.298" v="17"/>
          <ac:spMkLst>
            <pc:docMk/>
            <pc:sldMk cId="2118823178" sldId="283"/>
            <ac:spMk id="19" creationId="{E21E1C93-FFC8-4CA6-B98D-ED896BC03B3E}"/>
          </ac:spMkLst>
        </pc:spChg>
        <pc:picChg chg="mod">
          <ac:chgData name="Sarwat Zareen Asfi (1905650)" userId="S::1905650@student.uwtsd.ac.uk::eefae231-48d7-4fdb-a453-4f2b1ee64933" providerId="AD" clId="Web-{60C60CBE-083D-4FD8-A937-CD515FD6B784}" dt="2021-06-12T19:59:16.581" v="18" actId="14100"/>
          <ac:picMkLst>
            <pc:docMk/>
            <pc:sldMk cId="2118823178" sldId="283"/>
            <ac:picMk id="7" creationId="{3111B687-3781-4457-A624-86311FC69082}"/>
          </ac:picMkLst>
        </pc:picChg>
      </pc:sldChg>
      <pc:sldChg chg="addSp delSp modSp ord">
        <pc:chgData name="Sarwat Zareen Asfi (1905650)" userId="S::1905650@student.uwtsd.ac.uk::eefae231-48d7-4fdb-a453-4f2b1ee64933" providerId="AD" clId="Web-{60C60CBE-083D-4FD8-A937-CD515FD6B784}" dt="2021-06-12T20:02:34.803" v="38"/>
        <pc:sldMkLst>
          <pc:docMk/>
          <pc:sldMk cId="406473452" sldId="286"/>
        </pc:sldMkLst>
        <pc:spChg chg="del">
          <ac:chgData name="Sarwat Zareen Asfi (1905650)" userId="S::1905650@student.uwtsd.ac.uk::eefae231-48d7-4fdb-a453-4f2b1ee64933" providerId="AD" clId="Web-{60C60CBE-083D-4FD8-A937-CD515FD6B784}" dt="2021-06-12T19:57:00.891" v="4"/>
          <ac:spMkLst>
            <pc:docMk/>
            <pc:sldMk cId="406473452" sldId="286"/>
            <ac:spMk id="3" creationId="{40C00322-A313-431C-B295-C396F0D49164}"/>
          </ac:spMkLst>
        </pc:spChg>
        <pc:spChg chg="del">
          <ac:chgData name="Sarwat Zareen Asfi (1905650)" userId="S::1905650@student.uwtsd.ac.uk::eefae231-48d7-4fdb-a453-4f2b1ee64933" providerId="AD" clId="Web-{60C60CBE-083D-4FD8-A937-CD515FD6B784}" dt="2021-06-12T19:56:54.808" v="2"/>
          <ac:spMkLst>
            <pc:docMk/>
            <pc:sldMk cId="406473452" sldId="286"/>
            <ac:spMk id="4" creationId="{DFF36EE7-AE57-42F4-ACA9-A328C1F4EA02}"/>
          </ac:spMkLst>
        </pc:spChg>
        <pc:spChg chg="add del mod">
          <ac:chgData name="Sarwat Zareen Asfi (1905650)" userId="S::1905650@student.uwtsd.ac.uk::eefae231-48d7-4fdb-a453-4f2b1ee64933" providerId="AD" clId="Web-{60C60CBE-083D-4FD8-A937-CD515FD6B784}" dt="2021-06-12T19:56:57.594" v="3"/>
          <ac:spMkLst>
            <pc:docMk/>
            <pc:sldMk cId="406473452" sldId="286"/>
            <ac:spMk id="6" creationId="{18ACCE37-64B1-4EF7-9207-CDB7DF28AA45}"/>
          </ac:spMkLst>
        </pc:spChg>
        <pc:spChg chg="add del mod">
          <ac:chgData name="Sarwat Zareen Asfi (1905650)" userId="S::1905650@student.uwtsd.ac.uk::eefae231-48d7-4fdb-a453-4f2b1ee64933" providerId="AD" clId="Web-{60C60CBE-083D-4FD8-A937-CD515FD6B784}" dt="2021-06-12T19:57:32.954" v="7"/>
          <ac:spMkLst>
            <pc:docMk/>
            <pc:sldMk cId="406473452" sldId="286"/>
            <ac:spMk id="8" creationId="{F897C610-B88A-49CE-9D90-64EAA02E0E71}"/>
          </ac:spMkLst>
        </pc:spChg>
        <pc:picChg chg="del">
          <ac:chgData name="Sarwat Zareen Asfi (1905650)" userId="S::1905650@student.uwtsd.ac.uk::eefae231-48d7-4fdb-a453-4f2b1ee64933" providerId="AD" clId="Web-{60C60CBE-083D-4FD8-A937-CD515FD6B784}" dt="2021-06-12T19:57:03.719" v="5"/>
          <ac:picMkLst>
            <pc:docMk/>
            <pc:sldMk cId="406473452" sldId="286"/>
            <ac:picMk id="27" creationId="{EBEE0E99-191F-4498-9399-4BA8BCD3E66F}"/>
          </ac:picMkLst>
        </pc:picChg>
      </pc:sldChg>
      <pc:sldChg chg="addSp delSp modSp ord">
        <pc:chgData name="Sarwat Zareen Asfi (1905650)" userId="S::1905650@student.uwtsd.ac.uk::eefae231-48d7-4fdb-a453-4f2b1ee64933" providerId="AD" clId="Web-{60C60CBE-083D-4FD8-A937-CD515FD6B784}" dt="2021-06-12T20:19:29.487" v="244"/>
        <pc:sldMkLst>
          <pc:docMk/>
          <pc:sldMk cId="2812382322" sldId="287"/>
        </pc:sldMkLst>
        <pc:spChg chg="add del">
          <ac:chgData name="Sarwat Zareen Asfi (1905650)" userId="S::1905650@student.uwtsd.ac.uk::eefae231-48d7-4fdb-a453-4f2b1ee64933" providerId="AD" clId="Web-{60C60CBE-083D-4FD8-A937-CD515FD6B784}" dt="2021-06-12T20:04:27.087" v="74"/>
          <ac:spMkLst>
            <pc:docMk/>
            <pc:sldMk cId="2812382322" sldId="287"/>
            <ac:spMk id="2" creationId="{0A320B68-AC60-412B-9BBD-94D78CA1B7EA}"/>
          </ac:spMkLst>
        </pc:spChg>
        <pc:spChg chg="add del mod">
          <ac:chgData name="Sarwat Zareen Asfi (1905650)" userId="S::1905650@student.uwtsd.ac.uk::eefae231-48d7-4fdb-a453-4f2b1ee64933" providerId="AD" clId="Web-{60C60CBE-083D-4FD8-A937-CD515FD6B784}" dt="2021-06-12T20:19:29.487" v="244"/>
          <ac:spMkLst>
            <pc:docMk/>
            <pc:sldMk cId="2812382322" sldId="287"/>
            <ac:spMk id="3" creationId="{D134A52A-FA6D-44B2-A5BD-09AF687526F6}"/>
          </ac:spMkLst>
        </pc:spChg>
      </pc:sldChg>
      <pc:sldChg chg="delSp">
        <pc:chgData name="Sarwat Zareen Asfi (1905650)" userId="S::1905650@student.uwtsd.ac.uk::eefae231-48d7-4fdb-a453-4f2b1ee64933" providerId="AD" clId="Web-{60C60CBE-083D-4FD8-A937-CD515FD6B784}" dt="2021-06-12T20:18:36.734" v="240"/>
        <pc:sldMkLst>
          <pc:docMk/>
          <pc:sldMk cId="876529831" sldId="288"/>
        </pc:sldMkLst>
        <pc:spChg chg="del">
          <ac:chgData name="Sarwat Zareen Asfi (1905650)" userId="S::1905650@student.uwtsd.ac.uk::eefae231-48d7-4fdb-a453-4f2b1ee64933" providerId="AD" clId="Web-{60C60CBE-083D-4FD8-A937-CD515FD6B784}" dt="2021-06-12T20:18:34.187" v="239"/>
          <ac:spMkLst>
            <pc:docMk/>
            <pc:sldMk cId="876529831" sldId="288"/>
            <ac:spMk id="13" creationId="{D803F682-0E68-4ECD-A92D-F73743FF2E60}"/>
          </ac:spMkLst>
        </pc:spChg>
        <pc:spChg chg="del">
          <ac:chgData name="Sarwat Zareen Asfi (1905650)" userId="S::1905650@student.uwtsd.ac.uk::eefae231-48d7-4fdb-a453-4f2b1ee64933" providerId="AD" clId="Web-{60C60CBE-083D-4FD8-A937-CD515FD6B784}" dt="2021-06-12T20:18:36.734" v="240"/>
          <ac:spMkLst>
            <pc:docMk/>
            <pc:sldMk cId="876529831" sldId="288"/>
            <ac:spMk id="15" creationId="{652937FB-CDE3-46B3-8481-AB5DB8C4BABA}"/>
          </ac:spMkLst>
        </pc:spChg>
      </pc:sldChg>
      <pc:sldChg chg="delSp modSp">
        <pc:chgData name="Sarwat Zareen Asfi (1905650)" userId="S::1905650@student.uwtsd.ac.uk::eefae231-48d7-4fdb-a453-4f2b1ee64933" providerId="AD" clId="Web-{60C60CBE-083D-4FD8-A937-CD515FD6B784}" dt="2021-06-12T20:19:07.643" v="243" actId="1076"/>
        <pc:sldMkLst>
          <pc:docMk/>
          <pc:sldMk cId="2022026475" sldId="294"/>
        </pc:sldMkLst>
        <pc:spChg chg="del">
          <ac:chgData name="Sarwat Zareen Asfi (1905650)" userId="S::1905650@student.uwtsd.ac.uk::eefae231-48d7-4fdb-a453-4f2b1ee64933" providerId="AD" clId="Web-{60C60CBE-083D-4FD8-A937-CD515FD6B784}" dt="2021-06-12T20:18:54.922" v="242"/>
          <ac:spMkLst>
            <pc:docMk/>
            <pc:sldMk cId="2022026475" sldId="294"/>
            <ac:spMk id="15" creationId="{652937FB-CDE3-46B3-8481-AB5DB8C4BABA}"/>
          </ac:spMkLst>
        </pc:spChg>
        <pc:graphicFrameChg chg="mod modGraphic">
          <ac:chgData name="Sarwat Zareen Asfi (1905650)" userId="S::1905650@student.uwtsd.ac.uk::eefae231-48d7-4fdb-a453-4f2b1ee64933" providerId="AD" clId="Web-{60C60CBE-083D-4FD8-A937-CD515FD6B784}" dt="2021-06-12T19:56:36.776" v="1"/>
          <ac:graphicFrameMkLst>
            <pc:docMk/>
            <pc:sldMk cId="2022026475" sldId="294"/>
            <ac:graphicFrameMk id="27" creationId="{6BB7A246-0AB7-46E2-9A25-CFE6759DC764}"/>
          </ac:graphicFrameMkLst>
        </pc:graphicFrameChg>
        <pc:picChg chg="mod">
          <ac:chgData name="Sarwat Zareen Asfi (1905650)" userId="S::1905650@student.uwtsd.ac.uk::eefae231-48d7-4fdb-a453-4f2b1ee64933" providerId="AD" clId="Web-{60C60CBE-083D-4FD8-A937-CD515FD6B784}" dt="2021-06-12T20:19:07.643" v="243" actId="1076"/>
          <ac:picMkLst>
            <pc:docMk/>
            <pc:sldMk cId="2022026475" sldId="294"/>
            <ac:picMk id="20" creationId="{54F019EB-96F9-4AC1-A555-6A73D1DF6DED}"/>
          </ac:picMkLst>
        </pc:picChg>
      </pc:sldChg>
      <pc:sldChg chg="addSp modSp">
        <pc:chgData name="Sarwat Zareen Asfi (1905650)" userId="S::1905650@student.uwtsd.ac.uk::eefae231-48d7-4fdb-a453-4f2b1ee64933" providerId="AD" clId="Web-{60C60CBE-083D-4FD8-A937-CD515FD6B784}" dt="2021-06-12T20:11:53.445" v="140" actId="1076"/>
        <pc:sldMkLst>
          <pc:docMk/>
          <pc:sldMk cId="2568807006" sldId="296"/>
        </pc:sldMkLst>
        <pc:spChg chg="add mod">
          <ac:chgData name="Sarwat Zareen Asfi (1905650)" userId="S::1905650@student.uwtsd.ac.uk::eefae231-48d7-4fdb-a453-4f2b1ee64933" providerId="AD" clId="Web-{60C60CBE-083D-4FD8-A937-CD515FD6B784}" dt="2021-06-12T20:11:53.445" v="140" actId="1076"/>
          <ac:spMkLst>
            <pc:docMk/>
            <pc:sldMk cId="2568807006" sldId="296"/>
            <ac:spMk id="4" creationId="{ECE1CAD0-695B-4CAB-8960-B4B6E6E50089}"/>
          </ac:spMkLst>
        </pc:spChg>
        <pc:spChg chg="mod">
          <ac:chgData name="Sarwat Zareen Asfi (1905650)" userId="S::1905650@student.uwtsd.ac.uk::eefae231-48d7-4fdb-a453-4f2b1ee64933" providerId="AD" clId="Web-{60C60CBE-083D-4FD8-A937-CD515FD6B784}" dt="2021-06-12T20:09:31.186" v="116" actId="20577"/>
          <ac:spMkLst>
            <pc:docMk/>
            <pc:sldMk cId="2568807006" sldId="296"/>
            <ac:spMk id="70" creationId="{3602BCF8-F8E5-4357-8CF4-291B13F5B9B7}"/>
          </ac:spMkLst>
        </pc:spChg>
      </pc:sldChg>
      <pc:sldChg chg="delSp modSp add replId">
        <pc:chgData name="Sarwat Zareen Asfi (1905650)" userId="S::1905650@student.uwtsd.ac.uk::eefae231-48d7-4fdb-a453-4f2b1ee64933" providerId="AD" clId="Web-{60C60CBE-083D-4FD8-A937-CD515FD6B784}" dt="2021-06-12T20:23:24.351" v="267" actId="1076"/>
        <pc:sldMkLst>
          <pc:docMk/>
          <pc:sldMk cId="2165457615" sldId="298"/>
        </pc:sldMkLst>
        <pc:spChg chg="mod">
          <ac:chgData name="Sarwat Zareen Asfi (1905650)" userId="S::1905650@student.uwtsd.ac.uk::eefae231-48d7-4fdb-a453-4f2b1ee64933" providerId="AD" clId="Web-{60C60CBE-083D-4FD8-A937-CD515FD6B784}" dt="2021-06-12T20:23:11.601" v="265" actId="20577"/>
          <ac:spMkLst>
            <pc:docMk/>
            <pc:sldMk cId="2165457615" sldId="298"/>
            <ac:spMk id="2" creationId="{810E3528-6B04-4555-9E00-B698CEF0FB22}"/>
          </ac:spMkLst>
        </pc:spChg>
        <pc:spChg chg="del">
          <ac:chgData name="Sarwat Zareen Asfi (1905650)" userId="S::1905650@student.uwtsd.ac.uk::eefae231-48d7-4fdb-a453-4f2b1ee64933" providerId="AD" clId="Web-{60C60CBE-083D-4FD8-A937-CD515FD6B784}" dt="2021-06-12T20:18:09.249" v="237"/>
          <ac:spMkLst>
            <pc:docMk/>
            <pc:sldMk cId="2165457615" sldId="298"/>
            <ac:spMk id="19" creationId="{DB02A950-05E3-4691-9BC9-47B314EEA715}"/>
          </ac:spMkLst>
        </pc:spChg>
        <pc:grpChg chg="del">
          <ac:chgData name="Sarwat Zareen Asfi (1905650)" userId="S::1905650@student.uwtsd.ac.uk::eefae231-48d7-4fdb-a453-4f2b1ee64933" providerId="AD" clId="Web-{60C60CBE-083D-4FD8-A937-CD515FD6B784}" dt="2021-06-12T20:18:12.718" v="238"/>
          <ac:grpSpMkLst>
            <pc:docMk/>
            <pc:sldMk cId="2165457615" sldId="298"/>
            <ac:grpSpMk id="5" creationId="{1A141F7B-AE96-45F9-BC57-F7C86174910A}"/>
          </ac:grpSpMkLst>
        </pc:grpChg>
        <pc:picChg chg="mod">
          <ac:chgData name="Sarwat Zareen Asfi (1905650)" userId="S::1905650@student.uwtsd.ac.uk::eefae231-48d7-4fdb-a453-4f2b1ee64933" providerId="AD" clId="Web-{60C60CBE-083D-4FD8-A937-CD515FD6B784}" dt="2021-06-12T20:23:24.351" v="267" actId="1076"/>
          <ac:picMkLst>
            <pc:docMk/>
            <pc:sldMk cId="2165457615" sldId="298"/>
            <ac:picMk id="9" creationId="{A799F565-1DAB-4AD3-BCE4-5DAC8012F35C}"/>
          </ac:picMkLst>
        </pc:picChg>
      </pc:sldChg>
      <pc:sldChg chg="add replId">
        <pc:chgData name="Sarwat Zareen Asfi (1905650)" userId="S::1905650@student.uwtsd.ac.uk::eefae231-48d7-4fdb-a453-4f2b1ee64933" providerId="AD" clId="Web-{60C60CBE-083D-4FD8-A937-CD515FD6B784}" dt="2021-06-12T20:02:19.569" v="36"/>
        <pc:sldMkLst>
          <pc:docMk/>
          <pc:sldMk cId="2351078145" sldId="299"/>
        </pc:sldMkLst>
      </pc:sldChg>
      <pc:sldChg chg="add replId">
        <pc:chgData name="Sarwat Zareen Asfi (1905650)" userId="S::1905650@student.uwtsd.ac.uk::eefae231-48d7-4fdb-a453-4f2b1ee64933" providerId="AD" clId="Web-{60C60CBE-083D-4FD8-A937-CD515FD6B784}" dt="2021-06-12T20:02:24.631" v="37"/>
        <pc:sldMkLst>
          <pc:docMk/>
          <pc:sldMk cId="3788589324" sldId="300"/>
        </pc:sldMkLst>
      </pc:sldChg>
      <pc:sldChg chg="addSp delSp modSp add ord replId">
        <pc:chgData name="Sarwat Zareen Asfi (1905650)" userId="S::1905650@student.uwtsd.ac.uk::eefae231-48d7-4fdb-a453-4f2b1ee64933" providerId="AD" clId="Web-{60C60CBE-083D-4FD8-A937-CD515FD6B784}" dt="2021-06-12T20:19:53.081" v="257" actId="20577"/>
        <pc:sldMkLst>
          <pc:docMk/>
          <pc:sldMk cId="2678460125" sldId="301"/>
        </pc:sldMkLst>
        <pc:spChg chg="add mod">
          <ac:chgData name="Sarwat Zareen Asfi (1905650)" userId="S::1905650@student.uwtsd.ac.uk::eefae231-48d7-4fdb-a453-4f2b1ee64933" providerId="AD" clId="Web-{60C60CBE-083D-4FD8-A937-CD515FD6B784}" dt="2021-06-12T20:16:48.466" v="235" actId="14100"/>
          <ac:spMkLst>
            <pc:docMk/>
            <pc:sldMk cId="2678460125" sldId="301"/>
            <ac:spMk id="2" creationId="{C505AB5D-E694-4F7F-8643-9D75794E84C5}"/>
          </ac:spMkLst>
        </pc:spChg>
        <pc:spChg chg="mod">
          <ac:chgData name="Sarwat Zareen Asfi (1905650)" userId="S::1905650@student.uwtsd.ac.uk::eefae231-48d7-4fdb-a453-4f2b1ee64933" providerId="AD" clId="Web-{60C60CBE-083D-4FD8-A937-CD515FD6B784}" dt="2021-06-12T20:16:25.357" v="222" actId="20577"/>
          <ac:spMkLst>
            <pc:docMk/>
            <pc:sldMk cId="2678460125" sldId="301"/>
            <ac:spMk id="6" creationId="{97CE374A-45B7-4E0D-B1CA-3E4564BBE92C}"/>
          </ac:spMkLst>
        </pc:spChg>
        <pc:spChg chg="add mod">
          <ac:chgData name="Sarwat Zareen Asfi (1905650)" userId="S::1905650@student.uwtsd.ac.uk::eefae231-48d7-4fdb-a453-4f2b1ee64933" providerId="AD" clId="Web-{60C60CBE-083D-4FD8-A937-CD515FD6B784}" dt="2021-06-12T20:19:53.081" v="257" actId="20577"/>
          <ac:spMkLst>
            <pc:docMk/>
            <pc:sldMk cId="2678460125" sldId="301"/>
            <ac:spMk id="9" creationId="{C9B2210C-5881-460B-BEC4-AEB37906BDE0}"/>
          </ac:spMkLst>
        </pc:spChg>
        <pc:spChg chg="del">
          <ac:chgData name="Sarwat Zareen Asfi (1905650)" userId="S::1905650@student.uwtsd.ac.uk::eefae231-48d7-4fdb-a453-4f2b1ee64933" providerId="AD" clId="Web-{60C60CBE-083D-4FD8-A937-CD515FD6B784}" dt="2021-06-12T20:16:33.747" v="223"/>
          <ac:spMkLst>
            <pc:docMk/>
            <pc:sldMk cId="2678460125" sldId="301"/>
            <ac:spMk id="18" creationId="{071D7D7D-953E-40E6-8434-D275C16EB8AB}"/>
          </ac:spMkLst>
        </pc:spChg>
        <pc:picChg chg="del">
          <ac:chgData name="Sarwat Zareen Asfi (1905650)" userId="S::1905650@student.uwtsd.ac.uk::eefae231-48d7-4fdb-a453-4f2b1ee64933" providerId="AD" clId="Web-{60C60CBE-083D-4FD8-A937-CD515FD6B784}" dt="2021-06-12T20:15:27.762" v="199"/>
          <ac:picMkLst>
            <pc:docMk/>
            <pc:sldMk cId="2678460125" sldId="301"/>
            <ac:picMk id="3" creationId="{C77548F5-8BB7-4ADF-A13A-D313957D254E}"/>
          </ac:picMkLst>
        </pc:picChg>
      </pc:sldChg>
    </pc:docChg>
  </pc:docChgLst>
  <pc:docChgLst>
    <pc:chgData name="Elena Alexandra Moise (1908804)" userId="8c76a7f4-dbaf-4a96-a012-b4c8966211d8" providerId="ADAL" clId="{3138DEB4-A8F9-4CCD-B93F-897B9290B8A8}"/>
    <pc:docChg chg="undo redo custSel modSld sldOrd">
      <pc:chgData name="Elena Alexandra Moise (1908804)" userId="8c76a7f4-dbaf-4a96-a012-b4c8966211d8" providerId="ADAL" clId="{3138DEB4-A8F9-4CCD-B93F-897B9290B8A8}" dt="2021-06-11T23:36:55.270" v="6062"/>
      <pc:docMkLst>
        <pc:docMk/>
      </pc:docMkLst>
      <pc:sldChg chg="delSp mod">
        <pc:chgData name="Elena Alexandra Moise (1908804)" userId="8c76a7f4-dbaf-4a96-a012-b4c8966211d8" providerId="ADAL" clId="{3138DEB4-A8F9-4CCD-B93F-897B9290B8A8}" dt="2021-05-27T22:50:52.312" v="3790" actId="21"/>
        <pc:sldMkLst>
          <pc:docMk/>
          <pc:sldMk cId="1077816120" sldId="260"/>
        </pc:sldMkLst>
        <pc:grpChg chg="del">
          <ac:chgData name="Elena Alexandra Moise (1908804)" userId="8c76a7f4-dbaf-4a96-a012-b4c8966211d8" providerId="ADAL" clId="{3138DEB4-A8F9-4CCD-B93F-897B9290B8A8}" dt="2021-05-27T22:50:52.312" v="3790" actId="21"/>
          <ac:grpSpMkLst>
            <pc:docMk/>
            <pc:sldMk cId="1077816120" sldId="260"/>
            <ac:grpSpMk id="23" creationId="{28C94A8D-A234-408C-8281-33CCC01BE2A8}"/>
          </ac:grpSpMkLst>
        </pc:grpChg>
      </pc:sldChg>
      <pc:sldChg chg="addSp delSp modSp mod">
        <pc:chgData name="Elena Alexandra Moise (1908804)" userId="8c76a7f4-dbaf-4a96-a012-b4c8966211d8" providerId="ADAL" clId="{3138DEB4-A8F9-4CCD-B93F-897B9290B8A8}" dt="2021-05-27T23:04:17.187" v="3850" actId="1076"/>
        <pc:sldMkLst>
          <pc:docMk/>
          <pc:sldMk cId="3191014688" sldId="264"/>
        </pc:sldMkLst>
        <pc:spChg chg="add mod">
          <ac:chgData name="Elena Alexandra Moise (1908804)" userId="8c76a7f4-dbaf-4a96-a012-b4c8966211d8" providerId="ADAL" clId="{3138DEB4-A8F9-4CCD-B93F-897B9290B8A8}" dt="2021-05-27T13:44:23.303" v="3788" actId="1076"/>
          <ac:spMkLst>
            <pc:docMk/>
            <pc:sldMk cId="3191014688" sldId="264"/>
            <ac:spMk id="2" creationId="{810E3528-6B04-4555-9E00-B698CEF0FB22}"/>
          </ac:spMkLst>
        </pc:spChg>
        <pc:spChg chg="add del mod">
          <ac:chgData name="Elena Alexandra Moise (1908804)" userId="8c76a7f4-dbaf-4a96-a012-b4c8966211d8" providerId="ADAL" clId="{3138DEB4-A8F9-4CCD-B93F-897B9290B8A8}" dt="2021-05-26T23:19:09.610" v="76" actId="21"/>
          <ac:spMkLst>
            <pc:docMk/>
            <pc:sldMk cId="3191014688" sldId="264"/>
            <ac:spMk id="3" creationId="{7ADB04AD-4440-4AA2-8F1E-04002CD59C40}"/>
          </ac:spMkLst>
        </pc:spChg>
        <pc:spChg chg="add del mod">
          <ac:chgData name="Elena Alexandra Moise (1908804)" userId="8c76a7f4-dbaf-4a96-a012-b4c8966211d8" providerId="ADAL" clId="{3138DEB4-A8F9-4CCD-B93F-897B9290B8A8}" dt="2021-05-26T23:20:32.592" v="85" actId="21"/>
          <ac:spMkLst>
            <pc:docMk/>
            <pc:sldMk cId="3191014688" sldId="264"/>
            <ac:spMk id="6" creationId="{C6B5FA5B-DF69-416B-BBF7-C7248A1AEB1B}"/>
          </ac:spMkLst>
        </pc:spChg>
        <pc:spChg chg="del">
          <ac:chgData name="Elena Alexandra Moise (1908804)" userId="8c76a7f4-dbaf-4a96-a012-b4c8966211d8" providerId="ADAL" clId="{3138DEB4-A8F9-4CCD-B93F-897B9290B8A8}" dt="2021-05-26T23:11:47.034" v="33" actId="21"/>
          <ac:spMkLst>
            <pc:docMk/>
            <pc:sldMk cId="3191014688" sldId="264"/>
            <ac:spMk id="8" creationId="{7857D17A-8AD5-4AE3-A6B6-B41CD43A8156}"/>
          </ac:spMkLst>
        </pc:spChg>
        <pc:spChg chg="del">
          <ac:chgData name="Elena Alexandra Moise (1908804)" userId="8c76a7f4-dbaf-4a96-a012-b4c8966211d8" providerId="ADAL" clId="{3138DEB4-A8F9-4CCD-B93F-897B9290B8A8}" dt="2021-05-26T23:12:09.838" v="37" actId="21"/>
          <ac:spMkLst>
            <pc:docMk/>
            <pc:sldMk cId="3191014688" sldId="264"/>
            <ac:spMk id="11" creationId="{F0B8D9A5-C8D3-464E-8D30-A54763E76129}"/>
          </ac:spMkLst>
        </pc:spChg>
        <pc:spChg chg="add del mod">
          <ac:chgData name="Elena Alexandra Moise (1908804)" userId="8c76a7f4-dbaf-4a96-a012-b4c8966211d8" providerId="ADAL" clId="{3138DEB4-A8F9-4CCD-B93F-897B9290B8A8}" dt="2021-05-26T23:17:48.825" v="68" actId="1032"/>
          <ac:spMkLst>
            <pc:docMk/>
            <pc:sldMk cId="3191014688" sldId="264"/>
            <ac:spMk id="12" creationId="{4786FAA9-1900-4C69-BA0F-3656AA041561}"/>
          </ac:spMkLst>
        </pc:spChg>
        <pc:spChg chg="del">
          <ac:chgData name="Elena Alexandra Moise (1908804)" userId="8c76a7f4-dbaf-4a96-a012-b4c8966211d8" providerId="ADAL" clId="{3138DEB4-A8F9-4CCD-B93F-897B9290B8A8}" dt="2021-05-26T23:12:06.366" v="36" actId="21"/>
          <ac:spMkLst>
            <pc:docMk/>
            <pc:sldMk cId="3191014688" sldId="264"/>
            <ac:spMk id="13" creationId="{7700CA37-6B52-4E54-A887-1705F50E6E5F}"/>
          </ac:spMkLst>
        </pc:spChg>
        <pc:spChg chg="add del mod">
          <ac:chgData name="Elena Alexandra Moise (1908804)" userId="8c76a7f4-dbaf-4a96-a012-b4c8966211d8" providerId="ADAL" clId="{3138DEB4-A8F9-4CCD-B93F-897B9290B8A8}" dt="2021-05-26T23:20:10.107" v="83" actId="21"/>
          <ac:spMkLst>
            <pc:docMk/>
            <pc:sldMk cId="3191014688" sldId="264"/>
            <ac:spMk id="17" creationId="{694C6388-AFCA-4D97-9B78-66DB14046C1B}"/>
          </ac:spMkLst>
        </pc:spChg>
        <pc:spChg chg="add del mod">
          <ac:chgData name="Elena Alexandra Moise (1908804)" userId="8c76a7f4-dbaf-4a96-a012-b4c8966211d8" providerId="ADAL" clId="{3138DEB4-A8F9-4CCD-B93F-897B9290B8A8}" dt="2021-05-26T23:12:26.110" v="41" actId="21"/>
          <ac:spMkLst>
            <pc:docMk/>
            <pc:sldMk cId="3191014688" sldId="264"/>
            <ac:spMk id="20" creationId="{23564C50-A63B-4E00-8450-FF758E83A0A1}"/>
          </ac:spMkLst>
        </pc:spChg>
        <pc:spChg chg="add del mod">
          <ac:chgData name="Elena Alexandra Moise (1908804)" userId="8c76a7f4-dbaf-4a96-a012-b4c8966211d8" providerId="ADAL" clId="{3138DEB4-A8F9-4CCD-B93F-897B9290B8A8}" dt="2021-05-26T23:17:28.201" v="67" actId="21"/>
          <ac:spMkLst>
            <pc:docMk/>
            <pc:sldMk cId="3191014688" sldId="264"/>
            <ac:spMk id="22" creationId="{4D885EE5-F3FE-4A81-8AC8-F02308AAB829}"/>
          </ac:spMkLst>
        </pc:spChg>
        <pc:spChg chg="add del mod">
          <ac:chgData name="Elena Alexandra Moise (1908804)" userId="8c76a7f4-dbaf-4a96-a012-b4c8966211d8" providerId="ADAL" clId="{3138DEB4-A8F9-4CCD-B93F-897B9290B8A8}" dt="2021-05-26T23:17:27.511" v="66" actId="931"/>
          <ac:spMkLst>
            <pc:docMk/>
            <pc:sldMk cId="3191014688" sldId="264"/>
            <ac:spMk id="27" creationId="{A24FEDAD-DB76-4756-93D0-5B0CC83798A2}"/>
          </ac:spMkLst>
        </pc:spChg>
        <pc:spChg chg="add del mod">
          <ac:chgData name="Elena Alexandra Moise (1908804)" userId="8c76a7f4-dbaf-4a96-a012-b4c8966211d8" providerId="ADAL" clId="{3138DEB4-A8F9-4CCD-B93F-897B9290B8A8}" dt="2021-05-26T23:11:40.851" v="32" actId="21"/>
          <ac:spMkLst>
            <pc:docMk/>
            <pc:sldMk cId="3191014688" sldId="264"/>
            <ac:spMk id="29" creationId="{5C2DDD60-EB1C-44D8-84E1-D86EB3558F11}"/>
          </ac:spMkLst>
        </pc:spChg>
        <pc:spChg chg="add del mod">
          <ac:chgData name="Elena Alexandra Moise (1908804)" userId="8c76a7f4-dbaf-4a96-a012-b4c8966211d8" providerId="ADAL" clId="{3138DEB4-A8F9-4CCD-B93F-897B9290B8A8}" dt="2021-05-26T23:16:33.753" v="56" actId="21"/>
          <ac:spMkLst>
            <pc:docMk/>
            <pc:sldMk cId="3191014688" sldId="264"/>
            <ac:spMk id="33" creationId="{F007115A-D26A-4210-8B31-930ACAC81F6C}"/>
          </ac:spMkLst>
        </pc:spChg>
        <pc:spChg chg="add del mod">
          <ac:chgData name="Elena Alexandra Moise (1908804)" userId="8c76a7f4-dbaf-4a96-a012-b4c8966211d8" providerId="ADAL" clId="{3138DEB4-A8F9-4CCD-B93F-897B9290B8A8}" dt="2021-05-26T23:16:31.171" v="53" actId="21"/>
          <ac:spMkLst>
            <pc:docMk/>
            <pc:sldMk cId="3191014688" sldId="264"/>
            <ac:spMk id="35" creationId="{19342EE3-2F4A-4BF6-9E7B-A6AE65939DE1}"/>
          </ac:spMkLst>
        </pc:spChg>
        <pc:spChg chg="add del mod">
          <ac:chgData name="Elena Alexandra Moise (1908804)" userId="8c76a7f4-dbaf-4a96-a012-b4c8966211d8" providerId="ADAL" clId="{3138DEB4-A8F9-4CCD-B93F-897B9290B8A8}" dt="2021-05-26T23:16:32.237" v="54"/>
          <ac:spMkLst>
            <pc:docMk/>
            <pc:sldMk cId="3191014688" sldId="264"/>
            <ac:spMk id="37" creationId="{C3C53B03-D344-4753-8FB0-87B3ADA141B9}"/>
          </ac:spMkLst>
        </pc:spChg>
        <pc:spChg chg="add del mod">
          <ac:chgData name="Elena Alexandra Moise (1908804)" userId="8c76a7f4-dbaf-4a96-a012-b4c8966211d8" providerId="ADAL" clId="{3138DEB4-A8F9-4CCD-B93F-897B9290B8A8}" dt="2021-05-26T23:18:56.345" v="75" actId="21"/>
          <ac:spMkLst>
            <pc:docMk/>
            <pc:sldMk cId="3191014688" sldId="264"/>
            <ac:spMk id="39" creationId="{943767E8-1AB7-48EB-B410-A9478BBF1F38}"/>
          </ac:spMkLst>
        </pc:spChg>
        <pc:spChg chg="add del mod">
          <ac:chgData name="Elena Alexandra Moise (1908804)" userId="8c76a7f4-dbaf-4a96-a012-b4c8966211d8" providerId="ADAL" clId="{3138DEB4-A8F9-4CCD-B93F-897B9290B8A8}" dt="2021-05-26T23:19:50.304" v="81" actId="21"/>
          <ac:spMkLst>
            <pc:docMk/>
            <pc:sldMk cId="3191014688" sldId="264"/>
            <ac:spMk id="41" creationId="{444449C2-A672-4802-8E7F-9ECDC8EF977B}"/>
          </ac:spMkLst>
        </pc:spChg>
        <pc:spChg chg="add del mod">
          <ac:chgData name="Elena Alexandra Moise (1908804)" userId="8c76a7f4-dbaf-4a96-a012-b4c8966211d8" providerId="ADAL" clId="{3138DEB4-A8F9-4CCD-B93F-897B9290B8A8}" dt="2021-05-26T23:19:20.478" v="78" actId="21"/>
          <ac:spMkLst>
            <pc:docMk/>
            <pc:sldMk cId="3191014688" sldId="264"/>
            <ac:spMk id="43" creationId="{D9A274FF-FFCE-4C7F-9346-31B5503B11FA}"/>
          </ac:spMkLst>
        </pc:spChg>
        <pc:spChg chg="add mod">
          <ac:chgData name="Elena Alexandra Moise (1908804)" userId="8c76a7f4-dbaf-4a96-a012-b4c8966211d8" providerId="ADAL" clId="{3138DEB4-A8F9-4CCD-B93F-897B9290B8A8}" dt="2021-05-27T23:03:47.605" v="3848" actId="207"/>
          <ac:spMkLst>
            <pc:docMk/>
            <pc:sldMk cId="3191014688" sldId="264"/>
            <ac:spMk id="44" creationId="{A41E573E-AD32-4DF6-BA81-9B32797C6933}"/>
          </ac:spMkLst>
        </pc:spChg>
        <pc:spChg chg="add del mod">
          <ac:chgData name="Elena Alexandra Moise (1908804)" userId="8c76a7f4-dbaf-4a96-a012-b4c8966211d8" providerId="ADAL" clId="{3138DEB4-A8F9-4CCD-B93F-897B9290B8A8}" dt="2021-05-26T23:33:12.721" v="708" actId="21"/>
          <ac:spMkLst>
            <pc:docMk/>
            <pc:sldMk cId="3191014688" sldId="264"/>
            <ac:spMk id="45" creationId="{965873DE-1F31-4472-8641-D079D7369012}"/>
          </ac:spMkLst>
        </pc:spChg>
        <pc:spChg chg="add mod">
          <ac:chgData name="Elena Alexandra Moise (1908804)" userId="8c76a7f4-dbaf-4a96-a012-b4c8966211d8" providerId="ADAL" clId="{3138DEB4-A8F9-4CCD-B93F-897B9290B8A8}" dt="2021-05-27T23:03:52.951" v="3849" actId="207"/>
          <ac:spMkLst>
            <pc:docMk/>
            <pc:sldMk cId="3191014688" sldId="264"/>
            <ac:spMk id="46" creationId="{63498590-351A-421A-9E99-158E42CBC6DD}"/>
          </ac:spMkLst>
        </pc:spChg>
        <pc:grpChg chg="del mod">
          <ac:chgData name="Elena Alexandra Moise (1908804)" userId="8c76a7f4-dbaf-4a96-a012-b4c8966211d8" providerId="ADAL" clId="{3138DEB4-A8F9-4CCD-B93F-897B9290B8A8}" dt="2021-05-26T23:32:48.978" v="706" actId="21"/>
          <ac:grpSpMkLst>
            <pc:docMk/>
            <pc:sldMk cId="3191014688" sldId="264"/>
            <ac:grpSpMk id="7" creationId="{F5325EDA-7343-463C-83EC-5D799E8B8195}"/>
          </ac:grpSpMkLst>
        </pc:grpChg>
        <pc:graphicFrameChg chg="add del modGraphic">
          <ac:chgData name="Elena Alexandra Moise (1908804)" userId="8c76a7f4-dbaf-4a96-a012-b4c8966211d8" providerId="ADAL" clId="{3138DEB4-A8F9-4CCD-B93F-897B9290B8A8}" dt="2021-05-26T23:09:59.789" v="1" actId="1032"/>
          <ac:graphicFrameMkLst>
            <pc:docMk/>
            <pc:sldMk cId="3191014688" sldId="264"/>
            <ac:graphicFrameMk id="2" creationId="{72DF8626-DF72-4DF6-B1D6-A88500946D6C}"/>
          </ac:graphicFrameMkLst>
        </pc:graphicFrameChg>
        <pc:graphicFrameChg chg="add mod modGraphic">
          <ac:chgData name="Elena Alexandra Moise (1908804)" userId="8c76a7f4-dbaf-4a96-a012-b4c8966211d8" providerId="ADAL" clId="{3138DEB4-A8F9-4CCD-B93F-897B9290B8A8}" dt="2021-05-27T23:03:41.718" v="3847" actId="207"/>
          <ac:graphicFrameMkLst>
            <pc:docMk/>
            <pc:sldMk cId="3191014688" sldId="264"/>
            <ac:graphicFrameMk id="36" creationId="{B1754B91-AE0B-4EBF-9F0B-D913DAEF5414}"/>
          </ac:graphicFrameMkLst>
        </pc:graphicFrameChg>
        <pc:picChg chg="add del mod">
          <ac:chgData name="Elena Alexandra Moise (1908804)" userId="8c76a7f4-dbaf-4a96-a012-b4c8966211d8" providerId="ADAL" clId="{3138DEB4-A8F9-4CCD-B93F-897B9290B8A8}" dt="2021-05-27T23:04:17.187" v="3850" actId="1076"/>
          <ac:picMkLst>
            <pc:docMk/>
            <pc:sldMk cId="3191014688" sldId="264"/>
            <ac:picMk id="9" creationId="{A799F565-1DAB-4AD3-BCE4-5DAC8012F35C}"/>
          </ac:picMkLst>
        </pc:picChg>
        <pc:picChg chg="add del mod">
          <ac:chgData name="Elena Alexandra Moise (1908804)" userId="8c76a7f4-dbaf-4a96-a012-b4c8966211d8" providerId="ADAL" clId="{3138DEB4-A8F9-4CCD-B93F-897B9290B8A8}" dt="2021-05-26T23:17:27.511" v="66" actId="931"/>
          <ac:picMkLst>
            <pc:docMk/>
            <pc:sldMk cId="3191014688" sldId="264"/>
            <ac:picMk id="25" creationId="{AE81569C-EA76-4B1F-9A95-9C9CF875EE51}"/>
          </ac:picMkLst>
        </pc:picChg>
        <pc:picChg chg="del">
          <ac:chgData name="Elena Alexandra Moise (1908804)" userId="8c76a7f4-dbaf-4a96-a012-b4c8966211d8" providerId="ADAL" clId="{3138DEB4-A8F9-4CCD-B93F-897B9290B8A8}" dt="2021-05-26T23:11:50.316" v="34" actId="21"/>
          <ac:picMkLst>
            <pc:docMk/>
            <pc:sldMk cId="3191014688" sldId="264"/>
            <ac:picMk id="83" creationId="{604095CF-E62F-46A4-A86C-5F465AE6E235}"/>
          </ac:picMkLst>
        </pc:picChg>
        <pc:picChg chg="del">
          <ac:chgData name="Elena Alexandra Moise (1908804)" userId="8c76a7f4-dbaf-4a96-a012-b4c8966211d8" providerId="ADAL" clId="{3138DEB4-A8F9-4CCD-B93F-897B9290B8A8}" dt="2021-05-26T23:11:55.436" v="35" actId="21"/>
          <ac:picMkLst>
            <pc:docMk/>
            <pc:sldMk cId="3191014688" sldId="264"/>
            <ac:picMk id="95" creationId="{96991F60-484C-4906-ADB8-676435D3D6E3}"/>
          </ac:picMkLst>
        </pc:picChg>
        <pc:picChg chg="del">
          <ac:chgData name="Elena Alexandra Moise (1908804)" userId="8c76a7f4-dbaf-4a96-a012-b4c8966211d8" providerId="ADAL" clId="{3138DEB4-A8F9-4CCD-B93F-897B9290B8A8}" dt="2021-05-26T23:11:10.739" v="28" actId="21"/>
          <ac:picMkLst>
            <pc:docMk/>
            <pc:sldMk cId="3191014688" sldId="264"/>
            <ac:picMk id="97" creationId="{40D9C27B-A51D-4036-B3F9-56081BD60AB9}"/>
          </ac:picMkLst>
        </pc:picChg>
      </pc:sldChg>
      <pc:sldChg chg="addSp delSp modSp mod">
        <pc:chgData name="Elena Alexandra Moise (1908804)" userId="8c76a7f4-dbaf-4a96-a012-b4c8966211d8" providerId="ADAL" clId="{3138DEB4-A8F9-4CCD-B93F-897B9290B8A8}" dt="2021-05-27T23:08:51.013" v="3869" actId="1076"/>
        <pc:sldMkLst>
          <pc:docMk/>
          <pc:sldMk cId="3711219654" sldId="284"/>
        </pc:sldMkLst>
        <pc:spChg chg="mod">
          <ac:chgData name="Elena Alexandra Moise (1908804)" userId="8c76a7f4-dbaf-4a96-a012-b4c8966211d8" providerId="ADAL" clId="{3138DEB4-A8F9-4CCD-B93F-897B9290B8A8}" dt="2021-05-27T09:40:08.777" v="2340" actId="14100"/>
          <ac:spMkLst>
            <pc:docMk/>
            <pc:sldMk cId="3711219654" sldId="284"/>
            <ac:spMk id="3" creationId="{63CCF828-4465-4E48-ACC8-6D7939CD8174}"/>
          </ac:spMkLst>
        </pc:spChg>
        <pc:spChg chg="add del mod">
          <ac:chgData name="Elena Alexandra Moise (1908804)" userId="8c76a7f4-dbaf-4a96-a012-b4c8966211d8" providerId="ADAL" clId="{3138DEB4-A8F9-4CCD-B93F-897B9290B8A8}" dt="2021-05-26T23:36:49.810" v="787" actId="21"/>
          <ac:spMkLst>
            <pc:docMk/>
            <pc:sldMk cId="3711219654" sldId="284"/>
            <ac:spMk id="4" creationId="{948DFFB3-4540-4811-A2E3-D6E04842744D}"/>
          </ac:spMkLst>
        </pc:spChg>
        <pc:spChg chg="del">
          <ac:chgData name="Elena Alexandra Moise (1908804)" userId="8c76a7f4-dbaf-4a96-a012-b4c8966211d8" providerId="ADAL" clId="{3138DEB4-A8F9-4CCD-B93F-897B9290B8A8}" dt="2021-05-26T23:36:12.839" v="781" actId="21"/>
          <ac:spMkLst>
            <pc:docMk/>
            <pc:sldMk cId="3711219654" sldId="284"/>
            <ac:spMk id="8" creationId="{A25BD0EF-8A82-4868-B219-DD4411D8D218}"/>
          </ac:spMkLst>
        </pc:spChg>
        <pc:spChg chg="add del mod">
          <ac:chgData name="Elena Alexandra Moise (1908804)" userId="8c76a7f4-dbaf-4a96-a012-b4c8966211d8" providerId="ADAL" clId="{3138DEB4-A8F9-4CCD-B93F-897B9290B8A8}" dt="2021-05-26T23:36:58.466" v="789" actId="21"/>
          <ac:spMkLst>
            <pc:docMk/>
            <pc:sldMk cId="3711219654" sldId="284"/>
            <ac:spMk id="10" creationId="{1CC983C0-717B-4DF4-9C97-5FDB8357EF46}"/>
          </ac:spMkLst>
        </pc:spChg>
        <pc:spChg chg="del">
          <ac:chgData name="Elena Alexandra Moise (1908804)" userId="8c76a7f4-dbaf-4a96-a012-b4c8966211d8" providerId="ADAL" clId="{3138DEB4-A8F9-4CCD-B93F-897B9290B8A8}" dt="2021-05-26T23:36:28.444" v="784" actId="21"/>
          <ac:spMkLst>
            <pc:docMk/>
            <pc:sldMk cId="3711219654" sldId="284"/>
            <ac:spMk id="11" creationId="{E0EE4D60-A1DE-4296-8D93-0B5C0FDED108}"/>
          </ac:spMkLst>
        </pc:spChg>
        <pc:spChg chg="add del mod">
          <ac:chgData name="Elena Alexandra Moise (1908804)" userId="8c76a7f4-dbaf-4a96-a012-b4c8966211d8" providerId="ADAL" clId="{3138DEB4-A8F9-4CCD-B93F-897B9290B8A8}" dt="2021-05-27T00:22:14.006" v="1474" actId="21"/>
          <ac:spMkLst>
            <pc:docMk/>
            <pc:sldMk cId="3711219654" sldId="284"/>
            <ac:spMk id="12" creationId="{14DEAB8A-AEEC-45BC-95E5-C857FBF6D408}"/>
          </ac:spMkLst>
        </pc:spChg>
        <pc:spChg chg="add del mod">
          <ac:chgData name="Elena Alexandra Moise (1908804)" userId="8c76a7f4-dbaf-4a96-a012-b4c8966211d8" providerId="ADAL" clId="{3138DEB4-A8F9-4CCD-B93F-897B9290B8A8}" dt="2021-05-27T00:06:21.955" v="1394" actId="21"/>
          <ac:spMkLst>
            <pc:docMk/>
            <pc:sldMk cId="3711219654" sldId="284"/>
            <ac:spMk id="13" creationId="{52D7D750-F823-4873-B574-6FEB6A3474A2}"/>
          </ac:spMkLst>
        </pc:spChg>
        <pc:spChg chg="add del mod">
          <ac:chgData name="Elena Alexandra Moise (1908804)" userId="8c76a7f4-dbaf-4a96-a012-b4c8966211d8" providerId="ADAL" clId="{3138DEB4-A8F9-4CCD-B93F-897B9290B8A8}" dt="2021-05-26T23:43:24.387" v="905" actId="11529"/>
          <ac:spMkLst>
            <pc:docMk/>
            <pc:sldMk cId="3711219654" sldId="284"/>
            <ac:spMk id="16" creationId="{92ED68D1-268E-4E6B-9BCC-1BCB9D069D6D}"/>
          </ac:spMkLst>
        </pc:spChg>
        <pc:spChg chg="add del mod">
          <ac:chgData name="Elena Alexandra Moise (1908804)" userId="8c76a7f4-dbaf-4a96-a012-b4c8966211d8" providerId="ADAL" clId="{3138DEB4-A8F9-4CCD-B93F-897B9290B8A8}" dt="2021-05-27T00:07:04.473" v="1401" actId="21"/>
          <ac:spMkLst>
            <pc:docMk/>
            <pc:sldMk cId="3711219654" sldId="284"/>
            <ac:spMk id="17" creationId="{58986DD3-F128-453D-AA87-E370218F575B}"/>
          </ac:spMkLst>
        </pc:spChg>
        <pc:spChg chg="add del mod">
          <ac:chgData name="Elena Alexandra Moise (1908804)" userId="8c76a7f4-dbaf-4a96-a012-b4c8966211d8" providerId="ADAL" clId="{3138DEB4-A8F9-4CCD-B93F-897B9290B8A8}" dt="2021-05-27T00:06:24.975" v="1395" actId="21"/>
          <ac:spMkLst>
            <pc:docMk/>
            <pc:sldMk cId="3711219654" sldId="284"/>
            <ac:spMk id="19" creationId="{08D22E1C-AF63-4F79-B351-445C8BE18416}"/>
          </ac:spMkLst>
        </pc:spChg>
        <pc:spChg chg="add del mod">
          <ac:chgData name="Elena Alexandra Moise (1908804)" userId="8c76a7f4-dbaf-4a96-a012-b4c8966211d8" providerId="ADAL" clId="{3138DEB4-A8F9-4CCD-B93F-897B9290B8A8}" dt="2021-05-27T00:06:27.775" v="1396" actId="21"/>
          <ac:spMkLst>
            <pc:docMk/>
            <pc:sldMk cId="3711219654" sldId="284"/>
            <ac:spMk id="20" creationId="{3BC754C2-2A67-4C24-8E17-5C01679C8D94}"/>
          </ac:spMkLst>
        </pc:spChg>
        <pc:spChg chg="add del mod">
          <ac:chgData name="Elena Alexandra Moise (1908804)" userId="8c76a7f4-dbaf-4a96-a012-b4c8966211d8" providerId="ADAL" clId="{3138DEB4-A8F9-4CCD-B93F-897B9290B8A8}" dt="2021-05-27T00:06:32.214" v="1397" actId="21"/>
          <ac:spMkLst>
            <pc:docMk/>
            <pc:sldMk cId="3711219654" sldId="284"/>
            <ac:spMk id="21" creationId="{FE34B478-264A-40B0-86F8-BCB4244DCB8D}"/>
          </ac:spMkLst>
        </pc:spChg>
        <pc:spChg chg="add del mod">
          <ac:chgData name="Elena Alexandra Moise (1908804)" userId="8c76a7f4-dbaf-4a96-a012-b4c8966211d8" providerId="ADAL" clId="{3138DEB4-A8F9-4CCD-B93F-897B9290B8A8}" dt="2021-05-27T00:07:36.152" v="1405" actId="21"/>
          <ac:spMkLst>
            <pc:docMk/>
            <pc:sldMk cId="3711219654" sldId="284"/>
            <ac:spMk id="22" creationId="{94DAF5D5-BB82-4790-B9A3-5F0DF19CC653}"/>
          </ac:spMkLst>
        </pc:spChg>
        <pc:spChg chg="add del mod">
          <ac:chgData name="Elena Alexandra Moise (1908804)" userId="8c76a7f4-dbaf-4a96-a012-b4c8966211d8" providerId="ADAL" clId="{3138DEB4-A8F9-4CCD-B93F-897B9290B8A8}" dt="2021-05-27T00:09:44.341" v="1422" actId="21"/>
          <ac:spMkLst>
            <pc:docMk/>
            <pc:sldMk cId="3711219654" sldId="284"/>
            <ac:spMk id="23" creationId="{C86396E8-BD0E-4739-8836-DA1165F00D9A}"/>
          </ac:spMkLst>
        </pc:spChg>
        <pc:spChg chg="add del mod">
          <ac:chgData name="Elena Alexandra Moise (1908804)" userId="8c76a7f4-dbaf-4a96-a012-b4c8966211d8" providerId="ADAL" clId="{3138DEB4-A8F9-4CCD-B93F-897B9290B8A8}" dt="2021-05-27T00:09:48.953" v="1423" actId="21"/>
          <ac:spMkLst>
            <pc:docMk/>
            <pc:sldMk cId="3711219654" sldId="284"/>
            <ac:spMk id="25" creationId="{2447971B-DB72-47AE-B736-AF29EE157DB3}"/>
          </ac:spMkLst>
        </pc:spChg>
        <pc:spChg chg="add del mod">
          <ac:chgData name="Elena Alexandra Moise (1908804)" userId="8c76a7f4-dbaf-4a96-a012-b4c8966211d8" providerId="ADAL" clId="{3138DEB4-A8F9-4CCD-B93F-897B9290B8A8}" dt="2021-05-26T23:59:25.038" v="1347" actId="21"/>
          <ac:spMkLst>
            <pc:docMk/>
            <pc:sldMk cId="3711219654" sldId="284"/>
            <ac:spMk id="27" creationId="{F4D1576D-7918-4B6B-8DC4-B848C30B7449}"/>
          </ac:spMkLst>
        </pc:spChg>
        <pc:spChg chg="add del">
          <ac:chgData name="Elena Alexandra Moise (1908804)" userId="8c76a7f4-dbaf-4a96-a012-b4c8966211d8" providerId="ADAL" clId="{3138DEB4-A8F9-4CCD-B93F-897B9290B8A8}" dt="2021-05-26T23:56:32.471" v="1250" actId="11529"/>
          <ac:spMkLst>
            <pc:docMk/>
            <pc:sldMk cId="3711219654" sldId="284"/>
            <ac:spMk id="29" creationId="{FA41994E-29AB-47E8-A9D3-0620E2681E27}"/>
          </ac:spMkLst>
        </pc:spChg>
        <pc:spChg chg="add del mod">
          <ac:chgData name="Elena Alexandra Moise (1908804)" userId="8c76a7f4-dbaf-4a96-a012-b4c8966211d8" providerId="ADAL" clId="{3138DEB4-A8F9-4CCD-B93F-897B9290B8A8}" dt="2021-05-26T23:57:30.314" v="1259" actId="21"/>
          <ac:spMkLst>
            <pc:docMk/>
            <pc:sldMk cId="3711219654" sldId="284"/>
            <ac:spMk id="31" creationId="{340A7491-C312-4D36-BA63-6F859CD81D66}"/>
          </ac:spMkLst>
        </pc:spChg>
        <pc:spChg chg="add del mod">
          <ac:chgData name="Elena Alexandra Moise (1908804)" userId="8c76a7f4-dbaf-4a96-a012-b4c8966211d8" providerId="ADAL" clId="{3138DEB4-A8F9-4CCD-B93F-897B9290B8A8}" dt="2021-05-27T00:09:59.442" v="1425" actId="21"/>
          <ac:spMkLst>
            <pc:docMk/>
            <pc:sldMk cId="3711219654" sldId="284"/>
            <ac:spMk id="33" creationId="{E4C33ABF-0FC8-4BC5-9DCC-8B7B7A4D1A9C}"/>
          </ac:spMkLst>
        </pc:spChg>
        <pc:spChg chg="add del mod">
          <ac:chgData name="Elena Alexandra Moise (1908804)" userId="8c76a7f4-dbaf-4a96-a012-b4c8966211d8" providerId="ADAL" clId="{3138DEB4-A8F9-4CCD-B93F-897B9290B8A8}" dt="2021-05-27T00:09:52.493" v="1424" actId="21"/>
          <ac:spMkLst>
            <pc:docMk/>
            <pc:sldMk cId="3711219654" sldId="284"/>
            <ac:spMk id="34" creationId="{08B6BD70-2949-44C1-8D23-9EDCE8026E1B}"/>
          </ac:spMkLst>
        </pc:spChg>
        <pc:graphicFrameChg chg="add del mod modGraphic">
          <ac:chgData name="Elena Alexandra Moise (1908804)" userId="8c76a7f4-dbaf-4a96-a012-b4c8966211d8" providerId="ADAL" clId="{3138DEB4-A8F9-4CCD-B93F-897B9290B8A8}" dt="2021-05-27T00:13:38.795" v="1453" actId="21"/>
          <ac:graphicFrameMkLst>
            <pc:docMk/>
            <pc:sldMk cId="3711219654" sldId="284"/>
            <ac:graphicFrameMk id="35" creationId="{14195CFD-9B07-4023-86C3-04D291F26501}"/>
          </ac:graphicFrameMkLst>
        </pc:graphicFrameChg>
        <pc:graphicFrameChg chg="add del mod modGraphic">
          <ac:chgData name="Elena Alexandra Moise (1908804)" userId="8c76a7f4-dbaf-4a96-a012-b4c8966211d8" providerId="ADAL" clId="{3138DEB4-A8F9-4CCD-B93F-897B9290B8A8}" dt="2021-05-27T00:16:19.452" v="1458" actId="21"/>
          <ac:graphicFrameMkLst>
            <pc:docMk/>
            <pc:sldMk cId="3711219654" sldId="284"/>
            <ac:graphicFrameMk id="36" creationId="{6E9DFCFD-DB1D-4F5A-BAE2-DE229F6D7CF6}"/>
          </ac:graphicFrameMkLst>
        </pc:graphicFrameChg>
        <pc:graphicFrameChg chg="add mod modGraphic">
          <ac:chgData name="Elena Alexandra Moise (1908804)" userId="8c76a7f4-dbaf-4a96-a012-b4c8966211d8" providerId="ADAL" clId="{3138DEB4-A8F9-4CCD-B93F-897B9290B8A8}" dt="2021-05-27T23:08:51.013" v="3869" actId="1076"/>
          <ac:graphicFrameMkLst>
            <pc:docMk/>
            <pc:sldMk cId="3711219654" sldId="284"/>
            <ac:graphicFrameMk id="37" creationId="{BE0AE34C-E1EC-48B2-9132-75FDD88D91DA}"/>
          </ac:graphicFrameMkLst>
        </pc:graphicFrameChg>
        <pc:picChg chg="mod">
          <ac:chgData name="Elena Alexandra Moise (1908804)" userId="8c76a7f4-dbaf-4a96-a012-b4c8966211d8" providerId="ADAL" clId="{3138DEB4-A8F9-4CCD-B93F-897B9290B8A8}" dt="2021-05-27T00:06:42.592" v="1398" actId="1076"/>
          <ac:picMkLst>
            <pc:docMk/>
            <pc:sldMk cId="3711219654" sldId="284"/>
            <ac:picMk id="9" creationId="{039BFAD7-131E-407E-8A28-E4CF6B8977F6}"/>
          </ac:picMkLst>
        </pc:picChg>
        <pc:picChg chg="del">
          <ac:chgData name="Elena Alexandra Moise (1908804)" userId="8c76a7f4-dbaf-4a96-a012-b4c8966211d8" providerId="ADAL" clId="{3138DEB4-A8F9-4CCD-B93F-897B9290B8A8}" dt="2021-05-26T23:36:39.483" v="786" actId="21"/>
          <ac:picMkLst>
            <pc:docMk/>
            <pc:sldMk cId="3711219654" sldId="284"/>
            <ac:picMk id="80" creationId="{1198805C-69FE-4129-96D0-B3F35CB64166}"/>
          </ac:picMkLst>
        </pc:picChg>
        <pc:picChg chg="del">
          <ac:chgData name="Elena Alexandra Moise (1908804)" userId="8c76a7f4-dbaf-4a96-a012-b4c8966211d8" providerId="ADAL" clId="{3138DEB4-A8F9-4CCD-B93F-897B9290B8A8}" dt="2021-05-26T23:36:53.461" v="788" actId="21"/>
          <ac:picMkLst>
            <pc:docMk/>
            <pc:sldMk cId="3711219654" sldId="284"/>
            <ac:picMk id="95" creationId="{96991F60-484C-4906-ADB8-676435D3D6E3}"/>
          </ac:picMkLst>
        </pc:picChg>
        <pc:cxnChg chg="del">
          <ac:chgData name="Elena Alexandra Moise (1908804)" userId="8c76a7f4-dbaf-4a96-a012-b4c8966211d8" providerId="ADAL" clId="{3138DEB4-A8F9-4CCD-B93F-897B9290B8A8}" dt="2021-05-26T23:36:35.536" v="785" actId="21"/>
          <ac:cxnSpMkLst>
            <pc:docMk/>
            <pc:sldMk cId="3711219654" sldId="284"/>
            <ac:cxnSpMk id="65" creationId="{A4132B5C-BDF2-4C9A-B21E-BDD2CD03A542}"/>
          </ac:cxnSpMkLst>
        </pc:cxnChg>
      </pc:sldChg>
      <pc:sldChg chg="addSp delSp modSp mod">
        <pc:chgData name="Elena Alexandra Moise (1908804)" userId="8c76a7f4-dbaf-4a96-a012-b4c8966211d8" providerId="ADAL" clId="{3138DEB4-A8F9-4CCD-B93F-897B9290B8A8}" dt="2021-05-28T21:42:55.886" v="3966" actId="14100"/>
        <pc:sldMkLst>
          <pc:docMk/>
          <pc:sldMk cId="342267694" sldId="285"/>
        </pc:sldMkLst>
        <pc:spChg chg="add mod">
          <ac:chgData name="Elena Alexandra Moise (1908804)" userId="8c76a7f4-dbaf-4a96-a012-b4c8966211d8" providerId="ADAL" clId="{3138DEB4-A8F9-4CCD-B93F-897B9290B8A8}" dt="2021-05-28T21:37:05.112" v="3933" actId="207"/>
          <ac:spMkLst>
            <pc:docMk/>
            <pc:sldMk cId="342267694" sldId="285"/>
            <ac:spMk id="2" creationId="{F936A347-33E0-450C-BB8D-EF31658B7795}"/>
          </ac:spMkLst>
        </pc:spChg>
        <pc:spChg chg="add del mod">
          <ac:chgData name="Elena Alexandra Moise (1908804)" userId="8c76a7f4-dbaf-4a96-a012-b4c8966211d8" providerId="ADAL" clId="{3138DEB4-A8F9-4CCD-B93F-897B9290B8A8}" dt="2021-05-28T21:42:28.541" v="3963" actId="1076"/>
          <ac:spMkLst>
            <pc:docMk/>
            <pc:sldMk cId="342267694" sldId="285"/>
            <ac:spMk id="3" creationId="{206EB921-AA83-46BE-B49D-DE9DCC5E2315}"/>
          </ac:spMkLst>
        </pc:spChg>
        <pc:spChg chg="del">
          <ac:chgData name="Elena Alexandra Moise (1908804)" userId="8c76a7f4-dbaf-4a96-a012-b4c8966211d8" providerId="ADAL" clId="{3138DEB4-A8F9-4CCD-B93F-897B9290B8A8}" dt="2021-05-28T21:36:14.418" v="3916" actId="21"/>
          <ac:spMkLst>
            <pc:docMk/>
            <pc:sldMk cId="342267694" sldId="285"/>
            <ac:spMk id="8" creationId="{095D5BDA-3FB5-4101-9809-41C0B0EEFDB5}"/>
          </ac:spMkLst>
        </pc:spChg>
        <pc:grpChg chg="del mod">
          <ac:chgData name="Elena Alexandra Moise (1908804)" userId="8c76a7f4-dbaf-4a96-a012-b4c8966211d8" providerId="ADAL" clId="{3138DEB4-A8F9-4CCD-B93F-897B9290B8A8}" dt="2021-05-28T21:41:08.906" v="3950" actId="21"/>
          <ac:grpSpMkLst>
            <pc:docMk/>
            <pc:sldMk cId="342267694" sldId="285"/>
            <ac:grpSpMk id="5" creationId="{1A141F7B-AE96-45F9-BC57-F7C86174910A}"/>
          </ac:grpSpMkLst>
        </pc:grpChg>
        <pc:grpChg chg="add del mod">
          <ac:chgData name="Elena Alexandra Moise (1908804)" userId="8c76a7f4-dbaf-4a96-a012-b4c8966211d8" providerId="ADAL" clId="{3138DEB4-A8F9-4CCD-B93F-897B9290B8A8}" dt="2021-05-28T21:42:55.886" v="3966" actId="14100"/>
          <ac:grpSpMkLst>
            <pc:docMk/>
            <pc:sldMk cId="342267694" sldId="285"/>
            <ac:grpSpMk id="7" creationId="{F5325EDA-7343-463C-83EC-5D799E8B8195}"/>
          </ac:grpSpMkLst>
        </pc:grpChg>
        <pc:picChg chg="add del mod">
          <ac:chgData name="Elena Alexandra Moise (1908804)" userId="8c76a7f4-dbaf-4a96-a012-b4c8966211d8" providerId="ADAL" clId="{3138DEB4-A8F9-4CCD-B93F-897B9290B8A8}" dt="2021-05-28T21:38:56.467" v="3941" actId="22"/>
          <ac:picMkLst>
            <pc:docMk/>
            <pc:sldMk cId="342267694" sldId="285"/>
            <ac:picMk id="6" creationId="{3A4CC069-1E1E-47C9-8380-2ECC41F7E77A}"/>
          </ac:picMkLst>
        </pc:picChg>
        <pc:picChg chg="mod">
          <ac:chgData name="Elena Alexandra Moise (1908804)" userId="8c76a7f4-dbaf-4a96-a012-b4c8966211d8" providerId="ADAL" clId="{3138DEB4-A8F9-4CCD-B93F-897B9290B8A8}" dt="2021-05-28T21:36:25.228" v="3918" actId="1076"/>
          <ac:picMkLst>
            <pc:docMk/>
            <pc:sldMk cId="342267694" sldId="285"/>
            <ac:picMk id="40" creationId="{C997398D-3BA0-47F4-93CE-55576CE45E21}"/>
          </ac:picMkLst>
        </pc:picChg>
      </pc:sldChg>
      <pc:sldChg chg="addSp modSp mod">
        <pc:chgData name="Elena Alexandra Moise (1908804)" userId="8c76a7f4-dbaf-4a96-a012-b4c8966211d8" providerId="ADAL" clId="{3138DEB4-A8F9-4CCD-B93F-897B9290B8A8}" dt="2021-06-11T23:36:55.270" v="6062"/>
        <pc:sldMkLst>
          <pc:docMk/>
          <pc:sldMk cId="406473452" sldId="286"/>
        </pc:sldMkLst>
        <pc:picChg chg="add mod ord">
          <ac:chgData name="Elena Alexandra Moise (1908804)" userId="8c76a7f4-dbaf-4a96-a012-b4c8966211d8" providerId="ADAL" clId="{3138DEB4-A8F9-4CCD-B93F-897B9290B8A8}" dt="2021-06-11T23:36:55.270" v="6062"/>
          <ac:picMkLst>
            <pc:docMk/>
            <pc:sldMk cId="406473452" sldId="286"/>
            <ac:picMk id="2" creationId="{5C9C0DFA-4620-4D1F-A01E-8BAE88F41228}"/>
          </ac:picMkLst>
        </pc:picChg>
      </pc:sldChg>
      <pc:sldChg chg="addSp delSp modSp mod">
        <pc:chgData name="Elena Alexandra Moise (1908804)" userId="8c76a7f4-dbaf-4a96-a012-b4c8966211d8" providerId="ADAL" clId="{3138DEB4-A8F9-4CCD-B93F-897B9290B8A8}" dt="2021-06-11T23:34:45.664" v="6056" actId="1076"/>
        <pc:sldMkLst>
          <pc:docMk/>
          <pc:sldMk cId="876529831" sldId="288"/>
        </pc:sldMkLst>
        <pc:spChg chg="add del mod">
          <ac:chgData name="Elena Alexandra Moise (1908804)" userId="8c76a7f4-dbaf-4a96-a012-b4c8966211d8" providerId="ADAL" clId="{3138DEB4-A8F9-4CCD-B93F-897B9290B8A8}" dt="2021-06-11T22:30:11.509" v="4823" actId="21"/>
          <ac:spMkLst>
            <pc:docMk/>
            <pc:sldMk cId="876529831" sldId="288"/>
            <ac:spMk id="4" creationId="{F0E5F607-48C6-47F3-935F-5CEE5C0F4B5A}"/>
          </ac:spMkLst>
        </pc:spChg>
        <pc:spChg chg="mod">
          <ac:chgData name="Elena Alexandra Moise (1908804)" userId="8c76a7f4-dbaf-4a96-a012-b4c8966211d8" providerId="ADAL" clId="{3138DEB4-A8F9-4CCD-B93F-897B9290B8A8}" dt="2021-06-11T23:34:33.348" v="6055" actId="20577"/>
          <ac:spMkLst>
            <pc:docMk/>
            <pc:sldMk cId="876529831" sldId="288"/>
            <ac:spMk id="6" creationId="{97CE374A-45B7-4E0D-B1CA-3E4564BBE92C}"/>
          </ac:spMkLst>
        </pc:spChg>
        <pc:spChg chg="add del mod">
          <ac:chgData name="Elena Alexandra Moise (1908804)" userId="8c76a7f4-dbaf-4a96-a012-b4c8966211d8" providerId="ADAL" clId="{3138DEB4-A8F9-4CCD-B93F-897B9290B8A8}" dt="2021-06-11T22:36:14.040" v="5023" actId="21"/>
          <ac:spMkLst>
            <pc:docMk/>
            <pc:sldMk cId="876529831" sldId="288"/>
            <ac:spMk id="7" creationId="{42D97A30-D0D2-4AA7-BFA2-9121A8F82B99}"/>
          </ac:spMkLst>
        </pc:spChg>
        <pc:spChg chg="del">
          <ac:chgData name="Elena Alexandra Moise (1908804)" userId="8c76a7f4-dbaf-4a96-a012-b4c8966211d8" providerId="ADAL" clId="{3138DEB4-A8F9-4CCD-B93F-897B9290B8A8}" dt="2021-06-11T21:57:24.312" v="3985" actId="21"/>
          <ac:spMkLst>
            <pc:docMk/>
            <pc:sldMk cId="876529831" sldId="288"/>
            <ac:spMk id="8" creationId="{4F107DB2-27FC-4D14-B0B8-50EA5C4E2870}"/>
          </ac:spMkLst>
        </pc:spChg>
        <pc:spChg chg="del mod">
          <ac:chgData name="Elena Alexandra Moise (1908804)" userId="8c76a7f4-dbaf-4a96-a012-b4c8966211d8" providerId="ADAL" clId="{3138DEB4-A8F9-4CCD-B93F-897B9290B8A8}" dt="2021-06-11T23:28:24.353" v="5921" actId="21"/>
          <ac:spMkLst>
            <pc:docMk/>
            <pc:sldMk cId="876529831" sldId="288"/>
            <ac:spMk id="14" creationId="{C862BC4D-BD7A-417E-A34A-59CE4D4A6AC8}"/>
          </ac:spMkLst>
        </pc:spChg>
        <pc:spChg chg="add del mod">
          <ac:chgData name="Elena Alexandra Moise (1908804)" userId="8c76a7f4-dbaf-4a96-a012-b4c8966211d8" providerId="ADAL" clId="{3138DEB4-A8F9-4CCD-B93F-897B9290B8A8}" dt="2021-06-11T23:28:24.359" v="5923"/>
          <ac:spMkLst>
            <pc:docMk/>
            <pc:sldMk cId="876529831" sldId="288"/>
            <ac:spMk id="17" creationId="{7F429E9A-0458-460B-AA0C-E9633431FF1F}"/>
          </ac:spMkLst>
        </pc:spChg>
        <pc:spChg chg="add mod">
          <ac:chgData name="Elena Alexandra Moise (1908804)" userId="8c76a7f4-dbaf-4a96-a012-b4c8966211d8" providerId="ADAL" clId="{3138DEB4-A8F9-4CCD-B93F-897B9290B8A8}" dt="2021-06-11T23:34:45.664" v="6056" actId="1076"/>
          <ac:spMkLst>
            <pc:docMk/>
            <pc:sldMk cId="876529831" sldId="288"/>
            <ac:spMk id="18" creationId="{071D7D7D-953E-40E6-8434-D275C16EB8AB}"/>
          </ac:spMkLst>
        </pc:spChg>
        <pc:grpChg chg="del">
          <ac:chgData name="Elena Alexandra Moise (1908804)" userId="8c76a7f4-dbaf-4a96-a012-b4c8966211d8" providerId="ADAL" clId="{3138DEB4-A8F9-4CCD-B93F-897B9290B8A8}" dt="2021-06-11T21:55:12.087" v="3968" actId="21"/>
          <ac:grpSpMkLst>
            <pc:docMk/>
            <pc:sldMk cId="876529831" sldId="288"/>
            <ac:grpSpMk id="9" creationId="{E7969C14-1078-4610-9BC5-74119C9B87BE}"/>
          </ac:grpSpMkLst>
        </pc:grpChg>
        <pc:picChg chg="add mod">
          <ac:chgData name="Elena Alexandra Moise (1908804)" userId="8c76a7f4-dbaf-4a96-a012-b4c8966211d8" providerId="ADAL" clId="{3138DEB4-A8F9-4CCD-B93F-897B9290B8A8}" dt="2021-06-11T22:36:23.825" v="5024" actId="1076"/>
          <ac:picMkLst>
            <pc:docMk/>
            <pc:sldMk cId="876529831" sldId="288"/>
            <ac:picMk id="3" creationId="{C77548F5-8BB7-4ADF-A13A-D313957D254E}"/>
          </ac:picMkLst>
        </pc:picChg>
        <pc:picChg chg="add mod ord">
          <ac:chgData name="Elena Alexandra Moise (1908804)" userId="8c76a7f4-dbaf-4a96-a012-b4c8966211d8" providerId="ADAL" clId="{3138DEB4-A8F9-4CCD-B93F-897B9290B8A8}" dt="2021-06-11T22:35:30.554" v="5018" actId="14100"/>
          <ac:picMkLst>
            <pc:docMk/>
            <pc:sldMk cId="876529831" sldId="288"/>
            <ac:picMk id="12" creationId="{27B00966-DAA0-485B-ADFB-77B9842D0C58}"/>
          </ac:picMkLst>
        </pc:picChg>
        <pc:picChg chg="del mod">
          <ac:chgData name="Elena Alexandra Moise (1908804)" userId="8c76a7f4-dbaf-4a96-a012-b4c8966211d8" providerId="ADAL" clId="{3138DEB4-A8F9-4CCD-B93F-897B9290B8A8}" dt="2021-06-11T22:34:43.316" v="5015" actId="21"/>
          <ac:picMkLst>
            <pc:docMk/>
            <pc:sldMk cId="876529831" sldId="288"/>
            <ac:picMk id="16" creationId="{4E408D58-0A21-4D16-A8D8-54C17D5AD4A1}"/>
          </ac:picMkLst>
        </pc:picChg>
      </pc:sldChg>
      <pc:sldChg chg="addSp delSp modSp mod ord">
        <pc:chgData name="Elena Alexandra Moise (1908804)" userId="8c76a7f4-dbaf-4a96-a012-b4c8966211d8" providerId="ADAL" clId="{3138DEB4-A8F9-4CCD-B93F-897B9290B8A8}" dt="2021-05-28T21:33:44.632" v="3915" actId="1076"/>
        <pc:sldMkLst>
          <pc:docMk/>
          <pc:sldMk cId="2045927500" sldId="290"/>
        </pc:sldMkLst>
        <pc:spChg chg="add mod">
          <ac:chgData name="Elena Alexandra Moise (1908804)" userId="8c76a7f4-dbaf-4a96-a012-b4c8966211d8" providerId="ADAL" clId="{3138DEB4-A8F9-4CCD-B93F-897B9290B8A8}" dt="2021-05-28T21:33:02.026" v="3904" actId="1076"/>
          <ac:spMkLst>
            <pc:docMk/>
            <pc:sldMk cId="2045927500" sldId="290"/>
            <ac:spMk id="4" creationId="{19A7F8E0-DD52-443C-B48A-276C03FEC0FE}"/>
          </ac:spMkLst>
        </pc:spChg>
        <pc:spChg chg="add del mod">
          <ac:chgData name="Elena Alexandra Moise (1908804)" userId="8c76a7f4-dbaf-4a96-a012-b4c8966211d8" providerId="ADAL" clId="{3138DEB4-A8F9-4CCD-B93F-897B9290B8A8}" dt="2021-05-27T09:55:15.211" v="2387" actId="21"/>
          <ac:spMkLst>
            <pc:docMk/>
            <pc:sldMk cId="2045927500" sldId="290"/>
            <ac:spMk id="5" creationId="{819521BA-5859-4E02-9989-3BBFD44A35FD}"/>
          </ac:spMkLst>
        </pc:spChg>
        <pc:spChg chg="add mod">
          <ac:chgData name="Elena Alexandra Moise (1908804)" userId="8c76a7f4-dbaf-4a96-a012-b4c8966211d8" providerId="ADAL" clId="{3138DEB4-A8F9-4CCD-B93F-897B9290B8A8}" dt="2021-05-28T21:33:44.632" v="3915" actId="1076"/>
          <ac:spMkLst>
            <pc:docMk/>
            <pc:sldMk cId="2045927500" sldId="290"/>
            <ac:spMk id="5" creationId="{CC7370DD-9126-4275-ACEC-A41C14DEED92}"/>
          </ac:spMkLst>
        </pc:spChg>
        <pc:spChg chg="del mod">
          <ac:chgData name="Elena Alexandra Moise (1908804)" userId="8c76a7f4-dbaf-4a96-a012-b4c8966211d8" providerId="ADAL" clId="{3138DEB4-A8F9-4CCD-B93F-897B9290B8A8}" dt="2021-05-27T10:31:14.243" v="2641" actId="21"/>
          <ac:spMkLst>
            <pc:docMk/>
            <pc:sldMk cId="2045927500" sldId="290"/>
            <ac:spMk id="6" creationId="{8731809E-8E18-43BD-A316-1C8D40A767E4}"/>
          </ac:spMkLst>
        </pc:spChg>
        <pc:spChg chg="del mod">
          <ac:chgData name="Elena Alexandra Moise (1908804)" userId="8c76a7f4-dbaf-4a96-a012-b4c8966211d8" providerId="ADAL" clId="{3138DEB4-A8F9-4CCD-B93F-897B9290B8A8}" dt="2021-05-27T09:44:39.189" v="2384" actId="21"/>
          <ac:spMkLst>
            <pc:docMk/>
            <pc:sldMk cId="2045927500" sldId="290"/>
            <ac:spMk id="8" creationId="{74E14E6A-C4DB-4C0F-B96B-8EF66908637B}"/>
          </ac:spMkLst>
        </pc:spChg>
        <pc:spChg chg="del mod ord">
          <ac:chgData name="Elena Alexandra Moise (1908804)" userId="8c76a7f4-dbaf-4a96-a012-b4c8966211d8" providerId="ADAL" clId="{3138DEB4-A8F9-4CCD-B93F-897B9290B8A8}" dt="2021-05-27T13:40:37.955" v="3731" actId="21"/>
          <ac:spMkLst>
            <pc:docMk/>
            <pc:sldMk cId="2045927500" sldId="290"/>
            <ac:spMk id="12" creationId="{EC784E4D-7E61-4FDC-AD6A-E38867722409}"/>
          </ac:spMkLst>
        </pc:spChg>
        <pc:spChg chg="del">
          <ac:chgData name="Elena Alexandra Moise (1908804)" userId="8c76a7f4-dbaf-4a96-a012-b4c8966211d8" providerId="ADAL" clId="{3138DEB4-A8F9-4CCD-B93F-897B9290B8A8}" dt="2021-05-27T13:40:46.932" v="3733" actId="21"/>
          <ac:spMkLst>
            <pc:docMk/>
            <pc:sldMk cId="2045927500" sldId="290"/>
            <ac:spMk id="15" creationId="{652937FB-CDE3-46B3-8481-AB5DB8C4BABA}"/>
          </ac:spMkLst>
        </pc:spChg>
        <pc:spChg chg="add del mod">
          <ac:chgData name="Elena Alexandra Moise (1908804)" userId="8c76a7f4-dbaf-4a96-a012-b4c8966211d8" providerId="ADAL" clId="{3138DEB4-A8F9-4CCD-B93F-897B9290B8A8}" dt="2021-05-27T10:31:29.141" v="2644" actId="21"/>
          <ac:spMkLst>
            <pc:docMk/>
            <pc:sldMk cId="2045927500" sldId="290"/>
            <ac:spMk id="17" creationId="{07EFE725-18F5-45BF-BF61-5DAFB57AB141}"/>
          </ac:spMkLst>
        </pc:spChg>
        <pc:spChg chg="add del mod">
          <ac:chgData name="Elena Alexandra Moise (1908804)" userId="8c76a7f4-dbaf-4a96-a012-b4c8966211d8" providerId="ADAL" clId="{3138DEB4-A8F9-4CCD-B93F-897B9290B8A8}" dt="2021-05-27T12:35:25.529" v="3157" actId="21"/>
          <ac:spMkLst>
            <pc:docMk/>
            <pc:sldMk cId="2045927500" sldId="290"/>
            <ac:spMk id="18" creationId="{39F9CB5E-6C6E-4855-9FF5-C4C261BB00E5}"/>
          </ac:spMkLst>
        </pc:spChg>
        <pc:spChg chg="add del mod">
          <ac:chgData name="Elena Alexandra Moise (1908804)" userId="8c76a7f4-dbaf-4a96-a012-b4c8966211d8" providerId="ADAL" clId="{3138DEB4-A8F9-4CCD-B93F-897B9290B8A8}" dt="2021-05-27T12:32:07.075" v="3141" actId="21"/>
          <ac:spMkLst>
            <pc:docMk/>
            <pc:sldMk cId="2045927500" sldId="290"/>
            <ac:spMk id="22" creationId="{99111FD0-5138-41C4-9762-125CF8EDC23C}"/>
          </ac:spMkLst>
        </pc:spChg>
        <pc:spChg chg="add del mod">
          <ac:chgData name="Elena Alexandra Moise (1908804)" userId="8c76a7f4-dbaf-4a96-a012-b4c8966211d8" providerId="ADAL" clId="{3138DEB4-A8F9-4CCD-B93F-897B9290B8A8}" dt="2021-05-27T12:33:28.160" v="3145" actId="21"/>
          <ac:spMkLst>
            <pc:docMk/>
            <pc:sldMk cId="2045927500" sldId="290"/>
            <ac:spMk id="25" creationId="{A60054E0-FF3F-428C-836F-FFF2752EF69E}"/>
          </ac:spMkLst>
        </pc:spChg>
        <pc:spChg chg="add mod">
          <ac:chgData name="Elena Alexandra Moise (1908804)" userId="8c76a7f4-dbaf-4a96-a012-b4c8966211d8" providerId="ADAL" clId="{3138DEB4-A8F9-4CCD-B93F-897B9290B8A8}" dt="2021-05-27T12:36:37.914" v="3168" actId="1076"/>
          <ac:spMkLst>
            <pc:docMk/>
            <pc:sldMk cId="2045927500" sldId="290"/>
            <ac:spMk id="26" creationId="{DD76CE45-2CFA-441C-B292-7C91CED0E707}"/>
          </ac:spMkLst>
        </pc:spChg>
        <pc:spChg chg="add mod ord">
          <ac:chgData name="Elena Alexandra Moise (1908804)" userId="8c76a7f4-dbaf-4a96-a012-b4c8966211d8" providerId="ADAL" clId="{3138DEB4-A8F9-4CCD-B93F-897B9290B8A8}" dt="2021-05-27T22:52:27.928" v="3798" actId="166"/>
          <ac:spMkLst>
            <pc:docMk/>
            <pc:sldMk cId="2045927500" sldId="290"/>
            <ac:spMk id="27" creationId="{AB5E03E0-4E6C-42A5-B21C-4F04C5CFAF82}"/>
          </ac:spMkLst>
        </pc:spChg>
        <pc:spChg chg="add mod ord">
          <ac:chgData name="Elena Alexandra Moise (1908804)" userId="8c76a7f4-dbaf-4a96-a012-b4c8966211d8" providerId="ADAL" clId="{3138DEB4-A8F9-4CCD-B93F-897B9290B8A8}" dt="2021-05-27T22:53:01.710" v="3802" actId="166"/>
          <ac:spMkLst>
            <pc:docMk/>
            <pc:sldMk cId="2045927500" sldId="290"/>
            <ac:spMk id="28" creationId="{30F40350-3A0D-4ECD-B57D-39BE19A90BC3}"/>
          </ac:spMkLst>
        </pc:spChg>
        <pc:spChg chg="add mod ord">
          <ac:chgData name="Elena Alexandra Moise (1908804)" userId="8c76a7f4-dbaf-4a96-a012-b4c8966211d8" providerId="ADAL" clId="{3138DEB4-A8F9-4CCD-B93F-897B9290B8A8}" dt="2021-05-27T22:53:24.086" v="3803" actId="166"/>
          <ac:spMkLst>
            <pc:docMk/>
            <pc:sldMk cId="2045927500" sldId="290"/>
            <ac:spMk id="31" creationId="{3C47D418-BD2B-47B4-835A-B7A620DB09B2}"/>
          </ac:spMkLst>
        </pc:spChg>
        <pc:spChg chg="add mod ord">
          <ac:chgData name="Elena Alexandra Moise (1908804)" userId="8c76a7f4-dbaf-4a96-a012-b4c8966211d8" providerId="ADAL" clId="{3138DEB4-A8F9-4CCD-B93F-897B9290B8A8}" dt="2021-05-27T22:53:24.086" v="3803" actId="166"/>
          <ac:spMkLst>
            <pc:docMk/>
            <pc:sldMk cId="2045927500" sldId="290"/>
            <ac:spMk id="32" creationId="{2FFCBF08-E9C4-41FE-A75B-440EB9BE7541}"/>
          </ac:spMkLst>
        </pc:spChg>
        <pc:spChg chg="add mod ord">
          <ac:chgData name="Elena Alexandra Moise (1908804)" userId="8c76a7f4-dbaf-4a96-a012-b4c8966211d8" providerId="ADAL" clId="{3138DEB4-A8F9-4CCD-B93F-897B9290B8A8}" dt="2021-05-27T22:53:24.086" v="3803" actId="166"/>
          <ac:spMkLst>
            <pc:docMk/>
            <pc:sldMk cId="2045927500" sldId="290"/>
            <ac:spMk id="33" creationId="{12F74B8A-FEA0-41E9-B61B-FEBEE2D69F50}"/>
          </ac:spMkLst>
        </pc:spChg>
        <pc:spChg chg="add mod ord">
          <ac:chgData name="Elena Alexandra Moise (1908804)" userId="8c76a7f4-dbaf-4a96-a012-b4c8966211d8" providerId="ADAL" clId="{3138DEB4-A8F9-4CCD-B93F-897B9290B8A8}" dt="2021-05-27T22:53:24.086" v="3803" actId="166"/>
          <ac:spMkLst>
            <pc:docMk/>
            <pc:sldMk cId="2045927500" sldId="290"/>
            <ac:spMk id="34" creationId="{3FAA05A3-A519-4146-9782-BC76DE6EC752}"/>
          </ac:spMkLst>
        </pc:spChg>
        <pc:spChg chg="add mod ord">
          <ac:chgData name="Elena Alexandra Moise (1908804)" userId="8c76a7f4-dbaf-4a96-a012-b4c8966211d8" providerId="ADAL" clId="{3138DEB4-A8F9-4CCD-B93F-897B9290B8A8}" dt="2021-05-27T22:53:24.086" v="3803" actId="166"/>
          <ac:spMkLst>
            <pc:docMk/>
            <pc:sldMk cId="2045927500" sldId="290"/>
            <ac:spMk id="35" creationId="{96EB308A-2ADE-424B-97CE-20813B637956}"/>
          </ac:spMkLst>
        </pc:spChg>
        <pc:spChg chg="add mod ord">
          <ac:chgData name="Elena Alexandra Moise (1908804)" userId="8c76a7f4-dbaf-4a96-a012-b4c8966211d8" providerId="ADAL" clId="{3138DEB4-A8F9-4CCD-B93F-897B9290B8A8}" dt="2021-05-27T22:53:24.086" v="3803" actId="166"/>
          <ac:spMkLst>
            <pc:docMk/>
            <pc:sldMk cId="2045927500" sldId="290"/>
            <ac:spMk id="36" creationId="{6749D027-5983-4668-AE13-D5CBBE6A6DE0}"/>
          </ac:spMkLst>
        </pc:spChg>
        <pc:spChg chg="add mod ord">
          <ac:chgData name="Elena Alexandra Moise (1908804)" userId="8c76a7f4-dbaf-4a96-a012-b4c8966211d8" providerId="ADAL" clId="{3138DEB4-A8F9-4CCD-B93F-897B9290B8A8}" dt="2021-05-28T21:29:33.465" v="3877" actId="20577"/>
          <ac:spMkLst>
            <pc:docMk/>
            <pc:sldMk cId="2045927500" sldId="290"/>
            <ac:spMk id="38" creationId="{A7D3B6D8-3AF5-4B62-9566-1BCC8A75C6F1}"/>
          </ac:spMkLst>
        </pc:spChg>
        <pc:spChg chg="add mod ord">
          <ac:chgData name="Elena Alexandra Moise (1908804)" userId="8c76a7f4-dbaf-4a96-a012-b4c8966211d8" providerId="ADAL" clId="{3138DEB4-A8F9-4CCD-B93F-897B9290B8A8}" dt="2021-05-27T22:53:24.086" v="3803" actId="166"/>
          <ac:spMkLst>
            <pc:docMk/>
            <pc:sldMk cId="2045927500" sldId="290"/>
            <ac:spMk id="39" creationId="{DB12A77C-BCAE-492C-A3D4-2C598F18E6FC}"/>
          </ac:spMkLst>
        </pc:spChg>
        <pc:spChg chg="add mod ord">
          <ac:chgData name="Elena Alexandra Moise (1908804)" userId="8c76a7f4-dbaf-4a96-a012-b4c8966211d8" providerId="ADAL" clId="{3138DEB4-A8F9-4CCD-B93F-897B9290B8A8}" dt="2021-05-27T22:53:24.086" v="3803" actId="166"/>
          <ac:spMkLst>
            <pc:docMk/>
            <pc:sldMk cId="2045927500" sldId="290"/>
            <ac:spMk id="40" creationId="{209900FB-D126-4C3E-96AE-A15FA699D025}"/>
          </ac:spMkLst>
        </pc:spChg>
        <pc:spChg chg="add mod ord">
          <ac:chgData name="Elena Alexandra Moise (1908804)" userId="8c76a7f4-dbaf-4a96-a012-b4c8966211d8" providerId="ADAL" clId="{3138DEB4-A8F9-4CCD-B93F-897B9290B8A8}" dt="2021-05-27T22:53:24.086" v="3803" actId="166"/>
          <ac:spMkLst>
            <pc:docMk/>
            <pc:sldMk cId="2045927500" sldId="290"/>
            <ac:spMk id="41" creationId="{B87CB94B-4FF8-4B02-8FD2-2EAAC6BAA558}"/>
          </ac:spMkLst>
        </pc:spChg>
        <pc:spChg chg="add mod ord">
          <ac:chgData name="Elena Alexandra Moise (1908804)" userId="8c76a7f4-dbaf-4a96-a012-b4c8966211d8" providerId="ADAL" clId="{3138DEB4-A8F9-4CCD-B93F-897B9290B8A8}" dt="2021-05-28T21:32:37.022" v="3901" actId="1076"/>
          <ac:spMkLst>
            <pc:docMk/>
            <pc:sldMk cId="2045927500" sldId="290"/>
            <ac:spMk id="42" creationId="{EBF4EC4C-DDA5-4644-8951-936B8C1FFE6C}"/>
          </ac:spMkLst>
        </pc:spChg>
        <pc:spChg chg="add mod ord">
          <ac:chgData name="Elena Alexandra Moise (1908804)" userId="8c76a7f4-dbaf-4a96-a012-b4c8966211d8" providerId="ADAL" clId="{3138DEB4-A8F9-4CCD-B93F-897B9290B8A8}" dt="2021-05-27T22:53:24.086" v="3803" actId="166"/>
          <ac:spMkLst>
            <pc:docMk/>
            <pc:sldMk cId="2045927500" sldId="290"/>
            <ac:spMk id="44" creationId="{8C504F8A-C727-48DA-A668-5900E7780046}"/>
          </ac:spMkLst>
        </pc:spChg>
        <pc:spChg chg="add mod ord">
          <ac:chgData name="Elena Alexandra Moise (1908804)" userId="8c76a7f4-dbaf-4a96-a012-b4c8966211d8" providerId="ADAL" clId="{3138DEB4-A8F9-4CCD-B93F-897B9290B8A8}" dt="2021-05-27T22:53:24.086" v="3803" actId="166"/>
          <ac:spMkLst>
            <pc:docMk/>
            <pc:sldMk cId="2045927500" sldId="290"/>
            <ac:spMk id="45" creationId="{EE42C581-DF01-4F9D-9755-F333B738A5D4}"/>
          </ac:spMkLst>
        </pc:spChg>
        <pc:spChg chg="add mod ord">
          <ac:chgData name="Elena Alexandra Moise (1908804)" userId="8c76a7f4-dbaf-4a96-a012-b4c8966211d8" providerId="ADAL" clId="{3138DEB4-A8F9-4CCD-B93F-897B9290B8A8}" dt="2021-05-27T22:53:24.086" v="3803" actId="166"/>
          <ac:spMkLst>
            <pc:docMk/>
            <pc:sldMk cId="2045927500" sldId="290"/>
            <ac:spMk id="46" creationId="{C6D17FDC-98FD-459F-BC8B-18341A577779}"/>
          </ac:spMkLst>
        </pc:spChg>
        <pc:spChg chg="add mod ord">
          <ac:chgData name="Elena Alexandra Moise (1908804)" userId="8c76a7f4-dbaf-4a96-a012-b4c8966211d8" providerId="ADAL" clId="{3138DEB4-A8F9-4CCD-B93F-897B9290B8A8}" dt="2021-05-27T22:53:24.086" v="3803" actId="166"/>
          <ac:spMkLst>
            <pc:docMk/>
            <pc:sldMk cId="2045927500" sldId="290"/>
            <ac:spMk id="47" creationId="{83A424D5-C3F3-4C4D-97CF-0B1FA70C8404}"/>
          </ac:spMkLst>
        </pc:spChg>
        <pc:spChg chg="add mod ord">
          <ac:chgData name="Elena Alexandra Moise (1908804)" userId="8c76a7f4-dbaf-4a96-a012-b4c8966211d8" providerId="ADAL" clId="{3138DEB4-A8F9-4CCD-B93F-897B9290B8A8}" dt="2021-05-27T22:53:24.086" v="3803" actId="166"/>
          <ac:spMkLst>
            <pc:docMk/>
            <pc:sldMk cId="2045927500" sldId="290"/>
            <ac:spMk id="48" creationId="{FDBEB297-A866-4E5C-8E0C-7982A40EAD65}"/>
          </ac:spMkLst>
        </pc:spChg>
        <pc:spChg chg="add mod ord">
          <ac:chgData name="Elena Alexandra Moise (1908804)" userId="8c76a7f4-dbaf-4a96-a012-b4c8966211d8" providerId="ADAL" clId="{3138DEB4-A8F9-4CCD-B93F-897B9290B8A8}" dt="2021-05-27T22:53:24.086" v="3803" actId="166"/>
          <ac:spMkLst>
            <pc:docMk/>
            <pc:sldMk cId="2045927500" sldId="290"/>
            <ac:spMk id="49" creationId="{13EA9442-DCD4-438D-99B6-37D17EC9B2C2}"/>
          </ac:spMkLst>
        </pc:spChg>
        <pc:spChg chg="add mod ord">
          <ac:chgData name="Elena Alexandra Moise (1908804)" userId="8c76a7f4-dbaf-4a96-a012-b4c8966211d8" providerId="ADAL" clId="{3138DEB4-A8F9-4CCD-B93F-897B9290B8A8}" dt="2021-05-27T22:54:31.244" v="3810" actId="20577"/>
          <ac:spMkLst>
            <pc:docMk/>
            <pc:sldMk cId="2045927500" sldId="290"/>
            <ac:spMk id="50" creationId="{D50B5B15-7399-497D-B704-5F71C8A1C8F7}"/>
          </ac:spMkLst>
        </pc:spChg>
        <pc:spChg chg="add mod ord">
          <ac:chgData name="Elena Alexandra Moise (1908804)" userId="8c76a7f4-dbaf-4a96-a012-b4c8966211d8" providerId="ADAL" clId="{3138DEB4-A8F9-4CCD-B93F-897B9290B8A8}" dt="2021-05-27T22:53:24.086" v="3803" actId="166"/>
          <ac:spMkLst>
            <pc:docMk/>
            <pc:sldMk cId="2045927500" sldId="290"/>
            <ac:spMk id="51" creationId="{1A7B48CD-2404-436E-9854-DB51758A6977}"/>
          </ac:spMkLst>
        </pc:spChg>
        <pc:spChg chg="add mod ord">
          <ac:chgData name="Elena Alexandra Moise (1908804)" userId="8c76a7f4-dbaf-4a96-a012-b4c8966211d8" providerId="ADAL" clId="{3138DEB4-A8F9-4CCD-B93F-897B9290B8A8}" dt="2021-05-27T22:53:24.086" v="3803" actId="166"/>
          <ac:spMkLst>
            <pc:docMk/>
            <pc:sldMk cId="2045927500" sldId="290"/>
            <ac:spMk id="52" creationId="{AFBE63F6-7D14-42AE-A9EA-3D1E5A71D368}"/>
          </ac:spMkLst>
        </pc:spChg>
        <pc:spChg chg="add mod ord">
          <ac:chgData name="Elena Alexandra Moise (1908804)" userId="8c76a7f4-dbaf-4a96-a012-b4c8966211d8" providerId="ADAL" clId="{3138DEB4-A8F9-4CCD-B93F-897B9290B8A8}" dt="2021-05-27T22:53:24.086" v="3803" actId="166"/>
          <ac:spMkLst>
            <pc:docMk/>
            <pc:sldMk cId="2045927500" sldId="290"/>
            <ac:spMk id="53" creationId="{51D5777F-E33C-417C-B9F0-3620373F4283}"/>
          </ac:spMkLst>
        </pc:spChg>
        <pc:spChg chg="add mod ord">
          <ac:chgData name="Elena Alexandra Moise (1908804)" userId="8c76a7f4-dbaf-4a96-a012-b4c8966211d8" providerId="ADAL" clId="{3138DEB4-A8F9-4CCD-B93F-897B9290B8A8}" dt="2021-05-27T22:53:24.086" v="3803" actId="166"/>
          <ac:spMkLst>
            <pc:docMk/>
            <pc:sldMk cId="2045927500" sldId="290"/>
            <ac:spMk id="54" creationId="{0D11D2BD-8B3F-4BD3-9EF2-931A9B936F3C}"/>
          </ac:spMkLst>
        </pc:spChg>
        <pc:spChg chg="add mod ord">
          <ac:chgData name="Elena Alexandra Moise (1908804)" userId="8c76a7f4-dbaf-4a96-a012-b4c8966211d8" providerId="ADAL" clId="{3138DEB4-A8F9-4CCD-B93F-897B9290B8A8}" dt="2021-05-27T22:53:24.086" v="3803" actId="166"/>
          <ac:spMkLst>
            <pc:docMk/>
            <pc:sldMk cId="2045927500" sldId="290"/>
            <ac:spMk id="55" creationId="{5F843A67-591D-41D0-830D-A39F953C0925}"/>
          </ac:spMkLst>
        </pc:spChg>
        <pc:spChg chg="add mod ord">
          <ac:chgData name="Elena Alexandra Moise (1908804)" userId="8c76a7f4-dbaf-4a96-a012-b4c8966211d8" providerId="ADAL" clId="{3138DEB4-A8F9-4CCD-B93F-897B9290B8A8}" dt="2021-05-27T22:53:24.086" v="3803" actId="166"/>
          <ac:spMkLst>
            <pc:docMk/>
            <pc:sldMk cId="2045927500" sldId="290"/>
            <ac:spMk id="56" creationId="{B317A063-5FD2-4D46-9D79-65503D528A3D}"/>
          </ac:spMkLst>
        </pc:spChg>
        <pc:spChg chg="add mod ord">
          <ac:chgData name="Elena Alexandra Moise (1908804)" userId="8c76a7f4-dbaf-4a96-a012-b4c8966211d8" providerId="ADAL" clId="{3138DEB4-A8F9-4CCD-B93F-897B9290B8A8}" dt="2021-05-27T22:53:24.086" v="3803" actId="166"/>
          <ac:spMkLst>
            <pc:docMk/>
            <pc:sldMk cId="2045927500" sldId="290"/>
            <ac:spMk id="57" creationId="{1AB75247-E223-4813-B21B-41990182C5F0}"/>
          </ac:spMkLst>
        </pc:spChg>
        <pc:spChg chg="add mod ord">
          <ac:chgData name="Elena Alexandra Moise (1908804)" userId="8c76a7f4-dbaf-4a96-a012-b4c8966211d8" providerId="ADAL" clId="{3138DEB4-A8F9-4CCD-B93F-897B9290B8A8}" dt="2021-05-27T22:53:24.086" v="3803" actId="166"/>
          <ac:spMkLst>
            <pc:docMk/>
            <pc:sldMk cId="2045927500" sldId="290"/>
            <ac:spMk id="58" creationId="{71254ACA-4835-44AB-A7C0-874F2B60F217}"/>
          </ac:spMkLst>
        </pc:spChg>
        <pc:grpChg chg="del">
          <ac:chgData name="Elena Alexandra Moise (1908804)" userId="8c76a7f4-dbaf-4a96-a012-b4c8966211d8" providerId="ADAL" clId="{3138DEB4-A8F9-4CCD-B93F-897B9290B8A8}" dt="2021-05-27T09:44:46.683" v="2385" actId="21"/>
          <ac:grpSpMkLst>
            <pc:docMk/>
            <pc:sldMk cId="2045927500" sldId="290"/>
            <ac:grpSpMk id="9" creationId="{E7969C14-1078-4610-9BC5-74119C9B87BE}"/>
          </ac:grpSpMkLst>
        </pc:grpChg>
        <pc:graphicFrameChg chg="add del mod modGraphic">
          <ac:chgData name="Elena Alexandra Moise (1908804)" userId="8c76a7f4-dbaf-4a96-a012-b4c8966211d8" providerId="ADAL" clId="{3138DEB4-A8F9-4CCD-B93F-897B9290B8A8}" dt="2021-05-27T11:30:38.409" v="2930" actId="21"/>
          <ac:graphicFrameMkLst>
            <pc:docMk/>
            <pc:sldMk cId="2045927500" sldId="290"/>
            <ac:graphicFrameMk id="7" creationId="{92157BDA-7303-49DA-9964-A6B68881FBE5}"/>
          </ac:graphicFrameMkLst>
        </pc:graphicFrameChg>
        <pc:graphicFrameChg chg="add del mod ord modGraphic">
          <ac:chgData name="Elena Alexandra Moise (1908804)" userId="8c76a7f4-dbaf-4a96-a012-b4c8966211d8" providerId="ADAL" clId="{3138DEB4-A8F9-4CCD-B93F-897B9290B8A8}" dt="2021-05-28T21:28:18.919" v="3873" actId="21"/>
          <ac:graphicFrameMkLst>
            <pc:docMk/>
            <pc:sldMk cId="2045927500" sldId="290"/>
            <ac:graphicFrameMk id="19" creationId="{EB069DC9-9F05-4F44-A8C0-310207B55B02}"/>
          </ac:graphicFrameMkLst>
        </pc:graphicFrameChg>
        <pc:picChg chg="add mod">
          <ac:chgData name="Elena Alexandra Moise (1908804)" userId="8c76a7f4-dbaf-4a96-a012-b4c8966211d8" providerId="ADAL" clId="{3138DEB4-A8F9-4CCD-B93F-897B9290B8A8}" dt="2021-05-28T21:28:29.449" v="3874" actId="1076"/>
          <ac:picMkLst>
            <pc:docMk/>
            <pc:sldMk cId="2045927500" sldId="290"/>
            <ac:picMk id="2" creationId="{AF479493-14C2-4E6B-A8FA-FD9B2B64858B}"/>
          </ac:picMkLst>
        </pc:picChg>
        <pc:picChg chg="add mod">
          <ac:chgData name="Elena Alexandra Moise (1908804)" userId="8c76a7f4-dbaf-4a96-a012-b4c8966211d8" providerId="ADAL" clId="{3138DEB4-A8F9-4CCD-B93F-897B9290B8A8}" dt="2021-05-28T21:28:41.371" v="3875" actId="14100"/>
          <ac:picMkLst>
            <pc:docMk/>
            <pc:sldMk cId="2045927500" sldId="290"/>
            <ac:picMk id="3" creationId="{BD72FABB-7DBE-42F2-BD7C-BA0FFDBFB72A}"/>
          </ac:picMkLst>
        </pc:picChg>
        <pc:picChg chg="del">
          <ac:chgData name="Elena Alexandra Moise (1908804)" userId="8c76a7f4-dbaf-4a96-a012-b4c8966211d8" providerId="ADAL" clId="{3138DEB4-A8F9-4CCD-B93F-897B9290B8A8}" dt="2021-05-27T09:55:01.431" v="2386" actId="21"/>
          <ac:picMkLst>
            <pc:docMk/>
            <pc:sldMk cId="2045927500" sldId="290"/>
            <ac:picMk id="16" creationId="{141CBC39-54B4-4424-84FB-FDAABDFFAE1A}"/>
          </ac:picMkLst>
        </pc:picChg>
        <pc:picChg chg="add del mod">
          <ac:chgData name="Elena Alexandra Moise (1908804)" userId="8c76a7f4-dbaf-4a96-a012-b4c8966211d8" providerId="ADAL" clId="{3138DEB4-A8F9-4CCD-B93F-897B9290B8A8}" dt="2021-05-27T12:32:07.075" v="3141" actId="21"/>
          <ac:picMkLst>
            <pc:docMk/>
            <pc:sldMk cId="2045927500" sldId="290"/>
            <ac:picMk id="21" creationId="{CE9B702D-7BFC-4F85-B231-B1F69AEABD38}"/>
          </ac:picMkLst>
        </pc:picChg>
        <pc:picChg chg="add del mod">
          <ac:chgData name="Elena Alexandra Moise (1908804)" userId="8c76a7f4-dbaf-4a96-a012-b4c8966211d8" providerId="ADAL" clId="{3138DEB4-A8F9-4CCD-B93F-897B9290B8A8}" dt="2021-05-27T22:50:42.697" v="3789" actId="21"/>
          <ac:picMkLst>
            <pc:docMk/>
            <pc:sldMk cId="2045927500" sldId="290"/>
            <ac:picMk id="24" creationId="{8C8F5E07-EE11-48A9-9027-5D6D021B6DF0}"/>
          </ac:picMkLst>
        </pc:picChg>
        <pc:picChg chg="add del mod">
          <ac:chgData name="Elena Alexandra Moise (1908804)" userId="8c76a7f4-dbaf-4a96-a012-b4c8966211d8" providerId="ADAL" clId="{3138DEB4-A8F9-4CCD-B93F-897B9290B8A8}" dt="2021-05-27T13:14:32.787" v="3438" actId="21"/>
          <ac:picMkLst>
            <pc:docMk/>
            <pc:sldMk cId="2045927500" sldId="290"/>
            <ac:picMk id="37" creationId="{44EA33CE-54D8-41E2-BBA4-23E3190F58D1}"/>
          </ac:picMkLst>
        </pc:picChg>
        <pc:picChg chg="add del mod">
          <ac:chgData name="Elena Alexandra Moise (1908804)" userId="8c76a7f4-dbaf-4a96-a012-b4c8966211d8" providerId="ADAL" clId="{3138DEB4-A8F9-4CCD-B93F-897B9290B8A8}" dt="2021-05-27T13:20:56.505" v="3501" actId="478"/>
          <ac:picMkLst>
            <pc:docMk/>
            <pc:sldMk cId="2045927500" sldId="290"/>
            <ac:picMk id="43" creationId="{4428B7DD-CE75-4D3A-8612-410D7C649897}"/>
          </ac:picMkLst>
        </pc:picChg>
        <pc:cxnChg chg="add mod ord">
          <ac:chgData name="Elena Alexandra Moise (1908804)" userId="8c76a7f4-dbaf-4a96-a012-b4c8966211d8" providerId="ADAL" clId="{3138DEB4-A8F9-4CCD-B93F-897B9290B8A8}" dt="2021-05-27T22:53:24.086" v="3803" actId="166"/>
          <ac:cxnSpMkLst>
            <pc:docMk/>
            <pc:sldMk cId="2045927500" sldId="290"/>
            <ac:cxnSpMk id="60" creationId="{DAA31FF6-7FEA-4F36-906D-72E22B70F949}"/>
          </ac:cxnSpMkLst>
        </pc:cxnChg>
        <pc:cxnChg chg="add mod ord">
          <ac:chgData name="Elena Alexandra Moise (1908804)" userId="8c76a7f4-dbaf-4a96-a012-b4c8966211d8" providerId="ADAL" clId="{3138DEB4-A8F9-4CCD-B93F-897B9290B8A8}" dt="2021-05-27T22:53:24.086" v="3803" actId="166"/>
          <ac:cxnSpMkLst>
            <pc:docMk/>
            <pc:sldMk cId="2045927500" sldId="290"/>
            <ac:cxnSpMk id="63" creationId="{3EB6624F-3A2B-495E-BD47-67DADCCD69A5}"/>
          </ac:cxnSpMkLst>
        </pc:cxnChg>
        <pc:cxnChg chg="add mod ord">
          <ac:chgData name="Elena Alexandra Moise (1908804)" userId="8c76a7f4-dbaf-4a96-a012-b4c8966211d8" providerId="ADAL" clId="{3138DEB4-A8F9-4CCD-B93F-897B9290B8A8}" dt="2021-05-27T22:53:24.086" v="3803" actId="166"/>
          <ac:cxnSpMkLst>
            <pc:docMk/>
            <pc:sldMk cId="2045927500" sldId="290"/>
            <ac:cxnSpMk id="65" creationId="{EDFFECC2-905D-4BDA-917D-CEBC82F752FB}"/>
          </ac:cxnSpMkLst>
        </pc:cxnChg>
        <pc:cxnChg chg="add mod ord">
          <ac:chgData name="Elena Alexandra Moise (1908804)" userId="8c76a7f4-dbaf-4a96-a012-b4c8966211d8" providerId="ADAL" clId="{3138DEB4-A8F9-4CCD-B93F-897B9290B8A8}" dt="2021-05-27T22:53:24.086" v="3803" actId="166"/>
          <ac:cxnSpMkLst>
            <pc:docMk/>
            <pc:sldMk cId="2045927500" sldId="290"/>
            <ac:cxnSpMk id="67" creationId="{E0602F1A-6A1E-4A13-8602-7530530C325F}"/>
          </ac:cxnSpMkLst>
        </pc:cxnChg>
        <pc:cxnChg chg="add mod ord">
          <ac:chgData name="Elena Alexandra Moise (1908804)" userId="8c76a7f4-dbaf-4a96-a012-b4c8966211d8" providerId="ADAL" clId="{3138DEB4-A8F9-4CCD-B93F-897B9290B8A8}" dt="2021-05-27T22:53:24.086" v="3803" actId="166"/>
          <ac:cxnSpMkLst>
            <pc:docMk/>
            <pc:sldMk cId="2045927500" sldId="290"/>
            <ac:cxnSpMk id="69" creationId="{4E0AB7FD-22E0-4EED-9F11-726E1444A3FE}"/>
          </ac:cxnSpMkLst>
        </pc:cxnChg>
        <pc:cxnChg chg="add mod ord">
          <ac:chgData name="Elena Alexandra Moise (1908804)" userId="8c76a7f4-dbaf-4a96-a012-b4c8966211d8" providerId="ADAL" clId="{3138DEB4-A8F9-4CCD-B93F-897B9290B8A8}" dt="2021-05-27T22:53:24.086" v="3803" actId="166"/>
          <ac:cxnSpMkLst>
            <pc:docMk/>
            <pc:sldMk cId="2045927500" sldId="290"/>
            <ac:cxnSpMk id="71" creationId="{8F200F2A-59F1-4B2E-8C7C-D16CED85EAB1}"/>
          </ac:cxnSpMkLst>
        </pc:cxnChg>
        <pc:cxnChg chg="add mod ord">
          <ac:chgData name="Elena Alexandra Moise (1908804)" userId="8c76a7f4-dbaf-4a96-a012-b4c8966211d8" providerId="ADAL" clId="{3138DEB4-A8F9-4CCD-B93F-897B9290B8A8}" dt="2021-05-28T21:32:53.625" v="3903" actId="14100"/>
          <ac:cxnSpMkLst>
            <pc:docMk/>
            <pc:sldMk cId="2045927500" sldId="290"/>
            <ac:cxnSpMk id="73" creationId="{CBA1E07E-CA48-486A-AF0C-9ADF474DA419}"/>
          </ac:cxnSpMkLst>
        </pc:cxnChg>
        <pc:cxnChg chg="add mod ord">
          <ac:chgData name="Elena Alexandra Moise (1908804)" userId="8c76a7f4-dbaf-4a96-a012-b4c8966211d8" providerId="ADAL" clId="{3138DEB4-A8F9-4CCD-B93F-897B9290B8A8}" dt="2021-05-28T21:29:47.627" v="3878" actId="208"/>
          <ac:cxnSpMkLst>
            <pc:docMk/>
            <pc:sldMk cId="2045927500" sldId="290"/>
            <ac:cxnSpMk id="75" creationId="{03430450-7D7E-4C45-B8A9-18D649433FB3}"/>
          </ac:cxnSpMkLst>
        </pc:cxnChg>
        <pc:cxnChg chg="add mod ord">
          <ac:chgData name="Elena Alexandra Moise (1908804)" userId="8c76a7f4-dbaf-4a96-a012-b4c8966211d8" providerId="ADAL" clId="{3138DEB4-A8F9-4CCD-B93F-897B9290B8A8}" dt="2021-05-28T21:32:48.054" v="3902" actId="14100"/>
          <ac:cxnSpMkLst>
            <pc:docMk/>
            <pc:sldMk cId="2045927500" sldId="290"/>
            <ac:cxnSpMk id="77" creationId="{20791A32-70B3-43FA-AC74-9F4E09541725}"/>
          </ac:cxnSpMkLst>
        </pc:cxnChg>
      </pc:sldChg>
      <pc:sldChg chg="addSp delSp modSp mod">
        <pc:chgData name="Elena Alexandra Moise (1908804)" userId="8c76a7f4-dbaf-4a96-a012-b4c8966211d8" providerId="ADAL" clId="{3138DEB4-A8F9-4CCD-B93F-897B9290B8A8}" dt="2021-06-11T23:35:10.999" v="6058" actId="20577"/>
        <pc:sldMkLst>
          <pc:docMk/>
          <pc:sldMk cId="2022026475" sldId="294"/>
        </pc:sldMkLst>
        <pc:spChg chg="del mod">
          <ac:chgData name="Elena Alexandra Moise (1908804)" userId="8c76a7f4-dbaf-4a96-a012-b4c8966211d8" providerId="ADAL" clId="{3138DEB4-A8F9-4CCD-B93F-897B9290B8A8}" dt="2021-06-11T22:39:55.670" v="5035" actId="21"/>
          <ac:spMkLst>
            <pc:docMk/>
            <pc:sldMk cId="2022026475" sldId="294"/>
            <ac:spMk id="3" creationId="{073E9794-4589-4F77-8D89-7DBC07540C71}"/>
          </ac:spMkLst>
        </pc:spChg>
        <pc:spChg chg="add del mod">
          <ac:chgData name="Elena Alexandra Moise (1908804)" userId="8c76a7f4-dbaf-4a96-a012-b4c8966211d8" providerId="ADAL" clId="{3138DEB4-A8F9-4CCD-B93F-897B9290B8A8}" dt="2021-06-11T22:33:52.534" v="5010" actId="21"/>
          <ac:spMkLst>
            <pc:docMk/>
            <pc:sldMk cId="2022026475" sldId="294"/>
            <ac:spMk id="4" creationId="{FDD37EA8-78C5-450A-867B-ACB1B5AD458F}"/>
          </ac:spMkLst>
        </pc:spChg>
        <pc:spChg chg="del">
          <ac:chgData name="Elena Alexandra Moise (1908804)" userId="8c76a7f4-dbaf-4a96-a012-b4c8966211d8" providerId="ADAL" clId="{3138DEB4-A8F9-4CCD-B93F-897B9290B8A8}" dt="2021-06-11T22:46:20.171" v="5105" actId="21"/>
          <ac:spMkLst>
            <pc:docMk/>
            <pc:sldMk cId="2022026475" sldId="294"/>
            <ac:spMk id="6" creationId="{F2CDD2FB-C596-46FD-BB06-C961B9A39C44}"/>
          </ac:spMkLst>
        </pc:spChg>
        <pc:spChg chg="add del mod">
          <ac:chgData name="Elena Alexandra Moise (1908804)" userId="8c76a7f4-dbaf-4a96-a012-b4c8966211d8" providerId="ADAL" clId="{3138DEB4-A8F9-4CCD-B93F-897B9290B8A8}" dt="2021-06-11T22:34:31.156" v="5013"/>
          <ac:spMkLst>
            <pc:docMk/>
            <pc:sldMk cId="2022026475" sldId="294"/>
            <ac:spMk id="8" creationId="{96F33038-D6A2-42FC-BA73-C4C1FF037F6A}"/>
          </ac:spMkLst>
        </pc:spChg>
        <pc:spChg chg="del mod">
          <ac:chgData name="Elena Alexandra Moise (1908804)" userId="8c76a7f4-dbaf-4a96-a012-b4c8966211d8" providerId="ADAL" clId="{3138DEB4-A8F9-4CCD-B93F-897B9290B8A8}" dt="2021-06-11T22:40:37.157" v="5043" actId="21"/>
          <ac:spMkLst>
            <pc:docMk/>
            <pc:sldMk cId="2022026475" sldId="294"/>
            <ac:spMk id="14" creationId="{C862BC4D-BD7A-417E-A34A-59CE4D4A6AC8}"/>
          </ac:spMkLst>
        </pc:spChg>
        <pc:spChg chg="add del mod">
          <ac:chgData name="Elena Alexandra Moise (1908804)" userId="8c76a7f4-dbaf-4a96-a012-b4c8966211d8" providerId="ADAL" clId="{3138DEB4-A8F9-4CCD-B93F-897B9290B8A8}" dt="2021-06-11T22:38:09.306" v="5031" actId="21"/>
          <ac:spMkLst>
            <pc:docMk/>
            <pc:sldMk cId="2022026475" sldId="294"/>
            <ac:spMk id="19" creationId="{987F78F2-047C-4C63-BB4D-D7EF36FCC8B6}"/>
          </ac:spMkLst>
        </pc:spChg>
        <pc:spChg chg="add del mod">
          <ac:chgData name="Elena Alexandra Moise (1908804)" userId="8c76a7f4-dbaf-4a96-a012-b4c8966211d8" providerId="ADAL" clId="{3138DEB4-A8F9-4CCD-B93F-897B9290B8A8}" dt="2021-06-11T22:39:44.194" v="5034" actId="21"/>
          <ac:spMkLst>
            <pc:docMk/>
            <pc:sldMk cId="2022026475" sldId="294"/>
            <ac:spMk id="22" creationId="{CC25224F-B153-458E-A0FC-7C5D05C20262}"/>
          </ac:spMkLst>
        </pc:spChg>
        <pc:spChg chg="add del mod">
          <ac:chgData name="Elena Alexandra Moise (1908804)" userId="8c76a7f4-dbaf-4a96-a012-b4c8966211d8" providerId="ADAL" clId="{3138DEB4-A8F9-4CCD-B93F-897B9290B8A8}" dt="2021-06-11T22:43:06.672" v="5052" actId="21"/>
          <ac:spMkLst>
            <pc:docMk/>
            <pc:sldMk cId="2022026475" sldId="294"/>
            <ac:spMk id="25" creationId="{64C8214E-2F50-478D-ADB2-D696EB7E429D}"/>
          </ac:spMkLst>
        </pc:spChg>
        <pc:spChg chg="add mod">
          <ac:chgData name="Elena Alexandra Moise (1908804)" userId="8c76a7f4-dbaf-4a96-a012-b4c8966211d8" providerId="ADAL" clId="{3138DEB4-A8F9-4CCD-B93F-897B9290B8A8}" dt="2021-06-11T22:48:09.464" v="5115" actId="767"/>
          <ac:spMkLst>
            <pc:docMk/>
            <pc:sldMk cId="2022026475" sldId="294"/>
            <ac:spMk id="28" creationId="{AA7EBBBA-BDF3-44D1-B063-37811E16B6E8}"/>
          </ac:spMkLst>
        </pc:spChg>
        <pc:spChg chg="add mod">
          <ac:chgData name="Elena Alexandra Moise (1908804)" userId="8c76a7f4-dbaf-4a96-a012-b4c8966211d8" providerId="ADAL" clId="{3138DEB4-A8F9-4CCD-B93F-897B9290B8A8}" dt="2021-06-11T22:55:53.013" v="5282" actId="122"/>
          <ac:spMkLst>
            <pc:docMk/>
            <pc:sldMk cId="2022026475" sldId="294"/>
            <ac:spMk id="29" creationId="{34D1FDFF-3D66-48E6-A228-12FA914730A9}"/>
          </ac:spMkLst>
        </pc:spChg>
        <pc:spChg chg="add mod">
          <ac:chgData name="Elena Alexandra Moise (1908804)" userId="8c76a7f4-dbaf-4a96-a012-b4c8966211d8" providerId="ADAL" clId="{3138DEB4-A8F9-4CCD-B93F-897B9290B8A8}" dt="2021-06-11T23:35:10.999" v="6058" actId="20577"/>
          <ac:spMkLst>
            <pc:docMk/>
            <pc:sldMk cId="2022026475" sldId="294"/>
            <ac:spMk id="30" creationId="{4223A3E9-594D-47B5-B5F3-4FE645106A8B}"/>
          </ac:spMkLst>
        </pc:spChg>
        <pc:grpChg chg="del">
          <ac:chgData name="Elena Alexandra Moise (1908804)" userId="8c76a7f4-dbaf-4a96-a012-b4c8966211d8" providerId="ADAL" clId="{3138DEB4-A8F9-4CCD-B93F-897B9290B8A8}" dt="2021-06-11T22:32:49.050" v="4851" actId="21"/>
          <ac:grpSpMkLst>
            <pc:docMk/>
            <pc:sldMk cId="2022026475" sldId="294"/>
            <ac:grpSpMk id="9" creationId="{E7969C14-1078-4610-9BC5-74119C9B87BE}"/>
          </ac:grpSpMkLst>
        </pc:grpChg>
        <pc:graphicFrameChg chg="add del">
          <ac:chgData name="Elena Alexandra Moise (1908804)" userId="8c76a7f4-dbaf-4a96-a012-b4c8966211d8" providerId="ADAL" clId="{3138DEB4-A8F9-4CCD-B93F-897B9290B8A8}" dt="2021-06-11T22:44:10.876" v="5058" actId="3680"/>
          <ac:graphicFrameMkLst>
            <pc:docMk/>
            <pc:sldMk cId="2022026475" sldId="294"/>
            <ac:graphicFrameMk id="26" creationId="{9FFFB04D-7E64-47D4-973D-A8D8AA0146AA}"/>
          </ac:graphicFrameMkLst>
        </pc:graphicFrameChg>
        <pc:graphicFrameChg chg="add mod modGraphic">
          <ac:chgData name="Elena Alexandra Moise (1908804)" userId="8c76a7f4-dbaf-4a96-a012-b4c8966211d8" providerId="ADAL" clId="{3138DEB4-A8F9-4CCD-B93F-897B9290B8A8}" dt="2021-06-11T23:25:47.353" v="5901" actId="14100"/>
          <ac:graphicFrameMkLst>
            <pc:docMk/>
            <pc:sldMk cId="2022026475" sldId="294"/>
            <ac:graphicFrameMk id="27" creationId="{6BB7A246-0AB7-46E2-9A25-CFE6759DC764}"/>
          </ac:graphicFrameMkLst>
        </pc:graphicFrameChg>
        <pc:picChg chg="del">
          <ac:chgData name="Elena Alexandra Moise (1908804)" userId="8c76a7f4-dbaf-4a96-a012-b4c8966211d8" providerId="ADAL" clId="{3138DEB4-A8F9-4CCD-B93F-897B9290B8A8}" dt="2021-06-11T22:32:57.934" v="4852" actId="21"/>
          <ac:picMkLst>
            <pc:docMk/>
            <pc:sldMk cId="2022026475" sldId="294"/>
            <ac:picMk id="5" creationId="{BD0958B7-E663-4510-9C53-EE09FEEB7365}"/>
          </ac:picMkLst>
        </pc:picChg>
        <pc:picChg chg="del mod">
          <ac:chgData name="Elena Alexandra Moise (1908804)" userId="8c76a7f4-dbaf-4a96-a012-b4c8966211d8" providerId="ADAL" clId="{3138DEB4-A8F9-4CCD-B93F-897B9290B8A8}" dt="2021-06-11T22:33:56.054" v="5012" actId="21"/>
          <ac:picMkLst>
            <pc:docMk/>
            <pc:sldMk cId="2022026475" sldId="294"/>
            <ac:picMk id="13" creationId="{9402120B-1989-41A6-9ED1-21A56316A60D}"/>
          </ac:picMkLst>
        </pc:picChg>
        <pc:picChg chg="add del mod ord">
          <ac:chgData name="Elena Alexandra Moise (1908804)" userId="8c76a7f4-dbaf-4a96-a012-b4c8966211d8" providerId="ADAL" clId="{3138DEB4-A8F9-4CCD-B93F-897B9290B8A8}" dt="2021-06-11T22:43:00.263" v="5051" actId="21"/>
          <ac:picMkLst>
            <pc:docMk/>
            <pc:sldMk cId="2022026475" sldId="294"/>
            <ac:picMk id="16" creationId="{479CBD07-E200-4824-A3A2-21EF9A795941}"/>
          </ac:picMkLst>
        </pc:picChg>
        <pc:picChg chg="add del mod">
          <ac:chgData name="Elena Alexandra Moise (1908804)" userId="8c76a7f4-dbaf-4a96-a012-b4c8966211d8" providerId="ADAL" clId="{3138DEB4-A8F9-4CCD-B93F-897B9290B8A8}" dt="2021-06-11T22:38:09.306" v="5031" actId="21"/>
          <ac:picMkLst>
            <pc:docMk/>
            <pc:sldMk cId="2022026475" sldId="294"/>
            <ac:picMk id="18" creationId="{8F1903F6-EBAA-44A1-BB50-BCF2B7775D8E}"/>
          </ac:picMkLst>
        </pc:picChg>
        <pc:picChg chg="add mod">
          <ac:chgData name="Elena Alexandra Moise (1908804)" userId="8c76a7f4-dbaf-4a96-a012-b4c8966211d8" providerId="ADAL" clId="{3138DEB4-A8F9-4CCD-B93F-897B9290B8A8}" dt="2021-06-11T22:59:54.338" v="5307"/>
          <ac:picMkLst>
            <pc:docMk/>
            <pc:sldMk cId="2022026475" sldId="294"/>
            <ac:picMk id="20" creationId="{54F019EB-96F9-4AC1-A555-6A73D1DF6DED}"/>
          </ac:picMkLst>
        </pc:picChg>
        <pc:picChg chg="add del mod">
          <ac:chgData name="Elena Alexandra Moise (1908804)" userId="8c76a7f4-dbaf-4a96-a012-b4c8966211d8" providerId="ADAL" clId="{3138DEB4-A8F9-4CCD-B93F-897B9290B8A8}" dt="2021-06-11T22:41:49.605" v="5048" actId="21"/>
          <ac:picMkLst>
            <pc:docMk/>
            <pc:sldMk cId="2022026475" sldId="294"/>
            <ac:picMk id="23" creationId="{38C7E2DC-97B5-43BB-B0FB-52F5E204C1B3}"/>
          </ac:picMkLst>
        </pc:picChg>
      </pc:sldChg>
    </pc:docChg>
  </pc:docChgLst>
  <pc:docChgLst>
    <pc:chgData name="Elena Alexandra Moise (1908804)" userId="S::1908804@student.uwtsd.ac.uk::8c76a7f4-dbaf-4a96-a012-b4c8966211d8" providerId="AD" clId="Web-{9BFE42D1-5C3D-452F-A3AF-EFA68D6C59D5}"/>
    <pc:docChg chg="modSld">
      <pc:chgData name="Elena Alexandra Moise (1908804)" userId="S::1908804@student.uwtsd.ac.uk::8c76a7f4-dbaf-4a96-a012-b4c8966211d8" providerId="AD" clId="Web-{9BFE42D1-5C3D-452F-A3AF-EFA68D6C59D5}" dt="2021-06-11T21:53:22.844" v="8" actId="1076"/>
      <pc:docMkLst>
        <pc:docMk/>
      </pc:docMkLst>
      <pc:sldChg chg="modSp">
        <pc:chgData name="Elena Alexandra Moise (1908804)" userId="S::1908804@student.uwtsd.ac.uk::8c76a7f4-dbaf-4a96-a012-b4c8966211d8" providerId="AD" clId="Web-{9BFE42D1-5C3D-452F-A3AF-EFA68D6C59D5}" dt="2021-06-11T21:53:22.844" v="8" actId="1076"/>
        <pc:sldMkLst>
          <pc:docMk/>
          <pc:sldMk cId="876529831" sldId="288"/>
        </pc:sldMkLst>
        <pc:spChg chg="mod">
          <ac:chgData name="Elena Alexandra Moise (1908804)" userId="S::1908804@student.uwtsd.ac.uk::8c76a7f4-dbaf-4a96-a012-b4c8966211d8" providerId="AD" clId="Web-{9BFE42D1-5C3D-452F-A3AF-EFA68D6C59D5}" dt="2021-06-11T21:53:22.844" v="8" actId="1076"/>
          <ac:spMkLst>
            <pc:docMk/>
            <pc:sldMk cId="876529831" sldId="288"/>
            <ac:spMk id="6" creationId="{97CE374A-45B7-4E0D-B1CA-3E4564BBE92C}"/>
          </ac:spMkLst>
        </pc:spChg>
      </pc:sldChg>
    </pc:docChg>
  </pc:docChgLst>
  <pc:docChgLst>
    <pc:chgData name="Elena Alexandra Moise (1908804)" userId="S::1908804@student.uwtsd.ac.uk::8c76a7f4-dbaf-4a96-a012-b4c8966211d8" providerId="AD" clId="Web-{093571E2-89E2-43DF-8DEA-748769FEB713}"/>
    <pc:docChg chg="modSld">
      <pc:chgData name="Elena Alexandra Moise (1908804)" userId="S::1908804@student.uwtsd.ac.uk::8c76a7f4-dbaf-4a96-a012-b4c8966211d8" providerId="AD" clId="Web-{093571E2-89E2-43DF-8DEA-748769FEB713}" dt="2021-06-04T23:51:44.007" v="38" actId="20577"/>
      <pc:docMkLst>
        <pc:docMk/>
      </pc:docMkLst>
      <pc:sldChg chg="modSp">
        <pc:chgData name="Elena Alexandra Moise (1908804)" userId="S::1908804@student.uwtsd.ac.uk::8c76a7f4-dbaf-4a96-a012-b4c8966211d8" providerId="AD" clId="Web-{093571E2-89E2-43DF-8DEA-748769FEB713}" dt="2021-06-04T23:51:14.366" v="36" actId="20577"/>
        <pc:sldMkLst>
          <pc:docMk/>
          <pc:sldMk cId="3191014688" sldId="264"/>
        </pc:sldMkLst>
        <pc:spChg chg="mod">
          <ac:chgData name="Elena Alexandra Moise (1908804)" userId="S::1908804@student.uwtsd.ac.uk::8c76a7f4-dbaf-4a96-a012-b4c8966211d8" providerId="AD" clId="Web-{093571E2-89E2-43DF-8DEA-748769FEB713}" dt="2021-06-04T23:46:32.874" v="5" actId="20577"/>
          <ac:spMkLst>
            <pc:docMk/>
            <pc:sldMk cId="3191014688" sldId="264"/>
            <ac:spMk id="2" creationId="{810E3528-6B04-4555-9E00-B698CEF0FB22}"/>
          </ac:spMkLst>
        </pc:spChg>
        <pc:spChg chg="mod">
          <ac:chgData name="Elena Alexandra Moise (1908804)" userId="S::1908804@student.uwtsd.ac.uk::8c76a7f4-dbaf-4a96-a012-b4c8966211d8" providerId="AD" clId="Web-{093571E2-89E2-43DF-8DEA-748769FEB713}" dt="2021-06-04T23:51:14.366" v="36" actId="20577"/>
          <ac:spMkLst>
            <pc:docMk/>
            <pc:sldMk cId="3191014688" sldId="264"/>
            <ac:spMk id="46" creationId="{63498590-351A-421A-9E99-158E42CBC6DD}"/>
          </ac:spMkLst>
        </pc:spChg>
      </pc:sldChg>
      <pc:sldChg chg="addSp delSp modSp">
        <pc:chgData name="Elena Alexandra Moise (1908804)" userId="S::1908804@student.uwtsd.ac.uk::8c76a7f4-dbaf-4a96-a012-b4c8966211d8" providerId="AD" clId="Web-{093571E2-89E2-43DF-8DEA-748769FEB713}" dt="2021-06-04T23:51:44.007" v="38" actId="20577"/>
        <pc:sldMkLst>
          <pc:docMk/>
          <pc:sldMk cId="2045927500" sldId="290"/>
        </pc:sldMkLst>
        <pc:spChg chg="add del">
          <ac:chgData name="Elena Alexandra Moise (1908804)" userId="S::1908804@student.uwtsd.ac.uk::8c76a7f4-dbaf-4a96-a012-b4c8966211d8" providerId="AD" clId="Web-{093571E2-89E2-43DF-8DEA-748769FEB713}" dt="2021-06-04T23:47:23.156" v="7"/>
          <ac:spMkLst>
            <pc:docMk/>
            <pc:sldMk cId="2045927500" sldId="290"/>
            <ac:spMk id="6" creationId="{BD7DA0BE-57A5-4065-A503-C410206F7C4C}"/>
          </ac:spMkLst>
        </pc:spChg>
        <pc:spChg chg="add mod">
          <ac:chgData name="Elena Alexandra Moise (1908804)" userId="S::1908804@student.uwtsd.ac.uk::8c76a7f4-dbaf-4a96-a012-b4c8966211d8" providerId="AD" clId="Web-{093571E2-89E2-43DF-8DEA-748769FEB713}" dt="2021-06-04T23:51:44.007" v="38" actId="20577"/>
          <ac:spMkLst>
            <pc:docMk/>
            <pc:sldMk cId="2045927500" sldId="290"/>
            <ac:spMk id="7" creationId="{9371C675-A050-456B-8D9B-FBEFB87AABC5}"/>
          </ac:spMkLst>
        </pc:spChg>
        <pc:spChg chg="add del">
          <ac:chgData name="Elena Alexandra Moise (1908804)" userId="S::1908804@student.uwtsd.ac.uk::8c76a7f4-dbaf-4a96-a012-b4c8966211d8" providerId="AD" clId="Web-{093571E2-89E2-43DF-8DEA-748769FEB713}" dt="2021-06-04T23:49:14.503" v="26"/>
          <ac:spMkLst>
            <pc:docMk/>
            <pc:sldMk cId="2045927500" sldId="290"/>
            <ac:spMk id="8" creationId="{F835BC14-A03F-4AF0-9A61-9E29062C8DF4}"/>
          </ac:spMkLst>
        </pc:spChg>
      </pc:sldChg>
    </pc:docChg>
  </pc:docChgLst>
  <pc:docChgLst>
    <pc:chgData name="Sarwat Zareen Asfi (1905650)" userId="S::1905650@student.uwtsd.ac.uk::eefae231-48d7-4fdb-a453-4f2b1ee64933" providerId="AD" clId="Web-{2325303A-509E-4956-B46B-155782EA6539}"/>
    <pc:docChg chg="delSld modSld">
      <pc:chgData name="Sarwat Zareen Asfi (1905650)" userId="S::1905650@student.uwtsd.ac.uk::eefae231-48d7-4fdb-a453-4f2b1ee64933" providerId="AD" clId="Web-{2325303A-509E-4956-B46B-155782EA6539}" dt="2021-06-13T15:40:48.633" v="87" actId="1076"/>
      <pc:docMkLst>
        <pc:docMk/>
      </pc:docMkLst>
      <pc:sldChg chg="modSp">
        <pc:chgData name="Sarwat Zareen Asfi (1905650)" userId="S::1905650@student.uwtsd.ac.uk::eefae231-48d7-4fdb-a453-4f2b1ee64933" providerId="AD" clId="Web-{2325303A-509E-4956-B46B-155782EA6539}" dt="2021-06-13T15:38:36.317" v="72" actId="1076"/>
        <pc:sldMkLst>
          <pc:docMk/>
          <pc:sldMk cId="3207125036" sldId="257"/>
        </pc:sldMkLst>
        <pc:spChg chg="mod">
          <ac:chgData name="Sarwat Zareen Asfi (1905650)" userId="S::1905650@student.uwtsd.ac.uk::eefae231-48d7-4fdb-a453-4f2b1ee64933" providerId="AD" clId="Web-{2325303A-509E-4956-B46B-155782EA6539}" dt="2021-06-13T15:38:36.317" v="71" actId="1076"/>
          <ac:spMkLst>
            <pc:docMk/>
            <pc:sldMk cId="3207125036" sldId="257"/>
            <ac:spMk id="2" creationId="{512999C8-6821-405A-A3C2-968A5AD8D290}"/>
          </ac:spMkLst>
        </pc:spChg>
        <pc:spChg chg="mod">
          <ac:chgData name="Sarwat Zareen Asfi (1905650)" userId="S::1905650@student.uwtsd.ac.uk::eefae231-48d7-4fdb-a453-4f2b1ee64933" providerId="AD" clId="Web-{2325303A-509E-4956-B46B-155782EA6539}" dt="2021-06-13T15:38:36.317" v="72" actId="1076"/>
          <ac:spMkLst>
            <pc:docMk/>
            <pc:sldMk cId="3207125036" sldId="257"/>
            <ac:spMk id="3" creationId="{F8613B3D-E1C7-4262-9264-2E2705411EC4}"/>
          </ac:spMkLst>
        </pc:spChg>
      </pc:sldChg>
      <pc:sldChg chg="addSp delSp modSp">
        <pc:chgData name="Sarwat Zareen Asfi (1905650)" userId="S::1905650@student.uwtsd.ac.uk::eefae231-48d7-4fdb-a453-4f2b1ee64933" providerId="AD" clId="Web-{2325303A-509E-4956-B46B-155782EA6539}" dt="2021-06-13T15:36:05.876" v="51"/>
        <pc:sldMkLst>
          <pc:docMk/>
          <pc:sldMk cId="1077816120" sldId="260"/>
        </pc:sldMkLst>
        <pc:spChg chg="add mod">
          <ac:chgData name="Sarwat Zareen Asfi (1905650)" userId="S::1905650@student.uwtsd.ac.uk::eefae231-48d7-4fdb-a453-4f2b1ee64933" providerId="AD" clId="Web-{2325303A-509E-4956-B46B-155782EA6539}" dt="2021-06-13T15:34:17.405" v="44" actId="1076"/>
          <ac:spMkLst>
            <pc:docMk/>
            <pc:sldMk cId="1077816120" sldId="260"/>
            <ac:spMk id="2" creationId="{7E3867B2-065D-453F-9C59-2E70156A78CD}"/>
          </ac:spMkLst>
        </pc:spChg>
        <pc:spChg chg="mod">
          <ac:chgData name="Sarwat Zareen Asfi (1905650)" userId="S::1905650@student.uwtsd.ac.uk::eefae231-48d7-4fdb-a453-4f2b1ee64933" providerId="AD" clId="Web-{2325303A-509E-4956-B46B-155782EA6539}" dt="2021-06-13T15:34:04.577" v="42" actId="1076"/>
          <ac:spMkLst>
            <pc:docMk/>
            <pc:sldMk cId="1077816120" sldId="260"/>
            <ac:spMk id="11" creationId="{F363246A-5B78-4061-B387-6DB62968C165}"/>
          </ac:spMkLst>
        </pc:spChg>
        <pc:picChg chg="add del mod">
          <ac:chgData name="Sarwat Zareen Asfi (1905650)" userId="S::1905650@student.uwtsd.ac.uk::eefae231-48d7-4fdb-a453-4f2b1ee64933" providerId="AD" clId="Web-{2325303A-509E-4956-B46B-155782EA6539}" dt="2021-06-13T15:36:05.876" v="51"/>
          <ac:picMkLst>
            <pc:docMk/>
            <pc:sldMk cId="1077816120" sldId="260"/>
            <ac:picMk id="3" creationId="{0F5B5153-D240-48C8-A21B-37ACFF504E87}"/>
          </ac:picMkLst>
        </pc:picChg>
      </pc:sldChg>
      <pc:sldChg chg="modSp">
        <pc:chgData name="Sarwat Zareen Asfi (1905650)" userId="S::1905650@student.uwtsd.ac.uk::eefae231-48d7-4fdb-a453-4f2b1ee64933" providerId="AD" clId="Web-{2325303A-509E-4956-B46B-155782EA6539}" dt="2021-06-13T15:38:25.270" v="70" actId="1076"/>
        <pc:sldMkLst>
          <pc:docMk/>
          <pc:sldMk cId="2366578218" sldId="277"/>
        </pc:sldMkLst>
        <pc:spChg chg="mod">
          <ac:chgData name="Sarwat Zareen Asfi (1905650)" userId="S::1905650@student.uwtsd.ac.uk::eefae231-48d7-4fdb-a453-4f2b1ee64933" providerId="AD" clId="Web-{2325303A-509E-4956-B46B-155782EA6539}" dt="2021-06-13T15:38:25.254" v="69" actId="1076"/>
          <ac:spMkLst>
            <pc:docMk/>
            <pc:sldMk cId="2366578218" sldId="277"/>
            <ac:spMk id="6" creationId="{E989835A-B710-4D53-8B49-A441F0769A66}"/>
          </ac:spMkLst>
        </pc:spChg>
        <pc:spChg chg="mod">
          <ac:chgData name="Sarwat Zareen Asfi (1905650)" userId="S::1905650@student.uwtsd.ac.uk::eefae231-48d7-4fdb-a453-4f2b1ee64933" providerId="AD" clId="Web-{2325303A-509E-4956-B46B-155782EA6539}" dt="2021-06-13T15:38:25.270" v="70" actId="1076"/>
          <ac:spMkLst>
            <pc:docMk/>
            <pc:sldMk cId="2366578218" sldId="277"/>
            <ac:spMk id="7" creationId="{701016BA-8023-4F9B-A98A-B30311676FDD}"/>
          </ac:spMkLst>
        </pc:spChg>
      </pc:sldChg>
      <pc:sldChg chg="del">
        <pc:chgData name="Sarwat Zareen Asfi (1905650)" userId="S::1905650@student.uwtsd.ac.uk::eefae231-48d7-4fdb-a453-4f2b1ee64933" providerId="AD" clId="Web-{2325303A-509E-4956-B46B-155782EA6539}" dt="2021-06-13T15:36:09.533" v="52"/>
        <pc:sldMkLst>
          <pc:docMk/>
          <pc:sldMk cId="1725568416" sldId="281"/>
        </pc:sldMkLst>
      </pc:sldChg>
      <pc:sldChg chg="modSp">
        <pc:chgData name="Sarwat Zareen Asfi (1905650)" userId="S::1905650@student.uwtsd.ac.uk::eefae231-48d7-4fdb-a453-4f2b1ee64933" providerId="AD" clId="Web-{2325303A-509E-4956-B46B-155782EA6539}" dt="2021-06-13T15:36:17.924" v="53" actId="20577"/>
        <pc:sldMkLst>
          <pc:docMk/>
          <pc:sldMk cId="4021511427" sldId="282"/>
        </pc:sldMkLst>
        <pc:spChg chg="mod">
          <ac:chgData name="Sarwat Zareen Asfi (1905650)" userId="S::1905650@student.uwtsd.ac.uk::eefae231-48d7-4fdb-a453-4f2b1ee64933" providerId="AD" clId="Web-{2325303A-509E-4956-B46B-155782EA6539}" dt="2021-06-13T15:36:17.924" v="53" actId="20577"/>
          <ac:spMkLst>
            <pc:docMk/>
            <pc:sldMk cId="4021511427" sldId="282"/>
            <ac:spMk id="34" creationId="{3749FE94-FC7C-4359-A56E-6C7A87BDEE87}"/>
          </ac:spMkLst>
        </pc:spChg>
      </pc:sldChg>
      <pc:sldChg chg="modSp">
        <pc:chgData name="Sarwat Zareen Asfi (1905650)" userId="S::1905650@student.uwtsd.ac.uk::eefae231-48d7-4fdb-a453-4f2b1ee64933" providerId="AD" clId="Web-{2325303A-509E-4956-B46B-155782EA6539}" dt="2021-06-13T15:39:00.396" v="75" actId="1076"/>
        <pc:sldMkLst>
          <pc:docMk/>
          <pc:sldMk cId="406473452" sldId="286"/>
        </pc:sldMkLst>
        <pc:picChg chg="mod">
          <ac:chgData name="Sarwat Zareen Asfi (1905650)" userId="S::1905650@student.uwtsd.ac.uk::eefae231-48d7-4fdb-a453-4f2b1ee64933" providerId="AD" clId="Web-{2325303A-509E-4956-B46B-155782EA6539}" dt="2021-06-13T15:39:00.396" v="75" actId="1076"/>
          <ac:picMkLst>
            <pc:docMk/>
            <pc:sldMk cId="406473452" sldId="286"/>
            <ac:picMk id="4" creationId="{C13CB6BC-8F95-48E7-816D-80748DCB3FA8}"/>
          </ac:picMkLst>
        </pc:picChg>
      </pc:sldChg>
      <pc:sldChg chg="modSp">
        <pc:chgData name="Sarwat Zareen Asfi (1905650)" userId="S::1905650@student.uwtsd.ac.uk::eefae231-48d7-4fdb-a453-4f2b1ee64933" providerId="AD" clId="Web-{2325303A-509E-4956-B46B-155782EA6539}" dt="2021-06-13T15:40:21.288" v="82" actId="20577"/>
        <pc:sldMkLst>
          <pc:docMk/>
          <pc:sldMk cId="876529831" sldId="288"/>
        </pc:sldMkLst>
        <pc:spChg chg="mod">
          <ac:chgData name="Sarwat Zareen Asfi (1905650)" userId="S::1905650@student.uwtsd.ac.uk::eefae231-48d7-4fdb-a453-4f2b1ee64933" providerId="AD" clId="Web-{2325303A-509E-4956-B46B-155782EA6539}" dt="2021-06-13T15:39:57.303" v="79" actId="14100"/>
          <ac:spMkLst>
            <pc:docMk/>
            <pc:sldMk cId="876529831" sldId="288"/>
            <ac:spMk id="6" creationId="{97CE374A-45B7-4E0D-B1CA-3E4564BBE92C}"/>
          </ac:spMkLst>
        </pc:spChg>
        <pc:spChg chg="mod">
          <ac:chgData name="Sarwat Zareen Asfi (1905650)" userId="S::1905650@student.uwtsd.ac.uk::eefae231-48d7-4fdb-a453-4f2b1ee64933" providerId="AD" clId="Web-{2325303A-509E-4956-B46B-155782EA6539}" dt="2021-06-13T15:40:21.288" v="82" actId="20577"/>
          <ac:spMkLst>
            <pc:docMk/>
            <pc:sldMk cId="876529831" sldId="288"/>
            <ac:spMk id="18" creationId="{071D7D7D-953E-40E6-8434-D275C16EB8AB}"/>
          </ac:spMkLst>
        </pc:spChg>
      </pc:sldChg>
      <pc:sldChg chg="modSp">
        <pc:chgData name="Sarwat Zareen Asfi (1905650)" userId="S::1905650@student.uwtsd.ac.uk::eefae231-48d7-4fdb-a453-4f2b1ee64933" providerId="AD" clId="Web-{2325303A-509E-4956-B46B-155782EA6539}" dt="2021-06-13T15:38:11.426" v="68" actId="1076"/>
        <pc:sldMkLst>
          <pc:docMk/>
          <pc:sldMk cId="1624334464" sldId="289"/>
        </pc:sldMkLst>
        <pc:spChg chg="mod">
          <ac:chgData name="Sarwat Zareen Asfi (1905650)" userId="S::1905650@student.uwtsd.ac.uk::eefae231-48d7-4fdb-a453-4f2b1ee64933" providerId="AD" clId="Web-{2325303A-509E-4956-B46B-155782EA6539}" dt="2021-06-13T15:37:58.301" v="66" actId="1076"/>
          <ac:spMkLst>
            <pc:docMk/>
            <pc:sldMk cId="1624334464" sldId="289"/>
            <ac:spMk id="33" creationId="{18CDD97B-6E25-4FB4-B239-493E54AA0830}"/>
          </ac:spMkLst>
        </pc:spChg>
        <pc:picChg chg="mod">
          <ac:chgData name="Sarwat Zareen Asfi (1905650)" userId="S::1905650@student.uwtsd.ac.uk::eefae231-48d7-4fdb-a453-4f2b1ee64933" providerId="AD" clId="Web-{2325303A-509E-4956-B46B-155782EA6539}" dt="2021-06-13T15:38:11.426" v="68" actId="1076"/>
          <ac:picMkLst>
            <pc:docMk/>
            <pc:sldMk cId="1624334464" sldId="289"/>
            <ac:picMk id="2" creationId="{0E625EC2-D080-44A8-99A7-AE07B0F27CA8}"/>
          </ac:picMkLst>
        </pc:picChg>
      </pc:sldChg>
      <pc:sldChg chg="modSp">
        <pc:chgData name="Sarwat Zareen Asfi (1905650)" userId="S::1905650@student.uwtsd.ac.uk::eefae231-48d7-4fdb-a453-4f2b1ee64933" providerId="AD" clId="Web-{2325303A-509E-4956-B46B-155782EA6539}" dt="2021-06-13T15:40:48.633" v="87" actId="1076"/>
        <pc:sldMkLst>
          <pc:docMk/>
          <pc:sldMk cId="2022026475" sldId="294"/>
        </pc:sldMkLst>
        <pc:spChg chg="mod">
          <ac:chgData name="Sarwat Zareen Asfi (1905650)" userId="S::1905650@student.uwtsd.ac.uk::eefae231-48d7-4fdb-a453-4f2b1ee64933" providerId="AD" clId="Web-{2325303A-509E-4956-B46B-155782EA6539}" dt="2021-06-13T15:40:31.851" v="83" actId="1076"/>
          <ac:spMkLst>
            <pc:docMk/>
            <pc:sldMk cId="2022026475" sldId="294"/>
            <ac:spMk id="29" creationId="{34D1FDFF-3D66-48E6-A228-12FA914730A9}"/>
          </ac:spMkLst>
        </pc:spChg>
        <pc:spChg chg="mod">
          <ac:chgData name="Sarwat Zareen Asfi (1905650)" userId="S::1905650@student.uwtsd.ac.uk::eefae231-48d7-4fdb-a453-4f2b1ee64933" providerId="AD" clId="Web-{2325303A-509E-4956-B46B-155782EA6539}" dt="2021-06-13T15:40:48.633" v="87" actId="1076"/>
          <ac:spMkLst>
            <pc:docMk/>
            <pc:sldMk cId="2022026475" sldId="294"/>
            <ac:spMk id="30" creationId="{4223A3E9-594D-47B5-B5F3-4FE645106A8B}"/>
          </ac:spMkLst>
        </pc:spChg>
        <pc:graphicFrameChg chg="mod modGraphic">
          <ac:chgData name="Sarwat Zareen Asfi (1905650)" userId="S::1905650@student.uwtsd.ac.uk::eefae231-48d7-4fdb-a453-4f2b1ee64933" providerId="AD" clId="Web-{2325303A-509E-4956-B46B-155782EA6539}" dt="2021-06-13T15:40:35.804" v="84"/>
          <ac:graphicFrameMkLst>
            <pc:docMk/>
            <pc:sldMk cId="2022026475" sldId="294"/>
            <ac:graphicFrameMk id="27" creationId="{6BB7A246-0AB7-46E2-9A25-CFE6759DC764}"/>
          </ac:graphicFrameMkLst>
        </pc:graphicFrameChg>
      </pc:sldChg>
      <pc:sldChg chg="modSp">
        <pc:chgData name="Sarwat Zareen Asfi (1905650)" userId="S::1905650@student.uwtsd.ac.uk::eefae231-48d7-4fdb-a453-4f2b1ee64933" providerId="AD" clId="Web-{2325303A-509E-4956-B46B-155782EA6539}" dt="2021-06-13T15:37:43.379" v="65" actId="1076"/>
        <pc:sldMkLst>
          <pc:docMk/>
          <pc:sldMk cId="2568807006" sldId="296"/>
        </pc:sldMkLst>
        <pc:spChg chg="mod">
          <ac:chgData name="Sarwat Zareen Asfi (1905650)" userId="S::1905650@student.uwtsd.ac.uk::eefae231-48d7-4fdb-a453-4f2b1ee64933" providerId="AD" clId="Web-{2325303A-509E-4956-B46B-155782EA6539}" dt="2021-06-13T15:37:22.550" v="63" actId="1076"/>
          <ac:spMkLst>
            <pc:docMk/>
            <pc:sldMk cId="2568807006" sldId="296"/>
            <ac:spMk id="4" creationId="{ECE1CAD0-695B-4CAB-8960-B4B6E6E50089}"/>
          </ac:spMkLst>
        </pc:spChg>
        <pc:spChg chg="mod">
          <ac:chgData name="Sarwat Zareen Asfi (1905650)" userId="S::1905650@student.uwtsd.ac.uk::eefae231-48d7-4fdb-a453-4f2b1ee64933" providerId="AD" clId="Web-{2325303A-509E-4956-B46B-155782EA6539}" dt="2021-06-13T15:36:38.346" v="54" actId="1076"/>
          <ac:spMkLst>
            <pc:docMk/>
            <pc:sldMk cId="2568807006" sldId="296"/>
            <ac:spMk id="17" creationId="{B0B0C336-1ACC-4816-8BDD-66F28FFA51B9}"/>
          </ac:spMkLst>
        </pc:spChg>
        <pc:spChg chg="mod">
          <ac:chgData name="Sarwat Zareen Asfi (1905650)" userId="S::1905650@student.uwtsd.ac.uk::eefae231-48d7-4fdb-a453-4f2b1ee64933" providerId="AD" clId="Web-{2325303A-509E-4956-B46B-155782EA6539}" dt="2021-06-13T15:37:35.941" v="64" actId="1076"/>
          <ac:spMkLst>
            <pc:docMk/>
            <pc:sldMk cId="2568807006" sldId="296"/>
            <ac:spMk id="25" creationId="{0A7EF3A8-7BC1-4D41-ADF5-A008DF6EADDB}"/>
          </ac:spMkLst>
        </pc:spChg>
        <pc:spChg chg="mod">
          <ac:chgData name="Sarwat Zareen Asfi (1905650)" userId="S::1905650@student.uwtsd.ac.uk::eefae231-48d7-4fdb-a453-4f2b1ee64933" providerId="AD" clId="Web-{2325303A-509E-4956-B46B-155782EA6539}" dt="2021-06-13T15:37:43.379" v="65" actId="1076"/>
          <ac:spMkLst>
            <pc:docMk/>
            <pc:sldMk cId="2568807006" sldId="296"/>
            <ac:spMk id="27" creationId="{AE41C399-12C7-46B6-A8C9-6AE6BA710AA3}"/>
          </ac:spMkLst>
        </pc:spChg>
        <pc:spChg chg="mod">
          <ac:chgData name="Sarwat Zareen Asfi (1905650)" userId="S::1905650@student.uwtsd.ac.uk::eefae231-48d7-4fdb-a453-4f2b1ee64933" providerId="AD" clId="Web-{2325303A-509E-4956-B46B-155782EA6539}" dt="2021-06-13T15:37:22.488" v="55" actId="1076"/>
          <ac:spMkLst>
            <pc:docMk/>
            <pc:sldMk cId="2568807006" sldId="296"/>
            <ac:spMk id="29" creationId="{FADEF165-E14A-46A8-8F7B-A4AEB22A546F}"/>
          </ac:spMkLst>
        </pc:spChg>
        <pc:spChg chg="mod">
          <ac:chgData name="Sarwat Zareen Asfi (1905650)" userId="S::1905650@student.uwtsd.ac.uk::eefae231-48d7-4fdb-a453-4f2b1ee64933" providerId="AD" clId="Web-{2325303A-509E-4956-B46B-155782EA6539}" dt="2021-06-13T15:37:22.503" v="56" actId="1076"/>
          <ac:spMkLst>
            <pc:docMk/>
            <pc:sldMk cId="2568807006" sldId="296"/>
            <ac:spMk id="31" creationId="{41194215-E5E6-408F-869B-B7E71D5A1D21}"/>
          </ac:spMkLst>
        </pc:spChg>
        <pc:spChg chg="mod">
          <ac:chgData name="Sarwat Zareen Asfi (1905650)" userId="S::1905650@student.uwtsd.ac.uk::eefae231-48d7-4fdb-a453-4f2b1ee64933" providerId="AD" clId="Web-{2325303A-509E-4956-B46B-155782EA6539}" dt="2021-06-13T15:37:22.503" v="57" actId="1076"/>
          <ac:spMkLst>
            <pc:docMk/>
            <pc:sldMk cId="2568807006" sldId="296"/>
            <ac:spMk id="70" creationId="{3602BCF8-F8E5-4357-8CF4-291B13F5B9B7}"/>
          </ac:spMkLst>
        </pc:spChg>
        <pc:picChg chg="mod">
          <ac:chgData name="Sarwat Zareen Asfi (1905650)" userId="S::1905650@student.uwtsd.ac.uk::eefae231-48d7-4fdb-a453-4f2b1ee64933" providerId="AD" clId="Web-{2325303A-509E-4956-B46B-155782EA6539}" dt="2021-06-13T15:37:22.550" v="61" actId="1076"/>
          <ac:picMkLst>
            <pc:docMk/>
            <pc:sldMk cId="2568807006" sldId="296"/>
            <ac:picMk id="2" creationId="{5B941251-1765-4523-B25C-18B1C2B0EC8A}"/>
          </ac:picMkLst>
        </pc:picChg>
        <pc:picChg chg="mod">
          <ac:chgData name="Sarwat Zareen Asfi (1905650)" userId="S::1905650@student.uwtsd.ac.uk::eefae231-48d7-4fdb-a453-4f2b1ee64933" providerId="AD" clId="Web-{2325303A-509E-4956-B46B-155782EA6539}" dt="2021-06-13T15:37:22.550" v="62" actId="1076"/>
          <ac:picMkLst>
            <pc:docMk/>
            <pc:sldMk cId="2568807006" sldId="296"/>
            <ac:picMk id="3" creationId="{BA4AEB53-C33F-4E3F-8D8B-D60D4BA5946A}"/>
          </ac:picMkLst>
        </pc:picChg>
        <pc:picChg chg="mod">
          <ac:chgData name="Sarwat Zareen Asfi (1905650)" userId="S::1905650@student.uwtsd.ac.uk::eefae231-48d7-4fdb-a453-4f2b1ee64933" providerId="AD" clId="Web-{2325303A-509E-4956-B46B-155782EA6539}" dt="2021-06-13T15:37:22.519" v="58" actId="1076"/>
          <ac:picMkLst>
            <pc:docMk/>
            <pc:sldMk cId="2568807006" sldId="296"/>
            <ac:picMk id="13" creationId="{5182972A-5F75-4374-BFF0-99ED29FF29D8}"/>
          </ac:picMkLst>
        </pc:picChg>
        <pc:picChg chg="mod">
          <ac:chgData name="Sarwat Zareen Asfi (1905650)" userId="S::1905650@student.uwtsd.ac.uk::eefae231-48d7-4fdb-a453-4f2b1ee64933" providerId="AD" clId="Web-{2325303A-509E-4956-B46B-155782EA6539}" dt="2021-06-13T15:37:22.519" v="59" actId="1076"/>
          <ac:picMkLst>
            <pc:docMk/>
            <pc:sldMk cId="2568807006" sldId="296"/>
            <ac:picMk id="71" creationId="{EED57917-3632-4560-BD44-50156032D94F}"/>
          </ac:picMkLst>
        </pc:picChg>
        <pc:picChg chg="mod">
          <ac:chgData name="Sarwat Zareen Asfi (1905650)" userId="S::1905650@student.uwtsd.ac.uk::eefae231-48d7-4fdb-a453-4f2b1ee64933" providerId="AD" clId="Web-{2325303A-509E-4956-B46B-155782EA6539}" dt="2021-06-13T15:37:22.534" v="60" actId="1076"/>
          <ac:picMkLst>
            <pc:docMk/>
            <pc:sldMk cId="2568807006" sldId="296"/>
            <ac:picMk id="78" creationId="{0764132A-6FDC-4BDA-BE1E-9DD3B0342F87}"/>
          </ac:picMkLst>
        </pc:picChg>
      </pc:sldChg>
      <pc:sldChg chg="modSp">
        <pc:chgData name="Sarwat Zareen Asfi (1905650)" userId="S::1905650@student.uwtsd.ac.uk::eefae231-48d7-4fdb-a453-4f2b1ee64933" providerId="AD" clId="Web-{2325303A-509E-4956-B46B-155782EA6539}" dt="2021-06-13T15:39:08.521" v="76" actId="1076"/>
        <pc:sldMkLst>
          <pc:docMk/>
          <pc:sldMk cId="2165457615" sldId="298"/>
        </pc:sldMkLst>
        <pc:graphicFrameChg chg="mod">
          <ac:chgData name="Sarwat Zareen Asfi (1905650)" userId="S::1905650@student.uwtsd.ac.uk::eefae231-48d7-4fdb-a453-4f2b1ee64933" providerId="AD" clId="Web-{2325303A-509E-4956-B46B-155782EA6539}" dt="2021-06-13T15:39:08.521" v="76" actId="1076"/>
          <ac:graphicFrameMkLst>
            <pc:docMk/>
            <pc:sldMk cId="2165457615" sldId="298"/>
            <ac:graphicFrameMk id="36" creationId="{B1754B91-AE0B-4EBF-9F0B-D913DAEF5414}"/>
          </ac:graphicFrameMkLst>
        </pc:graphicFrameChg>
      </pc:sldChg>
      <pc:sldChg chg="modSp">
        <pc:chgData name="Sarwat Zareen Asfi (1905650)" userId="S::1905650@student.uwtsd.ac.uk::eefae231-48d7-4fdb-a453-4f2b1ee64933" providerId="AD" clId="Web-{2325303A-509E-4956-B46B-155782EA6539}" dt="2021-06-13T15:38:53.036" v="74" actId="14100"/>
        <pc:sldMkLst>
          <pc:docMk/>
          <pc:sldMk cId="4007249490" sldId="302"/>
        </pc:sldMkLst>
        <pc:picChg chg="mod">
          <ac:chgData name="Sarwat Zareen Asfi (1905650)" userId="S::1905650@student.uwtsd.ac.uk::eefae231-48d7-4fdb-a453-4f2b1ee64933" providerId="AD" clId="Web-{2325303A-509E-4956-B46B-155782EA6539}" dt="2021-06-13T15:38:53.036" v="74" actId="14100"/>
          <ac:picMkLst>
            <pc:docMk/>
            <pc:sldMk cId="4007249490" sldId="302"/>
            <ac:picMk id="5" creationId="{DD7083DB-7216-45CA-88FA-A806E4B0CAB4}"/>
          </ac:picMkLst>
        </pc:picChg>
      </pc:sldChg>
    </pc:docChg>
  </pc:docChgLst>
  <pc:docChgLst>
    <pc:chgData name="Sarwat Zareen Asfi (1905650)" userId="S::1905650@student.uwtsd.ac.uk::eefae231-48d7-4fdb-a453-4f2b1ee64933" providerId="AD" clId="Web-{1A3E549A-CCAC-4BED-8224-C61C3336A1FD}"/>
    <pc:docChg chg="modSld">
      <pc:chgData name="Sarwat Zareen Asfi (1905650)" userId="S::1905650@student.uwtsd.ac.uk::eefae231-48d7-4fdb-a453-4f2b1ee64933" providerId="AD" clId="Web-{1A3E549A-CCAC-4BED-8224-C61C3336A1FD}" dt="2021-06-06T23:24:47.978" v="67" actId="14100"/>
      <pc:docMkLst>
        <pc:docMk/>
      </pc:docMkLst>
      <pc:sldChg chg="addSp delSp modSp">
        <pc:chgData name="Sarwat Zareen Asfi (1905650)" userId="S::1905650@student.uwtsd.ac.uk::eefae231-48d7-4fdb-a453-4f2b1ee64933" providerId="AD" clId="Web-{1A3E549A-CCAC-4BED-8224-C61C3336A1FD}" dt="2021-06-06T23:23:34.489" v="64" actId="1076"/>
        <pc:sldMkLst>
          <pc:docMk/>
          <pc:sldMk cId="342267694" sldId="285"/>
        </pc:sldMkLst>
        <pc:spChg chg="mod">
          <ac:chgData name="Sarwat Zareen Asfi (1905650)" userId="S::1905650@student.uwtsd.ac.uk::eefae231-48d7-4fdb-a453-4f2b1ee64933" providerId="AD" clId="Web-{1A3E549A-CCAC-4BED-8224-C61C3336A1FD}" dt="2021-06-06T23:23:34.489" v="64" actId="1076"/>
          <ac:spMkLst>
            <pc:docMk/>
            <pc:sldMk cId="342267694" sldId="285"/>
            <ac:spMk id="2" creationId="{F936A347-33E0-450C-BB8D-EF31658B7795}"/>
          </ac:spMkLst>
        </pc:spChg>
        <pc:spChg chg="add del mod">
          <ac:chgData name="Sarwat Zareen Asfi (1905650)" userId="S::1905650@student.uwtsd.ac.uk::eefae231-48d7-4fdb-a453-4f2b1ee64933" providerId="AD" clId="Web-{1A3E549A-CCAC-4BED-8224-C61C3336A1FD}" dt="2021-06-06T23:21:27.636" v="23"/>
          <ac:spMkLst>
            <pc:docMk/>
            <pc:sldMk cId="342267694" sldId="285"/>
            <ac:spMk id="3" creationId="{66DAB35C-B778-494F-B1DB-E96AB24708BE}"/>
          </ac:spMkLst>
        </pc:spChg>
        <pc:spChg chg="add mod">
          <ac:chgData name="Sarwat Zareen Asfi (1905650)" userId="S::1905650@student.uwtsd.ac.uk::eefae231-48d7-4fdb-a453-4f2b1ee64933" providerId="AD" clId="Web-{1A3E549A-CCAC-4BED-8224-C61C3336A1FD}" dt="2021-06-06T23:23:22.269" v="61" actId="20577"/>
          <ac:spMkLst>
            <pc:docMk/>
            <pc:sldMk cId="342267694" sldId="285"/>
            <ac:spMk id="4" creationId="{C98EC941-14BE-4EA8-BF87-9F45DF1DC8E9}"/>
          </ac:spMkLst>
        </pc:spChg>
      </pc:sldChg>
      <pc:sldChg chg="modSp">
        <pc:chgData name="Sarwat Zareen Asfi (1905650)" userId="S::1905650@student.uwtsd.ac.uk::eefae231-48d7-4fdb-a453-4f2b1ee64933" providerId="AD" clId="Web-{1A3E549A-CCAC-4BED-8224-C61C3336A1FD}" dt="2021-06-06T23:24:47.978" v="67" actId="14100"/>
        <pc:sldMkLst>
          <pc:docMk/>
          <pc:sldMk cId="2812382322" sldId="287"/>
        </pc:sldMkLst>
        <pc:spChg chg="mod">
          <ac:chgData name="Sarwat Zareen Asfi (1905650)" userId="S::1905650@student.uwtsd.ac.uk::eefae231-48d7-4fdb-a453-4f2b1ee64933" providerId="AD" clId="Web-{1A3E549A-CCAC-4BED-8224-C61C3336A1FD}" dt="2021-06-06T23:24:47.978" v="67" actId="14100"/>
          <ac:spMkLst>
            <pc:docMk/>
            <pc:sldMk cId="2812382322" sldId="287"/>
            <ac:spMk id="9" creationId="{B576E978-A841-4A4F-B153-CC369D9391D3}"/>
          </ac:spMkLst>
        </pc:spChg>
        <pc:grpChg chg="mod">
          <ac:chgData name="Sarwat Zareen Asfi (1905650)" userId="S::1905650@student.uwtsd.ac.uk::eefae231-48d7-4fdb-a453-4f2b1ee64933" providerId="AD" clId="Web-{1A3E549A-CCAC-4BED-8224-C61C3336A1FD}" dt="2021-06-06T23:24:38.555" v="65" actId="14100"/>
          <ac:grpSpMkLst>
            <pc:docMk/>
            <pc:sldMk cId="2812382322" sldId="287"/>
            <ac:grpSpMk id="4" creationId="{EB664AAE-5AE9-41D7-8346-002B9F445323}"/>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3490DB3-A5FF-4733-AC32-B61F78C0F70D}" type="doc">
      <dgm:prSet loTypeId="urn:microsoft.com/office/officeart/2005/8/layout/radial6" loCatId="cycle" qsTypeId="urn:microsoft.com/office/officeart/2005/8/quickstyle/simple1" qsCatId="simple" csTypeId="urn:microsoft.com/office/officeart/2005/8/colors/accent0_3" csCatId="mainScheme" phldr="1"/>
      <dgm:spPr/>
      <dgm:t>
        <a:bodyPr/>
        <a:lstStyle/>
        <a:p>
          <a:endParaRPr lang="en-GB"/>
        </a:p>
      </dgm:t>
    </dgm:pt>
    <dgm:pt modelId="{37F26200-603D-461B-9369-7D525533EE9B}">
      <dgm:prSet phldrT="[Text]"/>
      <dgm:spPr>
        <a:solidFill>
          <a:schemeClr val="tx1"/>
        </a:solidFill>
      </dgm:spPr>
      <dgm:t>
        <a:bodyPr/>
        <a:lstStyle/>
        <a:p>
          <a:r>
            <a:rPr lang="en-GB"/>
            <a:t>Project Life Cycle</a:t>
          </a:r>
        </a:p>
      </dgm:t>
    </dgm:pt>
    <dgm:pt modelId="{9B889047-2365-4912-AB07-7C05E2CFC494}" type="parTrans" cxnId="{189ED4E0-087E-4D43-962C-7630A104F3BB}">
      <dgm:prSet/>
      <dgm:spPr/>
      <dgm:t>
        <a:bodyPr/>
        <a:lstStyle/>
        <a:p>
          <a:endParaRPr lang="en-GB"/>
        </a:p>
      </dgm:t>
    </dgm:pt>
    <dgm:pt modelId="{69996EA3-45D4-46C3-BEAD-D28CD343914F}" type="sibTrans" cxnId="{189ED4E0-087E-4D43-962C-7630A104F3BB}">
      <dgm:prSet/>
      <dgm:spPr/>
      <dgm:t>
        <a:bodyPr/>
        <a:lstStyle/>
        <a:p>
          <a:endParaRPr lang="en-GB"/>
        </a:p>
      </dgm:t>
    </dgm:pt>
    <dgm:pt modelId="{BB8BB0D5-DF89-4615-ABB4-91EF1128CECA}">
      <dgm:prSet phldrT="[Text]"/>
      <dgm:spPr>
        <a:solidFill>
          <a:schemeClr val="tx1"/>
        </a:solidFill>
      </dgm:spPr>
      <dgm:t>
        <a:bodyPr/>
        <a:lstStyle/>
        <a:p>
          <a:r>
            <a:rPr lang="en-GB"/>
            <a:t>1.Initiating Process</a:t>
          </a:r>
        </a:p>
      </dgm:t>
    </dgm:pt>
    <dgm:pt modelId="{8F9B248F-0947-45FC-81AD-19414EC14C71}" type="parTrans" cxnId="{F8BD5D8D-F1C8-418D-8510-CAC79C288F1B}">
      <dgm:prSet/>
      <dgm:spPr/>
      <dgm:t>
        <a:bodyPr/>
        <a:lstStyle/>
        <a:p>
          <a:endParaRPr lang="en-GB"/>
        </a:p>
      </dgm:t>
    </dgm:pt>
    <dgm:pt modelId="{4DF84FBF-DDE8-4965-A90B-97F51089EBFB}" type="sibTrans" cxnId="{F8BD5D8D-F1C8-418D-8510-CAC79C288F1B}">
      <dgm:prSet/>
      <dgm:spPr/>
      <dgm:t>
        <a:bodyPr/>
        <a:lstStyle/>
        <a:p>
          <a:endParaRPr lang="en-GB"/>
        </a:p>
      </dgm:t>
    </dgm:pt>
    <dgm:pt modelId="{54ABA050-0B35-4559-B6E3-8D7E032FF4D6}">
      <dgm:prSet phldrT="[Text]"/>
      <dgm:spPr>
        <a:solidFill>
          <a:schemeClr val="tx1"/>
        </a:solidFill>
      </dgm:spPr>
      <dgm:t>
        <a:bodyPr/>
        <a:lstStyle/>
        <a:p>
          <a:r>
            <a:rPr lang="en-GB"/>
            <a:t>2.Planning Process</a:t>
          </a:r>
        </a:p>
      </dgm:t>
    </dgm:pt>
    <dgm:pt modelId="{B353CCFB-B130-46D7-A885-D58C9B5DA0A7}" type="parTrans" cxnId="{78685B59-3B17-4FC6-8724-5E4C32F1360E}">
      <dgm:prSet/>
      <dgm:spPr/>
      <dgm:t>
        <a:bodyPr/>
        <a:lstStyle/>
        <a:p>
          <a:endParaRPr lang="en-GB"/>
        </a:p>
      </dgm:t>
    </dgm:pt>
    <dgm:pt modelId="{7C6A64A9-CA13-4658-A0D9-37C6CB67CC59}" type="sibTrans" cxnId="{78685B59-3B17-4FC6-8724-5E4C32F1360E}">
      <dgm:prSet/>
      <dgm:spPr/>
      <dgm:t>
        <a:bodyPr/>
        <a:lstStyle/>
        <a:p>
          <a:endParaRPr lang="en-GB"/>
        </a:p>
      </dgm:t>
    </dgm:pt>
    <dgm:pt modelId="{840EC9F5-597D-4F2A-A4DA-F3A3EBEDF79D}">
      <dgm:prSet phldrT="[Text]"/>
      <dgm:spPr>
        <a:solidFill>
          <a:schemeClr val="tx1"/>
        </a:solidFill>
      </dgm:spPr>
      <dgm:t>
        <a:bodyPr/>
        <a:lstStyle/>
        <a:p>
          <a:r>
            <a:rPr lang="en-GB" b="1">
              <a:solidFill>
                <a:srgbClr val="92D050"/>
              </a:solidFill>
              <a:effectLst/>
              <a:latin typeface="Arial Black" panose="020B0A04020102020204" pitchFamily="34" charset="0"/>
            </a:rPr>
            <a:t>3.Executing Process</a:t>
          </a:r>
        </a:p>
      </dgm:t>
    </dgm:pt>
    <dgm:pt modelId="{3FFABE61-FB23-4836-A768-D749906549CE}" type="parTrans" cxnId="{DFF1807F-6F7D-433C-B603-DD5A96241979}">
      <dgm:prSet/>
      <dgm:spPr/>
      <dgm:t>
        <a:bodyPr/>
        <a:lstStyle/>
        <a:p>
          <a:endParaRPr lang="en-GB"/>
        </a:p>
      </dgm:t>
    </dgm:pt>
    <dgm:pt modelId="{C7266CC2-6D5E-4435-A3B9-C84E89734197}" type="sibTrans" cxnId="{DFF1807F-6F7D-433C-B603-DD5A96241979}">
      <dgm:prSet/>
      <dgm:spPr/>
      <dgm:t>
        <a:bodyPr/>
        <a:lstStyle/>
        <a:p>
          <a:endParaRPr lang="en-GB"/>
        </a:p>
      </dgm:t>
    </dgm:pt>
    <dgm:pt modelId="{DCDB76C2-818E-40C7-A204-457815E3BD59}">
      <dgm:prSet phldrT="[Text]"/>
      <dgm:spPr>
        <a:solidFill>
          <a:schemeClr val="tx1"/>
        </a:solidFill>
      </dgm:spPr>
      <dgm:t>
        <a:bodyPr/>
        <a:lstStyle/>
        <a:p>
          <a:r>
            <a:rPr lang="en-GB"/>
            <a:t>4.Monitoring &amp; Controlling Process</a:t>
          </a:r>
        </a:p>
      </dgm:t>
    </dgm:pt>
    <dgm:pt modelId="{D8C21A36-A7FD-4007-AF60-B9CC8073B6F6}" type="parTrans" cxnId="{E12447DB-4CC7-4780-B0C7-9413E60DE479}">
      <dgm:prSet/>
      <dgm:spPr/>
      <dgm:t>
        <a:bodyPr/>
        <a:lstStyle/>
        <a:p>
          <a:endParaRPr lang="en-GB"/>
        </a:p>
      </dgm:t>
    </dgm:pt>
    <dgm:pt modelId="{DFDA2A7A-F32D-4363-9FED-EE35B0B1ED3B}" type="sibTrans" cxnId="{E12447DB-4CC7-4780-B0C7-9413E60DE479}">
      <dgm:prSet/>
      <dgm:spPr/>
      <dgm:t>
        <a:bodyPr/>
        <a:lstStyle/>
        <a:p>
          <a:endParaRPr lang="en-GB"/>
        </a:p>
      </dgm:t>
    </dgm:pt>
    <dgm:pt modelId="{634BE8F5-86E7-40B0-95BF-4B77859F9289}">
      <dgm:prSet/>
      <dgm:spPr>
        <a:solidFill>
          <a:schemeClr val="tx1"/>
        </a:solidFill>
      </dgm:spPr>
      <dgm:t>
        <a:bodyPr/>
        <a:lstStyle/>
        <a:p>
          <a:r>
            <a:rPr lang="en-GB"/>
            <a:t>5.Closing Process</a:t>
          </a:r>
        </a:p>
      </dgm:t>
    </dgm:pt>
    <dgm:pt modelId="{1C6DDD29-D517-4CDC-A4E8-3692D7522209}" type="parTrans" cxnId="{833A1C88-2FD9-4AE8-A042-3D2A0FF1FF7E}">
      <dgm:prSet/>
      <dgm:spPr/>
      <dgm:t>
        <a:bodyPr/>
        <a:lstStyle/>
        <a:p>
          <a:endParaRPr lang="en-GB"/>
        </a:p>
      </dgm:t>
    </dgm:pt>
    <dgm:pt modelId="{1DE80BA3-5746-490D-9EBE-3A89BC79BC0E}" type="sibTrans" cxnId="{833A1C88-2FD9-4AE8-A042-3D2A0FF1FF7E}">
      <dgm:prSet/>
      <dgm:spPr/>
      <dgm:t>
        <a:bodyPr/>
        <a:lstStyle/>
        <a:p>
          <a:endParaRPr lang="en-GB"/>
        </a:p>
      </dgm:t>
    </dgm:pt>
    <dgm:pt modelId="{03A69BB6-0C3F-491C-A9E1-562C7331F2EE}" type="pres">
      <dgm:prSet presAssocID="{53490DB3-A5FF-4733-AC32-B61F78C0F70D}" presName="Name0" presStyleCnt="0">
        <dgm:presLayoutVars>
          <dgm:chMax val="1"/>
          <dgm:dir/>
          <dgm:animLvl val="ctr"/>
          <dgm:resizeHandles val="exact"/>
        </dgm:presLayoutVars>
      </dgm:prSet>
      <dgm:spPr/>
    </dgm:pt>
    <dgm:pt modelId="{B28AD43D-7B48-4544-9758-361271D9A004}" type="pres">
      <dgm:prSet presAssocID="{37F26200-603D-461B-9369-7D525533EE9B}" presName="centerShape" presStyleLbl="node0" presStyleIdx="0" presStyleCnt="1"/>
      <dgm:spPr/>
    </dgm:pt>
    <dgm:pt modelId="{3B2E9F76-F42E-41E0-998A-C9F8B10CB766}" type="pres">
      <dgm:prSet presAssocID="{BB8BB0D5-DF89-4615-ABB4-91EF1128CECA}" presName="node" presStyleLbl="node1" presStyleIdx="0" presStyleCnt="5">
        <dgm:presLayoutVars>
          <dgm:bulletEnabled val="1"/>
        </dgm:presLayoutVars>
      </dgm:prSet>
      <dgm:spPr/>
    </dgm:pt>
    <dgm:pt modelId="{639B03E7-93EA-4C1A-B778-7C6B7410009C}" type="pres">
      <dgm:prSet presAssocID="{BB8BB0D5-DF89-4615-ABB4-91EF1128CECA}" presName="dummy" presStyleCnt="0"/>
      <dgm:spPr/>
    </dgm:pt>
    <dgm:pt modelId="{540A4068-B919-4062-9D78-536324623EEF}" type="pres">
      <dgm:prSet presAssocID="{4DF84FBF-DDE8-4965-A90B-97F51089EBFB}" presName="sibTrans" presStyleLbl="sibTrans2D1" presStyleIdx="0" presStyleCnt="5"/>
      <dgm:spPr/>
    </dgm:pt>
    <dgm:pt modelId="{1D5968DE-59BC-4482-9A7B-D1F92748C6F3}" type="pres">
      <dgm:prSet presAssocID="{54ABA050-0B35-4559-B6E3-8D7E032FF4D6}" presName="node" presStyleLbl="node1" presStyleIdx="1" presStyleCnt="5">
        <dgm:presLayoutVars>
          <dgm:bulletEnabled val="1"/>
        </dgm:presLayoutVars>
      </dgm:prSet>
      <dgm:spPr/>
    </dgm:pt>
    <dgm:pt modelId="{40FC47B4-AFF3-4F2D-A09C-5021094658BC}" type="pres">
      <dgm:prSet presAssocID="{54ABA050-0B35-4559-B6E3-8D7E032FF4D6}" presName="dummy" presStyleCnt="0"/>
      <dgm:spPr/>
    </dgm:pt>
    <dgm:pt modelId="{3C505BE4-B9AC-4CB9-85B9-A43FD32FB98F}" type="pres">
      <dgm:prSet presAssocID="{7C6A64A9-CA13-4658-A0D9-37C6CB67CC59}" presName="sibTrans" presStyleLbl="sibTrans2D1" presStyleIdx="1" presStyleCnt="5"/>
      <dgm:spPr/>
    </dgm:pt>
    <dgm:pt modelId="{453DA7AA-A339-4275-84FE-231A17D18817}" type="pres">
      <dgm:prSet presAssocID="{840EC9F5-597D-4F2A-A4DA-F3A3EBEDF79D}" presName="node" presStyleLbl="node1" presStyleIdx="2" presStyleCnt="5">
        <dgm:presLayoutVars>
          <dgm:bulletEnabled val="1"/>
        </dgm:presLayoutVars>
      </dgm:prSet>
      <dgm:spPr/>
    </dgm:pt>
    <dgm:pt modelId="{285AA6D1-E718-4BB2-A8D5-4F52E4F0C7EE}" type="pres">
      <dgm:prSet presAssocID="{840EC9F5-597D-4F2A-A4DA-F3A3EBEDF79D}" presName="dummy" presStyleCnt="0"/>
      <dgm:spPr/>
    </dgm:pt>
    <dgm:pt modelId="{4D76025F-02C2-404E-A44B-86BB03A3D274}" type="pres">
      <dgm:prSet presAssocID="{C7266CC2-6D5E-4435-A3B9-C84E89734197}" presName="sibTrans" presStyleLbl="sibTrans2D1" presStyleIdx="2" presStyleCnt="5"/>
      <dgm:spPr/>
    </dgm:pt>
    <dgm:pt modelId="{FA7466E9-B5B1-41AB-850D-A5A21FC05BFA}" type="pres">
      <dgm:prSet presAssocID="{DCDB76C2-818E-40C7-A204-457815E3BD59}" presName="node" presStyleLbl="node1" presStyleIdx="3" presStyleCnt="5">
        <dgm:presLayoutVars>
          <dgm:bulletEnabled val="1"/>
        </dgm:presLayoutVars>
      </dgm:prSet>
      <dgm:spPr/>
    </dgm:pt>
    <dgm:pt modelId="{868F42B0-1A1B-4931-BA67-F20BC4FB69D3}" type="pres">
      <dgm:prSet presAssocID="{DCDB76C2-818E-40C7-A204-457815E3BD59}" presName="dummy" presStyleCnt="0"/>
      <dgm:spPr/>
    </dgm:pt>
    <dgm:pt modelId="{9985BAEA-A1DB-4456-8BFD-7CB1E37E4654}" type="pres">
      <dgm:prSet presAssocID="{DFDA2A7A-F32D-4363-9FED-EE35B0B1ED3B}" presName="sibTrans" presStyleLbl="sibTrans2D1" presStyleIdx="3" presStyleCnt="5"/>
      <dgm:spPr/>
    </dgm:pt>
    <dgm:pt modelId="{3ADFBF79-E809-43CD-93AF-A110D080BA6A}" type="pres">
      <dgm:prSet presAssocID="{634BE8F5-86E7-40B0-95BF-4B77859F9289}" presName="node" presStyleLbl="node1" presStyleIdx="4" presStyleCnt="5">
        <dgm:presLayoutVars>
          <dgm:bulletEnabled val="1"/>
        </dgm:presLayoutVars>
      </dgm:prSet>
      <dgm:spPr/>
    </dgm:pt>
    <dgm:pt modelId="{027ADDD4-E052-4FFC-B3D6-FCF10E02F32C}" type="pres">
      <dgm:prSet presAssocID="{634BE8F5-86E7-40B0-95BF-4B77859F9289}" presName="dummy" presStyleCnt="0"/>
      <dgm:spPr/>
    </dgm:pt>
    <dgm:pt modelId="{1A7067A9-AA05-47AE-819C-0FC0638C96F0}" type="pres">
      <dgm:prSet presAssocID="{1DE80BA3-5746-490D-9EBE-3A89BC79BC0E}" presName="sibTrans" presStyleLbl="sibTrans2D1" presStyleIdx="4" presStyleCnt="5"/>
      <dgm:spPr/>
    </dgm:pt>
  </dgm:ptLst>
  <dgm:cxnLst>
    <dgm:cxn modelId="{A932AD2B-08DC-49CB-AE3E-48460799594E}" type="presOf" srcId="{1DE80BA3-5746-490D-9EBE-3A89BC79BC0E}" destId="{1A7067A9-AA05-47AE-819C-0FC0638C96F0}" srcOrd="0" destOrd="0" presId="urn:microsoft.com/office/officeart/2005/8/layout/radial6"/>
    <dgm:cxn modelId="{C9E98743-2126-42FE-93B6-ED01E5A31692}" type="presOf" srcId="{7C6A64A9-CA13-4658-A0D9-37C6CB67CC59}" destId="{3C505BE4-B9AC-4CB9-85B9-A43FD32FB98F}" srcOrd="0" destOrd="0" presId="urn:microsoft.com/office/officeart/2005/8/layout/radial6"/>
    <dgm:cxn modelId="{C89B4866-BF08-428C-B8B0-3A4F5640BDE2}" type="presOf" srcId="{54ABA050-0B35-4559-B6E3-8D7E032FF4D6}" destId="{1D5968DE-59BC-4482-9A7B-D1F92748C6F3}" srcOrd="0" destOrd="0" presId="urn:microsoft.com/office/officeart/2005/8/layout/radial6"/>
    <dgm:cxn modelId="{E029BD4C-099A-4BDF-9A7A-451108E9B405}" type="presOf" srcId="{DFDA2A7A-F32D-4363-9FED-EE35B0B1ED3B}" destId="{9985BAEA-A1DB-4456-8BFD-7CB1E37E4654}" srcOrd="0" destOrd="0" presId="urn:microsoft.com/office/officeart/2005/8/layout/radial6"/>
    <dgm:cxn modelId="{24D8784E-69EE-4031-8162-CC4651275701}" type="presOf" srcId="{53490DB3-A5FF-4733-AC32-B61F78C0F70D}" destId="{03A69BB6-0C3F-491C-A9E1-562C7331F2EE}" srcOrd="0" destOrd="0" presId="urn:microsoft.com/office/officeart/2005/8/layout/radial6"/>
    <dgm:cxn modelId="{221A9651-7179-419C-8217-908E52F79506}" type="presOf" srcId="{BB8BB0D5-DF89-4615-ABB4-91EF1128CECA}" destId="{3B2E9F76-F42E-41E0-998A-C9F8B10CB766}" srcOrd="0" destOrd="0" presId="urn:microsoft.com/office/officeart/2005/8/layout/radial6"/>
    <dgm:cxn modelId="{DEAA4174-7FF1-40AB-A57F-59546AF0F449}" type="presOf" srcId="{4DF84FBF-DDE8-4965-A90B-97F51089EBFB}" destId="{540A4068-B919-4062-9D78-536324623EEF}" srcOrd="0" destOrd="0" presId="urn:microsoft.com/office/officeart/2005/8/layout/radial6"/>
    <dgm:cxn modelId="{78685B59-3B17-4FC6-8724-5E4C32F1360E}" srcId="{37F26200-603D-461B-9369-7D525533EE9B}" destId="{54ABA050-0B35-4559-B6E3-8D7E032FF4D6}" srcOrd="1" destOrd="0" parTransId="{B353CCFB-B130-46D7-A885-D58C9B5DA0A7}" sibTransId="{7C6A64A9-CA13-4658-A0D9-37C6CB67CC59}"/>
    <dgm:cxn modelId="{DFF1807F-6F7D-433C-B603-DD5A96241979}" srcId="{37F26200-603D-461B-9369-7D525533EE9B}" destId="{840EC9F5-597D-4F2A-A4DA-F3A3EBEDF79D}" srcOrd="2" destOrd="0" parTransId="{3FFABE61-FB23-4836-A768-D749906549CE}" sibTransId="{C7266CC2-6D5E-4435-A3B9-C84E89734197}"/>
    <dgm:cxn modelId="{A801AE7F-6ADC-4818-8CF9-1AF049FB1099}" type="presOf" srcId="{840EC9F5-597D-4F2A-A4DA-F3A3EBEDF79D}" destId="{453DA7AA-A339-4275-84FE-231A17D18817}" srcOrd="0" destOrd="0" presId="urn:microsoft.com/office/officeart/2005/8/layout/radial6"/>
    <dgm:cxn modelId="{833A1C88-2FD9-4AE8-A042-3D2A0FF1FF7E}" srcId="{37F26200-603D-461B-9369-7D525533EE9B}" destId="{634BE8F5-86E7-40B0-95BF-4B77859F9289}" srcOrd="4" destOrd="0" parTransId="{1C6DDD29-D517-4CDC-A4E8-3692D7522209}" sibTransId="{1DE80BA3-5746-490D-9EBE-3A89BC79BC0E}"/>
    <dgm:cxn modelId="{F8BD5D8D-F1C8-418D-8510-CAC79C288F1B}" srcId="{37F26200-603D-461B-9369-7D525533EE9B}" destId="{BB8BB0D5-DF89-4615-ABB4-91EF1128CECA}" srcOrd="0" destOrd="0" parTransId="{8F9B248F-0947-45FC-81AD-19414EC14C71}" sibTransId="{4DF84FBF-DDE8-4965-A90B-97F51089EBFB}"/>
    <dgm:cxn modelId="{8D8D5790-F9B5-4C8A-BAF3-ACE95B529C27}" type="presOf" srcId="{DCDB76C2-818E-40C7-A204-457815E3BD59}" destId="{FA7466E9-B5B1-41AB-850D-A5A21FC05BFA}" srcOrd="0" destOrd="0" presId="urn:microsoft.com/office/officeart/2005/8/layout/radial6"/>
    <dgm:cxn modelId="{D3B3EB91-3C1B-452B-BFC9-BE0AB6A26801}" type="presOf" srcId="{634BE8F5-86E7-40B0-95BF-4B77859F9289}" destId="{3ADFBF79-E809-43CD-93AF-A110D080BA6A}" srcOrd="0" destOrd="0" presId="urn:microsoft.com/office/officeart/2005/8/layout/radial6"/>
    <dgm:cxn modelId="{874150B8-B99B-4899-BBCC-8EE55F8653D2}" type="presOf" srcId="{37F26200-603D-461B-9369-7D525533EE9B}" destId="{B28AD43D-7B48-4544-9758-361271D9A004}" srcOrd="0" destOrd="0" presId="urn:microsoft.com/office/officeart/2005/8/layout/radial6"/>
    <dgm:cxn modelId="{68C950D4-2B61-4386-B18E-6D72E01A81EC}" type="presOf" srcId="{C7266CC2-6D5E-4435-A3B9-C84E89734197}" destId="{4D76025F-02C2-404E-A44B-86BB03A3D274}" srcOrd="0" destOrd="0" presId="urn:microsoft.com/office/officeart/2005/8/layout/radial6"/>
    <dgm:cxn modelId="{E12447DB-4CC7-4780-B0C7-9413E60DE479}" srcId="{37F26200-603D-461B-9369-7D525533EE9B}" destId="{DCDB76C2-818E-40C7-A204-457815E3BD59}" srcOrd="3" destOrd="0" parTransId="{D8C21A36-A7FD-4007-AF60-B9CC8073B6F6}" sibTransId="{DFDA2A7A-F32D-4363-9FED-EE35B0B1ED3B}"/>
    <dgm:cxn modelId="{189ED4E0-087E-4D43-962C-7630A104F3BB}" srcId="{53490DB3-A5FF-4733-AC32-B61F78C0F70D}" destId="{37F26200-603D-461B-9369-7D525533EE9B}" srcOrd="0" destOrd="0" parTransId="{9B889047-2365-4912-AB07-7C05E2CFC494}" sibTransId="{69996EA3-45D4-46C3-BEAD-D28CD343914F}"/>
    <dgm:cxn modelId="{0BFC252C-937A-44E3-A028-4D4D8D203177}" type="presParOf" srcId="{03A69BB6-0C3F-491C-A9E1-562C7331F2EE}" destId="{B28AD43D-7B48-4544-9758-361271D9A004}" srcOrd="0" destOrd="0" presId="urn:microsoft.com/office/officeart/2005/8/layout/radial6"/>
    <dgm:cxn modelId="{F9126871-06B3-437C-AD8B-51150D421884}" type="presParOf" srcId="{03A69BB6-0C3F-491C-A9E1-562C7331F2EE}" destId="{3B2E9F76-F42E-41E0-998A-C9F8B10CB766}" srcOrd="1" destOrd="0" presId="urn:microsoft.com/office/officeart/2005/8/layout/radial6"/>
    <dgm:cxn modelId="{BB9FC7A3-D9E0-4DD6-BF00-E9F614033C79}" type="presParOf" srcId="{03A69BB6-0C3F-491C-A9E1-562C7331F2EE}" destId="{639B03E7-93EA-4C1A-B778-7C6B7410009C}" srcOrd="2" destOrd="0" presId="urn:microsoft.com/office/officeart/2005/8/layout/radial6"/>
    <dgm:cxn modelId="{BE5C1A56-B6D9-4EAE-9DD3-47CC2248CD96}" type="presParOf" srcId="{03A69BB6-0C3F-491C-A9E1-562C7331F2EE}" destId="{540A4068-B919-4062-9D78-536324623EEF}" srcOrd="3" destOrd="0" presId="urn:microsoft.com/office/officeart/2005/8/layout/radial6"/>
    <dgm:cxn modelId="{CA3DDD98-DF00-4A63-A9DD-AEB128D7D01F}" type="presParOf" srcId="{03A69BB6-0C3F-491C-A9E1-562C7331F2EE}" destId="{1D5968DE-59BC-4482-9A7B-D1F92748C6F3}" srcOrd="4" destOrd="0" presId="urn:microsoft.com/office/officeart/2005/8/layout/radial6"/>
    <dgm:cxn modelId="{56A28F51-F6F5-490E-BAD5-2880B983DC7F}" type="presParOf" srcId="{03A69BB6-0C3F-491C-A9E1-562C7331F2EE}" destId="{40FC47B4-AFF3-4F2D-A09C-5021094658BC}" srcOrd="5" destOrd="0" presId="urn:microsoft.com/office/officeart/2005/8/layout/radial6"/>
    <dgm:cxn modelId="{CE6748F8-DDE6-4571-AE2B-138BFEC8654A}" type="presParOf" srcId="{03A69BB6-0C3F-491C-A9E1-562C7331F2EE}" destId="{3C505BE4-B9AC-4CB9-85B9-A43FD32FB98F}" srcOrd="6" destOrd="0" presId="urn:microsoft.com/office/officeart/2005/8/layout/radial6"/>
    <dgm:cxn modelId="{F21D322C-7F82-454A-88B5-F359C3F3BE03}" type="presParOf" srcId="{03A69BB6-0C3F-491C-A9E1-562C7331F2EE}" destId="{453DA7AA-A339-4275-84FE-231A17D18817}" srcOrd="7" destOrd="0" presId="urn:microsoft.com/office/officeart/2005/8/layout/radial6"/>
    <dgm:cxn modelId="{11ECB695-88D6-4558-98D5-77EB45E28430}" type="presParOf" srcId="{03A69BB6-0C3F-491C-A9E1-562C7331F2EE}" destId="{285AA6D1-E718-4BB2-A8D5-4F52E4F0C7EE}" srcOrd="8" destOrd="0" presId="urn:microsoft.com/office/officeart/2005/8/layout/radial6"/>
    <dgm:cxn modelId="{A69551EB-5F7C-40B6-A279-841ED52CFE35}" type="presParOf" srcId="{03A69BB6-0C3F-491C-A9E1-562C7331F2EE}" destId="{4D76025F-02C2-404E-A44B-86BB03A3D274}" srcOrd="9" destOrd="0" presId="urn:microsoft.com/office/officeart/2005/8/layout/radial6"/>
    <dgm:cxn modelId="{C02C6FCD-2D46-4034-8807-FD461CC0E4C3}" type="presParOf" srcId="{03A69BB6-0C3F-491C-A9E1-562C7331F2EE}" destId="{FA7466E9-B5B1-41AB-850D-A5A21FC05BFA}" srcOrd="10" destOrd="0" presId="urn:microsoft.com/office/officeart/2005/8/layout/radial6"/>
    <dgm:cxn modelId="{217B600A-4390-42BC-9C32-562802079BAB}" type="presParOf" srcId="{03A69BB6-0C3F-491C-A9E1-562C7331F2EE}" destId="{868F42B0-1A1B-4931-BA67-F20BC4FB69D3}" srcOrd="11" destOrd="0" presId="urn:microsoft.com/office/officeart/2005/8/layout/radial6"/>
    <dgm:cxn modelId="{42F0F611-E52D-40F5-84F9-5363195F6A22}" type="presParOf" srcId="{03A69BB6-0C3F-491C-A9E1-562C7331F2EE}" destId="{9985BAEA-A1DB-4456-8BFD-7CB1E37E4654}" srcOrd="12" destOrd="0" presId="urn:microsoft.com/office/officeart/2005/8/layout/radial6"/>
    <dgm:cxn modelId="{4FC3C3E8-6576-4A73-A824-8238CF61D85F}" type="presParOf" srcId="{03A69BB6-0C3F-491C-A9E1-562C7331F2EE}" destId="{3ADFBF79-E809-43CD-93AF-A110D080BA6A}" srcOrd="13" destOrd="0" presId="urn:microsoft.com/office/officeart/2005/8/layout/radial6"/>
    <dgm:cxn modelId="{6AA2B4F8-9E94-478D-81DB-3002A5EA7F48}" type="presParOf" srcId="{03A69BB6-0C3F-491C-A9E1-562C7331F2EE}" destId="{027ADDD4-E052-4FFC-B3D6-FCF10E02F32C}" srcOrd="14" destOrd="0" presId="urn:microsoft.com/office/officeart/2005/8/layout/radial6"/>
    <dgm:cxn modelId="{8C90CBF4-E487-4BBF-9A45-28617CE6E3DF}" type="presParOf" srcId="{03A69BB6-0C3F-491C-A9E1-562C7331F2EE}" destId="{1A7067A9-AA05-47AE-819C-0FC0638C96F0}" srcOrd="15"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3658E3B6-D91E-4E39-8E9B-AD737650E1AA}" type="doc">
      <dgm:prSet loTypeId="urn:microsoft.com/office/officeart/2005/8/layout/orgChart1" loCatId="hierarchy" qsTypeId="urn:microsoft.com/office/officeart/2005/8/quickstyle/simple1" qsCatId="simple" csTypeId="urn:microsoft.com/office/officeart/2005/8/colors/accent5_2" csCatId="accent5" phldr="1"/>
      <dgm:spPr/>
      <dgm:t>
        <a:bodyPr/>
        <a:lstStyle/>
        <a:p>
          <a:endParaRPr lang="en-GB"/>
        </a:p>
      </dgm:t>
    </dgm:pt>
    <dgm:pt modelId="{6F009721-13C4-46EE-A5F9-2BAF14E62C7A}">
      <dgm:prSet phldrT="[Text]" custT="1"/>
      <dgm:spPr>
        <a:solidFill>
          <a:srgbClr val="00B050"/>
        </a:solidFill>
      </dgm:spPr>
      <dgm:t>
        <a:bodyPr/>
        <a:lstStyle/>
        <a:p>
          <a:r>
            <a:rPr lang="en-GB" sz="1800" b="1"/>
            <a:t>Aim: To promote and recruit students for the Skills for the Workplace Program</a:t>
          </a:r>
        </a:p>
      </dgm:t>
    </dgm:pt>
    <dgm:pt modelId="{BF7F6558-A3B5-4240-BC8C-49588CF8A1D0}" type="parTrans" cxnId="{A99AD302-5C90-4980-8C9E-99EEF006D4D5}">
      <dgm:prSet/>
      <dgm:spPr/>
      <dgm:t>
        <a:bodyPr/>
        <a:lstStyle/>
        <a:p>
          <a:endParaRPr lang="en-GB"/>
        </a:p>
      </dgm:t>
    </dgm:pt>
    <dgm:pt modelId="{48B8E2CE-89DF-4925-A5E7-038F9A93EFFC}" type="sibTrans" cxnId="{A99AD302-5C90-4980-8C9E-99EEF006D4D5}">
      <dgm:prSet/>
      <dgm:spPr/>
      <dgm:t>
        <a:bodyPr/>
        <a:lstStyle/>
        <a:p>
          <a:endParaRPr lang="en-GB"/>
        </a:p>
      </dgm:t>
    </dgm:pt>
    <dgm:pt modelId="{CA500505-512E-48A4-9B74-BF7A2025FDD7}" type="asst">
      <dgm:prSet phldrT="[Text]" custT="1"/>
      <dgm:spPr>
        <a:solidFill>
          <a:schemeClr val="tx1">
            <a:lumMod val="65000"/>
            <a:lumOff val="35000"/>
          </a:schemeClr>
        </a:solidFill>
      </dgm:spPr>
      <dgm:t>
        <a:bodyPr/>
        <a:lstStyle/>
        <a:p>
          <a:r>
            <a:rPr lang="en-GB" sz="1800" b="1"/>
            <a:t>Raise awareness of the program</a:t>
          </a:r>
        </a:p>
      </dgm:t>
    </dgm:pt>
    <dgm:pt modelId="{32847999-CF0C-45BD-88B0-5A0022E1669E}" type="parTrans" cxnId="{2EA3CD14-6890-41B1-98E4-A1C9BE55E045}">
      <dgm:prSet/>
      <dgm:spPr/>
      <dgm:t>
        <a:bodyPr/>
        <a:lstStyle/>
        <a:p>
          <a:endParaRPr lang="en-GB"/>
        </a:p>
      </dgm:t>
    </dgm:pt>
    <dgm:pt modelId="{0CEF1C89-68EA-4684-A5AA-BFF9CD7323BF}" type="sibTrans" cxnId="{2EA3CD14-6890-41B1-98E4-A1C9BE55E045}">
      <dgm:prSet/>
      <dgm:spPr/>
      <dgm:t>
        <a:bodyPr/>
        <a:lstStyle/>
        <a:p>
          <a:endParaRPr lang="en-GB"/>
        </a:p>
      </dgm:t>
    </dgm:pt>
    <dgm:pt modelId="{919ED9DB-4EB6-4152-B879-2284EC820895}">
      <dgm:prSet phldrT="[Text]" custT="1"/>
      <dgm:spPr>
        <a:solidFill>
          <a:schemeClr val="tx1"/>
        </a:solidFill>
      </dgm:spPr>
      <dgm:t>
        <a:bodyPr/>
        <a:lstStyle/>
        <a:p>
          <a:r>
            <a:rPr lang="en-GB" sz="1600"/>
            <a:t>Design a feedback form</a:t>
          </a:r>
        </a:p>
      </dgm:t>
    </dgm:pt>
    <dgm:pt modelId="{A4E1A61A-E1EF-4E95-A4FA-D70971DC092B}" type="parTrans" cxnId="{B3473091-FE7E-4890-89A9-446246C191C2}">
      <dgm:prSet/>
      <dgm:spPr/>
      <dgm:t>
        <a:bodyPr/>
        <a:lstStyle/>
        <a:p>
          <a:endParaRPr lang="en-GB"/>
        </a:p>
      </dgm:t>
    </dgm:pt>
    <dgm:pt modelId="{0EF4F771-D084-4CFC-8B5D-87F4D358135F}" type="sibTrans" cxnId="{B3473091-FE7E-4890-89A9-446246C191C2}">
      <dgm:prSet/>
      <dgm:spPr/>
      <dgm:t>
        <a:bodyPr/>
        <a:lstStyle/>
        <a:p>
          <a:endParaRPr lang="en-GB"/>
        </a:p>
      </dgm:t>
    </dgm:pt>
    <dgm:pt modelId="{55EE3DCC-F5E4-4E8E-91F6-E9B57E0DA714}">
      <dgm:prSet phldrT="[Text]" custT="1"/>
      <dgm:spPr>
        <a:solidFill>
          <a:schemeClr val="tx1"/>
        </a:solidFill>
      </dgm:spPr>
      <dgm:t>
        <a:bodyPr/>
        <a:lstStyle/>
        <a:p>
          <a:r>
            <a:rPr lang="en-GB" sz="1600"/>
            <a:t>Analyse the form and formulate the findings</a:t>
          </a:r>
        </a:p>
      </dgm:t>
    </dgm:pt>
    <dgm:pt modelId="{93CD264C-2D17-4BFD-9ED8-6D9623A98814}" type="parTrans" cxnId="{A82259F8-A881-407E-A153-553321426C44}">
      <dgm:prSet/>
      <dgm:spPr/>
      <dgm:t>
        <a:bodyPr/>
        <a:lstStyle/>
        <a:p>
          <a:endParaRPr lang="en-GB"/>
        </a:p>
      </dgm:t>
    </dgm:pt>
    <dgm:pt modelId="{2A3D8451-252C-4E26-94E6-4D6EAAD2F9EA}" type="sibTrans" cxnId="{A82259F8-A881-407E-A153-553321426C44}">
      <dgm:prSet/>
      <dgm:spPr/>
      <dgm:t>
        <a:bodyPr/>
        <a:lstStyle/>
        <a:p>
          <a:endParaRPr lang="en-GB"/>
        </a:p>
      </dgm:t>
    </dgm:pt>
    <dgm:pt modelId="{7AA527FB-1D7B-4DA0-9422-3C4B4D5367F6}">
      <dgm:prSet phldrT="[Text]" custT="1"/>
      <dgm:spPr>
        <a:solidFill>
          <a:schemeClr val="tx1"/>
        </a:solidFill>
      </dgm:spPr>
      <dgm:t>
        <a:bodyPr/>
        <a:lstStyle/>
        <a:p>
          <a:r>
            <a:rPr lang="en-GB" sz="1600"/>
            <a:t>Approach personal contacts</a:t>
          </a:r>
        </a:p>
      </dgm:t>
    </dgm:pt>
    <dgm:pt modelId="{C162CF2A-ED07-413B-888E-E02D2A58BFFC}" type="parTrans" cxnId="{CCDE0871-74A6-42F9-B5EB-BA73EFDFB1EC}">
      <dgm:prSet/>
      <dgm:spPr/>
      <dgm:t>
        <a:bodyPr/>
        <a:lstStyle/>
        <a:p>
          <a:endParaRPr lang="en-GB"/>
        </a:p>
      </dgm:t>
    </dgm:pt>
    <dgm:pt modelId="{510F4B5E-DBA3-40A0-86F9-3F1407A5163F}" type="sibTrans" cxnId="{CCDE0871-74A6-42F9-B5EB-BA73EFDFB1EC}">
      <dgm:prSet/>
      <dgm:spPr/>
      <dgm:t>
        <a:bodyPr/>
        <a:lstStyle/>
        <a:p>
          <a:endParaRPr lang="en-GB"/>
        </a:p>
      </dgm:t>
    </dgm:pt>
    <dgm:pt modelId="{F2139706-1C4E-447B-9243-56F55A68FCAA}" type="asst">
      <dgm:prSet custT="1"/>
      <dgm:spPr>
        <a:solidFill>
          <a:schemeClr val="tx1"/>
        </a:solidFill>
      </dgm:spPr>
      <dgm:t>
        <a:bodyPr/>
        <a:lstStyle/>
        <a:p>
          <a:r>
            <a:rPr lang="en-GB" sz="1600"/>
            <a:t>Produce a marketing campaign</a:t>
          </a:r>
        </a:p>
      </dgm:t>
    </dgm:pt>
    <dgm:pt modelId="{FB6DDFC8-DB79-4A0E-BBD7-E78C7D94F348}" type="parTrans" cxnId="{C0AFFD8F-81E1-446B-AACF-8A3C331B49A3}">
      <dgm:prSet/>
      <dgm:spPr/>
      <dgm:t>
        <a:bodyPr/>
        <a:lstStyle/>
        <a:p>
          <a:endParaRPr lang="en-GB"/>
        </a:p>
      </dgm:t>
    </dgm:pt>
    <dgm:pt modelId="{7E73BBFA-DD08-40A6-BDF2-ED3D17D25F00}" type="sibTrans" cxnId="{C0AFFD8F-81E1-446B-AACF-8A3C331B49A3}">
      <dgm:prSet/>
      <dgm:spPr/>
      <dgm:t>
        <a:bodyPr/>
        <a:lstStyle/>
        <a:p>
          <a:endParaRPr lang="en-GB"/>
        </a:p>
      </dgm:t>
    </dgm:pt>
    <dgm:pt modelId="{45DBFB5E-ACF4-49E3-898F-301988DAF2E4}">
      <dgm:prSet custT="1"/>
      <dgm:spPr>
        <a:solidFill>
          <a:schemeClr val="tx1"/>
        </a:solidFill>
      </dgm:spPr>
      <dgm:t>
        <a:bodyPr/>
        <a:lstStyle/>
        <a:p>
          <a:r>
            <a:rPr lang="en-GB" sz="1600"/>
            <a:t>Approach via social media</a:t>
          </a:r>
        </a:p>
      </dgm:t>
    </dgm:pt>
    <dgm:pt modelId="{3143E6A4-10AC-4241-8555-732A227559F0}" type="parTrans" cxnId="{3DE2FBF2-9AE7-493D-9EDC-18E2B8EA5498}">
      <dgm:prSet/>
      <dgm:spPr/>
      <dgm:t>
        <a:bodyPr/>
        <a:lstStyle/>
        <a:p>
          <a:endParaRPr lang="en-GB"/>
        </a:p>
      </dgm:t>
    </dgm:pt>
    <dgm:pt modelId="{486A9D97-62AA-4E4B-B016-BD1351B764AF}" type="sibTrans" cxnId="{3DE2FBF2-9AE7-493D-9EDC-18E2B8EA5498}">
      <dgm:prSet/>
      <dgm:spPr/>
      <dgm:t>
        <a:bodyPr/>
        <a:lstStyle/>
        <a:p>
          <a:endParaRPr lang="en-GB"/>
        </a:p>
      </dgm:t>
    </dgm:pt>
    <dgm:pt modelId="{84EE4F4C-03C3-4FED-8330-88AFE51B1F9C}">
      <dgm:prSet custT="1"/>
      <dgm:spPr>
        <a:solidFill>
          <a:schemeClr val="tx1">
            <a:lumMod val="65000"/>
            <a:lumOff val="35000"/>
          </a:schemeClr>
        </a:solidFill>
      </dgm:spPr>
      <dgm:t>
        <a:bodyPr/>
        <a:lstStyle/>
        <a:p>
          <a:r>
            <a:rPr lang="en-GB" sz="1800" b="1"/>
            <a:t>Recruit students</a:t>
          </a:r>
        </a:p>
      </dgm:t>
    </dgm:pt>
    <dgm:pt modelId="{640D4936-F795-44AD-ACE9-8309BAE2691C}" type="parTrans" cxnId="{2B35AD03-95FB-48A8-BB5A-F39E6FE9F49B}">
      <dgm:prSet/>
      <dgm:spPr/>
      <dgm:t>
        <a:bodyPr/>
        <a:lstStyle/>
        <a:p>
          <a:endParaRPr lang="en-GB"/>
        </a:p>
      </dgm:t>
    </dgm:pt>
    <dgm:pt modelId="{9407F3FB-5DF3-4854-939A-B61E8B6D03F9}" type="sibTrans" cxnId="{2B35AD03-95FB-48A8-BB5A-F39E6FE9F49B}">
      <dgm:prSet/>
      <dgm:spPr/>
      <dgm:t>
        <a:bodyPr/>
        <a:lstStyle/>
        <a:p>
          <a:endParaRPr lang="en-GB"/>
        </a:p>
      </dgm:t>
    </dgm:pt>
    <dgm:pt modelId="{A25297B7-6162-4D6D-ADA8-2B1D60C966ED}">
      <dgm:prSet custT="1"/>
      <dgm:spPr>
        <a:solidFill>
          <a:schemeClr val="tx1"/>
        </a:solidFill>
      </dgm:spPr>
      <dgm:t>
        <a:bodyPr/>
        <a:lstStyle/>
        <a:p>
          <a:r>
            <a:rPr lang="en-GB" sz="1600"/>
            <a:t>Create a flyer</a:t>
          </a:r>
        </a:p>
      </dgm:t>
    </dgm:pt>
    <dgm:pt modelId="{542C8525-46E7-4C5F-B235-F062CF4BE807}" type="parTrans" cxnId="{6223D727-ECE8-4EC6-9FBD-A15812C69CC6}">
      <dgm:prSet/>
      <dgm:spPr/>
      <dgm:t>
        <a:bodyPr/>
        <a:lstStyle/>
        <a:p>
          <a:endParaRPr lang="en-GB"/>
        </a:p>
      </dgm:t>
    </dgm:pt>
    <dgm:pt modelId="{06A9B2FD-D149-48C0-B30A-1629BB35450E}" type="sibTrans" cxnId="{6223D727-ECE8-4EC6-9FBD-A15812C69CC6}">
      <dgm:prSet/>
      <dgm:spPr/>
      <dgm:t>
        <a:bodyPr/>
        <a:lstStyle/>
        <a:p>
          <a:endParaRPr lang="en-GB"/>
        </a:p>
      </dgm:t>
    </dgm:pt>
    <dgm:pt modelId="{CFCA4D0B-587E-4D20-BE57-B0E485315A40}">
      <dgm:prSet custT="1"/>
      <dgm:spPr>
        <a:solidFill>
          <a:schemeClr val="tx1"/>
        </a:solidFill>
      </dgm:spPr>
      <dgm:t>
        <a:bodyPr/>
        <a:lstStyle/>
        <a:p>
          <a:r>
            <a:rPr lang="en-GB" sz="1600"/>
            <a:t>Available to be uploaded on the social media</a:t>
          </a:r>
        </a:p>
      </dgm:t>
    </dgm:pt>
    <dgm:pt modelId="{56188050-80D0-4490-AE6D-94F03EA7D17E}" type="parTrans" cxnId="{A3C2C75B-1BA1-44EE-B042-A00E611FF971}">
      <dgm:prSet/>
      <dgm:spPr/>
      <dgm:t>
        <a:bodyPr/>
        <a:lstStyle/>
        <a:p>
          <a:endParaRPr lang="en-GB"/>
        </a:p>
      </dgm:t>
    </dgm:pt>
    <dgm:pt modelId="{7FBA4BB4-A96D-4A90-8F59-869CF3324ACC}" type="sibTrans" cxnId="{A3C2C75B-1BA1-44EE-B042-A00E611FF971}">
      <dgm:prSet/>
      <dgm:spPr/>
      <dgm:t>
        <a:bodyPr/>
        <a:lstStyle/>
        <a:p>
          <a:endParaRPr lang="en-GB"/>
        </a:p>
      </dgm:t>
    </dgm:pt>
    <dgm:pt modelId="{E0ED6697-AD1F-44FC-B189-AF73C19CAA49}">
      <dgm:prSet custT="1"/>
      <dgm:spPr>
        <a:solidFill>
          <a:schemeClr val="tx1"/>
        </a:solidFill>
      </dgm:spPr>
      <dgm:t>
        <a:bodyPr/>
        <a:lstStyle/>
        <a:p>
          <a:pPr algn="ctr"/>
          <a:r>
            <a:rPr lang="en-GB" sz="1600"/>
            <a:t>Conduct research from the students course</a:t>
          </a:r>
        </a:p>
      </dgm:t>
    </dgm:pt>
    <dgm:pt modelId="{65A43486-D919-4A0C-AEB4-150A576E2A29}" type="parTrans" cxnId="{8DA2AEA6-E470-4A53-BFF9-54D53FBF0FCA}">
      <dgm:prSet/>
      <dgm:spPr/>
      <dgm:t>
        <a:bodyPr/>
        <a:lstStyle/>
        <a:p>
          <a:endParaRPr lang="en-GB"/>
        </a:p>
      </dgm:t>
    </dgm:pt>
    <dgm:pt modelId="{B81460A0-4EA3-4A36-B4B3-509D650F4026}" type="sibTrans" cxnId="{8DA2AEA6-E470-4A53-BFF9-54D53FBF0FCA}">
      <dgm:prSet/>
      <dgm:spPr/>
      <dgm:t>
        <a:bodyPr/>
        <a:lstStyle/>
        <a:p>
          <a:endParaRPr lang="en-GB"/>
        </a:p>
      </dgm:t>
    </dgm:pt>
    <dgm:pt modelId="{82AB9DB9-7AFC-46D0-95AB-551D8C88AB75}">
      <dgm:prSet custT="1"/>
      <dgm:spPr>
        <a:solidFill>
          <a:schemeClr val="tx1"/>
        </a:solidFill>
      </dgm:spPr>
      <dgm:t>
        <a:bodyPr/>
        <a:lstStyle/>
        <a:p>
          <a:r>
            <a:rPr lang="en-GB" sz="1600"/>
            <a:t>Distribute the feedback form</a:t>
          </a:r>
        </a:p>
      </dgm:t>
    </dgm:pt>
    <dgm:pt modelId="{132FCAE1-72C4-425E-A775-FB54CD6EBB44}" type="parTrans" cxnId="{81CDC8EA-63D7-4DB4-BA6D-8F9C19166D09}">
      <dgm:prSet/>
      <dgm:spPr/>
      <dgm:t>
        <a:bodyPr/>
        <a:lstStyle/>
        <a:p>
          <a:endParaRPr lang="en-GB"/>
        </a:p>
      </dgm:t>
    </dgm:pt>
    <dgm:pt modelId="{37E44827-686D-42E1-BE18-5D2CAC306CE1}" type="sibTrans" cxnId="{81CDC8EA-63D7-4DB4-BA6D-8F9C19166D09}">
      <dgm:prSet/>
      <dgm:spPr/>
      <dgm:t>
        <a:bodyPr/>
        <a:lstStyle/>
        <a:p>
          <a:endParaRPr lang="en-GB"/>
        </a:p>
      </dgm:t>
    </dgm:pt>
    <dgm:pt modelId="{12B4C2BF-F2EA-48D9-892D-2E5ACDDFF4CE}">
      <dgm:prSet custT="1"/>
      <dgm:spPr>
        <a:solidFill>
          <a:schemeClr val="tx1"/>
        </a:solidFill>
      </dgm:spPr>
      <dgm:t>
        <a:bodyPr/>
        <a:lstStyle/>
        <a:p>
          <a:r>
            <a:rPr lang="en-GB" sz="1600"/>
            <a:t>Promote in local communities, local stores and high schools</a:t>
          </a:r>
        </a:p>
      </dgm:t>
    </dgm:pt>
    <dgm:pt modelId="{4E4864CE-3A0E-4A21-8CE1-579BE81F0A3A}" type="parTrans" cxnId="{635F9F50-5569-4D26-B4A5-41999D7E025A}">
      <dgm:prSet/>
      <dgm:spPr/>
      <dgm:t>
        <a:bodyPr/>
        <a:lstStyle/>
        <a:p>
          <a:endParaRPr lang="en-GB"/>
        </a:p>
      </dgm:t>
    </dgm:pt>
    <dgm:pt modelId="{E8E54E68-DC0C-48FD-91A8-054E2D6DA0E9}" type="sibTrans" cxnId="{635F9F50-5569-4D26-B4A5-41999D7E025A}">
      <dgm:prSet/>
      <dgm:spPr/>
      <dgm:t>
        <a:bodyPr/>
        <a:lstStyle/>
        <a:p>
          <a:endParaRPr lang="en-GB"/>
        </a:p>
      </dgm:t>
    </dgm:pt>
    <dgm:pt modelId="{82F97067-085B-4BFD-8E67-B498DAC74100}">
      <dgm:prSet custT="1"/>
      <dgm:spPr>
        <a:solidFill>
          <a:schemeClr val="tx1"/>
        </a:solidFill>
      </dgm:spPr>
      <dgm:t>
        <a:bodyPr/>
        <a:lstStyle/>
        <a:p>
          <a:r>
            <a:rPr lang="en-GB" sz="1600"/>
            <a:t>Contact friend, family, share flyers, highlighting the benefits of the course</a:t>
          </a:r>
        </a:p>
      </dgm:t>
    </dgm:pt>
    <dgm:pt modelId="{3EA0AF9C-8280-4E75-800A-EFEA742B6EBE}" type="parTrans" cxnId="{7AB5C8B9-7383-40EA-9A66-558C271B34E5}">
      <dgm:prSet/>
      <dgm:spPr/>
      <dgm:t>
        <a:bodyPr/>
        <a:lstStyle/>
        <a:p>
          <a:endParaRPr lang="en-GB"/>
        </a:p>
      </dgm:t>
    </dgm:pt>
    <dgm:pt modelId="{B6D7B4FA-13FB-435D-914E-6C7D405415FF}" type="sibTrans" cxnId="{7AB5C8B9-7383-40EA-9A66-558C271B34E5}">
      <dgm:prSet/>
      <dgm:spPr/>
      <dgm:t>
        <a:bodyPr/>
        <a:lstStyle/>
        <a:p>
          <a:endParaRPr lang="en-GB"/>
        </a:p>
      </dgm:t>
    </dgm:pt>
    <dgm:pt modelId="{D1864A58-4F4C-4421-95BB-200ABC8FCC0C}">
      <dgm:prSet custT="1"/>
      <dgm:spPr>
        <a:solidFill>
          <a:schemeClr val="tx1"/>
        </a:solidFill>
      </dgm:spPr>
      <dgm:t>
        <a:bodyPr/>
        <a:lstStyle/>
        <a:p>
          <a:r>
            <a:rPr lang="en-GB" sz="1600"/>
            <a:t>Promote the course on personal social media platform</a:t>
          </a:r>
        </a:p>
      </dgm:t>
    </dgm:pt>
    <dgm:pt modelId="{4627C9D4-0B93-4D70-B0C9-6C8B391DA0FC}" type="parTrans" cxnId="{DDA3E5FC-1DAE-40A6-93D7-E6E807C5CCBE}">
      <dgm:prSet/>
      <dgm:spPr/>
      <dgm:t>
        <a:bodyPr/>
        <a:lstStyle/>
        <a:p>
          <a:endParaRPr lang="en-GB"/>
        </a:p>
      </dgm:t>
    </dgm:pt>
    <dgm:pt modelId="{ECEF5303-35AA-4601-927C-865A0A01AE91}" type="sibTrans" cxnId="{DDA3E5FC-1DAE-40A6-93D7-E6E807C5CCBE}">
      <dgm:prSet/>
      <dgm:spPr/>
      <dgm:t>
        <a:bodyPr/>
        <a:lstStyle/>
        <a:p>
          <a:endParaRPr lang="en-GB"/>
        </a:p>
      </dgm:t>
    </dgm:pt>
    <dgm:pt modelId="{DD398E16-00E3-46E4-B77B-1719C2249C27}">
      <dgm:prSet custT="1"/>
      <dgm:spPr>
        <a:solidFill>
          <a:schemeClr val="tx1"/>
        </a:solidFill>
      </dgm:spPr>
      <dgm:t>
        <a:bodyPr/>
        <a:lstStyle/>
        <a:p>
          <a:r>
            <a:rPr lang="en-GB" sz="1600"/>
            <a:t>Use word of mouth</a:t>
          </a:r>
        </a:p>
      </dgm:t>
    </dgm:pt>
    <dgm:pt modelId="{4B6B56D6-81D5-451C-B649-CA597E2D8F82}" type="parTrans" cxnId="{DB421502-A1F4-45EC-9748-2F8C598F9487}">
      <dgm:prSet/>
      <dgm:spPr/>
      <dgm:t>
        <a:bodyPr/>
        <a:lstStyle/>
        <a:p>
          <a:endParaRPr lang="en-GB"/>
        </a:p>
      </dgm:t>
    </dgm:pt>
    <dgm:pt modelId="{F9155DE0-CBEC-4D92-9AB6-B9E1DB70E2AC}" type="sibTrans" cxnId="{DB421502-A1F4-45EC-9748-2F8C598F9487}">
      <dgm:prSet/>
      <dgm:spPr/>
      <dgm:t>
        <a:bodyPr/>
        <a:lstStyle/>
        <a:p>
          <a:endParaRPr lang="en-GB"/>
        </a:p>
      </dgm:t>
    </dgm:pt>
    <dgm:pt modelId="{82DE78C2-116A-4F5C-963B-D9A1EB13E2D8}">
      <dgm:prSet custT="1"/>
      <dgm:spPr>
        <a:solidFill>
          <a:schemeClr val="tx1"/>
        </a:solidFill>
      </dgm:spPr>
      <dgm:t>
        <a:bodyPr/>
        <a:lstStyle/>
        <a:p>
          <a:r>
            <a:rPr lang="en-GB" sz="1600"/>
            <a:t>Forward detail of interested personal to the skills coordinator</a:t>
          </a:r>
        </a:p>
      </dgm:t>
    </dgm:pt>
    <dgm:pt modelId="{CC92BA9A-B087-4907-9803-4D75830785C2}" type="parTrans" cxnId="{B99D94A3-7E9A-4C5E-842A-AC772E494BB6}">
      <dgm:prSet/>
      <dgm:spPr/>
      <dgm:t>
        <a:bodyPr/>
        <a:lstStyle/>
        <a:p>
          <a:endParaRPr lang="en-GB"/>
        </a:p>
      </dgm:t>
    </dgm:pt>
    <dgm:pt modelId="{B6155D19-7A36-4423-83A2-C5BF85528229}" type="sibTrans" cxnId="{B99D94A3-7E9A-4C5E-842A-AC772E494BB6}">
      <dgm:prSet/>
      <dgm:spPr/>
      <dgm:t>
        <a:bodyPr/>
        <a:lstStyle/>
        <a:p>
          <a:endParaRPr lang="en-GB"/>
        </a:p>
      </dgm:t>
    </dgm:pt>
    <dgm:pt modelId="{926F064B-F5C6-471E-B56A-6EF1C7426D02}" type="pres">
      <dgm:prSet presAssocID="{3658E3B6-D91E-4E39-8E9B-AD737650E1AA}" presName="hierChild1" presStyleCnt="0">
        <dgm:presLayoutVars>
          <dgm:orgChart val="1"/>
          <dgm:chPref val="1"/>
          <dgm:dir/>
          <dgm:animOne val="branch"/>
          <dgm:animLvl val="lvl"/>
          <dgm:resizeHandles/>
        </dgm:presLayoutVars>
      </dgm:prSet>
      <dgm:spPr/>
    </dgm:pt>
    <dgm:pt modelId="{F1C42575-7400-4F33-8CED-6AF5420A1C21}" type="pres">
      <dgm:prSet presAssocID="{6F009721-13C4-46EE-A5F9-2BAF14E62C7A}" presName="hierRoot1" presStyleCnt="0">
        <dgm:presLayoutVars>
          <dgm:hierBranch val="init"/>
        </dgm:presLayoutVars>
      </dgm:prSet>
      <dgm:spPr/>
    </dgm:pt>
    <dgm:pt modelId="{E068E8C1-126C-466E-95EC-763C34BBF69A}" type="pres">
      <dgm:prSet presAssocID="{6F009721-13C4-46EE-A5F9-2BAF14E62C7A}" presName="rootComposite1" presStyleCnt="0"/>
      <dgm:spPr/>
    </dgm:pt>
    <dgm:pt modelId="{C1E46A21-E9F3-4C88-AC2A-27991D063DA9}" type="pres">
      <dgm:prSet presAssocID="{6F009721-13C4-46EE-A5F9-2BAF14E62C7A}" presName="rootText1" presStyleLbl="node0" presStyleIdx="0" presStyleCnt="2" custScaleX="530207" custScaleY="120156" custLinFactNeighborX="-17261" custLinFactNeighborY="-52033">
        <dgm:presLayoutVars>
          <dgm:chPref val="3"/>
        </dgm:presLayoutVars>
      </dgm:prSet>
      <dgm:spPr/>
    </dgm:pt>
    <dgm:pt modelId="{8B000969-FC88-4579-9C70-6C9F8A6D4657}" type="pres">
      <dgm:prSet presAssocID="{6F009721-13C4-46EE-A5F9-2BAF14E62C7A}" presName="rootConnector1" presStyleLbl="node1" presStyleIdx="0" presStyleCnt="0"/>
      <dgm:spPr/>
    </dgm:pt>
    <dgm:pt modelId="{F9E15AC4-8FEE-476C-AE00-0D6A54FB1994}" type="pres">
      <dgm:prSet presAssocID="{6F009721-13C4-46EE-A5F9-2BAF14E62C7A}" presName="hierChild2" presStyleCnt="0"/>
      <dgm:spPr/>
    </dgm:pt>
    <dgm:pt modelId="{A5C93D40-D9AD-4211-A1CC-482DCCA24666}" type="pres">
      <dgm:prSet presAssocID="{A4E1A61A-E1EF-4E95-A4FA-D70971DC092B}" presName="Name37" presStyleLbl="parChTrans1D2" presStyleIdx="0" presStyleCnt="6"/>
      <dgm:spPr/>
    </dgm:pt>
    <dgm:pt modelId="{C238C3EE-B36F-4FAD-8CBD-D95682F33C31}" type="pres">
      <dgm:prSet presAssocID="{919ED9DB-4EB6-4152-B879-2284EC820895}" presName="hierRoot2" presStyleCnt="0">
        <dgm:presLayoutVars>
          <dgm:hierBranch val="init"/>
        </dgm:presLayoutVars>
      </dgm:prSet>
      <dgm:spPr/>
    </dgm:pt>
    <dgm:pt modelId="{CD518C21-47E9-4785-8040-4279AD73FD0F}" type="pres">
      <dgm:prSet presAssocID="{919ED9DB-4EB6-4152-B879-2284EC820895}" presName="rootComposite" presStyleCnt="0"/>
      <dgm:spPr/>
    </dgm:pt>
    <dgm:pt modelId="{23A0B4B5-A3B8-4080-ADB7-20295120724F}" type="pres">
      <dgm:prSet presAssocID="{919ED9DB-4EB6-4152-B879-2284EC820895}" presName="rootText" presStyleLbl="node2" presStyleIdx="0" presStyleCnt="5" custScaleX="206868" custScaleY="155770" custLinFactX="79285" custLinFactY="-100000" custLinFactNeighborX="100000" custLinFactNeighborY="-184897">
        <dgm:presLayoutVars>
          <dgm:chPref val="3"/>
        </dgm:presLayoutVars>
      </dgm:prSet>
      <dgm:spPr/>
    </dgm:pt>
    <dgm:pt modelId="{54C9CE48-66E2-458D-8D7D-2F689DEDDF06}" type="pres">
      <dgm:prSet presAssocID="{919ED9DB-4EB6-4152-B879-2284EC820895}" presName="rootConnector" presStyleLbl="node2" presStyleIdx="0" presStyleCnt="5"/>
      <dgm:spPr/>
    </dgm:pt>
    <dgm:pt modelId="{A72B8331-4FCA-4C53-B457-0408549C7BC1}" type="pres">
      <dgm:prSet presAssocID="{919ED9DB-4EB6-4152-B879-2284EC820895}" presName="hierChild4" presStyleCnt="0"/>
      <dgm:spPr/>
    </dgm:pt>
    <dgm:pt modelId="{ABA962B6-28B7-44CA-B592-C6CF3ABCA413}" type="pres">
      <dgm:prSet presAssocID="{65A43486-D919-4A0C-AEB4-150A576E2A29}" presName="Name37" presStyleLbl="parChTrans1D3" presStyleIdx="0" presStyleCnt="6"/>
      <dgm:spPr/>
    </dgm:pt>
    <dgm:pt modelId="{1EB89648-204C-4F0B-A4BE-8A6122917E46}" type="pres">
      <dgm:prSet presAssocID="{E0ED6697-AD1F-44FC-B189-AF73C19CAA49}" presName="hierRoot2" presStyleCnt="0">
        <dgm:presLayoutVars>
          <dgm:hierBranch val="init"/>
        </dgm:presLayoutVars>
      </dgm:prSet>
      <dgm:spPr/>
    </dgm:pt>
    <dgm:pt modelId="{0CDCAA5A-DAD9-4985-ABE7-F54E025FC86A}" type="pres">
      <dgm:prSet presAssocID="{E0ED6697-AD1F-44FC-B189-AF73C19CAA49}" presName="rootComposite" presStyleCnt="0"/>
      <dgm:spPr/>
    </dgm:pt>
    <dgm:pt modelId="{8553F768-7E62-4F11-8291-B1C88072A533}" type="pres">
      <dgm:prSet presAssocID="{E0ED6697-AD1F-44FC-B189-AF73C19CAA49}" presName="rootText" presStyleLbl="node3" presStyleIdx="0" presStyleCnt="5" custScaleX="209336" custScaleY="167766" custLinFactX="30337" custLinFactY="-305050" custLinFactNeighborX="100000" custLinFactNeighborY="-400000">
        <dgm:presLayoutVars>
          <dgm:chPref val="3"/>
        </dgm:presLayoutVars>
      </dgm:prSet>
      <dgm:spPr/>
    </dgm:pt>
    <dgm:pt modelId="{2CE37B8F-5625-4162-A449-28FEC1D7D5A1}" type="pres">
      <dgm:prSet presAssocID="{E0ED6697-AD1F-44FC-B189-AF73C19CAA49}" presName="rootConnector" presStyleLbl="node3" presStyleIdx="0" presStyleCnt="5"/>
      <dgm:spPr/>
    </dgm:pt>
    <dgm:pt modelId="{A12E9AA4-1A22-43E2-B530-B4F3F4A84C94}" type="pres">
      <dgm:prSet presAssocID="{E0ED6697-AD1F-44FC-B189-AF73C19CAA49}" presName="hierChild4" presStyleCnt="0"/>
      <dgm:spPr/>
    </dgm:pt>
    <dgm:pt modelId="{462534B6-B179-4918-85DC-CDAF8256ED82}" type="pres">
      <dgm:prSet presAssocID="{E0ED6697-AD1F-44FC-B189-AF73C19CAA49}" presName="hierChild5" presStyleCnt="0"/>
      <dgm:spPr/>
    </dgm:pt>
    <dgm:pt modelId="{8525BEF5-F30B-4D3B-B6BB-D2DE5DD574EA}" type="pres">
      <dgm:prSet presAssocID="{132FCAE1-72C4-425E-A775-FB54CD6EBB44}" presName="Name37" presStyleLbl="parChTrans1D3" presStyleIdx="1" presStyleCnt="6"/>
      <dgm:spPr/>
    </dgm:pt>
    <dgm:pt modelId="{71166719-AD90-46D1-9136-2CBF0CD32BF4}" type="pres">
      <dgm:prSet presAssocID="{82AB9DB9-7AFC-46D0-95AB-551D8C88AB75}" presName="hierRoot2" presStyleCnt="0">
        <dgm:presLayoutVars>
          <dgm:hierBranch val="init"/>
        </dgm:presLayoutVars>
      </dgm:prSet>
      <dgm:spPr/>
    </dgm:pt>
    <dgm:pt modelId="{EF05BBAE-B889-4AD2-AA8D-3E7A61F87644}" type="pres">
      <dgm:prSet presAssocID="{82AB9DB9-7AFC-46D0-95AB-551D8C88AB75}" presName="rootComposite" presStyleCnt="0"/>
      <dgm:spPr/>
    </dgm:pt>
    <dgm:pt modelId="{252A7F06-F91D-4034-B987-35F49BB44174}" type="pres">
      <dgm:prSet presAssocID="{82AB9DB9-7AFC-46D0-95AB-551D8C88AB75}" presName="rootText" presStyleLbl="node3" presStyleIdx="1" presStyleCnt="5" custScaleX="227280" custLinFactX="26323" custLinFactY="-200000" custLinFactNeighborX="100000" custLinFactNeighborY="-284419">
        <dgm:presLayoutVars>
          <dgm:chPref val="3"/>
        </dgm:presLayoutVars>
      </dgm:prSet>
      <dgm:spPr/>
    </dgm:pt>
    <dgm:pt modelId="{43C4D427-C1EB-4C0E-B511-E6D609FB2FA9}" type="pres">
      <dgm:prSet presAssocID="{82AB9DB9-7AFC-46D0-95AB-551D8C88AB75}" presName="rootConnector" presStyleLbl="node3" presStyleIdx="1" presStyleCnt="5"/>
      <dgm:spPr/>
    </dgm:pt>
    <dgm:pt modelId="{C9146FFE-FDC2-4864-8ACE-37DE770374FB}" type="pres">
      <dgm:prSet presAssocID="{82AB9DB9-7AFC-46D0-95AB-551D8C88AB75}" presName="hierChild4" presStyleCnt="0"/>
      <dgm:spPr/>
    </dgm:pt>
    <dgm:pt modelId="{944A7863-C33B-48B6-87BD-686EB24D5A1C}" type="pres">
      <dgm:prSet presAssocID="{82AB9DB9-7AFC-46D0-95AB-551D8C88AB75}" presName="hierChild5" presStyleCnt="0"/>
      <dgm:spPr/>
    </dgm:pt>
    <dgm:pt modelId="{D5BCFCC8-4ABF-4763-BDF7-65EACC68D648}" type="pres">
      <dgm:prSet presAssocID="{919ED9DB-4EB6-4152-B879-2284EC820895}" presName="hierChild5" presStyleCnt="0"/>
      <dgm:spPr/>
    </dgm:pt>
    <dgm:pt modelId="{E828A46F-AC98-4492-A2F5-EB2F8DEA1298}" type="pres">
      <dgm:prSet presAssocID="{93CD264C-2D17-4BFD-9ED8-6D9623A98814}" presName="Name37" presStyleLbl="parChTrans1D2" presStyleIdx="1" presStyleCnt="6"/>
      <dgm:spPr/>
    </dgm:pt>
    <dgm:pt modelId="{472CF615-A0DE-443B-A319-E3162C019530}" type="pres">
      <dgm:prSet presAssocID="{55EE3DCC-F5E4-4E8E-91F6-E9B57E0DA714}" presName="hierRoot2" presStyleCnt="0">
        <dgm:presLayoutVars>
          <dgm:hierBranch val="init"/>
        </dgm:presLayoutVars>
      </dgm:prSet>
      <dgm:spPr/>
    </dgm:pt>
    <dgm:pt modelId="{82CF5412-C6CB-4442-AEFB-7FF4E29D4D9C}" type="pres">
      <dgm:prSet presAssocID="{55EE3DCC-F5E4-4E8E-91F6-E9B57E0DA714}" presName="rootComposite" presStyleCnt="0"/>
      <dgm:spPr/>
    </dgm:pt>
    <dgm:pt modelId="{AE1387DA-D153-46F0-B72C-4994011DCD6B}" type="pres">
      <dgm:prSet presAssocID="{55EE3DCC-F5E4-4E8E-91F6-E9B57E0DA714}" presName="rootText" presStyleLbl="node2" presStyleIdx="1" presStyleCnt="5" custScaleX="213145" custScaleY="166198" custLinFactY="5558" custLinFactNeighborX="-28035" custLinFactNeighborY="100000">
        <dgm:presLayoutVars>
          <dgm:chPref val="3"/>
        </dgm:presLayoutVars>
      </dgm:prSet>
      <dgm:spPr/>
    </dgm:pt>
    <dgm:pt modelId="{0B818516-348E-4DD3-880C-77D1B51A5049}" type="pres">
      <dgm:prSet presAssocID="{55EE3DCC-F5E4-4E8E-91F6-E9B57E0DA714}" presName="rootConnector" presStyleLbl="node2" presStyleIdx="1" presStyleCnt="5"/>
      <dgm:spPr/>
    </dgm:pt>
    <dgm:pt modelId="{F768BA2C-92AC-4D59-9BFC-6192E5F801F6}" type="pres">
      <dgm:prSet presAssocID="{55EE3DCC-F5E4-4E8E-91F6-E9B57E0DA714}" presName="hierChild4" presStyleCnt="0"/>
      <dgm:spPr/>
    </dgm:pt>
    <dgm:pt modelId="{FF4E0BCC-0FFE-4EDC-BC06-F34F9D9EA9D2}" type="pres">
      <dgm:prSet presAssocID="{55EE3DCC-F5E4-4E8E-91F6-E9B57E0DA714}" presName="hierChild5" presStyleCnt="0"/>
      <dgm:spPr/>
    </dgm:pt>
    <dgm:pt modelId="{63B7F63A-2ECE-4FF9-8471-933C3C790D41}" type="pres">
      <dgm:prSet presAssocID="{C162CF2A-ED07-413B-888E-E02D2A58BFFC}" presName="Name37" presStyleLbl="parChTrans1D2" presStyleIdx="2" presStyleCnt="6"/>
      <dgm:spPr/>
    </dgm:pt>
    <dgm:pt modelId="{9E9D71A2-F346-451E-B432-10D2333B9973}" type="pres">
      <dgm:prSet presAssocID="{7AA527FB-1D7B-4DA0-9422-3C4B4D5367F6}" presName="hierRoot2" presStyleCnt="0">
        <dgm:presLayoutVars>
          <dgm:hierBranch val="init"/>
        </dgm:presLayoutVars>
      </dgm:prSet>
      <dgm:spPr/>
    </dgm:pt>
    <dgm:pt modelId="{7C605766-EB5E-476B-9B5E-527275971B6A}" type="pres">
      <dgm:prSet presAssocID="{7AA527FB-1D7B-4DA0-9422-3C4B4D5367F6}" presName="rootComposite" presStyleCnt="0"/>
      <dgm:spPr/>
    </dgm:pt>
    <dgm:pt modelId="{4EB8D44D-B37D-40CE-8729-31B40CE3DFE5}" type="pres">
      <dgm:prSet presAssocID="{7AA527FB-1D7B-4DA0-9422-3C4B4D5367F6}" presName="rootText" presStyleLbl="node2" presStyleIdx="2" presStyleCnt="5" custScaleX="175010" custScaleY="143170" custLinFactX="43078" custLinFactY="-200000" custLinFactNeighborX="100000" custLinFactNeighborY="-259965">
        <dgm:presLayoutVars>
          <dgm:chPref val="3"/>
        </dgm:presLayoutVars>
      </dgm:prSet>
      <dgm:spPr/>
    </dgm:pt>
    <dgm:pt modelId="{1E22353E-D9AA-4CC6-8D4F-03EFAD2A7949}" type="pres">
      <dgm:prSet presAssocID="{7AA527FB-1D7B-4DA0-9422-3C4B4D5367F6}" presName="rootConnector" presStyleLbl="node2" presStyleIdx="2" presStyleCnt="5"/>
      <dgm:spPr/>
    </dgm:pt>
    <dgm:pt modelId="{82D6163F-0CA0-47A9-A3C0-E547A0192A89}" type="pres">
      <dgm:prSet presAssocID="{7AA527FB-1D7B-4DA0-9422-3C4B4D5367F6}" presName="hierChild4" presStyleCnt="0"/>
      <dgm:spPr/>
    </dgm:pt>
    <dgm:pt modelId="{40F04826-167F-4F4B-A6A0-FCCB90803B7A}" type="pres">
      <dgm:prSet presAssocID="{3EA0AF9C-8280-4E75-800A-EFEA742B6EBE}" presName="Name37" presStyleLbl="parChTrans1D3" presStyleIdx="2" presStyleCnt="6"/>
      <dgm:spPr/>
    </dgm:pt>
    <dgm:pt modelId="{E1B0408D-E15B-4A75-B993-30A9AD4A0A34}" type="pres">
      <dgm:prSet presAssocID="{82F97067-085B-4BFD-8E67-B498DAC74100}" presName="hierRoot2" presStyleCnt="0">
        <dgm:presLayoutVars>
          <dgm:hierBranch val="init"/>
        </dgm:presLayoutVars>
      </dgm:prSet>
      <dgm:spPr/>
    </dgm:pt>
    <dgm:pt modelId="{73182CA3-5C49-4307-91D2-03108E9E9925}" type="pres">
      <dgm:prSet presAssocID="{82F97067-085B-4BFD-8E67-B498DAC74100}" presName="rootComposite" presStyleCnt="0"/>
      <dgm:spPr/>
    </dgm:pt>
    <dgm:pt modelId="{97135FE5-D688-4260-A7F3-D803FB9B6077}" type="pres">
      <dgm:prSet presAssocID="{82F97067-085B-4BFD-8E67-B498DAC74100}" presName="rootText" presStyleLbl="node3" presStyleIdx="2" presStyleCnt="5" custScaleX="213435" custScaleY="305032" custLinFactY="-200000" custLinFactNeighborX="71784" custLinFactNeighborY="-230658">
        <dgm:presLayoutVars>
          <dgm:chPref val="3"/>
        </dgm:presLayoutVars>
      </dgm:prSet>
      <dgm:spPr/>
    </dgm:pt>
    <dgm:pt modelId="{C6F4AEE0-3BCC-40C3-A0E3-B5131C05472A}" type="pres">
      <dgm:prSet presAssocID="{82F97067-085B-4BFD-8E67-B498DAC74100}" presName="rootConnector" presStyleLbl="node3" presStyleIdx="2" presStyleCnt="5"/>
      <dgm:spPr/>
    </dgm:pt>
    <dgm:pt modelId="{B0C08197-4EA1-4836-B176-1905083D4547}" type="pres">
      <dgm:prSet presAssocID="{82F97067-085B-4BFD-8E67-B498DAC74100}" presName="hierChild4" presStyleCnt="0"/>
      <dgm:spPr/>
    </dgm:pt>
    <dgm:pt modelId="{7B02B734-FE6C-4E55-A973-4FA3C363CD64}" type="pres">
      <dgm:prSet presAssocID="{82F97067-085B-4BFD-8E67-B498DAC74100}" presName="hierChild5" presStyleCnt="0"/>
      <dgm:spPr/>
    </dgm:pt>
    <dgm:pt modelId="{67B1CD04-203B-4DE7-B432-4CFFAE9E3A95}" type="pres">
      <dgm:prSet presAssocID="{7AA527FB-1D7B-4DA0-9422-3C4B4D5367F6}" presName="hierChild5" presStyleCnt="0"/>
      <dgm:spPr/>
    </dgm:pt>
    <dgm:pt modelId="{140FACF6-F532-46F3-94FE-C5CF1BE39642}" type="pres">
      <dgm:prSet presAssocID="{3143E6A4-10AC-4241-8555-732A227559F0}" presName="Name37" presStyleLbl="parChTrans1D2" presStyleIdx="3" presStyleCnt="6"/>
      <dgm:spPr/>
    </dgm:pt>
    <dgm:pt modelId="{E422BF25-0EE6-43F6-A3EF-EF7C609235BD}" type="pres">
      <dgm:prSet presAssocID="{45DBFB5E-ACF4-49E3-898F-301988DAF2E4}" presName="hierRoot2" presStyleCnt="0">
        <dgm:presLayoutVars>
          <dgm:hierBranch val="init"/>
        </dgm:presLayoutVars>
      </dgm:prSet>
      <dgm:spPr/>
    </dgm:pt>
    <dgm:pt modelId="{AEF81864-56B1-4607-A4F2-81018E67F207}" type="pres">
      <dgm:prSet presAssocID="{45DBFB5E-ACF4-49E3-898F-301988DAF2E4}" presName="rootComposite" presStyleCnt="0"/>
      <dgm:spPr/>
    </dgm:pt>
    <dgm:pt modelId="{BF60D54D-FA2C-49A5-A946-DC63640D0516}" type="pres">
      <dgm:prSet presAssocID="{45DBFB5E-ACF4-49E3-898F-301988DAF2E4}" presName="rootText" presStyleLbl="node2" presStyleIdx="3" presStyleCnt="5" custScaleX="155643" custScaleY="130327" custLinFactY="-200000" custLinFactNeighborX="53016" custLinFactNeighborY="-254657">
        <dgm:presLayoutVars>
          <dgm:chPref val="3"/>
        </dgm:presLayoutVars>
      </dgm:prSet>
      <dgm:spPr/>
    </dgm:pt>
    <dgm:pt modelId="{9A5C0641-EA58-4D19-BC3A-10F323E78C32}" type="pres">
      <dgm:prSet presAssocID="{45DBFB5E-ACF4-49E3-898F-301988DAF2E4}" presName="rootConnector" presStyleLbl="node2" presStyleIdx="3" presStyleCnt="5"/>
      <dgm:spPr/>
    </dgm:pt>
    <dgm:pt modelId="{C2F11A26-9C89-46DF-871A-A3718E545763}" type="pres">
      <dgm:prSet presAssocID="{45DBFB5E-ACF4-49E3-898F-301988DAF2E4}" presName="hierChild4" presStyleCnt="0"/>
      <dgm:spPr/>
    </dgm:pt>
    <dgm:pt modelId="{EF5447AE-E442-4BB2-A220-15D936DBFDD6}" type="pres">
      <dgm:prSet presAssocID="{4627C9D4-0B93-4D70-B0C9-6C8B391DA0FC}" presName="Name37" presStyleLbl="parChTrans1D3" presStyleIdx="3" presStyleCnt="6"/>
      <dgm:spPr/>
    </dgm:pt>
    <dgm:pt modelId="{F00D4E64-FD0B-41E9-A542-AFA15C2130E0}" type="pres">
      <dgm:prSet presAssocID="{D1864A58-4F4C-4421-95BB-200ABC8FCC0C}" presName="hierRoot2" presStyleCnt="0">
        <dgm:presLayoutVars>
          <dgm:hierBranch val="init"/>
        </dgm:presLayoutVars>
      </dgm:prSet>
      <dgm:spPr/>
    </dgm:pt>
    <dgm:pt modelId="{9BF2E9D8-F360-4C97-86B1-1D5BD5D2DEAA}" type="pres">
      <dgm:prSet presAssocID="{D1864A58-4F4C-4421-95BB-200ABC8FCC0C}" presName="rootComposite" presStyleCnt="0"/>
      <dgm:spPr/>
    </dgm:pt>
    <dgm:pt modelId="{E79D9FA5-FD45-408A-8B7A-F76CE5B7A999}" type="pres">
      <dgm:prSet presAssocID="{D1864A58-4F4C-4421-95BB-200ABC8FCC0C}" presName="rootText" presStyleLbl="node3" presStyleIdx="3" presStyleCnt="5" custScaleX="179176" custScaleY="258303" custLinFactY="-200000" custLinFactNeighborX="70381" custLinFactNeighborY="-225091">
        <dgm:presLayoutVars>
          <dgm:chPref val="3"/>
        </dgm:presLayoutVars>
      </dgm:prSet>
      <dgm:spPr/>
    </dgm:pt>
    <dgm:pt modelId="{4113AC8B-EC14-4E33-BF76-223DED9BEA01}" type="pres">
      <dgm:prSet presAssocID="{D1864A58-4F4C-4421-95BB-200ABC8FCC0C}" presName="rootConnector" presStyleLbl="node3" presStyleIdx="3" presStyleCnt="5"/>
      <dgm:spPr/>
    </dgm:pt>
    <dgm:pt modelId="{2971767A-04BC-464A-9123-3ADAA295F2B5}" type="pres">
      <dgm:prSet presAssocID="{D1864A58-4F4C-4421-95BB-200ABC8FCC0C}" presName="hierChild4" presStyleCnt="0"/>
      <dgm:spPr/>
    </dgm:pt>
    <dgm:pt modelId="{E3872FF7-041E-46BC-9927-67BF9AA09CB1}" type="pres">
      <dgm:prSet presAssocID="{CC92BA9A-B087-4907-9803-4D75830785C2}" presName="Name37" presStyleLbl="parChTrans1D4" presStyleIdx="0" presStyleCnt="3"/>
      <dgm:spPr/>
    </dgm:pt>
    <dgm:pt modelId="{FEF89695-7D76-41A2-9150-021E53C17E4B}" type="pres">
      <dgm:prSet presAssocID="{82DE78C2-116A-4F5C-963B-D9A1EB13E2D8}" presName="hierRoot2" presStyleCnt="0">
        <dgm:presLayoutVars>
          <dgm:hierBranch val="init"/>
        </dgm:presLayoutVars>
      </dgm:prSet>
      <dgm:spPr/>
    </dgm:pt>
    <dgm:pt modelId="{2DA09CB6-C032-4FBB-A51E-6CEDFDCC88C4}" type="pres">
      <dgm:prSet presAssocID="{82DE78C2-116A-4F5C-963B-D9A1EB13E2D8}" presName="rootComposite" presStyleCnt="0"/>
      <dgm:spPr/>
    </dgm:pt>
    <dgm:pt modelId="{80FDCBD5-2FE9-4232-9DE2-F3093A7A1373}" type="pres">
      <dgm:prSet presAssocID="{82DE78C2-116A-4F5C-963B-D9A1EB13E2D8}" presName="rootText" presStyleLbl="node4" presStyleIdx="0" presStyleCnt="3" custScaleX="290642" custScaleY="166793" custLinFactY="-100000" custLinFactNeighborX="-37189" custLinFactNeighborY="-174218">
        <dgm:presLayoutVars>
          <dgm:chPref val="3"/>
        </dgm:presLayoutVars>
      </dgm:prSet>
      <dgm:spPr/>
    </dgm:pt>
    <dgm:pt modelId="{0EF9CEA6-910A-429E-9AC2-980FECCDA533}" type="pres">
      <dgm:prSet presAssocID="{82DE78C2-116A-4F5C-963B-D9A1EB13E2D8}" presName="rootConnector" presStyleLbl="node4" presStyleIdx="0" presStyleCnt="3"/>
      <dgm:spPr/>
    </dgm:pt>
    <dgm:pt modelId="{0D47D6F2-F1AC-4588-BB7F-C7CF3763EAA9}" type="pres">
      <dgm:prSet presAssocID="{82DE78C2-116A-4F5C-963B-D9A1EB13E2D8}" presName="hierChild4" presStyleCnt="0"/>
      <dgm:spPr/>
    </dgm:pt>
    <dgm:pt modelId="{1FC7E973-6808-4A5F-BF6F-502AD00B2CB9}" type="pres">
      <dgm:prSet presAssocID="{82DE78C2-116A-4F5C-963B-D9A1EB13E2D8}" presName="hierChild5" presStyleCnt="0"/>
      <dgm:spPr/>
    </dgm:pt>
    <dgm:pt modelId="{849BE00B-3CF0-4811-AD21-750472BA7CA4}" type="pres">
      <dgm:prSet presAssocID="{D1864A58-4F4C-4421-95BB-200ABC8FCC0C}" presName="hierChild5" presStyleCnt="0"/>
      <dgm:spPr/>
    </dgm:pt>
    <dgm:pt modelId="{C2C54B17-A1C3-476F-AC7E-DB948FB47930}" type="pres">
      <dgm:prSet presAssocID="{45DBFB5E-ACF4-49E3-898F-301988DAF2E4}" presName="hierChild5" presStyleCnt="0"/>
      <dgm:spPr/>
    </dgm:pt>
    <dgm:pt modelId="{8DB253BD-B819-4EA0-802D-02EC767A392E}" type="pres">
      <dgm:prSet presAssocID="{4E4864CE-3A0E-4A21-8CE1-579BE81F0A3A}" presName="Name37" presStyleLbl="parChTrans1D2" presStyleIdx="4" presStyleCnt="6"/>
      <dgm:spPr/>
    </dgm:pt>
    <dgm:pt modelId="{D552F0B5-6E02-4B47-98E8-B10BD685E6A4}" type="pres">
      <dgm:prSet presAssocID="{12B4C2BF-F2EA-48D9-892D-2E5ACDDFF4CE}" presName="hierRoot2" presStyleCnt="0">
        <dgm:presLayoutVars>
          <dgm:hierBranch val="init"/>
        </dgm:presLayoutVars>
      </dgm:prSet>
      <dgm:spPr/>
    </dgm:pt>
    <dgm:pt modelId="{A1737493-5479-4CC0-96C6-1551FCA84A9D}" type="pres">
      <dgm:prSet presAssocID="{12B4C2BF-F2EA-48D9-892D-2E5ACDDFF4CE}" presName="rootComposite" presStyleCnt="0"/>
      <dgm:spPr/>
    </dgm:pt>
    <dgm:pt modelId="{72289344-99FE-4B4C-A54E-9F1A243E5031}" type="pres">
      <dgm:prSet presAssocID="{12B4C2BF-F2EA-48D9-892D-2E5ACDDFF4CE}" presName="rootText" presStyleLbl="node2" presStyleIdx="4" presStyleCnt="5" custScaleX="237504" custScaleY="203739" custLinFactY="-200000" custLinFactNeighborX="72282" custLinFactNeighborY="-274658">
        <dgm:presLayoutVars>
          <dgm:chPref val="3"/>
        </dgm:presLayoutVars>
      </dgm:prSet>
      <dgm:spPr/>
    </dgm:pt>
    <dgm:pt modelId="{95654774-7D79-4DDF-A159-345590FF748D}" type="pres">
      <dgm:prSet presAssocID="{12B4C2BF-F2EA-48D9-892D-2E5ACDDFF4CE}" presName="rootConnector" presStyleLbl="node2" presStyleIdx="4" presStyleCnt="5"/>
      <dgm:spPr/>
    </dgm:pt>
    <dgm:pt modelId="{74D224DE-BA3B-45A5-B456-0F1AACFF5E76}" type="pres">
      <dgm:prSet presAssocID="{12B4C2BF-F2EA-48D9-892D-2E5ACDDFF4CE}" presName="hierChild4" presStyleCnt="0"/>
      <dgm:spPr/>
    </dgm:pt>
    <dgm:pt modelId="{052B7A89-B640-44E5-995A-21F41F02F0E3}" type="pres">
      <dgm:prSet presAssocID="{4B6B56D6-81D5-451C-B649-CA597E2D8F82}" presName="Name37" presStyleLbl="parChTrans1D3" presStyleIdx="4" presStyleCnt="6"/>
      <dgm:spPr/>
    </dgm:pt>
    <dgm:pt modelId="{A8052BA2-9694-4FBB-8C16-F395D613EFAE}" type="pres">
      <dgm:prSet presAssocID="{DD398E16-00E3-46E4-B77B-1719C2249C27}" presName="hierRoot2" presStyleCnt="0">
        <dgm:presLayoutVars>
          <dgm:hierBranch val="init"/>
        </dgm:presLayoutVars>
      </dgm:prSet>
      <dgm:spPr/>
    </dgm:pt>
    <dgm:pt modelId="{63BB3D18-FFDB-4A4C-A90B-685445672C2C}" type="pres">
      <dgm:prSet presAssocID="{DD398E16-00E3-46E4-B77B-1719C2249C27}" presName="rootComposite" presStyleCnt="0"/>
      <dgm:spPr/>
    </dgm:pt>
    <dgm:pt modelId="{6BA01AD8-1A59-45CC-AE82-CFADA578BB0B}" type="pres">
      <dgm:prSet presAssocID="{DD398E16-00E3-46E4-B77B-1719C2249C27}" presName="rootText" presStyleLbl="node3" presStyleIdx="4" presStyleCnt="5" custScaleX="197266" custScaleY="119011" custLinFactY="-200000" custLinFactNeighborX="18082" custLinFactNeighborY="-248385">
        <dgm:presLayoutVars>
          <dgm:chPref val="3"/>
        </dgm:presLayoutVars>
      </dgm:prSet>
      <dgm:spPr/>
    </dgm:pt>
    <dgm:pt modelId="{106ABE0D-8991-4423-A269-EE25592977A9}" type="pres">
      <dgm:prSet presAssocID="{DD398E16-00E3-46E4-B77B-1719C2249C27}" presName="rootConnector" presStyleLbl="node3" presStyleIdx="4" presStyleCnt="5"/>
      <dgm:spPr/>
    </dgm:pt>
    <dgm:pt modelId="{6089AB0A-44C0-468D-92F7-801185E46F8E}" type="pres">
      <dgm:prSet presAssocID="{DD398E16-00E3-46E4-B77B-1719C2249C27}" presName="hierChild4" presStyleCnt="0"/>
      <dgm:spPr/>
    </dgm:pt>
    <dgm:pt modelId="{54EB3394-B1D5-43DF-AFDC-F62A18BB67AE}" type="pres">
      <dgm:prSet presAssocID="{DD398E16-00E3-46E4-B77B-1719C2249C27}" presName="hierChild5" presStyleCnt="0"/>
      <dgm:spPr/>
    </dgm:pt>
    <dgm:pt modelId="{CAA44D6A-4929-4069-82B0-782B6972FD6E}" type="pres">
      <dgm:prSet presAssocID="{12B4C2BF-F2EA-48D9-892D-2E5ACDDFF4CE}" presName="hierChild5" presStyleCnt="0"/>
      <dgm:spPr/>
    </dgm:pt>
    <dgm:pt modelId="{F0BA4EE1-0FFA-425A-998E-B26223B069B0}" type="pres">
      <dgm:prSet presAssocID="{6F009721-13C4-46EE-A5F9-2BAF14E62C7A}" presName="hierChild3" presStyleCnt="0"/>
      <dgm:spPr/>
    </dgm:pt>
    <dgm:pt modelId="{DE1252DC-19D8-4131-9C9B-BB6508ABA68A}" type="pres">
      <dgm:prSet presAssocID="{32847999-CF0C-45BD-88B0-5A0022E1669E}" presName="Name111" presStyleLbl="parChTrans1D2" presStyleIdx="5" presStyleCnt="6"/>
      <dgm:spPr/>
    </dgm:pt>
    <dgm:pt modelId="{0337D441-C72F-4611-9081-45F5362FF92A}" type="pres">
      <dgm:prSet presAssocID="{CA500505-512E-48A4-9B74-BF7A2025FDD7}" presName="hierRoot3" presStyleCnt="0">
        <dgm:presLayoutVars>
          <dgm:hierBranch val="init"/>
        </dgm:presLayoutVars>
      </dgm:prSet>
      <dgm:spPr/>
    </dgm:pt>
    <dgm:pt modelId="{DA919E67-0681-4DA9-9254-B630401C6B6C}" type="pres">
      <dgm:prSet presAssocID="{CA500505-512E-48A4-9B74-BF7A2025FDD7}" presName="rootComposite3" presStyleCnt="0"/>
      <dgm:spPr/>
    </dgm:pt>
    <dgm:pt modelId="{1CB45702-083B-46B4-AD92-4FE3924C147F}" type="pres">
      <dgm:prSet presAssocID="{CA500505-512E-48A4-9B74-BF7A2025FDD7}" presName="rootText3" presStyleLbl="asst1" presStyleIdx="0" presStyleCnt="2" custScaleX="202130" custScaleY="129032" custLinFactX="-100000" custLinFactNeighborX="-180056" custLinFactNeighborY="-15923">
        <dgm:presLayoutVars>
          <dgm:chPref val="3"/>
        </dgm:presLayoutVars>
      </dgm:prSet>
      <dgm:spPr/>
    </dgm:pt>
    <dgm:pt modelId="{9DC2C8C2-FBBA-4661-B187-E6B20682F8DF}" type="pres">
      <dgm:prSet presAssocID="{CA500505-512E-48A4-9B74-BF7A2025FDD7}" presName="rootConnector3" presStyleLbl="asst1" presStyleIdx="0" presStyleCnt="2"/>
      <dgm:spPr/>
    </dgm:pt>
    <dgm:pt modelId="{79FFF47E-AE91-4FA6-87A8-671D813D76A1}" type="pres">
      <dgm:prSet presAssocID="{CA500505-512E-48A4-9B74-BF7A2025FDD7}" presName="hierChild6" presStyleCnt="0"/>
      <dgm:spPr/>
    </dgm:pt>
    <dgm:pt modelId="{F7291444-C712-414E-8EE6-148A6B596B8E}" type="pres">
      <dgm:prSet presAssocID="{CA500505-512E-48A4-9B74-BF7A2025FDD7}" presName="hierChild7" presStyleCnt="0"/>
      <dgm:spPr/>
    </dgm:pt>
    <dgm:pt modelId="{553EE063-C12F-4DD1-AA62-9A348862FA7F}" type="pres">
      <dgm:prSet presAssocID="{FB6DDFC8-DB79-4A0E-BBD7-E78C7D94F348}" presName="Name111" presStyleLbl="parChTrans1D3" presStyleIdx="5" presStyleCnt="6"/>
      <dgm:spPr/>
    </dgm:pt>
    <dgm:pt modelId="{1D0FFF7D-80CB-4B5A-B87A-D85C2AA28B5B}" type="pres">
      <dgm:prSet presAssocID="{F2139706-1C4E-447B-9243-56F55A68FCAA}" presName="hierRoot3" presStyleCnt="0">
        <dgm:presLayoutVars>
          <dgm:hierBranch val="init"/>
        </dgm:presLayoutVars>
      </dgm:prSet>
      <dgm:spPr/>
    </dgm:pt>
    <dgm:pt modelId="{798B2DEC-9395-4943-9C0F-7622E095D14F}" type="pres">
      <dgm:prSet presAssocID="{F2139706-1C4E-447B-9243-56F55A68FCAA}" presName="rootComposite3" presStyleCnt="0"/>
      <dgm:spPr/>
    </dgm:pt>
    <dgm:pt modelId="{F8E677F7-4A9C-40BA-9C5E-210EA77A5FA7}" type="pres">
      <dgm:prSet presAssocID="{F2139706-1C4E-447B-9243-56F55A68FCAA}" presName="rootText3" presStyleLbl="asst1" presStyleIdx="1" presStyleCnt="2" custScaleX="181672" custScaleY="174977" custLinFactX="-100000" custLinFactNeighborX="-166731" custLinFactNeighborY="-1033">
        <dgm:presLayoutVars>
          <dgm:chPref val="3"/>
        </dgm:presLayoutVars>
      </dgm:prSet>
      <dgm:spPr/>
    </dgm:pt>
    <dgm:pt modelId="{EC459F80-106B-4073-949C-5B2294C72146}" type="pres">
      <dgm:prSet presAssocID="{F2139706-1C4E-447B-9243-56F55A68FCAA}" presName="rootConnector3" presStyleLbl="asst1" presStyleIdx="1" presStyleCnt="2"/>
      <dgm:spPr/>
    </dgm:pt>
    <dgm:pt modelId="{5505A1E7-FAB9-4107-8CF9-247001F2A552}" type="pres">
      <dgm:prSet presAssocID="{F2139706-1C4E-447B-9243-56F55A68FCAA}" presName="hierChild6" presStyleCnt="0"/>
      <dgm:spPr/>
    </dgm:pt>
    <dgm:pt modelId="{5A4FA238-B5D8-4E8E-A044-EE289E48BD1C}" type="pres">
      <dgm:prSet presAssocID="{542C8525-46E7-4C5F-B235-F062CF4BE807}" presName="Name37" presStyleLbl="parChTrans1D4" presStyleIdx="1" presStyleCnt="3"/>
      <dgm:spPr/>
    </dgm:pt>
    <dgm:pt modelId="{6FE8CA0E-367B-467F-BBE5-7993D98C78C2}" type="pres">
      <dgm:prSet presAssocID="{A25297B7-6162-4D6D-ADA8-2B1D60C966ED}" presName="hierRoot2" presStyleCnt="0">
        <dgm:presLayoutVars>
          <dgm:hierBranch val="init"/>
        </dgm:presLayoutVars>
      </dgm:prSet>
      <dgm:spPr/>
    </dgm:pt>
    <dgm:pt modelId="{A2D2587D-F594-4FF9-B888-69744DEA1020}" type="pres">
      <dgm:prSet presAssocID="{A25297B7-6162-4D6D-ADA8-2B1D60C966ED}" presName="rootComposite" presStyleCnt="0"/>
      <dgm:spPr/>
    </dgm:pt>
    <dgm:pt modelId="{056ACB32-CDC9-4B56-85BE-EA6EE57F9A90}" type="pres">
      <dgm:prSet presAssocID="{A25297B7-6162-4D6D-ADA8-2B1D60C966ED}" presName="rootText" presStyleLbl="node4" presStyleIdx="1" presStyleCnt="3" custScaleX="174431" custScaleY="92757" custLinFactX="-100000" custLinFactNeighborX="-161497" custLinFactNeighborY="59936">
        <dgm:presLayoutVars>
          <dgm:chPref val="3"/>
        </dgm:presLayoutVars>
      </dgm:prSet>
      <dgm:spPr/>
    </dgm:pt>
    <dgm:pt modelId="{C44121E6-C51C-4A2A-8BDD-F444BF1890AA}" type="pres">
      <dgm:prSet presAssocID="{A25297B7-6162-4D6D-ADA8-2B1D60C966ED}" presName="rootConnector" presStyleLbl="node4" presStyleIdx="1" presStyleCnt="3"/>
      <dgm:spPr/>
    </dgm:pt>
    <dgm:pt modelId="{AD99A032-30EE-4DC7-AED3-1B61C6E3EB60}" type="pres">
      <dgm:prSet presAssocID="{A25297B7-6162-4D6D-ADA8-2B1D60C966ED}" presName="hierChild4" presStyleCnt="0"/>
      <dgm:spPr/>
    </dgm:pt>
    <dgm:pt modelId="{F56A7038-CB80-4E90-BCFA-8AE8BB8226FE}" type="pres">
      <dgm:prSet presAssocID="{56188050-80D0-4490-AE6D-94F03EA7D17E}" presName="Name37" presStyleLbl="parChTrans1D4" presStyleIdx="2" presStyleCnt="3"/>
      <dgm:spPr/>
    </dgm:pt>
    <dgm:pt modelId="{F50C7FF8-82D6-42EF-83E2-23E6AB3211CD}" type="pres">
      <dgm:prSet presAssocID="{CFCA4D0B-587E-4D20-BE57-B0E485315A40}" presName="hierRoot2" presStyleCnt="0">
        <dgm:presLayoutVars>
          <dgm:hierBranch val="init"/>
        </dgm:presLayoutVars>
      </dgm:prSet>
      <dgm:spPr/>
    </dgm:pt>
    <dgm:pt modelId="{3E859B80-152F-4232-88FF-E4A5F6DAA8E3}" type="pres">
      <dgm:prSet presAssocID="{CFCA4D0B-587E-4D20-BE57-B0E485315A40}" presName="rootComposite" presStyleCnt="0"/>
      <dgm:spPr/>
    </dgm:pt>
    <dgm:pt modelId="{CBA29BDD-9EDA-424E-87B0-38F7AD102713}" type="pres">
      <dgm:prSet presAssocID="{CFCA4D0B-587E-4D20-BE57-B0E485315A40}" presName="rootText" presStyleLbl="node4" presStyleIdx="2" presStyleCnt="3" custScaleX="178170" custScaleY="159057" custLinFactX="-108209" custLinFactY="6189" custLinFactNeighborX="-200000" custLinFactNeighborY="100000">
        <dgm:presLayoutVars>
          <dgm:chPref val="3"/>
        </dgm:presLayoutVars>
      </dgm:prSet>
      <dgm:spPr/>
    </dgm:pt>
    <dgm:pt modelId="{179E2BAB-232F-4107-986F-2F339BA7E6B9}" type="pres">
      <dgm:prSet presAssocID="{CFCA4D0B-587E-4D20-BE57-B0E485315A40}" presName="rootConnector" presStyleLbl="node4" presStyleIdx="2" presStyleCnt="3"/>
      <dgm:spPr/>
    </dgm:pt>
    <dgm:pt modelId="{EAE6A59B-B1DE-4917-9279-6638F3350301}" type="pres">
      <dgm:prSet presAssocID="{CFCA4D0B-587E-4D20-BE57-B0E485315A40}" presName="hierChild4" presStyleCnt="0"/>
      <dgm:spPr/>
    </dgm:pt>
    <dgm:pt modelId="{B6075976-C7D8-4B00-B02F-04BD58F56797}" type="pres">
      <dgm:prSet presAssocID="{CFCA4D0B-587E-4D20-BE57-B0E485315A40}" presName="hierChild5" presStyleCnt="0"/>
      <dgm:spPr/>
    </dgm:pt>
    <dgm:pt modelId="{DE3BD67C-F29F-4CA6-B893-E065AC3B2E4D}" type="pres">
      <dgm:prSet presAssocID="{A25297B7-6162-4D6D-ADA8-2B1D60C966ED}" presName="hierChild5" presStyleCnt="0"/>
      <dgm:spPr/>
    </dgm:pt>
    <dgm:pt modelId="{CD7AD7AC-B8E2-44CA-AAC0-E0E68D508D44}" type="pres">
      <dgm:prSet presAssocID="{F2139706-1C4E-447B-9243-56F55A68FCAA}" presName="hierChild7" presStyleCnt="0"/>
      <dgm:spPr/>
    </dgm:pt>
    <dgm:pt modelId="{7ED1CF2A-D868-44F1-926D-558E1B8B8466}" type="pres">
      <dgm:prSet presAssocID="{84EE4F4C-03C3-4FED-8330-88AFE51B1F9C}" presName="hierRoot1" presStyleCnt="0">
        <dgm:presLayoutVars>
          <dgm:hierBranch val="init"/>
        </dgm:presLayoutVars>
      </dgm:prSet>
      <dgm:spPr/>
    </dgm:pt>
    <dgm:pt modelId="{F4D09B8E-F4F4-42D5-B289-F4E04608EE5B}" type="pres">
      <dgm:prSet presAssocID="{84EE4F4C-03C3-4FED-8330-88AFE51B1F9C}" presName="rootComposite1" presStyleCnt="0"/>
      <dgm:spPr/>
    </dgm:pt>
    <dgm:pt modelId="{5DE087F9-E159-43B1-A47F-4F022CF26208}" type="pres">
      <dgm:prSet presAssocID="{84EE4F4C-03C3-4FED-8330-88AFE51B1F9C}" presName="rootText1" presStyleLbl="node0" presStyleIdx="1" presStyleCnt="2" custScaleX="187261" custScaleY="101553" custLinFactY="48949" custLinFactNeighborX="-25302" custLinFactNeighborY="100000">
        <dgm:presLayoutVars>
          <dgm:chPref val="3"/>
        </dgm:presLayoutVars>
      </dgm:prSet>
      <dgm:spPr/>
    </dgm:pt>
    <dgm:pt modelId="{9BCF0917-38E8-42A8-9E2E-77EF1C0615BA}" type="pres">
      <dgm:prSet presAssocID="{84EE4F4C-03C3-4FED-8330-88AFE51B1F9C}" presName="rootConnector1" presStyleLbl="node1" presStyleIdx="0" presStyleCnt="0"/>
      <dgm:spPr/>
    </dgm:pt>
    <dgm:pt modelId="{FEAEC95C-5FF0-4751-9BA1-22DC39509544}" type="pres">
      <dgm:prSet presAssocID="{84EE4F4C-03C3-4FED-8330-88AFE51B1F9C}" presName="hierChild2" presStyleCnt="0"/>
      <dgm:spPr/>
    </dgm:pt>
    <dgm:pt modelId="{C2072DD0-7869-4090-9DBD-0377BC4B882D}" type="pres">
      <dgm:prSet presAssocID="{84EE4F4C-03C3-4FED-8330-88AFE51B1F9C}" presName="hierChild3" presStyleCnt="0"/>
      <dgm:spPr/>
    </dgm:pt>
  </dgm:ptLst>
  <dgm:cxnLst>
    <dgm:cxn modelId="{DB421502-A1F4-45EC-9748-2F8C598F9487}" srcId="{12B4C2BF-F2EA-48D9-892D-2E5ACDDFF4CE}" destId="{DD398E16-00E3-46E4-B77B-1719C2249C27}" srcOrd="0" destOrd="0" parTransId="{4B6B56D6-81D5-451C-B649-CA597E2D8F82}" sibTransId="{F9155DE0-CBEC-4D92-9AB6-B9E1DB70E2AC}"/>
    <dgm:cxn modelId="{30ED7A02-7422-477B-AE6A-62E34D410038}" type="presOf" srcId="{82DE78C2-116A-4F5C-963B-D9A1EB13E2D8}" destId="{0EF9CEA6-910A-429E-9AC2-980FECCDA533}" srcOrd="1" destOrd="0" presId="urn:microsoft.com/office/officeart/2005/8/layout/orgChart1"/>
    <dgm:cxn modelId="{A99AD302-5C90-4980-8C9E-99EEF006D4D5}" srcId="{3658E3B6-D91E-4E39-8E9B-AD737650E1AA}" destId="{6F009721-13C4-46EE-A5F9-2BAF14E62C7A}" srcOrd="0" destOrd="0" parTransId="{BF7F6558-A3B5-4240-BC8C-49588CF8A1D0}" sibTransId="{48B8E2CE-89DF-4925-A5E7-038F9A93EFFC}"/>
    <dgm:cxn modelId="{2B35AD03-95FB-48A8-BB5A-F39E6FE9F49B}" srcId="{3658E3B6-D91E-4E39-8E9B-AD737650E1AA}" destId="{84EE4F4C-03C3-4FED-8330-88AFE51B1F9C}" srcOrd="1" destOrd="0" parTransId="{640D4936-F795-44AD-ACE9-8309BAE2691C}" sibTransId="{9407F3FB-5DF3-4854-939A-B61E8B6D03F9}"/>
    <dgm:cxn modelId="{3EC94605-13AE-4C5E-A0B0-6F2C8A7716BB}" type="presOf" srcId="{3143E6A4-10AC-4241-8555-732A227559F0}" destId="{140FACF6-F532-46F3-94FE-C5CF1BE39642}" srcOrd="0" destOrd="0" presId="urn:microsoft.com/office/officeart/2005/8/layout/orgChart1"/>
    <dgm:cxn modelId="{A7018607-5AF2-4163-B1E2-7577EB879131}" type="presOf" srcId="{D1864A58-4F4C-4421-95BB-200ABC8FCC0C}" destId="{4113AC8B-EC14-4E33-BF76-223DED9BEA01}" srcOrd="1" destOrd="0" presId="urn:microsoft.com/office/officeart/2005/8/layout/orgChart1"/>
    <dgm:cxn modelId="{6605F50C-E862-4BFC-997D-70CC399ECA7A}" type="presOf" srcId="{82AB9DB9-7AFC-46D0-95AB-551D8C88AB75}" destId="{43C4D427-C1EB-4C0E-B511-E6D609FB2FA9}" srcOrd="1" destOrd="0" presId="urn:microsoft.com/office/officeart/2005/8/layout/orgChart1"/>
    <dgm:cxn modelId="{3DF0000D-516B-451E-9150-59C91005F374}" type="presOf" srcId="{4B6B56D6-81D5-451C-B649-CA597E2D8F82}" destId="{052B7A89-B640-44E5-995A-21F41F02F0E3}" srcOrd="0" destOrd="0" presId="urn:microsoft.com/office/officeart/2005/8/layout/orgChart1"/>
    <dgm:cxn modelId="{8A429514-735D-40EF-9EDE-2D7C4817CDF6}" type="presOf" srcId="{CA500505-512E-48A4-9B74-BF7A2025FDD7}" destId="{9DC2C8C2-FBBA-4661-B187-E6B20682F8DF}" srcOrd="1" destOrd="0" presId="urn:microsoft.com/office/officeart/2005/8/layout/orgChart1"/>
    <dgm:cxn modelId="{2EA3CD14-6890-41B1-98E4-A1C9BE55E045}" srcId="{6F009721-13C4-46EE-A5F9-2BAF14E62C7A}" destId="{CA500505-512E-48A4-9B74-BF7A2025FDD7}" srcOrd="0" destOrd="0" parTransId="{32847999-CF0C-45BD-88B0-5A0022E1669E}" sibTransId="{0CEF1C89-68EA-4684-A5AA-BFF9CD7323BF}"/>
    <dgm:cxn modelId="{6223D727-ECE8-4EC6-9FBD-A15812C69CC6}" srcId="{F2139706-1C4E-447B-9243-56F55A68FCAA}" destId="{A25297B7-6162-4D6D-ADA8-2B1D60C966ED}" srcOrd="0" destOrd="0" parTransId="{542C8525-46E7-4C5F-B235-F062CF4BE807}" sibTransId="{06A9B2FD-D149-48C0-B30A-1629BB35450E}"/>
    <dgm:cxn modelId="{C3446E2A-7A33-4D5D-A5E5-C5F5A390837C}" type="presOf" srcId="{32847999-CF0C-45BD-88B0-5A0022E1669E}" destId="{DE1252DC-19D8-4131-9C9B-BB6508ABA68A}" srcOrd="0" destOrd="0" presId="urn:microsoft.com/office/officeart/2005/8/layout/orgChart1"/>
    <dgm:cxn modelId="{5C53E431-9BAF-4111-931A-EE36D59C46DB}" type="presOf" srcId="{7AA527FB-1D7B-4DA0-9422-3C4B4D5367F6}" destId="{1E22353E-D9AA-4CC6-8D4F-03EFAD2A7949}" srcOrd="1" destOrd="0" presId="urn:microsoft.com/office/officeart/2005/8/layout/orgChart1"/>
    <dgm:cxn modelId="{F015515B-243E-425A-B7EC-4831AB6A6724}" type="presOf" srcId="{65A43486-D919-4A0C-AEB4-150A576E2A29}" destId="{ABA962B6-28B7-44CA-B592-C6CF3ABCA413}" srcOrd="0" destOrd="0" presId="urn:microsoft.com/office/officeart/2005/8/layout/orgChart1"/>
    <dgm:cxn modelId="{A3C2C75B-1BA1-44EE-B042-A00E611FF971}" srcId="{A25297B7-6162-4D6D-ADA8-2B1D60C966ED}" destId="{CFCA4D0B-587E-4D20-BE57-B0E485315A40}" srcOrd="0" destOrd="0" parTransId="{56188050-80D0-4490-AE6D-94F03EA7D17E}" sibTransId="{7FBA4BB4-A96D-4A90-8F59-869CF3324ACC}"/>
    <dgm:cxn modelId="{3DF7725D-26E3-4577-B089-EE77705C30AE}" type="presOf" srcId="{A25297B7-6162-4D6D-ADA8-2B1D60C966ED}" destId="{C44121E6-C51C-4A2A-8BDD-F444BF1890AA}" srcOrd="1" destOrd="0" presId="urn:microsoft.com/office/officeart/2005/8/layout/orgChart1"/>
    <dgm:cxn modelId="{75ECAB5F-F533-40AB-875A-6197821C7496}" type="presOf" srcId="{82F97067-085B-4BFD-8E67-B498DAC74100}" destId="{97135FE5-D688-4260-A7F3-D803FB9B6077}" srcOrd="0" destOrd="0" presId="urn:microsoft.com/office/officeart/2005/8/layout/orgChart1"/>
    <dgm:cxn modelId="{66AAE85F-F324-475B-B515-5D7415CC84DD}" type="presOf" srcId="{F2139706-1C4E-447B-9243-56F55A68FCAA}" destId="{F8E677F7-4A9C-40BA-9C5E-210EA77A5FA7}" srcOrd="0" destOrd="0" presId="urn:microsoft.com/office/officeart/2005/8/layout/orgChart1"/>
    <dgm:cxn modelId="{64622D42-A4C8-495B-87DE-F24FDFBB2142}" type="presOf" srcId="{A4E1A61A-E1EF-4E95-A4FA-D70971DC092B}" destId="{A5C93D40-D9AD-4211-A1CC-482DCCA24666}" srcOrd="0" destOrd="0" presId="urn:microsoft.com/office/officeart/2005/8/layout/orgChart1"/>
    <dgm:cxn modelId="{5E234543-7699-4437-AE1B-F33DE5EC78DE}" type="presOf" srcId="{82F97067-085B-4BFD-8E67-B498DAC74100}" destId="{C6F4AEE0-3BCC-40C3-A0E3-B5131C05472A}" srcOrd="1" destOrd="0" presId="urn:microsoft.com/office/officeart/2005/8/layout/orgChart1"/>
    <dgm:cxn modelId="{A775AC64-2F24-419C-ADBE-07E2A793F8CC}" type="presOf" srcId="{3EA0AF9C-8280-4E75-800A-EFEA742B6EBE}" destId="{40F04826-167F-4F4B-A6A0-FCCB90803B7A}" srcOrd="0" destOrd="0" presId="urn:microsoft.com/office/officeart/2005/8/layout/orgChart1"/>
    <dgm:cxn modelId="{3E233345-CD62-47A8-BD09-8647718E7D02}" type="presOf" srcId="{A25297B7-6162-4D6D-ADA8-2B1D60C966ED}" destId="{056ACB32-CDC9-4B56-85BE-EA6EE57F9A90}" srcOrd="0" destOrd="0" presId="urn:microsoft.com/office/officeart/2005/8/layout/orgChart1"/>
    <dgm:cxn modelId="{B3D9B76E-400F-40AD-929D-D73453A655A7}" type="presOf" srcId="{CFCA4D0B-587E-4D20-BE57-B0E485315A40}" destId="{179E2BAB-232F-4107-986F-2F339BA7E6B9}" srcOrd="1" destOrd="0" presId="urn:microsoft.com/office/officeart/2005/8/layout/orgChart1"/>
    <dgm:cxn modelId="{3DC0C94F-74B2-4AAB-A8E0-D298486C1149}" type="presOf" srcId="{4627C9D4-0B93-4D70-B0C9-6C8B391DA0FC}" destId="{EF5447AE-E442-4BB2-A220-15D936DBFDD6}" srcOrd="0" destOrd="0" presId="urn:microsoft.com/office/officeart/2005/8/layout/orgChart1"/>
    <dgm:cxn modelId="{635F9F50-5569-4D26-B4A5-41999D7E025A}" srcId="{6F009721-13C4-46EE-A5F9-2BAF14E62C7A}" destId="{12B4C2BF-F2EA-48D9-892D-2E5ACDDFF4CE}" srcOrd="5" destOrd="0" parTransId="{4E4864CE-3A0E-4A21-8CE1-579BE81F0A3A}" sibTransId="{E8E54E68-DC0C-48FD-91A8-054E2D6DA0E9}"/>
    <dgm:cxn modelId="{CCDE0871-74A6-42F9-B5EB-BA73EFDFB1EC}" srcId="{6F009721-13C4-46EE-A5F9-2BAF14E62C7A}" destId="{7AA527FB-1D7B-4DA0-9422-3C4B4D5367F6}" srcOrd="3" destOrd="0" parTransId="{C162CF2A-ED07-413B-888E-E02D2A58BFFC}" sibTransId="{510F4B5E-DBA3-40A0-86F9-3F1407A5163F}"/>
    <dgm:cxn modelId="{57858973-2B7A-4454-92D3-57628B6D4FD5}" type="presOf" srcId="{CA500505-512E-48A4-9B74-BF7A2025FDD7}" destId="{1CB45702-083B-46B4-AD92-4FE3924C147F}" srcOrd="0" destOrd="0" presId="urn:microsoft.com/office/officeart/2005/8/layout/orgChart1"/>
    <dgm:cxn modelId="{BD1A4455-CA19-4E3C-9326-0E3E2FC20D3D}" type="presOf" srcId="{7AA527FB-1D7B-4DA0-9422-3C4B4D5367F6}" destId="{4EB8D44D-B37D-40CE-8729-31B40CE3DFE5}" srcOrd="0" destOrd="0" presId="urn:microsoft.com/office/officeart/2005/8/layout/orgChart1"/>
    <dgm:cxn modelId="{9996CC56-C752-4F73-BFA9-08097B956E16}" type="presOf" srcId="{F2139706-1C4E-447B-9243-56F55A68FCAA}" destId="{EC459F80-106B-4073-949C-5B2294C72146}" srcOrd="1" destOrd="0" presId="urn:microsoft.com/office/officeart/2005/8/layout/orgChart1"/>
    <dgm:cxn modelId="{F2D1A379-B5FD-4E75-A84D-7D3F49136F99}" type="presOf" srcId="{55EE3DCC-F5E4-4E8E-91F6-E9B57E0DA714}" destId="{AE1387DA-D153-46F0-B72C-4994011DCD6B}" srcOrd="0" destOrd="0" presId="urn:microsoft.com/office/officeart/2005/8/layout/orgChart1"/>
    <dgm:cxn modelId="{CF19AE59-E934-4385-92B8-7C05841E96E5}" type="presOf" srcId="{C162CF2A-ED07-413B-888E-E02D2A58BFFC}" destId="{63B7F63A-2ECE-4FF9-8471-933C3C790D41}" srcOrd="0" destOrd="0" presId="urn:microsoft.com/office/officeart/2005/8/layout/orgChart1"/>
    <dgm:cxn modelId="{C6C9EA7F-E806-409F-97D7-D31391798E09}" type="presOf" srcId="{132FCAE1-72C4-425E-A775-FB54CD6EBB44}" destId="{8525BEF5-F30B-4D3B-B6BB-D2DE5DD574EA}" srcOrd="0" destOrd="0" presId="urn:microsoft.com/office/officeart/2005/8/layout/orgChart1"/>
    <dgm:cxn modelId="{51D13182-1889-49F8-8CBA-033FFEC008C5}" type="presOf" srcId="{DD398E16-00E3-46E4-B77B-1719C2249C27}" destId="{106ABE0D-8991-4423-A269-EE25592977A9}" srcOrd="1" destOrd="0" presId="urn:microsoft.com/office/officeart/2005/8/layout/orgChart1"/>
    <dgm:cxn modelId="{5EF14A86-DEDC-46F4-AFF8-1676D2EFB079}" type="presOf" srcId="{919ED9DB-4EB6-4152-B879-2284EC820895}" destId="{23A0B4B5-A3B8-4080-ADB7-20295120724F}" srcOrd="0" destOrd="0" presId="urn:microsoft.com/office/officeart/2005/8/layout/orgChart1"/>
    <dgm:cxn modelId="{FC6D0C8D-FA1C-4146-892D-AD688B534C26}" type="presOf" srcId="{82AB9DB9-7AFC-46D0-95AB-551D8C88AB75}" destId="{252A7F06-F91D-4034-B987-35F49BB44174}" srcOrd="0" destOrd="0" presId="urn:microsoft.com/office/officeart/2005/8/layout/orgChart1"/>
    <dgm:cxn modelId="{C0AFFD8F-81E1-446B-AACF-8A3C331B49A3}" srcId="{CA500505-512E-48A4-9B74-BF7A2025FDD7}" destId="{F2139706-1C4E-447B-9243-56F55A68FCAA}" srcOrd="0" destOrd="0" parTransId="{FB6DDFC8-DB79-4A0E-BBD7-E78C7D94F348}" sibTransId="{7E73BBFA-DD08-40A6-BDF2-ED3D17D25F00}"/>
    <dgm:cxn modelId="{B3473091-FE7E-4890-89A9-446246C191C2}" srcId="{6F009721-13C4-46EE-A5F9-2BAF14E62C7A}" destId="{919ED9DB-4EB6-4152-B879-2284EC820895}" srcOrd="1" destOrd="0" parTransId="{A4E1A61A-E1EF-4E95-A4FA-D70971DC092B}" sibTransId="{0EF4F771-D084-4CFC-8B5D-87F4D358135F}"/>
    <dgm:cxn modelId="{0BF93397-6A51-4318-A966-83E6FD86AA8F}" type="presOf" srcId="{CFCA4D0B-587E-4D20-BE57-B0E485315A40}" destId="{CBA29BDD-9EDA-424E-87B0-38F7AD102713}" srcOrd="0" destOrd="0" presId="urn:microsoft.com/office/officeart/2005/8/layout/orgChart1"/>
    <dgm:cxn modelId="{D6D5EC9C-A5ED-4034-8AB1-EAA678101CA9}" type="presOf" srcId="{E0ED6697-AD1F-44FC-B189-AF73C19CAA49}" destId="{2CE37B8F-5625-4162-A449-28FEC1D7D5A1}" srcOrd="1" destOrd="0" presId="urn:microsoft.com/office/officeart/2005/8/layout/orgChart1"/>
    <dgm:cxn modelId="{C8F98E9D-4249-43E8-981B-C8CB8171DCCD}" type="presOf" srcId="{542C8525-46E7-4C5F-B235-F062CF4BE807}" destId="{5A4FA238-B5D8-4E8E-A044-EE289E48BD1C}" srcOrd="0" destOrd="0" presId="urn:microsoft.com/office/officeart/2005/8/layout/orgChart1"/>
    <dgm:cxn modelId="{B99D94A3-7E9A-4C5E-842A-AC772E494BB6}" srcId="{D1864A58-4F4C-4421-95BB-200ABC8FCC0C}" destId="{82DE78C2-116A-4F5C-963B-D9A1EB13E2D8}" srcOrd="0" destOrd="0" parTransId="{CC92BA9A-B087-4907-9803-4D75830785C2}" sibTransId="{B6155D19-7A36-4423-83A2-C5BF85528229}"/>
    <dgm:cxn modelId="{8DA2AEA6-E470-4A53-BFF9-54D53FBF0FCA}" srcId="{919ED9DB-4EB6-4152-B879-2284EC820895}" destId="{E0ED6697-AD1F-44FC-B189-AF73C19CAA49}" srcOrd="0" destOrd="0" parTransId="{65A43486-D919-4A0C-AEB4-150A576E2A29}" sibTransId="{B81460A0-4EA3-4A36-B4B3-509D650F4026}"/>
    <dgm:cxn modelId="{21FCADA9-9899-47C2-82D2-865FBA0D342C}" type="presOf" srcId="{12B4C2BF-F2EA-48D9-892D-2E5ACDDFF4CE}" destId="{72289344-99FE-4B4C-A54E-9F1A243E5031}" srcOrd="0" destOrd="0" presId="urn:microsoft.com/office/officeart/2005/8/layout/orgChart1"/>
    <dgm:cxn modelId="{ED484CAB-5079-46B9-A501-6E59C5B0382E}" type="presOf" srcId="{12B4C2BF-F2EA-48D9-892D-2E5ACDDFF4CE}" destId="{95654774-7D79-4DDF-A159-345590FF748D}" srcOrd="1" destOrd="0" presId="urn:microsoft.com/office/officeart/2005/8/layout/orgChart1"/>
    <dgm:cxn modelId="{A2E567B0-80B8-4E5A-8470-912EEA9BFBF7}" type="presOf" srcId="{82DE78C2-116A-4F5C-963B-D9A1EB13E2D8}" destId="{80FDCBD5-2FE9-4232-9DE2-F3093A7A1373}" srcOrd="0" destOrd="0" presId="urn:microsoft.com/office/officeart/2005/8/layout/orgChart1"/>
    <dgm:cxn modelId="{C134B2B4-B8DD-4C1A-90F3-1C64279109AC}" type="presOf" srcId="{919ED9DB-4EB6-4152-B879-2284EC820895}" destId="{54C9CE48-66E2-458D-8D7D-2F689DEDDF06}" srcOrd="1" destOrd="0" presId="urn:microsoft.com/office/officeart/2005/8/layout/orgChart1"/>
    <dgm:cxn modelId="{7AB5C8B9-7383-40EA-9A66-558C271B34E5}" srcId="{7AA527FB-1D7B-4DA0-9422-3C4B4D5367F6}" destId="{82F97067-085B-4BFD-8E67-B498DAC74100}" srcOrd="0" destOrd="0" parTransId="{3EA0AF9C-8280-4E75-800A-EFEA742B6EBE}" sibTransId="{B6D7B4FA-13FB-435D-914E-6C7D405415FF}"/>
    <dgm:cxn modelId="{802411BE-538B-4559-A61D-A797FDAE5A43}" type="presOf" srcId="{CC92BA9A-B087-4907-9803-4D75830785C2}" destId="{E3872FF7-041E-46BC-9927-67BF9AA09CB1}" srcOrd="0" destOrd="0" presId="urn:microsoft.com/office/officeart/2005/8/layout/orgChart1"/>
    <dgm:cxn modelId="{1B1EA6C0-F16F-4D0D-B4A9-3162F45292C5}" type="presOf" srcId="{93CD264C-2D17-4BFD-9ED8-6D9623A98814}" destId="{E828A46F-AC98-4492-A2F5-EB2F8DEA1298}" srcOrd="0" destOrd="0" presId="urn:microsoft.com/office/officeart/2005/8/layout/orgChart1"/>
    <dgm:cxn modelId="{96ADB5C0-A078-4C0D-93D2-32681566C70F}" type="presOf" srcId="{DD398E16-00E3-46E4-B77B-1719C2249C27}" destId="{6BA01AD8-1A59-45CC-AE82-CFADA578BB0B}" srcOrd="0" destOrd="0" presId="urn:microsoft.com/office/officeart/2005/8/layout/orgChart1"/>
    <dgm:cxn modelId="{F7DF80C5-8065-40AF-B492-4A40C9155E12}" type="presOf" srcId="{45DBFB5E-ACF4-49E3-898F-301988DAF2E4}" destId="{BF60D54D-FA2C-49A5-A946-DC63640D0516}" srcOrd="0" destOrd="0" presId="urn:microsoft.com/office/officeart/2005/8/layout/orgChart1"/>
    <dgm:cxn modelId="{F4FB8ACA-E6BA-45FC-B31F-2E61F9A023BB}" type="presOf" srcId="{45DBFB5E-ACF4-49E3-898F-301988DAF2E4}" destId="{9A5C0641-EA58-4D19-BC3A-10F323E78C32}" srcOrd="1" destOrd="0" presId="urn:microsoft.com/office/officeart/2005/8/layout/orgChart1"/>
    <dgm:cxn modelId="{DE60CECC-38B9-4333-B516-5374777496F6}" type="presOf" srcId="{FB6DDFC8-DB79-4A0E-BBD7-E78C7D94F348}" destId="{553EE063-C12F-4DD1-AA62-9A348862FA7F}" srcOrd="0" destOrd="0" presId="urn:microsoft.com/office/officeart/2005/8/layout/orgChart1"/>
    <dgm:cxn modelId="{9CA902CF-0A16-4AD6-9E52-366A7E4B75B0}" type="presOf" srcId="{56188050-80D0-4490-AE6D-94F03EA7D17E}" destId="{F56A7038-CB80-4E90-BCFA-8AE8BB8226FE}" srcOrd="0" destOrd="0" presId="urn:microsoft.com/office/officeart/2005/8/layout/orgChart1"/>
    <dgm:cxn modelId="{767DBFD7-0809-4398-942B-D1B7AB239C3F}" type="presOf" srcId="{E0ED6697-AD1F-44FC-B189-AF73C19CAA49}" destId="{8553F768-7E62-4F11-8291-B1C88072A533}" srcOrd="0" destOrd="0" presId="urn:microsoft.com/office/officeart/2005/8/layout/orgChart1"/>
    <dgm:cxn modelId="{90F465DB-9CE9-454E-BA7C-70B1AD7DF4EB}" type="presOf" srcId="{D1864A58-4F4C-4421-95BB-200ABC8FCC0C}" destId="{E79D9FA5-FD45-408A-8B7A-F76CE5B7A999}" srcOrd="0" destOrd="0" presId="urn:microsoft.com/office/officeart/2005/8/layout/orgChart1"/>
    <dgm:cxn modelId="{50A4F6DB-41B0-4454-A4D1-3C7E7DE98FB4}" type="presOf" srcId="{55EE3DCC-F5E4-4E8E-91F6-E9B57E0DA714}" destId="{0B818516-348E-4DD3-880C-77D1B51A5049}" srcOrd="1" destOrd="0" presId="urn:microsoft.com/office/officeart/2005/8/layout/orgChart1"/>
    <dgm:cxn modelId="{7A5E09E7-43C4-42F9-8860-C8C4DADC21E5}" type="presOf" srcId="{6F009721-13C4-46EE-A5F9-2BAF14E62C7A}" destId="{C1E46A21-E9F3-4C88-AC2A-27991D063DA9}" srcOrd="0" destOrd="0" presId="urn:microsoft.com/office/officeart/2005/8/layout/orgChart1"/>
    <dgm:cxn modelId="{81CDC8EA-63D7-4DB4-BA6D-8F9C19166D09}" srcId="{919ED9DB-4EB6-4152-B879-2284EC820895}" destId="{82AB9DB9-7AFC-46D0-95AB-551D8C88AB75}" srcOrd="1" destOrd="0" parTransId="{132FCAE1-72C4-425E-A775-FB54CD6EBB44}" sibTransId="{37E44827-686D-42E1-BE18-5D2CAC306CE1}"/>
    <dgm:cxn modelId="{1D9A17EB-EA7C-4C64-8AED-6BA875603623}" type="presOf" srcId="{4E4864CE-3A0E-4A21-8CE1-579BE81F0A3A}" destId="{8DB253BD-B819-4EA0-802D-02EC767A392E}" srcOrd="0" destOrd="0" presId="urn:microsoft.com/office/officeart/2005/8/layout/orgChart1"/>
    <dgm:cxn modelId="{677C8AF2-DC3B-4090-9E8D-0421BF59D0A9}" type="presOf" srcId="{84EE4F4C-03C3-4FED-8330-88AFE51B1F9C}" destId="{9BCF0917-38E8-42A8-9E2E-77EF1C0615BA}" srcOrd="1" destOrd="0" presId="urn:microsoft.com/office/officeart/2005/8/layout/orgChart1"/>
    <dgm:cxn modelId="{3DE2FBF2-9AE7-493D-9EDC-18E2B8EA5498}" srcId="{6F009721-13C4-46EE-A5F9-2BAF14E62C7A}" destId="{45DBFB5E-ACF4-49E3-898F-301988DAF2E4}" srcOrd="4" destOrd="0" parTransId="{3143E6A4-10AC-4241-8555-732A227559F0}" sibTransId="{486A9D97-62AA-4E4B-B016-BD1351B764AF}"/>
    <dgm:cxn modelId="{B751ADF3-6922-4ACF-B288-8177AE596068}" type="presOf" srcId="{3658E3B6-D91E-4E39-8E9B-AD737650E1AA}" destId="{926F064B-F5C6-471E-B56A-6EF1C7426D02}" srcOrd="0" destOrd="0" presId="urn:microsoft.com/office/officeart/2005/8/layout/orgChart1"/>
    <dgm:cxn modelId="{33A189F5-A2D7-4816-A3E7-6C93C4AB29AD}" type="presOf" srcId="{6F009721-13C4-46EE-A5F9-2BAF14E62C7A}" destId="{8B000969-FC88-4579-9C70-6C9F8A6D4657}" srcOrd="1" destOrd="0" presId="urn:microsoft.com/office/officeart/2005/8/layout/orgChart1"/>
    <dgm:cxn modelId="{A82259F8-A881-407E-A153-553321426C44}" srcId="{6F009721-13C4-46EE-A5F9-2BAF14E62C7A}" destId="{55EE3DCC-F5E4-4E8E-91F6-E9B57E0DA714}" srcOrd="2" destOrd="0" parTransId="{93CD264C-2D17-4BFD-9ED8-6D9623A98814}" sibTransId="{2A3D8451-252C-4E26-94E6-4D6EAAD2F9EA}"/>
    <dgm:cxn modelId="{9CB7B0FA-5AEA-4CBA-8B72-02FA4EEA4019}" type="presOf" srcId="{84EE4F4C-03C3-4FED-8330-88AFE51B1F9C}" destId="{5DE087F9-E159-43B1-A47F-4F022CF26208}" srcOrd="0" destOrd="0" presId="urn:microsoft.com/office/officeart/2005/8/layout/orgChart1"/>
    <dgm:cxn modelId="{DDA3E5FC-1DAE-40A6-93D7-E6E807C5CCBE}" srcId="{45DBFB5E-ACF4-49E3-898F-301988DAF2E4}" destId="{D1864A58-4F4C-4421-95BB-200ABC8FCC0C}" srcOrd="0" destOrd="0" parTransId="{4627C9D4-0B93-4D70-B0C9-6C8B391DA0FC}" sibTransId="{ECEF5303-35AA-4601-927C-865A0A01AE91}"/>
    <dgm:cxn modelId="{26348B97-C153-40A1-8602-7E40938A1E96}" type="presParOf" srcId="{926F064B-F5C6-471E-B56A-6EF1C7426D02}" destId="{F1C42575-7400-4F33-8CED-6AF5420A1C21}" srcOrd="0" destOrd="0" presId="urn:microsoft.com/office/officeart/2005/8/layout/orgChart1"/>
    <dgm:cxn modelId="{8AC6F0E9-77F9-4695-BEDC-189A9932C67A}" type="presParOf" srcId="{F1C42575-7400-4F33-8CED-6AF5420A1C21}" destId="{E068E8C1-126C-466E-95EC-763C34BBF69A}" srcOrd="0" destOrd="0" presId="urn:microsoft.com/office/officeart/2005/8/layout/orgChart1"/>
    <dgm:cxn modelId="{FF39FC1C-32C5-44E3-84FB-6E81C9DC7215}" type="presParOf" srcId="{E068E8C1-126C-466E-95EC-763C34BBF69A}" destId="{C1E46A21-E9F3-4C88-AC2A-27991D063DA9}" srcOrd="0" destOrd="0" presId="urn:microsoft.com/office/officeart/2005/8/layout/orgChart1"/>
    <dgm:cxn modelId="{D9F09455-8FEB-4224-84EA-D60A13BEAC7F}" type="presParOf" srcId="{E068E8C1-126C-466E-95EC-763C34BBF69A}" destId="{8B000969-FC88-4579-9C70-6C9F8A6D4657}" srcOrd="1" destOrd="0" presId="urn:microsoft.com/office/officeart/2005/8/layout/orgChart1"/>
    <dgm:cxn modelId="{37F3B605-4905-447D-B24D-AA9A6A111097}" type="presParOf" srcId="{F1C42575-7400-4F33-8CED-6AF5420A1C21}" destId="{F9E15AC4-8FEE-476C-AE00-0D6A54FB1994}" srcOrd="1" destOrd="0" presId="urn:microsoft.com/office/officeart/2005/8/layout/orgChart1"/>
    <dgm:cxn modelId="{29356280-0019-416D-8E11-7E49878F80CD}" type="presParOf" srcId="{F9E15AC4-8FEE-476C-AE00-0D6A54FB1994}" destId="{A5C93D40-D9AD-4211-A1CC-482DCCA24666}" srcOrd="0" destOrd="0" presId="urn:microsoft.com/office/officeart/2005/8/layout/orgChart1"/>
    <dgm:cxn modelId="{AFDCC23D-2743-463A-B0F0-CEE4AB463551}" type="presParOf" srcId="{F9E15AC4-8FEE-476C-AE00-0D6A54FB1994}" destId="{C238C3EE-B36F-4FAD-8CBD-D95682F33C31}" srcOrd="1" destOrd="0" presId="urn:microsoft.com/office/officeart/2005/8/layout/orgChart1"/>
    <dgm:cxn modelId="{013F0B99-5BCF-46FE-9936-E9C15B816EAC}" type="presParOf" srcId="{C238C3EE-B36F-4FAD-8CBD-D95682F33C31}" destId="{CD518C21-47E9-4785-8040-4279AD73FD0F}" srcOrd="0" destOrd="0" presId="urn:microsoft.com/office/officeart/2005/8/layout/orgChart1"/>
    <dgm:cxn modelId="{36E89190-2DEA-405C-BB8C-D24A6924748F}" type="presParOf" srcId="{CD518C21-47E9-4785-8040-4279AD73FD0F}" destId="{23A0B4B5-A3B8-4080-ADB7-20295120724F}" srcOrd="0" destOrd="0" presId="urn:microsoft.com/office/officeart/2005/8/layout/orgChart1"/>
    <dgm:cxn modelId="{5106A6F0-3A84-4787-8C86-3B3A9E9D8085}" type="presParOf" srcId="{CD518C21-47E9-4785-8040-4279AD73FD0F}" destId="{54C9CE48-66E2-458D-8D7D-2F689DEDDF06}" srcOrd="1" destOrd="0" presId="urn:microsoft.com/office/officeart/2005/8/layout/orgChart1"/>
    <dgm:cxn modelId="{84191D56-5C98-4086-A7B0-DEC854FF9891}" type="presParOf" srcId="{C238C3EE-B36F-4FAD-8CBD-D95682F33C31}" destId="{A72B8331-4FCA-4C53-B457-0408549C7BC1}" srcOrd="1" destOrd="0" presId="urn:microsoft.com/office/officeart/2005/8/layout/orgChart1"/>
    <dgm:cxn modelId="{2720F381-0729-463C-BF44-9DB279E75B5D}" type="presParOf" srcId="{A72B8331-4FCA-4C53-B457-0408549C7BC1}" destId="{ABA962B6-28B7-44CA-B592-C6CF3ABCA413}" srcOrd="0" destOrd="0" presId="urn:microsoft.com/office/officeart/2005/8/layout/orgChart1"/>
    <dgm:cxn modelId="{F9F93275-F500-40C7-9B7B-4592A0FFAA5C}" type="presParOf" srcId="{A72B8331-4FCA-4C53-B457-0408549C7BC1}" destId="{1EB89648-204C-4F0B-A4BE-8A6122917E46}" srcOrd="1" destOrd="0" presId="urn:microsoft.com/office/officeart/2005/8/layout/orgChart1"/>
    <dgm:cxn modelId="{133E10E1-DC0E-41AC-845A-EE4B270F71DA}" type="presParOf" srcId="{1EB89648-204C-4F0B-A4BE-8A6122917E46}" destId="{0CDCAA5A-DAD9-4985-ABE7-F54E025FC86A}" srcOrd="0" destOrd="0" presId="urn:microsoft.com/office/officeart/2005/8/layout/orgChart1"/>
    <dgm:cxn modelId="{A26A98D5-36A3-459E-A330-2CABC555A345}" type="presParOf" srcId="{0CDCAA5A-DAD9-4985-ABE7-F54E025FC86A}" destId="{8553F768-7E62-4F11-8291-B1C88072A533}" srcOrd="0" destOrd="0" presId="urn:microsoft.com/office/officeart/2005/8/layout/orgChart1"/>
    <dgm:cxn modelId="{2CCA19B8-60F2-49DA-82E6-F419CCA2AB58}" type="presParOf" srcId="{0CDCAA5A-DAD9-4985-ABE7-F54E025FC86A}" destId="{2CE37B8F-5625-4162-A449-28FEC1D7D5A1}" srcOrd="1" destOrd="0" presId="urn:microsoft.com/office/officeart/2005/8/layout/orgChart1"/>
    <dgm:cxn modelId="{0A0D05F7-BDB0-4DE1-B228-9A2B1C3A2BC0}" type="presParOf" srcId="{1EB89648-204C-4F0B-A4BE-8A6122917E46}" destId="{A12E9AA4-1A22-43E2-B530-B4F3F4A84C94}" srcOrd="1" destOrd="0" presId="urn:microsoft.com/office/officeart/2005/8/layout/orgChart1"/>
    <dgm:cxn modelId="{99B2D528-4F62-42F5-A503-C1265ED7FC29}" type="presParOf" srcId="{1EB89648-204C-4F0B-A4BE-8A6122917E46}" destId="{462534B6-B179-4918-85DC-CDAF8256ED82}" srcOrd="2" destOrd="0" presId="urn:microsoft.com/office/officeart/2005/8/layout/orgChart1"/>
    <dgm:cxn modelId="{7B5F6137-30C4-46BD-A24F-19E618F629E2}" type="presParOf" srcId="{A72B8331-4FCA-4C53-B457-0408549C7BC1}" destId="{8525BEF5-F30B-4D3B-B6BB-D2DE5DD574EA}" srcOrd="2" destOrd="0" presId="urn:microsoft.com/office/officeart/2005/8/layout/orgChart1"/>
    <dgm:cxn modelId="{17B436EC-EEB7-4755-9DA4-9DE82FBCDA19}" type="presParOf" srcId="{A72B8331-4FCA-4C53-B457-0408549C7BC1}" destId="{71166719-AD90-46D1-9136-2CBF0CD32BF4}" srcOrd="3" destOrd="0" presId="urn:microsoft.com/office/officeart/2005/8/layout/orgChart1"/>
    <dgm:cxn modelId="{07EB9BA5-1BBF-4391-BF97-2E0F61A73B82}" type="presParOf" srcId="{71166719-AD90-46D1-9136-2CBF0CD32BF4}" destId="{EF05BBAE-B889-4AD2-AA8D-3E7A61F87644}" srcOrd="0" destOrd="0" presId="urn:microsoft.com/office/officeart/2005/8/layout/orgChart1"/>
    <dgm:cxn modelId="{845BE387-C328-44D1-8DCE-58E79DFD82D5}" type="presParOf" srcId="{EF05BBAE-B889-4AD2-AA8D-3E7A61F87644}" destId="{252A7F06-F91D-4034-B987-35F49BB44174}" srcOrd="0" destOrd="0" presId="urn:microsoft.com/office/officeart/2005/8/layout/orgChart1"/>
    <dgm:cxn modelId="{779236FA-6DF2-4D6E-A08D-11D48B5BDAC1}" type="presParOf" srcId="{EF05BBAE-B889-4AD2-AA8D-3E7A61F87644}" destId="{43C4D427-C1EB-4C0E-B511-E6D609FB2FA9}" srcOrd="1" destOrd="0" presId="urn:microsoft.com/office/officeart/2005/8/layout/orgChart1"/>
    <dgm:cxn modelId="{DB917F8D-0B4A-4F86-AD1D-5BE7FC49A2FE}" type="presParOf" srcId="{71166719-AD90-46D1-9136-2CBF0CD32BF4}" destId="{C9146FFE-FDC2-4864-8ACE-37DE770374FB}" srcOrd="1" destOrd="0" presId="urn:microsoft.com/office/officeart/2005/8/layout/orgChart1"/>
    <dgm:cxn modelId="{8A25CD52-A415-4348-BA52-EBE552971170}" type="presParOf" srcId="{71166719-AD90-46D1-9136-2CBF0CD32BF4}" destId="{944A7863-C33B-48B6-87BD-686EB24D5A1C}" srcOrd="2" destOrd="0" presId="urn:microsoft.com/office/officeart/2005/8/layout/orgChart1"/>
    <dgm:cxn modelId="{07853435-D316-4133-9595-4738D8C17A99}" type="presParOf" srcId="{C238C3EE-B36F-4FAD-8CBD-D95682F33C31}" destId="{D5BCFCC8-4ABF-4763-BDF7-65EACC68D648}" srcOrd="2" destOrd="0" presId="urn:microsoft.com/office/officeart/2005/8/layout/orgChart1"/>
    <dgm:cxn modelId="{FA312657-A920-43F8-A983-4B1E6D8903FC}" type="presParOf" srcId="{F9E15AC4-8FEE-476C-AE00-0D6A54FB1994}" destId="{E828A46F-AC98-4492-A2F5-EB2F8DEA1298}" srcOrd="2" destOrd="0" presId="urn:microsoft.com/office/officeart/2005/8/layout/orgChart1"/>
    <dgm:cxn modelId="{3CB294DD-C45F-4C75-A1CD-74644098B61D}" type="presParOf" srcId="{F9E15AC4-8FEE-476C-AE00-0D6A54FB1994}" destId="{472CF615-A0DE-443B-A319-E3162C019530}" srcOrd="3" destOrd="0" presId="urn:microsoft.com/office/officeart/2005/8/layout/orgChart1"/>
    <dgm:cxn modelId="{01A0D050-EE23-4437-B74E-C4E73DFA5A42}" type="presParOf" srcId="{472CF615-A0DE-443B-A319-E3162C019530}" destId="{82CF5412-C6CB-4442-AEFB-7FF4E29D4D9C}" srcOrd="0" destOrd="0" presId="urn:microsoft.com/office/officeart/2005/8/layout/orgChart1"/>
    <dgm:cxn modelId="{7EE4A492-E207-4B95-AC94-68E1642A7488}" type="presParOf" srcId="{82CF5412-C6CB-4442-AEFB-7FF4E29D4D9C}" destId="{AE1387DA-D153-46F0-B72C-4994011DCD6B}" srcOrd="0" destOrd="0" presId="urn:microsoft.com/office/officeart/2005/8/layout/orgChart1"/>
    <dgm:cxn modelId="{1B0E2417-A256-49C1-A434-174DDFEDADBC}" type="presParOf" srcId="{82CF5412-C6CB-4442-AEFB-7FF4E29D4D9C}" destId="{0B818516-348E-4DD3-880C-77D1B51A5049}" srcOrd="1" destOrd="0" presId="urn:microsoft.com/office/officeart/2005/8/layout/orgChart1"/>
    <dgm:cxn modelId="{F97DDB70-6F07-43D1-9C01-77815867650A}" type="presParOf" srcId="{472CF615-A0DE-443B-A319-E3162C019530}" destId="{F768BA2C-92AC-4D59-9BFC-6192E5F801F6}" srcOrd="1" destOrd="0" presId="urn:microsoft.com/office/officeart/2005/8/layout/orgChart1"/>
    <dgm:cxn modelId="{D3CE6E80-76BC-4F46-B6F3-73B49E736BC1}" type="presParOf" srcId="{472CF615-A0DE-443B-A319-E3162C019530}" destId="{FF4E0BCC-0FFE-4EDC-BC06-F34F9D9EA9D2}" srcOrd="2" destOrd="0" presId="urn:microsoft.com/office/officeart/2005/8/layout/orgChart1"/>
    <dgm:cxn modelId="{C70C5FE4-0C58-436D-873F-FCBB63BA0A30}" type="presParOf" srcId="{F9E15AC4-8FEE-476C-AE00-0D6A54FB1994}" destId="{63B7F63A-2ECE-4FF9-8471-933C3C790D41}" srcOrd="4" destOrd="0" presId="urn:microsoft.com/office/officeart/2005/8/layout/orgChart1"/>
    <dgm:cxn modelId="{C61A9309-5C77-4D3D-BD37-5829CCF3F839}" type="presParOf" srcId="{F9E15AC4-8FEE-476C-AE00-0D6A54FB1994}" destId="{9E9D71A2-F346-451E-B432-10D2333B9973}" srcOrd="5" destOrd="0" presId="urn:microsoft.com/office/officeart/2005/8/layout/orgChart1"/>
    <dgm:cxn modelId="{D2B4B2BF-5A70-4BB5-8FFB-E7597D0548F5}" type="presParOf" srcId="{9E9D71A2-F346-451E-B432-10D2333B9973}" destId="{7C605766-EB5E-476B-9B5E-527275971B6A}" srcOrd="0" destOrd="0" presId="urn:microsoft.com/office/officeart/2005/8/layout/orgChart1"/>
    <dgm:cxn modelId="{4EF4DD4C-F8E0-4105-B6BF-555655345CE8}" type="presParOf" srcId="{7C605766-EB5E-476B-9B5E-527275971B6A}" destId="{4EB8D44D-B37D-40CE-8729-31B40CE3DFE5}" srcOrd="0" destOrd="0" presId="urn:microsoft.com/office/officeart/2005/8/layout/orgChart1"/>
    <dgm:cxn modelId="{B62B4AB5-EC0A-4075-9BAB-B0187089AD8B}" type="presParOf" srcId="{7C605766-EB5E-476B-9B5E-527275971B6A}" destId="{1E22353E-D9AA-4CC6-8D4F-03EFAD2A7949}" srcOrd="1" destOrd="0" presId="urn:microsoft.com/office/officeart/2005/8/layout/orgChart1"/>
    <dgm:cxn modelId="{9C8F8E29-C246-4E5B-A4B2-ECED3B5EC859}" type="presParOf" srcId="{9E9D71A2-F346-451E-B432-10D2333B9973}" destId="{82D6163F-0CA0-47A9-A3C0-E547A0192A89}" srcOrd="1" destOrd="0" presId="urn:microsoft.com/office/officeart/2005/8/layout/orgChart1"/>
    <dgm:cxn modelId="{3296058F-92B2-4A17-877F-592850B6117E}" type="presParOf" srcId="{82D6163F-0CA0-47A9-A3C0-E547A0192A89}" destId="{40F04826-167F-4F4B-A6A0-FCCB90803B7A}" srcOrd="0" destOrd="0" presId="urn:microsoft.com/office/officeart/2005/8/layout/orgChart1"/>
    <dgm:cxn modelId="{9B2027D6-C943-414B-9464-5461DA59654F}" type="presParOf" srcId="{82D6163F-0CA0-47A9-A3C0-E547A0192A89}" destId="{E1B0408D-E15B-4A75-B993-30A9AD4A0A34}" srcOrd="1" destOrd="0" presId="urn:microsoft.com/office/officeart/2005/8/layout/orgChart1"/>
    <dgm:cxn modelId="{27906BB0-9EED-494C-B266-FF6E9D00AF19}" type="presParOf" srcId="{E1B0408D-E15B-4A75-B993-30A9AD4A0A34}" destId="{73182CA3-5C49-4307-91D2-03108E9E9925}" srcOrd="0" destOrd="0" presId="urn:microsoft.com/office/officeart/2005/8/layout/orgChart1"/>
    <dgm:cxn modelId="{021DE02A-3055-4B53-B66D-4C1FBDAA20D0}" type="presParOf" srcId="{73182CA3-5C49-4307-91D2-03108E9E9925}" destId="{97135FE5-D688-4260-A7F3-D803FB9B6077}" srcOrd="0" destOrd="0" presId="urn:microsoft.com/office/officeart/2005/8/layout/orgChart1"/>
    <dgm:cxn modelId="{9411679E-1CE2-4EE2-933F-A6E8BC72990B}" type="presParOf" srcId="{73182CA3-5C49-4307-91D2-03108E9E9925}" destId="{C6F4AEE0-3BCC-40C3-A0E3-B5131C05472A}" srcOrd="1" destOrd="0" presId="urn:microsoft.com/office/officeart/2005/8/layout/orgChart1"/>
    <dgm:cxn modelId="{0CA74F20-7938-42ED-9318-5CD4AB7A1E3F}" type="presParOf" srcId="{E1B0408D-E15B-4A75-B993-30A9AD4A0A34}" destId="{B0C08197-4EA1-4836-B176-1905083D4547}" srcOrd="1" destOrd="0" presId="urn:microsoft.com/office/officeart/2005/8/layout/orgChart1"/>
    <dgm:cxn modelId="{B7BC0954-10F1-40D4-95F5-6044C20DE306}" type="presParOf" srcId="{E1B0408D-E15B-4A75-B993-30A9AD4A0A34}" destId="{7B02B734-FE6C-4E55-A973-4FA3C363CD64}" srcOrd="2" destOrd="0" presId="urn:microsoft.com/office/officeart/2005/8/layout/orgChart1"/>
    <dgm:cxn modelId="{FB72855E-C139-408A-BB14-B2E24D6D3BC8}" type="presParOf" srcId="{9E9D71A2-F346-451E-B432-10D2333B9973}" destId="{67B1CD04-203B-4DE7-B432-4CFFAE9E3A95}" srcOrd="2" destOrd="0" presId="urn:microsoft.com/office/officeart/2005/8/layout/orgChart1"/>
    <dgm:cxn modelId="{B72B05B1-187D-4F18-A4C6-A3A5FB4CCF84}" type="presParOf" srcId="{F9E15AC4-8FEE-476C-AE00-0D6A54FB1994}" destId="{140FACF6-F532-46F3-94FE-C5CF1BE39642}" srcOrd="6" destOrd="0" presId="urn:microsoft.com/office/officeart/2005/8/layout/orgChart1"/>
    <dgm:cxn modelId="{298D724D-40A7-41BE-B02F-474A0893A347}" type="presParOf" srcId="{F9E15AC4-8FEE-476C-AE00-0D6A54FB1994}" destId="{E422BF25-0EE6-43F6-A3EF-EF7C609235BD}" srcOrd="7" destOrd="0" presId="urn:microsoft.com/office/officeart/2005/8/layout/orgChart1"/>
    <dgm:cxn modelId="{762E7FD9-2FDF-4A95-9D1B-45CB3A68BE38}" type="presParOf" srcId="{E422BF25-0EE6-43F6-A3EF-EF7C609235BD}" destId="{AEF81864-56B1-4607-A4F2-81018E67F207}" srcOrd="0" destOrd="0" presId="urn:microsoft.com/office/officeart/2005/8/layout/orgChart1"/>
    <dgm:cxn modelId="{8EAFCA77-033C-4A67-8B89-FFA2AAED6DC4}" type="presParOf" srcId="{AEF81864-56B1-4607-A4F2-81018E67F207}" destId="{BF60D54D-FA2C-49A5-A946-DC63640D0516}" srcOrd="0" destOrd="0" presId="urn:microsoft.com/office/officeart/2005/8/layout/orgChart1"/>
    <dgm:cxn modelId="{B434DDE8-7C13-49EB-AF5A-111D07602067}" type="presParOf" srcId="{AEF81864-56B1-4607-A4F2-81018E67F207}" destId="{9A5C0641-EA58-4D19-BC3A-10F323E78C32}" srcOrd="1" destOrd="0" presId="urn:microsoft.com/office/officeart/2005/8/layout/orgChart1"/>
    <dgm:cxn modelId="{A6DFC747-3DB6-4C6B-8F61-CE4D0D8D8319}" type="presParOf" srcId="{E422BF25-0EE6-43F6-A3EF-EF7C609235BD}" destId="{C2F11A26-9C89-46DF-871A-A3718E545763}" srcOrd="1" destOrd="0" presId="urn:microsoft.com/office/officeart/2005/8/layout/orgChart1"/>
    <dgm:cxn modelId="{2732D27C-273B-4685-AB0E-70CD9E893462}" type="presParOf" srcId="{C2F11A26-9C89-46DF-871A-A3718E545763}" destId="{EF5447AE-E442-4BB2-A220-15D936DBFDD6}" srcOrd="0" destOrd="0" presId="urn:microsoft.com/office/officeart/2005/8/layout/orgChart1"/>
    <dgm:cxn modelId="{3AA9C0C4-8EDB-4DF9-AC1E-15FADD7F2287}" type="presParOf" srcId="{C2F11A26-9C89-46DF-871A-A3718E545763}" destId="{F00D4E64-FD0B-41E9-A542-AFA15C2130E0}" srcOrd="1" destOrd="0" presId="urn:microsoft.com/office/officeart/2005/8/layout/orgChart1"/>
    <dgm:cxn modelId="{A5555D61-9A52-47D5-B919-0781080B70E2}" type="presParOf" srcId="{F00D4E64-FD0B-41E9-A542-AFA15C2130E0}" destId="{9BF2E9D8-F360-4C97-86B1-1D5BD5D2DEAA}" srcOrd="0" destOrd="0" presId="urn:microsoft.com/office/officeart/2005/8/layout/orgChart1"/>
    <dgm:cxn modelId="{72907C7A-2ED2-4BC0-8C7A-A04089F23322}" type="presParOf" srcId="{9BF2E9D8-F360-4C97-86B1-1D5BD5D2DEAA}" destId="{E79D9FA5-FD45-408A-8B7A-F76CE5B7A999}" srcOrd="0" destOrd="0" presId="urn:microsoft.com/office/officeart/2005/8/layout/orgChart1"/>
    <dgm:cxn modelId="{439289C9-5E90-47D3-9DD1-C7F30806944F}" type="presParOf" srcId="{9BF2E9D8-F360-4C97-86B1-1D5BD5D2DEAA}" destId="{4113AC8B-EC14-4E33-BF76-223DED9BEA01}" srcOrd="1" destOrd="0" presId="urn:microsoft.com/office/officeart/2005/8/layout/orgChart1"/>
    <dgm:cxn modelId="{4C061335-2EE4-4AC3-939D-AE6A0670854A}" type="presParOf" srcId="{F00D4E64-FD0B-41E9-A542-AFA15C2130E0}" destId="{2971767A-04BC-464A-9123-3ADAA295F2B5}" srcOrd="1" destOrd="0" presId="urn:microsoft.com/office/officeart/2005/8/layout/orgChart1"/>
    <dgm:cxn modelId="{C0A19BA6-2857-43CC-AC04-E20E3EBAC64A}" type="presParOf" srcId="{2971767A-04BC-464A-9123-3ADAA295F2B5}" destId="{E3872FF7-041E-46BC-9927-67BF9AA09CB1}" srcOrd="0" destOrd="0" presId="urn:microsoft.com/office/officeart/2005/8/layout/orgChart1"/>
    <dgm:cxn modelId="{2923B237-FE4D-4799-AD96-89990B5502C7}" type="presParOf" srcId="{2971767A-04BC-464A-9123-3ADAA295F2B5}" destId="{FEF89695-7D76-41A2-9150-021E53C17E4B}" srcOrd="1" destOrd="0" presId="urn:microsoft.com/office/officeart/2005/8/layout/orgChart1"/>
    <dgm:cxn modelId="{596E1E9A-83FA-4B7D-882D-39C9928AA4B0}" type="presParOf" srcId="{FEF89695-7D76-41A2-9150-021E53C17E4B}" destId="{2DA09CB6-C032-4FBB-A51E-6CEDFDCC88C4}" srcOrd="0" destOrd="0" presId="urn:microsoft.com/office/officeart/2005/8/layout/orgChart1"/>
    <dgm:cxn modelId="{1E27DA79-0D6B-4BD4-A3D6-285E212A12D0}" type="presParOf" srcId="{2DA09CB6-C032-4FBB-A51E-6CEDFDCC88C4}" destId="{80FDCBD5-2FE9-4232-9DE2-F3093A7A1373}" srcOrd="0" destOrd="0" presId="urn:microsoft.com/office/officeart/2005/8/layout/orgChart1"/>
    <dgm:cxn modelId="{7518296D-196F-4DD3-8E0B-DF86F75A3CA2}" type="presParOf" srcId="{2DA09CB6-C032-4FBB-A51E-6CEDFDCC88C4}" destId="{0EF9CEA6-910A-429E-9AC2-980FECCDA533}" srcOrd="1" destOrd="0" presId="urn:microsoft.com/office/officeart/2005/8/layout/orgChart1"/>
    <dgm:cxn modelId="{5FEA90CC-E078-4D4D-9548-548C7B360373}" type="presParOf" srcId="{FEF89695-7D76-41A2-9150-021E53C17E4B}" destId="{0D47D6F2-F1AC-4588-BB7F-C7CF3763EAA9}" srcOrd="1" destOrd="0" presId="urn:microsoft.com/office/officeart/2005/8/layout/orgChart1"/>
    <dgm:cxn modelId="{1CED73D6-78F3-46B9-9F1C-1686C41A5AFC}" type="presParOf" srcId="{FEF89695-7D76-41A2-9150-021E53C17E4B}" destId="{1FC7E973-6808-4A5F-BF6F-502AD00B2CB9}" srcOrd="2" destOrd="0" presId="urn:microsoft.com/office/officeart/2005/8/layout/orgChart1"/>
    <dgm:cxn modelId="{FA24E93E-1253-425A-B291-327AF49A0578}" type="presParOf" srcId="{F00D4E64-FD0B-41E9-A542-AFA15C2130E0}" destId="{849BE00B-3CF0-4811-AD21-750472BA7CA4}" srcOrd="2" destOrd="0" presId="urn:microsoft.com/office/officeart/2005/8/layout/orgChart1"/>
    <dgm:cxn modelId="{1772B824-3970-46C7-A3E3-8278DB8177A5}" type="presParOf" srcId="{E422BF25-0EE6-43F6-A3EF-EF7C609235BD}" destId="{C2C54B17-A1C3-476F-AC7E-DB948FB47930}" srcOrd="2" destOrd="0" presId="urn:microsoft.com/office/officeart/2005/8/layout/orgChart1"/>
    <dgm:cxn modelId="{4F95BA4A-8F92-4510-8882-8F2FC30CC242}" type="presParOf" srcId="{F9E15AC4-8FEE-476C-AE00-0D6A54FB1994}" destId="{8DB253BD-B819-4EA0-802D-02EC767A392E}" srcOrd="8" destOrd="0" presId="urn:microsoft.com/office/officeart/2005/8/layout/orgChart1"/>
    <dgm:cxn modelId="{F03C0F4D-73CB-4EC6-B616-BB4F2B5DCE19}" type="presParOf" srcId="{F9E15AC4-8FEE-476C-AE00-0D6A54FB1994}" destId="{D552F0B5-6E02-4B47-98E8-B10BD685E6A4}" srcOrd="9" destOrd="0" presId="urn:microsoft.com/office/officeart/2005/8/layout/orgChart1"/>
    <dgm:cxn modelId="{63842F38-9321-4D21-B121-92085CDCEC59}" type="presParOf" srcId="{D552F0B5-6E02-4B47-98E8-B10BD685E6A4}" destId="{A1737493-5479-4CC0-96C6-1551FCA84A9D}" srcOrd="0" destOrd="0" presId="urn:microsoft.com/office/officeart/2005/8/layout/orgChart1"/>
    <dgm:cxn modelId="{BAECDAD7-63A1-4EAA-AA2E-A442963DBB5A}" type="presParOf" srcId="{A1737493-5479-4CC0-96C6-1551FCA84A9D}" destId="{72289344-99FE-4B4C-A54E-9F1A243E5031}" srcOrd="0" destOrd="0" presId="urn:microsoft.com/office/officeart/2005/8/layout/orgChart1"/>
    <dgm:cxn modelId="{A649C446-D30A-452C-A4D6-D8C78A032FDE}" type="presParOf" srcId="{A1737493-5479-4CC0-96C6-1551FCA84A9D}" destId="{95654774-7D79-4DDF-A159-345590FF748D}" srcOrd="1" destOrd="0" presId="urn:microsoft.com/office/officeart/2005/8/layout/orgChart1"/>
    <dgm:cxn modelId="{CEB8275D-D9E1-43B4-A397-B7711F7D3796}" type="presParOf" srcId="{D552F0B5-6E02-4B47-98E8-B10BD685E6A4}" destId="{74D224DE-BA3B-45A5-B456-0F1AACFF5E76}" srcOrd="1" destOrd="0" presId="urn:microsoft.com/office/officeart/2005/8/layout/orgChart1"/>
    <dgm:cxn modelId="{BD006820-AE63-44A4-A483-305E4A869F6C}" type="presParOf" srcId="{74D224DE-BA3B-45A5-B456-0F1AACFF5E76}" destId="{052B7A89-B640-44E5-995A-21F41F02F0E3}" srcOrd="0" destOrd="0" presId="urn:microsoft.com/office/officeart/2005/8/layout/orgChart1"/>
    <dgm:cxn modelId="{F89EE03A-1F4A-40C9-BCEB-7A55CF3FD412}" type="presParOf" srcId="{74D224DE-BA3B-45A5-B456-0F1AACFF5E76}" destId="{A8052BA2-9694-4FBB-8C16-F395D613EFAE}" srcOrd="1" destOrd="0" presId="urn:microsoft.com/office/officeart/2005/8/layout/orgChart1"/>
    <dgm:cxn modelId="{D0B6212B-7EAB-4D22-BB72-C6D0A1948F99}" type="presParOf" srcId="{A8052BA2-9694-4FBB-8C16-F395D613EFAE}" destId="{63BB3D18-FFDB-4A4C-A90B-685445672C2C}" srcOrd="0" destOrd="0" presId="urn:microsoft.com/office/officeart/2005/8/layout/orgChart1"/>
    <dgm:cxn modelId="{EB46E61C-B0AE-4E2D-9BEA-02206A9B7326}" type="presParOf" srcId="{63BB3D18-FFDB-4A4C-A90B-685445672C2C}" destId="{6BA01AD8-1A59-45CC-AE82-CFADA578BB0B}" srcOrd="0" destOrd="0" presId="urn:microsoft.com/office/officeart/2005/8/layout/orgChart1"/>
    <dgm:cxn modelId="{C95CF9DE-97D7-4350-B323-DEB306A8CA48}" type="presParOf" srcId="{63BB3D18-FFDB-4A4C-A90B-685445672C2C}" destId="{106ABE0D-8991-4423-A269-EE25592977A9}" srcOrd="1" destOrd="0" presId="urn:microsoft.com/office/officeart/2005/8/layout/orgChart1"/>
    <dgm:cxn modelId="{B42B9F24-54ED-4D23-BBE3-223BB85BF136}" type="presParOf" srcId="{A8052BA2-9694-4FBB-8C16-F395D613EFAE}" destId="{6089AB0A-44C0-468D-92F7-801185E46F8E}" srcOrd="1" destOrd="0" presId="urn:microsoft.com/office/officeart/2005/8/layout/orgChart1"/>
    <dgm:cxn modelId="{44745DAE-35E7-4A31-883E-2C70B6607CC2}" type="presParOf" srcId="{A8052BA2-9694-4FBB-8C16-F395D613EFAE}" destId="{54EB3394-B1D5-43DF-AFDC-F62A18BB67AE}" srcOrd="2" destOrd="0" presId="urn:microsoft.com/office/officeart/2005/8/layout/orgChart1"/>
    <dgm:cxn modelId="{C347F9A0-11DC-435A-8326-0C1B6A1372BD}" type="presParOf" srcId="{D552F0B5-6E02-4B47-98E8-B10BD685E6A4}" destId="{CAA44D6A-4929-4069-82B0-782B6972FD6E}" srcOrd="2" destOrd="0" presId="urn:microsoft.com/office/officeart/2005/8/layout/orgChart1"/>
    <dgm:cxn modelId="{3DE570DA-6706-4EB7-86E7-1C8358043C9C}" type="presParOf" srcId="{F1C42575-7400-4F33-8CED-6AF5420A1C21}" destId="{F0BA4EE1-0FFA-425A-998E-B26223B069B0}" srcOrd="2" destOrd="0" presId="urn:microsoft.com/office/officeart/2005/8/layout/orgChart1"/>
    <dgm:cxn modelId="{1FCB99DC-4C7D-4593-914E-0E7808912535}" type="presParOf" srcId="{F0BA4EE1-0FFA-425A-998E-B26223B069B0}" destId="{DE1252DC-19D8-4131-9C9B-BB6508ABA68A}" srcOrd="0" destOrd="0" presId="urn:microsoft.com/office/officeart/2005/8/layout/orgChart1"/>
    <dgm:cxn modelId="{826D8A9B-B102-43F5-839E-A6A104EA53A7}" type="presParOf" srcId="{F0BA4EE1-0FFA-425A-998E-B26223B069B0}" destId="{0337D441-C72F-4611-9081-45F5362FF92A}" srcOrd="1" destOrd="0" presId="urn:microsoft.com/office/officeart/2005/8/layout/orgChart1"/>
    <dgm:cxn modelId="{73851D0F-768C-4AF4-BB4E-FC3651CE3CAA}" type="presParOf" srcId="{0337D441-C72F-4611-9081-45F5362FF92A}" destId="{DA919E67-0681-4DA9-9254-B630401C6B6C}" srcOrd="0" destOrd="0" presId="urn:microsoft.com/office/officeart/2005/8/layout/orgChart1"/>
    <dgm:cxn modelId="{31C80F15-5DA4-4B60-9CEC-80722A881E23}" type="presParOf" srcId="{DA919E67-0681-4DA9-9254-B630401C6B6C}" destId="{1CB45702-083B-46B4-AD92-4FE3924C147F}" srcOrd="0" destOrd="0" presId="urn:microsoft.com/office/officeart/2005/8/layout/orgChart1"/>
    <dgm:cxn modelId="{644E4027-200F-465D-B2B8-29708FC71BFA}" type="presParOf" srcId="{DA919E67-0681-4DA9-9254-B630401C6B6C}" destId="{9DC2C8C2-FBBA-4661-B187-E6B20682F8DF}" srcOrd="1" destOrd="0" presId="urn:microsoft.com/office/officeart/2005/8/layout/orgChart1"/>
    <dgm:cxn modelId="{4FF099AD-0DF4-49BD-A266-4B06D6F7A6EB}" type="presParOf" srcId="{0337D441-C72F-4611-9081-45F5362FF92A}" destId="{79FFF47E-AE91-4FA6-87A8-671D813D76A1}" srcOrd="1" destOrd="0" presId="urn:microsoft.com/office/officeart/2005/8/layout/orgChart1"/>
    <dgm:cxn modelId="{17E2E99B-F5DD-4FCE-86C2-66BB76DCDF8C}" type="presParOf" srcId="{0337D441-C72F-4611-9081-45F5362FF92A}" destId="{F7291444-C712-414E-8EE6-148A6B596B8E}" srcOrd="2" destOrd="0" presId="urn:microsoft.com/office/officeart/2005/8/layout/orgChart1"/>
    <dgm:cxn modelId="{7A6EA4DA-1BE1-40B5-9236-033AF92529F5}" type="presParOf" srcId="{F7291444-C712-414E-8EE6-148A6B596B8E}" destId="{553EE063-C12F-4DD1-AA62-9A348862FA7F}" srcOrd="0" destOrd="0" presId="urn:microsoft.com/office/officeart/2005/8/layout/orgChart1"/>
    <dgm:cxn modelId="{6F06F179-95C3-4D63-BD2D-A4D0C48601A0}" type="presParOf" srcId="{F7291444-C712-414E-8EE6-148A6B596B8E}" destId="{1D0FFF7D-80CB-4B5A-B87A-D85C2AA28B5B}" srcOrd="1" destOrd="0" presId="urn:microsoft.com/office/officeart/2005/8/layout/orgChart1"/>
    <dgm:cxn modelId="{DBF0348E-BDB8-488E-A5E4-18254320CE11}" type="presParOf" srcId="{1D0FFF7D-80CB-4B5A-B87A-D85C2AA28B5B}" destId="{798B2DEC-9395-4943-9C0F-7622E095D14F}" srcOrd="0" destOrd="0" presId="urn:microsoft.com/office/officeart/2005/8/layout/orgChart1"/>
    <dgm:cxn modelId="{3130E573-61CA-4355-9190-B9904B06D51E}" type="presParOf" srcId="{798B2DEC-9395-4943-9C0F-7622E095D14F}" destId="{F8E677F7-4A9C-40BA-9C5E-210EA77A5FA7}" srcOrd="0" destOrd="0" presId="urn:microsoft.com/office/officeart/2005/8/layout/orgChart1"/>
    <dgm:cxn modelId="{A45EF618-7A20-4794-9B99-C9E92D25286B}" type="presParOf" srcId="{798B2DEC-9395-4943-9C0F-7622E095D14F}" destId="{EC459F80-106B-4073-949C-5B2294C72146}" srcOrd="1" destOrd="0" presId="urn:microsoft.com/office/officeart/2005/8/layout/orgChart1"/>
    <dgm:cxn modelId="{0D025639-AE18-4DCA-8721-524AB63857AA}" type="presParOf" srcId="{1D0FFF7D-80CB-4B5A-B87A-D85C2AA28B5B}" destId="{5505A1E7-FAB9-4107-8CF9-247001F2A552}" srcOrd="1" destOrd="0" presId="urn:microsoft.com/office/officeart/2005/8/layout/orgChart1"/>
    <dgm:cxn modelId="{60FCBD5C-201B-4177-9A6A-F7721358B607}" type="presParOf" srcId="{5505A1E7-FAB9-4107-8CF9-247001F2A552}" destId="{5A4FA238-B5D8-4E8E-A044-EE289E48BD1C}" srcOrd="0" destOrd="0" presId="urn:microsoft.com/office/officeart/2005/8/layout/orgChart1"/>
    <dgm:cxn modelId="{93806A0F-F4CD-4722-A5F8-42C2A9AFF1EF}" type="presParOf" srcId="{5505A1E7-FAB9-4107-8CF9-247001F2A552}" destId="{6FE8CA0E-367B-467F-BBE5-7993D98C78C2}" srcOrd="1" destOrd="0" presId="urn:microsoft.com/office/officeart/2005/8/layout/orgChart1"/>
    <dgm:cxn modelId="{E3564E79-CECB-49F0-ACBC-B212E72F3998}" type="presParOf" srcId="{6FE8CA0E-367B-467F-BBE5-7993D98C78C2}" destId="{A2D2587D-F594-4FF9-B888-69744DEA1020}" srcOrd="0" destOrd="0" presId="urn:microsoft.com/office/officeart/2005/8/layout/orgChart1"/>
    <dgm:cxn modelId="{296E02FA-4421-4140-9867-84152C920607}" type="presParOf" srcId="{A2D2587D-F594-4FF9-B888-69744DEA1020}" destId="{056ACB32-CDC9-4B56-85BE-EA6EE57F9A90}" srcOrd="0" destOrd="0" presId="urn:microsoft.com/office/officeart/2005/8/layout/orgChart1"/>
    <dgm:cxn modelId="{32FA09B0-8A60-44BB-AC4F-EB6B33FFDEA8}" type="presParOf" srcId="{A2D2587D-F594-4FF9-B888-69744DEA1020}" destId="{C44121E6-C51C-4A2A-8BDD-F444BF1890AA}" srcOrd="1" destOrd="0" presId="urn:microsoft.com/office/officeart/2005/8/layout/orgChart1"/>
    <dgm:cxn modelId="{1012F124-AA13-413E-969D-A88496843E38}" type="presParOf" srcId="{6FE8CA0E-367B-467F-BBE5-7993D98C78C2}" destId="{AD99A032-30EE-4DC7-AED3-1B61C6E3EB60}" srcOrd="1" destOrd="0" presId="urn:microsoft.com/office/officeart/2005/8/layout/orgChart1"/>
    <dgm:cxn modelId="{558AF56D-7DCD-4F43-BFAF-18C1CB5CFCF3}" type="presParOf" srcId="{AD99A032-30EE-4DC7-AED3-1B61C6E3EB60}" destId="{F56A7038-CB80-4E90-BCFA-8AE8BB8226FE}" srcOrd="0" destOrd="0" presId="urn:microsoft.com/office/officeart/2005/8/layout/orgChart1"/>
    <dgm:cxn modelId="{A2B4B88F-4E9A-4EA3-A4AD-D0E20F0BC8EB}" type="presParOf" srcId="{AD99A032-30EE-4DC7-AED3-1B61C6E3EB60}" destId="{F50C7FF8-82D6-42EF-83E2-23E6AB3211CD}" srcOrd="1" destOrd="0" presId="urn:microsoft.com/office/officeart/2005/8/layout/orgChart1"/>
    <dgm:cxn modelId="{81F24842-904B-4E04-B9EB-73E8080D0E93}" type="presParOf" srcId="{F50C7FF8-82D6-42EF-83E2-23E6AB3211CD}" destId="{3E859B80-152F-4232-88FF-E4A5F6DAA8E3}" srcOrd="0" destOrd="0" presId="urn:microsoft.com/office/officeart/2005/8/layout/orgChart1"/>
    <dgm:cxn modelId="{176F0340-C988-4A76-B9F9-49D85CFC9BBB}" type="presParOf" srcId="{3E859B80-152F-4232-88FF-E4A5F6DAA8E3}" destId="{CBA29BDD-9EDA-424E-87B0-38F7AD102713}" srcOrd="0" destOrd="0" presId="urn:microsoft.com/office/officeart/2005/8/layout/orgChart1"/>
    <dgm:cxn modelId="{D11E3CF7-F298-4BAC-9E3A-F917A27B327A}" type="presParOf" srcId="{3E859B80-152F-4232-88FF-E4A5F6DAA8E3}" destId="{179E2BAB-232F-4107-986F-2F339BA7E6B9}" srcOrd="1" destOrd="0" presId="urn:microsoft.com/office/officeart/2005/8/layout/orgChart1"/>
    <dgm:cxn modelId="{1184005C-F454-4241-822B-E44DCDF15377}" type="presParOf" srcId="{F50C7FF8-82D6-42EF-83E2-23E6AB3211CD}" destId="{EAE6A59B-B1DE-4917-9279-6638F3350301}" srcOrd="1" destOrd="0" presId="urn:microsoft.com/office/officeart/2005/8/layout/orgChart1"/>
    <dgm:cxn modelId="{5F84A7D9-DA93-4598-AEF8-607A77EBE4E7}" type="presParOf" srcId="{F50C7FF8-82D6-42EF-83E2-23E6AB3211CD}" destId="{B6075976-C7D8-4B00-B02F-04BD58F56797}" srcOrd="2" destOrd="0" presId="urn:microsoft.com/office/officeart/2005/8/layout/orgChart1"/>
    <dgm:cxn modelId="{D045D556-3769-4EA6-BC20-DD895E20E0EE}" type="presParOf" srcId="{6FE8CA0E-367B-467F-BBE5-7993D98C78C2}" destId="{DE3BD67C-F29F-4CA6-B893-E065AC3B2E4D}" srcOrd="2" destOrd="0" presId="urn:microsoft.com/office/officeart/2005/8/layout/orgChart1"/>
    <dgm:cxn modelId="{7CDF76F1-E147-46A9-A49C-C307A3BD20C7}" type="presParOf" srcId="{1D0FFF7D-80CB-4B5A-B87A-D85C2AA28B5B}" destId="{CD7AD7AC-B8E2-44CA-AAC0-E0E68D508D44}" srcOrd="2" destOrd="0" presId="urn:microsoft.com/office/officeart/2005/8/layout/orgChart1"/>
    <dgm:cxn modelId="{AB55F815-AA11-47A2-8A90-B7EF22F4ECEA}" type="presParOf" srcId="{926F064B-F5C6-471E-B56A-6EF1C7426D02}" destId="{7ED1CF2A-D868-44F1-926D-558E1B8B8466}" srcOrd="1" destOrd="0" presId="urn:microsoft.com/office/officeart/2005/8/layout/orgChart1"/>
    <dgm:cxn modelId="{B3620F4B-D3E0-41A1-92B1-DB70922D942E}" type="presParOf" srcId="{7ED1CF2A-D868-44F1-926D-558E1B8B8466}" destId="{F4D09B8E-F4F4-42D5-B289-F4E04608EE5B}" srcOrd="0" destOrd="0" presId="urn:microsoft.com/office/officeart/2005/8/layout/orgChart1"/>
    <dgm:cxn modelId="{0A30A75D-980C-4C59-8DC2-49C28383C318}" type="presParOf" srcId="{F4D09B8E-F4F4-42D5-B289-F4E04608EE5B}" destId="{5DE087F9-E159-43B1-A47F-4F022CF26208}" srcOrd="0" destOrd="0" presId="urn:microsoft.com/office/officeart/2005/8/layout/orgChart1"/>
    <dgm:cxn modelId="{A9F413EC-C059-4AE1-A430-31C498629933}" type="presParOf" srcId="{F4D09B8E-F4F4-42D5-B289-F4E04608EE5B}" destId="{9BCF0917-38E8-42A8-9E2E-77EF1C0615BA}" srcOrd="1" destOrd="0" presId="urn:microsoft.com/office/officeart/2005/8/layout/orgChart1"/>
    <dgm:cxn modelId="{9D95ED22-5377-4949-8B3A-50D1D03BA4FA}" type="presParOf" srcId="{7ED1CF2A-D868-44F1-926D-558E1B8B8466}" destId="{FEAEC95C-5FF0-4751-9BA1-22DC39509544}" srcOrd="1" destOrd="0" presId="urn:microsoft.com/office/officeart/2005/8/layout/orgChart1"/>
    <dgm:cxn modelId="{9F71E52D-CA00-46F7-8CC3-2B228FB8B9A3}" type="presParOf" srcId="{7ED1CF2A-D868-44F1-926D-558E1B8B8466}" destId="{C2072DD0-7869-4090-9DBD-0377BC4B882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067A9-AA05-47AE-819C-0FC0638C96F0}">
      <dsp:nvSpPr>
        <dsp:cNvPr id="0" name=""/>
        <dsp:cNvSpPr/>
      </dsp:nvSpPr>
      <dsp:spPr>
        <a:xfrm>
          <a:off x="3237420" y="845675"/>
          <a:ext cx="5643267" cy="5643267"/>
        </a:xfrm>
        <a:prstGeom prst="blockArc">
          <a:avLst>
            <a:gd name="adj1" fmla="val 11880000"/>
            <a:gd name="adj2" fmla="val 16200000"/>
            <a:gd name="adj3" fmla="val 464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985BAEA-A1DB-4456-8BFD-7CB1E37E4654}">
      <dsp:nvSpPr>
        <dsp:cNvPr id="0" name=""/>
        <dsp:cNvSpPr/>
      </dsp:nvSpPr>
      <dsp:spPr>
        <a:xfrm>
          <a:off x="3237420" y="845675"/>
          <a:ext cx="5643267" cy="5643267"/>
        </a:xfrm>
        <a:prstGeom prst="blockArc">
          <a:avLst>
            <a:gd name="adj1" fmla="val 7560000"/>
            <a:gd name="adj2" fmla="val 11880000"/>
            <a:gd name="adj3" fmla="val 464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D76025F-02C2-404E-A44B-86BB03A3D274}">
      <dsp:nvSpPr>
        <dsp:cNvPr id="0" name=""/>
        <dsp:cNvSpPr/>
      </dsp:nvSpPr>
      <dsp:spPr>
        <a:xfrm>
          <a:off x="3237420" y="845675"/>
          <a:ext cx="5643267" cy="5643267"/>
        </a:xfrm>
        <a:prstGeom prst="blockArc">
          <a:avLst>
            <a:gd name="adj1" fmla="val 3240000"/>
            <a:gd name="adj2" fmla="val 7560000"/>
            <a:gd name="adj3" fmla="val 464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C505BE4-B9AC-4CB9-85B9-A43FD32FB98F}">
      <dsp:nvSpPr>
        <dsp:cNvPr id="0" name=""/>
        <dsp:cNvSpPr/>
      </dsp:nvSpPr>
      <dsp:spPr>
        <a:xfrm>
          <a:off x="3237420" y="845675"/>
          <a:ext cx="5643267" cy="5643267"/>
        </a:xfrm>
        <a:prstGeom prst="blockArc">
          <a:avLst>
            <a:gd name="adj1" fmla="val 20520000"/>
            <a:gd name="adj2" fmla="val 3240000"/>
            <a:gd name="adj3" fmla="val 464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0A4068-B919-4062-9D78-536324623EEF}">
      <dsp:nvSpPr>
        <dsp:cNvPr id="0" name=""/>
        <dsp:cNvSpPr/>
      </dsp:nvSpPr>
      <dsp:spPr>
        <a:xfrm>
          <a:off x="3237420" y="845675"/>
          <a:ext cx="5643267" cy="5643267"/>
        </a:xfrm>
        <a:prstGeom prst="blockArc">
          <a:avLst>
            <a:gd name="adj1" fmla="val 16200000"/>
            <a:gd name="adj2" fmla="val 20520000"/>
            <a:gd name="adj3" fmla="val 464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28AD43D-7B48-4544-9758-361271D9A004}">
      <dsp:nvSpPr>
        <dsp:cNvPr id="0" name=""/>
        <dsp:cNvSpPr/>
      </dsp:nvSpPr>
      <dsp:spPr>
        <a:xfrm>
          <a:off x="4760263" y="2368517"/>
          <a:ext cx="2597582" cy="2597582"/>
        </a:xfrm>
        <a:prstGeom prst="ellipse">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r>
            <a:rPr lang="en-GB" sz="4100" kern="1200"/>
            <a:t>Project Life Cycle</a:t>
          </a:r>
        </a:p>
      </dsp:txBody>
      <dsp:txXfrm>
        <a:off x="5140670" y="2748924"/>
        <a:ext cx="1836768" cy="1836768"/>
      </dsp:txXfrm>
    </dsp:sp>
    <dsp:sp modelId="{3B2E9F76-F42E-41E0-998A-C9F8B10CB766}">
      <dsp:nvSpPr>
        <dsp:cNvPr id="0" name=""/>
        <dsp:cNvSpPr/>
      </dsp:nvSpPr>
      <dsp:spPr>
        <a:xfrm>
          <a:off x="5149900" y="1980"/>
          <a:ext cx="1818308" cy="1818308"/>
        </a:xfrm>
        <a:prstGeom prst="ellipse">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1.Initiating Process</a:t>
          </a:r>
        </a:p>
      </dsp:txBody>
      <dsp:txXfrm>
        <a:off x="5416185" y="268265"/>
        <a:ext cx="1285738" cy="1285738"/>
      </dsp:txXfrm>
    </dsp:sp>
    <dsp:sp modelId="{1D5968DE-59BC-4482-9A7B-D1F92748C6F3}">
      <dsp:nvSpPr>
        <dsp:cNvPr id="0" name=""/>
        <dsp:cNvSpPr/>
      </dsp:nvSpPr>
      <dsp:spPr>
        <a:xfrm>
          <a:off x="7771178" y="1906449"/>
          <a:ext cx="1818308" cy="1818308"/>
        </a:xfrm>
        <a:prstGeom prst="ellipse">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2.Planning Process</a:t>
          </a:r>
        </a:p>
      </dsp:txBody>
      <dsp:txXfrm>
        <a:off x="8037463" y="2172734"/>
        <a:ext cx="1285738" cy="1285738"/>
      </dsp:txXfrm>
    </dsp:sp>
    <dsp:sp modelId="{453DA7AA-A339-4275-84FE-231A17D18817}">
      <dsp:nvSpPr>
        <dsp:cNvPr id="0" name=""/>
        <dsp:cNvSpPr/>
      </dsp:nvSpPr>
      <dsp:spPr>
        <a:xfrm>
          <a:off x="6769939" y="4987946"/>
          <a:ext cx="1818308" cy="1818308"/>
        </a:xfrm>
        <a:prstGeom prst="ellipse">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a:solidFill>
                <a:srgbClr val="92D050"/>
              </a:solidFill>
              <a:effectLst/>
              <a:latin typeface="Arial Black" panose="020B0A04020102020204" pitchFamily="34" charset="0"/>
            </a:rPr>
            <a:t>3.Executing Process</a:t>
          </a:r>
        </a:p>
      </dsp:txBody>
      <dsp:txXfrm>
        <a:off x="7036224" y="5254231"/>
        <a:ext cx="1285738" cy="1285738"/>
      </dsp:txXfrm>
    </dsp:sp>
    <dsp:sp modelId="{FA7466E9-B5B1-41AB-850D-A5A21FC05BFA}">
      <dsp:nvSpPr>
        <dsp:cNvPr id="0" name=""/>
        <dsp:cNvSpPr/>
      </dsp:nvSpPr>
      <dsp:spPr>
        <a:xfrm>
          <a:off x="3529861" y="4987946"/>
          <a:ext cx="1818308" cy="1818308"/>
        </a:xfrm>
        <a:prstGeom prst="ellipse">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4.Monitoring &amp; Controlling Process</a:t>
          </a:r>
        </a:p>
      </dsp:txBody>
      <dsp:txXfrm>
        <a:off x="3796146" y="5254231"/>
        <a:ext cx="1285738" cy="1285738"/>
      </dsp:txXfrm>
    </dsp:sp>
    <dsp:sp modelId="{3ADFBF79-E809-43CD-93AF-A110D080BA6A}">
      <dsp:nvSpPr>
        <dsp:cNvPr id="0" name=""/>
        <dsp:cNvSpPr/>
      </dsp:nvSpPr>
      <dsp:spPr>
        <a:xfrm>
          <a:off x="2528622" y="1906449"/>
          <a:ext cx="1818308" cy="1818308"/>
        </a:xfrm>
        <a:prstGeom prst="ellipse">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5.Closing Process</a:t>
          </a:r>
        </a:p>
      </dsp:txBody>
      <dsp:txXfrm>
        <a:off x="2794907" y="2172734"/>
        <a:ext cx="1285738" cy="1285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A7038-CB80-4E90-BCFA-8AE8BB8226FE}">
      <dsp:nvSpPr>
        <dsp:cNvPr id="0" name=""/>
        <dsp:cNvSpPr/>
      </dsp:nvSpPr>
      <dsp:spPr>
        <a:xfrm>
          <a:off x="997779" y="2862888"/>
          <a:ext cx="167351" cy="683263"/>
        </a:xfrm>
        <a:custGeom>
          <a:avLst/>
          <a:gdLst/>
          <a:ahLst/>
          <a:cxnLst/>
          <a:rect l="0" t="0" r="0" b="0"/>
          <a:pathLst>
            <a:path>
              <a:moveTo>
                <a:pt x="167351" y="0"/>
              </a:moveTo>
              <a:lnTo>
                <a:pt x="0" y="683263"/>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A4FA238-B5D8-4E8E-A044-EE289E48BD1C}">
      <dsp:nvSpPr>
        <dsp:cNvPr id="0" name=""/>
        <dsp:cNvSpPr/>
      </dsp:nvSpPr>
      <dsp:spPr>
        <a:xfrm>
          <a:off x="1645056" y="2065825"/>
          <a:ext cx="91440" cy="419325"/>
        </a:xfrm>
        <a:custGeom>
          <a:avLst/>
          <a:gdLst/>
          <a:ahLst/>
          <a:cxnLst/>
          <a:rect l="0" t="0" r="0" b="0"/>
          <a:pathLst>
            <a:path>
              <a:moveTo>
                <a:pt x="45720" y="0"/>
              </a:moveTo>
              <a:lnTo>
                <a:pt x="45720" y="333805"/>
              </a:lnTo>
              <a:lnTo>
                <a:pt x="88349" y="333805"/>
              </a:lnTo>
              <a:lnTo>
                <a:pt x="88349" y="419325"/>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53EE063-C12F-4DD1-AA62-9A348862FA7F}">
      <dsp:nvSpPr>
        <dsp:cNvPr id="0" name=""/>
        <dsp:cNvSpPr/>
      </dsp:nvSpPr>
      <dsp:spPr>
        <a:xfrm>
          <a:off x="2430607" y="1121583"/>
          <a:ext cx="333127" cy="587958"/>
        </a:xfrm>
        <a:custGeom>
          <a:avLst/>
          <a:gdLst/>
          <a:ahLst/>
          <a:cxnLst/>
          <a:rect l="0" t="0" r="0" b="0"/>
          <a:pathLst>
            <a:path>
              <a:moveTo>
                <a:pt x="333127" y="0"/>
              </a:moveTo>
              <a:lnTo>
                <a:pt x="333127" y="587958"/>
              </a:lnTo>
              <a:lnTo>
                <a:pt x="0" y="587958"/>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1252DC-19D8-4131-9C9B-BB6508ABA68A}">
      <dsp:nvSpPr>
        <dsp:cNvPr id="0" name=""/>
        <dsp:cNvSpPr/>
      </dsp:nvSpPr>
      <dsp:spPr>
        <a:xfrm>
          <a:off x="3586877" y="489316"/>
          <a:ext cx="2225902" cy="369535"/>
        </a:xfrm>
        <a:custGeom>
          <a:avLst/>
          <a:gdLst/>
          <a:ahLst/>
          <a:cxnLst/>
          <a:rect l="0" t="0" r="0" b="0"/>
          <a:pathLst>
            <a:path>
              <a:moveTo>
                <a:pt x="2225902" y="0"/>
              </a:moveTo>
              <a:lnTo>
                <a:pt x="2225902" y="369535"/>
              </a:lnTo>
              <a:lnTo>
                <a:pt x="0" y="369535"/>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2B7A89-B640-44E5-995A-21F41F02F0E3}">
      <dsp:nvSpPr>
        <dsp:cNvPr id="0" name=""/>
        <dsp:cNvSpPr/>
      </dsp:nvSpPr>
      <dsp:spPr>
        <a:xfrm>
          <a:off x="9446575" y="2505345"/>
          <a:ext cx="151282" cy="520357"/>
        </a:xfrm>
        <a:custGeom>
          <a:avLst/>
          <a:gdLst/>
          <a:ahLst/>
          <a:cxnLst/>
          <a:rect l="0" t="0" r="0" b="0"/>
          <a:pathLst>
            <a:path>
              <a:moveTo>
                <a:pt x="151282" y="0"/>
              </a:moveTo>
              <a:lnTo>
                <a:pt x="0" y="520357"/>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DB253BD-B819-4EA0-802D-02EC767A392E}">
      <dsp:nvSpPr>
        <dsp:cNvPr id="0" name=""/>
        <dsp:cNvSpPr/>
      </dsp:nvSpPr>
      <dsp:spPr>
        <a:xfrm>
          <a:off x="5812780" y="489316"/>
          <a:ext cx="4558836" cy="1186333"/>
        </a:xfrm>
        <a:custGeom>
          <a:avLst/>
          <a:gdLst/>
          <a:ahLst/>
          <a:cxnLst/>
          <a:rect l="0" t="0" r="0" b="0"/>
          <a:pathLst>
            <a:path>
              <a:moveTo>
                <a:pt x="0" y="0"/>
              </a:moveTo>
              <a:lnTo>
                <a:pt x="0" y="1100814"/>
              </a:lnTo>
              <a:lnTo>
                <a:pt x="4558836" y="1100814"/>
              </a:lnTo>
              <a:lnTo>
                <a:pt x="4558836" y="1186333"/>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3872FF7-041E-46BC-9927-67BF9AA09CB1}">
      <dsp:nvSpPr>
        <dsp:cNvPr id="0" name=""/>
        <dsp:cNvSpPr/>
      </dsp:nvSpPr>
      <dsp:spPr>
        <a:xfrm>
          <a:off x="7247273" y="3631177"/>
          <a:ext cx="657224" cy="1125064"/>
        </a:xfrm>
        <a:custGeom>
          <a:avLst/>
          <a:gdLst/>
          <a:ahLst/>
          <a:cxnLst/>
          <a:rect l="0" t="0" r="0" b="0"/>
          <a:pathLst>
            <a:path>
              <a:moveTo>
                <a:pt x="657224" y="0"/>
              </a:moveTo>
              <a:lnTo>
                <a:pt x="0" y="1125064"/>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5447AE-E442-4BB2-A220-15D936DBFDD6}">
      <dsp:nvSpPr>
        <dsp:cNvPr id="0" name=""/>
        <dsp:cNvSpPr/>
      </dsp:nvSpPr>
      <dsp:spPr>
        <a:xfrm>
          <a:off x="8346797" y="2287837"/>
          <a:ext cx="141432" cy="291441"/>
        </a:xfrm>
        <a:custGeom>
          <a:avLst/>
          <a:gdLst/>
          <a:ahLst/>
          <a:cxnLst/>
          <a:rect l="0" t="0" r="0" b="0"/>
          <a:pathLst>
            <a:path>
              <a:moveTo>
                <a:pt x="0" y="0"/>
              </a:moveTo>
              <a:lnTo>
                <a:pt x="0" y="205922"/>
              </a:lnTo>
              <a:lnTo>
                <a:pt x="141432" y="205922"/>
              </a:lnTo>
              <a:lnTo>
                <a:pt x="141432" y="291441"/>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0FACF6-F532-46F3-94FE-C5CF1BE39642}">
      <dsp:nvSpPr>
        <dsp:cNvPr id="0" name=""/>
        <dsp:cNvSpPr/>
      </dsp:nvSpPr>
      <dsp:spPr>
        <a:xfrm>
          <a:off x="5812780" y="489316"/>
          <a:ext cx="2534017" cy="1267784"/>
        </a:xfrm>
        <a:custGeom>
          <a:avLst/>
          <a:gdLst/>
          <a:ahLst/>
          <a:cxnLst/>
          <a:rect l="0" t="0" r="0" b="0"/>
          <a:pathLst>
            <a:path>
              <a:moveTo>
                <a:pt x="0" y="0"/>
              </a:moveTo>
              <a:lnTo>
                <a:pt x="0" y="1182265"/>
              </a:lnTo>
              <a:lnTo>
                <a:pt x="2534017" y="1182265"/>
              </a:lnTo>
              <a:lnTo>
                <a:pt x="2534017" y="1267784"/>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F04826-167F-4F4B-A6A0-FCCB90803B7A}">
      <dsp:nvSpPr>
        <dsp:cNvPr id="0" name=""/>
        <dsp:cNvSpPr/>
      </dsp:nvSpPr>
      <dsp:spPr>
        <a:xfrm>
          <a:off x="5860591" y="2318522"/>
          <a:ext cx="366857" cy="911484"/>
        </a:xfrm>
        <a:custGeom>
          <a:avLst/>
          <a:gdLst/>
          <a:ahLst/>
          <a:cxnLst/>
          <a:rect l="0" t="0" r="0" b="0"/>
          <a:pathLst>
            <a:path>
              <a:moveTo>
                <a:pt x="366857" y="0"/>
              </a:moveTo>
              <a:lnTo>
                <a:pt x="0" y="911484"/>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3B7F63A-2ECE-4FF9-8471-933C3C790D41}">
      <dsp:nvSpPr>
        <dsp:cNvPr id="0" name=""/>
        <dsp:cNvSpPr/>
      </dsp:nvSpPr>
      <dsp:spPr>
        <a:xfrm>
          <a:off x="5812780" y="489316"/>
          <a:ext cx="984829" cy="1246168"/>
        </a:xfrm>
        <a:custGeom>
          <a:avLst/>
          <a:gdLst/>
          <a:ahLst/>
          <a:cxnLst/>
          <a:rect l="0" t="0" r="0" b="0"/>
          <a:pathLst>
            <a:path>
              <a:moveTo>
                <a:pt x="0" y="0"/>
              </a:moveTo>
              <a:lnTo>
                <a:pt x="0" y="1160649"/>
              </a:lnTo>
              <a:lnTo>
                <a:pt x="984829" y="1160649"/>
              </a:lnTo>
              <a:lnTo>
                <a:pt x="984829" y="1246168"/>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828A46F-AC98-4492-A2F5-EB2F8DEA1298}">
      <dsp:nvSpPr>
        <dsp:cNvPr id="0" name=""/>
        <dsp:cNvSpPr/>
      </dsp:nvSpPr>
      <dsp:spPr>
        <a:xfrm>
          <a:off x="3652208" y="489316"/>
          <a:ext cx="2160571" cy="3549172"/>
        </a:xfrm>
        <a:custGeom>
          <a:avLst/>
          <a:gdLst/>
          <a:ahLst/>
          <a:cxnLst/>
          <a:rect l="0" t="0" r="0" b="0"/>
          <a:pathLst>
            <a:path>
              <a:moveTo>
                <a:pt x="2160571" y="0"/>
              </a:moveTo>
              <a:lnTo>
                <a:pt x="2160571" y="3463653"/>
              </a:lnTo>
              <a:lnTo>
                <a:pt x="0" y="3463653"/>
              </a:lnTo>
              <a:lnTo>
                <a:pt x="0" y="3549172"/>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525BEF5-F30B-4D3B-B6BB-D2DE5DD574EA}">
      <dsp:nvSpPr>
        <dsp:cNvPr id="0" name=""/>
        <dsp:cNvSpPr/>
      </dsp:nvSpPr>
      <dsp:spPr>
        <a:xfrm>
          <a:off x="2606711" y="3082770"/>
          <a:ext cx="178627" cy="416372"/>
        </a:xfrm>
        <a:custGeom>
          <a:avLst/>
          <a:gdLst/>
          <a:ahLst/>
          <a:cxnLst/>
          <a:rect l="0" t="0" r="0" b="0"/>
          <a:pathLst>
            <a:path>
              <a:moveTo>
                <a:pt x="178627" y="0"/>
              </a:moveTo>
              <a:lnTo>
                <a:pt x="0" y="416372"/>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BA962B6-28B7-44CA-B592-C6CF3ABCA413}">
      <dsp:nvSpPr>
        <dsp:cNvPr id="0" name=""/>
        <dsp:cNvSpPr/>
      </dsp:nvSpPr>
      <dsp:spPr>
        <a:xfrm>
          <a:off x="2639404" y="1884402"/>
          <a:ext cx="145934" cy="1198368"/>
        </a:xfrm>
        <a:custGeom>
          <a:avLst/>
          <a:gdLst/>
          <a:ahLst/>
          <a:cxnLst/>
          <a:rect l="0" t="0" r="0" b="0"/>
          <a:pathLst>
            <a:path>
              <a:moveTo>
                <a:pt x="145934" y="1198368"/>
              </a:moveTo>
              <a:lnTo>
                <a:pt x="0" y="0"/>
              </a:lnTo>
            </a:path>
          </a:pathLst>
        </a:custGeom>
        <a:noFill/>
        <a:ln w="12700" cap="flat" cmpd="sng" algn="ctr">
          <a:solidFill>
            <a:schemeClr val="accent5">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C93D40-D9AD-4211-A1CC-482DCCA24666}">
      <dsp:nvSpPr>
        <dsp:cNvPr id="0" name=""/>
        <dsp:cNvSpPr/>
      </dsp:nvSpPr>
      <dsp:spPr>
        <a:xfrm>
          <a:off x="3459289" y="489316"/>
          <a:ext cx="2353490" cy="1959105"/>
        </a:xfrm>
        <a:custGeom>
          <a:avLst/>
          <a:gdLst/>
          <a:ahLst/>
          <a:cxnLst/>
          <a:rect l="0" t="0" r="0" b="0"/>
          <a:pathLst>
            <a:path>
              <a:moveTo>
                <a:pt x="2353490" y="0"/>
              </a:moveTo>
              <a:lnTo>
                <a:pt x="2353490" y="1873586"/>
              </a:lnTo>
              <a:lnTo>
                <a:pt x="0" y="1873586"/>
              </a:lnTo>
              <a:lnTo>
                <a:pt x="0" y="1959105"/>
              </a:lnTo>
            </a:path>
          </a:pathLst>
        </a:custGeom>
        <a:noFill/>
        <a:ln w="12700" cap="flat" cmpd="sng" algn="ctr">
          <a:solidFill>
            <a:schemeClr val="accent5">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E46A21-E9F3-4C88-AC2A-27991D063DA9}">
      <dsp:nvSpPr>
        <dsp:cNvPr id="0" name=""/>
        <dsp:cNvSpPr/>
      </dsp:nvSpPr>
      <dsp:spPr>
        <a:xfrm>
          <a:off x="3653594" y="0"/>
          <a:ext cx="4318370" cy="489316"/>
        </a:xfrm>
        <a:prstGeom prst="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a:t>Aim: To promote and recruit students for the Skills for the Workplace Program</a:t>
          </a:r>
        </a:p>
      </dsp:txBody>
      <dsp:txXfrm>
        <a:off x="3653594" y="0"/>
        <a:ext cx="4318370" cy="489316"/>
      </dsp:txXfrm>
    </dsp:sp>
    <dsp:sp modelId="{23A0B4B5-A3B8-4080-ADB7-20295120724F}">
      <dsp:nvSpPr>
        <dsp:cNvPr id="0" name=""/>
        <dsp:cNvSpPr/>
      </dsp:nvSpPr>
      <dsp:spPr>
        <a:xfrm>
          <a:off x="2616851" y="2448421"/>
          <a:ext cx="1684875" cy="634348"/>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Design a feedback form</a:t>
          </a:r>
        </a:p>
      </dsp:txBody>
      <dsp:txXfrm>
        <a:off x="2616851" y="2448421"/>
        <a:ext cx="1684875" cy="634348"/>
      </dsp:txXfrm>
    </dsp:sp>
    <dsp:sp modelId="{8553F768-7E62-4F11-8291-B1C88072A533}">
      <dsp:nvSpPr>
        <dsp:cNvPr id="0" name=""/>
        <dsp:cNvSpPr/>
      </dsp:nvSpPr>
      <dsp:spPr>
        <a:xfrm>
          <a:off x="2639404" y="1542801"/>
          <a:ext cx="1704976" cy="683200"/>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Conduct research from the students course</a:t>
          </a:r>
        </a:p>
      </dsp:txBody>
      <dsp:txXfrm>
        <a:off x="2639404" y="1542801"/>
        <a:ext cx="1704976" cy="683200"/>
      </dsp:txXfrm>
    </dsp:sp>
    <dsp:sp modelId="{252A7F06-F91D-4034-B987-35F49BB44174}">
      <dsp:nvSpPr>
        <dsp:cNvPr id="0" name=""/>
        <dsp:cNvSpPr/>
      </dsp:nvSpPr>
      <dsp:spPr>
        <a:xfrm>
          <a:off x="2606711" y="3295526"/>
          <a:ext cx="1851124" cy="407234"/>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Distribute the feedback form</a:t>
          </a:r>
        </a:p>
      </dsp:txBody>
      <dsp:txXfrm>
        <a:off x="2606711" y="3295526"/>
        <a:ext cx="1851124" cy="407234"/>
      </dsp:txXfrm>
    </dsp:sp>
    <dsp:sp modelId="{AE1387DA-D153-46F0-B72C-4994011DCD6B}">
      <dsp:nvSpPr>
        <dsp:cNvPr id="0" name=""/>
        <dsp:cNvSpPr/>
      </dsp:nvSpPr>
      <dsp:spPr>
        <a:xfrm>
          <a:off x="2784208" y="4038488"/>
          <a:ext cx="1735999" cy="676815"/>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Analyse the form and formulate the findings</a:t>
          </a:r>
        </a:p>
      </dsp:txBody>
      <dsp:txXfrm>
        <a:off x="2784208" y="4038488"/>
        <a:ext cx="1735999" cy="676815"/>
      </dsp:txXfrm>
    </dsp:sp>
    <dsp:sp modelId="{4EB8D44D-B37D-40CE-8729-31B40CE3DFE5}">
      <dsp:nvSpPr>
        <dsp:cNvPr id="0" name=""/>
        <dsp:cNvSpPr/>
      </dsp:nvSpPr>
      <dsp:spPr>
        <a:xfrm>
          <a:off x="6084908" y="1735484"/>
          <a:ext cx="1425401" cy="583037"/>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Approach personal contacts</a:t>
          </a:r>
        </a:p>
      </dsp:txBody>
      <dsp:txXfrm>
        <a:off x="6084908" y="1735484"/>
        <a:ext cx="1425401" cy="583037"/>
      </dsp:txXfrm>
    </dsp:sp>
    <dsp:sp modelId="{97135FE5-D688-4260-A7F3-D803FB9B6077}">
      <dsp:nvSpPr>
        <dsp:cNvPr id="0" name=""/>
        <dsp:cNvSpPr/>
      </dsp:nvSpPr>
      <dsp:spPr>
        <a:xfrm>
          <a:off x="5860591" y="2608908"/>
          <a:ext cx="1738361" cy="1242195"/>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Contact friend, family, share flyers, highlighting the benefits of the course</a:t>
          </a:r>
        </a:p>
      </dsp:txBody>
      <dsp:txXfrm>
        <a:off x="5860591" y="2608908"/>
        <a:ext cx="1738361" cy="1242195"/>
      </dsp:txXfrm>
    </dsp:sp>
    <dsp:sp modelId="{BF60D54D-FA2C-49A5-A946-DC63640D0516}">
      <dsp:nvSpPr>
        <dsp:cNvPr id="0" name=""/>
        <dsp:cNvSpPr/>
      </dsp:nvSpPr>
      <dsp:spPr>
        <a:xfrm>
          <a:off x="7712966" y="1757100"/>
          <a:ext cx="1267663" cy="530736"/>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Approach via social media</a:t>
          </a:r>
        </a:p>
      </dsp:txBody>
      <dsp:txXfrm>
        <a:off x="7712966" y="1757100"/>
        <a:ext cx="1267663" cy="530736"/>
      </dsp:txXfrm>
    </dsp:sp>
    <dsp:sp modelId="{E79D9FA5-FD45-408A-8B7A-F76CE5B7A999}">
      <dsp:nvSpPr>
        <dsp:cNvPr id="0" name=""/>
        <dsp:cNvSpPr/>
      </dsp:nvSpPr>
      <dsp:spPr>
        <a:xfrm>
          <a:off x="7758564" y="2579278"/>
          <a:ext cx="1459332" cy="1051898"/>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Promote the course on personal social media platform</a:t>
          </a:r>
        </a:p>
      </dsp:txBody>
      <dsp:txXfrm>
        <a:off x="7758564" y="2579278"/>
        <a:ext cx="1459332" cy="1051898"/>
      </dsp:txXfrm>
    </dsp:sp>
    <dsp:sp modelId="{80FDCBD5-2FE9-4232-9DE2-F3093A7A1373}">
      <dsp:nvSpPr>
        <dsp:cNvPr id="0" name=""/>
        <dsp:cNvSpPr/>
      </dsp:nvSpPr>
      <dsp:spPr>
        <a:xfrm>
          <a:off x="7247273" y="4416622"/>
          <a:ext cx="2367188" cy="679238"/>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Forward detail of interested personal to the skills coordinator</a:t>
          </a:r>
        </a:p>
      </dsp:txBody>
      <dsp:txXfrm>
        <a:off x="7247273" y="4416622"/>
        <a:ext cx="2367188" cy="679238"/>
      </dsp:txXfrm>
    </dsp:sp>
    <dsp:sp modelId="{72289344-99FE-4B4C-A54E-9F1A243E5031}">
      <dsp:nvSpPr>
        <dsp:cNvPr id="0" name=""/>
        <dsp:cNvSpPr/>
      </dsp:nvSpPr>
      <dsp:spPr>
        <a:xfrm>
          <a:off x="9404418" y="1675649"/>
          <a:ext cx="1934395" cy="829695"/>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Promote in local communities, local stores and high schools</a:t>
          </a:r>
        </a:p>
      </dsp:txBody>
      <dsp:txXfrm>
        <a:off x="9404418" y="1675649"/>
        <a:ext cx="1934395" cy="829695"/>
      </dsp:txXfrm>
    </dsp:sp>
    <dsp:sp modelId="{6BA01AD8-1A59-45CC-AE82-CFADA578BB0B}">
      <dsp:nvSpPr>
        <dsp:cNvPr id="0" name=""/>
        <dsp:cNvSpPr/>
      </dsp:nvSpPr>
      <dsp:spPr>
        <a:xfrm>
          <a:off x="9446575" y="2783376"/>
          <a:ext cx="1606669" cy="484653"/>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Use word of mouth</a:t>
          </a:r>
        </a:p>
      </dsp:txBody>
      <dsp:txXfrm>
        <a:off x="9446575" y="2783376"/>
        <a:ext cx="1606669" cy="484653"/>
      </dsp:txXfrm>
    </dsp:sp>
    <dsp:sp modelId="{1CB45702-083B-46B4-AD92-4FE3924C147F}">
      <dsp:nvSpPr>
        <dsp:cNvPr id="0" name=""/>
        <dsp:cNvSpPr/>
      </dsp:nvSpPr>
      <dsp:spPr>
        <a:xfrm>
          <a:off x="1940592" y="596120"/>
          <a:ext cx="1646285" cy="525462"/>
        </a:xfrm>
        <a:prstGeom prst="rect">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a:t>Raise awareness of the program</a:t>
          </a:r>
        </a:p>
      </dsp:txBody>
      <dsp:txXfrm>
        <a:off x="1940592" y="596120"/>
        <a:ext cx="1646285" cy="525462"/>
      </dsp:txXfrm>
    </dsp:sp>
    <dsp:sp modelId="{F8E677F7-4A9C-40BA-9C5E-210EA77A5FA7}">
      <dsp:nvSpPr>
        <dsp:cNvPr id="0" name=""/>
        <dsp:cNvSpPr/>
      </dsp:nvSpPr>
      <dsp:spPr>
        <a:xfrm>
          <a:off x="950945" y="1353258"/>
          <a:ext cx="1479661" cy="712566"/>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Produce a marketing campaign</a:t>
          </a:r>
        </a:p>
      </dsp:txBody>
      <dsp:txXfrm>
        <a:off x="950945" y="1353258"/>
        <a:ext cx="1479661" cy="712566"/>
      </dsp:txXfrm>
    </dsp:sp>
    <dsp:sp modelId="{056ACB32-CDC9-4B56-85BE-EA6EE57F9A90}">
      <dsp:nvSpPr>
        <dsp:cNvPr id="0" name=""/>
        <dsp:cNvSpPr/>
      </dsp:nvSpPr>
      <dsp:spPr>
        <a:xfrm>
          <a:off x="1023062" y="2485150"/>
          <a:ext cx="1420685" cy="377738"/>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Create a flyer</a:t>
          </a:r>
        </a:p>
      </dsp:txBody>
      <dsp:txXfrm>
        <a:off x="1023062" y="2485150"/>
        <a:ext cx="1420685" cy="377738"/>
      </dsp:txXfrm>
    </dsp:sp>
    <dsp:sp modelId="{CBA29BDD-9EDA-424E-87B0-38F7AD102713}">
      <dsp:nvSpPr>
        <dsp:cNvPr id="0" name=""/>
        <dsp:cNvSpPr/>
      </dsp:nvSpPr>
      <dsp:spPr>
        <a:xfrm>
          <a:off x="997779" y="3222285"/>
          <a:ext cx="1451138" cy="647734"/>
        </a:xfrm>
        <a:prstGeom prst="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Available to be uploaded on the social media</a:t>
          </a:r>
        </a:p>
      </dsp:txBody>
      <dsp:txXfrm>
        <a:off x="997779" y="3222285"/>
        <a:ext cx="1451138" cy="647734"/>
      </dsp:txXfrm>
    </dsp:sp>
    <dsp:sp modelId="{5DE087F9-E159-43B1-A47F-4F022CF26208}">
      <dsp:nvSpPr>
        <dsp:cNvPr id="0" name=""/>
        <dsp:cNvSpPr/>
      </dsp:nvSpPr>
      <dsp:spPr>
        <a:xfrm>
          <a:off x="8077512" y="607180"/>
          <a:ext cx="1525182" cy="413558"/>
        </a:xfrm>
        <a:prstGeom prst="rect">
          <a:avLst/>
        </a:prstGeom>
        <a:solidFill>
          <a:schemeClr val="tx1">
            <a:lumMod val="65000"/>
            <a:lumOff val="3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a:t>Recruit students</a:t>
          </a:r>
        </a:p>
      </dsp:txBody>
      <dsp:txXfrm>
        <a:off x="8077512" y="607180"/>
        <a:ext cx="1525182" cy="413558"/>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34338A-2C54-48B6-A869-F1523EB17642}" type="datetimeFigureOut">
              <a:rPr lang="en-US" smtClean="0"/>
              <a:t>6/14/2021</a:t>
            </a:fld>
            <a:endParaRPr lang="en-US"/>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F3D57C9-54A6-4BAA-A5CD-C535F9370C4B}" type="slidenum">
              <a:rPr lang="en-US" smtClean="0"/>
              <a:t>‹#›</a:t>
            </a:fld>
            <a:endParaRPr lang="en-US"/>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205A9-A302-429C-8AB8-C362C4362DF4}" type="datetimeFigureOut">
              <a:rPr lang="en-US" smtClean="0"/>
              <a:t>6/14/2021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82289-BCFD-4053-9D06-A9140C63A457}" type="slidenum">
              <a:rPr lang="en-US" smtClean="0"/>
              <a:t>‹#›</a:t>
            </a:fld>
            <a:endParaRPr lang="en-US"/>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0" i="0">
                <a:solidFill>
                  <a:srgbClr val="000000"/>
                </a:solidFill>
                <a:effectLst/>
                <a:latin typeface="Calibri" panose="020F0502020204030204" pitchFamily="34" charset="0"/>
              </a:rPr>
              <a:t>Using Belbin Team Management Model, our team was structured according to their strengths and capabilities. The tasks were allocated according to their strength to achieve the set targets and objectives.</a:t>
            </a:r>
            <a:br>
              <a:rPr lang="en-GB"/>
            </a:br>
            <a:endParaRPr lang="en-GB"/>
          </a:p>
        </p:txBody>
      </p:sp>
      <p:sp>
        <p:nvSpPr>
          <p:cNvPr id="4" name="Slide Number Placeholder 3"/>
          <p:cNvSpPr>
            <a:spLocks noGrp="1"/>
          </p:cNvSpPr>
          <p:nvPr>
            <p:ph type="sldNum" sz="quarter" idx="5"/>
          </p:nvPr>
        </p:nvSpPr>
        <p:spPr/>
        <p:txBody>
          <a:bodyPr/>
          <a:lstStyle/>
          <a:p>
            <a:fld id="{6BF82289-BCFD-4053-9D06-A9140C63A457}" type="slidenum">
              <a:rPr lang="en-US" smtClean="0"/>
              <a:t>3</a:t>
            </a:fld>
            <a:endParaRPr lang="en-US"/>
          </a:p>
        </p:txBody>
      </p:sp>
    </p:spTree>
    <p:extLst>
      <p:ext uri="{BB962C8B-B14F-4D97-AF65-F5344CB8AC3E}">
        <p14:creationId xmlns:p14="http://schemas.microsoft.com/office/powerpoint/2010/main" val="500582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BF82289-BCFD-4053-9D06-A9140C63A457}" type="slidenum">
              <a:rPr lang="en-US" smtClean="0"/>
              <a:t>9</a:t>
            </a:fld>
            <a:endParaRPr lang="en-US"/>
          </a:p>
        </p:txBody>
      </p:sp>
    </p:spTree>
    <p:extLst>
      <p:ext uri="{BB962C8B-B14F-4D97-AF65-F5344CB8AC3E}">
        <p14:creationId xmlns:p14="http://schemas.microsoft.com/office/powerpoint/2010/main" val="2720920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anchor="ctr" anchorCtr="1">
            <a:normAutofit/>
          </a:bodyPr>
          <a:lstStyle>
            <a:lvl1pPr marL="0" indent="0">
              <a:buNone/>
              <a:defRPr sz="2400">
                <a:solidFill>
                  <a:schemeClr val="bg1"/>
                </a:solidFill>
              </a:defRPr>
            </a:lvl1pPr>
          </a:lstStyle>
          <a:p>
            <a:r>
              <a:rPr lang="en-US"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Tree>
    <p:extLst>
      <p:ext uri="{BB962C8B-B14F-4D97-AF65-F5344CB8AC3E}">
        <p14:creationId xmlns:p14="http://schemas.microsoft.com/office/powerpoint/2010/main" val="124204957"/>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anchor="ctr" anchorCtr="1">
            <a:normAutofit/>
          </a:bodyPr>
          <a:lstStyle>
            <a:lvl1pPr marL="0" indent="0">
              <a:buNone/>
              <a:defRPr sz="2400">
                <a:solidFill>
                  <a:schemeClr val="bg1"/>
                </a:solidFill>
              </a:defRPr>
            </a:lvl1pPr>
          </a:lstStyle>
          <a:p>
            <a:r>
              <a:rPr lang="en-US"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spTree>
    <p:extLst>
      <p:ext uri="{BB962C8B-B14F-4D97-AF65-F5344CB8AC3E}">
        <p14:creationId xmlns:p14="http://schemas.microsoft.com/office/powerpoint/2010/main" val="127085477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bg1"/>
                </a:solidFill>
              </a:defRPr>
            </a:lvl1pPr>
          </a:lstStyle>
          <a:p>
            <a:r>
              <a:rPr lang="en-US" noProof="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a:r>
              <a:rPr lang="en-US" noProof="0"/>
              <a:t>Subtitle</a:t>
            </a:r>
          </a:p>
        </p:txBody>
      </p:sp>
    </p:spTree>
    <p:extLst>
      <p:ext uri="{BB962C8B-B14F-4D97-AF65-F5344CB8AC3E}">
        <p14:creationId xmlns:p14="http://schemas.microsoft.com/office/powerpoint/2010/main" val="347717564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tx1"/>
                </a:solidFill>
              </a:defRPr>
            </a:lvl1pPr>
          </a:lstStyle>
          <a:p>
            <a:r>
              <a:rPr lang="en-US" noProof="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a:r>
              <a:rPr lang="en-US" noProof="0"/>
              <a:t>Click to edit Master title style</a:t>
            </a:r>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a:p>
        </p:txBody>
      </p:sp>
    </p:spTree>
    <p:extLst>
      <p:ext uri="{BB962C8B-B14F-4D97-AF65-F5344CB8AC3E}">
        <p14:creationId xmlns:p14="http://schemas.microsoft.com/office/powerpoint/2010/main" val="2772049326"/>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a:p>
        </p:txBody>
      </p:sp>
    </p:spTree>
    <p:extLst>
      <p:ext uri="{BB962C8B-B14F-4D97-AF65-F5344CB8AC3E}">
        <p14:creationId xmlns:p14="http://schemas.microsoft.com/office/powerpoint/2010/main" val="105480493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a:p>
        </p:txBody>
      </p:sp>
    </p:spTree>
    <p:extLst>
      <p:ext uri="{BB962C8B-B14F-4D97-AF65-F5344CB8AC3E}">
        <p14:creationId xmlns:p14="http://schemas.microsoft.com/office/powerpoint/2010/main" val="2447190080"/>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a:p>
        </p:txBody>
      </p:sp>
    </p:spTree>
    <p:extLst>
      <p:ext uri="{BB962C8B-B14F-4D97-AF65-F5344CB8AC3E}">
        <p14:creationId xmlns:p14="http://schemas.microsoft.com/office/powerpoint/2010/main" val="2215973352"/>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tx1"/>
                </a:solidFill>
              </a:defRPr>
            </a:lvl1pPr>
          </a:lstStyle>
          <a:p>
            <a:pPr lvl="0"/>
            <a:r>
              <a:rPr lang="en-US"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a:solidFill>
                <a:schemeClr val="bg1"/>
              </a:solidFill>
            </a:endParaRPr>
          </a:p>
        </p:txBody>
      </p:sp>
    </p:spTree>
    <p:extLst>
      <p:ext uri="{BB962C8B-B14F-4D97-AF65-F5344CB8AC3E}">
        <p14:creationId xmlns:p14="http://schemas.microsoft.com/office/powerpoint/2010/main" val="183065710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a:solidFill>
                <a:schemeClr val="bg1"/>
              </a:solidFill>
            </a:endParaRPr>
          </a:p>
        </p:txBody>
      </p:sp>
    </p:spTree>
    <p:extLst>
      <p:ext uri="{BB962C8B-B14F-4D97-AF65-F5344CB8AC3E}">
        <p14:creationId xmlns:p14="http://schemas.microsoft.com/office/powerpoint/2010/main" val="150809561"/>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a:t>Insert Image</a:t>
            </a:r>
          </a:p>
        </p:txBody>
      </p:sp>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US" noProof="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a:lnSpc>
                <a:spcPct val="100000"/>
              </a:lnSpc>
            </a:pPr>
            <a:r>
              <a:rPr lang="en-US" noProof="0"/>
              <a:t>Click to edit Master title style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a:p>
        </p:txBody>
      </p:sp>
    </p:spTree>
    <p:extLst>
      <p:ext uri="{BB962C8B-B14F-4D97-AF65-F5344CB8AC3E}">
        <p14:creationId xmlns:p14="http://schemas.microsoft.com/office/powerpoint/2010/main" val="79141782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a:p>
        </p:txBody>
      </p:sp>
    </p:spTree>
    <p:extLst>
      <p:ext uri="{BB962C8B-B14F-4D97-AF65-F5344CB8AC3E}">
        <p14:creationId xmlns:p14="http://schemas.microsoft.com/office/powerpoint/2010/main" val="54037068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a:r>
              <a:rPr lang="en-US"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Tree>
    <p:extLst>
      <p:ext uri="{BB962C8B-B14F-4D97-AF65-F5344CB8AC3E}">
        <p14:creationId xmlns:p14="http://schemas.microsoft.com/office/powerpoint/2010/main" val="416935429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Tree>
    <p:extLst>
      <p:ext uri="{BB962C8B-B14F-4D97-AF65-F5344CB8AC3E}">
        <p14:creationId xmlns:p14="http://schemas.microsoft.com/office/powerpoint/2010/main" val="246673441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Tree>
    <p:extLst>
      <p:ext uri="{BB962C8B-B14F-4D97-AF65-F5344CB8AC3E}">
        <p14:creationId xmlns:p14="http://schemas.microsoft.com/office/powerpoint/2010/main" val="387349154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1002379"/>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51069831"/>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949070841"/>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Tree>
    <p:extLst>
      <p:ext uri="{BB962C8B-B14F-4D97-AF65-F5344CB8AC3E}">
        <p14:creationId xmlns:p14="http://schemas.microsoft.com/office/powerpoint/2010/main" val="3976986461"/>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p>
        </p:txBody>
      </p:sp>
    </p:spTree>
    <p:extLst>
      <p:ext uri="{BB962C8B-B14F-4D97-AF65-F5344CB8AC3E}">
        <p14:creationId xmlns:p14="http://schemas.microsoft.com/office/powerpoint/2010/main" val="429434659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a:fld id="{817179DE-9BF3-494C-804F-0C7C90AC8700}" type="slidenum">
              <a:rPr lang="en-US" noProof="0" smtClean="0"/>
              <a:pPr algn="ctr"/>
              <a:t>‹#›</a:t>
            </a:fld>
            <a:endParaRPr lang="en-US" noProof="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4.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1.xml"/><Relationship Id="rId4" Type="http://schemas.openxmlformats.org/officeDocument/2006/relationships/hyperlink" Target="https://commons.wikimedia.org/wiki/File:An%C3%A1lisis_PESTEL.svg" TargetMode="External"/></Relationships>
</file>

<file path=ppt/slides/_rels/slide1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0.png"/><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8.png"/><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3" Type="http://schemas.openxmlformats.org/officeDocument/2006/relationships/package" Target="../embeddings/Microsoft_Word_Document.docx"/><Relationship Id="rId2" Type="http://schemas.openxmlformats.org/officeDocument/2006/relationships/image" Target="../media/image22.jpeg"/><Relationship Id="rId1" Type="http://schemas.openxmlformats.org/officeDocument/2006/relationships/slideLayout" Target="../slideLayouts/slideLayout1.xml"/><Relationship Id="rId4" Type="http://schemas.openxmlformats.org/officeDocument/2006/relationships/image" Target="../media/image23.wmf"/></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books on a shelf">
            <a:extLst>
              <a:ext uri="{FF2B5EF4-FFF2-40B4-BE49-F238E27FC236}">
                <a16:creationId xmlns:a16="http://schemas.microsoft.com/office/drawing/2014/main" id="{0BCD2159-BE65-43D5-9E0A-9EB4B1B2F85B}"/>
              </a:ext>
            </a:extLst>
          </p:cNvPr>
          <p:cNvPicPr>
            <a:picLocks noGrp="1" noChangeAspect="1"/>
          </p:cNvPicPr>
          <p:nvPr>
            <p:ph type="pic" sz="quarter" idx="10"/>
          </p:nvPr>
        </p:nvPicPr>
        <p:blipFill>
          <a:blip r:embed="rId2" cstate="email">
            <a:extLst>
              <a:ext uri="{BEBA8EAE-BF5A-486C-A8C5-ECC9F3942E4B}">
                <a14:imgProps xmlns:a14="http://schemas.microsoft.com/office/drawing/2010/main">
                  <a14:imgLayer r:embed="rId3">
                    <a14:imgEffect>
                      <a14:brightnessContrast bright="-40000"/>
                    </a14:imgEffect>
                  </a14:imgLayer>
                </a14:imgProps>
              </a:ext>
              <a:ext uri="{28A0092B-C50C-407E-A947-70E740481C1C}">
                <a14:useLocalDpi xmlns:a14="http://schemas.microsoft.com/office/drawing/2010/main"/>
              </a:ext>
            </a:extLst>
          </a:blip>
          <a:srcRect/>
          <a:stretch>
            <a:fillRect/>
          </a:stretch>
        </p:blipFill>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2">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2">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rgbClr val="0D30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1809750" y="2257111"/>
            <a:ext cx="8829095" cy="3913103"/>
          </a:xfrm>
        </p:spPr>
        <p:txBody>
          <a:bodyPr/>
          <a:lstStyle/>
          <a:p>
            <a:pPr algn="ctr">
              <a:lnSpc>
                <a:spcPct val="150000"/>
              </a:lnSpc>
            </a:pPr>
            <a:r>
              <a:rPr lang="en-US" sz="5400" b="1">
                <a:latin typeface="Times New Roman"/>
                <a:cs typeface="Times New Roman"/>
              </a:rPr>
              <a:t>Managing Projects In The Organisation (BMSW5104_CARD)</a:t>
            </a:r>
            <a:br>
              <a:rPr lang="en-US" sz="5400" b="1">
                <a:latin typeface="Times New Roman"/>
              </a:rPr>
            </a:br>
            <a:endParaRPr lang="en-US" b="1">
              <a:latin typeface="Times New Roman"/>
              <a:cs typeface="Times New Roman"/>
            </a:endParaRPr>
          </a:p>
        </p:txBody>
      </p:sp>
    </p:spTree>
    <p:extLst>
      <p:ext uri="{BB962C8B-B14F-4D97-AF65-F5344CB8AC3E}">
        <p14:creationId xmlns:p14="http://schemas.microsoft.com/office/powerpoint/2010/main" val="40215114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 up of pages in a book">
            <a:extLst>
              <a:ext uri="{FF2B5EF4-FFF2-40B4-BE49-F238E27FC236}">
                <a16:creationId xmlns:a16="http://schemas.microsoft.com/office/drawing/2014/main" id="{18718FBA-CF32-41C2-9D07-1F0F7F19F73C}"/>
              </a:ext>
            </a:extLst>
          </p:cNvPr>
          <p:cNvPicPr>
            <a:picLocks noGrp="1" noChangeAspect="1"/>
          </p:cNvPicPr>
          <p:nvPr>
            <p:ph type="pic" sz="quarter" idx="10"/>
          </p:nvPr>
        </p:nvPicPr>
        <p:blipFill rotWithShape="1">
          <a:blip r:embed="rId2" cstate="email">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a:ext>
            </a:extLst>
          </a:blip>
          <a:srcRect/>
          <a:stretch/>
        </p:blipFill>
        <p:spPr/>
      </p:pic>
      <p:sp>
        <p:nvSpPr>
          <p:cNvPr id="11" name="TextBox 10">
            <a:extLst>
              <a:ext uri="{FF2B5EF4-FFF2-40B4-BE49-F238E27FC236}">
                <a16:creationId xmlns:a16="http://schemas.microsoft.com/office/drawing/2014/main" id="{F363246A-5B78-4061-B387-6DB62968C165}"/>
              </a:ext>
            </a:extLst>
          </p:cNvPr>
          <p:cNvSpPr txBox="1"/>
          <p:nvPr/>
        </p:nvSpPr>
        <p:spPr>
          <a:xfrm>
            <a:off x="298077" y="3787091"/>
            <a:ext cx="613957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143000" indent="-1143000">
              <a:buFont typeface="Wingdings"/>
              <a:buChar char="v"/>
            </a:pPr>
            <a:r>
              <a:rPr lang="en-US" sz="3600" b="1">
                <a:solidFill>
                  <a:schemeClr val="bg1"/>
                </a:solidFill>
                <a:latin typeface="Times New Roman"/>
                <a:cs typeface="Times New Roman"/>
              </a:rPr>
              <a:t>Introduction</a:t>
            </a:r>
            <a:endParaRPr lang="en-US" sz="3600">
              <a:solidFill>
                <a:schemeClr val="bg1"/>
              </a:solidFill>
              <a:latin typeface="Times New Roman"/>
              <a:cs typeface="Times New Roman"/>
            </a:endParaRPr>
          </a:p>
          <a:p>
            <a:pPr marL="1143000" indent="-1143000">
              <a:buFont typeface="Wingdings"/>
              <a:buChar char="v"/>
            </a:pPr>
            <a:r>
              <a:rPr lang="en-US" sz="3600" b="1">
                <a:solidFill>
                  <a:schemeClr val="bg1"/>
                </a:solidFill>
                <a:latin typeface="Times New Roman"/>
                <a:cs typeface="Times New Roman"/>
              </a:rPr>
              <a:t>Aim and Objectives</a:t>
            </a:r>
          </a:p>
          <a:p>
            <a:pPr marL="1143000" indent="-1143000">
              <a:buFont typeface="Wingdings"/>
              <a:buChar char="v"/>
            </a:pPr>
            <a:r>
              <a:rPr lang="en-US" sz="3600" b="1">
                <a:solidFill>
                  <a:schemeClr val="bg1"/>
                </a:solidFill>
                <a:latin typeface="Times New Roman"/>
                <a:cs typeface="Times New Roman"/>
              </a:rPr>
              <a:t>Our Team </a:t>
            </a:r>
          </a:p>
          <a:p>
            <a:pPr marL="1143000" indent="-1143000">
              <a:buFont typeface="Wingdings"/>
              <a:buChar char="v"/>
            </a:pPr>
            <a:r>
              <a:rPr lang="en-US" sz="3600" b="1">
                <a:solidFill>
                  <a:schemeClr val="bg1"/>
                </a:solidFill>
                <a:latin typeface="Times New Roman"/>
                <a:cs typeface="Times New Roman"/>
              </a:rPr>
              <a:t>Project Cycle</a:t>
            </a:r>
          </a:p>
        </p:txBody>
      </p:sp>
      <p:sp>
        <p:nvSpPr>
          <p:cNvPr id="2" name="TextBox 1">
            <a:extLst>
              <a:ext uri="{FF2B5EF4-FFF2-40B4-BE49-F238E27FC236}">
                <a16:creationId xmlns:a16="http://schemas.microsoft.com/office/drawing/2014/main" id="{7E3867B2-065D-453F-9C59-2E70156A78CD}"/>
              </a:ext>
            </a:extLst>
          </p:cNvPr>
          <p:cNvSpPr txBox="1"/>
          <p:nvPr/>
        </p:nvSpPr>
        <p:spPr>
          <a:xfrm>
            <a:off x="448733" y="651933"/>
            <a:ext cx="7145866"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F2E0E8"/>
                </a:solidFill>
                <a:latin typeface="Times New Roman"/>
                <a:cs typeface="Times New Roman"/>
              </a:rPr>
              <a:t>Skills For Workplace Program</a:t>
            </a:r>
            <a:r>
              <a:rPr lang="en-GB" sz="4000">
                <a:solidFill>
                  <a:srgbClr val="F2E0E8"/>
                </a:solidFill>
                <a:latin typeface="Times New Roman"/>
                <a:cs typeface="Times New Roman"/>
              </a:rPr>
              <a:t>​</a:t>
            </a:r>
            <a:br>
              <a:rPr lang="en-GB" sz="4000">
                <a:latin typeface="Times New Roman"/>
              </a:rPr>
            </a:br>
            <a:r>
              <a:rPr lang="en-GB" sz="4000">
                <a:solidFill>
                  <a:srgbClr val="F2E0E8"/>
                </a:solidFill>
                <a:latin typeface="Times New Roman"/>
                <a:cs typeface="Times New Roman"/>
              </a:rPr>
              <a:t>​</a:t>
            </a:r>
            <a:br>
              <a:rPr lang="en-GB" sz="4000">
                <a:latin typeface="Times New Roman"/>
              </a:rPr>
            </a:br>
            <a:r>
              <a:rPr lang="en-US" sz="4000" b="1">
                <a:solidFill>
                  <a:srgbClr val="F2E0E8"/>
                </a:solidFill>
                <a:latin typeface="Times New Roman"/>
                <a:cs typeface="Times New Roman"/>
              </a:rPr>
              <a:t>University of Wales Trinity Saint David</a:t>
            </a:r>
            <a:r>
              <a:rPr lang="en-GB" sz="4000">
                <a:solidFill>
                  <a:srgbClr val="F2E0E8"/>
                </a:solidFill>
                <a:latin typeface="Times New Roman"/>
                <a:cs typeface="Times New Roman"/>
              </a:rPr>
              <a:t>​ (UWTSD)</a:t>
            </a:r>
          </a:p>
        </p:txBody>
      </p:sp>
    </p:spTree>
    <p:extLst>
      <p:ext uri="{BB962C8B-B14F-4D97-AF65-F5344CB8AC3E}">
        <p14:creationId xmlns:p14="http://schemas.microsoft.com/office/powerpoint/2010/main" val="1077816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val="1"/>
              </a:ext>
            </a:extLst>
          </p:cNvPr>
          <p:cNvGrpSpPr/>
          <p:nvPr/>
        </p:nvGrpSpPr>
        <p:grpSpPr>
          <a:xfrm>
            <a:off x="-7951"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1">
                <a:lumMod val="7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1">
                <a:lumMod val="7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chemeClr val="accent1">
                <a:lumMod val="7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7" name="Title 1">
            <a:extLst>
              <a:ext uri="{FF2B5EF4-FFF2-40B4-BE49-F238E27FC236}">
                <a16:creationId xmlns:a16="http://schemas.microsoft.com/office/drawing/2014/main" id="{B0B0C336-1ACC-4816-8BDD-66F28FFA51B9}"/>
              </a:ext>
            </a:extLst>
          </p:cNvPr>
          <p:cNvSpPr>
            <a:spLocks noGrp="1"/>
          </p:cNvSpPr>
          <p:nvPr>
            <p:ph type="title"/>
          </p:nvPr>
        </p:nvSpPr>
        <p:spPr>
          <a:xfrm>
            <a:off x="1198586" y="472028"/>
            <a:ext cx="8479846" cy="1282930"/>
          </a:xfrm>
        </p:spPr>
        <p:txBody>
          <a:bodyPr/>
          <a:lstStyle/>
          <a:p>
            <a:pPr algn="ctr"/>
            <a:r>
              <a:rPr lang="en-US" sz="5400" b="1" u="sng">
                <a:solidFill>
                  <a:srgbClr val="000000"/>
                </a:solidFill>
                <a:latin typeface="Times New Roman"/>
                <a:cs typeface="Times New Roman"/>
              </a:rPr>
              <a:t>Meet The Team (Group 1)</a:t>
            </a:r>
          </a:p>
        </p:txBody>
      </p:sp>
      <p:sp>
        <p:nvSpPr>
          <p:cNvPr id="25" name="Text Placeholder 14">
            <a:extLst>
              <a:ext uri="{FF2B5EF4-FFF2-40B4-BE49-F238E27FC236}">
                <a16:creationId xmlns:a16="http://schemas.microsoft.com/office/drawing/2014/main" id="{0A7EF3A8-7BC1-4D41-ADF5-A008DF6EADDB}"/>
              </a:ext>
            </a:extLst>
          </p:cNvPr>
          <p:cNvSpPr txBox="1">
            <a:spLocks/>
          </p:cNvSpPr>
          <p:nvPr/>
        </p:nvSpPr>
        <p:spPr>
          <a:xfrm>
            <a:off x="248056" y="4197416"/>
            <a:ext cx="2148661" cy="52666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latin typeface="Times New Roman"/>
                <a:cs typeface="Times New Roman"/>
              </a:rPr>
              <a:t>Sarwat Asfi</a:t>
            </a:r>
          </a:p>
          <a:p>
            <a:r>
              <a:rPr lang="en-US" sz="2000" b="1">
                <a:latin typeface="Times New Roman"/>
                <a:cs typeface="Times New Roman"/>
              </a:rPr>
              <a:t>Coordinator </a:t>
            </a:r>
          </a:p>
          <a:p>
            <a:r>
              <a:rPr lang="en-US" sz="2000" b="1">
                <a:latin typeface="Times New Roman"/>
                <a:cs typeface="Times New Roman"/>
              </a:rPr>
              <a:t>Team worker </a:t>
            </a:r>
          </a:p>
        </p:txBody>
      </p:sp>
      <p:sp>
        <p:nvSpPr>
          <p:cNvPr id="27" name="Text Placeholder 16">
            <a:extLst>
              <a:ext uri="{FF2B5EF4-FFF2-40B4-BE49-F238E27FC236}">
                <a16:creationId xmlns:a16="http://schemas.microsoft.com/office/drawing/2014/main" id="{AE41C399-12C7-46B6-A8C9-6AE6BA710AA3}"/>
              </a:ext>
            </a:extLst>
          </p:cNvPr>
          <p:cNvSpPr txBox="1">
            <a:spLocks/>
          </p:cNvSpPr>
          <p:nvPr/>
        </p:nvSpPr>
        <p:spPr>
          <a:xfrm>
            <a:off x="2456516" y="4220075"/>
            <a:ext cx="2282136" cy="52666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b="1">
                <a:latin typeface="Times New Roman"/>
                <a:cs typeface="Times New Roman"/>
              </a:rPr>
              <a:t>Cristian Pena</a:t>
            </a:r>
          </a:p>
          <a:p>
            <a:r>
              <a:rPr lang="en-US" sz="2000" b="1">
                <a:latin typeface="Times New Roman"/>
                <a:cs typeface="Times New Roman"/>
              </a:rPr>
              <a:t>Shaper</a:t>
            </a:r>
          </a:p>
          <a:p>
            <a:r>
              <a:rPr lang="en-US" sz="2000" b="1">
                <a:latin typeface="Times New Roman"/>
                <a:cs typeface="Times New Roman"/>
              </a:rPr>
              <a:t>Coordinator</a:t>
            </a:r>
          </a:p>
          <a:p>
            <a:pPr marL="0" indent="0">
              <a:buNone/>
            </a:pPr>
            <a:endParaRPr lang="en-US" sz="2000" b="1"/>
          </a:p>
        </p:txBody>
      </p:sp>
      <p:sp>
        <p:nvSpPr>
          <p:cNvPr id="29" name="Text Placeholder 18">
            <a:extLst>
              <a:ext uri="{FF2B5EF4-FFF2-40B4-BE49-F238E27FC236}">
                <a16:creationId xmlns:a16="http://schemas.microsoft.com/office/drawing/2014/main" id="{FADEF165-E14A-46A8-8F7B-A4AEB22A546F}"/>
              </a:ext>
            </a:extLst>
          </p:cNvPr>
          <p:cNvSpPr txBox="1">
            <a:spLocks/>
          </p:cNvSpPr>
          <p:nvPr/>
        </p:nvSpPr>
        <p:spPr>
          <a:xfrm>
            <a:off x="4952217" y="4265148"/>
            <a:ext cx="2099854" cy="52666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latin typeface="Times New Roman"/>
                <a:cs typeface="Times New Roman"/>
              </a:rPr>
              <a:t>Elena Moise</a:t>
            </a:r>
          </a:p>
          <a:p>
            <a:r>
              <a:rPr lang="en-US" sz="1800" b="1">
                <a:latin typeface="Times New Roman"/>
                <a:cs typeface="Times New Roman"/>
              </a:rPr>
              <a:t>Team Worker</a:t>
            </a:r>
          </a:p>
          <a:p>
            <a:r>
              <a:rPr lang="en-US" sz="1800" b="1">
                <a:latin typeface="Times New Roman"/>
                <a:cs typeface="Times New Roman"/>
              </a:rPr>
              <a:t>Implementer</a:t>
            </a:r>
          </a:p>
        </p:txBody>
      </p:sp>
      <p:sp>
        <p:nvSpPr>
          <p:cNvPr id="31" name="Text Placeholder 20">
            <a:extLst>
              <a:ext uri="{FF2B5EF4-FFF2-40B4-BE49-F238E27FC236}">
                <a16:creationId xmlns:a16="http://schemas.microsoft.com/office/drawing/2014/main" id="{41194215-E5E6-408F-869B-B7E71D5A1D21}"/>
              </a:ext>
            </a:extLst>
          </p:cNvPr>
          <p:cNvSpPr txBox="1">
            <a:spLocks/>
          </p:cNvSpPr>
          <p:nvPr/>
        </p:nvSpPr>
        <p:spPr>
          <a:xfrm>
            <a:off x="7258080" y="4257498"/>
            <a:ext cx="2099854" cy="52666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2400" b="1">
                <a:latin typeface="Times New Roman"/>
                <a:cs typeface="Times New Roman"/>
              </a:rPr>
              <a:t>Stefan Adrian </a:t>
            </a:r>
          </a:p>
          <a:p>
            <a:r>
              <a:rPr lang="en-US" sz="1800" b="1">
                <a:latin typeface="Times New Roman"/>
                <a:cs typeface="Times New Roman"/>
              </a:rPr>
              <a:t>Resource Investigator </a:t>
            </a:r>
          </a:p>
          <a:p>
            <a:r>
              <a:rPr lang="en-US" sz="1800" b="1">
                <a:latin typeface="Times New Roman"/>
                <a:cs typeface="Times New Roman"/>
              </a:rPr>
              <a:t>Team Worker </a:t>
            </a:r>
          </a:p>
          <a:p>
            <a:endParaRPr lang="en-US" sz="1800" b="1">
              <a:latin typeface="Times New Roman"/>
              <a:cs typeface="Times New Roman"/>
            </a:endParaRPr>
          </a:p>
        </p:txBody>
      </p:sp>
      <p:sp>
        <p:nvSpPr>
          <p:cNvPr id="70" name="Text Placeholder 20">
            <a:extLst>
              <a:ext uri="{FF2B5EF4-FFF2-40B4-BE49-F238E27FC236}">
                <a16:creationId xmlns:a16="http://schemas.microsoft.com/office/drawing/2014/main" id="{3602BCF8-F8E5-4357-8CF4-291B13F5B9B7}"/>
              </a:ext>
            </a:extLst>
          </p:cNvPr>
          <p:cNvSpPr txBox="1">
            <a:spLocks/>
          </p:cNvSpPr>
          <p:nvPr/>
        </p:nvSpPr>
        <p:spPr>
          <a:xfrm>
            <a:off x="9474526" y="4244367"/>
            <a:ext cx="2099854" cy="526660"/>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800" b="1">
                <a:latin typeface="Times New Roman"/>
                <a:cs typeface="Times New Roman"/>
              </a:rPr>
              <a:t>Plant </a:t>
            </a:r>
            <a:endParaRPr lang="en-US">
              <a:latin typeface="Times New Roman"/>
              <a:cs typeface="Times New Roman"/>
            </a:endParaRPr>
          </a:p>
          <a:p>
            <a:r>
              <a:rPr lang="en-US" sz="1800" b="1">
                <a:latin typeface="Times New Roman"/>
                <a:cs typeface="Times New Roman"/>
              </a:rPr>
              <a:t>Highly Creative</a:t>
            </a:r>
            <a:endParaRPr lang="en-US">
              <a:latin typeface="Times New Roman"/>
              <a:cs typeface="Times New Roman"/>
            </a:endParaRPr>
          </a:p>
          <a:p>
            <a:endParaRPr lang="en-US" sz="1800" b="1">
              <a:latin typeface="Times New Roman"/>
              <a:cs typeface="Times New Roman"/>
            </a:endParaRPr>
          </a:p>
        </p:txBody>
      </p:sp>
      <p:pic>
        <p:nvPicPr>
          <p:cNvPr id="13" name="Picture 12" descr="A person wearing glasses&#10;&#10;Description automatically generated with medium confidence">
            <a:extLst>
              <a:ext uri="{FF2B5EF4-FFF2-40B4-BE49-F238E27FC236}">
                <a16:creationId xmlns:a16="http://schemas.microsoft.com/office/drawing/2014/main" id="{5182972A-5F75-4374-BFF0-99ED29FF29D8}"/>
              </a:ext>
            </a:extLst>
          </p:cNvPr>
          <p:cNvPicPr>
            <a:picLocks noChangeAspect="1"/>
          </p:cNvPicPr>
          <p:nvPr/>
        </p:nvPicPr>
        <p:blipFill>
          <a:blip r:embed="rId3"/>
          <a:stretch>
            <a:fillRect/>
          </a:stretch>
        </p:blipFill>
        <p:spPr>
          <a:xfrm>
            <a:off x="4972428" y="2238298"/>
            <a:ext cx="1774224" cy="1787232"/>
          </a:xfrm>
          <a:prstGeom prst="rect">
            <a:avLst/>
          </a:prstGeom>
        </p:spPr>
      </p:pic>
      <p:pic>
        <p:nvPicPr>
          <p:cNvPr id="71" name="Picture 70" descr="A person with a beard&#10;&#10;Description automatically generated with medium confidence">
            <a:extLst>
              <a:ext uri="{FF2B5EF4-FFF2-40B4-BE49-F238E27FC236}">
                <a16:creationId xmlns:a16="http://schemas.microsoft.com/office/drawing/2014/main" id="{EED57917-3632-4560-BD44-50156032D94F}"/>
              </a:ext>
            </a:extLst>
          </p:cNvPr>
          <p:cNvPicPr>
            <a:picLocks noChangeAspect="1"/>
          </p:cNvPicPr>
          <p:nvPr/>
        </p:nvPicPr>
        <p:blipFill>
          <a:blip r:embed="rId4"/>
          <a:stretch>
            <a:fillRect/>
          </a:stretch>
        </p:blipFill>
        <p:spPr>
          <a:xfrm>
            <a:off x="7190822" y="2249504"/>
            <a:ext cx="1714225" cy="1787232"/>
          </a:xfrm>
          <a:prstGeom prst="rect">
            <a:avLst/>
          </a:prstGeom>
        </p:spPr>
      </p:pic>
      <p:pic>
        <p:nvPicPr>
          <p:cNvPr id="78" name="Picture 77" descr="A picture containing person, wall, indoor, clothing&#10;&#10;Description automatically generated">
            <a:extLst>
              <a:ext uri="{FF2B5EF4-FFF2-40B4-BE49-F238E27FC236}">
                <a16:creationId xmlns:a16="http://schemas.microsoft.com/office/drawing/2014/main" id="{0764132A-6FDC-4BDA-BE1E-9DD3B0342F87}"/>
              </a:ext>
            </a:extLst>
          </p:cNvPr>
          <p:cNvPicPr>
            <a:picLocks noChangeAspect="1"/>
          </p:cNvPicPr>
          <p:nvPr/>
        </p:nvPicPr>
        <p:blipFill>
          <a:blip r:embed="rId5"/>
          <a:stretch>
            <a:fillRect/>
          </a:stretch>
        </p:blipFill>
        <p:spPr>
          <a:xfrm>
            <a:off x="295013" y="2326787"/>
            <a:ext cx="1679682" cy="1798537"/>
          </a:xfrm>
          <a:prstGeom prst="rect">
            <a:avLst/>
          </a:prstGeom>
        </p:spPr>
      </p:pic>
      <p:pic>
        <p:nvPicPr>
          <p:cNvPr id="2" name="Picture 2">
            <a:extLst>
              <a:ext uri="{FF2B5EF4-FFF2-40B4-BE49-F238E27FC236}">
                <a16:creationId xmlns:a16="http://schemas.microsoft.com/office/drawing/2014/main" id="{5B941251-1765-4523-B25C-18B1C2B0EC8A}"/>
              </a:ext>
            </a:extLst>
          </p:cNvPr>
          <p:cNvPicPr>
            <a:picLocks noChangeAspect="1"/>
          </p:cNvPicPr>
          <p:nvPr/>
        </p:nvPicPr>
        <p:blipFill>
          <a:blip r:embed="rId6"/>
          <a:stretch>
            <a:fillRect/>
          </a:stretch>
        </p:blipFill>
        <p:spPr>
          <a:xfrm>
            <a:off x="2587314" y="2329799"/>
            <a:ext cx="1723465" cy="1780797"/>
          </a:xfrm>
          <a:prstGeom prst="rect">
            <a:avLst/>
          </a:prstGeom>
        </p:spPr>
      </p:pic>
      <p:pic>
        <p:nvPicPr>
          <p:cNvPr id="3" name="Picture 3">
            <a:extLst>
              <a:ext uri="{FF2B5EF4-FFF2-40B4-BE49-F238E27FC236}">
                <a16:creationId xmlns:a16="http://schemas.microsoft.com/office/drawing/2014/main" id="{BA4AEB53-C33F-4E3F-8D8B-D60D4BA5946A}"/>
              </a:ext>
            </a:extLst>
          </p:cNvPr>
          <p:cNvPicPr>
            <a:picLocks noChangeAspect="1"/>
          </p:cNvPicPr>
          <p:nvPr/>
        </p:nvPicPr>
        <p:blipFill>
          <a:blip r:embed="rId7"/>
          <a:stretch>
            <a:fillRect/>
          </a:stretch>
        </p:blipFill>
        <p:spPr>
          <a:xfrm>
            <a:off x="9454123" y="2251728"/>
            <a:ext cx="1712819" cy="1780053"/>
          </a:xfrm>
          <a:prstGeom prst="rect">
            <a:avLst/>
          </a:prstGeom>
        </p:spPr>
      </p:pic>
      <p:sp>
        <p:nvSpPr>
          <p:cNvPr id="4" name="TextBox 3">
            <a:extLst>
              <a:ext uri="{FF2B5EF4-FFF2-40B4-BE49-F238E27FC236}">
                <a16:creationId xmlns:a16="http://schemas.microsoft.com/office/drawing/2014/main" id="{ECE1CAD0-695B-4CAB-8960-B4B6E6E50089}"/>
              </a:ext>
            </a:extLst>
          </p:cNvPr>
          <p:cNvSpPr txBox="1"/>
          <p:nvPr/>
        </p:nvSpPr>
        <p:spPr>
          <a:xfrm>
            <a:off x="9931400" y="2819400"/>
            <a:ext cx="123613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Times New Roman"/>
                <a:cs typeface="Calibri Light"/>
              </a:rPr>
              <a:t>Stand Down</a:t>
            </a:r>
          </a:p>
        </p:txBody>
      </p:sp>
    </p:spTree>
    <p:extLst>
      <p:ext uri="{BB962C8B-B14F-4D97-AF65-F5344CB8AC3E}">
        <p14:creationId xmlns:p14="http://schemas.microsoft.com/office/powerpoint/2010/main" val="2568807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close up of clock">
            <a:extLst>
              <a:ext uri="{FF2B5EF4-FFF2-40B4-BE49-F238E27FC236}">
                <a16:creationId xmlns:a16="http://schemas.microsoft.com/office/drawing/2014/main" id="{83B20FBB-8217-4FB0-BC35-E49BA9252554}"/>
              </a:ext>
            </a:extLst>
          </p:cNvPr>
          <p:cNvPicPr>
            <a:picLocks noGrp="1" noChangeAspect="1"/>
          </p:cNvPicPr>
          <p:nvPr>
            <p:ph type="pic" sz="quarter" idx="13"/>
          </p:nvPr>
        </p:nvPicPr>
        <p:blipFill rotWithShape="1">
          <a:blip r:embed="rId2" cstate="email">
            <a:extLst>
              <a:ext uri="{28A0092B-C50C-407E-A947-70E740481C1C}">
                <a14:useLocalDpi xmlns:a14="http://schemas.microsoft.com/office/drawing/2010/main"/>
              </a:ext>
            </a:extLst>
          </a:blip>
          <a:srcRect/>
          <a:stretch/>
        </p:blipFill>
        <p:spPr>
          <a:xfrm>
            <a:off x="6464300"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val="1"/>
              </a:ext>
            </a:extLst>
          </p:cNvPr>
          <p:cNvGrpSpPr/>
          <p:nvPr/>
        </p:nvGrpSpPr>
        <p:grpSpPr>
          <a:xfrm>
            <a:off x="-1" y="0"/>
            <a:ext cx="8404529" cy="1463707"/>
            <a:chOff x="0" y="3808320"/>
            <a:chExt cx="7833208" cy="2547440"/>
          </a:xfrm>
        </p:grpSpPr>
        <p:sp>
          <p:nvSpPr>
            <p:cNvPr id="10" name="Freeform: Shape 9">
              <a:extLst>
                <a:ext uri="{FF2B5EF4-FFF2-40B4-BE49-F238E27FC236}">
                  <a16:creationId xmlns:a16="http://schemas.microsoft.com/office/drawing/2014/main" id="{E531D018-EFA3-4346-AB80-7CE436393D9E}"/>
                </a:ext>
                <a:ext uri="{C183D7F6-B498-43B3-948B-1728B52AA6E4}">
                  <adec:decorative xmlns:adec="http://schemas.microsoft.com/office/drawing/2017/decorative" val="1"/>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FA9D7AC8-80D5-49DC-A585-FCFFA6CA4B66}"/>
                </a:ext>
                <a:ext uri="{C183D7F6-B498-43B3-948B-1728B52AA6E4}">
                  <adec:decorative xmlns:adec="http://schemas.microsoft.com/office/drawing/2017/decorative" val="1"/>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165554" y="628694"/>
            <a:ext cx="6205727" cy="629638"/>
          </a:xfrm>
        </p:spPr>
        <p:txBody>
          <a:bodyPr/>
          <a:lstStyle/>
          <a:p>
            <a:r>
              <a:rPr lang="en-US" sz="4800" b="1">
                <a:solidFill>
                  <a:schemeClr val="bg1"/>
                </a:solidFill>
                <a:latin typeface="Times New Roman"/>
                <a:cs typeface="Times New Roman"/>
              </a:rPr>
              <a:t>Project Life Cycle</a:t>
            </a:r>
          </a:p>
        </p:txBody>
      </p:sp>
      <p:pic>
        <p:nvPicPr>
          <p:cNvPr id="2" name="Picture 2" descr="Diagram&#10;&#10;Description automatically generated">
            <a:extLst>
              <a:ext uri="{FF2B5EF4-FFF2-40B4-BE49-F238E27FC236}">
                <a16:creationId xmlns:a16="http://schemas.microsoft.com/office/drawing/2014/main" id="{0E625EC2-D080-44A8-99A7-AE07B0F27CA8}"/>
              </a:ext>
            </a:extLst>
          </p:cNvPr>
          <p:cNvPicPr>
            <a:picLocks noChangeAspect="1"/>
          </p:cNvPicPr>
          <p:nvPr/>
        </p:nvPicPr>
        <p:blipFill>
          <a:blip r:embed="rId3"/>
          <a:stretch>
            <a:fillRect/>
          </a:stretch>
        </p:blipFill>
        <p:spPr>
          <a:xfrm>
            <a:off x="127000" y="1593256"/>
            <a:ext cx="6409266" cy="4958422"/>
          </a:xfrm>
          <a:prstGeom prst="rect">
            <a:avLst/>
          </a:prstGeom>
        </p:spPr>
      </p:pic>
      <p:sp>
        <p:nvSpPr>
          <p:cNvPr id="3" name="Slide Number Placeholder 2">
            <a:extLst>
              <a:ext uri="{FF2B5EF4-FFF2-40B4-BE49-F238E27FC236}">
                <a16:creationId xmlns:a16="http://schemas.microsoft.com/office/drawing/2014/main" id="{56D98C8B-FF16-46C4-BDD6-97DA95DB065A}"/>
              </a:ext>
            </a:extLst>
          </p:cNvPr>
          <p:cNvSpPr>
            <a:spLocks noGrp="1"/>
          </p:cNvSpPr>
          <p:nvPr>
            <p:ph type="sldNum" sz="quarter" idx="4"/>
          </p:nvPr>
        </p:nvSpPr>
        <p:spPr/>
        <p:txBody>
          <a:bodyPr/>
          <a:lstStyle/>
          <a:p>
            <a:pPr algn="ctr"/>
            <a:fld id="{817179DE-9BF3-494C-804F-0C7C90AC8700}" type="slidenum">
              <a:rPr lang="en-US" noProof="0" smtClean="0"/>
              <a:pPr algn="ctr"/>
              <a:t>4</a:t>
            </a:fld>
            <a:endParaRPr lang="en-GB"/>
          </a:p>
        </p:txBody>
      </p:sp>
    </p:spTree>
    <p:extLst>
      <p:ext uri="{BB962C8B-B14F-4D97-AF65-F5344CB8AC3E}">
        <p14:creationId xmlns:p14="http://schemas.microsoft.com/office/powerpoint/2010/main" val="1624334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group of students at a table studying in the library">
            <a:extLst>
              <a:ext uri="{FF2B5EF4-FFF2-40B4-BE49-F238E27FC236}">
                <a16:creationId xmlns:a16="http://schemas.microsoft.com/office/drawing/2014/main" id="{1A5F02FB-FDF1-427A-AB2F-50F09EBEE54E}"/>
              </a:ext>
            </a:extLst>
          </p:cNvPr>
          <p:cNvPicPr>
            <a:picLocks noGrp="1" noChangeAspect="1"/>
          </p:cNvPicPr>
          <p:nvPr>
            <p:ph type="pic" sz="quarter" idx="10"/>
          </p:nvPr>
        </p:nvPicPr>
        <p:blipFill rotWithShape="1">
          <a:blip r:embed="rId2" cstate="email">
            <a:extLst>
              <a:ext uri="{BEBA8EAE-BF5A-486C-A8C5-ECC9F3942E4B}">
                <a14:imgProps xmlns:a14="http://schemas.microsoft.com/office/drawing/2010/main">
                  <a14:imgLayer r:embed="rId3">
                    <a14:imgEffect>
                      <a14:artisticBlur radius="11"/>
                    </a14:imgEffect>
                  </a14:imgLayer>
                </a14:imgProps>
              </a:ext>
              <a:ext uri="{28A0092B-C50C-407E-A947-70E740481C1C}">
                <a14:useLocalDpi xmlns:a14="http://schemas.microsoft.com/office/drawing/2010/main"/>
              </a:ext>
            </a:extLst>
          </a:blip>
          <a:srcRect/>
          <a:stretch/>
        </p:blipFill>
        <p:spPr/>
      </p:pic>
      <p:grpSp>
        <p:nvGrpSpPr>
          <p:cNvPr id="3" name="Group 2">
            <a:extLst>
              <a:ext uri="{FF2B5EF4-FFF2-40B4-BE49-F238E27FC236}">
                <a16:creationId xmlns:a16="http://schemas.microsoft.com/office/drawing/2014/main" id="{B96D2D9B-E0B9-499F-9404-108DB59E4502}"/>
              </a:ext>
              <a:ext uri="{C183D7F6-B498-43B3-948B-1728B52AA6E4}">
                <adec:decorative xmlns:adec="http://schemas.microsoft.com/office/drawing/2017/decorative" val="1"/>
              </a:ext>
            </a:extLst>
          </p:cNvPr>
          <p:cNvGrpSpPr/>
          <p:nvPr/>
        </p:nvGrpSpPr>
        <p:grpSpPr>
          <a:xfrm>
            <a:off x="0" y="0"/>
            <a:ext cx="6957056" cy="6858000"/>
            <a:chOff x="0" y="0"/>
            <a:chExt cx="6957056" cy="6858000"/>
          </a:xfrm>
        </p:grpSpPr>
        <p:sp>
          <p:nvSpPr>
            <p:cNvPr id="33" name="Parallelogram 32">
              <a:extLst>
                <a:ext uri="{FF2B5EF4-FFF2-40B4-BE49-F238E27FC236}">
                  <a16:creationId xmlns:a16="http://schemas.microsoft.com/office/drawing/2014/main" id="{7E2E6584-76E9-4C56-A349-C9CDC96DC5F0}"/>
                </a:ext>
              </a:extLst>
            </p:cNvPr>
            <p:cNvSpPr/>
            <p:nvPr/>
          </p:nvSpPr>
          <p:spPr>
            <a:xfrm>
              <a:off x="1150750" y="0"/>
              <a:ext cx="5491804" cy="6858000"/>
            </a:xfrm>
            <a:prstGeom prst="parallelogram">
              <a:avLst>
                <a:gd name="adj" fmla="val 32713"/>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B73F00D5-E18D-4210-AD3E-3ED73CEE4865}"/>
                </a:ext>
              </a:extLst>
            </p:cNvPr>
            <p:cNvSpPr/>
            <p:nvPr/>
          </p:nvSpPr>
          <p:spPr>
            <a:xfrm flipH="1" flipV="1">
              <a:off x="0" y="482600"/>
              <a:ext cx="6957056" cy="5892799"/>
            </a:xfrm>
            <a:custGeom>
              <a:avLst/>
              <a:gdLst>
                <a:gd name="connsiteX0" fmla="*/ 6957056 w 6957056"/>
                <a:gd name="connsiteY0" fmla="*/ 5892799 h 5892799"/>
                <a:gd name="connsiteX1" fmla="*/ 0 w 6957056"/>
                <a:gd name="connsiteY1" fmla="*/ 5892799 h 5892799"/>
                <a:gd name="connsiteX2" fmla="*/ 1473200 w 6957056"/>
                <a:gd name="connsiteY2" fmla="*/ 0 h 5892799"/>
                <a:gd name="connsiteX3" fmla="*/ 6957056 w 6957056"/>
                <a:gd name="connsiteY3" fmla="*/ 0 h 5892799"/>
              </a:gdLst>
              <a:ahLst/>
              <a:cxnLst>
                <a:cxn ang="0">
                  <a:pos x="connsiteX0" y="connsiteY0"/>
                </a:cxn>
                <a:cxn ang="0">
                  <a:pos x="connsiteX1" y="connsiteY1"/>
                </a:cxn>
                <a:cxn ang="0">
                  <a:pos x="connsiteX2" y="connsiteY2"/>
                </a:cxn>
                <a:cxn ang="0">
                  <a:pos x="connsiteX3" y="connsiteY3"/>
                </a:cxn>
              </a:cxnLst>
              <a:rect l="l" t="t" r="r" b="b"/>
              <a:pathLst>
                <a:path w="6957056" h="5892799">
                  <a:moveTo>
                    <a:pt x="6957056" y="5892799"/>
                  </a:moveTo>
                  <a:lnTo>
                    <a:pt x="0" y="5892799"/>
                  </a:lnTo>
                  <a:lnTo>
                    <a:pt x="1473200" y="0"/>
                  </a:lnTo>
                  <a:lnTo>
                    <a:pt x="6957056" y="0"/>
                  </a:lnTo>
                  <a:close/>
                </a:path>
              </a:pathLst>
            </a:custGeom>
            <a:solidFill>
              <a:schemeClr val="accent2">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C6577883-A694-450C-A2C7-C9C8A85D9915}"/>
                </a:ext>
              </a:extLst>
            </p:cNvPr>
            <p:cNvSpPr/>
            <p:nvPr/>
          </p:nvSpPr>
          <p:spPr>
            <a:xfrm flipH="1" flipV="1">
              <a:off x="0" y="4457696"/>
              <a:ext cx="6267450" cy="883839"/>
            </a:xfrm>
            <a:custGeom>
              <a:avLst/>
              <a:gdLst>
                <a:gd name="connsiteX0" fmla="*/ 6267450 w 6267450"/>
                <a:gd name="connsiteY0" fmla="*/ 883839 h 883839"/>
                <a:gd name="connsiteX1" fmla="*/ 0 w 6267450"/>
                <a:gd name="connsiteY1" fmla="*/ 883839 h 883839"/>
                <a:gd name="connsiteX2" fmla="*/ 220960 w 6267450"/>
                <a:gd name="connsiteY2" fmla="*/ 0 h 883839"/>
                <a:gd name="connsiteX3" fmla="*/ 6267450 w 6267450"/>
                <a:gd name="connsiteY3" fmla="*/ 0 h 883839"/>
              </a:gdLst>
              <a:ahLst/>
              <a:cxnLst>
                <a:cxn ang="0">
                  <a:pos x="connsiteX0" y="connsiteY0"/>
                </a:cxn>
                <a:cxn ang="0">
                  <a:pos x="connsiteX1" y="connsiteY1"/>
                </a:cxn>
                <a:cxn ang="0">
                  <a:pos x="connsiteX2" y="connsiteY2"/>
                </a:cxn>
                <a:cxn ang="0">
                  <a:pos x="connsiteX3" y="connsiteY3"/>
                </a:cxn>
              </a:cxnLst>
              <a:rect l="l" t="t" r="r" b="b"/>
              <a:pathLst>
                <a:path w="6267450" h="883839">
                  <a:moveTo>
                    <a:pt x="6267450" y="883839"/>
                  </a:moveTo>
                  <a:lnTo>
                    <a:pt x="0" y="883839"/>
                  </a:lnTo>
                  <a:lnTo>
                    <a:pt x="220960" y="0"/>
                  </a:lnTo>
                  <a:lnTo>
                    <a:pt x="6267450" y="0"/>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E989835A-B710-4D53-8B49-A441F0769A66}"/>
              </a:ext>
            </a:extLst>
          </p:cNvPr>
          <p:cNvSpPr txBox="1"/>
          <p:nvPr/>
        </p:nvSpPr>
        <p:spPr>
          <a:xfrm>
            <a:off x="110067" y="745067"/>
            <a:ext cx="7442199" cy="1015663"/>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000" u="sng" kern="1200">
                <a:solidFill>
                  <a:schemeClr val="bg1"/>
                </a:solidFill>
                <a:latin typeface="Times New Roman"/>
                <a:ea typeface="+mn-ea"/>
                <a:cs typeface="Times New Roman"/>
              </a:rPr>
              <a:t>The Planning Phase</a:t>
            </a:r>
            <a:endParaRPr lang="en-GB"/>
          </a:p>
        </p:txBody>
      </p:sp>
      <p:sp>
        <p:nvSpPr>
          <p:cNvPr id="7" name="TextBox 6">
            <a:extLst>
              <a:ext uri="{FF2B5EF4-FFF2-40B4-BE49-F238E27FC236}">
                <a16:creationId xmlns:a16="http://schemas.microsoft.com/office/drawing/2014/main" id="{701016BA-8023-4F9B-A98A-B30311676FDD}"/>
              </a:ext>
            </a:extLst>
          </p:cNvPr>
          <p:cNvSpPr txBox="1"/>
          <p:nvPr/>
        </p:nvSpPr>
        <p:spPr>
          <a:xfrm>
            <a:off x="303742" y="2395009"/>
            <a:ext cx="3132666"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lgn="l" rtl="0">
              <a:buFont typeface="Wingdings"/>
              <a:buChar char="Ø"/>
            </a:pPr>
            <a:r>
              <a:rPr lang="en-GB" sz="4000" kern="1200">
                <a:solidFill>
                  <a:schemeClr val="bg1"/>
                </a:solidFill>
                <a:latin typeface="Times New Roman"/>
                <a:ea typeface="+mn-ea"/>
                <a:cs typeface="Times New Roman"/>
              </a:rPr>
              <a:t>Guides</a:t>
            </a:r>
            <a:endParaRPr lang="en-US">
              <a:solidFill>
                <a:schemeClr val="bg1"/>
              </a:solidFill>
              <a:cs typeface="Calibri Light"/>
            </a:endParaRPr>
          </a:p>
          <a:p>
            <a:pPr marL="285750" indent="-285750" algn="l" rtl="0">
              <a:buFont typeface="Wingdings"/>
              <a:buChar char="Ø"/>
            </a:pPr>
            <a:endParaRPr lang="en-GB">
              <a:cs typeface="Calibri Light"/>
            </a:endParaRPr>
          </a:p>
          <a:p>
            <a:pPr marL="571500" indent="-571500" algn="l" rtl="0">
              <a:buFont typeface="Wingdings"/>
              <a:buChar char="Ø"/>
            </a:pPr>
            <a:r>
              <a:rPr lang="en-GB" sz="4000" kern="1200">
                <a:solidFill>
                  <a:schemeClr val="bg1"/>
                </a:solidFill>
                <a:latin typeface="Times New Roman"/>
                <a:ea typeface="+mn-ea"/>
                <a:cs typeface="Times New Roman"/>
              </a:rPr>
              <a:t>Defines</a:t>
            </a:r>
            <a:endParaRPr lang="en-GB">
              <a:solidFill>
                <a:schemeClr val="bg1"/>
              </a:solidFill>
              <a:cs typeface="Calibri Light"/>
            </a:endParaRPr>
          </a:p>
        </p:txBody>
      </p:sp>
    </p:spTree>
    <p:extLst>
      <p:ext uri="{BB962C8B-B14F-4D97-AF65-F5344CB8AC3E}">
        <p14:creationId xmlns:p14="http://schemas.microsoft.com/office/powerpoint/2010/main" val="2366578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95847"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12999C8-6821-405A-A3C2-968A5AD8D290}"/>
              </a:ext>
            </a:extLst>
          </p:cNvPr>
          <p:cNvSpPr txBox="1"/>
          <p:nvPr/>
        </p:nvSpPr>
        <p:spPr>
          <a:xfrm>
            <a:off x="76200" y="924859"/>
            <a:ext cx="8737600"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r>
              <a:rPr lang="en-GB" sz="6000" b="0" i="0" u="sng" kern="1200" spc="0" baseline="0">
                <a:solidFill>
                  <a:srgbClr val="000000"/>
                </a:solidFill>
                <a:latin typeface="Times New Roman"/>
                <a:ea typeface="+mn-ea"/>
                <a:cs typeface="Times New Roman"/>
              </a:rPr>
              <a:t>Planning our Project</a:t>
            </a:r>
          </a:p>
          <a:p>
            <a:pPr algn="ctr" rtl="0"/>
            <a:endParaRPr lang="en-GB"/>
          </a:p>
          <a:p>
            <a:pPr algn="ctr" rtl="0"/>
            <a:r>
              <a:rPr lang="en-GB" sz="4000" b="0" i="0" kern="1200" spc="0" baseline="0">
                <a:solidFill>
                  <a:srgbClr val="000000"/>
                </a:solidFill>
                <a:latin typeface="Times New Roman"/>
                <a:ea typeface="+mn-ea"/>
                <a:cs typeface="Times New Roman"/>
              </a:rPr>
              <a:t>Bringing tools together</a:t>
            </a:r>
            <a:endParaRPr lang="en-GB" sz="4000" b="0" i="0" kern="1200" spc="0" baseline="0">
              <a:solidFill>
                <a:srgbClr val="000000"/>
              </a:solidFill>
              <a:latin typeface="Times New Roman"/>
              <a:cs typeface="Times New Roman"/>
            </a:endParaRPr>
          </a:p>
        </p:txBody>
      </p:sp>
      <p:sp>
        <p:nvSpPr>
          <p:cNvPr id="3" name="TextBox 2">
            <a:extLst>
              <a:ext uri="{FF2B5EF4-FFF2-40B4-BE49-F238E27FC236}">
                <a16:creationId xmlns:a16="http://schemas.microsoft.com/office/drawing/2014/main" id="{F8613B3D-E1C7-4262-9264-2E2705411EC4}"/>
              </a:ext>
            </a:extLst>
          </p:cNvPr>
          <p:cNvSpPr txBox="1"/>
          <p:nvPr/>
        </p:nvSpPr>
        <p:spPr>
          <a:xfrm>
            <a:off x="1379009" y="3361951"/>
            <a:ext cx="6223000"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lgn="l" rtl="0">
              <a:buFont typeface="Wingdings"/>
              <a:buChar char="ü"/>
            </a:pPr>
            <a:r>
              <a:rPr lang="en-GB" sz="4400" kern="1200">
                <a:latin typeface="Times New Roman"/>
                <a:ea typeface="+mn-ea"/>
                <a:cs typeface="Times New Roman"/>
              </a:rPr>
              <a:t>Quad Chart</a:t>
            </a:r>
            <a:endParaRPr lang="en-US">
              <a:cs typeface="Calibri Light"/>
            </a:endParaRPr>
          </a:p>
          <a:p>
            <a:pPr marL="285750" indent="-285750" algn="l" rtl="0">
              <a:buFont typeface="Wingdings"/>
              <a:buChar char="ü"/>
            </a:pPr>
            <a:endParaRPr lang="en-GB">
              <a:cs typeface="Calibri Light"/>
            </a:endParaRPr>
          </a:p>
          <a:p>
            <a:pPr marL="571500" indent="-571500" algn="l" rtl="0">
              <a:buFont typeface="Wingdings"/>
              <a:buChar char="ü"/>
            </a:pPr>
            <a:r>
              <a:rPr lang="en-GB" sz="4400" kern="1200">
                <a:latin typeface="Times New Roman"/>
                <a:ea typeface="+mn-ea"/>
                <a:cs typeface="Times New Roman"/>
              </a:rPr>
              <a:t>Stakeholders Analysis</a:t>
            </a:r>
            <a:endParaRPr lang="en-GB">
              <a:cs typeface="Calibri Light"/>
            </a:endParaRPr>
          </a:p>
        </p:txBody>
      </p:sp>
      <p:sp>
        <p:nvSpPr>
          <p:cNvPr id="4" name="Slide Number Placeholder 3">
            <a:extLst>
              <a:ext uri="{FF2B5EF4-FFF2-40B4-BE49-F238E27FC236}">
                <a16:creationId xmlns:a16="http://schemas.microsoft.com/office/drawing/2014/main" id="{A510B7EF-4B68-470E-BCFD-5821B15B4A76}"/>
              </a:ext>
            </a:extLst>
          </p:cNvPr>
          <p:cNvSpPr>
            <a:spLocks noGrp="1"/>
          </p:cNvSpPr>
          <p:nvPr>
            <p:ph type="sldNum" sz="quarter" idx="4"/>
          </p:nvPr>
        </p:nvSpPr>
        <p:spPr/>
        <p:txBody>
          <a:bodyPr/>
          <a:lstStyle/>
          <a:p>
            <a:pPr algn="ctr"/>
            <a:fld id="{817179DE-9BF3-494C-804F-0C7C90AC8700}" type="slidenum">
              <a:rPr lang="en-US" noProof="0" smtClean="0"/>
              <a:pPr algn="ctr"/>
              <a:t>6</a:t>
            </a:fld>
            <a:endParaRPr lang="en-GB"/>
          </a:p>
        </p:txBody>
      </p:sp>
    </p:spTree>
    <p:extLst>
      <p:ext uri="{BB962C8B-B14F-4D97-AF65-F5344CB8AC3E}">
        <p14:creationId xmlns:p14="http://schemas.microsoft.com/office/powerpoint/2010/main" val="32071250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a:xfrm>
            <a:off x="9368654" y="11206"/>
            <a:ext cx="2812141" cy="6858000"/>
          </a:xfrm>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val="1"/>
              </a:ext>
            </a:extLst>
          </p:cNvPr>
          <p:cNvGrpSpPr/>
          <p:nvPr/>
        </p:nvGrpSpPr>
        <p:grpSpPr>
          <a:xfrm>
            <a:off x="2595847"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DD7083DB-7216-45CA-88FA-A806E4B0CAB4}"/>
              </a:ext>
            </a:extLst>
          </p:cNvPr>
          <p:cNvPicPr>
            <a:picLocks noChangeAspect="1"/>
          </p:cNvPicPr>
          <p:nvPr/>
        </p:nvPicPr>
        <p:blipFill>
          <a:blip r:embed="rId3"/>
          <a:stretch>
            <a:fillRect/>
          </a:stretch>
        </p:blipFill>
        <p:spPr>
          <a:xfrm>
            <a:off x="3238" y="17006"/>
            <a:ext cx="12190504" cy="6967174"/>
          </a:xfrm>
          <a:prstGeom prst="rect">
            <a:avLst/>
          </a:prstGeom>
        </p:spPr>
      </p:pic>
      <p:sp>
        <p:nvSpPr>
          <p:cNvPr id="2" name="Slide Number Placeholder 1">
            <a:extLst>
              <a:ext uri="{FF2B5EF4-FFF2-40B4-BE49-F238E27FC236}">
                <a16:creationId xmlns:a16="http://schemas.microsoft.com/office/drawing/2014/main" id="{B4ADB6AD-7B5E-49D6-A12E-C5D62E66210B}"/>
              </a:ext>
            </a:extLst>
          </p:cNvPr>
          <p:cNvSpPr>
            <a:spLocks noGrp="1"/>
          </p:cNvSpPr>
          <p:nvPr>
            <p:ph type="sldNum" sz="quarter" idx="4"/>
          </p:nvPr>
        </p:nvSpPr>
        <p:spPr/>
        <p:txBody>
          <a:bodyPr/>
          <a:lstStyle/>
          <a:p>
            <a:pPr algn="ctr"/>
            <a:fld id="{817179DE-9BF3-494C-804F-0C7C90AC8700}" type="slidenum">
              <a:rPr lang="en-US" noProof="0" smtClean="0"/>
              <a:pPr algn="ctr"/>
              <a:t>7</a:t>
            </a:fld>
            <a:endParaRPr lang="en-GB"/>
          </a:p>
        </p:txBody>
      </p:sp>
    </p:spTree>
    <p:extLst>
      <p:ext uri="{BB962C8B-B14F-4D97-AF65-F5344CB8AC3E}">
        <p14:creationId xmlns:p14="http://schemas.microsoft.com/office/powerpoint/2010/main" val="4007249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C13CB6BC-8F95-48E7-816D-80748DCB3FA8}"/>
              </a:ext>
            </a:extLst>
          </p:cNvPr>
          <p:cNvPicPr>
            <a:picLocks noChangeAspect="1"/>
          </p:cNvPicPr>
          <p:nvPr/>
        </p:nvPicPr>
        <p:blipFill>
          <a:blip r:embed="rId2"/>
          <a:stretch>
            <a:fillRect/>
          </a:stretch>
        </p:blipFill>
        <p:spPr>
          <a:xfrm>
            <a:off x="141195" y="292746"/>
            <a:ext cx="11907618" cy="6385812"/>
          </a:xfrm>
          <a:prstGeom prst="rect">
            <a:avLst/>
          </a:prstGeom>
        </p:spPr>
      </p:pic>
    </p:spTree>
    <p:extLst>
      <p:ext uri="{BB962C8B-B14F-4D97-AF65-F5344CB8AC3E}">
        <p14:creationId xmlns:p14="http://schemas.microsoft.com/office/powerpoint/2010/main" val="406473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pen book">
            <a:extLst>
              <a:ext uri="{FF2B5EF4-FFF2-40B4-BE49-F238E27FC236}">
                <a16:creationId xmlns:a16="http://schemas.microsoft.com/office/drawing/2014/main" id="{A799F565-1DAB-4AD3-BCE4-5DAC8012F35C}"/>
              </a:ext>
            </a:extLst>
          </p:cNvPr>
          <p:cNvPicPr>
            <a:picLocks noGrp="1" noChangeAspect="1"/>
          </p:cNvPicPr>
          <p:nvPr>
            <p:ph type="pic" sz="quarter" idx="10"/>
          </p:nvPr>
        </p:nvPicPr>
        <p:blipFill>
          <a:blip r:embed="rId3">
            <a:extLst>
              <a:ext uri="{28A0092B-C50C-407E-A947-70E740481C1C}">
                <a14:useLocalDpi xmlns:a14="http://schemas.microsoft.com/office/drawing/2010/main"/>
              </a:ext>
            </a:extLst>
          </a:blip>
          <a:srcRect/>
          <a:stretch>
            <a:fillRect/>
          </a:stretch>
        </p:blipFill>
        <p:spPr>
          <a:xfrm>
            <a:off x="-770" y="24091"/>
            <a:ext cx="12192000" cy="6858000"/>
          </a:xfrm>
          <a:effectLst>
            <a:outerShdw blurRad="50800" dist="50800" dir="5400000" algn="ctr" rotWithShape="0">
              <a:schemeClr val="bg1">
                <a:lumMod val="95000"/>
                <a:alpha val="29000"/>
              </a:schemeClr>
            </a:outerShdw>
            <a:reflection endPos="0" dir="5400000" sy="-100000" algn="bl" rotWithShape="0"/>
            <a:softEdge rad="1270000"/>
          </a:effectLst>
        </p:spPr>
      </p:pic>
      <p:graphicFrame>
        <p:nvGraphicFramePr>
          <p:cNvPr id="36" name="Content Placeholder 35">
            <a:extLst>
              <a:ext uri="{FF2B5EF4-FFF2-40B4-BE49-F238E27FC236}">
                <a16:creationId xmlns:a16="http://schemas.microsoft.com/office/drawing/2014/main" id="{B1754B91-AE0B-4EBF-9F0B-D913DAEF5414}"/>
              </a:ext>
            </a:extLst>
          </p:cNvPr>
          <p:cNvGraphicFramePr>
            <a:graphicFrameLocks noGrp="1"/>
          </p:cNvGraphicFramePr>
          <p:nvPr>
            <p:ph sz="quarter" idx="13"/>
            <p:extLst>
              <p:ext uri="{D42A27DB-BD31-4B8C-83A1-F6EECF244321}">
                <p14:modId xmlns:p14="http://schemas.microsoft.com/office/powerpoint/2010/main" val="1170121153"/>
              </p:ext>
            </p:extLst>
          </p:nvPr>
        </p:nvGraphicFramePr>
        <p:xfrm>
          <a:off x="-2254973" y="-55095"/>
          <a:ext cx="12118109" cy="68579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4" name="Arrow: Right 43">
            <a:extLst>
              <a:ext uri="{FF2B5EF4-FFF2-40B4-BE49-F238E27FC236}">
                <a16:creationId xmlns:a16="http://schemas.microsoft.com/office/drawing/2014/main" id="{A41E573E-AD32-4DF6-BA81-9B32797C6933}"/>
              </a:ext>
            </a:extLst>
          </p:cNvPr>
          <p:cNvSpPr/>
          <p:nvPr/>
        </p:nvSpPr>
        <p:spPr>
          <a:xfrm flipV="1">
            <a:off x="6620575" y="5644775"/>
            <a:ext cx="915007" cy="361505"/>
          </a:xfrm>
          <a:prstGeom prst="righ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Oval 45">
            <a:extLst>
              <a:ext uri="{FF2B5EF4-FFF2-40B4-BE49-F238E27FC236}">
                <a16:creationId xmlns:a16="http://schemas.microsoft.com/office/drawing/2014/main" id="{63498590-351A-421A-9E99-158E42CBC6DD}"/>
              </a:ext>
            </a:extLst>
          </p:cNvPr>
          <p:cNvSpPr/>
          <p:nvPr/>
        </p:nvSpPr>
        <p:spPr>
          <a:xfrm>
            <a:off x="7737334" y="4859080"/>
            <a:ext cx="1978751" cy="1828373"/>
          </a:xfrm>
          <a:prstGeom prst="ellipse">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rgbClr val="92D050"/>
                </a:solidFill>
              </a:rPr>
              <a:t>WBS</a:t>
            </a:r>
            <a:endParaRPr lang="en-GB" b="1">
              <a:solidFill>
                <a:srgbClr val="92D050"/>
              </a:solidFill>
              <a:cs typeface="Calibri Light"/>
            </a:endParaRPr>
          </a:p>
          <a:p>
            <a:pPr algn="ctr"/>
            <a:r>
              <a:rPr lang="en-GB" b="1">
                <a:solidFill>
                  <a:srgbClr val="92D050"/>
                </a:solidFill>
              </a:rPr>
              <a:t>Gantt Chart</a:t>
            </a:r>
            <a:endParaRPr lang="en-GB" b="1">
              <a:solidFill>
                <a:srgbClr val="92D050"/>
              </a:solidFill>
              <a:cs typeface="Calibri Light"/>
            </a:endParaRPr>
          </a:p>
          <a:p>
            <a:pPr algn="ctr"/>
            <a:r>
              <a:rPr lang="en-GB" b="1">
                <a:solidFill>
                  <a:srgbClr val="92D050"/>
                </a:solidFill>
              </a:rPr>
              <a:t>Network Diagram</a:t>
            </a:r>
            <a:endParaRPr lang="en-GB" b="1">
              <a:solidFill>
                <a:srgbClr val="92D050"/>
              </a:solidFill>
              <a:cs typeface="Calibri Light"/>
            </a:endParaRPr>
          </a:p>
        </p:txBody>
      </p:sp>
      <p:sp>
        <p:nvSpPr>
          <p:cNvPr id="40" name="Slide Number Placeholder 39">
            <a:extLst>
              <a:ext uri="{FF2B5EF4-FFF2-40B4-BE49-F238E27FC236}">
                <a16:creationId xmlns:a16="http://schemas.microsoft.com/office/drawing/2014/main" id="{AF7C6932-30C3-4D10-9307-1E140FA4AA3E}"/>
              </a:ext>
            </a:extLst>
          </p:cNvPr>
          <p:cNvSpPr>
            <a:spLocks noGrp="1"/>
          </p:cNvSpPr>
          <p:nvPr>
            <p:ph type="sldNum" sz="quarter" idx="4"/>
          </p:nvPr>
        </p:nvSpPr>
        <p:spPr/>
        <p:txBody>
          <a:bodyPr/>
          <a:lstStyle/>
          <a:p>
            <a:pPr algn="ctr"/>
            <a:fld id="{817179DE-9BF3-494C-804F-0C7C90AC8700}" type="slidenum">
              <a:rPr lang="en-US" noProof="0" smtClean="0"/>
              <a:pPr algn="ctr"/>
              <a:t>9</a:t>
            </a:fld>
            <a:endParaRPr lang="en-GB"/>
          </a:p>
        </p:txBody>
      </p:sp>
    </p:spTree>
    <p:extLst>
      <p:ext uri="{BB962C8B-B14F-4D97-AF65-F5344CB8AC3E}">
        <p14:creationId xmlns:p14="http://schemas.microsoft.com/office/powerpoint/2010/main" val="21654576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group of students throwing their graduation caps in the air at sunset">
            <a:extLst>
              <a:ext uri="{FF2B5EF4-FFF2-40B4-BE49-F238E27FC236}">
                <a16:creationId xmlns:a16="http://schemas.microsoft.com/office/drawing/2014/main" id="{039BFAD7-131E-407E-8A28-E4CF6B8977F6}"/>
              </a:ext>
            </a:extLst>
          </p:cNvPr>
          <p:cNvPicPr>
            <a:picLocks noGrp="1" noChangeAspect="1"/>
          </p:cNvPicPr>
          <p:nvPr>
            <p:ph type="pic" sz="quarter" idx="10"/>
          </p:nvPr>
        </p:nvPicPr>
        <p:blipFill>
          <a:blip r:embed="rId2" cstate="email">
            <a:extLst>
              <a:ext uri="{28A0092B-C50C-407E-A947-70E740481C1C}">
                <a14:useLocalDpi xmlns:a14="http://schemas.microsoft.com/office/drawing/2010/main"/>
              </a:ext>
            </a:extLst>
          </a:blip>
          <a:srcRect/>
          <a:stretch>
            <a:fillRect/>
          </a:stretch>
        </p:blipFill>
        <p:spPr>
          <a:xfrm>
            <a:off x="0" y="0"/>
            <a:ext cx="12192000" cy="6858000"/>
          </a:xfrm>
        </p:spPr>
      </p:pic>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8" name="Slide Number Placeholder 5" descr="Slide number">
            <a:extLst>
              <a:ext uri="{FF2B5EF4-FFF2-40B4-BE49-F238E27FC236}">
                <a16:creationId xmlns:a16="http://schemas.microsoft.com/office/drawing/2014/main" id="{118AA3A9-97EA-409C-AD65-3CD3B0A58871}"/>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10</a:t>
            </a:fld>
            <a:endParaRPr lang="en-US" sz="1200">
              <a:solidFill>
                <a:schemeClr val="bg1"/>
              </a:solidFill>
            </a:endParaRPr>
          </a:p>
        </p:txBody>
      </p:sp>
      <p:sp>
        <p:nvSpPr>
          <p:cNvPr id="3" name="Title 2">
            <a:extLst>
              <a:ext uri="{FF2B5EF4-FFF2-40B4-BE49-F238E27FC236}">
                <a16:creationId xmlns:a16="http://schemas.microsoft.com/office/drawing/2014/main" id="{63CCF828-4465-4E48-ACC8-6D7939CD8174}"/>
              </a:ext>
            </a:extLst>
          </p:cNvPr>
          <p:cNvSpPr>
            <a:spLocks noGrp="1"/>
          </p:cNvSpPr>
          <p:nvPr>
            <p:ph type="title"/>
          </p:nvPr>
        </p:nvSpPr>
        <p:spPr>
          <a:xfrm>
            <a:off x="1882066" y="102387"/>
            <a:ext cx="7872531" cy="444861"/>
          </a:xfrm>
        </p:spPr>
        <p:txBody>
          <a:bodyPr/>
          <a:lstStyle/>
          <a:p>
            <a:pPr algn="ctr"/>
            <a:r>
              <a:rPr lang="en-GB" b="1"/>
              <a:t>Work Breakdown Structure</a:t>
            </a:r>
          </a:p>
        </p:txBody>
      </p:sp>
      <p:graphicFrame>
        <p:nvGraphicFramePr>
          <p:cNvPr id="37" name="Diagram 36">
            <a:extLst>
              <a:ext uri="{FF2B5EF4-FFF2-40B4-BE49-F238E27FC236}">
                <a16:creationId xmlns:a16="http://schemas.microsoft.com/office/drawing/2014/main" id="{BE0AE34C-E1EC-48B2-9132-75FDD88D91DA}"/>
              </a:ext>
            </a:extLst>
          </p:cNvPr>
          <p:cNvGraphicFramePr/>
          <p:nvPr>
            <p:extLst>
              <p:ext uri="{D42A27DB-BD31-4B8C-83A1-F6EECF244321}">
                <p14:modId xmlns:p14="http://schemas.microsoft.com/office/powerpoint/2010/main" val="3547541303"/>
              </p:ext>
            </p:extLst>
          </p:nvPr>
        </p:nvGraphicFramePr>
        <p:xfrm>
          <a:off x="-146256" y="975122"/>
          <a:ext cx="12062604" cy="6213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11" name="Slide Number Placeholder 110">
            <a:extLst>
              <a:ext uri="{FF2B5EF4-FFF2-40B4-BE49-F238E27FC236}">
                <a16:creationId xmlns:a16="http://schemas.microsoft.com/office/drawing/2014/main" id="{E45243DE-3E61-451D-ACAD-BFE45DD2C39A}"/>
              </a:ext>
            </a:extLst>
          </p:cNvPr>
          <p:cNvSpPr>
            <a:spLocks noGrp="1"/>
          </p:cNvSpPr>
          <p:nvPr>
            <p:ph type="sldNum" sz="quarter" idx="4"/>
          </p:nvPr>
        </p:nvSpPr>
        <p:spPr/>
        <p:txBody>
          <a:bodyPr/>
          <a:lstStyle/>
          <a:p>
            <a:pPr algn="ctr"/>
            <a:fld id="{817179DE-9BF3-494C-804F-0C7C90AC8700}" type="slidenum">
              <a:rPr lang="en-US" noProof="0" smtClean="0"/>
              <a:pPr algn="ctr"/>
              <a:t>10</a:t>
            </a:fld>
            <a:endParaRPr lang="en-GB"/>
          </a:p>
        </p:txBody>
      </p:sp>
    </p:spTree>
    <p:extLst>
      <p:ext uri="{BB962C8B-B14F-4D97-AF65-F5344CB8AC3E}">
        <p14:creationId xmlns:p14="http://schemas.microsoft.com/office/powerpoint/2010/main" val="37112196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TextBox 25">
            <a:extLst>
              <a:ext uri="{FF2B5EF4-FFF2-40B4-BE49-F238E27FC236}">
                <a16:creationId xmlns:a16="http://schemas.microsoft.com/office/drawing/2014/main" id="{DD76CE45-2CFA-441C-B292-7C91CED0E707}"/>
              </a:ext>
            </a:extLst>
          </p:cNvPr>
          <p:cNvSpPr txBox="1"/>
          <p:nvPr/>
        </p:nvSpPr>
        <p:spPr>
          <a:xfrm>
            <a:off x="3844031" y="175167"/>
            <a:ext cx="2251969" cy="369332"/>
          </a:xfrm>
          <a:prstGeom prst="rect">
            <a:avLst/>
          </a:prstGeom>
          <a:noFill/>
        </p:spPr>
        <p:txBody>
          <a:bodyPr wrap="square" rtlCol="0">
            <a:spAutoFit/>
          </a:bodyPr>
          <a:lstStyle/>
          <a:p>
            <a:endParaRPr lang="en-GB"/>
          </a:p>
        </p:txBody>
      </p:sp>
      <p:pic>
        <p:nvPicPr>
          <p:cNvPr id="2" name="Picture 1">
            <a:extLst>
              <a:ext uri="{FF2B5EF4-FFF2-40B4-BE49-F238E27FC236}">
                <a16:creationId xmlns:a16="http://schemas.microsoft.com/office/drawing/2014/main" id="{AF479493-14C2-4E6B-A8FA-FD9B2B64858B}"/>
              </a:ext>
            </a:extLst>
          </p:cNvPr>
          <p:cNvPicPr>
            <a:picLocks noChangeAspect="1"/>
          </p:cNvPicPr>
          <p:nvPr/>
        </p:nvPicPr>
        <p:blipFill>
          <a:blip r:embed="rId2"/>
          <a:stretch>
            <a:fillRect/>
          </a:stretch>
        </p:blipFill>
        <p:spPr>
          <a:xfrm>
            <a:off x="0" y="0"/>
            <a:ext cx="12192000" cy="6860368"/>
          </a:xfrm>
          <a:prstGeom prst="rect">
            <a:avLst/>
          </a:prstGeom>
        </p:spPr>
      </p:pic>
      <p:sp>
        <p:nvSpPr>
          <p:cNvPr id="27" name="TextBox 26">
            <a:extLst>
              <a:ext uri="{FF2B5EF4-FFF2-40B4-BE49-F238E27FC236}">
                <a16:creationId xmlns:a16="http://schemas.microsoft.com/office/drawing/2014/main" id="{AB5E03E0-4E6C-42A5-B21C-4F04C5CFAF82}"/>
              </a:ext>
            </a:extLst>
          </p:cNvPr>
          <p:cNvSpPr txBox="1"/>
          <p:nvPr/>
        </p:nvSpPr>
        <p:spPr>
          <a:xfrm flipH="1">
            <a:off x="3027285" y="152083"/>
            <a:ext cx="5365068" cy="369332"/>
          </a:xfrm>
          <a:prstGeom prst="rect">
            <a:avLst/>
          </a:prstGeom>
          <a:solidFill>
            <a:schemeClr val="bg1"/>
          </a:solidFill>
        </p:spPr>
        <p:txBody>
          <a:bodyPr wrap="square" rtlCol="0">
            <a:spAutoFit/>
          </a:bodyPr>
          <a:lstStyle/>
          <a:p>
            <a:pPr algn="ctr"/>
            <a:r>
              <a:rPr lang="en-GB" b="1">
                <a:latin typeface="Arial" panose="020B0604020202020204" pitchFamily="34" charset="0"/>
                <a:cs typeface="Arial" panose="020B0604020202020204" pitchFamily="34" charset="0"/>
              </a:rPr>
              <a:t>Skills for the Workplace Program- Gantt Chart</a:t>
            </a:r>
          </a:p>
        </p:txBody>
      </p:sp>
      <p:sp>
        <p:nvSpPr>
          <p:cNvPr id="28" name="TextBox 27">
            <a:extLst>
              <a:ext uri="{FF2B5EF4-FFF2-40B4-BE49-F238E27FC236}">
                <a16:creationId xmlns:a16="http://schemas.microsoft.com/office/drawing/2014/main" id="{30F40350-3A0D-4ECD-B57D-39BE19A90BC3}"/>
              </a:ext>
            </a:extLst>
          </p:cNvPr>
          <p:cNvSpPr txBox="1"/>
          <p:nvPr/>
        </p:nvSpPr>
        <p:spPr>
          <a:xfrm>
            <a:off x="4740676" y="3021037"/>
            <a:ext cx="2760958" cy="400110"/>
          </a:xfrm>
          <a:prstGeom prst="rect">
            <a:avLst/>
          </a:prstGeom>
          <a:solidFill>
            <a:schemeClr val="bg1"/>
          </a:solidFill>
        </p:spPr>
        <p:txBody>
          <a:bodyPr wrap="square" rtlCol="0">
            <a:spAutoFit/>
          </a:bodyPr>
          <a:lstStyle/>
          <a:p>
            <a:pPr algn="ctr"/>
            <a:r>
              <a:rPr lang="en-GB" sz="2000" b="1">
                <a:latin typeface="Arial Black" panose="020B0A04020102020204" pitchFamily="34" charset="0"/>
              </a:rPr>
              <a:t>Network Diagram</a:t>
            </a:r>
          </a:p>
        </p:txBody>
      </p:sp>
      <p:sp>
        <p:nvSpPr>
          <p:cNvPr id="31" name="Rectangle: Rounded Corners 30">
            <a:extLst>
              <a:ext uri="{FF2B5EF4-FFF2-40B4-BE49-F238E27FC236}">
                <a16:creationId xmlns:a16="http://schemas.microsoft.com/office/drawing/2014/main" id="{3C47D418-BD2B-47B4-835A-B7A620DB09B2}"/>
              </a:ext>
            </a:extLst>
          </p:cNvPr>
          <p:cNvSpPr/>
          <p:nvPr/>
        </p:nvSpPr>
        <p:spPr>
          <a:xfrm>
            <a:off x="239697" y="5033639"/>
            <a:ext cx="861134" cy="603681"/>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b="1"/>
              <a:t>Start</a:t>
            </a:r>
          </a:p>
        </p:txBody>
      </p:sp>
      <p:sp>
        <p:nvSpPr>
          <p:cNvPr id="32" name="Rectangle: Rounded Corners 31">
            <a:extLst>
              <a:ext uri="{FF2B5EF4-FFF2-40B4-BE49-F238E27FC236}">
                <a16:creationId xmlns:a16="http://schemas.microsoft.com/office/drawing/2014/main" id="{2FFCBF08-E9C4-41FE-A75B-440EB9BE7541}"/>
              </a:ext>
            </a:extLst>
          </p:cNvPr>
          <p:cNvSpPr/>
          <p:nvPr/>
        </p:nvSpPr>
        <p:spPr>
          <a:xfrm>
            <a:off x="1305019" y="4294886"/>
            <a:ext cx="1189607" cy="4001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a:t>Marketing </a:t>
            </a:r>
          </a:p>
        </p:txBody>
      </p:sp>
      <p:sp>
        <p:nvSpPr>
          <p:cNvPr id="33" name="Rectangle 32">
            <a:extLst>
              <a:ext uri="{FF2B5EF4-FFF2-40B4-BE49-F238E27FC236}">
                <a16:creationId xmlns:a16="http://schemas.microsoft.com/office/drawing/2014/main" id="{12F74B8A-FEA0-41E9-B61B-FEBEE2D69F50}"/>
              </a:ext>
            </a:extLst>
          </p:cNvPr>
          <p:cNvSpPr/>
          <p:nvPr/>
        </p:nvSpPr>
        <p:spPr>
          <a:xfrm>
            <a:off x="1495890" y="3990501"/>
            <a:ext cx="790111" cy="27341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2 days</a:t>
            </a:r>
          </a:p>
        </p:txBody>
      </p:sp>
      <p:sp>
        <p:nvSpPr>
          <p:cNvPr id="34" name="Rectangle: Rounded Corners 33">
            <a:extLst>
              <a:ext uri="{FF2B5EF4-FFF2-40B4-BE49-F238E27FC236}">
                <a16:creationId xmlns:a16="http://schemas.microsoft.com/office/drawing/2014/main" id="{3FAA05A3-A519-4146-9782-BC76DE6EC752}"/>
              </a:ext>
            </a:extLst>
          </p:cNvPr>
          <p:cNvSpPr/>
          <p:nvPr/>
        </p:nvSpPr>
        <p:spPr>
          <a:xfrm>
            <a:off x="2713608" y="4288288"/>
            <a:ext cx="976544" cy="40011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a:t>Flyer</a:t>
            </a:r>
          </a:p>
        </p:txBody>
      </p:sp>
      <p:sp>
        <p:nvSpPr>
          <p:cNvPr id="35" name="Rectangle 34">
            <a:extLst>
              <a:ext uri="{FF2B5EF4-FFF2-40B4-BE49-F238E27FC236}">
                <a16:creationId xmlns:a16="http://schemas.microsoft.com/office/drawing/2014/main" id="{96EB308A-2ADE-424B-97CE-20813B637956}"/>
              </a:ext>
            </a:extLst>
          </p:cNvPr>
          <p:cNvSpPr/>
          <p:nvPr/>
        </p:nvSpPr>
        <p:spPr>
          <a:xfrm>
            <a:off x="2822363" y="3968934"/>
            <a:ext cx="790111" cy="28253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1 day</a:t>
            </a:r>
          </a:p>
        </p:txBody>
      </p:sp>
      <p:sp>
        <p:nvSpPr>
          <p:cNvPr id="36" name="Rectangle: Rounded Corners 35">
            <a:extLst>
              <a:ext uri="{FF2B5EF4-FFF2-40B4-BE49-F238E27FC236}">
                <a16:creationId xmlns:a16="http://schemas.microsoft.com/office/drawing/2014/main" id="{6749D027-5983-4668-AE13-D5CBBE6A6DE0}"/>
              </a:ext>
            </a:extLst>
          </p:cNvPr>
          <p:cNvSpPr/>
          <p:nvPr/>
        </p:nvSpPr>
        <p:spPr>
          <a:xfrm>
            <a:off x="3974237" y="4254576"/>
            <a:ext cx="1373080" cy="433821"/>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400"/>
              <a:t>Conduct  research</a:t>
            </a:r>
          </a:p>
        </p:txBody>
      </p:sp>
      <p:sp>
        <p:nvSpPr>
          <p:cNvPr id="38" name="Rectangle 37">
            <a:extLst>
              <a:ext uri="{FF2B5EF4-FFF2-40B4-BE49-F238E27FC236}">
                <a16:creationId xmlns:a16="http://schemas.microsoft.com/office/drawing/2014/main" id="{A7D3B6D8-3AF5-4B62-9566-1BCC8A75C6F1}"/>
              </a:ext>
            </a:extLst>
          </p:cNvPr>
          <p:cNvSpPr/>
          <p:nvPr/>
        </p:nvSpPr>
        <p:spPr>
          <a:xfrm>
            <a:off x="4179904" y="3952239"/>
            <a:ext cx="790111" cy="28253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3 days</a:t>
            </a:r>
          </a:p>
        </p:txBody>
      </p:sp>
      <p:sp>
        <p:nvSpPr>
          <p:cNvPr id="39" name="Rectangle: Rounded Corners 38">
            <a:extLst>
              <a:ext uri="{FF2B5EF4-FFF2-40B4-BE49-F238E27FC236}">
                <a16:creationId xmlns:a16="http://schemas.microsoft.com/office/drawing/2014/main" id="{DB12A77C-BCAE-492C-A3D4-2C598F18E6FC}"/>
              </a:ext>
            </a:extLst>
          </p:cNvPr>
          <p:cNvSpPr/>
          <p:nvPr/>
        </p:nvSpPr>
        <p:spPr>
          <a:xfrm>
            <a:off x="5598850" y="4254577"/>
            <a:ext cx="1404151" cy="440418"/>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a:t>Design form</a:t>
            </a:r>
          </a:p>
        </p:txBody>
      </p:sp>
      <p:sp>
        <p:nvSpPr>
          <p:cNvPr id="40" name="Rectangle: Rounded Corners 39">
            <a:extLst>
              <a:ext uri="{FF2B5EF4-FFF2-40B4-BE49-F238E27FC236}">
                <a16:creationId xmlns:a16="http://schemas.microsoft.com/office/drawing/2014/main" id="{209900FB-D126-4C3E-96AE-A15FA699D025}"/>
              </a:ext>
            </a:extLst>
          </p:cNvPr>
          <p:cNvSpPr/>
          <p:nvPr/>
        </p:nvSpPr>
        <p:spPr>
          <a:xfrm>
            <a:off x="7334434" y="4234768"/>
            <a:ext cx="1373080" cy="460227"/>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a:t>Distribute form</a:t>
            </a:r>
          </a:p>
        </p:txBody>
      </p:sp>
      <p:sp>
        <p:nvSpPr>
          <p:cNvPr id="41" name="Rectangle: Rounded Corners 40">
            <a:extLst>
              <a:ext uri="{FF2B5EF4-FFF2-40B4-BE49-F238E27FC236}">
                <a16:creationId xmlns:a16="http://schemas.microsoft.com/office/drawing/2014/main" id="{B87CB94B-4FF8-4B02-8FD2-2EAAC6BAA558}"/>
              </a:ext>
            </a:extLst>
          </p:cNvPr>
          <p:cNvSpPr/>
          <p:nvPr/>
        </p:nvSpPr>
        <p:spPr>
          <a:xfrm>
            <a:off x="9052264" y="4233313"/>
            <a:ext cx="1381216" cy="461682"/>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a:t>Analyse Form</a:t>
            </a:r>
          </a:p>
        </p:txBody>
      </p:sp>
      <p:sp>
        <p:nvSpPr>
          <p:cNvPr id="42" name="Rectangle: Rounded Corners 41">
            <a:extLst>
              <a:ext uri="{FF2B5EF4-FFF2-40B4-BE49-F238E27FC236}">
                <a16:creationId xmlns:a16="http://schemas.microsoft.com/office/drawing/2014/main" id="{EBF4EC4C-DDA5-4644-8951-936B8C1FFE6C}"/>
              </a:ext>
            </a:extLst>
          </p:cNvPr>
          <p:cNvSpPr/>
          <p:nvPr/>
        </p:nvSpPr>
        <p:spPr>
          <a:xfrm>
            <a:off x="11248008" y="4845304"/>
            <a:ext cx="861134" cy="692458"/>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b="1"/>
              <a:t>Finish</a:t>
            </a:r>
          </a:p>
        </p:txBody>
      </p:sp>
      <p:sp>
        <p:nvSpPr>
          <p:cNvPr id="44" name="Rectangle: Rounded Corners 43">
            <a:extLst>
              <a:ext uri="{FF2B5EF4-FFF2-40B4-BE49-F238E27FC236}">
                <a16:creationId xmlns:a16="http://schemas.microsoft.com/office/drawing/2014/main" id="{8C504F8A-C727-48DA-A668-5900E7780046}"/>
              </a:ext>
            </a:extLst>
          </p:cNvPr>
          <p:cNvSpPr/>
          <p:nvPr/>
        </p:nvSpPr>
        <p:spPr>
          <a:xfrm>
            <a:off x="1305019" y="5841507"/>
            <a:ext cx="1318333" cy="605693"/>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200"/>
              <a:t>Approach personal contacts</a:t>
            </a:r>
          </a:p>
        </p:txBody>
      </p:sp>
      <p:sp>
        <p:nvSpPr>
          <p:cNvPr id="45" name="Rectangle: Rounded Corners 44">
            <a:extLst>
              <a:ext uri="{FF2B5EF4-FFF2-40B4-BE49-F238E27FC236}">
                <a16:creationId xmlns:a16="http://schemas.microsoft.com/office/drawing/2014/main" id="{EE42C581-DF01-4F9D-9755-F333B738A5D4}"/>
              </a:ext>
            </a:extLst>
          </p:cNvPr>
          <p:cNvSpPr/>
          <p:nvPr/>
        </p:nvSpPr>
        <p:spPr>
          <a:xfrm>
            <a:off x="2654422" y="5841507"/>
            <a:ext cx="1439272" cy="588838"/>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200"/>
              <a:t>Contact friend, family, share flyers</a:t>
            </a:r>
          </a:p>
        </p:txBody>
      </p:sp>
      <p:sp>
        <p:nvSpPr>
          <p:cNvPr id="46" name="Rectangle: Rounded Corners 45">
            <a:extLst>
              <a:ext uri="{FF2B5EF4-FFF2-40B4-BE49-F238E27FC236}">
                <a16:creationId xmlns:a16="http://schemas.microsoft.com/office/drawing/2014/main" id="{C6D17FDC-98FD-459F-BC8B-18341A577779}"/>
              </a:ext>
            </a:extLst>
          </p:cNvPr>
          <p:cNvSpPr/>
          <p:nvPr/>
        </p:nvSpPr>
        <p:spPr>
          <a:xfrm>
            <a:off x="4191049" y="5902132"/>
            <a:ext cx="1332736" cy="534812"/>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200"/>
              <a:t>Approach via social media</a:t>
            </a:r>
          </a:p>
        </p:txBody>
      </p:sp>
      <p:sp>
        <p:nvSpPr>
          <p:cNvPr id="47" name="Rectangle: Rounded Corners 46">
            <a:extLst>
              <a:ext uri="{FF2B5EF4-FFF2-40B4-BE49-F238E27FC236}">
                <a16:creationId xmlns:a16="http://schemas.microsoft.com/office/drawing/2014/main" id="{83A424D5-C3F3-4C4D-97CF-0B1FA70C8404}"/>
              </a:ext>
            </a:extLst>
          </p:cNvPr>
          <p:cNvSpPr/>
          <p:nvPr/>
        </p:nvSpPr>
        <p:spPr>
          <a:xfrm>
            <a:off x="5598850" y="5878678"/>
            <a:ext cx="1373080" cy="568522"/>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200"/>
              <a:t>Promote the course </a:t>
            </a:r>
          </a:p>
        </p:txBody>
      </p:sp>
      <p:sp>
        <p:nvSpPr>
          <p:cNvPr id="48" name="Rectangle: Rounded Corners 47">
            <a:extLst>
              <a:ext uri="{FF2B5EF4-FFF2-40B4-BE49-F238E27FC236}">
                <a16:creationId xmlns:a16="http://schemas.microsoft.com/office/drawing/2014/main" id="{FDBEB297-A866-4E5C-8E0C-7982A40EAD65}"/>
              </a:ext>
            </a:extLst>
          </p:cNvPr>
          <p:cNvSpPr/>
          <p:nvPr/>
        </p:nvSpPr>
        <p:spPr>
          <a:xfrm>
            <a:off x="7003000" y="5873959"/>
            <a:ext cx="2132121" cy="556386"/>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200"/>
              <a:t>Promote in local communities, local stores and high schools</a:t>
            </a:r>
          </a:p>
        </p:txBody>
      </p:sp>
      <p:sp>
        <p:nvSpPr>
          <p:cNvPr id="49" name="Rectangle: Rounded Corners 48">
            <a:extLst>
              <a:ext uri="{FF2B5EF4-FFF2-40B4-BE49-F238E27FC236}">
                <a16:creationId xmlns:a16="http://schemas.microsoft.com/office/drawing/2014/main" id="{13EA9442-DCD4-438D-99B6-37D17EC9B2C2}"/>
              </a:ext>
            </a:extLst>
          </p:cNvPr>
          <p:cNvSpPr/>
          <p:nvPr/>
        </p:nvSpPr>
        <p:spPr>
          <a:xfrm>
            <a:off x="9221331" y="5884167"/>
            <a:ext cx="1733714" cy="534812"/>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200"/>
              <a:t>Forward detail of interested personal to the skills coordinator</a:t>
            </a:r>
          </a:p>
        </p:txBody>
      </p:sp>
      <p:sp>
        <p:nvSpPr>
          <p:cNvPr id="50" name="Rectangle 49">
            <a:extLst>
              <a:ext uri="{FF2B5EF4-FFF2-40B4-BE49-F238E27FC236}">
                <a16:creationId xmlns:a16="http://schemas.microsoft.com/office/drawing/2014/main" id="{D50B5B15-7399-497D-B704-5F71C8A1C8F7}"/>
              </a:ext>
            </a:extLst>
          </p:cNvPr>
          <p:cNvSpPr/>
          <p:nvPr/>
        </p:nvSpPr>
        <p:spPr>
          <a:xfrm>
            <a:off x="1495890" y="5637320"/>
            <a:ext cx="625873" cy="1717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2 days</a:t>
            </a:r>
          </a:p>
        </p:txBody>
      </p:sp>
      <p:sp>
        <p:nvSpPr>
          <p:cNvPr id="51" name="Rectangle 50">
            <a:extLst>
              <a:ext uri="{FF2B5EF4-FFF2-40B4-BE49-F238E27FC236}">
                <a16:creationId xmlns:a16="http://schemas.microsoft.com/office/drawing/2014/main" id="{1A7B48CD-2404-436E-9854-DB51758A6977}"/>
              </a:ext>
            </a:extLst>
          </p:cNvPr>
          <p:cNvSpPr/>
          <p:nvPr/>
        </p:nvSpPr>
        <p:spPr>
          <a:xfrm>
            <a:off x="2902998" y="5637320"/>
            <a:ext cx="625873" cy="1717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3 days</a:t>
            </a:r>
          </a:p>
        </p:txBody>
      </p:sp>
      <p:sp>
        <p:nvSpPr>
          <p:cNvPr id="52" name="Rectangle 51">
            <a:extLst>
              <a:ext uri="{FF2B5EF4-FFF2-40B4-BE49-F238E27FC236}">
                <a16:creationId xmlns:a16="http://schemas.microsoft.com/office/drawing/2014/main" id="{AFBE63F6-7D14-42AE-A9EA-3D1E5A71D368}"/>
              </a:ext>
            </a:extLst>
          </p:cNvPr>
          <p:cNvSpPr/>
          <p:nvPr/>
        </p:nvSpPr>
        <p:spPr>
          <a:xfrm>
            <a:off x="4318222" y="5612022"/>
            <a:ext cx="892207" cy="20418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1 day</a:t>
            </a:r>
          </a:p>
        </p:txBody>
      </p:sp>
      <p:sp>
        <p:nvSpPr>
          <p:cNvPr id="53" name="Rectangle 52">
            <a:extLst>
              <a:ext uri="{FF2B5EF4-FFF2-40B4-BE49-F238E27FC236}">
                <a16:creationId xmlns:a16="http://schemas.microsoft.com/office/drawing/2014/main" id="{51D5777F-E33C-417C-B9F0-3620373F4283}"/>
              </a:ext>
            </a:extLst>
          </p:cNvPr>
          <p:cNvSpPr/>
          <p:nvPr/>
        </p:nvSpPr>
        <p:spPr>
          <a:xfrm>
            <a:off x="5887374" y="5637320"/>
            <a:ext cx="861134" cy="20418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5 days</a:t>
            </a:r>
          </a:p>
        </p:txBody>
      </p:sp>
      <p:sp>
        <p:nvSpPr>
          <p:cNvPr id="54" name="Rectangle 53">
            <a:extLst>
              <a:ext uri="{FF2B5EF4-FFF2-40B4-BE49-F238E27FC236}">
                <a16:creationId xmlns:a16="http://schemas.microsoft.com/office/drawing/2014/main" id="{0D11D2BD-8B3F-4BD3-9EF2-931A9B936F3C}"/>
              </a:ext>
            </a:extLst>
          </p:cNvPr>
          <p:cNvSpPr/>
          <p:nvPr/>
        </p:nvSpPr>
        <p:spPr>
          <a:xfrm>
            <a:off x="7402489" y="5642905"/>
            <a:ext cx="989864" cy="18733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6 days</a:t>
            </a:r>
          </a:p>
        </p:txBody>
      </p:sp>
      <p:sp>
        <p:nvSpPr>
          <p:cNvPr id="55" name="Rectangle 54">
            <a:extLst>
              <a:ext uri="{FF2B5EF4-FFF2-40B4-BE49-F238E27FC236}">
                <a16:creationId xmlns:a16="http://schemas.microsoft.com/office/drawing/2014/main" id="{5F843A67-591D-41D0-830D-A39F953C0925}"/>
              </a:ext>
            </a:extLst>
          </p:cNvPr>
          <p:cNvSpPr/>
          <p:nvPr/>
        </p:nvSpPr>
        <p:spPr>
          <a:xfrm>
            <a:off x="9443616" y="5654175"/>
            <a:ext cx="989864" cy="18733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1 day</a:t>
            </a:r>
          </a:p>
        </p:txBody>
      </p:sp>
      <p:sp>
        <p:nvSpPr>
          <p:cNvPr id="56" name="Rectangle 55">
            <a:extLst>
              <a:ext uri="{FF2B5EF4-FFF2-40B4-BE49-F238E27FC236}">
                <a16:creationId xmlns:a16="http://schemas.microsoft.com/office/drawing/2014/main" id="{B317A063-5FD2-4D46-9D79-65503D528A3D}"/>
              </a:ext>
            </a:extLst>
          </p:cNvPr>
          <p:cNvSpPr/>
          <p:nvPr/>
        </p:nvSpPr>
        <p:spPr>
          <a:xfrm>
            <a:off x="5828190" y="3953715"/>
            <a:ext cx="932155" cy="28105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1 day</a:t>
            </a:r>
          </a:p>
        </p:txBody>
      </p:sp>
      <p:sp>
        <p:nvSpPr>
          <p:cNvPr id="57" name="Rectangle 56">
            <a:extLst>
              <a:ext uri="{FF2B5EF4-FFF2-40B4-BE49-F238E27FC236}">
                <a16:creationId xmlns:a16="http://schemas.microsoft.com/office/drawing/2014/main" id="{1AB75247-E223-4813-B21B-41990182C5F0}"/>
              </a:ext>
            </a:extLst>
          </p:cNvPr>
          <p:cNvSpPr/>
          <p:nvPr/>
        </p:nvSpPr>
        <p:spPr>
          <a:xfrm>
            <a:off x="7501633" y="3952239"/>
            <a:ext cx="932155" cy="24458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3 days</a:t>
            </a:r>
          </a:p>
        </p:txBody>
      </p:sp>
      <p:sp>
        <p:nvSpPr>
          <p:cNvPr id="58" name="Rectangle 57">
            <a:extLst>
              <a:ext uri="{FF2B5EF4-FFF2-40B4-BE49-F238E27FC236}">
                <a16:creationId xmlns:a16="http://schemas.microsoft.com/office/drawing/2014/main" id="{71254ACA-4835-44AB-A7C0-874F2B60F217}"/>
              </a:ext>
            </a:extLst>
          </p:cNvPr>
          <p:cNvSpPr/>
          <p:nvPr/>
        </p:nvSpPr>
        <p:spPr>
          <a:xfrm>
            <a:off x="9241656" y="3965761"/>
            <a:ext cx="1038686" cy="25069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100"/>
              <a:t>1 day</a:t>
            </a:r>
          </a:p>
        </p:txBody>
      </p:sp>
      <p:cxnSp>
        <p:nvCxnSpPr>
          <p:cNvPr id="60" name="Straight Arrow Connector 59">
            <a:extLst>
              <a:ext uri="{FF2B5EF4-FFF2-40B4-BE49-F238E27FC236}">
                <a16:creationId xmlns:a16="http://schemas.microsoft.com/office/drawing/2014/main" id="{DAA31FF6-7FEA-4F36-906D-72E22B70F949}"/>
              </a:ext>
            </a:extLst>
          </p:cNvPr>
          <p:cNvCxnSpPr>
            <a:cxnSpLocks/>
          </p:cNvCxnSpPr>
          <p:nvPr/>
        </p:nvCxnSpPr>
        <p:spPr>
          <a:xfrm flipV="1">
            <a:off x="810829" y="4619635"/>
            <a:ext cx="374338" cy="32522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63" name="Straight Arrow Connector 62">
            <a:extLst>
              <a:ext uri="{FF2B5EF4-FFF2-40B4-BE49-F238E27FC236}">
                <a16:creationId xmlns:a16="http://schemas.microsoft.com/office/drawing/2014/main" id="{3EB6624F-3A2B-495E-BD47-67DADCCD69A5}"/>
              </a:ext>
            </a:extLst>
          </p:cNvPr>
          <p:cNvCxnSpPr/>
          <p:nvPr/>
        </p:nvCxnSpPr>
        <p:spPr>
          <a:xfrm>
            <a:off x="2565647" y="4494941"/>
            <a:ext cx="8877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5" name="Straight Arrow Connector 64">
            <a:extLst>
              <a:ext uri="{FF2B5EF4-FFF2-40B4-BE49-F238E27FC236}">
                <a16:creationId xmlns:a16="http://schemas.microsoft.com/office/drawing/2014/main" id="{EDFFECC2-905D-4BDA-917D-CEBC82F752FB}"/>
              </a:ext>
            </a:extLst>
          </p:cNvPr>
          <p:cNvCxnSpPr/>
          <p:nvPr/>
        </p:nvCxnSpPr>
        <p:spPr>
          <a:xfrm>
            <a:off x="3690152" y="4488343"/>
            <a:ext cx="251533" cy="6598"/>
          </a:xfrm>
          <a:prstGeom prst="straightConnector1">
            <a:avLst/>
          </a:prstGeom>
          <a:ln>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67" name="Straight Arrow Connector 66">
            <a:extLst>
              <a:ext uri="{FF2B5EF4-FFF2-40B4-BE49-F238E27FC236}">
                <a16:creationId xmlns:a16="http://schemas.microsoft.com/office/drawing/2014/main" id="{E0602F1A-6A1E-4A13-8602-7530530C325F}"/>
              </a:ext>
            </a:extLst>
          </p:cNvPr>
          <p:cNvCxnSpPr/>
          <p:nvPr/>
        </p:nvCxnSpPr>
        <p:spPr>
          <a:xfrm>
            <a:off x="5347317" y="4488343"/>
            <a:ext cx="251533" cy="659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69" name="Straight Arrow Connector 68">
            <a:extLst>
              <a:ext uri="{FF2B5EF4-FFF2-40B4-BE49-F238E27FC236}">
                <a16:creationId xmlns:a16="http://schemas.microsoft.com/office/drawing/2014/main" id="{4E0AB7FD-22E0-4EED-9F11-726E1444A3FE}"/>
              </a:ext>
            </a:extLst>
          </p:cNvPr>
          <p:cNvCxnSpPr/>
          <p:nvPr/>
        </p:nvCxnSpPr>
        <p:spPr>
          <a:xfrm>
            <a:off x="7003000" y="4494941"/>
            <a:ext cx="26781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71" name="Straight Arrow Connector 70">
            <a:extLst>
              <a:ext uri="{FF2B5EF4-FFF2-40B4-BE49-F238E27FC236}">
                <a16:creationId xmlns:a16="http://schemas.microsoft.com/office/drawing/2014/main" id="{8F200F2A-59F1-4B2E-8C7C-D16CED85EAB1}"/>
              </a:ext>
            </a:extLst>
          </p:cNvPr>
          <p:cNvCxnSpPr/>
          <p:nvPr/>
        </p:nvCxnSpPr>
        <p:spPr>
          <a:xfrm>
            <a:off x="8815525" y="4464154"/>
            <a:ext cx="236739"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73" name="Straight Arrow Connector 72">
            <a:extLst>
              <a:ext uri="{FF2B5EF4-FFF2-40B4-BE49-F238E27FC236}">
                <a16:creationId xmlns:a16="http://schemas.microsoft.com/office/drawing/2014/main" id="{CBA1E07E-CA48-486A-AF0C-9ADF474DA419}"/>
              </a:ext>
            </a:extLst>
          </p:cNvPr>
          <p:cNvCxnSpPr>
            <a:cxnSpLocks/>
          </p:cNvCxnSpPr>
          <p:nvPr/>
        </p:nvCxnSpPr>
        <p:spPr>
          <a:xfrm>
            <a:off x="10520039" y="4494941"/>
            <a:ext cx="794651" cy="348037"/>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5" name="Straight Arrow Connector 74">
            <a:extLst>
              <a:ext uri="{FF2B5EF4-FFF2-40B4-BE49-F238E27FC236}">
                <a16:creationId xmlns:a16="http://schemas.microsoft.com/office/drawing/2014/main" id="{03430450-7D7E-4C45-B8A9-18D649433FB3}"/>
              </a:ext>
            </a:extLst>
          </p:cNvPr>
          <p:cNvCxnSpPr/>
          <p:nvPr/>
        </p:nvCxnSpPr>
        <p:spPr>
          <a:xfrm>
            <a:off x="585926" y="5736571"/>
            <a:ext cx="651029" cy="407782"/>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Straight Arrow Connector 76">
            <a:extLst>
              <a:ext uri="{FF2B5EF4-FFF2-40B4-BE49-F238E27FC236}">
                <a16:creationId xmlns:a16="http://schemas.microsoft.com/office/drawing/2014/main" id="{20791A32-70B3-43FA-AC74-9F4E09541725}"/>
              </a:ext>
            </a:extLst>
          </p:cNvPr>
          <p:cNvCxnSpPr>
            <a:cxnSpLocks/>
          </p:cNvCxnSpPr>
          <p:nvPr/>
        </p:nvCxnSpPr>
        <p:spPr>
          <a:xfrm flipV="1">
            <a:off x="11070454" y="5612022"/>
            <a:ext cx="488472" cy="557517"/>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pic>
        <p:nvPicPr>
          <p:cNvPr id="3" name="Picture 2">
            <a:extLst>
              <a:ext uri="{FF2B5EF4-FFF2-40B4-BE49-F238E27FC236}">
                <a16:creationId xmlns:a16="http://schemas.microsoft.com/office/drawing/2014/main" id="{BD72FABB-7DBE-42F2-BD7C-BA0FFDBFB72A}"/>
              </a:ext>
            </a:extLst>
          </p:cNvPr>
          <p:cNvPicPr>
            <a:picLocks noChangeAspect="1"/>
          </p:cNvPicPr>
          <p:nvPr/>
        </p:nvPicPr>
        <p:blipFill>
          <a:blip r:embed="rId3"/>
          <a:stretch>
            <a:fillRect/>
          </a:stretch>
        </p:blipFill>
        <p:spPr>
          <a:xfrm>
            <a:off x="97453" y="632937"/>
            <a:ext cx="11461473" cy="2299324"/>
          </a:xfrm>
          <a:prstGeom prst="rect">
            <a:avLst/>
          </a:prstGeom>
        </p:spPr>
      </p:pic>
      <p:sp>
        <p:nvSpPr>
          <p:cNvPr id="4" name="TextBox 3">
            <a:extLst>
              <a:ext uri="{FF2B5EF4-FFF2-40B4-BE49-F238E27FC236}">
                <a16:creationId xmlns:a16="http://schemas.microsoft.com/office/drawing/2014/main" id="{19A7F8E0-DD52-443C-B48A-276C03FEC0FE}"/>
              </a:ext>
            </a:extLst>
          </p:cNvPr>
          <p:cNvSpPr txBox="1"/>
          <p:nvPr/>
        </p:nvSpPr>
        <p:spPr>
          <a:xfrm>
            <a:off x="10926933" y="4348772"/>
            <a:ext cx="827103" cy="261610"/>
          </a:xfrm>
          <a:prstGeom prst="rect">
            <a:avLst/>
          </a:prstGeom>
          <a:solidFill>
            <a:srgbClr val="FF0000"/>
          </a:solidFill>
        </p:spPr>
        <p:txBody>
          <a:bodyPr wrap="square" rtlCol="0">
            <a:spAutoFit/>
          </a:bodyPr>
          <a:lstStyle/>
          <a:p>
            <a:r>
              <a:rPr lang="en-GB" sz="1100"/>
              <a:t>11 days</a:t>
            </a:r>
          </a:p>
        </p:txBody>
      </p:sp>
      <p:sp>
        <p:nvSpPr>
          <p:cNvPr id="5" name="TextBox 4">
            <a:extLst>
              <a:ext uri="{FF2B5EF4-FFF2-40B4-BE49-F238E27FC236}">
                <a16:creationId xmlns:a16="http://schemas.microsoft.com/office/drawing/2014/main" id="{CC7370DD-9126-4275-ACEC-A41C14DEED92}"/>
              </a:ext>
            </a:extLst>
          </p:cNvPr>
          <p:cNvSpPr txBox="1"/>
          <p:nvPr/>
        </p:nvSpPr>
        <p:spPr>
          <a:xfrm>
            <a:off x="10631009" y="5579896"/>
            <a:ext cx="727969" cy="261610"/>
          </a:xfrm>
          <a:prstGeom prst="rect">
            <a:avLst/>
          </a:prstGeom>
          <a:solidFill>
            <a:srgbClr val="FF0000"/>
          </a:solidFill>
        </p:spPr>
        <p:txBody>
          <a:bodyPr wrap="square" rtlCol="0">
            <a:spAutoFit/>
          </a:bodyPr>
          <a:lstStyle/>
          <a:p>
            <a:r>
              <a:rPr lang="en-GB" sz="1100"/>
              <a:t>18 days</a:t>
            </a:r>
          </a:p>
        </p:txBody>
      </p:sp>
      <p:sp>
        <p:nvSpPr>
          <p:cNvPr id="7" name="TextBox 6">
            <a:extLst>
              <a:ext uri="{FF2B5EF4-FFF2-40B4-BE49-F238E27FC236}">
                <a16:creationId xmlns:a16="http://schemas.microsoft.com/office/drawing/2014/main" id="{9371C675-A050-456B-8D9B-FBEFB87AABC5}"/>
              </a:ext>
            </a:extLst>
          </p:cNvPr>
          <p:cNvSpPr txBox="1"/>
          <p:nvPr/>
        </p:nvSpPr>
        <p:spPr>
          <a:xfrm>
            <a:off x="11301941" y="6027209"/>
            <a:ext cx="626534" cy="276999"/>
          </a:xfrm>
          <a:prstGeom prst="rect">
            <a:avLst/>
          </a:prstGeom>
          <a:solidFill>
            <a:srgbClr val="92D050"/>
          </a:solidFill>
        </p:spPr>
        <p:style>
          <a:lnRef idx="0">
            <a:schemeClr val="accent5"/>
          </a:lnRef>
          <a:fillRef idx="3">
            <a:schemeClr val="accent5"/>
          </a:fillRef>
          <a:effectRef idx="3">
            <a:schemeClr val="accent5"/>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b="1">
                <a:solidFill>
                  <a:srgbClr val="FF0000"/>
                </a:solidFill>
                <a:cs typeface="Calibri Light"/>
              </a:rPr>
              <a:t>Critical</a:t>
            </a:r>
          </a:p>
        </p:txBody>
      </p:sp>
      <p:sp>
        <p:nvSpPr>
          <p:cNvPr id="6" name="Slide Number Placeholder 5">
            <a:extLst>
              <a:ext uri="{FF2B5EF4-FFF2-40B4-BE49-F238E27FC236}">
                <a16:creationId xmlns:a16="http://schemas.microsoft.com/office/drawing/2014/main" id="{057BA863-F3C3-433E-A962-79A357DD4DD3}"/>
              </a:ext>
            </a:extLst>
          </p:cNvPr>
          <p:cNvSpPr>
            <a:spLocks noGrp="1"/>
          </p:cNvSpPr>
          <p:nvPr>
            <p:ph type="sldNum" sz="quarter" idx="4"/>
          </p:nvPr>
        </p:nvSpPr>
        <p:spPr/>
        <p:txBody>
          <a:bodyPr/>
          <a:lstStyle/>
          <a:p>
            <a:pPr algn="ctr"/>
            <a:fld id="{817179DE-9BF3-494C-804F-0C7C90AC8700}" type="slidenum">
              <a:rPr lang="en-US" noProof="0" smtClean="0"/>
              <a:pPr algn="ctr"/>
              <a:t>11</a:t>
            </a:fld>
            <a:endParaRPr lang="en-GB"/>
          </a:p>
        </p:txBody>
      </p:sp>
    </p:spTree>
    <p:extLst>
      <p:ext uri="{BB962C8B-B14F-4D97-AF65-F5344CB8AC3E}">
        <p14:creationId xmlns:p14="http://schemas.microsoft.com/office/powerpoint/2010/main" val="2045927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7B00966-DAA0-485B-ADFB-77B9842D0C58}"/>
              </a:ext>
            </a:extLst>
          </p:cNvPr>
          <p:cNvPicPr>
            <a:picLocks noChangeAspect="1"/>
          </p:cNvPicPr>
          <p:nvPr/>
        </p:nvPicPr>
        <p:blipFill>
          <a:blip r:embed="rId2"/>
          <a:stretch>
            <a:fillRect/>
          </a:stretch>
        </p:blipFill>
        <p:spPr>
          <a:xfrm>
            <a:off x="0" y="0"/>
            <a:ext cx="12192000" cy="6858000"/>
          </a:xfrm>
          <a:prstGeom prst="rect">
            <a:avLst/>
          </a:prstGeom>
        </p:spPr>
      </p:pic>
      <p:sp>
        <p:nvSpPr>
          <p:cNvPr id="6" name="Title 5">
            <a:extLst>
              <a:ext uri="{FF2B5EF4-FFF2-40B4-BE49-F238E27FC236}">
                <a16:creationId xmlns:a16="http://schemas.microsoft.com/office/drawing/2014/main" id="{97CE374A-45B7-4E0D-B1CA-3E4564BBE92C}"/>
              </a:ext>
            </a:extLst>
          </p:cNvPr>
          <p:cNvSpPr>
            <a:spLocks noGrp="1"/>
          </p:cNvSpPr>
          <p:nvPr>
            <p:ph type="title"/>
          </p:nvPr>
        </p:nvSpPr>
        <p:spPr>
          <a:xfrm>
            <a:off x="635000" y="8466"/>
            <a:ext cx="10947400" cy="6438734"/>
          </a:xfrm>
        </p:spPr>
        <p:txBody>
          <a:bodyPr/>
          <a:lstStyle/>
          <a:p>
            <a:br>
              <a:rPr lang="en-GB" b="1">
                <a:latin typeface="Corbel"/>
              </a:rPr>
            </a:br>
            <a:br>
              <a:rPr lang="en-GB" b="1">
                <a:latin typeface="Corbel"/>
              </a:rPr>
            </a:br>
            <a:br>
              <a:rPr lang="en-GB" b="1">
                <a:latin typeface="Corbel"/>
              </a:rPr>
            </a:br>
            <a:br>
              <a:rPr lang="en-GB" b="1">
                <a:latin typeface="Corbel"/>
              </a:rPr>
            </a:br>
            <a:br>
              <a:rPr lang="en-GB" b="1">
                <a:latin typeface="Corbel"/>
              </a:rPr>
            </a:br>
            <a:r>
              <a:rPr lang="en-GB" sz="2000" b="1">
                <a:latin typeface="Corbel"/>
              </a:rPr>
              <a:t>Political</a:t>
            </a:r>
            <a:r>
              <a:rPr lang="en-GB" sz="2000">
                <a:latin typeface="Corbel"/>
              </a:rPr>
              <a:t>-Due to Brexit, many potential applicants from abroad, lose their chance to apply due to the short time allocated to the project, not being prepared with all the necessary documents to study in the UK</a:t>
            </a:r>
            <a:br>
              <a:rPr lang="en-GB" sz="2000">
                <a:latin typeface="Corbel"/>
              </a:rPr>
            </a:br>
            <a:br>
              <a:rPr lang="en-GB" sz="2000">
                <a:latin typeface="Corbel"/>
              </a:rPr>
            </a:br>
            <a:r>
              <a:rPr lang="en-GB" sz="2000" b="1">
                <a:latin typeface="Corbel"/>
              </a:rPr>
              <a:t>Economical</a:t>
            </a:r>
            <a:r>
              <a:rPr lang="en-GB" sz="2000">
                <a:latin typeface="Corbel"/>
              </a:rPr>
              <a:t>- the University Fee, could be considered to be high, reducing the number of applicants, without a proper guidance regarding student finance</a:t>
            </a:r>
            <a:br>
              <a:rPr lang="en-GB" sz="2000">
                <a:latin typeface="Corbel"/>
              </a:rPr>
            </a:br>
            <a:br>
              <a:rPr lang="en-GB" sz="2000">
                <a:latin typeface="Corbel"/>
              </a:rPr>
            </a:br>
            <a:r>
              <a:rPr lang="en-GB" sz="2000" b="1">
                <a:latin typeface="Corbel"/>
              </a:rPr>
              <a:t>Social</a:t>
            </a:r>
            <a:r>
              <a:rPr lang="en-GB" sz="2000">
                <a:latin typeface="Corbel"/>
              </a:rPr>
              <a:t>- poor marketing campaign of the program in local communities, leading in failure in raising awareness of the program</a:t>
            </a:r>
            <a:br>
              <a:rPr lang="en-GB" sz="2000">
                <a:latin typeface="Corbel"/>
              </a:rPr>
            </a:br>
            <a:br>
              <a:rPr lang="en-GB" sz="2000">
                <a:latin typeface="Corbel"/>
              </a:rPr>
            </a:br>
            <a:r>
              <a:rPr lang="en-GB" sz="2000" b="1">
                <a:latin typeface="Corbel"/>
              </a:rPr>
              <a:t>Technological</a:t>
            </a:r>
            <a:r>
              <a:rPr lang="en-GB" sz="2000">
                <a:latin typeface="Corbel"/>
              </a:rPr>
              <a:t>- Due to Covid, the recruitment is being done online, potential applicants may encounter digital problems, or even more, lack of digital gadgets</a:t>
            </a:r>
            <a:br>
              <a:rPr lang="en-GB" sz="2000">
                <a:latin typeface="Corbel"/>
              </a:rPr>
            </a:br>
            <a:br>
              <a:rPr lang="en-GB" sz="2000">
                <a:latin typeface="Corbel"/>
              </a:rPr>
            </a:br>
            <a:r>
              <a:rPr lang="en-GB" sz="2000" b="1">
                <a:latin typeface="Corbel"/>
              </a:rPr>
              <a:t>Environmental</a:t>
            </a:r>
            <a:r>
              <a:rPr lang="en-GB" sz="2000">
                <a:latin typeface="Corbel"/>
              </a:rPr>
              <a:t>- the project does not come with any environmental risks</a:t>
            </a:r>
            <a:br>
              <a:rPr lang="en-GB" sz="2000">
                <a:latin typeface="Corbel"/>
              </a:rPr>
            </a:br>
            <a:br>
              <a:rPr lang="en-GB" sz="2000">
                <a:latin typeface="Corbel"/>
              </a:rPr>
            </a:br>
            <a:r>
              <a:rPr lang="en-GB" sz="2000" b="1">
                <a:latin typeface="Corbel"/>
              </a:rPr>
              <a:t>Legal</a:t>
            </a:r>
            <a:r>
              <a:rPr lang="en-GB" sz="2000">
                <a:latin typeface="Corbel"/>
              </a:rPr>
              <a:t>- the candidates may be rejected due to lack of residence documents in the UK (</a:t>
            </a:r>
            <a:r>
              <a:rPr lang="en-GB" sz="2000" err="1">
                <a:latin typeface="Corbel"/>
              </a:rPr>
              <a:t>Levenfeld</a:t>
            </a:r>
            <a:r>
              <a:rPr lang="en-GB" sz="2000">
                <a:latin typeface="Corbel"/>
              </a:rPr>
              <a:t>, 2016)</a:t>
            </a:r>
            <a:endParaRPr lang="en-GB" sz="2000"/>
          </a:p>
        </p:txBody>
      </p:sp>
      <p:pic>
        <p:nvPicPr>
          <p:cNvPr id="3" name="Picture 2" descr="Icon&#10;&#10;Description automatically generated">
            <a:extLst>
              <a:ext uri="{FF2B5EF4-FFF2-40B4-BE49-F238E27FC236}">
                <a16:creationId xmlns:a16="http://schemas.microsoft.com/office/drawing/2014/main" id="{C77548F5-8BB7-4ADF-A13A-D313957D254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65825" y="-137388"/>
            <a:ext cx="10145769" cy="1814906"/>
          </a:xfrm>
          <a:prstGeom prst="rect">
            <a:avLst/>
          </a:prstGeom>
        </p:spPr>
      </p:pic>
      <p:sp>
        <p:nvSpPr>
          <p:cNvPr id="18" name="TextBox 17">
            <a:extLst>
              <a:ext uri="{FF2B5EF4-FFF2-40B4-BE49-F238E27FC236}">
                <a16:creationId xmlns:a16="http://schemas.microsoft.com/office/drawing/2014/main" id="{071D7D7D-953E-40E6-8434-D275C16EB8AB}"/>
              </a:ext>
            </a:extLst>
          </p:cNvPr>
          <p:cNvSpPr txBox="1"/>
          <p:nvPr/>
        </p:nvSpPr>
        <p:spPr>
          <a:xfrm>
            <a:off x="135467" y="6353099"/>
            <a:ext cx="12081007" cy="470131"/>
          </a:xfrm>
          <a:prstGeom prst="rect">
            <a:avLst/>
          </a:prstGeom>
          <a:noFill/>
        </p:spPr>
        <p:txBody>
          <a:bodyPr wrap="square" lIns="91440" tIns="45720" rIns="91440" bIns="45720" rtlCol="0" anchor="t">
            <a:spAutoFit/>
          </a:bodyPr>
          <a:lstStyle/>
          <a:p>
            <a:r>
              <a:rPr lang="en-GB" sz="1200">
                <a:latin typeface="Arial"/>
                <a:cs typeface="Arial"/>
              </a:rPr>
              <a:t>Levenfeld, E. (2021), Using PESTLE Analysis for Project Risk &amp; Opportunities Assessment, Available: https://www.linkedin.com/pulse/using-pestle-analysis-project-risk-opportunities-eduardo-Levenfeld, (Accessed:12 June 2021)</a:t>
            </a:r>
          </a:p>
        </p:txBody>
      </p:sp>
      <p:sp>
        <p:nvSpPr>
          <p:cNvPr id="2" name="Slide Number Placeholder 1">
            <a:extLst>
              <a:ext uri="{FF2B5EF4-FFF2-40B4-BE49-F238E27FC236}">
                <a16:creationId xmlns:a16="http://schemas.microsoft.com/office/drawing/2014/main" id="{525788C5-888B-4707-A513-F56013BF3BF9}"/>
              </a:ext>
            </a:extLst>
          </p:cNvPr>
          <p:cNvSpPr>
            <a:spLocks noGrp="1"/>
          </p:cNvSpPr>
          <p:nvPr>
            <p:ph type="sldNum" sz="quarter" idx="4"/>
          </p:nvPr>
        </p:nvSpPr>
        <p:spPr/>
        <p:txBody>
          <a:bodyPr/>
          <a:lstStyle/>
          <a:p>
            <a:pPr algn="ctr"/>
            <a:fld id="{817179DE-9BF3-494C-804F-0C7C90AC8700}" type="slidenum">
              <a:rPr lang="en-US" noProof="0" smtClean="0"/>
              <a:pPr algn="ctr"/>
              <a:t>12</a:t>
            </a:fld>
            <a:endParaRPr lang="en-GB"/>
          </a:p>
        </p:txBody>
      </p:sp>
    </p:spTree>
    <p:extLst>
      <p:ext uri="{BB962C8B-B14F-4D97-AF65-F5344CB8AC3E}">
        <p14:creationId xmlns:p14="http://schemas.microsoft.com/office/powerpoint/2010/main" val="876529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5" descr="slide number">
            <a:extLst>
              <a:ext uri="{FF2B5EF4-FFF2-40B4-BE49-F238E27FC236}">
                <a16:creationId xmlns:a16="http://schemas.microsoft.com/office/drawing/2014/main" id="{B7F99E8F-CFBF-4A36-93EC-B66007DF4F2C}"/>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dirty="0" smtClean="0">
                <a:solidFill>
                  <a:schemeClr val="bg1"/>
                </a:solidFill>
              </a:rPr>
              <a:pPr algn="ctr"/>
              <a:t>13</a:t>
            </a:fld>
            <a:endParaRPr lang="en-US" sz="1200">
              <a:solidFill>
                <a:schemeClr val="bg1"/>
              </a:solidFill>
            </a:endParaRPr>
          </a:p>
        </p:txBody>
      </p:sp>
      <p:pic>
        <p:nvPicPr>
          <p:cNvPr id="20" name="Picture 19">
            <a:extLst>
              <a:ext uri="{FF2B5EF4-FFF2-40B4-BE49-F238E27FC236}">
                <a16:creationId xmlns:a16="http://schemas.microsoft.com/office/drawing/2014/main" id="{54F019EB-96F9-4AC1-A555-6A73D1DF6DED}"/>
              </a:ext>
            </a:extLst>
          </p:cNvPr>
          <p:cNvPicPr>
            <a:picLocks noChangeAspect="1"/>
          </p:cNvPicPr>
          <p:nvPr/>
        </p:nvPicPr>
        <p:blipFill>
          <a:blip r:embed="rId2">
            <a:alphaModFix amt="35000"/>
            <a:duotone>
              <a:schemeClr val="accent1">
                <a:shade val="45000"/>
                <a:satMod val="135000"/>
              </a:schemeClr>
              <a:prstClr val="white"/>
            </a:duotone>
            <a:extLst>
              <a:ext uri="{BEBA8EAE-BF5A-486C-A8C5-ECC9F3942E4B}">
                <a14:imgProps xmlns:a14="http://schemas.microsoft.com/office/drawing/2010/main">
                  <a14:imgLayer r:embed="rId3">
                    <a14:imgEffect>
                      <a14:colorTemperature colorTemp="11200"/>
                    </a14:imgEffect>
                  </a14:imgLayer>
                </a14:imgProps>
              </a:ext>
            </a:extLst>
          </a:blip>
          <a:stretch>
            <a:fillRect/>
          </a:stretch>
        </p:blipFill>
        <p:spPr>
          <a:xfrm>
            <a:off x="17755" y="-16934"/>
            <a:ext cx="12156489" cy="6857999"/>
          </a:xfrm>
          <a:prstGeom prst="rect">
            <a:avLst/>
          </a:prstGeom>
          <a:ln>
            <a:noFill/>
          </a:ln>
          <a:effectLst>
            <a:outerShdw blurRad="292100" dist="139700" dir="2700000" algn="tl" rotWithShape="0">
              <a:srgbClr val="333333">
                <a:alpha val="65000"/>
              </a:srgbClr>
            </a:outerShdw>
          </a:effectLst>
        </p:spPr>
      </p:pic>
      <p:graphicFrame>
        <p:nvGraphicFramePr>
          <p:cNvPr id="27" name="Table 27">
            <a:extLst>
              <a:ext uri="{FF2B5EF4-FFF2-40B4-BE49-F238E27FC236}">
                <a16:creationId xmlns:a16="http://schemas.microsoft.com/office/drawing/2014/main" id="{6BB7A246-0AB7-46E2-9A25-CFE6759DC764}"/>
              </a:ext>
            </a:extLst>
          </p:cNvPr>
          <p:cNvGraphicFramePr>
            <a:graphicFrameLocks noGrp="1"/>
          </p:cNvGraphicFramePr>
          <p:nvPr>
            <p:extLst>
              <p:ext uri="{D42A27DB-BD31-4B8C-83A1-F6EECF244321}">
                <p14:modId xmlns:p14="http://schemas.microsoft.com/office/powerpoint/2010/main" val="2026350912"/>
              </p:ext>
            </p:extLst>
          </p:nvPr>
        </p:nvGraphicFramePr>
        <p:xfrm>
          <a:off x="635000" y="719666"/>
          <a:ext cx="11263428" cy="5609598"/>
        </p:xfrm>
        <a:graphic>
          <a:graphicData uri="http://schemas.openxmlformats.org/drawingml/2006/table">
            <a:tbl>
              <a:tblPr firstRow="1" bandRow="1">
                <a:tableStyleId>{5940675A-B579-460E-94D1-54222C63F5DA}</a:tableStyleId>
              </a:tblPr>
              <a:tblGrid>
                <a:gridCol w="5631714">
                  <a:extLst>
                    <a:ext uri="{9D8B030D-6E8A-4147-A177-3AD203B41FA5}">
                      <a16:colId xmlns:a16="http://schemas.microsoft.com/office/drawing/2014/main" val="1199774637"/>
                    </a:ext>
                  </a:extLst>
                </a:gridCol>
                <a:gridCol w="5631714">
                  <a:extLst>
                    <a:ext uri="{9D8B030D-6E8A-4147-A177-3AD203B41FA5}">
                      <a16:colId xmlns:a16="http://schemas.microsoft.com/office/drawing/2014/main" val="2332437671"/>
                    </a:ext>
                  </a:extLst>
                </a:gridCol>
              </a:tblGrid>
              <a:tr h="518799">
                <a:tc>
                  <a:txBody>
                    <a:bodyPr/>
                    <a:lstStyle/>
                    <a:p>
                      <a:pPr algn="ctr"/>
                      <a:r>
                        <a:rPr lang="en-GB" sz="2000" b="1">
                          <a:latin typeface="Arial Black"/>
                        </a:rPr>
                        <a:t>Strengths</a:t>
                      </a:r>
                    </a:p>
                  </a:txBody>
                  <a:tcPr>
                    <a:solidFill>
                      <a:schemeClr val="accent2">
                        <a:lumMod val="50000"/>
                        <a:lumOff val="50000"/>
                      </a:schemeClr>
                    </a:solidFill>
                  </a:tcPr>
                </a:tc>
                <a:tc>
                  <a:txBody>
                    <a:bodyPr/>
                    <a:lstStyle/>
                    <a:p>
                      <a:pPr algn="ctr"/>
                      <a:r>
                        <a:rPr lang="en-GB" sz="2000" b="1">
                          <a:latin typeface="Arial Black"/>
                        </a:rPr>
                        <a:t>Weaknesses</a:t>
                      </a:r>
                    </a:p>
                  </a:txBody>
                  <a:tcPr>
                    <a:solidFill>
                      <a:schemeClr val="accent5">
                        <a:lumMod val="40000"/>
                        <a:lumOff val="60000"/>
                      </a:schemeClr>
                    </a:solidFill>
                  </a:tcPr>
                </a:tc>
                <a:extLst>
                  <a:ext uri="{0D108BD9-81ED-4DB2-BD59-A6C34878D82A}">
                    <a16:rowId xmlns:a16="http://schemas.microsoft.com/office/drawing/2014/main" val="1159653622"/>
                  </a:ext>
                </a:extLst>
              </a:tr>
              <a:tr h="2178960">
                <a:tc>
                  <a:txBody>
                    <a:bodyPr/>
                    <a:lstStyle/>
                    <a:p>
                      <a:pPr marL="342900" indent="-342900" algn="l">
                        <a:buFont typeface="Arial" panose="020B0604020202020204" pitchFamily="34" charset="0"/>
                        <a:buChar char="•"/>
                      </a:pPr>
                      <a:r>
                        <a:rPr lang="en-GB" sz="1600" b="1">
                          <a:latin typeface="Arial Black"/>
                        </a:rPr>
                        <a:t>The project team had previous work together with successful outcomes</a:t>
                      </a:r>
                    </a:p>
                    <a:p>
                      <a:pPr marL="0" indent="0" algn="l">
                        <a:buFont typeface="Arial" panose="020B0604020202020204" pitchFamily="34" charset="0"/>
                        <a:buNone/>
                      </a:pPr>
                      <a:endParaRPr lang="en-GB" sz="1600" b="1">
                        <a:latin typeface="Arial Black" panose="020B0A04020102020204" pitchFamily="34" charset="0"/>
                      </a:endParaRPr>
                    </a:p>
                    <a:p>
                      <a:pPr marL="342900" indent="-342900" algn="l">
                        <a:buFont typeface="Arial" panose="020B0604020202020204" pitchFamily="34" charset="0"/>
                        <a:buChar char="•"/>
                      </a:pPr>
                      <a:r>
                        <a:rPr lang="en-GB" sz="1600" b="1">
                          <a:latin typeface="Arial Black"/>
                        </a:rPr>
                        <a:t>Previous experience as graduates of the program</a:t>
                      </a:r>
                    </a:p>
                    <a:p>
                      <a:pPr marL="0" indent="0" algn="l">
                        <a:buFont typeface="Arial" panose="020B0604020202020204" pitchFamily="34" charset="0"/>
                        <a:buNone/>
                      </a:pPr>
                      <a:endParaRPr lang="en-GB" sz="1600" b="1">
                        <a:latin typeface="Arial Black" panose="020B0A04020102020204" pitchFamily="34" charset="0"/>
                      </a:endParaRPr>
                    </a:p>
                    <a:p>
                      <a:pPr marL="342900" indent="-342900" algn="l">
                        <a:buFont typeface="Arial" panose="020B0604020202020204" pitchFamily="34" charset="0"/>
                        <a:buChar char="•"/>
                      </a:pPr>
                      <a:r>
                        <a:rPr lang="en-GB" sz="1600" b="1">
                          <a:latin typeface="Arial Black"/>
                        </a:rPr>
                        <a:t>Good communication skills</a:t>
                      </a:r>
                    </a:p>
                    <a:p>
                      <a:pPr marL="0" indent="0" algn="l">
                        <a:buFont typeface="Arial" panose="020B0604020202020204" pitchFamily="34" charset="0"/>
                        <a:buNone/>
                      </a:pPr>
                      <a:endParaRPr lang="en-GB" sz="1600" b="1">
                        <a:latin typeface="Arial Black" panose="020B0A04020102020204" pitchFamily="34" charset="0"/>
                      </a:endParaRPr>
                    </a:p>
                    <a:p>
                      <a:pPr marL="342900" indent="-342900" algn="l">
                        <a:buFont typeface="Arial" panose="020B0604020202020204" pitchFamily="34" charset="0"/>
                        <a:buChar char="•"/>
                      </a:pPr>
                      <a:r>
                        <a:rPr lang="en-GB" sz="1600" b="1">
                          <a:latin typeface="Arial Black"/>
                        </a:rPr>
                        <a:t>Well motivated</a:t>
                      </a:r>
                    </a:p>
                  </a:txBody>
                  <a:tcPr/>
                </a:tc>
                <a:tc>
                  <a:txBody>
                    <a:bodyPr/>
                    <a:lstStyle/>
                    <a:p>
                      <a:pPr marL="342900" indent="-342900" algn="l">
                        <a:buFont typeface="Arial" panose="020B0604020202020204" pitchFamily="34" charset="0"/>
                        <a:buChar char="•"/>
                      </a:pPr>
                      <a:r>
                        <a:rPr lang="en-GB" sz="1600" b="1">
                          <a:latin typeface="Arial Black"/>
                        </a:rPr>
                        <a:t>Deficiency in knowledge regarding project management</a:t>
                      </a:r>
                    </a:p>
                    <a:p>
                      <a:pPr marL="0" indent="0" algn="l">
                        <a:buFont typeface="Arial" panose="020B0604020202020204" pitchFamily="34" charset="0"/>
                        <a:buNone/>
                      </a:pPr>
                      <a:endParaRPr lang="en-GB" sz="1600" b="1">
                        <a:latin typeface="Arial Black" panose="020B0A04020102020204" pitchFamily="34" charset="0"/>
                      </a:endParaRPr>
                    </a:p>
                    <a:p>
                      <a:pPr marL="342900" indent="-342900" algn="l">
                        <a:buFont typeface="Arial" panose="020B0604020202020204" pitchFamily="34" charset="0"/>
                        <a:buChar char="•"/>
                      </a:pPr>
                      <a:r>
                        <a:rPr lang="en-GB" sz="1600" b="1">
                          <a:latin typeface="Arial Black"/>
                        </a:rPr>
                        <a:t>Lack of communication between the team project members, due to their professional life</a:t>
                      </a:r>
                    </a:p>
                  </a:txBody>
                  <a:tcPr/>
                </a:tc>
                <a:extLst>
                  <a:ext uri="{0D108BD9-81ED-4DB2-BD59-A6C34878D82A}">
                    <a16:rowId xmlns:a16="http://schemas.microsoft.com/office/drawing/2014/main" val="1500255314"/>
                  </a:ext>
                </a:extLst>
              </a:tr>
              <a:tr h="518799">
                <a:tc>
                  <a:txBody>
                    <a:bodyPr/>
                    <a:lstStyle/>
                    <a:p>
                      <a:pPr algn="ctr"/>
                      <a:r>
                        <a:rPr lang="en-GB" sz="1600" b="1">
                          <a:latin typeface="Arial Black"/>
                        </a:rPr>
                        <a:t>Opportunities</a:t>
                      </a:r>
                    </a:p>
                  </a:txBody>
                  <a:tcPr>
                    <a:solidFill>
                      <a:schemeClr val="accent3">
                        <a:lumMod val="60000"/>
                        <a:lumOff val="40000"/>
                      </a:schemeClr>
                    </a:solidFill>
                  </a:tcPr>
                </a:tc>
                <a:tc>
                  <a:txBody>
                    <a:bodyPr/>
                    <a:lstStyle/>
                    <a:p>
                      <a:pPr algn="ctr"/>
                      <a:r>
                        <a:rPr lang="en-GB" sz="1600" b="1">
                          <a:latin typeface="Arial Black"/>
                        </a:rPr>
                        <a:t>Threats</a:t>
                      </a:r>
                    </a:p>
                  </a:txBody>
                  <a:tcPr>
                    <a:solidFill>
                      <a:schemeClr val="accent6">
                        <a:lumMod val="60000"/>
                        <a:lumOff val="40000"/>
                      </a:schemeClr>
                    </a:solidFill>
                  </a:tcPr>
                </a:tc>
                <a:extLst>
                  <a:ext uri="{0D108BD9-81ED-4DB2-BD59-A6C34878D82A}">
                    <a16:rowId xmlns:a16="http://schemas.microsoft.com/office/drawing/2014/main" val="3779581997"/>
                  </a:ext>
                </a:extLst>
              </a:tr>
              <a:tr h="2075201">
                <a:tc>
                  <a:txBody>
                    <a:bodyPr/>
                    <a:lstStyle/>
                    <a:p>
                      <a:pPr marL="342900" indent="-342900" algn="l">
                        <a:buFont typeface="Arial" panose="020B0604020202020204" pitchFamily="34" charset="0"/>
                        <a:buChar char="•"/>
                      </a:pPr>
                      <a:r>
                        <a:rPr lang="en-GB" sz="1600" b="1">
                          <a:latin typeface="Arial Black"/>
                        </a:rPr>
                        <a:t>Developing new skills and gathering more knowledge regarding project management in an organisation</a:t>
                      </a:r>
                    </a:p>
                    <a:p>
                      <a:pPr marL="0" indent="0" algn="l">
                        <a:buFont typeface="Arial" panose="020B0604020202020204" pitchFamily="34" charset="0"/>
                        <a:buNone/>
                      </a:pPr>
                      <a:endParaRPr lang="en-GB" sz="1600" b="1">
                        <a:latin typeface="Arial Black" panose="020B0A04020102020204" pitchFamily="34" charset="0"/>
                      </a:endParaRPr>
                    </a:p>
                    <a:p>
                      <a:pPr marL="342900" indent="-342900" algn="l">
                        <a:buFont typeface="Arial" panose="020B0604020202020204" pitchFamily="34" charset="0"/>
                        <a:buChar char="•"/>
                      </a:pPr>
                      <a:r>
                        <a:rPr lang="en-GB" sz="1600" b="1">
                          <a:latin typeface="Arial Black"/>
                        </a:rPr>
                        <a:t>Improve time management</a:t>
                      </a:r>
                    </a:p>
                  </a:txBody>
                  <a:tcPr/>
                </a:tc>
                <a:tc>
                  <a:txBody>
                    <a:bodyPr/>
                    <a:lstStyle/>
                    <a:p>
                      <a:pPr marL="342900" indent="-342900" algn="l">
                        <a:buFont typeface="Arial" panose="020B0604020202020204" pitchFamily="34" charset="0"/>
                        <a:buChar char="•"/>
                      </a:pPr>
                      <a:r>
                        <a:rPr lang="en-GB" sz="1600" b="1">
                          <a:latin typeface="Arial Black"/>
                        </a:rPr>
                        <a:t>Possibility of one project team member to leave during any of the project life cycle phase</a:t>
                      </a:r>
                    </a:p>
                    <a:p>
                      <a:pPr marL="0" indent="0" algn="l">
                        <a:buFont typeface="Arial" panose="020B0604020202020204" pitchFamily="34" charset="0"/>
                        <a:buNone/>
                      </a:pPr>
                      <a:endParaRPr lang="en-GB" sz="1600" b="1">
                        <a:latin typeface="Arial Black" panose="020B0A04020102020204" pitchFamily="34" charset="0"/>
                      </a:endParaRPr>
                    </a:p>
                    <a:p>
                      <a:pPr marL="342900" indent="-342900" algn="l">
                        <a:buFont typeface="Arial" panose="020B0604020202020204" pitchFamily="34" charset="0"/>
                        <a:buChar char="•"/>
                      </a:pPr>
                      <a:r>
                        <a:rPr lang="en-GB" sz="1600" b="1">
                          <a:latin typeface="Arial Black"/>
                        </a:rPr>
                        <a:t>Lack of motivation</a:t>
                      </a:r>
                    </a:p>
                    <a:p>
                      <a:pPr marL="0" indent="0" algn="l">
                        <a:buFont typeface="Arial" panose="020B0604020202020204" pitchFamily="34" charset="0"/>
                        <a:buNone/>
                      </a:pPr>
                      <a:endParaRPr lang="en-GB" sz="1600" b="1">
                        <a:latin typeface="Arial Black" panose="020B0A04020102020204" pitchFamily="34" charset="0"/>
                      </a:endParaRPr>
                    </a:p>
                    <a:p>
                      <a:pPr marL="342900" indent="-342900" algn="l">
                        <a:buFont typeface="Arial" panose="020B0604020202020204" pitchFamily="34" charset="0"/>
                        <a:buChar char="•"/>
                      </a:pPr>
                      <a:r>
                        <a:rPr lang="en-GB" sz="1600" b="1">
                          <a:latin typeface="Arial Black"/>
                        </a:rPr>
                        <a:t>Failure in delivering the scope of the project regarding  the time, budget and quality.</a:t>
                      </a:r>
                    </a:p>
                    <a:p>
                      <a:pPr algn="l"/>
                      <a:endParaRPr lang="en-GB" sz="1600" b="1">
                        <a:latin typeface="Arial Black" panose="020B0A04020102020204" pitchFamily="34" charset="0"/>
                      </a:endParaRPr>
                    </a:p>
                  </a:txBody>
                  <a:tcPr/>
                </a:tc>
                <a:extLst>
                  <a:ext uri="{0D108BD9-81ED-4DB2-BD59-A6C34878D82A}">
                    <a16:rowId xmlns:a16="http://schemas.microsoft.com/office/drawing/2014/main" val="2714627999"/>
                  </a:ext>
                </a:extLst>
              </a:tr>
            </a:tbl>
          </a:graphicData>
        </a:graphic>
      </p:graphicFrame>
      <p:sp>
        <p:nvSpPr>
          <p:cNvPr id="28" name="TextBox 27">
            <a:extLst>
              <a:ext uri="{FF2B5EF4-FFF2-40B4-BE49-F238E27FC236}">
                <a16:creationId xmlns:a16="http://schemas.microsoft.com/office/drawing/2014/main" id="{AA7EBBBA-BDF3-44D1-B063-37811E16B6E8}"/>
              </a:ext>
            </a:extLst>
          </p:cNvPr>
          <p:cNvSpPr txBox="1"/>
          <p:nvPr/>
        </p:nvSpPr>
        <p:spPr>
          <a:xfrm>
            <a:off x="5370990" y="550416"/>
            <a:ext cx="45719" cy="369332"/>
          </a:xfrm>
          <a:prstGeom prst="rect">
            <a:avLst/>
          </a:prstGeom>
          <a:noFill/>
        </p:spPr>
        <p:txBody>
          <a:bodyPr wrap="square" rtlCol="0">
            <a:spAutoFit/>
          </a:bodyPr>
          <a:lstStyle/>
          <a:p>
            <a:endParaRPr lang="en-GB"/>
          </a:p>
        </p:txBody>
      </p:sp>
      <p:sp>
        <p:nvSpPr>
          <p:cNvPr id="29" name="TextBox 28">
            <a:extLst>
              <a:ext uri="{FF2B5EF4-FFF2-40B4-BE49-F238E27FC236}">
                <a16:creationId xmlns:a16="http://schemas.microsoft.com/office/drawing/2014/main" id="{34D1FDFF-3D66-48E6-A228-12FA914730A9}"/>
              </a:ext>
            </a:extLst>
          </p:cNvPr>
          <p:cNvSpPr txBox="1"/>
          <p:nvPr/>
        </p:nvSpPr>
        <p:spPr>
          <a:xfrm>
            <a:off x="1563800" y="236120"/>
            <a:ext cx="8290413" cy="369332"/>
          </a:xfrm>
          <a:prstGeom prst="rect">
            <a:avLst/>
          </a:prstGeom>
          <a:noFill/>
        </p:spPr>
        <p:txBody>
          <a:bodyPr wrap="square" rtlCol="0">
            <a:spAutoFit/>
          </a:bodyPr>
          <a:lstStyle/>
          <a:p>
            <a:pPr algn="ctr"/>
            <a:r>
              <a:rPr lang="en-GB" b="1">
                <a:latin typeface="Amasis MT Pro Black" panose="02040A04050005020304" pitchFamily="18" charset="0"/>
              </a:rPr>
              <a:t>Skills for the workplace Project Team SWOT Analysis</a:t>
            </a:r>
          </a:p>
        </p:txBody>
      </p:sp>
      <p:sp>
        <p:nvSpPr>
          <p:cNvPr id="30" name="TextBox 29">
            <a:extLst>
              <a:ext uri="{FF2B5EF4-FFF2-40B4-BE49-F238E27FC236}">
                <a16:creationId xmlns:a16="http://schemas.microsoft.com/office/drawing/2014/main" id="{4223A3E9-594D-47B5-B5F3-4FE645106A8B}"/>
              </a:ext>
            </a:extLst>
          </p:cNvPr>
          <p:cNvSpPr txBox="1"/>
          <p:nvPr/>
        </p:nvSpPr>
        <p:spPr>
          <a:xfrm>
            <a:off x="201243" y="6365500"/>
            <a:ext cx="11675531"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Lim, R. (2021) Drive Better Decision Making with SWOT Analysis, Available: https://project-management.com/swot-analysis/, (Accessed:12 June 2021)</a:t>
            </a:r>
          </a:p>
        </p:txBody>
      </p:sp>
      <p:sp>
        <p:nvSpPr>
          <p:cNvPr id="2" name="Slide Number Placeholder 1">
            <a:extLst>
              <a:ext uri="{FF2B5EF4-FFF2-40B4-BE49-F238E27FC236}">
                <a16:creationId xmlns:a16="http://schemas.microsoft.com/office/drawing/2014/main" id="{6D082485-2CE3-4161-9C67-926AA8589FC0}"/>
              </a:ext>
            </a:extLst>
          </p:cNvPr>
          <p:cNvSpPr>
            <a:spLocks noGrp="1"/>
          </p:cNvSpPr>
          <p:nvPr>
            <p:ph type="sldNum" sz="quarter" idx="4"/>
          </p:nvPr>
        </p:nvSpPr>
        <p:spPr/>
        <p:txBody>
          <a:bodyPr/>
          <a:lstStyle/>
          <a:p>
            <a:pPr algn="ctr"/>
            <a:fld id="{817179DE-9BF3-494C-804F-0C7C90AC8700}" type="slidenum">
              <a:rPr lang="en-US" noProof="0" smtClean="0"/>
              <a:pPr algn="ctr"/>
              <a:t>13</a:t>
            </a:fld>
            <a:endParaRPr lang="en-GB"/>
          </a:p>
        </p:txBody>
      </p:sp>
    </p:spTree>
    <p:extLst>
      <p:ext uri="{BB962C8B-B14F-4D97-AF65-F5344CB8AC3E}">
        <p14:creationId xmlns:p14="http://schemas.microsoft.com/office/powerpoint/2010/main" val="20220264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7B00966-DAA0-485B-ADFB-77B9842D0C58}"/>
              </a:ext>
            </a:extLst>
          </p:cNvPr>
          <p:cNvPicPr>
            <a:picLocks noChangeAspect="1"/>
          </p:cNvPicPr>
          <p:nvPr/>
        </p:nvPicPr>
        <p:blipFill>
          <a:blip r:embed="rId2"/>
          <a:stretch>
            <a:fillRect/>
          </a:stretch>
        </p:blipFill>
        <p:spPr>
          <a:xfrm>
            <a:off x="0" y="0"/>
            <a:ext cx="12192000" cy="6858000"/>
          </a:xfrm>
          <a:prstGeom prst="rect">
            <a:avLst/>
          </a:prstGeom>
        </p:spPr>
      </p:pic>
      <p:sp>
        <p:nvSpPr>
          <p:cNvPr id="13" name="Slide Number Placeholder 5" descr="slide number">
            <a:extLst>
              <a:ext uri="{FF2B5EF4-FFF2-40B4-BE49-F238E27FC236}">
                <a16:creationId xmlns:a16="http://schemas.microsoft.com/office/drawing/2014/main" id="{D803F682-0E68-4ECD-A92D-F73743FF2E6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dirty="0" smtClean="0">
                <a:solidFill>
                  <a:schemeClr val="bg1"/>
                </a:solidFill>
              </a:rPr>
              <a:pPr algn="ctr"/>
              <a:t>14</a:t>
            </a:fld>
            <a:endParaRPr lang="en-US" sz="1200">
              <a:solidFill>
                <a:schemeClr val="bg1"/>
              </a:solidFill>
            </a:endParaRPr>
          </a:p>
        </p:txBody>
      </p:sp>
      <p:sp>
        <p:nvSpPr>
          <p:cNvPr id="6" name="Title 5">
            <a:extLst>
              <a:ext uri="{FF2B5EF4-FFF2-40B4-BE49-F238E27FC236}">
                <a16:creationId xmlns:a16="http://schemas.microsoft.com/office/drawing/2014/main" id="{97CE374A-45B7-4E0D-B1CA-3E4564BBE92C}"/>
              </a:ext>
            </a:extLst>
          </p:cNvPr>
          <p:cNvSpPr>
            <a:spLocks noGrp="1"/>
          </p:cNvSpPr>
          <p:nvPr>
            <p:ph type="title"/>
          </p:nvPr>
        </p:nvSpPr>
        <p:spPr>
          <a:xfrm>
            <a:off x="0" y="0"/>
            <a:ext cx="12192000" cy="6447200"/>
          </a:xfrm>
        </p:spPr>
        <p:txBody>
          <a:bodyPr/>
          <a:lstStyle/>
          <a:p>
            <a:br>
              <a:rPr lang="en-GB" b="1">
                <a:latin typeface="Corbel"/>
              </a:rPr>
            </a:br>
            <a:br>
              <a:rPr lang="en-GB" b="1">
                <a:latin typeface="Corbel"/>
              </a:rPr>
            </a:br>
            <a:br>
              <a:rPr lang="en-GB" b="1">
                <a:latin typeface="Corbel"/>
              </a:rPr>
            </a:br>
            <a:br>
              <a:rPr lang="en-GB" b="1">
                <a:latin typeface="Corbel"/>
              </a:rPr>
            </a:br>
            <a:br>
              <a:rPr lang="en-GB" b="1">
                <a:latin typeface="Corbel"/>
              </a:rPr>
            </a:br>
            <a:endParaRPr lang="en-GB" sz="2000"/>
          </a:p>
        </p:txBody>
      </p:sp>
      <p:sp>
        <p:nvSpPr>
          <p:cNvPr id="2" name="TextBox 1">
            <a:extLst>
              <a:ext uri="{FF2B5EF4-FFF2-40B4-BE49-F238E27FC236}">
                <a16:creationId xmlns:a16="http://schemas.microsoft.com/office/drawing/2014/main" id="{C505AB5D-E694-4F7F-8643-9D75794E84C5}"/>
              </a:ext>
            </a:extLst>
          </p:cNvPr>
          <p:cNvSpPr txBox="1"/>
          <p:nvPr/>
        </p:nvSpPr>
        <p:spPr>
          <a:xfrm>
            <a:off x="728134" y="262467"/>
            <a:ext cx="1033779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latin typeface="Times New Roman"/>
                <a:cs typeface="Calibri Light"/>
              </a:rPr>
              <a:t>Risk Analysis Of a Student Recruitment Campaign </a:t>
            </a:r>
          </a:p>
          <a:p>
            <a:pPr algn="ctr"/>
            <a:endParaRPr lang="en-GB">
              <a:cs typeface="Calibri Light"/>
            </a:endParaRPr>
          </a:p>
        </p:txBody>
      </p:sp>
      <p:pic>
        <p:nvPicPr>
          <p:cNvPr id="3" name="Picture 3" descr="Table&#10;&#10;Description automatically generated">
            <a:extLst>
              <a:ext uri="{FF2B5EF4-FFF2-40B4-BE49-F238E27FC236}">
                <a16:creationId xmlns:a16="http://schemas.microsoft.com/office/drawing/2014/main" id="{271D90D9-5F30-4A6E-9B8D-04A476FB4D6E}"/>
              </a:ext>
            </a:extLst>
          </p:cNvPr>
          <p:cNvPicPr>
            <a:picLocks noChangeAspect="1"/>
          </p:cNvPicPr>
          <p:nvPr/>
        </p:nvPicPr>
        <p:blipFill>
          <a:blip r:embed="rId3"/>
          <a:stretch>
            <a:fillRect/>
          </a:stretch>
        </p:blipFill>
        <p:spPr>
          <a:xfrm>
            <a:off x="1202267" y="937050"/>
            <a:ext cx="9389532" cy="5822101"/>
          </a:xfrm>
          <a:prstGeom prst="rect">
            <a:avLst/>
          </a:prstGeom>
        </p:spPr>
      </p:pic>
      <p:sp>
        <p:nvSpPr>
          <p:cNvPr id="4" name="Slide Number Placeholder 3">
            <a:extLst>
              <a:ext uri="{FF2B5EF4-FFF2-40B4-BE49-F238E27FC236}">
                <a16:creationId xmlns:a16="http://schemas.microsoft.com/office/drawing/2014/main" id="{54B72970-8FE5-4276-9FA9-6B34E1DDABD7}"/>
              </a:ext>
            </a:extLst>
          </p:cNvPr>
          <p:cNvSpPr>
            <a:spLocks noGrp="1"/>
          </p:cNvSpPr>
          <p:nvPr>
            <p:ph type="sldNum" sz="quarter" idx="4"/>
          </p:nvPr>
        </p:nvSpPr>
        <p:spPr/>
        <p:txBody>
          <a:bodyPr/>
          <a:lstStyle/>
          <a:p>
            <a:pPr algn="ctr"/>
            <a:fld id="{817179DE-9BF3-494C-804F-0C7C90AC8700}" type="slidenum">
              <a:rPr lang="en-US" noProof="0" smtClean="0"/>
              <a:pPr algn="ctr"/>
              <a:t>14</a:t>
            </a:fld>
            <a:endParaRPr lang="en-GB"/>
          </a:p>
        </p:txBody>
      </p:sp>
    </p:spTree>
    <p:extLst>
      <p:ext uri="{BB962C8B-B14F-4D97-AF65-F5344CB8AC3E}">
        <p14:creationId xmlns:p14="http://schemas.microsoft.com/office/powerpoint/2010/main" val="2678460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room of red chairs in front of a window">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val="1"/>
              </a:ext>
            </a:extLst>
          </p:cNvPr>
          <p:cNvGrpSpPr/>
          <p:nvPr/>
        </p:nvGrpSpPr>
        <p:grpSpPr>
          <a:xfrm>
            <a:off x="-3740" y="-50799"/>
            <a:ext cx="12457049" cy="6942666"/>
            <a:chOff x="-3740" y="-50799"/>
            <a:chExt cx="6208649" cy="6942666"/>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2907269" y="-50799"/>
              <a:ext cx="3222172" cy="6942666"/>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extBox 1">
            <a:extLst>
              <a:ext uri="{FF2B5EF4-FFF2-40B4-BE49-F238E27FC236}">
                <a16:creationId xmlns:a16="http://schemas.microsoft.com/office/drawing/2014/main" id="{C1937059-E463-4D8B-AD19-6EBE8C92CB0A}"/>
              </a:ext>
            </a:extLst>
          </p:cNvPr>
          <p:cNvSpPr txBox="1"/>
          <p:nvPr/>
        </p:nvSpPr>
        <p:spPr>
          <a:xfrm>
            <a:off x="7039155" y="583721"/>
            <a:ext cx="502919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t>    Monitoring and evaluation it’s a process that measures the performance during the project and helps us to understand what went well and what we can improve. (Crawford, Bryce,2003, p.366).</a:t>
            </a:r>
            <a:endParaRPr lang="en-US" dirty="0">
              <a:cs typeface="Calibri Light"/>
            </a:endParaRPr>
          </a:p>
          <a:p>
            <a:pPr algn="just"/>
            <a:endParaRPr lang="en-GB" dirty="0">
              <a:cs typeface="Calibri Light"/>
            </a:endParaRPr>
          </a:p>
          <a:p>
            <a:pPr algn="just"/>
            <a:r>
              <a:rPr lang="en-GB" dirty="0"/>
              <a:t>    Monitoring and evaluation in the project management have two stages: The stage in which we monitor in real-time the project in its execution phase and the monitoring and evaluation step after the implementation. To cover these steps, we will use two tools: The critical path method and the Monitoring &amp; Evaluation Framework.</a:t>
            </a:r>
            <a:endParaRPr lang="en-GB" dirty="0">
              <a:cs typeface="Calibri Light"/>
            </a:endParaRPr>
          </a:p>
          <a:p>
            <a:pPr algn="just"/>
            <a:endParaRPr lang="en-GB" dirty="0">
              <a:cs typeface="Calibri Light"/>
            </a:endParaRPr>
          </a:p>
          <a:p>
            <a:pPr algn="just"/>
            <a:r>
              <a:rPr lang="en-GB" dirty="0"/>
              <a:t>  The critical path it’s the shortest way om making the work to achieve the final goal (</a:t>
            </a:r>
            <a:r>
              <a:rPr lang="en-GB" dirty="0" err="1"/>
              <a:t>Berkun</a:t>
            </a:r>
            <a:r>
              <a:rPr lang="en-GB" dirty="0"/>
              <a:t>, 2008, p418).</a:t>
            </a:r>
            <a:endParaRPr lang="en-GB" dirty="0">
              <a:cs typeface="Calibri Light"/>
            </a:endParaRPr>
          </a:p>
          <a:p>
            <a:pPr algn="just"/>
            <a:endParaRPr lang="en-GB" dirty="0">
              <a:cs typeface="Calibri Light"/>
            </a:endParaRPr>
          </a:p>
          <a:p>
            <a:pPr algn="just"/>
            <a:r>
              <a:rPr lang="en-GB" dirty="0"/>
              <a:t>The monitoring and evaluation framework represents a part of the monitoring and evaluation plan and explains how the program of organisation works.( Boden,tools4dev,2014).</a:t>
            </a:r>
            <a:endParaRPr lang="en-GB" dirty="0">
              <a:cs typeface="Calibri Light"/>
            </a:endParaRPr>
          </a:p>
        </p:txBody>
      </p:sp>
      <p:sp>
        <p:nvSpPr>
          <p:cNvPr id="3" name="TextBox 2">
            <a:extLst>
              <a:ext uri="{FF2B5EF4-FFF2-40B4-BE49-F238E27FC236}">
                <a16:creationId xmlns:a16="http://schemas.microsoft.com/office/drawing/2014/main" id="{C6FE6B66-D0A9-4C22-B8E2-F91F162BC06A}"/>
              </a:ext>
            </a:extLst>
          </p:cNvPr>
          <p:cNvSpPr txBox="1"/>
          <p:nvPr/>
        </p:nvSpPr>
        <p:spPr>
          <a:xfrm>
            <a:off x="582822" y="582822"/>
            <a:ext cx="5512118"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800" b="1">
                <a:cs typeface="Calibri Light"/>
              </a:rPr>
              <a:t>Monitor &amp; Evaluation (M&amp;E)</a:t>
            </a:r>
            <a:endParaRPr lang="en-US" b="1"/>
          </a:p>
        </p:txBody>
      </p:sp>
      <p:graphicFrame>
        <p:nvGraphicFramePr>
          <p:cNvPr id="7" name="Object 6">
            <a:extLst>
              <a:ext uri="{FF2B5EF4-FFF2-40B4-BE49-F238E27FC236}">
                <a16:creationId xmlns:a16="http://schemas.microsoft.com/office/drawing/2014/main" id="{ABE44C52-E58A-4404-B0D1-92D9C59C9FEA}"/>
              </a:ext>
            </a:extLst>
          </p:cNvPr>
          <p:cNvGraphicFramePr>
            <a:graphicFrameLocks noChangeAspect="1"/>
          </p:cNvGraphicFramePr>
          <p:nvPr>
            <p:extLst>
              <p:ext uri="{D42A27DB-BD31-4B8C-83A1-F6EECF244321}">
                <p14:modId xmlns:p14="http://schemas.microsoft.com/office/powerpoint/2010/main" val="1255031141"/>
              </p:ext>
            </p:extLst>
          </p:nvPr>
        </p:nvGraphicFramePr>
        <p:xfrm>
          <a:off x="717806" y="2735304"/>
          <a:ext cx="1754937" cy="1480728"/>
        </p:xfrm>
        <a:graphic>
          <a:graphicData uri="http://schemas.openxmlformats.org/presentationml/2006/ole">
            <mc:AlternateContent xmlns:mc="http://schemas.openxmlformats.org/markup-compatibility/2006">
              <mc:Choice xmlns:v="urn:schemas-microsoft-com:vml" Requires="v">
                <p:oleObj name="Document" showAsIcon="1" r:id="rId3" imgW="914400" imgH="771480" progId="Word.Document.12">
                  <p:embed/>
                </p:oleObj>
              </mc:Choice>
              <mc:Fallback>
                <p:oleObj name="Document" showAsIcon="1" r:id="rId3" imgW="914400" imgH="771480" progId="Word.Document.12">
                  <p:embed/>
                  <p:pic>
                    <p:nvPicPr>
                      <p:cNvPr id="0" name=""/>
                      <p:cNvPicPr/>
                      <p:nvPr/>
                    </p:nvPicPr>
                    <p:blipFill>
                      <a:blip r:embed="rId4"/>
                      <a:stretch>
                        <a:fillRect/>
                      </a:stretch>
                    </p:blipFill>
                    <p:spPr>
                      <a:xfrm>
                        <a:off x="717806" y="2735304"/>
                        <a:ext cx="1754937" cy="1480728"/>
                      </a:xfrm>
                      <a:prstGeom prst="rect">
                        <a:avLst/>
                      </a:prstGeom>
                    </p:spPr>
                  </p:pic>
                </p:oleObj>
              </mc:Fallback>
            </mc:AlternateContent>
          </a:graphicData>
        </a:graphic>
      </p:graphicFrame>
    </p:spTree>
    <p:extLst>
      <p:ext uri="{BB962C8B-B14F-4D97-AF65-F5344CB8AC3E}">
        <p14:creationId xmlns:p14="http://schemas.microsoft.com/office/powerpoint/2010/main" val="28123823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hart, table, treemap chart&#10;&#10;Description automatically generated">
            <a:extLst>
              <a:ext uri="{FF2B5EF4-FFF2-40B4-BE49-F238E27FC236}">
                <a16:creationId xmlns:a16="http://schemas.microsoft.com/office/drawing/2014/main" id="{633037CB-1E23-4068-A545-5154B7B3D631}"/>
              </a:ext>
            </a:extLst>
          </p:cNvPr>
          <p:cNvPicPr>
            <a:picLocks noChangeAspect="1"/>
          </p:cNvPicPr>
          <p:nvPr/>
        </p:nvPicPr>
        <p:blipFill rotWithShape="1">
          <a:blip r:embed="rId2"/>
          <a:srcRect/>
          <a:stretch/>
        </p:blipFill>
        <p:spPr>
          <a:xfrm>
            <a:off x="20" y="10"/>
            <a:ext cx="12191980" cy="6857990"/>
          </a:xfrm>
          <a:prstGeom prst="rect">
            <a:avLst/>
          </a:prstGeom>
          <a:noFill/>
        </p:spPr>
      </p:pic>
    </p:spTree>
    <p:extLst>
      <p:ext uri="{BB962C8B-B14F-4D97-AF65-F5344CB8AC3E}">
        <p14:creationId xmlns:p14="http://schemas.microsoft.com/office/powerpoint/2010/main" val="37885893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42BA752D-84CD-4C7D-A581-82137CAC3868}"/>
              </a:ext>
            </a:extLst>
          </p:cNvPr>
          <p:cNvSpPr>
            <a:spLocks noGrp="1"/>
          </p:cNvSpPr>
          <p:nvPr>
            <p:ph type="title"/>
          </p:nvPr>
        </p:nvSpPr>
        <p:spPr>
          <a:xfrm>
            <a:off x="633186" y="557439"/>
            <a:ext cx="10815864" cy="830997"/>
          </a:xfrm>
        </p:spPr>
        <p:txBody>
          <a:bodyPr wrap="square" anchor="t">
            <a:normAutofit fontScale="90000"/>
          </a:bodyPr>
          <a:lstStyle/>
          <a:p>
            <a:pPr algn="ctr"/>
            <a:r>
              <a:rPr lang="en-US" sz="3100" b="1">
                <a:latin typeface="Corbel"/>
              </a:rPr>
              <a:t>Evaluation of the </a:t>
            </a:r>
            <a:r>
              <a:rPr lang="en-AU" sz="3100" b="1">
                <a:latin typeface="Corbel"/>
              </a:rPr>
              <a:t>Skills for Workplace Program Recruiting Project</a:t>
            </a:r>
            <a:br>
              <a:rPr lang="en-US" b="1"/>
            </a:br>
            <a:endParaRPr lang="en-US" b="1"/>
          </a:p>
        </p:txBody>
      </p:sp>
      <p:sp>
        <p:nvSpPr>
          <p:cNvPr id="23" name="Text Placeholder 2">
            <a:extLst>
              <a:ext uri="{FF2B5EF4-FFF2-40B4-BE49-F238E27FC236}">
                <a16:creationId xmlns:a16="http://schemas.microsoft.com/office/drawing/2014/main" id="{E6F65192-6110-4A1E-B2FF-AC5A6EC0398D}"/>
              </a:ext>
            </a:extLst>
          </p:cNvPr>
          <p:cNvSpPr>
            <a:spLocks noGrp="1"/>
          </p:cNvSpPr>
          <p:nvPr>
            <p:ph type="body" idx="1"/>
          </p:nvPr>
        </p:nvSpPr>
        <p:spPr>
          <a:xfrm>
            <a:off x="633186" y="1401763"/>
            <a:ext cx="5332147" cy="823912"/>
          </a:xfrm>
        </p:spPr>
        <p:txBody>
          <a:bodyPr>
            <a:normAutofit/>
          </a:bodyPr>
          <a:lstStyle/>
          <a:p>
            <a:r>
              <a:rPr lang="en-US" sz="2800">
                <a:cs typeface="Calibri Light"/>
              </a:rPr>
              <a:t>Summary and Conclusions</a:t>
            </a:r>
            <a:endParaRPr lang="en-US" sz="2800"/>
          </a:p>
        </p:txBody>
      </p:sp>
      <p:sp>
        <p:nvSpPr>
          <p:cNvPr id="18" name="Content Placeholder 2">
            <a:extLst>
              <a:ext uri="{FF2B5EF4-FFF2-40B4-BE49-F238E27FC236}">
                <a16:creationId xmlns:a16="http://schemas.microsoft.com/office/drawing/2014/main" id="{BA01B14C-7A6F-4F8A-B3AB-C8D9683BFF62}"/>
              </a:ext>
            </a:extLst>
          </p:cNvPr>
          <p:cNvSpPr>
            <a:spLocks noGrp="1"/>
          </p:cNvSpPr>
          <p:nvPr>
            <p:ph sz="half" idx="2"/>
          </p:nvPr>
        </p:nvSpPr>
        <p:spPr>
          <a:xfrm>
            <a:off x="370719" y="2352675"/>
            <a:ext cx="5450680" cy="3896254"/>
          </a:xfrm>
        </p:spPr>
        <p:txBody>
          <a:bodyPr vert="horz" lIns="91440" tIns="45720" rIns="91440" bIns="45720" rtlCol="0" anchor="t">
            <a:noAutofit/>
          </a:bodyPr>
          <a:lstStyle/>
          <a:p>
            <a:pPr algn="just"/>
            <a:r>
              <a:rPr lang="en-AU" sz="1400"/>
              <a:t>The monitoring of the project followed the WBS (work breakdown structure) on its critical path. Also, the Monitoring and Evaluation framework will follow the progress and measure the success of the project throughout the whole academic year.</a:t>
            </a:r>
            <a:r>
              <a:rPr lang="en-US" sz="1400"/>
              <a:t> </a:t>
            </a:r>
            <a:r>
              <a:rPr lang="en-AU" sz="1400"/>
              <a:t>Using this tool in proper way we were able to overcome any issue we had on the way, like losing one of our team members. The workload was redistributed to the rest of the team and still we were able to finish the project in timely manner and within the budget.</a:t>
            </a:r>
            <a:r>
              <a:rPr lang="en-US" sz="1400"/>
              <a:t> </a:t>
            </a:r>
            <a:endParaRPr lang="en-US" sz="1400">
              <a:cs typeface="Calibri Light"/>
            </a:endParaRPr>
          </a:p>
          <a:p>
            <a:pPr algn="just"/>
            <a:r>
              <a:rPr lang="en-AU" sz="1400"/>
              <a:t>The promotion campaign of the Skills for Workplace Program received positive feedback from people we contacted. Emails and messages asking for more details from people that viewed our adverts, flyers, emails. Positive reaction on social media, with comments, likes and shares of our adverts.</a:t>
            </a:r>
            <a:r>
              <a:rPr lang="en-US" sz="1400"/>
              <a:t> </a:t>
            </a:r>
            <a:endParaRPr lang="en-US" sz="1400">
              <a:cs typeface="Calibri Light"/>
            </a:endParaRPr>
          </a:p>
          <a:p>
            <a:pPr algn="just"/>
            <a:r>
              <a:rPr lang="en-AU" sz="1400"/>
              <a:t>The goal of the project has been achieved successfully. We were able to deliver a list with interested people for enrolment in the Skills for Workplace Program from which 5 new students were recruited for the next year program.</a:t>
            </a:r>
            <a:r>
              <a:rPr lang="en-US" sz="1400"/>
              <a:t> </a:t>
            </a:r>
            <a:endParaRPr lang="en-US" sz="1400">
              <a:cs typeface="Calibri Light"/>
            </a:endParaRPr>
          </a:p>
        </p:txBody>
      </p:sp>
      <p:pic>
        <p:nvPicPr>
          <p:cNvPr id="2" name="Picture 1">
            <a:extLst>
              <a:ext uri="{FF2B5EF4-FFF2-40B4-BE49-F238E27FC236}">
                <a16:creationId xmlns:a16="http://schemas.microsoft.com/office/drawing/2014/main" id="{5C9C0DFA-4620-4D1F-A01E-8BAE88F41228}"/>
              </a:ext>
            </a:extLst>
          </p:cNvPr>
          <p:cNvPicPr>
            <a:picLocks noChangeAspect="1"/>
          </p:cNvPicPr>
          <p:nvPr/>
        </p:nvPicPr>
        <p:blipFill rotWithShape="1">
          <a:blip r:embed="rId2"/>
          <a:srcRect l="3834" r="15608"/>
          <a:stretch/>
        </p:blipFill>
        <p:spPr>
          <a:xfrm>
            <a:off x="6172200" y="2183342"/>
            <a:ext cx="5276850" cy="3684588"/>
          </a:xfrm>
          <a:prstGeom prst="rect">
            <a:avLst/>
          </a:prstGeom>
          <a:noFill/>
        </p:spPr>
      </p:pic>
    </p:spTree>
    <p:extLst>
      <p:ext uri="{BB962C8B-B14F-4D97-AF65-F5344CB8AC3E}">
        <p14:creationId xmlns:p14="http://schemas.microsoft.com/office/powerpoint/2010/main" val="2351078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A picture containing text, person&#10;&#10;Description automatically generated">
            <a:extLst>
              <a:ext uri="{FF2B5EF4-FFF2-40B4-BE49-F238E27FC236}">
                <a16:creationId xmlns:a16="http://schemas.microsoft.com/office/drawing/2014/main" id="{B2F6929C-160D-4086-A5AE-1D9A81B3F1B5}"/>
              </a:ext>
            </a:extLst>
          </p:cNvPr>
          <p:cNvPicPr>
            <a:picLocks noChangeAspect="1"/>
          </p:cNvPicPr>
          <p:nvPr/>
        </p:nvPicPr>
        <p:blipFill rotWithShape="1">
          <a:blip r:embed="rId2"/>
          <a:srcRect/>
          <a:stretch/>
        </p:blipFill>
        <p:spPr>
          <a:xfrm>
            <a:off x="20" y="10"/>
            <a:ext cx="12191980" cy="6857990"/>
          </a:xfrm>
          <a:prstGeom prst="rect">
            <a:avLst/>
          </a:prstGeom>
          <a:noFill/>
        </p:spPr>
      </p:pic>
    </p:spTree>
    <p:extLst>
      <p:ext uri="{BB962C8B-B14F-4D97-AF65-F5344CB8AC3E}">
        <p14:creationId xmlns:p14="http://schemas.microsoft.com/office/powerpoint/2010/main" val="2096526602"/>
      </p:ext>
    </p:extLst>
  </p:cSld>
  <p:clrMapOvr>
    <a:masterClrMapping/>
  </p:clrMapOvr>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475556_Education presentation_AAS_v5" id="{AAC57104-7B60-491F-A321-6BCAF93AC541}" vid="{5A43072C-36E0-4A5A-A3FF-E88D65C597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8AC18665E82244199CC974D53F96475" ma:contentTypeVersion="4" ma:contentTypeDescription="Create a new document." ma:contentTypeScope="" ma:versionID="51e6a7c291ed2f433223d3427f2683d1">
  <xsd:schema xmlns:xsd="http://www.w3.org/2001/XMLSchema" xmlns:xs="http://www.w3.org/2001/XMLSchema" xmlns:p="http://schemas.microsoft.com/office/2006/metadata/properties" xmlns:ns2="a9ed6055-ce71-45c6-898a-d67ed31de005" targetNamespace="http://schemas.microsoft.com/office/2006/metadata/properties" ma:root="true" ma:fieldsID="bf0cab55a79b73c9596fcd8d17b315b1" ns2:_="">
    <xsd:import namespace="a9ed6055-ce71-45c6-898a-d67ed31de005"/>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9ed6055-ce71-45c6-898a-d67ed31de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5D0AD3E-9DDB-4E69-981A-7DAE0E9B5F53}">
  <ds:schemaRefs>
    <ds:schemaRef ds:uri="http://schemas.microsoft.com/sharepoint/v3/contenttype/forms"/>
  </ds:schemaRefs>
</ds:datastoreItem>
</file>

<file path=customXml/itemProps2.xml><?xml version="1.0" encoding="utf-8"?>
<ds:datastoreItem xmlns:ds="http://schemas.openxmlformats.org/officeDocument/2006/customXml" ds:itemID="{9C5C3D27-2EAC-428A-8D8F-8C33C2845A0A}">
  <ds:schemaRefs>
    <ds:schemaRef ds:uri="a9ed6055-ce71-45c6-898a-d67ed31de0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E575C36-314A-42CB-9114-6E0CE4AB2735}">
  <ds:schemaRefs>
    <ds:schemaRef ds:uri="a9ed6055-ce71-45c6-898a-d67ed31de00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Education presentation</Template>
  <TotalTime>0</TotalTime>
  <Words>1071</Words>
  <Application>Microsoft Office PowerPoint</Application>
  <PresentationFormat>Widescreen</PresentationFormat>
  <Paragraphs>147</Paragraphs>
  <Slides>18</Slides>
  <Notes>2</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18</vt:i4>
      </vt:variant>
    </vt:vector>
  </HeadingPairs>
  <TitlesOfParts>
    <vt:vector size="28" baseType="lpstr">
      <vt:lpstr>Amasis MT Pro Black</vt:lpstr>
      <vt:lpstr>Arial</vt:lpstr>
      <vt:lpstr>Arial Black</vt:lpstr>
      <vt:lpstr>Calibri</vt:lpstr>
      <vt:lpstr>Calibri Light</vt:lpstr>
      <vt:lpstr>Corbel</vt:lpstr>
      <vt:lpstr>Times New Roman</vt:lpstr>
      <vt:lpstr>Wingdings</vt:lpstr>
      <vt:lpstr>Office Theme</vt:lpstr>
      <vt:lpstr>Microsoft Word Document</vt:lpstr>
      <vt:lpstr>Managing Projects In The Organisation (BMSW5104_CARD) </vt:lpstr>
      <vt:lpstr>PowerPoint Presentation</vt:lpstr>
      <vt:lpstr>Meet The Team (Group 1)</vt:lpstr>
      <vt:lpstr>Project Life Cycle</vt:lpstr>
      <vt:lpstr>PowerPoint Presentation</vt:lpstr>
      <vt:lpstr>PowerPoint Presentation</vt:lpstr>
      <vt:lpstr>PowerPoint Presentation</vt:lpstr>
      <vt:lpstr>PowerPoint Presentation</vt:lpstr>
      <vt:lpstr>PowerPoint Presentation</vt:lpstr>
      <vt:lpstr>Work Breakdown Structure</vt:lpstr>
      <vt:lpstr>PowerPoint Presentation</vt:lpstr>
      <vt:lpstr>     Political-Due to Brexit, many potential applicants from abroad, lose their chance to apply due to the short time allocated to the project, not being prepared with all the necessary documents to study in the UK  Economical- the University Fee, could be considered to be high, reducing the number of applicants, without a proper guidance regarding student finance  Social- poor marketing campaign of the program in local communities, leading in failure in raising awareness of the program  Technological- Due to Covid, the recruitment is being done online, potential applicants may encounter digital problems, or even more, lack of digital gadgets  Environmental- the project does not come with any environmental risks  Legal- the candidates may be rejected due to lack of residence documents in the UK (Levenfeld, 2016)</vt:lpstr>
      <vt:lpstr>PowerPoint Presentation</vt:lpstr>
      <vt:lpstr>     </vt:lpstr>
      <vt:lpstr>PowerPoint Presentation</vt:lpstr>
      <vt:lpstr>PowerPoint Presentation</vt:lpstr>
      <vt:lpstr>Evaluation of the Skills for Workplace Program Recruiting Project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LOREM IPSUM DOLOR SIT AMET, CONSECTETUER ADIPISCING ELIT</dc:title>
  <dc:creator>Sarwat Asfi</dc:creator>
  <cp:lastModifiedBy>Alexandru Carol Ioriati</cp:lastModifiedBy>
  <cp:revision>2</cp:revision>
  <dcterms:created xsi:type="dcterms:W3CDTF">2021-05-25T21:40:23Z</dcterms:created>
  <dcterms:modified xsi:type="dcterms:W3CDTF">2021-06-14T08:57:42Z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0x010100E8AC18665E82244199CC974D53F96475</vt:lpwstr>
  </property>
</Properties>
</file>