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59" r:id="rId6"/>
    <p:sldId id="264" r:id="rId7"/>
    <p:sldId id="260" r:id="rId8"/>
    <p:sldId id="265" r:id="rId9"/>
    <p:sldId id="261" r:id="rId10"/>
    <p:sldId id="266" r:id="rId11"/>
    <p:sldId id="26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75" d="100"/>
          <a:sy n="75" d="100"/>
        </p:scale>
        <p:origin x="58" y="3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275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69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593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878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736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982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575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443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96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431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273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08383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880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7650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9358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2125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535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B376047-4350-4B9C-890D-B0CD6772CE6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9E840E-F06A-46A3-A463-C65479320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864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7C4F4-87D3-1115-14AC-B51659BFBE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0063" y="1547004"/>
            <a:ext cx="8281209" cy="1881996"/>
          </a:xfrm>
        </p:spPr>
        <p:txBody>
          <a:bodyPr/>
          <a:lstStyle/>
          <a:p>
            <a:pPr algn="ctr"/>
            <a:r>
              <a:rPr lang="en-GB" sz="6600" dirty="0"/>
              <a:t>Digital Skills Portfolio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5399E0-A625-ABA0-10F5-485947651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4" y="3586935"/>
            <a:ext cx="8825658" cy="121797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COMPUTING Skills for the Workplace</a:t>
            </a:r>
          </a:p>
          <a:p>
            <a:endParaRPr lang="en-GB" dirty="0"/>
          </a:p>
          <a:p>
            <a:r>
              <a:rPr lang="en-GB" dirty="0"/>
              <a:t>Ligia </a:t>
            </a:r>
            <a:r>
              <a:rPr lang="en-GB" dirty="0" err="1"/>
              <a:t>ramos</a:t>
            </a:r>
            <a:endParaRPr lang="en-GB" dirty="0"/>
          </a:p>
          <a:p>
            <a:r>
              <a:rPr lang="en-GB" dirty="0"/>
              <a:t>2535726</a:t>
            </a:r>
          </a:p>
        </p:txBody>
      </p:sp>
    </p:spTree>
    <p:extLst>
      <p:ext uri="{BB962C8B-B14F-4D97-AF65-F5344CB8AC3E}">
        <p14:creationId xmlns:p14="http://schemas.microsoft.com/office/powerpoint/2010/main" val="7675443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0467FC-A342-0351-90BA-7BFF3F21D790}"/>
              </a:ext>
            </a:extLst>
          </p:cNvPr>
          <p:cNvSpPr txBox="1"/>
          <p:nvPr/>
        </p:nvSpPr>
        <p:spPr>
          <a:xfrm>
            <a:off x="1009292" y="1509623"/>
            <a:ext cx="99721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Introduction:</a:t>
            </a:r>
          </a:p>
          <a:p>
            <a:r>
              <a:rPr lang="en-GB" sz="2400" dirty="0"/>
              <a:t>This portfolio presents examples of my digital skills and how much they improved during the module.</a:t>
            </a:r>
          </a:p>
          <a:p>
            <a:endParaRPr lang="en-GB" sz="2400" dirty="0"/>
          </a:p>
          <a:p>
            <a:r>
              <a:rPr lang="en-GB" sz="2400" dirty="0"/>
              <a:t>I am able to use digital tools more </a:t>
            </a:r>
            <a:r>
              <a:rPr lang="en-GB" sz="2400" dirty="0" err="1"/>
              <a:t>confidentaly</a:t>
            </a:r>
            <a:r>
              <a:rPr lang="en-GB" sz="2400" dirty="0"/>
              <a:t>.</a:t>
            </a:r>
          </a:p>
          <a:p>
            <a:endParaRPr lang="en-GB" sz="2400" dirty="0"/>
          </a:p>
          <a:p>
            <a:r>
              <a:rPr lang="en-GB" sz="2400" dirty="0"/>
              <a:t>I chose the examples because they relate to my work and </a:t>
            </a:r>
            <a:r>
              <a:rPr lang="en-GB" sz="2400" dirty="0" err="1"/>
              <a:t>dailylife</a:t>
            </a:r>
            <a:r>
              <a:rPr lang="en-GB" sz="2400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626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DCD13-D139-D9B3-AD38-BFE3DD95A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907" y="951366"/>
            <a:ext cx="5092906" cy="1574808"/>
          </a:xfrm>
        </p:spPr>
        <p:txBody>
          <a:bodyPr/>
          <a:lstStyle/>
          <a:p>
            <a:r>
              <a:rPr lang="en-GB" dirty="0"/>
              <a:t>Excel file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A40DA7-B2C0-7850-036D-71814BACD7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4873" y="2870521"/>
            <a:ext cx="7583932" cy="2424896"/>
          </a:xfrm>
        </p:spPr>
        <p:txBody>
          <a:bodyPr>
            <a:normAutofit/>
          </a:bodyPr>
          <a:lstStyle/>
          <a:p>
            <a:r>
              <a:rPr lang="en-GB" dirty="0"/>
              <a:t>For this example I have selected and excel file. The skills I have used are the use of cells and graphic bars.</a:t>
            </a:r>
          </a:p>
          <a:p>
            <a:r>
              <a:rPr lang="en-GB" dirty="0"/>
              <a:t>Also I am more confident on how to organise information.</a:t>
            </a:r>
          </a:p>
          <a:p>
            <a:r>
              <a:rPr lang="en-GB" dirty="0"/>
              <a:t>Excel is a tool I use often at work and I feel confident using it. I am able to analyse data, supplier information and managing stock.</a:t>
            </a:r>
          </a:p>
        </p:txBody>
      </p:sp>
    </p:spTree>
    <p:extLst>
      <p:ext uri="{BB962C8B-B14F-4D97-AF65-F5344CB8AC3E}">
        <p14:creationId xmlns:p14="http://schemas.microsoft.com/office/powerpoint/2010/main" val="3660525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D13DC7B-259B-31E3-329A-48C27F9247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677" y="1714351"/>
            <a:ext cx="11598645" cy="342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013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E30B6-E0FA-BF19-C47C-BCE5C82DB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1067114"/>
            <a:ext cx="5092906" cy="1574808"/>
          </a:xfrm>
        </p:spPr>
        <p:txBody>
          <a:bodyPr/>
          <a:lstStyle/>
          <a:p>
            <a:r>
              <a:rPr lang="en-GB" sz="4000" dirty="0"/>
              <a:t>Microsoft</a:t>
            </a:r>
            <a:r>
              <a:rPr lang="en-GB" dirty="0"/>
              <a:t> Word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2EFDDA-8AED-CE41-7CAC-7D5D983E55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3113590"/>
            <a:ext cx="8810849" cy="1915610"/>
          </a:xfrm>
        </p:spPr>
        <p:txBody>
          <a:bodyPr>
            <a:normAutofit/>
          </a:bodyPr>
          <a:lstStyle/>
          <a:p>
            <a:r>
              <a:rPr lang="en-GB" dirty="0"/>
              <a:t>This example shows my ability to use </a:t>
            </a:r>
            <a:r>
              <a:rPr lang="en-GB" dirty="0" err="1"/>
              <a:t>use</a:t>
            </a:r>
            <a:r>
              <a:rPr lang="en-GB" dirty="0"/>
              <a:t> for creating a document and use the different tools to improve layout.</a:t>
            </a:r>
          </a:p>
          <a:p>
            <a:r>
              <a:rPr lang="en-GB" dirty="0"/>
              <a:t>I am more confident in using different fonts, bullet points, </a:t>
            </a:r>
          </a:p>
          <a:p>
            <a:r>
              <a:rPr lang="en-GB" dirty="0"/>
              <a:t>I feel more confident creating a professional layout document and a more organised that helps not just to improve in appearance but also easy to understand.</a:t>
            </a:r>
          </a:p>
        </p:txBody>
      </p:sp>
    </p:spTree>
    <p:extLst>
      <p:ext uri="{BB962C8B-B14F-4D97-AF65-F5344CB8AC3E}">
        <p14:creationId xmlns:p14="http://schemas.microsoft.com/office/powerpoint/2010/main" val="3221719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231EEB-4438-5056-8C8F-037E77EE69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6669" y="639838"/>
            <a:ext cx="7178662" cy="5578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686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9CE1A-8369-6DC2-0FC5-D95D5447E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Point Example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27CF0C-D98F-0713-46A3-6AB2E65B6C7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This example shows my work and how my skills improve during my digital skills module using my digital skills to help with the task 3.</a:t>
            </a:r>
          </a:p>
          <a:p>
            <a:r>
              <a:rPr lang="en-GB" dirty="0"/>
              <a:t>I am confident in changing font , layout headings and create different designs.</a:t>
            </a:r>
          </a:p>
          <a:p>
            <a:r>
              <a:rPr lang="en-GB" dirty="0"/>
              <a:t>I can use point to guide me through a presentation.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3061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0EFC460-C556-673C-1748-6527ECF285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50749"/>
            <a:ext cx="12192000" cy="5556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554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1D30F-6030-9C68-F811-6D908FCCC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6106" y="1335657"/>
            <a:ext cx="8781541" cy="2356450"/>
          </a:xfrm>
        </p:spPr>
        <p:txBody>
          <a:bodyPr/>
          <a:lstStyle/>
          <a:p>
            <a:r>
              <a:rPr lang="en-GB" sz="3200" dirty="0"/>
              <a:t>My development</a:t>
            </a:r>
            <a:r>
              <a:rPr lang="en-GB" sz="3600" dirty="0"/>
              <a:t>:</a:t>
            </a:r>
            <a:br>
              <a:rPr lang="en-GB" sz="3600" dirty="0"/>
            </a:br>
            <a:r>
              <a:rPr lang="en-GB" sz="3200" dirty="0"/>
              <a:t>At the start, some skills were a bit challenging. </a:t>
            </a:r>
            <a:br>
              <a:rPr lang="en-GB" sz="3200" dirty="0"/>
            </a:br>
            <a:r>
              <a:rPr lang="en-GB" sz="3200" dirty="0"/>
              <a:t>Practice has helped me improve the use of the different tools and understand its use.</a:t>
            </a:r>
            <a:br>
              <a:rPr lang="en-GB" sz="3200" dirty="0"/>
            </a:br>
            <a:r>
              <a:rPr lang="en-GB" sz="3200" dirty="0"/>
              <a:t>I am now more confident in creating different documents and how they can be best option for the different types of information required.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6192682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01B9D-47CC-9D54-0550-E98C0F346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I was able to organize folders and files with the help of digital skills. I reorganised a messy folder into its correct category.</a:t>
            </a:r>
            <a:br>
              <a:rPr lang="en-GB" sz="2800" dirty="0"/>
            </a:br>
            <a:r>
              <a:rPr lang="en-GB" sz="2800" dirty="0"/>
              <a:t>I am not able to use ALT TEXT for people with </a:t>
            </a:r>
            <a:r>
              <a:rPr lang="en-GB" sz="2800" dirty="0" err="1"/>
              <a:t>accesibily</a:t>
            </a:r>
            <a:r>
              <a:rPr lang="en-GB" sz="2800" dirty="0"/>
              <a:t> with difficulties of hearing and understanding.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5506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96B74-ACA5-38A2-34A4-96151FEA4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378" y="1447800"/>
            <a:ext cx="9204236" cy="605287"/>
          </a:xfrm>
        </p:spPr>
        <p:txBody>
          <a:bodyPr/>
          <a:lstStyle/>
          <a:p>
            <a:r>
              <a:rPr lang="en-GB" dirty="0"/>
              <a:t>Reflection and Conclusion: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01C612-7335-D023-D8CD-B81B76ED5B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6378" y="2794958"/>
            <a:ext cx="9204236" cy="3224842"/>
          </a:xfrm>
        </p:spPr>
        <p:txBody>
          <a:bodyPr/>
          <a:lstStyle/>
          <a:p>
            <a:r>
              <a:rPr lang="en-GB" dirty="0"/>
              <a:t>I learned that digital skills involve a series of tools to help choose the best according to the need and information that will be shared.</a:t>
            </a:r>
          </a:p>
          <a:p>
            <a:r>
              <a:rPr lang="en-GB" dirty="0"/>
              <a:t>This skills will help me support my academic skills and performance at work.</a:t>
            </a:r>
          </a:p>
          <a:p>
            <a:r>
              <a:rPr lang="en-GB" dirty="0"/>
              <a:t>They are useful in my procurement work and for analysing data.</a:t>
            </a:r>
          </a:p>
          <a:p>
            <a:r>
              <a:rPr lang="en-GB" dirty="0"/>
              <a:t>Also, they are useful to help determine the right reference to support a work.</a:t>
            </a:r>
          </a:p>
          <a:p>
            <a:r>
              <a:rPr lang="en-GB" dirty="0"/>
              <a:t>In conclusion, has helped me increase my confidence in using technology in the different areas.</a:t>
            </a:r>
          </a:p>
        </p:txBody>
      </p:sp>
    </p:spTree>
    <p:extLst>
      <p:ext uri="{BB962C8B-B14F-4D97-AF65-F5344CB8AC3E}">
        <p14:creationId xmlns:p14="http://schemas.microsoft.com/office/powerpoint/2010/main" val="13418016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426</Words>
  <Application>Microsoft Office PowerPoint</Application>
  <PresentationFormat>Widescreen</PresentationFormat>
  <Paragraphs>31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Century Gothic</vt:lpstr>
      <vt:lpstr>Wingdings 3</vt:lpstr>
      <vt:lpstr>Ion</vt:lpstr>
      <vt:lpstr>Digital Skills Portfolio</vt:lpstr>
      <vt:lpstr>PowerPoint Presentation</vt:lpstr>
      <vt:lpstr>Excel file</vt:lpstr>
      <vt:lpstr>PowerPoint Presentation</vt:lpstr>
      <vt:lpstr>Microsoft Word</vt:lpstr>
      <vt:lpstr>PowerPoint Presentation</vt:lpstr>
      <vt:lpstr>Power Point Example</vt:lpstr>
      <vt:lpstr>PowerPoint Presentation</vt:lpstr>
      <vt:lpstr>My development: At the start, some skills were a bit challenging.  Practice has helped me improve the use of the different tools and understand its use. I am now more confident in creating different documents and how they can be best option for the different types of information required.</vt:lpstr>
      <vt:lpstr>I was able to organize folders and files with the help of digital skills. I reorganised a messy folder into its correct category. I am not able to use ALT TEXT for people with accesibily with difficulties of hearing and understanding. </vt:lpstr>
      <vt:lpstr>Reflection and Conclusion: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Ligia Maricela Ramos De Ramos (2535726)</dc:creator>
  <cp:lastModifiedBy>Ligia Maricela Ramos De Ramos (2535726)</cp:lastModifiedBy>
  <cp:revision>3</cp:revision>
  <dcterms:created xsi:type="dcterms:W3CDTF">2026-07-23T22:05:24Z</dcterms:created>
  <dcterms:modified xsi:type="dcterms:W3CDTF">2026-07-29T20:08:14Z</dcterms:modified>
</cp:coreProperties>
</file>