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83" r:id="rId20"/>
    <p:sldId id="284" r:id="rId21"/>
    <p:sldId id="285" r:id="rId22"/>
    <p:sldId id="286" r:id="rId23"/>
    <p:sldId id="28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8E3ADD-1126-4F94-9334-85E33840ACE0}" v="785" dt="2025-10-26T17:58:59.0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3AC6A595-C3C8-47BB-899C-72F74CE2E322}"/>
    <pc:docChg chg="undo custSel addSld delSld modSld">
      <pc:chgData name="Jenni Steen" userId="3e51ffc7-aa92-4e9a-9db2-4e9164f92bbf" providerId="ADAL" clId="{3AC6A595-C3C8-47BB-899C-72F74CE2E322}" dt="2025-10-26T17:58:59.070" v="5931" actId="122"/>
      <pc:docMkLst>
        <pc:docMk/>
      </pc:docMkLst>
      <pc:sldChg chg="modSp new mod">
        <pc:chgData name="Jenni Steen" userId="3e51ffc7-aa92-4e9a-9db2-4e9164f92bbf" providerId="ADAL" clId="{3AC6A595-C3C8-47BB-899C-72F74CE2E322}" dt="2025-10-26T14:53:54.440" v="47" actId="114"/>
        <pc:sldMkLst>
          <pc:docMk/>
          <pc:sldMk cId="1937842587" sldId="258"/>
        </pc:sldMkLst>
        <pc:spChg chg="mod">
          <ac:chgData name="Jenni Steen" userId="3e51ffc7-aa92-4e9a-9db2-4e9164f92bbf" providerId="ADAL" clId="{3AC6A595-C3C8-47BB-899C-72F74CE2E322}" dt="2025-10-26T14:53:30.141" v="34" actId="20577"/>
          <ac:spMkLst>
            <pc:docMk/>
            <pc:sldMk cId="1937842587" sldId="258"/>
            <ac:spMk id="2" creationId="{E62878E3-7495-C9DB-022F-D445C9F6093A}"/>
          </ac:spMkLst>
        </pc:spChg>
        <pc:spChg chg="mod">
          <ac:chgData name="Jenni Steen" userId="3e51ffc7-aa92-4e9a-9db2-4e9164f92bbf" providerId="ADAL" clId="{3AC6A595-C3C8-47BB-899C-72F74CE2E322}" dt="2025-10-26T14:53:54.440" v="47" actId="114"/>
          <ac:spMkLst>
            <pc:docMk/>
            <pc:sldMk cId="1937842587" sldId="258"/>
            <ac:spMk id="3" creationId="{4C549234-C89F-B123-8D4E-E9518A8B3B9C}"/>
          </ac:spMkLst>
        </pc:spChg>
      </pc:sldChg>
      <pc:sldChg chg="addSp modSp new mod setBg modAnim modNotesTx">
        <pc:chgData name="Jenni Steen" userId="3e51ffc7-aa92-4e9a-9db2-4e9164f92bbf" providerId="ADAL" clId="{3AC6A595-C3C8-47BB-899C-72F74CE2E322}" dt="2025-10-26T15:16:59.554" v="1338"/>
        <pc:sldMkLst>
          <pc:docMk/>
          <pc:sldMk cId="2974310766" sldId="259"/>
        </pc:sldMkLst>
        <pc:spChg chg="mod">
          <ac:chgData name="Jenni Steen" userId="3e51ffc7-aa92-4e9a-9db2-4e9164f92bbf" providerId="ADAL" clId="{3AC6A595-C3C8-47BB-899C-72F74CE2E322}" dt="2025-10-26T15:06:51.845" v="722" actId="26606"/>
          <ac:spMkLst>
            <pc:docMk/>
            <pc:sldMk cId="2974310766" sldId="259"/>
            <ac:spMk id="2" creationId="{9249A9FB-9C89-A864-7016-48665E007A35}"/>
          </ac:spMkLst>
        </pc:spChg>
        <pc:spChg chg="mod">
          <ac:chgData name="Jenni Steen" userId="3e51ffc7-aa92-4e9a-9db2-4e9164f92bbf" providerId="ADAL" clId="{3AC6A595-C3C8-47BB-899C-72F74CE2E322}" dt="2025-10-26T15:06:51.845" v="722" actId="26606"/>
          <ac:spMkLst>
            <pc:docMk/>
            <pc:sldMk cId="2974310766" sldId="259"/>
            <ac:spMk id="3" creationId="{2B6F2F47-0771-318B-54FF-4BB041B74ED1}"/>
          </ac:spMkLst>
        </pc:spChg>
        <pc:picChg chg="add mod">
          <ac:chgData name="Jenni Steen" userId="3e51ffc7-aa92-4e9a-9db2-4e9164f92bbf" providerId="ADAL" clId="{3AC6A595-C3C8-47BB-899C-72F74CE2E322}" dt="2025-10-26T15:06:51.845" v="722" actId="26606"/>
          <ac:picMkLst>
            <pc:docMk/>
            <pc:sldMk cId="2974310766" sldId="259"/>
            <ac:picMk id="5" creationId="{870B2E5F-BAA8-5C72-A4D5-E3D94026C083}"/>
          </ac:picMkLst>
        </pc:picChg>
      </pc:sldChg>
      <pc:sldChg chg="addSp modSp new mod setBg modAnim">
        <pc:chgData name="Jenni Steen" userId="3e51ffc7-aa92-4e9a-9db2-4e9164f92bbf" providerId="ADAL" clId="{3AC6A595-C3C8-47BB-899C-72F74CE2E322}" dt="2025-10-26T15:18:48.595" v="1353"/>
        <pc:sldMkLst>
          <pc:docMk/>
          <pc:sldMk cId="2282442541" sldId="260"/>
        </pc:sldMkLst>
        <pc:spChg chg="mod">
          <ac:chgData name="Jenni Steen" userId="3e51ffc7-aa92-4e9a-9db2-4e9164f92bbf" providerId="ADAL" clId="{3AC6A595-C3C8-47BB-899C-72F74CE2E322}" dt="2025-10-26T15:13:14.728" v="1023" actId="26606"/>
          <ac:spMkLst>
            <pc:docMk/>
            <pc:sldMk cId="2282442541" sldId="260"/>
            <ac:spMk id="2" creationId="{47E23F0A-85F9-85BA-C5CB-29375AC6D00F}"/>
          </ac:spMkLst>
        </pc:spChg>
        <pc:spChg chg="mod">
          <ac:chgData name="Jenni Steen" userId="3e51ffc7-aa92-4e9a-9db2-4e9164f92bbf" providerId="ADAL" clId="{3AC6A595-C3C8-47BB-899C-72F74CE2E322}" dt="2025-10-26T15:13:14.728" v="1023" actId="26606"/>
          <ac:spMkLst>
            <pc:docMk/>
            <pc:sldMk cId="2282442541" sldId="260"/>
            <ac:spMk id="3" creationId="{182835B5-3032-2DE7-A494-543796974371}"/>
          </ac:spMkLst>
        </pc:spChg>
        <pc:cxnChg chg="add">
          <ac:chgData name="Jenni Steen" userId="3e51ffc7-aa92-4e9a-9db2-4e9164f92bbf" providerId="ADAL" clId="{3AC6A595-C3C8-47BB-899C-72F74CE2E322}" dt="2025-10-26T15:13:14.728" v="1023" actId="26606"/>
          <ac:cxnSpMkLst>
            <pc:docMk/>
            <pc:sldMk cId="2282442541" sldId="260"/>
            <ac:cxnSpMk id="8" creationId="{0B5F7E3B-C5F1-40E0-A491-558BAFBC1127}"/>
          </ac:cxnSpMkLst>
        </pc:cxnChg>
      </pc:sldChg>
      <pc:sldChg chg="addSp delSp modSp new mod setBg modAnim">
        <pc:chgData name="Jenni Steen" userId="3e51ffc7-aa92-4e9a-9db2-4e9164f92bbf" providerId="ADAL" clId="{3AC6A595-C3C8-47BB-899C-72F74CE2E322}" dt="2025-10-26T15:18:21.945" v="1352"/>
        <pc:sldMkLst>
          <pc:docMk/>
          <pc:sldMk cId="3482140419" sldId="261"/>
        </pc:sldMkLst>
        <pc:spChg chg="mod">
          <ac:chgData name="Jenni Steen" userId="3e51ffc7-aa92-4e9a-9db2-4e9164f92bbf" providerId="ADAL" clId="{3AC6A595-C3C8-47BB-899C-72F74CE2E322}" dt="2025-10-26T15:16:21.361" v="1337" actId="26606"/>
          <ac:spMkLst>
            <pc:docMk/>
            <pc:sldMk cId="3482140419" sldId="261"/>
            <ac:spMk id="2" creationId="{5E5497BD-8FDB-A42B-911E-F1A37A13561A}"/>
          </ac:spMkLst>
        </pc:spChg>
        <pc:spChg chg="del mod">
          <ac:chgData name="Jenni Steen" userId="3e51ffc7-aa92-4e9a-9db2-4e9164f92bbf" providerId="ADAL" clId="{3AC6A595-C3C8-47BB-899C-72F74CE2E322}" dt="2025-10-26T15:16:21.361" v="1337" actId="26606"/>
          <ac:spMkLst>
            <pc:docMk/>
            <pc:sldMk cId="3482140419" sldId="261"/>
            <ac:spMk id="3" creationId="{DE6CA3A9-6E48-0398-2A98-80CC59381219}"/>
          </ac:spMkLst>
        </pc:spChg>
        <pc:graphicFrameChg chg="add">
          <ac:chgData name="Jenni Steen" userId="3e51ffc7-aa92-4e9a-9db2-4e9164f92bbf" providerId="ADAL" clId="{3AC6A595-C3C8-47BB-899C-72F74CE2E322}" dt="2025-10-26T15:16:21.361" v="1337" actId="26606"/>
          <ac:graphicFrameMkLst>
            <pc:docMk/>
            <pc:sldMk cId="3482140419" sldId="261"/>
            <ac:graphicFrameMk id="5" creationId="{9ED7EE14-C3F2-A82F-FF2C-54D0D05ABC43}"/>
          </ac:graphicFrameMkLst>
        </pc:graphicFrameChg>
      </pc:sldChg>
      <pc:sldChg chg="add del">
        <pc:chgData name="Jenni Steen" userId="3e51ffc7-aa92-4e9a-9db2-4e9164f92bbf" providerId="ADAL" clId="{3AC6A595-C3C8-47BB-899C-72F74CE2E322}" dt="2025-10-26T15:15:47.920" v="1336" actId="2696"/>
        <pc:sldMkLst>
          <pc:docMk/>
          <pc:sldMk cId="1369549856" sldId="262"/>
        </pc:sldMkLst>
      </pc:sldChg>
      <pc:sldChg chg="addSp delSp modSp new mod setBg modAnim">
        <pc:chgData name="Jenni Steen" userId="3e51ffc7-aa92-4e9a-9db2-4e9164f92bbf" providerId="ADAL" clId="{3AC6A595-C3C8-47BB-899C-72F74CE2E322}" dt="2025-10-26T15:26:16.861" v="1894"/>
        <pc:sldMkLst>
          <pc:docMk/>
          <pc:sldMk cId="2539633772" sldId="262"/>
        </pc:sldMkLst>
        <pc:spChg chg="mod">
          <ac:chgData name="Jenni Steen" userId="3e51ffc7-aa92-4e9a-9db2-4e9164f92bbf" providerId="ADAL" clId="{3AC6A595-C3C8-47BB-899C-72F74CE2E322}" dt="2025-10-26T15:25:09.005" v="1879" actId="26606"/>
          <ac:spMkLst>
            <pc:docMk/>
            <pc:sldMk cId="2539633772" sldId="262"/>
            <ac:spMk id="2" creationId="{C28F4C13-4721-FDC5-DB1E-928B6C2592A9}"/>
          </ac:spMkLst>
        </pc:spChg>
        <pc:spChg chg="add del mod">
          <ac:chgData name="Jenni Steen" userId="3e51ffc7-aa92-4e9a-9db2-4e9164f92bbf" providerId="ADAL" clId="{3AC6A595-C3C8-47BB-899C-72F74CE2E322}" dt="2025-10-26T15:25:09.005" v="1879" actId="26606"/>
          <ac:spMkLst>
            <pc:docMk/>
            <pc:sldMk cId="2539633772" sldId="262"/>
            <ac:spMk id="3" creationId="{E1BEBF7C-40B7-6AF1-4DD9-CAA65BD3256F}"/>
          </ac:spMkLst>
        </pc:spChg>
        <pc:spChg chg="add del">
          <ac:chgData name="Jenni Steen" userId="3e51ffc7-aa92-4e9a-9db2-4e9164f92bbf" providerId="ADAL" clId="{3AC6A595-C3C8-47BB-899C-72F74CE2E322}" dt="2025-10-26T15:25:06.744" v="1876" actId="26606"/>
          <ac:spMkLst>
            <pc:docMk/>
            <pc:sldMk cId="2539633772" sldId="262"/>
            <ac:spMk id="9" creationId="{45B71F80-1F92-4074-84D9-16A062B215B3}"/>
          </ac:spMkLst>
        </pc:spChg>
        <pc:spChg chg="add del">
          <ac:chgData name="Jenni Steen" userId="3e51ffc7-aa92-4e9a-9db2-4e9164f92bbf" providerId="ADAL" clId="{3AC6A595-C3C8-47BB-899C-72F74CE2E322}" dt="2025-10-26T15:25:06.744" v="1876" actId="26606"/>
          <ac:spMkLst>
            <pc:docMk/>
            <pc:sldMk cId="2539633772" sldId="262"/>
            <ac:spMk id="11" creationId="{7209C9DA-6E0D-46D9-8275-C52222D8CCAC}"/>
          </ac:spMkLst>
        </pc:spChg>
        <pc:spChg chg="add del">
          <ac:chgData name="Jenni Steen" userId="3e51ffc7-aa92-4e9a-9db2-4e9164f92bbf" providerId="ADAL" clId="{3AC6A595-C3C8-47BB-899C-72F74CE2E322}" dt="2025-10-26T15:25:06.744" v="1876" actId="26606"/>
          <ac:spMkLst>
            <pc:docMk/>
            <pc:sldMk cId="2539633772" sldId="262"/>
            <ac:spMk id="13" creationId="{3EB57A4D-E0D0-46DA-B339-F24CA46FA70B}"/>
          </ac:spMkLst>
        </pc:spChg>
        <pc:graphicFrameChg chg="add del">
          <ac:chgData name="Jenni Steen" userId="3e51ffc7-aa92-4e9a-9db2-4e9164f92bbf" providerId="ADAL" clId="{3AC6A595-C3C8-47BB-899C-72F74CE2E322}" dt="2025-10-26T15:25:06.744" v="1876" actId="26606"/>
          <ac:graphicFrameMkLst>
            <pc:docMk/>
            <pc:sldMk cId="2539633772" sldId="262"/>
            <ac:graphicFrameMk id="5" creationId="{EF265159-A450-94A4-4A2D-8143D7FB3C62}"/>
          </ac:graphicFrameMkLst>
        </pc:graphicFrameChg>
        <pc:graphicFrameChg chg="add del">
          <ac:chgData name="Jenni Steen" userId="3e51ffc7-aa92-4e9a-9db2-4e9164f92bbf" providerId="ADAL" clId="{3AC6A595-C3C8-47BB-899C-72F74CE2E322}" dt="2025-10-26T15:25:08.986" v="1878" actId="26606"/>
          <ac:graphicFrameMkLst>
            <pc:docMk/>
            <pc:sldMk cId="2539633772" sldId="262"/>
            <ac:graphicFrameMk id="15" creationId="{71005EB0-A03E-ABD6-2906-69F599B4C358}"/>
          </ac:graphicFrameMkLst>
        </pc:graphicFrameChg>
        <pc:graphicFrameChg chg="add">
          <ac:chgData name="Jenni Steen" userId="3e51ffc7-aa92-4e9a-9db2-4e9164f92bbf" providerId="ADAL" clId="{3AC6A595-C3C8-47BB-899C-72F74CE2E322}" dt="2025-10-26T15:25:09.005" v="1879" actId="26606"/>
          <ac:graphicFrameMkLst>
            <pc:docMk/>
            <pc:sldMk cId="2539633772" sldId="262"/>
            <ac:graphicFrameMk id="17" creationId="{531085EB-5E08-5352-8F54-8CAA4D6F81EA}"/>
          </ac:graphicFrameMkLst>
        </pc:graphicFrameChg>
      </pc:sldChg>
      <pc:sldChg chg="addSp delSp modSp new mod setBg modAnim">
        <pc:chgData name="Jenni Steen" userId="3e51ffc7-aa92-4e9a-9db2-4e9164f92bbf" providerId="ADAL" clId="{3AC6A595-C3C8-47BB-899C-72F74CE2E322}" dt="2025-10-26T15:32:47.375" v="2227"/>
        <pc:sldMkLst>
          <pc:docMk/>
          <pc:sldMk cId="2509984972" sldId="263"/>
        </pc:sldMkLst>
        <pc:spChg chg="mod">
          <ac:chgData name="Jenni Steen" userId="3e51ffc7-aa92-4e9a-9db2-4e9164f92bbf" providerId="ADAL" clId="{3AC6A595-C3C8-47BB-899C-72F74CE2E322}" dt="2025-10-26T15:30:11.635" v="2204" actId="26606"/>
          <ac:spMkLst>
            <pc:docMk/>
            <pc:sldMk cId="2509984972" sldId="263"/>
            <ac:spMk id="2" creationId="{0EB04732-9668-2761-1789-846482E4E923}"/>
          </ac:spMkLst>
        </pc:spChg>
        <pc:spChg chg="add del mod">
          <ac:chgData name="Jenni Steen" userId="3e51ffc7-aa92-4e9a-9db2-4e9164f92bbf" providerId="ADAL" clId="{3AC6A595-C3C8-47BB-899C-72F74CE2E322}" dt="2025-10-26T15:30:11.635" v="2204" actId="26606"/>
          <ac:spMkLst>
            <pc:docMk/>
            <pc:sldMk cId="2509984972" sldId="263"/>
            <ac:spMk id="3" creationId="{D02D377F-CCBE-D3D3-D426-E1481A129C30}"/>
          </ac:spMkLst>
        </pc:spChg>
        <pc:spChg chg="mod topLvl">
          <ac:chgData name="Jenni Steen" userId="3e51ffc7-aa92-4e9a-9db2-4e9164f92bbf" providerId="ADAL" clId="{3AC6A595-C3C8-47BB-899C-72F74CE2E322}" dt="2025-10-26T15:32:05.827" v="2218" actId="164"/>
          <ac:spMkLst>
            <pc:docMk/>
            <pc:sldMk cId="2509984972" sldId="263"/>
            <ac:spMk id="6" creationId="{CEA8B7A0-76AF-6DF1-9F06-11DA9F8C7178}"/>
          </ac:spMkLst>
        </pc:spChg>
        <pc:spChg chg="mod topLvl">
          <ac:chgData name="Jenni Steen" userId="3e51ffc7-aa92-4e9a-9db2-4e9164f92bbf" providerId="ADAL" clId="{3AC6A595-C3C8-47BB-899C-72F74CE2E322}" dt="2025-10-26T15:32:05.827" v="2218" actId="164"/>
          <ac:spMkLst>
            <pc:docMk/>
            <pc:sldMk cId="2509984972" sldId="263"/>
            <ac:spMk id="7" creationId="{72B252D6-C426-93AE-4055-55A1D027EB2D}"/>
          </ac:spMkLst>
        </pc:spChg>
        <pc:spChg chg="mod topLvl">
          <ac:chgData name="Jenni Steen" userId="3e51ffc7-aa92-4e9a-9db2-4e9164f92bbf" providerId="ADAL" clId="{3AC6A595-C3C8-47BB-899C-72F74CE2E322}" dt="2025-10-26T15:32:10.934" v="2219" actId="164"/>
          <ac:spMkLst>
            <pc:docMk/>
            <pc:sldMk cId="2509984972" sldId="263"/>
            <ac:spMk id="8" creationId="{D6BB3C92-260F-6A63-2322-F72C878559FD}"/>
          </ac:spMkLst>
        </pc:spChg>
        <pc:spChg chg="add del">
          <ac:chgData name="Jenni Steen" userId="3e51ffc7-aa92-4e9a-9db2-4e9164f92bbf" providerId="ADAL" clId="{3AC6A595-C3C8-47BB-899C-72F74CE2E322}" dt="2025-10-26T15:29:55.235" v="2199" actId="26606"/>
          <ac:spMkLst>
            <pc:docMk/>
            <pc:sldMk cId="2509984972" sldId="263"/>
            <ac:spMk id="9" creationId="{CB5AA8A5-25CC-4295-892F-367FCDAF2BF6}"/>
          </ac:spMkLst>
        </pc:spChg>
        <pc:spChg chg="mod topLvl">
          <ac:chgData name="Jenni Steen" userId="3e51ffc7-aa92-4e9a-9db2-4e9164f92bbf" providerId="ADAL" clId="{3AC6A595-C3C8-47BB-899C-72F74CE2E322}" dt="2025-10-26T15:32:10.934" v="2219" actId="164"/>
          <ac:spMkLst>
            <pc:docMk/>
            <pc:sldMk cId="2509984972" sldId="263"/>
            <ac:spMk id="10" creationId="{7B40FE82-87F3-C1FA-03F2-AA15C2922486}"/>
          </ac:spMkLst>
        </pc:spChg>
        <pc:spChg chg="mod topLvl">
          <ac:chgData name="Jenni Steen" userId="3e51ffc7-aa92-4e9a-9db2-4e9164f92bbf" providerId="ADAL" clId="{3AC6A595-C3C8-47BB-899C-72F74CE2E322}" dt="2025-10-26T15:32:15.261" v="2220" actId="164"/>
          <ac:spMkLst>
            <pc:docMk/>
            <pc:sldMk cId="2509984972" sldId="263"/>
            <ac:spMk id="21" creationId="{C9B6F0E1-9F90-8B20-F578-FE961FAE5E66}"/>
          </ac:spMkLst>
        </pc:spChg>
        <pc:spChg chg="add del">
          <ac:chgData name="Jenni Steen" userId="3e51ffc7-aa92-4e9a-9db2-4e9164f92bbf" providerId="ADAL" clId="{3AC6A595-C3C8-47BB-899C-72F74CE2E322}" dt="2025-10-26T15:29:55.235" v="2199" actId="26606"/>
          <ac:spMkLst>
            <pc:docMk/>
            <pc:sldMk cId="2509984972" sldId="263"/>
            <ac:spMk id="22" creationId="{24C6BC13-FB1E-48CC-B421-3D06039728B4}"/>
          </ac:spMkLst>
        </pc:spChg>
        <pc:spChg chg="mod topLvl">
          <ac:chgData name="Jenni Steen" userId="3e51ffc7-aa92-4e9a-9db2-4e9164f92bbf" providerId="ADAL" clId="{3AC6A595-C3C8-47BB-899C-72F74CE2E322}" dt="2025-10-26T15:32:15.261" v="2220" actId="164"/>
          <ac:spMkLst>
            <pc:docMk/>
            <pc:sldMk cId="2509984972" sldId="263"/>
            <ac:spMk id="23" creationId="{278566A0-94DE-5B6B-8410-9BE9FC3F15A1}"/>
          </ac:spMkLst>
        </pc:spChg>
        <pc:grpChg chg="del mod">
          <ac:chgData name="Jenni Steen" userId="3e51ffc7-aa92-4e9a-9db2-4e9164f92bbf" providerId="ADAL" clId="{3AC6A595-C3C8-47BB-899C-72F74CE2E322}" dt="2025-10-26T15:32:01.419" v="2217" actId="165"/>
          <ac:grpSpMkLst>
            <pc:docMk/>
            <pc:sldMk cId="2509984972" sldId="263"/>
            <ac:grpSpMk id="4" creationId="{128B9694-A9C8-6BB3-014E-3D9C30E2BEBB}"/>
          </ac:grpSpMkLst>
        </pc:grpChg>
        <pc:grpChg chg="add del">
          <ac:chgData name="Jenni Steen" userId="3e51ffc7-aa92-4e9a-9db2-4e9164f92bbf" providerId="ADAL" clId="{3AC6A595-C3C8-47BB-899C-72F74CE2E322}" dt="2025-10-26T15:29:55.235" v="2199" actId="26606"/>
          <ac:grpSpMkLst>
            <pc:docMk/>
            <pc:sldMk cId="2509984972" sldId="263"/>
            <ac:grpSpMk id="11" creationId="{09DD65AA-8280-4962-92F3-DF1CB53349DB}"/>
          </ac:grpSpMkLst>
        </pc:grpChg>
        <pc:grpChg chg="add mod">
          <ac:chgData name="Jenni Steen" userId="3e51ffc7-aa92-4e9a-9db2-4e9164f92bbf" providerId="ADAL" clId="{3AC6A595-C3C8-47BB-899C-72F74CE2E322}" dt="2025-10-26T15:32:05.827" v="2218" actId="164"/>
          <ac:grpSpMkLst>
            <pc:docMk/>
            <pc:sldMk cId="2509984972" sldId="263"/>
            <ac:grpSpMk id="25" creationId="{9E4D6B00-9DE7-4DDD-B043-0223918DD738}"/>
          </ac:grpSpMkLst>
        </pc:grpChg>
        <pc:grpChg chg="add mod">
          <ac:chgData name="Jenni Steen" userId="3e51ffc7-aa92-4e9a-9db2-4e9164f92bbf" providerId="ADAL" clId="{3AC6A595-C3C8-47BB-899C-72F74CE2E322}" dt="2025-10-26T15:32:10.934" v="2219" actId="164"/>
          <ac:grpSpMkLst>
            <pc:docMk/>
            <pc:sldMk cId="2509984972" sldId="263"/>
            <ac:grpSpMk id="27" creationId="{7DE651DC-F960-C9E2-9B07-0D968C3ACC14}"/>
          </ac:grpSpMkLst>
        </pc:grpChg>
        <pc:grpChg chg="add mod">
          <ac:chgData name="Jenni Steen" userId="3e51ffc7-aa92-4e9a-9db2-4e9164f92bbf" providerId="ADAL" clId="{3AC6A595-C3C8-47BB-899C-72F74CE2E322}" dt="2025-10-26T15:32:15.261" v="2220" actId="164"/>
          <ac:grpSpMkLst>
            <pc:docMk/>
            <pc:sldMk cId="2509984972" sldId="263"/>
            <ac:grpSpMk id="29" creationId="{2BA06740-99C4-3B66-F65C-495D66CD0AAB}"/>
          </ac:grpSpMkLst>
        </pc:grpChg>
        <pc:graphicFrameChg chg="add del">
          <ac:chgData name="Jenni Steen" userId="3e51ffc7-aa92-4e9a-9db2-4e9164f92bbf" providerId="ADAL" clId="{3AC6A595-C3C8-47BB-899C-72F74CE2E322}" dt="2025-10-26T15:29:55.235" v="2199" actId="26606"/>
          <ac:graphicFrameMkLst>
            <pc:docMk/>
            <pc:sldMk cId="2509984972" sldId="263"/>
            <ac:graphicFrameMk id="5" creationId="{368C8355-698F-F9AC-CCEE-3E9DDD4E08FE}"/>
          </ac:graphicFrameMkLst>
        </pc:graphicFrameChg>
        <pc:graphicFrameChg chg="add del">
          <ac:chgData name="Jenni Steen" userId="3e51ffc7-aa92-4e9a-9db2-4e9164f92bbf" providerId="ADAL" clId="{3AC6A595-C3C8-47BB-899C-72F74CE2E322}" dt="2025-10-26T15:30:01.745" v="2201" actId="26606"/>
          <ac:graphicFrameMkLst>
            <pc:docMk/>
            <pc:sldMk cId="2509984972" sldId="263"/>
            <ac:graphicFrameMk id="24" creationId="{83403A2F-2586-C014-8E46-CE9F93C7FDC7}"/>
          </ac:graphicFrameMkLst>
        </pc:graphicFrameChg>
        <pc:graphicFrameChg chg="add del">
          <ac:chgData name="Jenni Steen" userId="3e51ffc7-aa92-4e9a-9db2-4e9164f92bbf" providerId="ADAL" clId="{3AC6A595-C3C8-47BB-899C-72F74CE2E322}" dt="2025-10-26T15:30:11.603" v="2203" actId="26606"/>
          <ac:graphicFrameMkLst>
            <pc:docMk/>
            <pc:sldMk cId="2509984972" sldId="263"/>
            <ac:graphicFrameMk id="26" creationId="{E0EB3D12-477D-571F-A36E-D0B5B2EA45DB}"/>
          </ac:graphicFrameMkLst>
        </pc:graphicFrameChg>
        <pc:graphicFrameChg chg="add del">
          <ac:chgData name="Jenni Steen" userId="3e51ffc7-aa92-4e9a-9db2-4e9164f92bbf" providerId="ADAL" clId="{3AC6A595-C3C8-47BB-899C-72F74CE2E322}" dt="2025-10-26T15:31:47.736" v="2216" actId="18245"/>
          <ac:graphicFrameMkLst>
            <pc:docMk/>
            <pc:sldMk cId="2509984972" sldId="263"/>
            <ac:graphicFrameMk id="28" creationId="{C55411A1-78E3-3A28-5516-969E12341EE4}"/>
          </ac:graphicFrameMkLst>
        </pc:graphicFrameChg>
      </pc:sldChg>
      <pc:sldChg chg="modSp new mod">
        <pc:chgData name="Jenni Steen" userId="3e51ffc7-aa92-4e9a-9db2-4e9164f92bbf" providerId="ADAL" clId="{3AC6A595-C3C8-47BB-899C-72F74CE2E322}" dt="2025-10-26T15:34:46.580" v="2246" actId="20577"/>
        <pc:sldMkLst>
          <pc:docMk/>
          <pc:sldMk cId="394064636" sldId="264"/>
        </pc:sldMkLst>
        <pc:spChg chg="mod">
          <ac:chgData name="Jenni Steen" userId="3e51ffc7-aa92-4e9a-9db2-4e9164f92bbf" providerId="ADAL" clId="{3AC6A595-C3C8-47BB-899C-72F74CE2E322}" dt="2025-10-26T15:34:01.220" v="2230" actId="14100"/>
          <ac:spMkLst>
            <pc:docMk/>
            <pc:sldMk cId="394064636" sldId="264"/>
            <ac:spMk id="2" creationId="{9569E471-24EA-5A04-3FCB-E830407B73BD}"/>
          </ac:spMkLst>
        </pc:spChg>
        <pc:spChg chg="mod">
          <ac:chgData name="Jenni Steen" userId="3e51ffc7-aa92-4e9a-9db2-4e9164f92bbf" providerId="ADAL" clId="{3AC6A595-C3C8-47BB-899C-72F74CE2E322}" dt="2025-10-26T15:34:46.580" v="2246" actId="20577"/>
          <ac:spMkLst>
            <pc:docMk/>
            <pc:sldMk cId="394064636" sldId="264"/>
            <ac:spMk id="3" creationId="{A616521A-055F-F087-B2D7-BC68BB7C414B}"/>
          </ac:spMkLst>
        </pc:spChg>
      </pc:sldChg>
      <pc:sldChg chg="modSp add mod">
        <pc:chgData name="Jenni Steen" userId="3e51ffc7-aa92-4e9a-9db2-4e9164f92bbf" providerId="ADAL" clId="{3AC6A595-C3C8-47BB-899C-72F74CE2E322}" dt="2025-10-26T15:35:44.617" v="2265" actId="20577"/>
        <pc:sldMkLst>
          <pc:docMk/>
          <pc:sldMk cId="3702472664" sldId="265"/>
        </pc:sldMkLst>
        <pc:spChg chg="mod">
          <ac:chgData name="Jenni Steen" userId="3e51ffc7-aa92-4e9a-9db2-4e9164f92bbf" providerId="ADAL" clId="{3AC6A595-C3C8-47BB-899C-72F74CE2E322}" dt="2025-10-26T15:35:14.213" v="2255" actId="20577"/>
          <ac:spMkLst>
            <pc:docMk/>
            <pc:sldMk cId="3702472664" sldId="265"/>
            <ac:spMk id="2" creationId="{BDC0D64A-A812-8FF2-838B-1966051437FA}"/>
          </ac:spMkLst>
        </pc:spChg>
        <pc:spChg chg="mod">
          <ac:chgData name="Jenni Steen" userId="3e51ffc7-aa92-4e9a-9db2-4e9164f92bbf" providerId="ADAL" clId="{3AC6A595-C3C8-47BB-899C-72F74CE2E322}" dt="2025-10-26T15:35:44.617" v="2265" actId="20577"/>
          <ac:spMkLst>
            <pc:docMk/>
            <pc:sldMk cId="3702472664" sldId="265"/>
            <ac:spMk id="3" creationId="{A0074147-8076-0F3C-4997-79173B013C04}"/>
          </ac:spMkLst>
        </pc:spChg>
      </pc:sldChg>
      <pc:sldChg chg="modSp add mod">
        <pc:chgData name="Jenni Steen" userId="3e51ffc7-aa92-4e9a-9db2-4e9164f92bbf" providerId="ADAL" clId="{3AC6A595-C3C8-47BB-899C-72F74CE2E322}" dt="2025-10-26T15:37:03.092" v="2301" actId="20577"/>
        <pc:sldMkLst>
          <pc:docMk/>
          <pc:sldMk cId="2239334383" sldId="266"/>
        </pc:sldMkLst>
        <pc:spChg chg="mod">
          <ac:chgData name="Jenni Steen" userId="3e51ffc7-aa92-4e9a-9db2-4e9164f92bbf" providerId="ADAL" clId="{3AC6A595-C3C8-47BB-899C-72F74CE2E322}" dt="2025-10-26T15:35:52.235" v="2271" actId="20577"/>
          <ac:spMkLst>
            <pc:docMk/>
            <pc:sldMk cId="2239334383" sldId="266"/>
            <ac:spMk id="2" creationId="{0F0CE5CF-7E0C-1A65-7A9F-06924B411ADA}"/>
          </ac:spMkLst>
        </pc:spChg>
        <pc:spChg chg="mod">
          <ac:chgData name="Jenni Steen" userId="3e51ffc7-aa92-4e9a-9db2-4e9164f92bbf" providerId="ADAL" clId="{3AC6A595-C3C8-47BB-899C-72F74CE2E322}" dt="2025-10-26T15:37:03.092" v="2301" actId="20577"/>
          <ac:spMkLst>
            <pc:docMk/>
            <pc:sldMk cId="2239334383" sldId="266"/>
            <ac:spMk id="3" creationId="{26CAF33D-E044-CCB9-1B28-3999E29335F2}"/>
          </ac:spMkLst>
        </pc:spChg>
      </pc:sldChg>
      <pc:sldChg chg="addSp delSp modSp new mod modAnim">
        <pc:chgData name="Jenni Steen" userId="3e51ffc7-aa92-4e9a-9db2-4e9164f92bbf" providerId="ADAL" clId="{3AC6A595-C3C8-47BB-899C-72F74CE2E322}" dt="2025-10-26T15:46:02.923" v="3055"/>
        <pc:sldMkLst>
          <pc:docMk/>
          <pc:sldMk cId="4063762706" sldId="267"/>
        </pc:sldMkLst>
        <pc:spChg chg="mod">
          <ac:chgData name="Jenni Steen" userId="3e51ffc7-aa92-4e9a-9db2-4e9164f92bbf" providerId="ADAL" clId="{3AC6A595-C3C8-47BB-899C-72F74CE2E322}" dt="2025-10-26T15:40:02.473" v="2339" actId="5793"/>
          <ac:spMkLst>
            <pc:docMk/>
            <pc:sldMk cId="4063762706" sldId="267"/>
            <ac:spMk id="2" creationId="{9A449693-21E5-38B8-9DA1-C797F52F70DE}"/>
          </ac:spMkLst>
        </pc:spChg>
        <pc:spChg chg="del mod">
          <ac:chgData name="Jenni Steen" userId="3e51ffc7-aa92-4e9a-9db2-4e9164f92bbf" providerId="ADAL" clId="{3AC6A595-C3C8-47BB-899C-72F74CE2E322}" dt="2025-10-26T15:44:45.953" v="3038" actId="26606"/>
          <ac:spMkLst>
            <pc:docMk/>
            <pc:sldMk cId="4063762706" sldId="267"/>
            <ac:spMk id="3" creationId="{5ED121E7-D559-84A7-E74C-A946B1600FE4}"/>
          </ac:spMkLst>
        </pc:spChg>
        <pc:spChg chg="mod topLvl">
          <ac:chgData name="Jenni Steen" userId="3e51ffc7-aa92-4e9a-9db2-4e9164f92bbf" providerId="ADAL" clId="{3AC6A595-C3C8-47BB-899C-72F74CE2E322}" dt="2025-10-26T15:45:37.754" v="3049" actId="164"/>
          <ac:spMkLst>
            <pc:docMk/>
            <pc:sldMk cId="4063762706" sldId="267"/>
            <ac:spMk id="6" creationId="{5AFF9CCE-D520-EABF-E199-C0C835061F4B}"/>
          </ac:spMkLst>
        </pc:spChg>
        <pc:spChg chg="mod topLvl">
          <ac:chgData name="Jenni Steen" userId="3e51ffc7-aa92-4e9a-9db2-4e9164f92bbf" providerId="ADAL" clId="{3AC6A595-C3C8-47BB-899C-72F74CE2E322}" dt="2025-10-26T15:45:37.754" v="3049" actId="164"/>
          <ac:spMkLst>
            <pc:docMk/>
            <pc:sldMk cId="4063762706" sldId="267"/>
            <ac:spMk id="7" creationId="{2B33135A-10D4-1E27-DB36-AA5BEABD51A0}"/>
          </ac:spMkLst>
        </pc:spChg>
        <pc:spChg chg="mod topLvl">
          <ac:chgData name="Jenni Steen" userId="3e51ffc7-aa92-4e9a-9db2-4e9164f92bbf" providerId="ADAL" clId="{3AC6A595-C3C8-47BB-899C-72F74CE2E322}" dt="2025-10-26T15:45:45.838" v="3050" actId="164"/>
          <ac:spMkLst>
            <pc:docMk/>
            <pc:sldMk cId="4063762706" sldId="267"/>
            <ac:spMk id="8" creationId="{DFA5659B-AC4A-1C3B-38D8-5948B066178D}"/>
          </ac:spMkLst>
        </pc:spChg>
        <pc:spChg chg="mod topLvl">
          <ac:chgData name="Jenni Steen" userId="3e51ffc7-aa92-4e9a-9db2-4e9164f92bbf" providerId="ADAL" clId="{3AC6A595-C3C8-47BB-899C-72F74CE2E322}" dt="2025-10-26T15:45:45.838" v="3050" actId="164"/>
          <ac:spMkLst>
            <pc:docMk/>
            <pc:sldMk cId="4063762706" sldId="267"/>
            <ac:spMk id="9" creationId="{5895DA56-548B-529E-C885-0A52FA911761}"/>
          </ac:spMkLst>
        </pc:spChg>
        <pc:spChg chg="mod topLvl">
          <ac:chgData name="Jenni Steen" userId="3e51ffc7-aa92-4e9a-9db2-4e9164f92bbf" providerId="ADAL" clId="{3AC6A595-C3C8-47BB-899C-72F74CE2E322}" dt="2025-10-26T15:45:49.904" v="3051" actId="164"/>
          <ac:spMkLst>
            <pc:docMk/>
            <pc:sldMk cId="4063762706" sldId="267"/>
            <ac:spMk id="10" creationId="{03A12BA8-E526-5B93-5F3E-DACCAA865068}"/>
          </ac:spMkLst>
        </pc:spChg>
        <pc:spChg chg="mod topLvl">
          <ac:chgData name="Jenni Steen" userId="3e51ffc7-aa92-4e9a-9db2-4e9164f92bbf" providerId="ADAL" clId="{3AC6A595-C3C8-47BB-899C-72F74CE2E322}" dt="2025-10-26T15:45:49.904" v="3051" actId="164"/>
          <ac:spMkLst>
            <pc:docMk/>
            <pc:sldMk cId="4063762706" sldId="267"/>
            <ac:spMk id="11" creationId="{95EEE89F-E891-916A-3083-C91F7337531A}"/>
          </ac:spMkLst>
        </pc:spChg>
        <pc:grpChg chg="del mod">
          <ac:chgData name="Jenni Steen" userId="3e51ffc7-aa92-4e9a-9db2-4e9164f92bbf" providerId="ADAL" clId="{3AC6A595-C3C8-47BB-899C-72F74CE2E322}" dt="2025-10-26T15:45:31.736" v="3048" actId="165"/>
          <ac:grpSpMkLst>
            <pc:docMk/>
            <pc:sldMk cId="4063762706" sldId="267"/>
            <ac:grpSpMk id="4" creationId="{A03658A5-B4ED-83BB-5CD6-972F0753BD56}"/>
          </ac:grpSpMkLst>
        </pc:grpChg>
        <pc:grpChg chg="add mod">
          <ac:chgData name="Jenni Steen" userId="3e51ffc7-aa92-4e9a-9db2-4e9164f92bbf" providerId="ADAL" clId="{3AC6A595-C3C8-47BB-899C-72F74CE2E322}" dt="2025-10-26T15:45:37.754" v="3049" actId="164"/>
          <ac:grpSpMkLst>
            <pc:docMk/>
            <pc:sldMk cId="4063762706" sldId="267"/>
            <ac:grpSpMk id="12" creationId="{2D75C8CE-859E-C7DC-6D22-2589C9A9932A}"/>
          </ac:grpSpMkLst>
        </pc:grpChg>
        <pc:grpChg chg="add mod">
          <ac:chgData name="Jenni Steen" userId="3e51ffc7-aa92-4e9a-9db2-4e9164f92bbf" providerId="ADAL" clId="{3AC6A595-C3C8-47BB-899C-72F74CE2E322}" dt="2025-10-26T15:45:45.838" v="3050" actId="164"/>
          <ac:grpSpMkLst>
            <pc:docMk/>
            <pc:sldMk cId="4063762706" sldId="267"/>
            <ac:grpSpMk id="13" creationId="{52CE67E7-1496-9192-8F8E-191311473BDB}"/>
          </ac:grpSpMkLst>
        </pc:grpChg>
        <pc:grpChg chg="add mod">
          <ac:chgData name="Jenni Steen" userId="3e51ffc7-aa92-4e9a-9db2-4e9164f92bbf" providerId="ADAL" clId="{3AC6A595-C3C8-47BB-899C-72F74CE2E322}" dt="2025-10-26T15:45:49.904" v="3051" actId="164"/>
          <ac:grpSpMkLst>
            <pc:docMk/>
            <pc:sldMk cId="4063762706" sldId="267"/>
            <ac:grpSpMk id="14" creationId="{61C6EBC5-5EE5-913C-FBC9-51465C1E6AAA}"/>
          </ac:grpSpMkLst>
        </pc:grpChg>
        <pc:graphicFrameChg chg="add del">
          <ac:chgData name="Jenni Steen" userId="3e51ffc7-aa92-4e9a-9db2-4e9164f92bbf" providerId="ADAL" clId="{3AC6A595-C3C8-47BB-899C-72F74CE2E322}" dt="2025-10-26T15:45:24.536" v="3047" actId="18245"/>
          <ac:graphicFrameMkLst>
            <pc:docMk/>
            <pc:sldMk cId="4063762706" sldId="267"/>
            <ac:graphicFrameMk id="5" creationId="{3BD01BD5-CFEA-70B4-6E3D-93F2362D0092}"/>
          </ac:graphicFrameMkLst>
        </pc:graphicFrameChg>
      </pc:sldChg>
      <pc:sldChg chg="addSp modSp new mod setBg">
        <pc:chgData name="Jenni Steen" userId="3e51ffc7-aa92-4e9a-9db2-4e9164f92bbf" providerId="ADAL" clId="{3AC6A595-C3C8-47BB-899C-72F74CE2E322}" dt="2025-10-26T15:48:53.544" v="3090"/>
        <pc:sldMkLst>
          <pc:docMk/>
          <pc:sldMk cId="3181092994" sldId="268"/>
        </pc:sldMkLst>
        <pc:spChg chg="mod">
          <ac:chgData name="Jenni Steen" userId="3e51ffc7-aa92-4e9a-9db2-4e9164f92bbf" providerId="ADAL" clId="{3AC6A595-C3C8-47BB-899C-72F74CE2E322}" dt="2025-10-26T15:48:42.929" v="3088" actId="26606"/>
          <ac:spMkLst>
            <pc:docMk/>
            <pc:sldMk cId="3181092994" sldId="268"/>
            <ac:spMk id="2" creationId="{5372B7D6-CE0A-EE64-5F2A-9E7A174FEAFA}"/>
          </ac:spMkLst>
        </pc:spChg>
        <pc:spChg chg="mod">
          <ac:chgData name="Jenni Steen" userId="3e51ffc7-aa92-4e9a-9db2-4e9164f92bbf" providerId="ADAL" clId="{3AC6A595-C3C8-47BB-899C-72F74CE2E322}" dt="2025-10-26T15:48:53.544" v="3090"/>
          <ac:spMkLst>
            <pc:docMk/>
            <pc:sldMk cId="3181092994" sldId="268"/>
            <ac:spMk id="3" creationId="{2F8E783A-60A9-B451-F37F-F5642F54797E}"/>
          </ac:spMkLst>
        </pc:spChg>
        <pc:spChg chg="add">
          <ac:chgData name="Jenni Steen" userId="3e51ffc7-aa92-4e9a-9db2-4e9164f92bbf" providerId="ADAL" clId="{3AC6A595-C3C8-47BB-899C-72F74CE2E322}" dt="2025-10-26T15:48:42.929" v="3088" actId="26606"/>
          <ac:spMkLst>
            <pc:docMk/>
            <pc:sldMk cId="3181092994" sldId="268"/>
            <ac:spMk id="14" creationId="{3F088236-D655-4F88-B238-E16762358025}"/>
          </ac:spMkLst>
        </pc:spChg>
        <pc:spChg chg="add">
          <ac:chgData name="Jenni Steen" userId="3e51ffc7-aa92-4e9a-9db2-4e9164f92bbf" providerId="ADAL" clId="{3AC6A595-C3C8-47BB-899C-72F74CE2E322}" dt="2025-10-26T15:48:42.929" v="3088" actId="26606"/>
          <ac:spMkLst>
            <pc:docMk/>
            <pc:sldMk cId="3181092994" sldId="268"/>
            <ac:spMk id="16" creationId="{3DAC0C92-199E-475C-9390-119A9B027276}"/>
          </ac:spMkLst>
        </pc:spChg>
        <pc:spChg chg="add">
          <ac:chgData name="Jenni Steen" userId="3e51ffc7-aa92-4e9a-9db2-4e9164f92bbf" providerId="ADAL" clId="{3AC6A595-C3C8-47BB-899C-72F74CE2E322}" dt="2025-10-26T15:48:42.929" v="3088" actId="26606"/>
          <ac:spMkLst>
            <pc:docMk/>
            <pc:sldMk cId="3181092994" sldId="268"/>
            <ac:spMk id="18" creationId="{C4CFB339-0ED8-4FE2-9EF1-6D1375B8499B}"/>
          </ac:spMkLst>
        </pc:spChg>
        <pc:spChg chg="add">
          <ac:chgData name="Jenni Steen" userId="3e51ffc7-aa92-4e9a-9db2-4e9164f92bbf" providerId="ADAL" clId="{3AC6A595-C3C8-47BB-899C-72F74CE2E322}" dt="2025-10-26T15:48:42.929" v="3088" actId="26606"/>
          <ac:spMkLst>
            <pc:docMk/>
            <pc:sldMk cId="3181092994" sldId="268"/>
            <ac:spMk id="20" creationId="{31896C80-2069-4431-9C19-83B913734490}"/>
          </ac:spMkLst>
        </pc:spChg>
        <pc:spChg chg="add">
          <ac:chgData name="Jenni Steen" userId="3e51ffc7-aa92-4e9a-9db2-4e9164f92bbf" providerId="ADAL" clId="{3AC6A595-C3C8-47BB-899C-72F74CE2E322}" dt="2025-10-26T15:48:42.929" v="3088" actId="26606"/>
          <ac:spMkLst>
            <pc:docMk/>
            <pc:sldMk cId="3181092994" sldId="268"/>
            <ac:spMk id="22" creationId="{BF120A21-0841-4823-B0C4-28AEBCEF9B78}"/>
          </ac:spMkLst>
        </pc:spChg>
        <pc:spChg chg="add">
          <ac:chgData name="Jenni Steen" userId="3e51ffc7-aa92-4e9a-9db2-4e9164f92bbf" providerId="ADAL" clId="{3AC6A595-C3C8-47BB-899C-72F74CE2E322}" dt="2025-10-26T15:48:42.929" v="3088" actId="26606"/>
          <ac:spMkLst>
            <pc:docMk/>
            <pc:sldMk cId="3181092994" sldId="268"/>
            <ac:spMk id="24" creationId="{DBB05BAE-BBD3-4289-899F-A6851503C6B0}"/>
          </ac:spMkLst>
        </pc:spChg>
        <pc:spChg chg="add">
          <ac:chgData name="Jenni Steen" userId="3e51ffc7-aa92-4e9a-9db2-4e9164f92bbf" providerId="ADAL" clId="{3AC6A595-C3C8-47BB-899C-72F74CE2E322}" dt="2025-10-26T15:48:42.929" v="3088" actId="26606"/>
          <ac:spMkLst>
            <pc:docMk/>
            <pc:sldMk cId="3181092994" sldId="268"/>
            <ac:spMk id="26" creationId="{9874D11C-36F5-4BBE-A490-019A54E953B0}"/>
          </ac:spMkLst>
        </pc:spChg>
        <pc:picChg chg="add mod ord">
          <ac:chgData name="Jenni Steen" userId="3e51ffc7-aa92-4e9a-9db2-4e9164f92bbf" providerId="ADAL" clId="{3AC6A595-C3C8-47BB-899C-72F74CE2E322}" dt="2025-10-26T15:48:42.929" v="3088" actId="26606"/>
          <ac:picMkLst>
            <pc:docMk/>
            <pc:sldMk cId="3181092994" sldId="268"/>
            <ac:picMk id="5" creationId="{7A9E5E4C-94F7-E97C-B241-7D9C9FD3889B}"/>
          </ac:picMkLst>
        </pc:picChg>
      </pc:sldChg>
      <pc:sldChg chg="addSp delSp modSp new mod setBg modAnim">
        <pc:chgData name="Jenni Steen" userId="3e51ffc7-aa92-4e9a-9db2-4e9164f92bbf" providerId="ADAL" clId="{3AC6A595-C3C8-47BB-899C-72F74CE2E322}" dt="2025-10-26T16:03:13.808" v="3711"/>
        <pc:sldMkLst>
          <pc:docMk/>
          <pc:sldMk cId="2571127447" sldId="269"/>
        </pc:sldMkLst>
        <pc:spChg chg="mod">
          <ac:chgData name="Jenni Steen" userId="3e51ffc7-aa92-4e9a-9db2-4e9164f92bbf" providerId="ADAL" clId="{3AC6A595-C3C8-47BB-899C-72F74CE2E322}" dt="2025-10-26T16:02:42.874" v="3708" actId="26606"/>
          <ac:spMkLst>
            <pc:docMk/>
            <pc:sldMk cId="2571127447" sldId="269"/>
            <ac:spMk id="2" creationId="{26371180-CB90-3B2C-A7DD-FB73B945A61F}"/>
          </ac:spMkLst>
        </pc:spChg>
        <pc:spChg chg="del mod">
          <ac:chgData name="Jenni Steen" userId="3e51ffc7-aa92-4e9a-9db2-4e9164f92bbf" providerId="ADAL" clId="{3AC6A595-C3C8-47BB-899C-72F74CE2E322}" dt="2025-10-26T16:02:42.874" v="3708" actId="26606"/>
          <ac:spMkLst>
            <pc:docMk/>
            <pc:sldMk cId="2571127447" sldId="269"/>
            <ac:spMk id="3" creationId="{B2B5580B-BA5B-D196-71AB-A152AB123661}"/>
          </ac:spMkLst>
        </pc:spChg>
        <pc:spChg chg="add">
          <ac:chgData name="Jenni Steen" userId="3e51ffc7-aa92-4e9a-9db2-4e9164f92bbf" providerId="ADAL" clId="{3AC6A595-C3C8-47BB-899C-72F74CE2E322}" dt="2025-10-26T16:02:42.874" v="3708" actId="26606"/>
          <ac:spMkLst>
            <pc:docMk/>
            <pc:sldMk cId="2571127447" sldId="269"/>
            <ac:spMk id="9" creationId="{45B71F80-1F92-4074-84D9-16A062B215B3}"/>
          </ac:spMkLst>
        </pc:spChg>
        <pc:spChg chg="add">
          <ac:chgData name="Jenni Steen" userId="3e51ffc7-aa92-4e9a-9db2-4e9164f92bbf" providerId="ADAL" clId="{3AC6A595-C3C8-47BB-899C-72F74CE2E322}" dt="2025-10-26T16:02:42.874" v="3708" actId="26606"/>
          <ac:spMkLst>
            <pc:docMk/>
            <pc:sldMk cId="2571127447" sldId="269"/>
            <ac:spMk id="11" creationId="{7209C9DA-6E0D-46D9-8275-C52222D8CCAC}"/>
          </ac:spMkLst>
        </pc:spChg>
        <pc:spChg chg="add">
          <ac:chgData name="Jenni Steen" userId="3e51ffc7-aa92-4e9a-9db2-4e9164f92bbf" providerId="ADAL" clId="{3AC6A595-C3C8-47BB-899C-72F74CE2E322}" dt="2025-10-26T16:02:42.874" v="3708" actId="26606"/>
          <ac:spMkLst>
            <pc:docMk/>
            <pc:sldMk cId="2571127447" sldId="269"/>
            <ac:spMk id="13" creationId="{3EB57A4D-E0D0-46DA-B339-F24CA46FA70B}"/>
          </ac:spMkLst>
        </pc:spChg>
        <pc:graphicFrameChg chg="add">
          <ac:chgData name="Jenni Steen" userId="3e51ffc7-aa92-4e9a-9db2-4e9164f92bbf" providerId="ADAL" clId="{3AC6A595-C3C8-47BB-899C-72F74CE2E322}" dt="2025-10-26T16:02:42.874" v="3708" actId="26606"/>
          <ac:graphicFrameMkLst>
            <pc:docMk/>
            <pc:sldMk cId="2571127447" sldId="269"/>
            <ac:graphicFrameMk id="5" creationId="{2B8ADEC0-578E-8C16-D69F-D0384012C999}"/>
          </ac:graphicFrameMkLst>
        </pc:graphicFrameChg>
      </pc:sldChg>
      <pc:sldChg chg="addSp delSp modSp new mod setBg modAnim">
        <pc:chgData name="Jenni Steen" userId="3e51ffc7-aa92-4e9a-9db2-4e9164f92bbf" providerId="ADAL" clId="{3AC6A595-C3C8-47BB-899C-72F74CE2E322}" dt="2025-10-26T16:08:07.414" v="4007"/>
        <pc:sldMkLst>
          <pc:docMk/>
          <pc:sldMk cId="1993104145" sldId="270"/>
        </pc:sldMkLst>
        <pc:spChg chg="mod">
          <ac:chgData name="Jenni Steen" userId="3e51ffc7-aa92-4e9a-9db2-4e9164f92bbf" providerId="ADAL" clId="{3AC6A595-C3C8-47BB-899C-72F74CE2E322}" dt="2025-10-26T16:06:42.874" v="3993" actId="26606"/>
          <ac:spMkLst>
            <pc:docMk/>
            <pc:sldMk cId="1993104145" sldId="270"/>
            <ac:spMk id="2" creationId="{EFA7930B-1EB9-B92D-5526-65ED2B13ECAB}"/>
          </ac:spMkLst>
        </pc:spChg>
        <pc:spChg chg="del mod">
          <ac:chgData name="Jenni Steen" userId="3e51ffc7-aa92-4e9a-9db2-4e9164f92bbf" providerId="ADAL" clId="{3AC6A595-C3C8-47BB-899C-72F74CE2E322}" dt="2025-10-26T16:06:42.874" v="3993" actId="26606"/>
          <ac:spMkLst>
            <pc:docMk/>
            <pc:sldMk cId="1993104145" sldId="270"/>
            <ac:spMk id="3" creationId="{40E02AF2-2771-9182-11D3-D3B1678050D3}"/>
          </ac:spMkLst>
        </pc:spChg>
        <pc:spChg chg="mod topLvl">
          <ac:chgData name="Jenni Steen" userId="3e51ffc7-aa92-4e9a-9db2-4e9164f92bbf" providerId="ADAL" clId="{3AC6A595-C3C8-47BB-899C-72F74CE2E322}" dt="2025-10-26T16:07:05.555" v="3995" actId="165"/>
          <ac:spMkLst>
            <pc:docMk/>
            <pc:sldMk cId="1993104145" sldId="270"/>
            <ac:spMk id="6" creationId="{10BFAAE0-2914-402D-BBE0-A48D1412F6DD}"/>
          </ac:spMkLst>
        </pc:spChg>
        <pc:spChg chg="mod topLvl">
          <ac:chgData name="Jenni Steen" userId="3e51ffc7-aa92-4e9a-9db2-4e9164f92bbf" providerId="ADAL" clId="{3AC6A595-C3C8-47BB-899C-72F74CE2E322}" dt="2025-10-26T16:07:05.555" v="3995" actId="165"/>
          <ac:spMkLst>
            <pc:docMk/>
            <pc:sldMk cId="1993104145" sldId="270"/>
            <ac:spMk id="8" creationId="{169D9E42-ECB8-5691-E88D-26AC8CE71986}"/>
          </ac:spMkLst>
        </pc:spChg>
        <pc:spChg chg="add">
          <ac:chgData name="Jenni Steen" userId="3e51ffc7-aa92-4e9a-9db2-4e9164f92bbf" providerId="ADAL" clId="{3AC6A595-C3C8-47BB-899C-72F74CE2E322}" dt="2025-10-26T16:06:42.874" v="3993" actId="26606"/>
          <ac:spMkLst>
            <pc:docMk/>
            <pc:sldMk cId="1993104145" sldId="270"/>
            <ac:spMk id="9" creationId="{45B71F80-1F92-4074-84D9-16A062B215B3}"/>
          </ac:spMkLst>
        </pc:spChg>
        <pc:spChg chg="add del">
          <ac:chgData name="Jenni Steen" userId="3e51ffc7-aa92-4e9a-9db2-4e9164f92bbf" providerId="ADAL" clId="{3AC6A595-C3C8-47BB-899C-72F74CE2E322}" dt="2025-10-26T16:06:31.004" v="3990" actId="26606"/>
          <ac:spMkLst>
            <pc:docMk/>
            <pc:sldMk cId="1993104145" sldId="270"/>
            <ac:spMk id="10" creationId="{9F4444CE-BC8D-4D61-B303-4C05614E62AB}"/>
          </ac:spMkLst>
        </pc:spChg>
        <pc:spChg chg="add">
          <ac:chgData name="Jenni Steen" userId="3e51ffc7-aa92-4e9a-9db2-4e9164f92bbf" providerId="ADAL" clId="{3AC6A595-C3C8-47BB-899C-72F74CE2E322}" dt="2025-10-26T16:06:42.874" v="3993" actId="26606"/>
          <ac:spMkLst>
            <pc:docMk/>
            <pc:sldMk cId="1993104145" sldId="270"/>
            <ac:spMk id="11" creationId="{7209C9DA-6E0D-46D9-8275-C52222D8CCAC}"/>
          </ac:spMkLst>
        </pc:spChg>
        <pc:spChg chg="add del">
          <ac:chgData name="Jenni Steen" userId="3e51ffc7-aa92-4e9a-9db2-4e9164f92bbf" providerId="ADAL" clId="{3AC6A595-C3C8-47BB-899C-72F74CE2E322}" dt="2025-10-26T16:06:31.004" v="3990" actId="26606"/>
          <ac:spMkLst>
            <pc:docMk/>
            <pc:sldMk cId="1993104145" sldId="270"/>
            <ac:spMk id="12" creationId="{62423CA5-E2E1-4789-B759-9906C1C94063}"/>
          </ac:spMkLst>
        </pc:spChg>
        <pc:spChg chg="add">
          <ac:chgData name="Jenni Steen" userId="3e51ffc7-aa92-4e9a-9db2-4e9164f92bbf" providerId="ADAL" clId="{3AC6A595-C3C8-47BB-899C-72F74CE2E322}" dt="2025-10-26T16:06:42.874" v="3993" actId="26606"/>
          <ac:spMkLst>
            <pc:docMk/>
            <pc:sldMk cId="1993104145" sldId="270"/>
            <ac:spMk id="13" creationId="{3EB57A4D-E0D0-46DA-B339-F24CA46FA70B}"/>
          </ac:spMkLst>
        </pc:spChg>
        <pc:spChg chg="add del">
          <ac:chgData name="Jenni Steen" userId="3e51ffc7-aa92-4e9a-9db2-4e9164f92bbf" providerId="ADAL" clId="{3AC6A595-C3C8-47BB-899C-72F74CE2E322}" dt="2025-10-26T16:06:31.004" v="3990" actId="26606"/>
          <ac:spMkLst>
            <pc:docMk/>
            <pc:sldMk cId="1993104145" sldId="270"/>
            <ac:spMk id="14" creationId="{73772B81-181F-48B7-8826-4D9686D15DF5}"/>
          </ac:spMkLst>
        </pc:spChg>
        <pc:spChg chg="mod topLvl">
          <ac:chgData name="Jenni Steen" userId="3e51ffc7-aa92-4e9a-9db2-4e9164f92bbf" providerId="ADAL" clId="{3AC6A595-C3C8-47BB-899C-72F74CE2E322}" dt="2025-10-26T16:07:38.219" v="3998" actId="164"/>
          <ac:spMkLst>
            <pc:docMk/>
            <pc:sldMk cId="1993104145" sldId="270"/>
            <ac:spMk id="15" creationId="{2FD6B020-06BC-0A76-8578-7DE35D94866B}"/>
          </ac:spMkLst>
        </pc:spChg>
        <pc:spChg chg="add del">
          <ac:chgData name="Jenni Steen" userId="3e51ffc7-aa92-4e9a-9db2-4e9164f92bbf" providerId="ADAL" clId="{3AC6A595-C3C8-47BB-899C-72F74CE2E322}" dt="2025-10-26T16:06:31.004" v="3990" actId="26606"/>
          <ac:spMkLst>
            <pc:docMk/>
            <pc:sldMk cId="1993104145" sldId="270"/>
            <ac:spMk id="16" creationId="{B2205F6E-03C6-4E92-877C-E2482F6599AA}"/>
          </ac:spMkLst>
        </pc:spChg>
        <pc:spChg chg="mod topLvl">
          <ac:chgData name="Jenni Steen" userId="3e51ffc7-aa92-4e9a-9db2-4e9164f92bbf" providerId="ADAL" clId="{3AC6A595-C3C8-47BB-899C-72F74CE2E322}" dt="2025-10-26T16:07:38.219" v="3998" actId="164"/>
          <ac:spMkLst>
            <pc:docMk/>
            <pc:sldMk cId="1993104145" sldId="270"/>
            <ac:spMk id="17" creationId="{40037F22-5EC6-E42E-71F7-64BDA53CD472}"/>
          </ac:spMkLst>
        </pc:spChg>
        <pc:spChg chg="add del">
          <ac:chgData name="Jenni Steen" userId="3e51ffc7-aa92-4e9a-9db2-4e9164f92bbf" providerId="ADAL" clId="{3AC6A595-C3C8-47BB-899C-72F74CE2E322}" dt="2025-10-26T16:06:42.854" v="3992" actId="26606"/>
          <ac:spMkLst>
            <pc:docMk/>
            <pc:sldMk cId="1993104145" sldId="270"/>
            <ac:spMk id="18" creationId="{7E018740-5C2B-4A41-AC1A-7E68D1EC1954}"/>
          </ac:spMkLst>
        </pc:spChg>
        <pc:spChg chg="add del">
          <ac:chgData name="Jenni Steen" userId="3e51ffc7-aa92-4e9a-9db2-4e9164f92bbf" providerId="ADAL" clId="{3AC6A595-C3C8-47BB-899C-72F74CE2E322}" dt="2025-10-26T16:06:42.854" v="3992" actId="26606"/>
          <ac:spMkLst>
            <pc:docMk/>
            <pc:sldMk cId="1993104145" sldId="270"/>
            <ac:spMk id="19" creationId="{A65AC7D1-EAA9-48F5-B509-60A7F50BF703}"/>
          </ac:spMkLst>
        </pc:spChg>
        <pc:spChg chg="add del">
          <ac:chgData name="Jenni Steen" userId="3e51ffc7-aa92-4e9a-9db2-4e9164f92bbf" providerId="ADAL" clId="{3AC6A595-C3C8-47BB-899C-72F74CE2E322}" dt="2025-10-26T16:06:42.854" v="3992" actId="26606"/>
          <ac:spMkLst>
            <pc:docMk/>
            <pc:sldMk cId="1993104145" sldId="270"/>
            <ac:spMk id="20" creationId="{166F75A4-C475-4941-8EE2-B80A06A2C1BB}"/>
          </ac:spMkLst>
        </pc:spChg>
        <pc:spChg chg="add del">
          <ac:chgData name="Jenni Steen" userId="3e51ffc7-aa92-4e9a-9db2-4e9164f92bbf" providerId="ADAL" clId="{3AC6A595-C3C8-47BB-899C-72F74CE2E322}" dt="2025-10-26T16:06:42.854" v="3992" actId="26606"/>
          <ac:spMkLst>
            <pc:docMk/>
            <pc:sldMk cId="1993104145" sldId="270"/>
            <ac:spMk id="21" creationId="{D6320AF9-619A-4175-865B-5663E1AEF4C5}"/>
          </ac:spMkLst>
        </pc:spChg>
        <pc:spChg chg="add del">
          <ac:chgData name="Jenni Steen" userId="3e51ffc7-aa92-4e9a-9db2-4e9164f92bbf" providerId="ADAL" clId="{3AC6A595-C3C8-47BB-899C-72F74CE2E322}" dt="2025-10-26T16:06:42.854" v="3992" actId="26606"/>
          <ac:spMkLst>
            <pc:docMk/>
            <pc:sldMk cId="1993104145" sldId="270"/>
            <ac:spMk id="22" creationId="{A032553A-72E8-4B0D-8405-FF9771C9AF05}"/>
          </ac:spMkLst>
        </pc:spChg>
        <pc:spChg chg="add del">
          <ac:chgData name="Jenni Steen" userId="3e51ffc7-aa92-4e9a-9db2-4e9164f92bbf" providerId="ADAL" clId="{3AC6A595-C3C8-47BB-899C-72F74CE2E322}" dt="2025-10-26T16:06:42.854" v="3992" actId="26606"/>
          <ac:spMkLst>
            <pc:docMk/>
            <pc:sldMk cId="1993104145" sldId="270"/>
            <ac:spMk id="24" creationId="{765800AC-C3B9-498E-87BC-29FAE4C76B21}"/>
          </ac:spMkLst>
        </pc:spChg>
        <pc:spChg chg="add del">
          <ac:chgData name="Jenni Steen" userId="3e51ffc7-aa92-4e9a-9db2-4e9164f92bbf" providerId="ADAL" clId="{3AC6A595-C3C8-47BB-899C-72F74CE2E322}" dt="2025-10-26T16:06:42.854" v="3992" actId="26606"/>
          <ac:spMkLst>
            <pc:docMk/>
            <pc:sldMk cId="1993104145" sldId="270"/>
            <ac:spMk id="26" creationId="{1F9D6ACB-2FF4-49F9-978A-E0D5327FC635}"/>
          </ac:spMkLst>
        </pc:spChg>
        <pc:spChg chg="add del">
          <ac:chgData name="Jenni Steen" userId="3e51ffc7-aa92-4e9a-9db2-4e9164f92bbf" providerId="ADAL" clId="{3AC6A595-C3C8-47BB-899C-72F74CE2E322}" dt="2025-10-26T16:06:42.854" v="3992" actId="26606"/>
          <ac:spMkLst>
            <pc:docMk/>
            <pc:sldMk cId="1993104145" sldId="270"/>
            <ac:spMk id="28" creationId="{A5EC319D-0FEA-4B95-A3EA-01E35672C95B}"/>
          </ac:spMkLst>
        </pc:spChg>
        <pc:spChg chg="mod topLvl">
          <ac:chgData name="Jenni Steen" userId="3e51ffc7-aa92-4e9a-9db2-4e9164f92bbf" providerId="ADAL" clId="{3AC6A595-C3C8-47BB-899C-72F74CE2E322}" dt="2025-10-26T16:07:38.219" v="3998" actId="164"/>
          <ac:spMkLst>
            <pc:docMk/>
            <pc:sldMk cId="1993104145" sldId="270"/>
            <ac:spMk id="29" creationId="{5007BC5B-D488-DF28-7B25-D33F2666E6E7}"/>
          </ac:spMkLst>
        </pc:spChg>
        <pc:spChg chg="mod topLvl">
          <ac:chgData name="Jenni Steen" userId="3e51ffc7-aa92-4e9a-9db2-4e9164f92bbf" providerId="ADAL" clId="{3AC6A595-C3C8-47BB-899C-72F74CE2E322}" dt="2025-10-26T16:07:38.219" v="3998" actId="164"/>
          <ac:spMkLst>
            <pc:docMk/>
            <pc:sldMk cId="1993104145" sldId="270"/>
            <ac:spMk id="30" creationId="{3163BA24-56A7-982D-E161-FD74182625BC}"/>
          </ac:spMkLst>
        </pc:spChg>
        <pc:spChg chg="mod topLvl">
          <ac:chgData name="Jenni Steen" userId="3e51ffc7-aa92-4e9a-9db2-4e9164f92bbf" providerId="ADAL" clId="{3AC6A595-C3C8-47BB-899C-72F74CE2E322}" dt="2025-10-26T16:07:38.219" v="3998" actId="164"/>
          <ac:spMkLst>
            <pc:docMk/>
            <pc:sldMk cId="1993104145" sldId="270"/>
            <ac:spMk id="31" creationId="{A7CCD3EC-796B-2E37-556F-04A433E0136A}"/>
          </ac:spMkLst>
        </pc:spChg>
        <pc:grpChg chg="del mod">
          <ac:chgData name="Jenni Steen" userId="3e51ffc7-aa92-4e9a-9db2-4e9164f92bbf" providerId="ADAL" clId="{3AC6A595-C3C8-47BB-899C-72F74CE2E322}" dt="2025-10-26T16:07:05.555" v="3995" actId="165"/>
          <ac:grpSpMkLst>
            <pc:docMk/>
            <pc:sldMk cId="1993104145" sldId="270"/>
            <ac:grpSpMk id="4" creationId="{141CB1C5-1D70-A79D-C9D3-AF0235B0EA86}"/>
          </ac:grpSpMkLst>
        </pc:grpChg>
        <pc:grpChg chg="add mod">
          <ac:chgData name="Jenni Steen" userId="3e51ffc7-aa92-4e9a-9db2-4e9164f92bbf" providerId="ADAL" clId="{3AC6A595-C3C8-47BB-899C-72F74CE2E322}" dt="2025-10-26T16:07:38.219" v="3998" actId="164"/>
          <ac:grpSpMkLst>
            <pc:docMk/>
            <pc:sldMk cId="1993104145" sldId="270"/>
            <ac:grpSpMk id="32" creationId="{A6ECE217-EF20-9B81-2029-5BB05573F1C0}"/>
          </ac:grpSpMkLst>
        </pc:grpChg>
        <pc:graphicFrameChg chg="add del">
          <ac:chgData name="Jenni Steen" userId="3e51ffc7-aa92-4e9a-9db2-4e9164f92bbf" providerId="ADAL" clId="{3AC6A595-C3C8-47BB-899C-72F74CE2E322}" dt="2025-10-26T16:07:02.730" v="3994" actId="18245"/>
          <ac:graphicFrameMkLst>
            <pc:docMk/>
            <pc:sldMk cId="1993104145" sldId="270"/>
            <ac:graphicFrameMk id="5" creationId="{F7CDBDA4-1615-8C3E-2D58-5BCA7B576D9F}"/>
          </ac:graphicFrameMkLst>
        </pc:graphicFrameChg>
        <pc:picChg chg="add del">
          <ac:chgData name="Jenni Steen" userId="3e51ffc7-aa92-4e9a-9db2-4e9164f92bbf" providerId="ADAL" clId="{3AC6A595-C3C8-47BB-899C-72F74CE2E322}" dt="2025-10-26T16:06:31.004" v="3990" actId="26606"/>
          <ac:picMkLst>
            <pc:docMk/>
            <pc:sldMk cId="1993104145" sldId="270"/>
            <ac:picMk id="7" creationId="{7D8889F0-2094-8410-6048-AE74764A21C6}"/>
          </ac:picMkLst>
        </pc:picChg>
      </pc:sldChg>
      <pc:sldChg chg="addSp delSp modSp new mod setBg">
        <pc:chgData name="Jenni Steen" userId="3e51ffc7-aa92-4e9a-9db2-4e9164f92bbf" providerId="ADAL" clId="{3AC6A595-C3C8-47BB-899C-72F74CE2E322}" dt="2025-10-26T16:12:15.224" v="4037" actId="26606"/>
        <pc:sldMkLst>
          <pc:docMk/>
          <pc:sldMk cId="3191525467" sldId="271"/>
        </pc:sldMkLst>
        <pc:spChg chg="del mod">
          <ac:chgData name="Jenni Steen" userId="3e51ffc7-aa92-4e9a-9db2-4e9164f92bbf" providerId="ADAL" clId="{3AC6A595-C3C8-47BB-899C-72F74CE2E322}" dt="2025-10-26T16:10:43.335" v="4031" actId="478"/>
          <ac:spMkLst>
            <pc:docMk/>
            <pc:sldMk cId="3191525467" sldId="271"/>
            <ac:spMk id="2" creationId="{E823E663-5743-9BA3-8D21-7E47835A9454}"/>
          </ac:spMkLst>
        </pc:spChg>
        <pc:spChg chg="del">
          <ac:chgData name="Jenni Steen" userId="3e51ffc7-aa92-4e9a-9db2-4e9164f92bbf" providerId="ADAL" clId="{3AC6A595-C3C8-47BB-899C-72F74CE2E322}" dt="2025-10-26T16:10:47.209" v="4033" actId="478"/>
          <ac:spMkLst>
            <pc:docMk/>
            <pc:sldMk cId="3191525467" sldId="271"/>
            <ac:spMk id="3" creationId="{3457209A-DC64-D639-1D84-1013EF2ABDC9}"/>
          </ac:spMkLst>
        </pc:spChg>
        <pc:spChg chg="add del mod">
          <ac:chgData name="Jenni Steen" userId="3e51ffc7-aa92-4e9a-9db2-4e9164f92bbf" providerId="ADAL" clId="{3AC6A595-C3C8-47BB-899C-72F74CE2E322}" dt="2025-10-26T16:10:45.666" v="4032" actId="478"/>
          <ac:spMkLst>
            <pc:docMk/>
            <pc:sldMk cId="3191525467" sldId="271"/>
            <ac:spMk id="5" creationId="{39725007-AF34-7248-AC80-334D94BCB6A0}"/>
          </ac:spMkLst>
        </pc:spChg>
        <pc:spChg chg="add del">
          <ac:chgData name="Jenni Steen" userId="3e51ffc7-aa92-4e9a-9db2-4e9164f92bbf" providerId="ADAL" clId="{3AC6A595-C3C8-47BB-899C-72F74CE2E322}" dt="2025-10-26T16:12:15.217" v="4036" actId="26606"/>
          <ac:spMkLst>
            <pc:docMk/>
            <pc:sldMk cId="3191525467" sldId="271"/>
            <ac:spMk id="1043" creationId="{41DC778F-EF1A-4C1B-B1AD-BA37A74E5DD7}"/>
          </ac:spMkLst>
        </pc:spChg>
        <pc:spChg chg="add del">
          <ac:chgData name="Jenni Steen" userId="3e51ffc7-aa92-4e9a-9db2-4e9164f92bbf" providerId="ADAL" clId="{3AC6A595-C3C8-47BB-899C-72F74CE2E322}" dt="2025-10-26T16:12:15.217" v="4036" actId="26606"/>
          <ac:spMkLst>
            <pc:docMk/>
            <pc:sldMk cId="3191525467" sldId="271"/>
            <ac:spMk id="1045" creationId="{613FCDB4-670C-4568-96EE-093382A9E682}"/>
          </ac:spMkLst>
        </pc:spChg>
        <pc:spChg chg="add">
          <ac:chgData name="Jenni Steen" userId="3e51ffc7-aa92-4e9a-9db2-4e9164f92bbf" providerId="ADAL" clId="{3AC6A595-C3C8-47BB-899C-72F74CE2E322}" dt="2025-10-26T16:12:15.224" v="4037" actId="26606"/>
          <ac:spMkLst>
            <pc:docMk/>
            <pc:sldMk cId="3191525467" sldId="271"/>
            <ac:spMk id="1056" creationId="{5C9652B3-A450-4ED6-8FBF-F536BA60B4D8}"/>
          </ac:spMkLst>
        </pc:spChg>
        <pc:spChg chg="add">
          <ac:chgData name="Jenni Steen" userId="3e51ffc7-aa92-4e9a-9db2-4e9164f92bbf" providerId="ADAL" clId="{3AC6A595-C3C8-47BB-899C-72F74CE2E322}" dt="2025-10-26T16:12:15.224" v="4037" actId="26606"/>
          <ac:spMkLst>
            <pc:docMk/>
            <pc:sldMk cId="3191525467" sldId="271"/>
            <ac:spMk id="1065" creationId="{21029ED5-F105-4DD2-99C8-1E4422817978}"/>
          </ac:spMkLst>
        </pc:spChg>
        <pc:grpChg chg="add del">
          <ac:chgData name="Jenni Steen" userId="3e51ffc7-aa92-4e9a-9db2-4e9164f92bbf" providerId="ADAL" clId="{3AC6A595-C3C8-47BB-899C-72F74CE2E322}" dt="2025-10-26T16:12:15.217" v="4036" actId="26606"/>
          <ac:grpSpMkLst>
            <pc:docMk/>
            <pc:sldMk cId="3191525467" sldId="271"/>
            <ac:grpSpMk id="1031" creationId="{0565C35A-C6FA-4269-822E-6DB5B9C48882}"/>
          </ac:grpSpMkLst>
        </pc:grpChg>
        <pc:grpChg chg="add">
          <ac:chgData name="Jenni Steen" userId="3e51ffc7-aa92-4e9a-9db2-4e9164f92bbf" providerId="ADAL" clId="{3AC6A595-C3C8-47BB-899C-72F74CE2E322}" dt="2025-10-26T16:12:15.224" v="4037" actId="26606"/>
          <ac:grpSpMkLst>
            <pc:docMk/>
            <pc:sldMk cId="3191525467" sldId="271"/>
            <ac:grpSpMk id="1055" creationId="{6CE6E43D-FC44-4F15-89C6-7C08E9BDC3FF}"/>
          </ac:grpSpMkLst>
        </pc:grpChg>
        <pc:grpChg chg="add">
          <ac:chgData name="Jenni Steen" userId="3e51ffc7-aa92-4e9a-9db2-4e9164f92bbf" providerId="ADAL" clId="{3AC6A595-C3C8-47BB-899C-72F74CE2E322}" dt="2025-10-26T16:12:15.224" v="4037" actId="26606"/>
          <ac:grpSpMkLst>
            <pc:docMk/>
            <pc:sldMk cId="3191525467" sldId="271"/>
            <ac:grpSpMk id="1066" creationId="{2D621E68-BF28-4A1C-B1A2-4E55E139E79A}"/>
          </ac:grpSpMkLst>
        </pc:grpChg>
        <pc:picChg chg="add mod">
          <ac:chgData name="Jenni Steen" userId="3e51ffc7-aa92-4e9a-9db2-4e9164f92bbf" providerId="ADAL" clId="{3AC6A595-C3C8-47BB-899C-72F74CE2E322}" dt="2025-10-26T16:12:15.224" v="4037" actId="26606"/>
          <ac:picMkLst>
            <pc:docMk/>
            <pc:sldMk cId="3191525467" sldId="271"/>
            <ac:picMk id="1026" creationId="{43ED0367-B23A-6CE1-65F5-3FBF0AB55E8F}"/>
          </ac:picMkLst>
        </pc:picChg>
      </pc:sldChg>
      <pc:sldChg chg="addSp delSp modSp new mod setBg">
        <pc:chgData name="Jenni Steen" userId="3e51ffc7-aa92-4e9a-9db2-4e9164f92bbf" providerId="ADAL" clId="{3AC6A595-C3C8-47BB-899C-72F74CE2E322}" dt="2025-10-26T16:17:01.503" v="4106" actId="122"/>
        <pc:sldMkLst>
          <pc:docMk/>
          <pc:sldMk cId="431199998" sldId="272"/>
        </pc:sldMkLst>
        <pc:spChg chg="mod">
          <ac:chgData name="Jenni Steen" userId="3e51ffc7-aa92-4e9a-9db2-4e9164f92bbf" providerId="ADAL" clId="{3AC6A595-C3C8-47BB-899C-72F74CE2E322}" dt="2025-10-26T16:16:37.859" v="4101" actId="26606"/>
          <ac:spMkLst>
            <pc:docMk/>
            <pc:sldMk cId="431199998" sldId="272"/>
            <ac:spMk id="2" creationId="{C47CAB68-B7D2-1DA0-81EB-204F23BC96A5}"/>
          </ac:spMkLst>
        </pc:spChg>
        <pc:spChg chg="mod">
          <ac:chgData name="Jenni Steen" userId="3e51ffc7-aa92-4e9a-9db2-4e9164f92bbf" providerId="ADAL" clId="{3AC6A595-C3C8-47BB-899C-72F74CE2E322}" dt="2025-10-26T16:17:01.503" v="4106" actId="122"/>
          <ac:spMkLst>
            <pc:docMk/>
            <pc:sldMk cId="431199998" sldId="272"/>
            <ac:spMk id="3" creationId="{A9BA2619-4CB2-45A4-3E2A-AAF3CD4367F4}"/>
          </ac:spMkLst>
        </pc:spChg>
        <pc:spChg chg="add del">
          <ac:chgData name="Jenni Steen" userId="3e51ffc7-aa92-4e9a-9db2-4e9164f92bbf" providerId="ADAL" clId="{3AC6A595-C3C8-47BB-899C-72F74CE2E322}" dt="2025-10-26T16:16:34.887" v="4098" actId="26606"/>
          <ac:spMkLst>
            <pc:docMk/>
            <pc:sldMk cId="431199998" sldId="272"/>
            <ac:spMk id="10" creationId="{3BCB5F6A-9EB0-40B0-9D13-3023E9A20508}"/>
          </ac:spMkLst>
        </pc:spChg>
        <pc:spChg chg="add del">
          <ac:chgData name="Jenni Steen" userId="3e51ffc7-aa92-4e9a-9db2-4e9164f92bbf" providerId="ADAL" clId="{3AC6A595-C3C8-47BB-899C-72F74CE2E322}" dt="2025-10-26T16:16:37.855" v="4100" actId="26606"/>
          <ac:spMkLst>
            <pc:docMk/>
            <pc:sldMk cId="431199998" sldId="272"/>
            <ac:spMk id="14" creationId="{3F088236-D655-4F88-B238-E16762358025}"/>
          </ac:spMkLst>
        </pc:spChg>
        <pc:spChg chg="add del">
          <ac:chgData name="Jenni Steen" userId="3e51ffc7-aa92-4e9a-9db2-4e9164f92bbf" providerId="ADAL" clId="{3AC6A595-C3C8-47BB-899C-72F74CE2E322}" dt="2025-10-26T16:16:37.855" v="4100" actId="26606"/>
          <ac:spMkLst>
            <pc:docMk/>
            <pc:sldMk cId="431199998" sldId="272"/>
            <ac:spMk id="16" creationId="{3DAC0C92-199E-475C-9390-119A9B027276}"/>
          </ac:spMkLst>
        </pc:spChg>
        <pc:spChg chg="add del">
          <ac:chgData name="Jenni Steen" userId="3e51ffc7-aa92-4e9a-9db2-4e9164f92bbf" providerId="ADAL" clId="{3AC6A595-C3C8-47BB-899C-72F74CE2E322}" dt="2025-10-26T16:16:37.855" v="4100" actId="26606"/>
          <ac:spMkLst>
            <pc:docMk/>
            <pc:sldMk cId="431199998" sldId="272"/>
            <ac:spMk id="18" creationId="{C4CFB339-0ED8-4FE2-9EF1-6D1375B8499B}"/>
          </ac:spMkLst>
        </pc:spChg>
        <pc:spChg chg="add del">
          <ac:chgData name="Jenni Steen" userId="3e51ffc7-aa92-4e9a-9db2-4e9164f92bbf" providerId="ADAL" clId="{3AC6A595-C3C8-47BB-899C-72F74CE2E322}" dt="2025-10-26T16:16:37.855" v="4100" actId="26606"/>
          <ac:spMkLst>
            <pc:docMk/>
            <pc:sldMk cId="431199998" sldId="272"/>
            <ac:spMk id="20" creationId="{31896C80-2069-4431-9C19-83B913734490}"/>
          </ac:spMkLst>
        </pc:spChg>
        <pc:spChg chg="add del">
          <ac:chgData name="Jenni Steen" userId="3e51ffc7-aa92-4e9a-9db2-4e9164f92bbf" providerId="ADAL" clId="{3AC6A595-C3C8-47BB-899C-72F74CE2E322}" dt="2025-10-26T16:16:37.855" v="4100" actId="26606"/>
          <ac:spMkLst>
            <pc:docMk/>
            <pc:sldMk cId="431199998" sldId="272"/>
            <ac:spMk id="22" creationId="{BF120A21-0841-4823-B0C4-28AEBCEF9B78}"/>
          </ac:spMkLst>
        </pc:spChg>
        <pc:spChg chg="add del">
          <ac:chgData name="Jenni Steen" userId="3e51ffc7-aa92-4e9a-9db2-4e9164f92bbf" providerId="ADAL" clId="{3AC6A595-C3C8-47BB-899C-72F74CE2E322}" dt="2025-10-26T16:16:37.855" v="4100" actId="26606"/>
          <ac:spMkLst>
            <pc:docMk/>
            <pc:sldMk cId="431199998" sldId="272"/>
            <ac:spMk id="24" creationId="{DBB05BAE-BBD3-4289-899F-A6851503C6B0}"/>
          </ac:spMkLst>
        </pc:spChg>
        <pc:spChg chg="add del">
          <ac:chgData name="Jenni Steen" userId="3e51ffc7-aa92-4e9a-9db2-4e9164f92bbf" providerId="ADAL" clId="{3AC6A595-C3C8-47BB-899C-72F74CE2E322}" dt="2025-10-26T16:16:37.855" v="4100" actId="26606"/>
          <ac:spMkLst>
            <pc:docMk/>
            <pc:sldMk cId="431199998" sldId="272"/>
            <ac:spMk id="26" creationId="{9874D11C-36F5-4BBE-A490-019A54E953B0}"/>
          </ac:spMkLst>
        </pc:spChg>
        <pc:spChg chg="add">
          <ac:chgData name="Jenni Steen" userId="3e51ffc7-aa92-4e9a-9db2-4e9164f92bbf" providerId="ADAL" clId="{3AC6A595-C3C8-47BB-899C-72F74CE2E322}" dt="2025-10-26T16:16:37.859" v="4101" actId="26606"/>
          <ac:spMkLst>
            <pc:docMk/>
            <pc:sldMk cId="431199998" sldId="272"/>
            <ac:spMk id="28" creationId="{3BCB5F6A-9EB0-40B0-9D13-3023E9A20508}"/>
          </ac:spMkLst>
        </pc:spChg>
        <pc:picChg chg="add mod ord">
          <ac:chgData name="Jenni Steen" userId="3e51ffc7-aa92-4e9a-9db2-4e9164f92bbf" providerId="ADAL" clId="{3AC6A595-C3C8-47BB-899C-72F74CE2E322}" dt="2025-10-26T16:16:47.533" v="4103" actId="27614"/>
          <ac:picMkLst>
            <pc:docMk/>
            <pc:sldMk cId="431199998" sldId="272"/>
            <ac:picMk id="5" creationId="{9ABE60E0-24DC-D847-797F-54AD8880DD08}"/>
          </ac:picMkLst>
        </pc:picChg>
      </pc:sldChg>
      <pc:sldChg chg="addSp delSp modSp new mod setBg modAnim">
        <pc:chgData name="Jenni Steen" userId="3e51ffc7-aa92-4e9a-9db2-4e9164f92bbf" providerId="ADAL" clId="{3AC6A595-C3C8-47BB-899C-72F74CE2E322}" dt="2025-10-26T16:58:20.230" v="4704"/>
        <pc:sldMkLst>
          <pc:docMk/>
          <pc:sldMk cId="210175796" sldId="273"/>
        </pc:sldMkLst>
        <pc:spChg chg="mod">
          <ac:chgData name="Jenni Steen" userId="3e51ffc7-aa92-4e9a-9db2-4e9164f92bbf" providerId="ADAL" clId="{3AC6A595-C3C8-47BB-899C-72F74CE2E322}" dt="2025-10-26T16:56:18.068" v="4700" actId="26606"/>
          <ac:spMkLst>
            <pc:docMk/>
            <pc:sldMk cId="210175796" sldId="273"/>
            <ac:spMk id="2" creationId="{3B6080E0-9650-A2A1-0893-3695FEE1303F}"/>
          </ac:spMkLst>
        </pc:spChg>
        <pc:spChg chg="mod">
          <ac:chgData name="Jenni Steen" userId="3e51ffc7-aa92-4e9a-9db2-4e9164f92bbf" providerId="ADAL" clId="{3AC6A595-C3C8-47BB-899C-72F74CE2E322}" dt="2025-10-26T16:56:18.068" v="4700" actId="26606"/>
          <ac:spMkLst>
            <pc:docMk/>
            <pc:sldMk cId="210175796" sldId="273"/>
            <ac:spMk id="3" creationId="{AB190BF6-FC8B-F3D3-27AB-7DD2E1DBA2BC}"/>
          </ac:spMkLst>
        </pc:spChg>
        <pc:spChg chg="add del">
          <ac:chgData name="Jenni Steen" userId="3e51ffc7-aa92-4e9a-9db2-4e9164f92bbf" providerId="ADAL" clId="{3AC6A595-C3C8-47BB-899C-72F74CE2E322}" dt="2025-10-26T16:54:06.738" v="4687" actId="26606"/>
          <ac:spMkLst>
            <pc:docMk/>
            <pc:sldMk cId="210175796" sldId="273"/>
            <ac:spMk id="13" creationId="{3BCB5F6A-9EB0-40B0-9D13-3023E9A20508}"/>
          </ac:spMkLst>
        </pc:spChg>
        <pc:spChg chg="add del">
          <ac:chgData name="Jenni Steen" userId="3e51ffc7-aa92-4e9a-9db2-4e9164f92bbf" providerId="ADAL" clId="{3AC6A595-C3C8-47BB-899C-72F74CE2E322}" dt="2025-10-26T16:51:34.169" v="4683" actId="26606"/>
          <ac:spMkLst>
            <pc:docMk/>
            <pc:sldMk cId="210175796" sldId="273"/>
            <ac:spMk id="14" creationId="{3F088236-D655-4F88-B238-E16762358025}"/>
          </ac:spMkLst>
        </pc:spChg>
        <pc:spChg chg="add del">
          <ac:chgData name="Jenni Steen" userId="3e51ffc7-aa92-4e9a-9db2-4e9164f92bbf" providerId="ADAL" clId="{3AC6A595-C3C8-47BB-899C-72F74CE2E322}" dt="2025-10-26T16:54:07.908" v="4689" actId="26606"/>
          <ac:spMkLst>
            <pc:docMk/>
            <pc:sldMk cId="210175796" sldId="273"/>
            <ac:spMk id="15" creationId="{3BCB5F6A-9EB0-40B0-9D13-3023E9A20508}"/>
          </ac:spMkLst>
        </pc:spChg>
        <pc:spChg chg="add del">
          <ac:chgData name="Jenni Steen" userId="3e51ffc7-aa92-4e9a-9db2-4e9164f92bbf" providerId="ADAL" clId="{3AC6A595-C3C8-47BB-899C-72F74CE2E322}" dt="2025-10-26T16:51:34.169" v="4683" actId="26606"/>
          <ac:spMkLst>
            <pc:docMk/>
            <pc:sldMk cId="210175796" sldId="273"/>
            <ac:spMk id="16" creationId="{3DAC0C92-199E-475C-9390-119A9B027276}"/>
          </ac:spMkLst>
        </pc:spChg>
        <pc:spChg chg="add del">
          <ac:chgData name="Jenni Steen" userId="3e51ffc7-aa92-4e9a-9db2-4e9164f92bbf" providerId="ADAL" clId="{3AC6A595-C3C8-47BB-899C-72F74CE2E322}" dt="2025-10-26T16:54:08.970" v="4691" actId="26606"/>
          <ac:spMkLst>
            <pc:docMk/>
            <pc:sldMk cId="210175796" sldId="273"/>
            <ac:spMk id="17" creationId="{3BCB5F6A-9EB0-40B0-9D13-3023E9A20508}"/>
          </ac:spMkLst>
        </pc:spChg>
        <pc:spChg chg="add del">
          <ac:chgData name="Jenni Steen" userId="3e51ffc7-aa92-4e9a-9db2-4e9164f92bbf" providerId="ADAL" clId="{3AC6A595-C3C8-47BB-899C-72F74CE2E322}" dt="2025-10-26T16:51:34.169" v="4683" actId="26606"/>
          <ac:spMkLst>
            <pc:docMk/>
            <pc:sldMk cId="210175796" sldId="273"/>
            <ac:spMk id="18" creationId="{C4CFB339-0ED8-4FE2-9EF1-6D1375B8499B}"/>
          </ac:spMkLst>
        </pc:spChg>
        <pc:spChg chg="add del">
          <ac:chgData name="Jenni Steen" userId="3e51ffc7-aa92-4e9a-9db2-4e9164f92bbf" providerId="ADAL" clId="{3AC6A595-C3C8-47BB-899C-72F74CE2E322}" dt="2025-10-26T16:56:15.031" v="4693" actId="26606"/>
          <ac:spMkLst>
            <pc:docMk/>
            <pc:sldMk cId="210175796" sldId="273"/>
            <ac:spMk id="19" creationId="{3BCB5F6A-9EB0-40B0-9D13-3023E9A20508}"/>
          </ac:spMkLst>
        </pc:spChg>
        <pc:spChg chg="add del">
          <ac:chgData name="Jenni Steen" userId="3e51ffc7-aa92-4e9a-9db2-4e9164f92bbf" providerId="ADAL" clId="{3AC6A595-C3C8-47BB-899C-72F74CE2E322}" dt="2025-10-26T16:51:34.169" v="4683" actId="26606"/>
          <ac:spMkLst>
            <pc:docMk/>
            <pc:sldMk cId="210175796" sldId="273"/>
            <ac:spMk id="20" creationId="{31896C80-2069-4431-9C19-83B913734490}"/>
          </ac:spMkLst>
        </pc:spChg>
        <pc:spChg chg="add del">
          <ac:chgData name="Jenni Steen" userId="3e51ffc7-aa92-4e9a-9db2-4e9164f92bbf" providerId="ADAL" clId="{3AC6A595-C3C8-47BB-899C-72F74CE2E322}" dt="2025-10-26T16:56:16.050" v="4695" actId="26606"/>
          <ac:spMkLst>
            <pc:docMk/>
            <pc:sldMk cId="210175796" sldId="273"/>
            <ac:spMk id="21" creationId="{3BCB5F6A-9EB0-40B0-9D13-3023E9A20508}"/>
          </ac:spMkLst>
        </pc:spChg>
        <pc:spChg chg="add del">
          <ac:chgData name="Jenni Steen" userId="3e51ffc7-aa92-4e9a-9db2-4e9164f92bbf" providerId="ADAL" clId="{3AC6A595-C3C8-47BB-899C-72F74CE2E322}" dt="2025-10-26T16:51:34.169" v="4683" actId="26606"/>
          <ac:spMkLst>
            <pc:docMk/>
            <pc:sldMk cId="210175796" sldId="273"/>
            <ac:spMk id="22" creationId="{BF120A21-0841-4823-B0C4-28AEBCEF9B78}"/>
          </ac:spMkLst>
        </pc:spChg>
        <pc:spChg chg="add del">
          <ac:chgData name="Jenni Steen" userId="3e51ffc7-aa92-4e9a-9db2-4e9164f92bbf" providerId="ADAL" clId="{3AC6A595-C3C8-47BB-899C-72F74CE2E322}" dt="2025-10-26T16:56:17.273" v="4697" actId="26606"/>
          <ac:spMkLst>
            <pc:docMk/>
            <pc:sldMk cId="210175796" sldId="273"/>
            <ac:spMk id="23" creationId="{3BCB5F6A-9EB0-40B0-9D13-3023E9A20508}"/>
          </ac:spMkLst>
        </pc:spChg>
        <pc:spChg chg="add del">
          <ac:chgData name="Jenni Steen" userId="3e51ffc7-aa92-4e9a-9db2-4e9164f92bbf" providerId="ADAL" clId="{3AC6A595-C3C8-47BB-899C-72F74CE2E322}" dt="2025-10-26T16:51:34.169" v="4683" actId="26606"/>
          <ac:spMkLst>
            <pc:docMk/>
            <pc:sldMk cId="210175796" sldId="273"/>
            <ac:spMk id="24" creationId="{DBB05BAE-BBD3-4289-899F-A6851503C6B0}"/>
          </ac:spMkLst>
        </pc:spChg>
        <pc:spChg chg="add del">
          <ac:chgData name="Jenni Steen" userId="3e51ffc7-aa92-4e9a-9db2-4e9164f92bbf" providerId="ADAL" clId="{3AC6A595-C3C8-47BB-899C-72F74CE2E322}" dt="2025-10-26T16:56:18.058" v="4699" actId="26606"/>
          <ac:spMkLst>
            <pc:docMk/>
            <pc:sldMk cId="210175796" sldId="273"/>
            <ac:spMk id="25" creationId="{3BCB5F6A-9EB0-40B0-9D13-3023E9A20508}"/>
          </ac:spMkLst>
        </pc:spChg>
        <pc:spChg chg="add del">
          <ac:chgData name="Jenni Steen" userId="3e51ffc7-aa92-4e9a-9db2-4e9164f92bbf" providerId="ADAL" clId="{3AC6A595-C3C8-47BB-899C-72F74CE2E322}" dt="2025-10-26T16:51:34.169" v="4683" actId="26606"/>
          <ac:spMkLst>
            <pc:docMk/>
            <pc:sldMk cId="210175796" sldId="273"/>
            <ac:spMk id="26" creationId="{9874D11C-36F5-4BBE-A490-019A54E953B0}"/>
          </ac:spMkLst>
        </pc:spChg>
        <pc:spChg chg="add">
          <ac:chgData name="Jenni Steen" userId="3e51ffc7-aa92-4e9a-9db2-4e9164f92bbf" providerId="ADAL" clId="{3AC6A595-C3C8-47BB-899C-72F74CE2E322}" dt="2025-10-26T16:56:18.068" v="4700" actId="26606"/>
          <ac:spMkLst>
            <pc:docMk/>
            <pc:sldMk cId="210175796" sldId="273"/>
            <ac:spMk id="27" creationId="{3BCB5F6A-9EB0-40B0-9D13-3023E9A20508}"/>
          </ac:spMkLst>
        </pc:spChg>
        <pc:picChg chg="add del mod ord">
          <ac:chgData name="Jenni Steen" userId="3e51ffc7-aa92-4e9a-9db2-4e9164f92bbf" providerId="ADAL" clId="{3AC6A595-C3C8-47BB-899C-72F74CE2E322}" dt="2025-10-26T16:53:30.630" v="4684" actId="478"/>
          <ac:picMkLst>
            <pc:docMk/>
            <pc:sldMk cId="210175796" sldId="273"/>
            <ac:picMk id="5" creationId="{02C5B77E-DF14-C8F7-9DC7-FF069202F3AC}"/>
          </ac:picMkLst>
        </pc:picChg>
        <pc:picChg chg="add del">
          <ac:chgData name="Jenni Steen" userId="3e51ffc7-aa92-4e9a-9db2-4e9164f92bbf" providerId="ADAL" clId="{3AC6A595-C3C8-47BB-899C-72F74CE2E322}" dt="2025-10-26T16:51:03.680" v="4680" actId="26606"/>
          <ac:picMkLst>
            <pc:docMk/>
            <pc:sldMk cId="210175796" sldId="273"/>
            <ac:picMk id="7" creationId="{C2BF8590-F800-77A5-CD3D-0CDC1BBCEC56}"/>
          </ac:picMkLst>
        </pc:picChg>
        <pc:picChg chg="add mod">
          <ac:chgData name="Jenni Steen" userId="3e51ffc7-aa92-4e9a-9db2-4e9164f92bbf" providerId="ADAL" clId="{3AC6A595-C3C8-47BB-899C-72F74CE2E322}" dt="2025-10-26T16:56:18.068" v="4700" actId="26606"/>
          <ac:picMkLst>
            <pc:docMk/>
            <pc:sldMk cId="210175796" sldId="273"/>
            <ac:picMk id="8" creationId="{8269ADAD-7569-F0A5-FA19-9B7B04FB8849}"/>
          </ac:picMkLst>
        </pc:picChg>
      </pc:sldChg>
      <pc:sldChg chg="new del">
        <pc:chgData name="Jenni Steen" userId="3e51ffc7-aa92-4e9a-9db2-4e9164f92bbf" providerId="ADAL" clId="{3AC6A595-C3C8-47BB-899C-72F74CE2E322}" dt="2025-10-26T16:58:00.488" v="4702" actId="47"/>
        <pc:sldMkLst>
          <pc:docMk/>
          <pc:sldMk cId="2984900435" sldId="274"/>
        </pc:sldMkLst>
      </pc:sldChg>
      <pc:sldChg chg="add">
        <pc:chgData name="Jenni Steen" userId="3e51ffc7-aa92-4e9a-9db2-4e9164f92bbf" providerId="ADAL" clId="{3AC6A595-C3C8-47BB-899C-72F74CE2E322}" dt="2025-10-26T16:58:04.342" v="4703"/>
        <pc:sldMkLst>
          <pc:docMk/>
          <pc:sldMk cId="4260556499" sldId="283"/>
        </pc:sldMkLst>
      </pc:sldChg>
      <pc:sldChg chg="addSp delSp modSp new mod setBg">
        <pc:chgData name="Jenni Steen" userId="3e51ffc7-aa92-4e9a-9db2-4e9164f92bbf" providerId="ADAL" clId="{3AC6A595-C3C8-47BB-899C-72F74CE2E322}" dt="2025-10-26T17:06:24.135" v="4753" actId="122"/>
        <pc:sldMkLst>
          <pc:docMk/>
          <pc:sldMk cId="1491511915" sldId="284"/>
        </pc:sldMkLst>
        <pc:spChg chg="mod">
          <ac:chgData name="Jenni Steen" userId="3e51ffc7-aa92-4e9a-9db2-4e9164f92bbf" providerId="ADAL" clId="{3AC6A595-C3C8-47BB-899C-72F74CE2E322}" dt="2025-10-26T17:06:11.533" v="4750" actId="26606"/>
          <ac:spMkLst>
            <pc:docMk/>
            <pc:sldMk cId="1491511915" sldId="284"/>
            <ac:spMk id="2" creationId="{49C93CC9-FEFE-C9D8-AD68-E6DD3B5CED39}"/>
          </ac:spMkLst>
        </pc:spChg>
        <pc:spChg chg="mod">
          <ac:chgData name="Jenni Steen" userId="3e51ffc7-aa92-4e9a-9db2-4e9164f92bbf" providerId="ADAL" clId="{3AC6A595-C3C8-47BB-899C-72F74CE2E322}" dt="2025-10-26T17:06:24.135" v="4753" actId="122"/>
          <ac:spMkLst>
            <pc:docMk/>
            <pc:sldMk cId="1491511915" sldId="284"/>
            <ac:spMk id="3" creationId="{D494495B-7666-9DBA-DCEB-870FF609EAB7}"/>
          </ac:spMkLst>
        </pc:spChg>
        <pc:spChg chg="add del mod">
          <ac:chgData name="Jenni Steen" userId="3e51ffc7-aa92-4e9a-9db2-4e9164f92bbf" providerId="ADAL" clId="{3AC6A595-C3C8-47BB-899C-72F74CE2E322}" dt="2025-10-26T17:03:58.831" v="4744" actId="478"/>
          <ac:spMkLst>
            <pc:docMk/>
            <pc:sldMk cId="1491511915" sldId="284"/>
            <ac:spMk id="6" creationId="{EA06528E-3585-6661-4F9C-0D5715F1F3D3}"/>
          </ac:spMkLst>
        </pc:spChg>
        <pc:spChg chg="add">
          <ac:chgData name="Jenni Steen" userId="3e51ffc7-aa92-4e9a-9db2-4e9164f92bbf" providerId="ADAL" clId="{3AC6A595-C3C8-47BB-899C-72F74CE2E322}" dt="2025-10-26T17:06:11.533" v="4750" actId="26606"/>
          <ac:spMkLst>
            <pc:docMk/>
            <pc:sldMk cId="1491511915" sldId="284"/>
            <ac:spMk id="2059" creationId="{3F088236-D655-4F88-B238-E16762358025}"/>
          </ac:spMkLst>
        </pc:spChg>
        <pc:spChg chg="add">
          <ac:chgData name="Jenni Steen" userId="3e51ffc7-aa92-4e9a-9db2-4e9164f92bbf" providerId="ADAL" clId="{3AC6A595-C3C8-47BB-899C-72F74CE2E322}" dt="2025-10-26T17:06:11.533" v="4750" actId="26606"/>
          <ac:spMkLst>
            <pc:docMk/>
            <pc:sldMk cId="1491511915" sldId="284"/>
            <ac:spMk id="2061" creationId="{3DAC0C92-199E-475C-9390-119A9B027276}"/>
          </ac:spMkLst>
        </pc:spChg>
        <pc:spChg chg="add">
          <ac:chgData name="Jenni Steen" userId="3e51ffc7-aa92-4e9a-9db2-4e9164f92bbf" providerId="ADAL" clId="{3AC6A595-C3C8-47BB-899C-72F74CE2E322}" dt="2025-10-26T17:06:11.533" v="4750" actId="26606"/>
          <ac:spMkLst>
            <pc:docMk/>
            <pc:sldMk cId="1491511915" sldId="284"/>
            <ac:spMk id="2063" creationId="{C4CFB339-0ED8-4FE2-9EF1-6D1375B8499B}"/>
          </ac:spMkLst>
        </pc:spChg>
        <pc:spChg chg="add">
          <ac:chgData name="Jenni Steen" userId="3e51ffc7-aa92-4e9a-9db2-4e9164f92bbf" providerId="ADAL" clId="{3AC6A595-C3C8-47BB-899C-72F74CE2E322}" dt="2025-10-26T17:06:11.533" v="4750" actId="26606"/>
          <ac:spMkLst>
            <pc:docMk/>
            <pc:sldMk cId="1491511915" sldId="284"/>
            <ac:spMk id="2065" creationId="{31896C80-2069-4431-9C19-83B913734490}"/>
          </ac:spMkLst>
        </pc:spChg>
        <pc:spChg chg="add">
          <ac:chgData name="Jenni Steen" userId="3e51ffc7-aa92-4e9a-9db2-4e9164f92bbf" providerId="ADAL" clId="{3AC6A595-C3C8-47BB-899C-72F74CE2E322}" dt="2025-10-26T17:06:11.533" v="4750" actId="26606"/>
          <ac:spMkLst>
            <pc:docMk/>
            <pc:sldMk cId="1491511915" sldId="284"/>
            <ac:spMk id="2067" creationId="{BF120A21-0841-4823-B0C4-28AEBCEF9B78}"/>
          </ac:spMkLst>
        </pc:spChg>
        <pc:spChg chg="add">
          <ac:chgData name="Jenni Steen" userId="3e51ffc7-aa92-4e9a-9db2-4e9164f92bbf" providerId="ADAL" clId="{3AC6A595-C3C8-47BB-899C-72F74CE2E322}" dt="2025-10-26T17:06:11.533" v="4750" actId="26606"/>
          <ac:spMkLst>
            <pc:docMk/>
            <pc:sldMk cId="1491511915" sldId="284"/>
            <ac:spMk id="2069" creationId="{DBB05BAE-BBD3-4289-899F-A6851503C6B0}"/>
          </ac:spMkLst>
        </pc:spChg>
        <pc:spChg chg="add">
          <ac:chgData name="Jenni Steen" userId="3e51ffc7-aa92-4e9a-9db2-4e9164f92bbf" providerId="ADAL" clId="{3AC6A595-C3C8-47BB-899C-72F74CE2E322}" dt="2025-10-26T17:06:11.533" v="4750" actId="26606"/>
          <ac:spMkLst>
            <pc:docMk/>
            <pc:sldMk cId="1491511915" sldId="284"/>
            <ac:spMk id="2071" creationId="{9874D11C-36F5-4BBE-A490-019A54E953B0}"/>
          </ac:spMkLst>
        </pc:spChg>
        <pc:picChg chg="add del mod">
          <ac:chgData name="Jenni Steen" userId="3e51ffc7-aa92-4e9a-9db2-4e9164f92bbf" providerId="ADAL" clId="{3AC6A595-C3C8-47BB-899C-72F74CE2E322}" dt="2025-10-26T17:04:04.752" v="4746" actId="478"/>
          <ac:picMkLst>
            <pc:docMk/>
            <pc:sldMk cId="1491511915" sldId="284"/>
            <ac:picMk id="5" creationId="{0B44C2CF-6450-B03F-5D3F-5FCD48FD4515}"/>
          </ac:picMkLst>
        </pc:picChg>
        <pc:picChg chg="add del mod">
          <ac:chgData name="Jenni Steen" userId="3e51ffc7-aa92-4e9a-9db2-4e9164f92bbf" providerId="ADAL" clId="{3AC6A595-C3C8-47BB-899C-72F74CE2E322}" dt="2025-10-26T17:05:02.464" v="4748" actId="478"/>
          <ac:picMkLst>
            <pc:docMk/>
            <pc:sldMk cId="1491511915" sldId="284"/>
            <ac:picMk id="8" creationId="{32216175-52E9-6566-0AA9-02F1B5674DD8}"/>
          </ac:picMkLst>
        </pc:picChg>
        <pc:picChg chg="add mod ord">
          <ac:chgData name="Jenni Steen" userId="3e51ffc7-aa92-4e9a-9db2-4e9164f92bbf" providerId="ADAL" clId="{3AC6A595-C3C8-47BB-899C-72F74CE2E322}" dt="2025-10-26T17:06:11.533" v="4750" actId="26606"/>
          <ac:picMkLst>
            <pc:docMk/>
            <pc:sldMk cId="1491511915" sldId="284"/>
            <ac:picMk id="2050" creationId="{609713D9-E431-0A9A-D8D9-06E8A0C477DC}"/>
          </ac:picMkLst>
        </pc:picChg>
      </pc:sldChg>
      <pc:sldChg chg="addSp modSp new mod setBg modAnim">
        <pc:chgData name="Jenni Steen" userId="3e51ffc7-aa92-4e9a-9db2-4e9164f92bbf" providerId="ADAL" clId="{3AC6A595-C3C8-47BB-899C-72F74CE2E322}" dt="2025-10-26T17:53:18.611" v="5240"/>
        <pc:sldMkLst>
          <pc:docMk/>
          <pc:sldMk cId="3236115295" sldId="285"/>
        </pc:sldMkLst>
        <pc:spChg chg="mod">
          <ac:chgData name="Jenni Steen" userId="3e51ffc7-aa92-4e9a-9db2-4e9164f92bbf" providerId="ADAL" clId="{3AC6A595-C3C8-47BB-899C-72F74CE2E322}" dt="2025-10-26T17:52:21.760" v="5234" actId="26606"/>
          <ac:spMkLst>
            <pc:docMk/>
            <pc:sldMk cId="3236115295" sldId="285"/>
            <ac:spMk id="2" creationId="{98A18F30-5D4E-6361-0069-538D17FEE7BE}"/>
          </ac:spMkLst>
        </pc:spChg>
        <pc:spChg chg="mod">
          <ac:chgData name="Jenni Steen" userId="3e51ffc7-aa92-4e9a-9db2-4e9164f92bbf" providerId="ADAL" clId="{3AC6A595-C3C8-47BB-899C-72F74CE2E322}" dt="2025-10-26T17:52:44.391" v="5238" actId="207"/>
          <ac:spMkLst>
            <pc:docMk/>
            <pc:sldMk cId="3236115295" sldId="285"/>
            <ac:spMk id="3" creationId="{E1FB5D2A-88B3-6184-BDFE-E5C0C67EF38A}"/>
          </ac:spMkLst>
        </pc:spChg>
        <pc:spChg chg="add">
          <ac:chgData name="Jenni Steen" userId="3e51ffc7-aa92-4e9a-9db2-4e9164f92bbf" providerId="ADAL" clId="{3AC6A595-C3C8-47BB-899C-72F74CE2E322}" dt="2025-10-26T17:52:21.760" v="5234" actId="26606"/>
          <ac:spMkLst>
            <pc:docMk/>
            <pc:sldMk cId="3236115295" sldId="285"/>
            <ac:spMk id="14" creationId="{3F088236-D655-4F88-B238-E16762358025}"/>
          </ac:spMkLst>
        </pc:spChg>
        <pc:spChg chg="add">
          <ac:chgData name="Jenni Steen" userId="3e51ffc7-aa92-4e9a-9db2-4e9164f92bbf" providerId="ADAL" clId="{3AC6A595-C3C8-47BB-899C-72F74CE2E322}" dt="2025-10-26T17:52:21.760" v="5234" actId="26606"/>
          <ac:spMkLst>
            <pc:docMk/>
            <pc:sldMk cId="3236115295" sldId="285"/>
            <ac:spMk id="16" creationId="{3DAC0C92-199E-475C-9390-119A9B027276}"/>
          </ac:spMkLst>
        </pc:spChg>
        <pc:spChg chg="add">
          <ac:chgData name="Jenni Steen" userId="3e51ffc7-aa92-4e9a-9db2-4e9164f92bbf" providerId="ADAL" clId="{3AC6A595-C3C8-47BB-899C-72F74CE2E322}" dt="2025-10-26T17:52:21.760" v="5234" actId="26606"/>
          <ac:spMkLst>
            <pc:docMk/>
            <pc:sldMk cId="3236115295" sldId="285"/>
            <ac:spMk id="18" creationId="{C4CFB339-0ED8-4FE2-9EF1-6D1375B8499B}"/>
          </ac:spMkLst>
        </pc:spChg>
        <pc:spChg chg="add">
          <ac:chgData name="Jenni Steen" userId="3e51ffc7-aa92-4e9a-9db2-4e9164f92bbf" providerId="ADAL" clId="{3AC6A595-C3C8-47BB-899C-72F74CE2E322}" dt="2025-10-26T17:52:21.760" v="5234" actId="26606"/>
          <ac:spMkLst>
            <pc:docMk/>
            <pc:sldMk cId="3236115295" sldId="285"/>
            <ac:spMk id="20" creationId="{31896C80-2069-4431-9C19-83B913734490}"/>
          </ac:spMkLst>
        </pc:spChg>
        <pc:spChg chg="add">
          <ac:chgData name="Jenni Steen" userId="3e51ffc7-aa92-4e9a-9db2-4e9164f92bbf" providerId="ADAL" clId="{3AC6A595-C3C8-47BB-899C-72F74CE2E322}" dt="2025-10-26T17:52:21.760" v="5234" actId="26606"/>
          <ac:spMkLst>
            <pc:docMk/>
            <pc:sldMk cId="3236115295" sldId="285"/>
            <ac:spMk id="22" creationId="{BF120A21-0841-4823-B0C4-28AEBCEF9B78}"/>
          </ac:spMkLst>
        </pc:spChg>
        <pc:spChg chg="add">
          <ac:chgData name="Jenni Steen" userId="3e51ffc7-aa92-4e9a-9db2-4e9164f92bbf" providerId="ADAL" clId="{3AC6A595-C3C8-47BB-899C-72F74CE2E322}" dt="2025-10-26T17:52:21.760" v="5234" actId="26606"/>
          <ac:spMkLst>
            <pc:docMk/>
            <pc:sldMk cId="3236115295" sldId="285"/>
            <ac:spMk id="24" creationId="{DBB05BAE-BBD3-4289-899F-A6851503C6B0}"/>
          </ac:spMkLst>
        </pc:spChg>
        <pc:spChg chg="add">
          <ac:chgData name="Jenni Steen" userId="3e51ffc7-aa92-4e9a-9db2-4e9164f92bbf" providerId="ADAL" clId="{3AC6A595-C3C8-47BB-899C-72F74CE2E322}" dt="2025-10-26T17:52:21.760" v="5234" actId="26606"/>
          <ac:spMkLst>
            <pc:docMk/>
            <pc:sldMk cId="3236115295" sldId="285"/>
            <ac:spMk id="26" creationId="{9874D11C-36F5-4BBE-A490-019A54E953B0}"/>
          </ac:spMkLst>
        </pc:spChg>
        <pc:picChg chg="add mod ord">
          <ac:chgData name="Jenni Steen" userId="3e51ffc7-aa92-4e9a-9db2-4e9164f92bbf" providerId="ADAL" clId="{3AC6A595-C3C8-47BB-899C-72F74CE2E322}" dt="2025-10-26T17:52:21.760" v="5234" actId="26606"/>
          <ac:picMkLst>
            <pc:docMk/>
            <pc:sldMk cId="3236115295" sldId="285"/>
            <ac:picMk id="5" creationId="{36AB572D-228F-8ACB-D6EE-503497C83D7B}"/>
          </ac:picMkLst>
        </pc:picChg>
      </pc:sldChg>
      <pc:sldChg chg="addSp delSp modSp new mod modAnim">
        <pc:chgData name="Jenni Steen" userId="3e51ffc7-aa92-4e9a-9db2-4e9164f92bbf" providerId="ADAL" clId="{3AC6A595-C3C8-47BB-899C-72F74CE2E322}" dt="2025-10-26T17:57:26.075" v="5899"/>
        <pc:sldMkLst>
          <pc:docMk/>
          <pc:sldMk cId="3736953542" sldId="286"/>
        </pc:sldMkLst>
        <pc:spChg chg="mod">
          <ac:chgData name="Jenni Steen" userId="3e51ffc7-aa92-4e9a-9db2-4e9164f92bbf" providerId="ADAL" clId="{3AC6A595-C3C8-47BB-899C-72F74CE2E322}" dt="2025-10-26T17:57:04.860" v="5895" actId="14100"/>
          <ac:spMkLst>
            <pc:docMk/>
            <pc:sldMk cId="3736953542" sldId="286"/>
            <ac:spMk id="2" creationId="{7038AB03-C73A-3F1A-9ACE-F809F2BD950F}"/>
          </ac:spMkLst>
        </pc:spChg>
        <pc:spChg chg="del">
          <ac:chgData name="Jenni Steen" userId="3e51ffc7-aa92-4e9a-9db2-4e9164f92bbf" providerId="ADAL" clId="{3AC6A595-C3C8-47BB-899C-72F74CE2E322}" dt="2025-10-26T17:53:39.769" v="5241" actId="3680"/>
          <ac:spMkLst>
            <pc:docMk/>
            <pc:sldMk cId="3736953542" sldId="286"/>
            <ac:spMk id="3" creationId="{F58ADBDA-C71D-ACFA-B73E-1E3A9E71D6D6}"/>
          </ac:spMkLst>
        </pc:spChg>
        <pc:graphicFrameChg chg="add mod ord modGraphic">
          <ac:chgData name="Jenni Steen" userId="3e51ffc7-aa92-4e9a-9db2-4e9164f92bbf" providerId="ADAL" clId="{3AC6A595-C3C8-47BB-899C-72F74CE2E322}" dt="2025-10-26T17:57:12.049" v="5896" actId="1076"/>
          <ac:graphicFrameMkLst>
            <pc:docMk/>
            <pc:sldMk cId="3736953542" sldId="286"/>
            <ac:graphicFrameMk id="4" creationId="{C774326F-EC4C-683F-29D1-D758E9B2CFF9}"/>
          </ac:graphicFrameMkLst>
        </pc:graphicFrameChg>
      </pc:sldChg>
      <pc:sldChg chg="addSp modSp new mod setBg">
        <pc:chgData name="Jenni Steen" userId="3e51ffc7-aa92-4e9a-9db2-4e9164f92bbf" providerId="ADAL" clId="{3AC6A595-C3C8-47BB-899C-72F74CE2E322}" dt="2025-10-26T17:58:59.070" v="5931" actId="122"/>
        <pc:sldMkLst>
          <pc:docMk/>
          <pc:sldMk cId="2317557776" sldId="287"/>
        </pc:sldMkLst>
        <pc:spChg chg="mod">
          <ac:chgData name="Jenni Steen" userId="3e51ffc7-aa92-4e9a-9db2-4e9164f92bbf" providerId="ADAL" clId="{3AC6A595-C3C8-47BB-899C-72F74CE2E322}" dt="2025-10-26T17:58:53.528" v="5929" actId="122"/>
          <ac:spMkLst>
            <pc:docMk/>
            <pc:sldMk cId="2317557776" sldId="287"/>
            <ac:spMk id="2" creationId="{4BA8A09F-11BC-5949-5F4C-BF3CDAA6E23F}"/>
          </ac:spMkLst>
        </pc:spChg>
        <pc:spChg chg="mod">
          <ac:chgData name="Jenni Steen" userId="3e51ffc7-aa92-4e9a-9db2-4e9164f92bbf" providerId="ADAL" clId="{3AC6A595-C3C8-47BB-899C-72F74CE2E322}" dt="2025-10-26T17:58:59.070" v="5931" actId="122"/>
          <ac:spMkLst>
            <pc:docMk/>
            <pc:sldMk cId="2317557776" sldId="287"/>
            <ac:spMk id="3" creationId="{A4D92700-FB75-6733-5150-62D8F0343634}"/>
          </ac:spMkLst>
        </pc:spChg>
        <pc:spChg chg="add">
          <ac:chgData name="Jenni Steen" userId="3e51ffc7-aa92-4e9a-9db2-4e9164f92bbf" providerId="ADAL" clId="{3AC6A595-C3C8-47BB-899C-72F74CE2E322}" dt="2025-10-26T17:58:46.778" v="5928" actId="26606"/>
          <ac:spMkLst>
            <pc:docMk/>
            <pc:sldMk cId="2317557776" sldId="287"/>
            <ac:spMk id="10" creationId="{3BCB5F6A-9EB0-40B0-9D13-3023E9A20508}"/>
          </ac:spMkLst>
        </pc:spChg>
        <pc:picChg chg="add mod">
          <ac:chgData name="Jenni Steen" userId="3e51ffc7-aa92-4e9a-9db2-4e9164f92bbf" providerId="ADAL" clId="{3AC6A595-C3C8-47BB-899C-72F74CE2E322}" dt="2025-10-26T17:58:46.778" v="5928" actId="26606"/>
          <ac:picMkLst>
            <pc:docMk/>
            <pc:sldMk cId="2317557776" sldId="287"/>
            <ac:picMk id="5" creationId="{08F969F0-B44B-AD83-5F65-0AFB132FFCA1}"/>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37A0D55-3741-412B-AF0B-C970DA1BACE4}"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FB6B8DF6-8C9F-4D06-835B-6753F2EEB5CB}">
      <dgm:prSet/>
      <dgm:spPr/>
      <dgm:t>
        <a:bodyPr/>
        <a:lstStyle/>
        <a:p>
          <a:r>
            <a:rPr lang="en-GB" dirty="0"/>
            <a:t>Job Targeting: Applying for roles that match your strengths</a:t>
          </a:r>
          <a:endParaRPr lang="en-US" dirty="0"/>
        </a:p>
      </dgm:t>
    </dgm:pt>
    <dgm:pt modelId="{C4D020CC-8256-47C2-8F99-576FF0647E8E}" type="parTrans" cxnId="{498804D2-1632-4BD5-8DB8-C7770DEF9D0E}">
      <dgm:prSet/>
      <dgm:spPr/>
      <dgm:t>
        <a:bodyPr/>
        <a:lstStyle/>
        <a:p>
          <a:endParaRPr lang="en-US"/>
        </a:p>
      </dgm:t>
    </dgm:pt>
    <dgm:pt modelId="{479CAEC9-BDC6-426E-B24E-B577498BA5B9}" type="sibTrans" cxnId="{498804D2-1632-4BD5-8DB8-C7770DEF9D0E}">
      <dgm:prSet/>
      <dgm:spPr/>
      <dgm:t>
        <a:bodyPr/>
        <a:lstStyle/>
        <a:p>
          <a:endParaRPr lang="en-US"/>
        </a:p>
      </dgm:t>
    </dgm:pt>
    <dgm:pt modelId="{4FC2ABBC-F407-4182-89A0-DFB81CC6A9FF}">
      <dgm:prSet/>
      <dgm:spPr/>
      <dgm:t>
        <a:bodyPr/>
        <a:lstStyle/>
        <a:p>
          <a:r>
            <a:rPr lang="en-GB" dirty="0"/>
            <a:t>Performance: At job interviews and day-to-day working</a:t>
          </a:r>
          <a:endParaRPr lang="en-US" dirty="0"/>
        </a:p>
      </dgm:t>
    </dgm:pt>
    <dgm:pt modelId="{1D14B5CA-3A13-4689-B04D-807599F68714}" type="parTrans" cxnId="{4F5EC399-9A75-40D5-9DED-CC4392B44792}">
      <dgm:prSet/>
      <dgm:spPr/>
      <dgm:t>
        <a:bodyPr/>
        <a:lstStyle/>
        <a:p>
          <a:endParaRPr lang="en-US"/>
        </a:p>
      </dgm:t>
    </dgm:pt>
    <dgm:pt modelId="{B756B076-70D9-4A91-B6E1-BE2F6AFB4495}" type="sibTrans" cxnId="{4F5EC399-9A75-40D5-9DED-CC4392B44792}">
      <dgm:prSet/>
      <dgm:spPr/>
      <dgm:t>
        <a:bodyPr/>
        <a:lstStyle/>
        <a:p>
          <a:endParaRPr lang="en-US"/>
        </a:p>
      </dgm:t>
    </dgm:pt>
    <dgm:pt modelId="{56FA2FF4-F023-4452-B475-561EA0A1EE42}">
      <dgm:prSet/>
      <dgm:spPr/>
      <dgm:t>
        <a:bodyPr/>
        <a:lstStyle/>
        <a:p>
          <a:r>
            <a:rPr lang="en-GB"/>
            <a:t>Increased job satisfaction</a:t>
          </a:r>
          <a:endParaRPr lang="en-US"/>
        </a:p>
      </dgm:t>
    </dgm:pt>
    <dgm:pt modelId="{D1E7E8C8-FD9D-442C-9F4D-DED059B977B3}" type="parTrans" cxnId="{A7DF76D8-0BA1-41DF-BD51-8300FDB54B23}">
      <dgm:prSet/>
      <dgm:spPr/>
      <dgm:t>
        <a:bodyPr/>
        <a:lstStyle/>
        <a:p>
          <a:endParaRPr lang="en-US"/>
        </a:p>
      </dgm:t>
    </dgm:pt>
    <dgm:pt modelId="{C085171A-BE9A-4BB4-9B83-FE6BE691593D}" type="sibTrans" cxnId="{A7DF76D8-0BA1-41DF-BD51-8300FDB54B23}">
      <dgm:prSet/>
      <dgm:spPr/>
      <dgm:t>
        <a:bodyPr/>
        <a:lstStyle/>
        <a:p>
          <a:endParaRPr lang="en-US"/>
        </a:p>
      </dgm:t>
    </dgm:pt>
    <dgm:pt modelId="{01367376-0038-4F87-8620-843E1B35C63D}">
      <dgm:prSet/>
      <dgm:spPr/>
      <dgm:t>
        <a:bodyPr/>
        <a:lstStyle/>
        <a:p>
          <a:r>
            <a:rPr lang="en-GB"/>
            <a:t>Enhance individual and team performance</a:t>
          </a:r>
          <a:endParaRPr lang="en-US"/>
        </a:p>
      </dgm:t>
    </dgm:pt>
    <dgm:pt modelId="{AF550C6A-0972-46D0-B9A2-E7DDC27E3C98}" type="parTrans" cxnId="{90E5FAD5-D7B4-4BA7-9802-136E355F5059}">
      <dgm:prSet/>
      <dgm:spPr/>
      <dgm:t>
        <a:bodyPr/>
        <a:lstStyle/>
        <a:p>
          <a:endParaRPr lang="en-US"/>
        </a:p>
      </dgm:t>
    </dgm:pt>
    <dgm:pt modelId="{3A69C14A-EDC8-4899-B3CA-A475B390A00E}" type="sibTrans" cxnId="{90E5FAD5-D7B4-4BA7-9802-136E355F5059}">
      <dgm:prSet/>
      <dgm:spPr/>
      <dgm:t>
        <a:bodyPr/>
        <a:lstStyle/>
        <a:p>
          <a:endParaRPr lang="en-US"/>
        </a:p>
      </dgm:t>
    </dgm:pt>
    <dgm:pt modelId="{BB784403-DE0A-4095-8612-021CDC9EFF13}" type="pres">
      <dgm:prSet presAssocID="{A37A0D55-3741-412B-AF0B-C970DA1BACE4}" presName="matrix" presStyleCnt="0">
        <dgm:presLayoutVars>
          <dgm:chMax val="1"/>
          <dgm:dir/>
          <dgm:resizeHandles val="exact"/>
        </dgm:presLayoutVars>
      </dgm:prSet>
      <dgm:spPr/>
    </dgm:pt>
    <dgm:pt modelId="{85C8956B-9027-4E78-A866-E9AB24698D39}" type="pres">
      <dgm:prSet presAssocID="{A37A0D55-3741-412B-AF0B-C970DA1BACE4}" presName="diamond" presStyleLbl="bgShp" presStyleIdx="0" presStyleCnt="1"/>
      <dgm:spPr/>
    </dgm:pt>
    <dgm:pt modelId="{FAF738EB-7432-4D71-AAF1-6964FBEFEC03}" type="pres">
      <dgm:prSet presAssocID="{A37A0D55-3741-412B-AF0B-C970DA1BACE4}" presName="quad1" presStyleLbl="node1" presStyleIdx="0" presStyleCnt="4">
        <dgm:presLayoutVars>
          <dgm:chMax val="0"/>
          <dgm:chPref val="0"/>
          <dgm:bulletEnabled val="1"/>
        </dgm:presLayoutVars>
      </dgm:prSet>
      <dgm:spPr/>
    </dgm:pt>
    <dgm:pt modelId="{80DE7A31-F5AD-4E12-B068-7EFF63A79EBA}" type="pres">
      <dgm:prSet presAssocID="{A37A0D55-3741-412B-AF0B-C970DA1BACE4}" presName="quad2" presStyleLbl="node1" presStyleIdx="1" presStyleCnt="4">
        <dgm:presLayoutVars>
          <dgm:chMax val="0"/>
          <dgm:chPref val="0"/>
          <dgm:bulletEnabled val="1"/>
        </dgm:presLayoutVars>
      </dgm:prSet>
      <dgm:spPr/>
    </dgm:pt>
    <dgm:pt modelId="{EEEBAF2C-5F57-4F05-9B28-B8EC1D4323C0}" type="pres">
      <dgm:prSet presAssocID="{A37A0D55-3741-412B-AF0B-C970DA1BACE4}" presName="quad3" presStyleLbl="node1" presStyleIdx="2" presStyleCnt="4">
        <dgm:presLayoutVars>
          <dgm:chMax val="0"/>
          <dgm:chPref val="0"/>
          <dgm:bulletEnabled val="1"/>
        </dgm:presLayoutVars>
      </dgm:prSet>
      <dgm:spPr/>
    </dgm:pt>
    <dgm:pt modelId="{150A935D-5BB6-4E08-BAF6-D7B9B268A193}" type="pres">
      <dgm:prSet presAssocID="{A37A0D55-3741-412B-AF0B-C970DA1BACE4}" presName="quad4" presStyleLbl="node1" presStyleIdx="3" presStyleCnt="4">
        <dgm:presLayoutVars>
          <dgm:chMax val="0"/>
          <dgm:chPref val="0"/>
          <dgm:bulletEnabled val="1"/>
        </dgm:presLayoutVars>
      </dgm:prSet>
      <dgm:spPr/>
    </dgm:pt>
  </dgm:ptLst>
  <dgm:cxnLst>
    <dgm:cxn modelId="{36A2C011-2A9D-43EA-B01F-7246206B79D4}" type="presOf" srcId="{56FA2FF4-F023-4452-B475-561EA0A1EE42}" destId="{EEEBAF2C-5F57-4F05-9B28-B8EC1D4323C0}" srcOrd="0" destOrd="0" presId="urn:microsoft.com/office/officeart/2005/8/layout/matrix3"/>
    <dgm:cxn modelId="{D2350358-7F51-47B4-A411-E505DC322F46}" type="presOf" srcId="{A37A0D55-3741-412B-AF0B-C970DA1BACE4}" destId="{BB784403-DE0A-4095-8612-021CDC9EFF13}" srcOrd="0" destOrd="0" presId="urn:microsoft.com/office/officeart/2005/8/layout/matrix3"/>
    <dgm:cxn modelId="{45A97093-4619-442F-9614-577635194B03}" type="presOf" srcId="{4FC2ABBC-F407-4182-89A0-DFB81CC6A9FF}" destId="{80DE7A31-F5AD-4E12-B068-7EFF63A79EBA}" srcOrd="0" destOrd="0" presId="urn:microsoft.com/office/officeart/2005/8/layout/matrix3"/>
    <dgm:cxn modelId="{4F5EC399-9A75-40D5-9DED-CC4392B44792}" srcId="{A37A0D55-3741-412B-AF0B-C970DA1BACE4}" destId="{4FC2ABBC-F407-4182-89A0-DFB81CC6A9FF}" srcOrd="1" destOrd="0" parTransId="{1D14B5CA-3A13-4689-B04D-807599F68714}" sibTransId="{B756B076-70D9-4A91-B6E1-BE2F6AFB4495}"/>
    <dgm:cxn modelId="{16374DBA-FEAE-4D7D-B625-A31888555A31}" type="presOf" srcId="{FB6B8DF6-8C9F-4D06-835B-6753F2EEB5CB}" destId="{FAF738EB-7432-4D71-AAF1-6964FBEFEC03}" srcOrd="0" destOrd="0" presId="urn:microsoft.com/office/officeart/2005/8/layout/matrix3"/>
    <dgm:cxn modelId="{498804D2-1632-4BD5-8DB8-C7770DEF9D0E}" srcId="{A37A0D55-3741-412B-AF0B-C970DA1BACE4}" destId="{FB6B8DF6-8C9F-4D06-835B-6753F2EEB5CB}" srcOrd="0" destOrd="0" parTransId="{C4D020CC-8256-47C2-8F99-576FF0647E8E}" sibTransId="{479CAEC9-BDC6-426E-B24E-B577498BA5B9}"/>
    <dgm:cxn modelId="{90E5FAD5-D7B4-4BA7-9802-136E355F5059}" srcId="{A37A0D55-3741-412B-AF0B-C970DA1BACE4}" destId="{01367376-0038-4F87-8620-843E1B35C63D}" srcOrd="3" destOrd="0" parTransId="{AF550C6A-0972-46D0-B9A2-E7DDC27E3C98}" sibTransId="{3A69C14A-EDC8-4899-B3CA-A475B390A00E}"/>
    <dgm:cxn modelId="{A7DF76D8-0BA1-41DF-BD51-8300FDB54B23}" srcId="{A37A0D55-3741-412B-AF0B-C970DA1BACE4}" destId="{56FA2FF4-F023-4452-B475-561EA0A1EE42}" srcOrd="2" destOrd="0" parTransId="{D1E7E8C8-FD9D-442C-9F4D-DED059B977B3}" sibTransId="{C085171A-BE9A-4BB4-9B83-FE6BE691593D}"/>
    <dgm:cxn modelId="{7DDE63D9-B4BC-4BB6-945C-9C31801DCD78}" type="presOf" srcId="{01367376-0038-4F87-8620-843E1B35C63D}" destId="{150A935D-5BB6-4E08-BAF6-D7B9B268A193}" srcOrd="0" destOrd="0" presId="urn:microsoft.com/office/officeart/2005/8/layout/matrix3"/>
    <dgm:cxn modelId="{DC081728-1003-4512-983C-4FC6F31C7670}" type="presParOf" srcId="{BB784403-DE0A-4095-8612-021CDC9EFF13}" destId="{85C8956B-9027-4E78-A866-E9AB24698D39}" srcOrd="0" destOrd="0" presId="urn:microsoft.com/office/officeart/2005/8/layout/matrix3"/>
    <dgm:cxn modelId="{62F8E682-9316-4F65-8A3C-88D1F5F329C2}" type="presParOf" srcId="{BB784403-DE0A-4095-8612-021CDC9EFF13}" destId="{FAF738EB-7432-4D71-AAF1-6964FBEFEC03}" srcOrd="1" destOrd="0" presId="urn:microsoft.com/office/officeart/2005/8/layout/matrix3"/>
    <dgm:cxn modelId="{3F049241-A189-424A-B1E7-14686B60374C}" type="presParOf" srcId="{BB784403-DE0A-4095-8612-021CDC9EFF13}" destId="{80DE7A31-F5AD-4E12-B068-7EFF63A79EBA}" srcOrd="2" destOrd="0" presId="urn:microsoft.com/office/officeart/2005/8/layout/matrix3"/>
    <dgm:cxn modelId="{EC305095-B1EE-4119-A09A-1FBB16E7D822}" type="presParOf" srcId="{BB784403-DE0A-4095-8612-021CDC9EFF13}" destId="{EEEBAF2C-5F57-4F05-9B28-B8EC1D4323C0}" srcOrd="3" destOrd="0" presId="urn:microsoft.com/office/officeart/2005/8/layout/matrix3"/>
    <dgm:cxn modelId="{809045E8-A3F8-420A-97CC-BD12283EFD47}" type="presParOf" srcId="{BB784403-DE0A-4095-8612-021CDC9EFF13}" destId="{150A935D-5BB6-4E08-BAF6-D7B9B268A19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5A8BF7-8A52-4284-BFC1-CD6973592D9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43D61E2-EED1-4B02-9201-C2D75926AB27}">
      <dgm:prSet/>
      <dgm:spPr/>
      <dgm:t>
        <a:bodyPr/>
        <a:lstStyle/>
        <a:p>
          <a:r>
            <a:rPr lang="en-GB"/>
            <a:t>Each person behaves, contributes and interacts with others in particular ways</a:t>
          </a:r>
          <a:endParaRPr lang="en-US"/>
        </a:p>
      </dgm:t>
    </dgm:pt>
    <dgm:pt modelId="{92E50912-7F46-472C-A5E2-DEE41878F236}" type="parTrans" cxnId="{094D625F-D70F-43F7-9E4E-FCF5E83B19F2}">
      <dgm:prSet/>
      <dgm:spPr/>
      <dgm:t>
        <a:bodyPr/>
        <a:lstStyle/>
        <a:p>
          <a:endParaRPr lang="en-US"/>
        </a:p>
      </dgm:t>
    </dgm:pt>
    <dgm:pt modelId="{FA46563D-B30F-466D-A1D7-D72A3A8FB4F5}" type="sibTrans" cxnId="{094D625F-D70F-43F7-9E4E-FCF5E83B19F2}">
      <dgm:prSet/>
      <dgm:spPr/>
      <dgm:t>
        <a:bodyPr/>
        <a:lstStyle/>
        <a:p>
          <a:endParaRPr lang="en-US"/>
        </a:p>
      </dgm:t>
    </dgm:pt>
    <dgm:pt modelId="{B66CBD9F-3847-4F94-947B-4E37615F6C6F}">
      <dgm:prSet/>
      <dgm:spPr/>
      <dgm:t>
        <a:bodyPr/>
        <a:lstStyle/>
        <a:p>
          <a:r>
            <a:rPr lang="en-GB"/>
            <a:t>Each person performs well in a certain “Team Role”</a:t>
          </a:r>
          <a:endParaRPr lang="en-US"/>
        </a:p>
      </dgm:t>
    </dgm:pt>
    <dgm:pt modelId="{CDEA28F5-D712-4B76-9722-45ACE0E830BB}" type="parTrans" cxnId="{50BD8F57-EA40-4AB3-8FF8-F4939C1875D7}">
      <dgm:prSet/>
      <dgm:spPr/>
      <dgm:t>
        <a:bodyPr/>
        <a:lstStyle/>
        <a:p>
          <a:endParaRPr lang="en-US"/>
        </a:p>
      </dgm:t>
    </dgm:pt>
    <dgm:pt modelId="{9DE616F9-4395-4764-8151-95D03CB800FC}" type="sibTrans" cxnId="{50BD8F57-EA40-4AB3-8FF8-F4939C1875D7}">
      <dgm:prSet/>
      <dgm:spPr/>
      <dgm:t>
        <a:bodyPr/>
        <a:lstStyle/>
        <a:p>
          <a:endParaRPr lang="en-US"/>
        </a:p>
      </dgm:t>
    </dgm:pt>
    <dgm:pt modelId="{89A4117D-63D3-46E2-AD9E-5AD00291091E}">
      <dgm:prSet/>
      <dgm:spPr/>
      <dgm:t>
        <a:bodyPr/>
        <a:lstStyle/>
        <a:p>
          <a:r>
            <a:rPr lang="en-GB"/>
            <a:t>There are 9 team roles, split into 3 groups</a:t>
          </a:r>
          <a:endParaRPr lang="en-US"/>
        </a:p>
      </dgm:t>
    </dgm:pt>
    <dgm:pt modelId="{CEA00BF0-28A9-4E63-B341-BEDB8A7A34AE}" type="parTrans" cxnId="{06F1FCC1-1FF2-45DD-AF94-3BE595F5CFF5}">
      <dgm:prSet/>
      <dgm:spPr/>
      <dgm:t>
        <a:bodyPr/>
        <a:lstStyle/>
        <a:p>
          <a:endParaRPr lang="en-US"/>
        </a:p>
      </dgm:t>
    </dgm:pt>
    <dgm:pt modelId="{14B2E876-7E80-4B58-AC0E-330EFA356497}" type="sibTrans" cxnId="{06F1FCC1-1FF2-45DD-AF94-3BE595F5CFF5}">
      <dgm:prSet/>
      <dgm:spPr/>
      <dgm:t>
        <a:bodyPr/>
        <a:lstStyle/>
        <a:p>
          <a:endParaRPr lang="en-US"/>
        </a:p>
      </dgm:t>
    </dgm:pt>
    <dgm:pt modelId="{A8FB502D-77E9-4A71-AD5D-841AE6EB3175}">
      <dgm:prSet/>
      <dgm:spPr/>
      <dgm:t>
        <a:bodyPr/>
        <a:lstStyle/>
        <a:p>
          <a:r>
            <a:rPr lang="en-GB"/>
            <a:t>Each “Team Role” is associated with typical behaviours, strengths and weaknesses</a:t>
          </a:r>
          <a:endParaRPr lang="en-US"/>
        </a:p>
      </dgm:t>
    </dgm:pt>
    <dgm:pt modelId="{7A2947EE-9AB8-48BF-9AD2-53D65EF893EE}" type="parTrans" cxnId="{57AFD443-D0D3-4B48-89BB-5F32F7D62678}">
      <dgm:prSet/>
      <dgm:spPr/>
      <dgm:t>
        <a:bodyPr/>
        <a:lstStyle/>
        <a:p>
          <a:endParaRPr lang="en-US"/>
        </a:p>
      </dgm:t>
    </dgm:pt>
    <dgm:pt modelId="{34C62E9E-C71B-46C8-BE64-CE85A9157222}" type="sibTrans" cxnId="{57AFD443-D0D3-4B48-89BB-5F32F7D62678}">
      <dgm:prSet/>
      <dgm:spPr/>
      <dgm:t>
        <a:bodyPr/>
        <a:lstStyle/>
        <a:p>
          <a:endParaRPr lang="en-US"/>
        </a:p>
      </dgm:t>
    </dgm:pt>
    <dgm:pt modelId="{953AF9C3-388A-44E6-9B2F-F19125155B81}">
      <dgm:prSet/>
      <dgm:spPr/>
      <dgm:t>
        <a:bodyPr/>
        <a:lstStyle/>
        <a:p>
          <a:r>
            <a:rPr lang="en-GB"/>
            <a:t>Weaknesses were considered “allowable”, we can’t all be great at everything</a:t>
          </a:r>
          <a:endParaRPr lang="en-US"/>
        </a:p>
      </dgm:t>
    </dgm:pt>
    <dgm:pt modelId="{0A23017F-E093-49C7-9753-01CF87A9F207}" type="parTrans" cxnId="{D3B91C10-08FA-40A6-A115-EE9ACAFDE6CF}">
      <dgm:prSet/>
      <dgm:spPr/>
      <dgm:t>
        <a:bodyPr/>
        <a:lstStyle/>
        <a:p>
          <a:endParaRPr lang="en-US"/>
        </a:p>
      </dgm:t>
    </dgm:pt>
    <dgm:pt modelId="{EC6CE44C-846C-43EC-9F31-99B7F2B5B60D}" type="sibTrans" cxnId="{D3B91C10-08FA-40A6-A115-EE9ACAFDE6CF}">
      <dgm:prSet/>
      <dgm:spPr/>
      <dgm:t>
        <a:bodyPr/>
        <a:lstStyle/>
        <a:p>
          <a:endParaRPr lang="en-US"/>
        </a:p>
      </dgm:t>
    </dgm:pt>
    <dgm:pt modelId="{7B279DDC-A9F7-453E-80C8-C82990132C8E}">
      <dgm:prSet/>
      <dgm:spPr/>
      <dgm:t>
        <a:bodyPr/>
        <a:lstStyle/>
        <a:p>
          <a:r>
            <a:rPr lang="en-GB"/>
            <a:t>Successful teams were made up of a mixture of Team Roles</a:t>
          </a:r>
          <a:endParaRPr lang="en-US"/>
        </a:p>
      </dgm:t>
    </dgm:pt>
    <dgm:pt modelId="{74D05A6A-A548-46F2-9951-459FE6F2FC99}" type="parTrans" cxnId="{B05274D1-9AFF-489D-A09A-74F375B6CCE4}">
      <dgm:prSet/>
      <dgm:spPr/>
      <dgm:t>
        <a:bodyPr/>
        <a:lstStyle/>
        <a:p>
          <a:endParaRPr lang="en-US"/>
        </a:p>
      </dgm:t>
    </dgm:pt>
    <dgm:pt modelId="{71108999-3DCA-494C-A104-58043C386691}" type="sibTrans" cxnId="{B05274D1-9AFF-489D-A09A-74F375B6CCE4}">
      <dgm:prSet/>
      <dgm:spPr/>
      <dgm:t>
        <a:bodyPr/>
        <a:lstStyle/>
        <a:p>
          <a:endParaRPr lang="en-US"/>
        </a:p>
      </dgm:t>
    </dgm:pt>
    <dgm:pt modelId="{3819F9F3-6A3B-4331-8C5F-DE7BD122CB34}" type="pres">
      <dgm:prSet presAssocID="{CC5A8BF7-8A52-4284-BFC1-CD6973592D90}" presName="diagram" presStyleCnt="0">
        <dgm:presLayoutVars>
          <dgm:dir/>
          <dgm:resizeHandles val="exact"/>
        </dgm:presLayoutVars>
      </dgm:prSet>
      <dgm:spPr/>
    </dgm:pt>
    <dgm:pt modelId="{5065E8F4-064E-4B55-9227-1B89EE97B562}" type="pres">
      <dgm:prSet presAssocID="{243D61E2-EED1-4B02-9201-C2D75926AB27}" presName="node" presStyleLbl="node1" presStyleIdx="0" presStyleCnt="6">
        <dgm:presLayoutVars>
          <dgm:bulletEnabled val="1"/>
        </dgm:presLayoutVars>
      </dgm:prSet>
      <dgm:spPr/>
    </dgm:pt>
    <dgm:pt modelId="{14C6C7C1-0173-4025-9D46-10D3F158BDD5}" type="pres">
      <dgm:prSet presAssocID="{FA46563D-B30F-466D-A1D7-D72A3A8FB4F5}" presName="sibTrans" presStyleCnt="0"/>
      <dgm:spPr/>
    </dgm:pt>
    <dgm:pt modelId="{7DB882E0-0885-457D-AE3D-ED658BCC759E}" type="pres">
      <dgm:prSet presAssocID="{B66CBD9F-3847-4F94-947B-4E37615F6C6F}" presName="node" presStyleLbl="node1" presStyleIdx="1" presStyleCnt="6">
        <dgm:presLayoutVars>
          <dgm:bulletEnabled val="1"/>
        </dgm:presLayoutVars>
      </dgm:prSet>
      <dgm:spPr/>
    </dgm:pt>
    <dgm:pt modelId="{E69E0CBB-BD41-4F61-BCC3-9720D714DF37}" type="pres">
      <dgm:prSet presAssocID="{9DE616F9-4395-4764-8151-95D03CB800FC}" presName="sibTrans" presStyleCnt="0"/>
      <dgm:spPr/>
    </dgm:pt>
    <dgm:pt modelId="{DB503936-1426-4993-9578-DAB52F11417C}" type="pres">
      <dgm:prSet presAssocID="{89A4117D-63D3-46E2-AD9E-5AD00291091E}" presName="node" presStyleLbl="node1" presStyleIdx="2" presStyleCnt="6">
        <dgm:presLayoutVars>
          <dgm:bulletEnabled val="1"/>
        </dgm:presLayoutVars>
      </dgm:prSet>
      <dgm:spPr/>
    </dgm:pt>
    <dgm:pt modelId="{8699CBD3-8B98-4D10-92BD-B8E541CB6259}" type="pres">
      <dgm:prSet presAssocID="{14B2E876-7E80-4B58-AC0E-330EFA356497}" presName="sibTrans" presStyleCnt="0"/>
      <dgm:spPr/>
    </dgm:pt>
    <dgm:pt modelId="{4015C9CC-8873-4AE6-BC93-356762D1A45C}" type="pres">
      <dgm:prSet presAssocID="{A8FB502D-77E9-4A71-AD5D-841AE6EB3175}" presName="node" presStyleLbl="node1" presStyleIdx="3" presStyleCnt="6">
        <dgm:presLayoutVars>
          <dgm:bulletEnabled val="1"/>
        </dgm:presLayoutVars>
      </dgm:prSet>
      <dgm:spPr/>
    </dgm:pt>
    <dgm:pt modelId="{7BEBB816-5163-496B-9AAA-3009B76A6AA0}" type="pres">
      <dgm:prSet presAssocID="{34C62E9E-C71B-46C8-BE64-CE85A9157222}" presName="sibTrans" presStyleCnt="0"/>
      <dgm:spPr/>
    </dgm:pt>
    <dgm:pt modelId="{A7CDFD85-7046-469F-8D98-9D1079D6E60A}" type="pres">
      <dgm:prSet presAssocID="{953AF9C3-388A-44E6-9B2F-F19125155B81}" presName="node" presStyleLbl="node1" presStyleIdx="4" presStyleCnt="6">
        <dgm:presLayoutVars>
          <dgm:bulletEnabled val="1"/>
        </dgm:presLayoutVars>
      </dgm:prSet>
      <dgm:spPr/>
    </dgm:pt>
    <dgm:pt modelId="{A67C4661-155B-436D-8ADD-B88ED65CAA95}" type="pres">
      <dgm:prSet presAssocID="{EC6CE44C-846C-43EC-9F31-99B7F2B5B60D}" presName="sibTrans" presStyleCnt="0"/>
      <dgm:spPr/>
    </dgm:pt>
    <dgm:pt modelId="{14773C92-CE6A-44A2-97FA-F436060914B0}" type="pres">
      <dgm:prSet presAssocID="{7B279DDC-A9F7-453E-80C8-C82990132C8E}" presName="node" presStyleLbl="node1" presStyleIdx="5" presStyleCnt="6">
        <dgm:presLayoutVars>
          <dgm:bulletEnabled val="1"/>
        </dgm:presLayoutVars>
      </dgm:prSet>
      <dgm:spPr/>
    </dgm:pt>
  </dgm:ptLst>
  <dgm:cxnLst>
    <dgm:cxn modelId="{D3B91C10-08FA-40A6-A115-EE9ACAFDE6CF}" srcId="{CC5A8BF7-8A52-4284-BFC1-CD6973592D90}" destId="{953AF9C3-388A-44E6-9B2F-F19125155B81}" srcOrd="4" destOrd="0" parTransId="{0A23017F-E093-49C7-9753-01CF87A9F207}" sibTransId="{EC6CE44C-846C-43EC-9F31-99B7F2B5B60D}"/>
    <dgm:cxn modelId="{62D4F430-D7D4-4BAB-A648-7A3ABCF6ECFA}" type="presOf" srcId="{A8FB502D-77E9-4A71-AD5D-841AE6EB3175}" destId="{4015C9CC-8873-4AE6-BC93-356762D1A45C}" srcOrd="0" destOrd="0" presId="urn:microsoft.com/office/officeart/2005/8/layout/default"/>
    <dgm:cxn modelId="{094D625F-D70F-43F7-9E4E-FCF5E83B19F2}" srcId="{CC5A8BF7-8A52-4284-BFC1-CD6973592D90}" destId="{243D61E2-EED1-4B02-9201-C2D75926AB27}" srcOrd="0" destOrd="0" parTransId="{92E50912-7F46-472C-A5E2-DEE41878F236}" sibTransId="{FA46563D-B30F-466D-A1D7-D72A3A8FB4F5}"/>
    <dgm:cxn modelId="{57AFD443-D0D3-4B48-89BB-5F32F7D62678}" srcId="{CC5A8BF7-8A52-4284-BFC1-CD6973592D90}" destId="{A8FB502D-77E9-4A71-AD5D-841AE6EB3175}" srcOrd="3" destOrd="0" parTransId="{7A2947EE-9AB8-48BF-9AD2-53D65EF893EE}" sibTransId="{34C62E9E-C71B-46C8-BE64-CE85A9157222}"/>
    <dgm:cxn modelId="{117FF645-15E8-477D-81FC-100AF6DC6AB6}" type="presOf" srcId="{243D61E2-EED1-4B02-9201-C2D75926AB27}" destId="{5065E8F4-064E-4B55-9227-1B89EE97B562}" srcOrd="0" destOrd="0" presId="urn:microsoft.com/office/officeart/2005/8/layout/default"/>
    <dgm:cxn modelId="{881D4B67-9853-4C19-A5CE-B54550669517}" type="presOf" srcId="{B66CBD9F-3847-4F94-947B-4E37615F6C6F}" destId="{7DB882E0-0885-457D-AE3D-ED658BCC759E}" srcOrd="0" destOrd="0" presId="urn:microsoft.com/office/officeart/2005/8/layout/default"/>
    <dgm:cxn modelId="{AF21DC6E-0C81-4A09-B29A-54EDA2CB5199}" type="presOf" srcId="{7B279DDC-A9F7-453E-80C8-C82990132C8E}" destId="{14773C92-CE6A-44A2-97FA-F436060914B0}" srcOrd="0" destOrd="0" presId="urn:microsoft.com/office/officeart/2005/8/layout/default"/>
    <dgm:cxn modelId="{50BD8F57-EA40-4AB3-8FF8-F4939C1875D7}" srcId="{CC5A8BF7-8A52-4284-BFC1-CD6973592D90}" destId="{B66CBD9F-3847-4F94-947B-4E37615F6C6F}" srcOrd="1" destOrd="0" parTransId="{CDEA28F5-D712-4B76-9722-45ACE0E830BB}" sibTransId="{9DE616F9-4395-4764-8151-95D03CB800FC}"/>
    <dgm:cxn modelId="{B3B7149A-44CC-4BD1-A7D1-1A72932DF1B9}" type="presOf" srcId="{953AF9C3-388A-44E6-9B2F-F19125155B81}" destId="{A7CDFD85-7046-469F-8D98-9D1079D6E60A}" srcOrd="0" destOrd="0" presId="urn:microsoft.com/office/officeart/2005/8/layout/default"/>
    <dgm:cxn modelId="{548094A1-24DC-4260-B012-C2FD6E6BEF48}" type="presOf" srcId="{89A4117D-63D3-46E2-AD9E-5AD00291091E}" destId="{DB503936-1426-4993-9578-DAB52F11417C}" srcOrd="0" destOrd="0" presId="urn:microsoft.com/office/officeart/2005/8/layout/default"/>
    <dgm:cxn modelId="{06F1FCC1-1FF2-45DD-AF94-3BE595F5CFF5}" srcId="{CC5A8BF7-8A52-4284-BFC1-CD6973592D90}" destId="{89A4117D-63D3-46E2-AD9E-5AD00291091E}" srcOrd="2" destOrd="0" parTransId="{CEA00BF0-28A9-4E63-B341-BEDB8A7A34AE}" sibTransId="{14B2E876-7E80-4B58-AC0E-330EFA356497}"/>
    <dgm:cxn modelId="{B05274D1-9AFF-489D-A09A-74F375B6CCE4}" srcId="{CC5A8BF7-8A52-4284-BFC1-CD6973592D90}" destId="{7B279DDC-A9F7-453E-80C8-C82990132C8E}" srcOrd="5" destOrd="0" parTransId="{74D05A6A-A548-46F2-9951-459FE6F2FC99}" sibTransId="{71108999-3DCA-494C-A104-58043C386691}"/>
    <dgm:cxn modelId="{15511EDC-8FBD-41ED-96D9-FE957A854DC3}" type="presOf" srcId="{CC5A8BF7-8A52-4284-BFC1-CD6973592D90}" destId="{3819F9F3-6A3B-4331-8C5F-DE7BD122CB34}" srcOrd="0" destOrd="0" presId="urn:microsoft.com/office/officeart/2005/8/layout/default"/>
    <dgm:cxn modelId="{77ABDD43-C8A6-4E1B-8205-0151A26A7B74}" type="presParOf" srcId="{3819F9F3-6A3B-4331-8C5F-DE7BD122CB34}" destId="{5065E8F4-064E-4B55-9227-1B89EE97B562}" srcOrd="0" destOrd="0" presId="urn:microsoft.com/office/officeart/2005/8/layout/default"/>
    <dgm:cxn modelId="{2DD2BD4C-DEC5-434B-BD18-B51D16A3B6A4}" type="presParOf" srcId="{3819F9F3-6A3B-4331-8C5F-DE7BD122CB34}" destId="{14C6C7C1-0173-4025-9D46-10D3F158BDD5}" srcOrd="1" destOrd="0" presId="urn:microsoft.com/office/officeart/2005/8/layout/default"/>
    <dgm:cxn modelId="{F1991F80-0D45-451A-9907-FB04A75452F9}" type="presParOf" srcId="{3819F9F3-6A3B-4331-8C5F-DE7BD122CB34}" destId="{7DB882E0-0885-457D-AE3D-ED658BCC759E}" srcOrd="2" destOrd="0" presId="urn:microsoft.com/office/officeart/2005/8/layout/default"/>
    <dgm:cxn modelId="{B73B51AA-FB18-4F08-9979-4C2BEEFAFB4E}" type="presParOf" srcId="{3819F9F3-6A3B-4331-8C5F-DE7BD122CB34}" destId="{E69E0CBB-BD41-4F61-BCC3-9720D714DF37}" srcOrd="3" destOrd="0" presId="urn:microsoft.com/office/officeart/2005/8/layout/default"/>
    <dgm:cxn modelId="{B4B06256-8E98-4369-80E0-F396B47B154B}" type="presParOf" srcId="{3819F9F3-6A3B-4331-8C5F-DE7BD122CB34}" destId="{DB503936-1426-4993-9578-DAB52F11417C}" srcOrd="4" destOrd="0" presId="urn:microsoft.com/office/officeart/2005/8/layout/default"/>
    <dgm:cxn modelId="{248A4810-3891-45D4-9A6B-F6ECF339E16B}" type="presParOf" srcId="{3819F9F3-6A3B-4331-8C5F-DE7BD122CB34}" destId="{8699CBD3-8B98-4D10-92BD-B8E541CB6259}" srcOrd="5" destOrd="0" presId="urn:microsoft.com/office/officeart/2005/8/layout/default"/>
    <dgm:cxn modelId="{67A87E7E-F71C-4245-AD37-70581AE0607A}" type="presParOf" srcId="{3819F9F3-6A3B-4331-8C5F-DE7BD122CB34}" destId="{4015C9CC-8873-4AE6-BC93-356762D1A45C}" srcOrd="6" destOrd="0" presId="urn:microsoft.com/office/officeart/2005/8/layout/default"/>
    <dgm:cxn modelId="{69873754-6804-40D1-BE63-18DF4ECAB333}" type="presParOf" srcId="{3819F9F3-6A3B-4331-8C5F-DE7BD122CB34}" destId="{7BEBB816-5163-496B-9AAA-3009B76A6AA0}" srcOrd="7" destOrd="0" presId="urn:microsoft.com/office/officeart/2005/8/layout/default"/>
    <dgm:cxn modelId="{6BDD123F-87B1-4E8E-B07D-105C54A44810}" type="presParOf" srcId="{3819F9F3-6A3B-4331-8C5F-DE7BD122CB34}" destId="{A7CDFD85-7046-469F-8D98-9D1079D6E60A}" srcOrd="8" destOrd="0" presId="urn:microsoft.com/office/officeart/2005/8/layout/default"/>
    <dgm:cxn modelId="{72A96DEF-5714-4C8B-BDDF-D3D0A8CB9497}" type="presParOf" srcId="{3819F9F3-6A3B-4331-8C5F-DE7BD122CB34}" destId="{A67C4661-155B-436D-8ADD-B88ED65CAA95}" srcOrd="9" destOrd="0" presId="urn:microsoft.com/office/officeart/2005/8/layout/default"/>
    <dgm:cxn modelId="{08BCD851-C90E-4802-83B1-8C750B1293F7}" type="presParOf" srcId="{3819F9F3-6A3B-4331-8C5F-DE7BD122CB34}" destId="{14773C92-CE6A-44A2-97FA-F436060914B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A142B8-3126-4507-9D26-2D39AFA687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AF9D665-0CC2-449F-B3ED-71FF0E296BDE}">
      <dgm:prSet/>
      <dgm:spPr/>
      <dgm:t>
        <a:bodyPr/>
        <a:lstStyle/>
        <a:p>
          <a:r>
            <a:rPr lang="en-GB"/>
            <a:t>The Myer-Briggs Type Indicator is designed to indicate a person’s preferences in how they </a:t>
          </a:r>
          <a:r>
            <a:rPr lang="en-GB" b="1"/>
            <a:t>perceive</a:t>
          </a:r>
          <a:r>
            <a:rPr lang="en-GB"/>
            <a:t> </a:t>
          </a:r>
          <a:r>
            <a:rPr lang="en-GB" b="1"/>
            <a:t>the world </a:t>
          </a:r>
          <a:r>
            <a:rPr lang="en-GB"/>
            <a:t>and </a:t>
          </a:r>
          <a:r>
            <a:rPr lang="en-GB" b="1"/>
            <a:t>make decisions</a:t>
          </a:r>
          <a:endParaRPr lang="en-US"/>
        </a:p>
      </dgm:t>
    </dgm:pt>
    <dgm:pt modelId="{F416BA5B-2389-45D1-BC19-02951DE69AF3}" type="parTrans" cxnId="{08C63A2E-D4D1-4A2C-B3FE-773355F5C350}">
      <dgm:prSet/>
      <dgm:spPr/>
      <dgm:t>
        <a:bodyPr/>
        <a:lstStyle/>
        <a:p>
          <a:endParaRPr lang="en-US"/>
        </a:p>
      </dgm:t>
    </dgm:pt>
    <dgm:pt modelId="{A81C1B29-BDC3-451D-9E51-F04ABC12D2F7}" type="sibTrans" cxnId="{08C63A2E-D4D1-4A2C-B3FE-773355F5C350}">
      <dgm:prSet/>
      <dgm:spPr/>
      <dgm:t>
        <a:bodyPr/>
        <a:lstStyle/>
        <a:p>
          <a:endParaRPr lang="en-US"/>
        </a:p>
      </dgm:t>
    </dgm:pt>
    <dgm:pt modelId="{30ADAE2A-1355-437F-BAF7-39DC2B6732EB}">
      <dgm:prSet/>
      <dgm:spPr/>
      <dgm:t>
        <a:bodyPr/>
        <a:lstStyle/>
        <a:p>
          <a:r>
            <a:rPr lang="en-GB"/>
            <a:t>It can help to identify your </a:t>
          </a:r>
          <a:r>
            <a:rPr lang="en-GB" b="1"/>
            <a:t>strengths</a:t>
          </a:r>
          <a:r>
            <a:rPr lang="en-GB"/>
            <a:t> and </a:t>
          </a:r>
          <a:r>
            <a:rPr lang="en-GB" b="1"/>
            <a:t>traits</a:t>
          </a:r>
          <a:r>
            <a:rPr lang="en-GB"/>
            <a:t>, which can help you to know how you can </a:t>
          </a:r>
          <a:r>
            <a:rPr lang="en-GB" b="1"/>
            <a:t>contribute best</a:t>
          </a:r>
          <a:r>
            <a:rPr lang="en-GB"/>
            <a:t> to a team</a:t>
          </a:r>
          <a:endParaRPr lang="en-US"/>
        </a:p>
      </dgm:t>
    </dgm:pt>
    <dgm:pt modelId="{33484562-DEF2-45C9-8A98-F523A1036FBD}" type="parTrans" cxnId="{40BF2ED2-D752-406D-A1E4-8C0FE0A6BB66}">
      <dgm:prSet/>
      <dgm:spPr/>
      <dgm:t>
        <a:bodyPr/>
        <a:lstStyle/>
        <a:p>
          <a:endParaRPr lang="en-US"/>
        </a:p>
      </dgm:t>
    </dgm:pt>
    <dgm:pt modelId="{13F90C24-31C2-4B47-AF72-F112A0D095D5}" type="sibTrans" cxnId="{40BF2ED2-D752-406D-A1E4-8C0FE0A6BB66}">
      <dgm:prSet/>
      <dgm:spPr/>
      <dgm:t>
        <a:bodyPr/>
        <a:lstStyle/>
        <a:p>
          <a:endParaRPr lang="en-US"/>
        </a:p>
      </dgm:t>
    </dgm:pt>
    <dgm:pt modelId="{D5665C2F-CA6A-4ED9-897F-2A093A041C1C}">
      <dgm:prSet/>
      <dgm:spPr/>
      <dgm:t>
        <a:bodyPr/>
        <a:lstStyle/>
        <a:p>
          <a:r>
            <a:rPr lang="en-GB"/>
            <a:t>The underlying assumption is that we all have </a:t>
          </a:r>
          <a:r>
            <a:rPr lang="en-GB" b="1"/>
            <a:t>specific preferences</a:t>
          </a:r>
          <a:r>
            <a:rPr lang="en-GB"/>
            <a:t> in the way that we </a:t>
          </a:r>
          <a:r>
            <a:rPr lang="en-GB" b="1"/>
            <a:t>interpret our experiences</a:t>
          </a:r>
          <a:r>
            <a:rPr lang="en-GB"/>
            <a:t>, and that these preferences underlie our </a:t>
          </a:r>
          <a:r>
            <a:rPr lang="en-GB" b="1"/>
            <a:t>interests, needs, values</a:t>
          </a:r>
          <a:r>
            <a:rPr lang="en-GB"/>
            <a:t> and </a:t>
          </a:r>
          <a:r>
            <a:rPr lang="en-GB" b="1"/>
            <a:t>motivations</a:t>
          </a:r>
          <a:endParaRPr lang="en-US"/>
        </a:p>
      </dgm:t>
    </dgm:pt>
    <dgm:pt modelId="{A6CB7404-2B92-457D-9143-4AB2348A02D9}" type="parTrans" cxnId="{4AE52844-B023-4E08-9F16-A986D3D68CFB}">
      <dgm:prSet/>
      <dgm:spPr/>
      <dgm:t>
        <a:bodyPr/>
        <a:lstStyle/>
        <a:p>
          <a:endParaRPr lang="en-US"/>
        </a:p>
      </dgm:t>
    </dgm:pt>
    <dgm:pt modelId="{BDE5075E-7C1A-47BB-93F7-28C5B81A0DDA}" type="sibTrans" cxnId="{4AE52844-B023-4E08-9F16-A986D3D68CFB}">
      <dgm:prSet/>
      <dgm:spPr/>
      <dgm:t>
        <a:bodyPr/>
        <a:lstStyle/>
        <a:p>
          <a:endParaRPr lang="en-US"/>
        </a:p>
      </dgm:t>
    </dgm:pt>
    <dgm:pt modelId="{83A4EBC2-FEF8-4F49-8C0E-C405A2433C67}" type="pres">
      <dgm:prSet presAssocID="{06A142B8-3126-4507-9D26-2D39AFA68763}" presName="root" presStyleCnt="0">
        <dgm:presLayoutVars>
          <dgm:dir/>
          <dgm:resizeHandles val="exact"/>
        </dgm:presLayoutVars>
      </dgm:prSet>
      <dgm:spPr/>
    </dgm:pt>
    <dgm:pt modelId="{FFB1AFB2-1ACD-4803-912A-246194CC1947}" type="pres">
      <dgm:prSet presAssocID="{5AF9D665-0CC2-449F-B3ED-71FF0E296BDE}" presName="compNode" presStyleCnt="0"/>
      <dgm:spPr/>
    </dgm:pt>
    <dgm:pt modelId="{17AD7C1B-9DD9-4DA8-BC1E-55D4AF2909AD}" type="pres">
      <dgm:prSet presAssocID="{5AF9D665-0CC2-449F-B3ED-71FF0E296BDE}" presName="bgRect" presStyleLbl="bgShp" presStyleIdx="0" presStyleCnt="3"/>
      <dgm:spPr/>
    </dgm:pt>
    <dgm:pt modelId="{7A57BC73-9A9C-46FE-86AA-E24621DBF8B2}" type="pres">
      <dgm:prSet presAssocID="{5AF9D665-0CC2-449F-B3ED-71FF0E296B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943D2F4-8958-4907-8BBB-A9C694133CAD}" type="pres">
      <dgm:prSet presAssocID="{5AF9D665-0CC2-449F-B3ED-71FF0E296BDE}" presName="spaceRect" presStyleCnt="0"/>
      <dgm:spPr/>
    </dgm:pt>
    <dgm:pt modelId="{39B1BDA4-742C-4509-A29F-59B3F8A47B0B}" type="pres">
      <dgm:prSet presAssocID="{5AF9D665-0CC2-449F-B3ED-71FF0E296BDE}" presName="parTx" presStyleLbl="revTx" presStyleIdx="0" presStyleCnt="3">
        <dgm:presLayoutVars>
          <dgm:chMax val="0"/>
          <dgm:chPref val="0"/>
        </dgm:presLayoutVars>
      </dgm:prSet>
      <dgm:spPr/>
    </dgm:pt>
    <dgm:pt modelId="{0FD18279-0E7C-4851-8CE0-48F4C80ACB09}" type="pres">
      <dgm:prSet presAssocID="{A81C1B29-BDC3-451D-9E51-F04ABC12D2F7}" presName="sibTrans" presStyleCnt="0"/>
      <dgm:spPr/>
    </dgm:pt>
    <dgm:pt modelId="{F581647C-DD58-413D-8010-41AE019420A7}" type="pres">
      <dgm:prSet presAssocID="{30ADAE2A-1355-437F-BAF7-39DC2B6732EB}" presName="compNode" presStyleCnt="0"/>
      <dgm:spPr/>
    </dgm:pt>
    <dgm:pt modelId="{86B5454D-4A6D-4F8E-9A56-35D606C51F55}" type="pres">
      <dgm:prSet presAssocID="{30ADAE2A-1355-437F-BAF7-39DC2B6732EB}" presName="bgRect" presStyleLbl="bgShp" presStyleIdx="1" presStyleCnt="3"/>
      <dgm:spPr/>
    </dgm:pt>
    <dgm:pt modelId="{2B41D806-2581-4B7F-ACA9-0102FFF91810}" type="pres">
      <dgm:prSet presAssocID="{30ADAE2A-1355-437F-BAF7-39DC2B6732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D55415C2-0870-4AE9-A5F0-7F8731E7FEA1}" type="pres">
      <dgm:prSet presAssocID="{30ADAE2A-1355-437F-BAF7-39DC2B6732EB}" presName="spaceRect" presStyleCnt="0"/>
      <dgm:spPr/>
    </dgm:pt>
    <dgm:pt modelId="{EE9C8F59-D5C3-49A5-A48B-88DF64F0ECEE}" type="pres">
      <dgm:prSet presAssocID="{30ADAE2A-1355-437F-BAF7-39DC2B6732EB}" presName="parTx" presStyleLbl="revTx" presStyleIdx="1" presStyleCnt="3">
        <dgm:presLayoutVars>
          <dgm:chMax val="0"/>
          <dgm:chPref val="0"/>
        </dgm:presLayoutVars>
      </dgm:prSet>
      <dgm:spPr/>
    </dgm:pt>
    <dgm:pt modelId="{DBCE6725-0962-413F-88D4-FBF5531AAD06}" type="pres">
      <dgm:prSet presAssocID="{13F90C24-31C2-4B47-AF72-F112A0D095D5}" presName="sibTrans" presStyleCnt="0"/>
      <dgm:spPr/>
    </dgm:pt>
    <dgm:pt modelId="{7EEC8FA0-27E9-440E-AA26-A58D5BE6D225}" type="pres">
      <dgm:prSet presAssocID="{D5665C2F-CA6A-4ED9-897F-2A093A041C1C}" presName="compNode" presStyleCnt="0"/>
      <dgm:spPr/>
    </dgm:pt>
    <dgm:pt modelId="{70A20CBF-D99E-4430-A2B2-5970082C1A58}" type="pres">
      <dgm:prSet presAssocID="{D5665C2F-CA6A-4ED9-897F-2A093A041C1C}" presName="bgRect" presStyleLbl="bgShp" presStyleIdx="2" presStyleCnt="3"/>
      <dgm:spPr/>
    </dgm:pt>
    <dgm:pt modelId="{51E6B1FC-939E-495B-A0C6-73EE1FF836D7}" type="pres">
      <dgm:prSet presAssocID="{D5665C2F-CA6A-4ED9-897F-2A093A041C1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BDAED90-28FD-4B4F-8026-2862F6767A47}" type="pres">
      <dgm:prSet presAssocID="{D5665C2F-CA6A-4ED9-897F-2A093A041C1C}" presName="spaceRect" presStyleCnt="0"/>
      <dgm:spPr/>
    </dgm:pt>
    <dgm:pt modelId="{168444D7-2CAC-47FC-BCC5-B2215658A2B6}" type="pres">
      <dgm:prSet presAssocID="{D5665C2F-CA6A-4ED9-897F-2A093A041C1C}" presName="parTx" presStyleLbl="revTx" presStyleIdx="2" presStyleCnt="3">
        <dgm:presLayoutVars>
          <dgm:chMax val="0"/>
          <dgm:chPref val="0"/>
        </dgm:presLayoutVars>
      </dgm:prSet>
      <dgm:spPr/>
    </dgm:pt>
  </dgm:ptLst>
  <dgm:cxnLst>
    <dgm:cxn modelId="{08C63A2E-D4D1-4A2C-B3FE-773355F5C350}" srcId="{06A142B8-3126-4507-9D26-2D39AFA68763}" destId="{5AF9D665-0CC2-449F-B3ED-71FF0E296BDE}" srcOrd="0" destOrd="0" parTransId="{F416BA5B-2389-45D1-BC19-02951DE69AF3}" sibTransId="{A81C1B29-BDC3-451D-9E51-F04ABC12D2F7}"/>
    <dgm:cxn modelId="{9E30FB2F-E5F1-4E17-A07B-9B71747094E7}" type="presOf" srcId="{06A142B8-3126-4507-9D26-2D39AFA68763}" destId="{83A4EBC2-FEF8-4F49-8C0E-C405A2433C67}" srcOrd="0" destOrd="0" presId="urn:microsoft.com/office/officeart/2018/2/layout/IconVerticalSolidList"/>
    <dgm:cxn modelId="{4AE52844-B023-4E08-9F16-A986D3D68CFB}" srcId="{06A142B8-3126-4507-9D26-2D39AFA68763}" destId="{D5665C2F-CA6A-4ED9-897F-2A093A041C1C}" srcOrd="2" destOrd="0" parTransId="{A6CB7404-2B92-457D-9143-4AB2348A02D9}" sibTransId="{BDE5075E-7C1A-47BB-93F7-28C5B81A0DDA}"/>
    <dgm:cxn modelId="{D93E5093-F456-4880-A09B-C18B90AF2140}" type="presOf" srcId="{30ADAE2A-1355-437F-BAF7-39DC2B6732EB}" destId="{EE9C8F59-D5C3-49A5-A48B-88DF64F0ECEE}" srcOrd="0" destOrd="0" presId="urn:microsoft.com/office/officeart/2018/2/layout/IconVerticalSolidList"/>
    <dgm:cxn modelId="{C136C7C8-1623-4D1B-9293-3A1435CB952B}" type="presOf" srcId="{D5665C2F-CA6A-4ED9-897F-2A093A041C1C}" destId="{168444D7-2CAC-47FC-BCC5-B2215658A2B6}" srcOrd="0" destOrd="0" presId="urn:microsoft.com/office/officeart/2018/2/layout/IconVerticalSolidList"/>
    <dgm:cxn modelId="{40BF2ED2-D752-406D-A1E4-8C0FE0A6BB66}" srcId="{06A142B8-3126-4507-9D26-2D39AFA68763}" destId="{30ADAE2A-1355-437F-BAF7-39DC2B6732EB}" srcOrd="1" destOrd="0" parTransId="{33484562-DEF2-45C9-8A98-F523A1036FBD}" sibTransId="{13F90C24-31C2-4B47-AF72-F112A0D095D5}"/>
    <dgm:cxn modelId="{0BFD62E6-7F73-4D9E-AEB2-3EFB73F513A1}" type="presOf" srcId="{5AF9D665-0CC2-449F-B3ED-71FF0E296BDE}" destId="{39B1BDA4-742C-4509-A29F-59B3F8A47B0B}" srcOrd="0" destOrd="0" presId="urn:microsoft.com/office/officeart/2018/2/layout/IconVerticalSolidList"/>
    <dgm:cxn modelId="{F480872E-A33F-4A1D-A152-5E317994DA40}" type="presParOf" srcId="{83A4EBC2-FEF8-4F49-8C0E-C405A2433C67}" destId="{FFB1AFB2-1ACD-4803-912A-246194CC1947}" srcOrd="0" destOrd="0" presId="urn:microsoft.com/office/officeart/2018/2/layout/IconVerticalSolidList"/>
    <dgm:cxn modelId="{87B4CF24-D87E-42B7-B0B9-9E4879A27D12}" type="presParOf" srcId="{FFB1AFB2-1ACD-4803-912A-246194CC1947}" destId="{17AD7C1B-9DD9-4DA8-BC1E-55D4AF2909AD}" srcOrd="0" destOrd="0" presId="urn:microsoft.com/office/officeart/2018/2/layout/IconVerticalSolidList"/>
    <dgm:cxn modelId="{4871F4B5-A852-4C1E-AA7F-25D39BEA67F5}" type="presParOf" srcId="{FFB1AFB2-1ACD-4803-912A-246194CC1947}" destId="{7A57BC73-9A9C-46FE-86AA-E24621DBF8B2}" srcOrd="1" destOrd="0" presId="urn:microsoft.com/office/officeart/2018/2/layout/IconVerticalSolidList"/>
    <dgm:cxn modelId="{4AE54E2D-925A-49AD-84E0-058AD3582E41}" type="presParOf" srcId="{FFB1AFB2-1ACD-4803-912A-246194CC1947}" destId="{6943D2F4-8958-4907-8BBB-A9C694133CAD}" srcOrd="2" destOrd="0" presId="urn:microsoft.com/office/officeart/2018/2/layout/IconVerticalSolidList"/>
    <dgm:cxn modelId="{4053C27C-11AC-41AF-A7E0-D8189947C788}" type="presParOf" srcId="{FFB1AFB2-1ACD-4803-912A-246194CC1947}" destId="{39B1BDA4-742C-4509-A29F-59B3F8A47B0B}" srcOrd="3" destOrd="0" presId="urn:microsoft.com/office/officeart/2018/2/layout/IconVerticalSolidList"/>
    <dgm:cxn modelId="{32A70E3B-F7A4-4900-8155-13B09276544A}" type="presParOf" srcId="{83A4EBC2-FEF8-4F49-8C0E-C405A2433C67}" destId="{0FD18279-0E7C-4851-8CE0-48F4C80ACB09}" srcOrd="1" destOrd="0" presId="urn:microsoft.com/office/officeart/2018/2/layout/IconVerticalSolidList"/>
    <dgm:cxn modelId="{B2E255A6-FBD2-41AD-B8C8-3CF98896CFC1}" type="presParOf" srcId="{83A4EBC2-FEF8-4F49-8C0E-C405A2433C67}" destId="{F581647C-DD58-413D-8010-41AE019420A7}" srcOrd="2" destOrd="0" presId="urn:microsoft.com/office/officeart/2018/2/layout/IconVerticalSolidList"/>
    <dgm:cxn modelId="{E2274695-98C2-4FA3-8FC0-5828C86607DF}" type="presParOf" srcId="{F581647C-DD58-413D-8010-41AE019420A7}" destId="{86B5454D-4A6D-4F8E-9A56-35D606C51F55}" srcOrd="0" destOrd="0" presId="urn:microsoft.com/office/officeart/2018/2/layout/IconVerticalSolidList"/>
    <dgm:cxn modelId="{B44BFFA8-44F7-4FDD-B456-8F67747EE0B9}" type="presParOf" srcId="{F581647C-DD58-413D-8010-41AE019420A7}" destId="{2B41D806-2581-4B7F-ACA9-0102FFF91810}" srcOrd="1" destOrd="0" presId="urn:microsoft.com/office/officeart/2018/2/layout/IconVerticalSolidList"/>
    <dgm:cxn modelId="{7CE9F0EB-52F1-486A-A878-A105C2B82DC6}" type="presParOf" srcId="{F581647C-DD58-413D-8010-41AE019420A7}" destId="{D55415C2-0870-4AE9-A5F0-7F8731E7FEA1}" srcOrd="2" destOrd="0" presId="urn:microsoft.com/office/officeart/2018/2/layout/IconVerticalSolidList"/>
    <dgm:cxn modelId="{3F7C1EDE-EBB2-4249-9128-FC7EB10C97B5}" type="presParOf" srcId="{F581647C-DD58-413D-8010-41AE019420A7}" destId="{EE9C8F59-D5C3-49A5-A48B-88DF64F0ECEE}" srcOrd="3" destOrd="0" presId="urn:microsoft.com/office/officeart/2018/2/layout/IconVerticalSolidList"/>
    <dgm:cxn modelId="{0EFCE701-5E8C-469B-9CBB-32CDAF8BB87D}" type="presParOf" srcId="{83A4EBC2-FEF8-4F49-8C0E-C405A2433C67}" destId="{DBCE6725-0962-413F-88D4-FBF5531AAD06}" srcOrd="3" destOrd="0" presId="urn:microsoft.com/office/officeart/2018/2/layout/IconVerticalSolidList"/>
    <dgm:cxn modelId="{48D91E42-E19E-45D0-9EEB-C33E7013BFB5}" type="presParOf" srcId="{83A4EBC2-FEF8-4F49-8C0E-C405A2433C67}" destId="{7EEC8FA0-27E9-440E-AA26-A58D5BE6D225}" srcOrd="4" destOrd="0" presId="urn:microsoft.com/office/officeart/2018/2/layout/IconVerticalSolidList"/>
    <dgm:cxn modelId="{95C23404-0F50-4EA5-AC6F-199322C0480C}" type="presParOf" srcId="{7EEC8FA0-27E9-440E-AA26-A58D5BE6D225}" destId="{70A20CBF-D99E-4430-A2B2-5970082C1A58}" srcOrd="0" destOrd="0" presId="urn:microsoft.com/office/officeart/2018/2/layout/IconVerticalSolidList"/>
    <dgm:cxn modelId="{0A1CB0A2-1F22-4744-AC7B-BFEA9221687E}" type="presParOf" srcId="{7EEC8FA0-27E9-440E-AA26-A58D5BE6D225}" destId="{51E6B1FC-939E-495B-A0C6-73EE1FF836D7}" srcOrd="1" destOrd="0" presId="urn:microsoft.com/office/officeart/2018/2/layout/IconVerticalSolidList"/>
    <dgm:cxn modelId="{F7F82E1E-9FA3-452B-AD8A-1D6FE28987CC}" type="presParOf" srcId="{7EEC8FA0-27E9-440E-AA26-A58D5BE6D225}" destId="{CBDAED90-28FD-4B4F-8026-2862F6767A47}" srcOrd="2" destOrd="0" presId="urn:microsoft.com/office/officeart/2018/2/layout/IconVerticalSolidList"/>
    <dgm:cxn modelId="{E6A5E9B7-70CA-4C7D-A461-EAE996CBCC3B}" type="presParOf" srcId="{7EEC8FA0-27E9-440E-AA26-A58D5BE6D225}" destId="{168444D7-2CAC-47FC-BCC5-B2215658A2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8956B-9027-4E78-A866-E9AB24698D39}">
      <dsp:nvSpPr>
        <dsp:cNvPr id="0" name=""/>
        <dsp:cNvSpPr/>
      </dsp:nvSpPr>
      <dsp:spPr>
        <a:xfrm>
          <a:off x="2357437" y="0"/>
          <a:ext cx="3881437" cy="3881437"/>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F738EB-7432-4D71-AAF1-6964FBEFEC03}">
      <dsp:nvSpPr>
        <dsp:cNvPr id="0" name=""/>
        <dsp:cNvSpPr/>
      </dsp:nvSpPr>
      <dsp:spPr>
        <a:xfrm>
          <a:off x="2726174" y="368736"/>
          <a:ext cx="1513760" cy="151376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Job Targeting: Applying for roles that match your strengths</a:t>
          </a:r>
          <a:endParaRPr lang="en-US" sz="1500" kern="1200" dirty="0"/>
        </a:p>
      </dsp:txBody>
      <dsp:txXfrm>
        <a:off x="2800070" y="442632"/>
        <a:ext cx="1365968" cy="1365968"/>
      </dsp:txXfrm>
    </dsp:sp>
    <dsp:sp modelId="{80DE7A31-F5AD-4E12-B068-7EFF63A79EBA}">
      <dsp:nvSpPr>
        <dsp:cNvPr id="0" name=""/>
        <dsp:cNvSpPr/>
      </dsp:nvSpPr>
      <dsp:spPr>
        <a:xfrm>
          <a:off x="4356377" y="368736"/>
          <a:ext cx="1513760" cy="1513760"/>
        </a:xfrm>
        <a:prstGeom prst="roundRect">
          <a:avLst/>
        </a:prstGeom>
        <a:solidFill>
          <a:schemeClr val="accent5">
            <a:hueOff val="-612379"/>
            <a:satOff val="90"/>
            <a:lumOff val="-2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Performance: At job interviews and day-to-day working</a:t>
          </a:r>
          <a:endParaRPr lang="en-US" sz="1500" kern="1200" dirty="0"/>
        </a:p>
      </dsp:txBody>
      <dsp:txXfrm>
        <a:off x="4430273" y="442632"/>
        <a:ext cx="1365968" cy="1365968"/>
      </dsp:txXfrm>
    </dsp:sp>
    <dsp:sp modelId="{EEEBAF2C-5F57-4F05-9B28-B8EC1D4323C0}">
      <dsp:nvSpPr>
        <dsp:cNvPr id="0" name=""/>
        <dsp:cNvSpPr/>
      </dsp:nvSpPr>
      <dsp:spPr>
        <a:xfrm>
          <a:off x="2726174" y="1998940"/>
          <a:ext cx="1513760" cy="1513760"/>
        </a:xfrm>
        <a:prstGeom prst="roundRect">
          <a:avLst/>
        </a:prstGeom>
        <a:solidFill>
          <a:schemeClr val="accent5">
            <a:hueOff val="-1224758"/>
            <a:satOff val="180"/>
            <a:lumOff val="-4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Increased job satisfaction</a:t>
          </a:r>
          <a:endParaRPr lang="en-US" sz="1500" kern="1200"/>
        </a:p>
      </dsp:txBody>
      <dsp:txXfrm>
        <a:off x="2800070" y="2072836"/>
        <a:ext cx="1365968" cy="1365968"/>
      </dsp:txXfrm>
    </dsp:sp>
    <dsp:sp modelId="{150A935D-5BB6-4E08-BAF6-D7B9B268A193}">
      <dsp:nvSpPr>
        <dsp:cNvPr id="0" name=""/>
        <dsp:cNvSpPr/>
      </dsp:nvSpPr>
      <dsp:spPr>
        <a:xfrm>
          <a:off x="4356377" y="1998940"/>
          <a:ext cx="1513760" cy="1513760"/>
        </a:xfrm>
        <a:prstGeom prst="roundRect">
          <a:avLst/>
        </a:prstGeom>
        <a:solidFill>
          <a:schemeClr val="accent5">
            <a:hueOff val="-1837137"/>
            <a:satOff val="270"/>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Enhance individual and team performance</a:t>
          </a:r>
          <a:endParaRPr lang="en-US" sz="1500" kern="1200"/>
        </a:p>
      </dsp:txBody>
      <dsp:txXfrm>
        <a:off x="4430273" y="2072836"/>
        <a:ext cx="1365968" cy="1365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65E8F4-064E-4B55-9227-1B89EE97B562}">
      <dsp:nvSpPr>
        <dsp:cNvPr id="0" name=""/>
        <dsp:cNvSpPr/>
      </dsp:nvSpPr>
      <dsp:spPr>
        <a:xfrm>
          <a:off x="0" y="194592"/>
          <a:ext cx="2686347" cy="161180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Each person behaves, contributes and interacts with others in particular ways</a:t>
          </a:r>
          <a:endParaRPr lang="en-US" sz="2100" kern="1200"/>
        </a:p>
      </dsp:txBody>
      <dsp:txXfrm>
        <a:off x="0" y="194592"/>
        <a:ext cx="2686347" cy="1611808"/>
      </dsp:txXfrm>
    </dsp:sp>
    <dsp:sp modelId="{7DB882E0-0885-457D-AE3D-ED658BCC759E}">
      <dsp:nvSpPr>
        <dsp:cNvPr id="0" name=""/>
        <dsp:cNvSpPr/>
      </dsp:nvSpPr>
      <dsp:spPr>
        <a:xfrm>
          <a:off x="2954982" y="194592"/>
          <a:ext cx="2686347" cy="1611808"/>
        </a:xfrm>
        <a:prstGeom prst="rect">
          <a:avLst/>
        </a:prstGeom>
        <a:solidFill>
          <a:schemeClr val="accent2">
            <a:hueOff val="-167625"/>
            <a:satOff val="-1932"/>
            <a:lumOff val="43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Each person performs well in a certain “Team Role”</a:t>
          </a:r>
          <a:endParaRPr lang="en-US" sz="2100" kern="1200"/>
        </a:p>
      </dsp:txBody>
      <dsp:txXfrm>
        <a:off x="2954982" y="194592"/>
        <a:ext cx="2686347" cy="1611808"/>
      </dsp:txXfrm>
    </dsp:sp>
    <dsp:sp modelId="{DB503936-1426-4993-9578-DAB52F11417C}">
      <dsp:nvSpPr>
        <dsp:cNvPr id="0" name=""/>
        <dsp:cNvSpPr/>
      </dsp:nvSpPr>
      <dsp:spPr>
        <a:xfrm>
          <a:off x="5909964" y="194592"/>
          <a:ext cx="2686347" cy="1611808"/>
        </a:xfrm>
        <a:prstGeom prst="rect">
          <a:avLst/>
        </a:prstGeom>
        <a:solidFill>
          <a:schemeClr val="accent2">
            <a:hueOff val="-335249"/>
            <a:satOff val="-3863"/>
            <a:lumOff val="8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There are 9 team roles, split into 3 groups</a:t>
          </a:r>
          <a:endParaRPr lang="en-US" sz="2100" kern="1200"/>
        </a:p>
      </dsp:txBody>
      <dsp:txXfrm>
        <a:off x="5909964" y="194592"/>
        <a:ext cx="2686347" cy="1611808"/>
      </dsp:txXfrm>
    </dsp:sp>
    <dsp:sp modelId="{4015C9CC-8873-4AE6-BC93-356762D1A45C}">
      <dsp:nvSpPr>
        <dsp:cNvPr id="0" name=""/>
        <dsp:cNvSpPr/>
      </dsp:nvSpPr>
      <dsp:spPr>
        <a:xfrm>
          <a:off x="0" y="2075035"/>
          <a:ext cx="2686347" cy="1611808"/>
        </a:xfrm>
        <a:prstGeom prst="rect">
          <a:avLst/>
        </a:prstGeom>
        <a:solidFill>
          <a:schemeClr val="accent2">
            <a:hueOff val="-502874"/>
            <a:satOff val="-5795"/>
            <a:lumOff val="12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Each “Team Role” is associated with typical behaviours, strengths and weaknesses</a:t>
          </a:r>
          <a:endParaRPr lang="en-US" sz="2100" kern="1200"/>
        </a:p>
      </dsp:txBody>
      <dsp:txXfrm>
        <a:off x="0" y="2075035"/>
        <a:ext cx="2686347" cy="1611808"/>
      </dsp:txXfrm>
    </dsp:sp>
    <dsp:sp modelId="{A7CDFD85-7046-469F-8D98-9D1079D6E60A}">
      <dsp:nvSpPr>
        <dsp:cNvPr id="0" name=""/>
        <dsp:cNvSpPr/>
      </dsp:nvSpPr>
      <dsp:spPr>
        <a:xfrm>
          <a:off x="2954982" y="2075035"/>
          <a:ext cx="2686347" cy="1611808"/>
        </a:xfrm>
        <a:prstGeom prst="rect">
          <a:avLst/>
        </a:prstGeom>
        <a:solidFill>
          <a:schemeClr val="accent2">
            <a:hueOff val="-670499"/>
            <a:satOff val="-7726"/>
            <a:lumOff val="17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Weaknesses were considered “allowable”, we can’t all be great at everything</a:t>
          </a:r>
          <a:endParaRPr lang="en-US" sz="2100" kern="1200"/>
        </a:p>
      </dsp:txBody>
      <dsp:txXfrm>
        <a:off x="2954982" y="2075035"/>
        <a:ext cx="2686347" cy="1611808"/>
      </dsp:txXfrm>
    </dsp:sp>
    <dsp:sp modelId="{14773C92-CE6A-44A2-97FA-F436060914B0}">
      <dsp:nvSpPr>
        <dsp:cNvPr id="0" name=""/>
        <dsp:cNvSpPr/>
      </dsp:nvSpPr>
      <dsp:spPr>
        <a:xfrm>
          <a:off x="5909964" y="2075035"/>
          <a:ext cx="2686347" cy="1611808"/>
        </a:xfrm>
        <a:prstGeom prst="rect">
          <a:avLst/>
        </a:prstGeom>
        <a:solidFill>
          <a:schemeClr val="accent2">
            <a:hueOff val="-838123"/>
            <a:satOff val="-9658"/>
            <a:lumOff val="21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Successful teams were made up of a mixture of Team Roles</a:t>
          </a:r>
          <a:endParaRPr lang="en-US" sz="2100" kern="1200"/>
        </a:p>
      </dsp:txBody>
      <dsp:txXfrm>
        <a:off x="5909964" y="2075035"/>
        <a:ext cx="2686347" cy="1611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D7C1B-9DD9-4DA8-BC1E-55D4AF2909AD}">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57BC73-9A9C-46FE-86AA-E24621DBF8B2}">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B1BDA4-742C-4509-A29F-59B3F8A47B0B}">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a:t>The Myer-Briggs Type Indicator is designed to indicate a person’s preferences in how they </a:t>
          </a:r>
          <a:r>
            <a:rPr lang="en-GB" sz="2000" b="1" kern="1200"/>
            <a:t>perceive</a:t>
          </a:r>
          <a:r>
            <a:rPr lang="en-GB" sz="2000" kern="1200"/>
            <a:t> </a:t>
          </a:r>
          <a:r>
            <a:rPr lang="en-GB" sz="2000" b="1" kern="1200"/>
            <a:t>the world </a:t>
          </a:r>
          <a:r>
            <a:rPr lang="en-GB" sz="2000" kern="1200"/>
            <a:t>and </a:t>
          </a:r>
          <a:r>
            <a:rPr lang="en-GB" sz="2000" b="1" kern="1200"/>
            <a:t>make decisions</a:t>
          </a:r>
          <a:endParaRPr lang="en-US" sz="2000" kern="1200"/>
        </a:p>
      </dsp:txBody>
      <dsp:txXfrm>
        <a:off x="1350519" y="499"/>
        <a:ext cx="8267613" cy="1169280"/>
      </dsp:txXfrm>
    </dsp:sp>
    <dsp:sp modelId="{86B5454D-4A6D-4F8E-9A56-35D606C51F55}">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1D806-2581-4B7F-ACA9-0102FFF91810}">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9C8F59-D5C3-49A5-A48B-88DF64F0ECEE}">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a:t>It can help to identify your </a:t>
          </a:r>
          <a:r>
            <a:rPr lang="en-GB" sz="2000" b="1" kern="1200"/>
            <a:t>strengths</a:t>
          </a:r>
          <a:r>
            <a:rPr lang="en-GB" sz="2000" kern="1200"/>
            <a:t> and </a:t>
          </a:r>
          <a:r>
            <a:rPr lang="en-GB" sz="2000" b="1" kern="1200"/>
            <a:t>traits</a:t>
          </a:r>
          <a:r>
            <a:rPr lang="en-GB" sz="2000" kern="1200"/>
            <a:t>, which can help you to know how you can </a:t>
          </a:r>
          <a:r>
            <a:rPr lang="en-GB" sz="2000" b="1" kern="1200"/>
            <a:t>contribute best</a:t>
          </a:r>
          <a:r>
            <a:rPr lang="en-GB" sz="2000" kern="1200"/>
            <a:t> to a team</a:t>
          </a:r>
          <a:endParaRPr lang="en-US" sz="2000" kern="1200"/>
        </a:p>
      </dsp:txBody>
      <dsp:txXfrm>
        <a:off x="1350519" y="1462100"/>
        <a:ext cx="8267613" cy="1169280"/>
      </dsp:txXfrm>
    </dsp:sp>
    <dsp:sp modelId="{70A20CBF-D99E-4430-A2B2-5970082C1A58}">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6B1FC-939E-495B-A0C6-73EE1FF836D7}">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8444D7-2CAC-47FC-BCC5-B2215658A2B6}">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a:t>The underlying assumption is that we all have </a:t>
          </a:r>
          <a:r>
            <a:rPr lang="en-GB" sz="2000" b="1" kern="1200"/>
            <a:t>specific preferences</a:t>
          </a:r>
          <a:r>
            <a:rPr lang="en-GB" sz="2000" kern="1200"/>
            <a:t> in the way that we </a:t>
          </a:r>
          <a:r>
            <a:rPr lang="en-GB" sz="2000" b="1" kern="1200"/>
            <a:t>interpret our experiences</a:t>
          </a:r>
          <a:r>
            <a:rPr lang="en-GB" sz="2000" kern="1200"/>
            <a:t>, and that these preferences underlie our </a:t>
          </a:r>
          <a:r>
            <a:rPr lang="en-GB" sz="2000" b="1" kern="1200"/>
            <a:t>interests, needs, values</a:t>
          </a:r>
          <a:r>
            <a:rPr lang="en-GB" sz="2000" kern="1200"/>
            <a:t> and </a:t>
          </a:r>
          <a:r>
            <a:rPr lang="en-GB" sz="2000" b="1" kern="1200"/>
            <a:t>motivations</a:t>
          </a:r>
          <a:endParaRPr lang="en-US" sz="2000" kern="1200"/>
        </a:p>
      </dsp:txBody>
      <dsp:txXfrm>
        <a:off x="1350519" y="2923701"/>
        <a:ext cx="8267613" cy="1169280"/>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BF3E1E-FE11-4B21-91BC-CE69774978A4}"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C2D2EF-6877-468E-9C12-43EFA09BB010}" type="slidenum">
              <a:rPr lang="en-GB" smtClean="0"/>
              <a:t>‹#›</a:t>
            </a:fld>
            <a:endParaRPr lang="en-GB"/>
          </a:p>
        </p:txBody>
      </p:sp>
    </p:spTree>
    <p:extLst>
      <p:ext uri="{BB962C8B-B14F-4D97-AF65-F5344CB8AC3E}">
        <p14:creationId xmlns:p14="http://schemas.microsoft.com/office/powerpoint/2010/main" val="1346025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 and weaknesses can include personal growth oriented, cognitive, emotional, behavioural</a:t>
            </a:r>
          </a:p>
          <a:p>
            <a:endParaRPr lang="en-GB" dirty="0"/>
          </a:p>
          <a:p>
            <a:r>
              <a:rPr lang="en-GB" dirty="0"/>
              <a:t>Traits can include personality, intellectual, emotional, social</a:t>
            </a:r>
          </a:p>
        </p:txBody>
      </p:sp>
      <p:sp>
        <p:nvSpPr>
          <p:cNvPr id="4" name="Slide Number Placeholder 3"/>
          <p:cNvSpPr>
            <a:spLocks noGrp="1"/>
          </p:cNvSpPr>
          <p:nvPr>
            <p:ph type="sldNum" sz="quarter" idx="5"/>
          </p:nvPr>
        </p:nvSpPr>
        <p:spPr/>
        <p:txBody>
          <a:bodyPr/>
          <a:lstStyle/>
          <a:p>
            <a:fld id="{74C2D2EF-6877-468E-9C12-43EFA09BB010}" type="slidenum">
              <a:rPr lang="en-GB" smtClean="0"/>
              <a:t>4</a:t>
            </a:fld>
            <a:endParaRPr lang="en-GB"/>
          </a:p>
        </p:txBody>
      </p:sp>
    </p:spTree>
    <p:extLst>
      <p:ext uri="{BB962C8B-B14F-4D97-AF65-F5344CB8AC3E}">
        <p14:creationId xmlns:p14="http://schemas.microsoft.com/office/powerpoint/2010/main" val="1507363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722590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2115874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4975947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7091E1-206A-4411-9266-0352063C9597}"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120403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7091E1-206A-4411-9266-0352063C9597}" type="datetimeFigureOut">
              <a:rPr lang="en-GB" smtClean="0"/>
              <a:t>26/10/2025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2537575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7091E1-206A-4411-9266-0352063C9597}" type="datetimeFigureOut">
              <a:rPr lang="en-GB" smtClean="0"/>
              <a:t>26/10/2025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3158116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7091E1-206A-4411-9266-0352063C9597}" type="datetimeFigureOut">
              <a:rPr lang="en-GB" smtClean="0"/>
              <a:t>26/10/2025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1874939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A7091E1-206A-4411-9266-0352063C9597}"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1959854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3F6C0C-A52A-4C9F-9C08-79669EAF7126}" type="slidenum">
              <a:rPr lang="en-GB" smtClean="0"/>
              <a:t>‹#›</a:t>
            </a:fld>
            <a:endParaRPr lang="en-GB"/>
          </a:p>
        </p:txBody>
      </p:sp>
      <p:sp>
        <p:nvSpPr>
          <p:cNvPr id="5" name="Date Placeholder 4"/>
          <p:cNvSpPr>
            <a:spLocks noGrp="1"/>
          </p:cNvSpPr>
          <p:nvPr>
            <p:ph type="dt" sz="half" idx="10"/>
          </p:nvPr>
        </p:nvSpPr>
        <p:spPr/>
        <p:txBody>
          <a:bodyPr/>
          <a:lstStyle/>
          <a:p>
            <a:fld id="{DA7091E1-206A-4411-9266-0352063C9597}" type="datetimeFigureOut">
              <a:rPr lang="en-GB" smtClean="0"/>
              <a:t>26/10/2025</a:t>
            </a:fld>
            <a:endParaRPr lang="en-GB"/>
          </a:p>
        </p:txBody>
      </p:sp>
    </p:spTree>
    <p:extLst>
      <p:ext uri="{BB962C8B-B14F-4D97-AF65-F5344CB8AC3E}">
        <p14:creationId xmlns:p14="http://schemas.microsoft.com/office/powerpoint/2010/main" val="684344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4117271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5106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29268465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689529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1244898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25402061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7091E1-206A-4411-9266-0352063C9597}"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3F6C0C-A52A-4C9F-9C08-79669EAF7126}" type="slidenum">
              <a:rPr lang="en-GB" smtClean="0"/>
              <a:t>‹#›</a:t>
            </a:fld>
            <a:endParaRPr lang="en-GB"/>
          </a:p>
        </p:txBody>
      </p:sp>
    </p:spTree>
    <p:extLst>
      <p:ext uri="{BB962C8B-B14F-4D97-AF65-F5344CB8AC3E}">
        <p14:creationId xmlns:p14="http://schemas.microsoft.com/office/powerpoint/2010/main" val="233645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A7091E1-206A-4411-9266-0352063C9597}" type="datetimeFigureOut">
              <a:rPr lang="en-GB" smtClean="0"/>
              <a:t>26/10/2025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A3F6C0C-A52A-4C9F-9C08-79669EAF7126}" type="slidenum">
              <a:rPr lang="en-GB" smtClean="0"/>
              <a:t>‹#›</a:t>
            </a:fld>
            <a:endParaRPr lang="en-GB"/>
          </a:p>
        </p:txBody>
      </p:sp>
    </p:spTree>
    <p:extLst>
      <p:ext uri="{BB962C8B-B14F-4D97-AF65-F5344CB8AC3E}">
        <p14:creationId xmlns:p14="http://schemas.microsoft.com/office/powerpoint/2010/main" val="36387071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123test.com/team-roles-test/#its123-testAnchor"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ersonalitymax.com/personality-test/" TargetMode="External"/><Relationship Id="rId2" Type="http://schemas.openxmlformats.org/officeDocument/2006/relationships/hyperlink" Target="https://www.truity.com/test/type-finder-personality-test-new"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ypersonality.info/multiple-intelligence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s://365tests.com/personality-tests/free-color-personality-te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45376-C960-6734-735D-D978AE37B02E}"/>
              </a:ext>
            </a:extLst>
          </p:cNvPr>
          <p:cNvSpPr>
            <a:spLocks noGrp="1"/>
          </p:cNvSpPr>
          <p:nvPr>
            <p:ph type="ctrTitle"/>
          </p:nvPr>
        </p:nvSpPr>
        <p:spPr/>
        <p:txBody>
          <a:bodyPr/>
          <a:lstStyle/>
          <a:p>
            <a:r>
              <a:rPr lang="en-GB" dirty="0"/>
              <a:t>Self-Evaluation</a:t>
            </a:r>
          </a:p>
        </p:txBody>
      </p:sp>
      <p:sp>
        <p:nvSpPr>
          <p:cNvPr id="3" name="Subtitle 2">
            <a:extLst>
              <a:ext uri="{FF2B5EF4-FFF2-40B4-BE49-F238E27FC236}">
                <a16:creationId xmlns:a16="http://schemas.microsoft.com/office/drawing/2014/main" id="{089F315B-2DA8-E4BB-AAB6-4B33F4C214E9}"/>
              </a:ext>
            </a:extLst>
          </p:cNvPr>
          <p:cNvSpPr>
            <a:spLocks noGrp="1"/>
          </p:cNvSpPr>
          <p:nvPr>
            <p:ph type="subTitle" idx="1"/>
          </p:nvPr>
        </p:nvSpPr>
        <p:spPr/>
        <p:txBody>
          <a:bodyPr/>
          <a:lstStyle/>
          <a:p>
            <a:r>
              <a:rPr lang="en-GB" dirty="0"/>
              <a:t>Academic and Professional Development</a:t>
            </a:r>
          </a:p>
        </p:txBody>
      </p:sp>
      <p:pic>
        <p:nvPicPr>
          <p:cNvPr id="4" name="Picture 3">
            <a:extLst>
              <a:ext uri="{FF2B5EF4-FFF2-40B4-BE49-F238E27FC236}">
                <a16:creationId xmlns:a16="http://schemas.microsoft.com/office/drawing/2014/main" id="{533BDA7E-D7DF-7695-759D-521533E8744E}"/>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637" y="5211699"/>
            <a:ext cx="4184946" cy="1646301"/>
          </a:xfrm>
          <a:prstGeom prst="rect">
            <a:avLst/>
          </a:prstGeom>
        </p:spPr>
      </p:pic>
    </p:spTree>
    <p:extLst>
      <p:ext uri="{BB962C8B-B14F-4D97-AF65-F5344CB8AC3E}">
        <p14:creationId xmlns:p14="http://schemas.microsoft.com/office/powerpoint/2010/main" val="23652352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D1370-3DF4-D013-E49D-9E764391E178}"/>
              </a:ext>
            </a:extLst>
          </p:cNvPr>
          <p:cNvSpPr>
            <a:spLocks noGrp="1"/>
          </p:cNvSpPr>
          <p:nvPr>
            <p:ph type="title"/>
          </p:nvPr>
        </p:nvSpPr>
        <p:spPr/>
        <p:txBody>
          <a:bodyPr/>
          <a:lstStyle/>
          <a:p>
            <a:r>
              <a:rPr lang="en-GB" dirty="0"/>
              <a:t>What are we covering today?</a:t>
            </a:r>
          </a:p>
        </p:txBody>
      </p:sp>
      <p:sp>
        <p:nvSpPr>
          <p:cNvPr id="3" name="Content Placeholder 2">
            <a:extLst>
              <a:ext uri="{FF2B5EF4-FFF2-40B4-BE49-F238E27FC236}">
                <a16:creationId xmlns:a16="http://schemas.microsoft.com/office/drawing/2014/main" id="{5BB5E38A-F069-0EF2-B13A-0C9276910F9D}"/>
              </a:ext>
            </a:extLst>
          </p:cNvPr>
          <p:cNvSpPr>
            <a:spLocks noGrp="1"/>
          </p:cNvSpPr>
          <p:nvPr>
            <p:ph idx="1"/>
          </p:nvPr>
        </p:nvSpPr>
        <p:spPr/>
        <p:txBody>
          <a:bodyPr>
            <a:normAutofit/>
          </a:bodyPr>
          <a:lstStyle/>
          <a:p>
            <a:r>
              <a:rPr lang="en-GB" sz="2400" dirty="0"/>
              <a:t>Belbin Team Role Theory</a:t>
            </a:r>
          </a:p>
          <a:p>
            <a:r>
              <a:rPr lang="en-GB" sz="2400" dirty="0"/>
              <a:t>Myers-Briggs Type Indicator</a:t>
            </a:r>
          </a:p>
          <a:p>
            <a:r>
              <a:rPr lang="en-GB" sz="2400" dirty="0"/>
              <a:t>Gardner’s Theory of Multiple Intelligences</a:t>
            </a:r>
          </a:p>
          <a:p>
            <a:r>
              <a:rPr lang="en-GB" sz="2400" dirty="0"/>
              <a:t>Colour Personality Test</a:t>
            </a:r>
          </a:p>
        </p:txBody>
      </p:sp>
    </p:spTree>
    <p:extLst>
      <p:ext uri="{BB962C8B-B14F-4D97-AF65-F5344CB8AC3E}">
        <p14:creationId xmlns:p14="http://schemas.microsoft.com/office/powerpoint/2010/main" val="3763938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878E3-7495-C9DB-022F-D445C9F6093A}"/>
              </a:ext>
            </a:extLst>
          </p:cNvPr>
          <p:cNvSpPr>
            <a:spLocks noGrp="1"/>
          </p:cNvSpPr>
          <p:nvPr>
            <p:ph type="title"/>
          </p:nvPr>
        </p:nvSpPr>
        <p:spPr/>
        <p:txBody>
          <a:bodyPr/>
          <a:lstStyle/>
          <a:p>
            <a:r>
              <a:rPr lang="en-GB" dirty="0"/>
              <a:t>Assignment Task: Self-Evaluation</a:t>
            </a:r>
          </a:p>
        </p:txBody>
      </p:sp>
      <p:sp>
        <p:nvSpPr>
          <p:cNvPr id="3" name="Content Placeholder 2">
            <a:extLst>
              <a:ext uri="{FF2B5EF4-FFF2-40B4-BE49-F238E27FC236}">
                <a16:creationId xmlns:a16="http://schemas.microsoft.com/office/drawing/2014/main" id="{4C549234-C89F-B123-8D4E-E9518A8B3B9C}"/>
              </a:ext>
            </a:extLst>
          </p:cNvPr>
          <p:cNvSpPr>
            <a:spLocks noGrp="1"/>
          </p:cNvSpPr>
          <p:nvPr>
            <p:ph idx="1"/>
          </p:nvPr>
        </p:nvSpPr>
        <p:spPr/>
        <p:txBody>
          <a:bodyPr>
            <a:normAutofit/>
          </a:bodyPr>
          <a:lstStyle/>
          <a:p>
            <a:pPr marL="0" indent="0">
              <a:buNone/>
            </a:pPr>
            <a:r>
              <a:rPr lang="en-GB" sz="2400" i="1" dirty="0"/>
              <a:t>“</a:t>
            </a:r>
            <a:r>
              <a:rPr lang="en-GB" sz="2400" b="1" i="1" dirty="0"/>
              <a:t>Self-evaluation:</a:t>
            </a:r>
            <a:r>
              <a:rPr lang="en-GB" sz="2400" i="1" dirty="0"/>
              <a:t> Provide an overview of yourself including areas such as strengths, weaknesses and traits gained from your own self-reflection and from the various self-assessment tools provided.”</a:t>
            </a:r>
          </a:p>
        </p:txBody>
      </p:sp>
    </p:spTree>
    <p:extLst>
      <p:ext uri="{BB962C8B-B14F-4D97-AF65-F5344CB8AC3E}">
        <p14:creationId xmlns:p14="http://schemas.microsoft.com/office/powerpoint/2010/main" val="1937842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9A9FB-9C89-A864-7016-48665E007A35}"/>
              </a:ext>
            </a:extLst>
          </p:cNvPr>
          <p:cNvSpPr>
            <a:spLocks noGrp="1"/>
          </p:cNvSpPr>
          <p:nvPr>
            <p:ph type="title"/>
          </p:nvPr>
        </p:nvSpPr>
        <p:spPr>
          <a:xfrm>
            <a:off x="677334" y="609600"/>
            <a:ext cx="8596668" cy="1320800"/>
          </a:xfrm>
        </p:spPr>
        <p:txBody>
          <a:bodyPr anchor="t">
            <a:normAutofit/>
          </a:bodyPr>
          <a:lstStyle/>
          <a:p>
            <a:r>
              <a:rPr lang="en-GB" dirty="0"/>
              <a:t>Self-Reflection Examples</a:t>
            </a:r>
          </a:p>
        </p:txBody>
      </p:sp>
      <p:sp>
        <p:nvSpPr>
          <p:cNvPr id="3" name="Content Placeholder 2">
            <a:extLst>
              <a:ext uri="{FF2B5EF4-FFF2-40B4-BE49-F238E27FC236}">
                <a16:creationId xmlns:a16="http://schemas.microsoft.com/office/drawing/2014/main" id="{2B6F2F47-0771-318B-54FF-4BB041B74ED1}"/>
              </a:ext>
            </a:extLst>
          </p:cNvPr>
          <p:cNvSpPr>
            <a:spLocks noGrp="1"/>
          </p:cNvSpPr>
          <p:nvPr>
            <p:ph idx="1"/>
          </p:nvPr>
        </p:nvSpPr>
        <p:spPr>
          <a:xfrm>
            <a:off x="677334" y="2160590"/>
            <a:ext cx="5220430" cy="3701270"/>
          </a:xfrm>
        </p:spPr>
        <p:txBody>
          <a:bodyPr>
            <a:normAutofit/>
          </a:bodyPr>
          <a:lstStyle/>
          <a:p>
            <a:pPr>
              <a:lnSpc>
                <a:spcPct val="90000"/>
              </a:lnSpc>
            </a:pPr>
            <a:r>
              <a:rPr lang="en-GB" dirty="0"/>
              <a:t>What are my </a:t>
            </a:r>
            <a:r>
              <a:rPr lang="en-GB" b="1" dirty="0"/>
              <a:t>strengths</a:t>
            </a:r>
            <a:r>
              <a:rPr lang="en-GB" dirty="0"/>
              <a:t>?</a:t>
            </a:r>
          </a:p>
          <a:p>
            <a:pPr lvl="1">
              <a:lnSpc>
                <a:spcPct val="90000"/>
              </a:lnSpc>
            </a:pPr>
            <a:r>
              <a:rPr lang="en-GB" dirty="0"/>
              <a:t>These can include things such as self-awareness, critical thinking, empathy, adaptability, etc</a:t>
            </a:r>
          </a:p>
          <a:p>
            <a:pPr>
              <a:lnSpc>
                <a:spcPct val="90000"/>
              </a:lnSpc>
            </a:pPr>
            <a:r>
              <a:rPr lang="en-GB" dirty="0"/>
              <a:t>What are my </a:t>
            </a:r>
            <a:r>
              <a:rPr lang="en-GB" b="1" dirty="0"/>
              <a:t>weaknesses</a:t>
            </a:r>
            <a:r>
              <a:rPr lang="en-GB" dirty="0"/>
              <a:t>?</a:t>
            </a:r>
          </a:p>
          <a:p>
            <a:pPr lvl="1">
              <a:lnSpc>
                <a:spcPct val="90000"/>
              </a:lnSpc>
            </a:pPr>
            <a:r>
              <a:rPr lang="en-GB" dirty="0"/>
              <a:t>These can included things such as procrastination, overcommitting, impatience, resistance to change, etc</a:t>
            </a:r>
          </a:p>
          <a:p>
            <a:pPr>
              <a:lnSpc>
                <a:spcPct val="90000"/>
              </a:lnSpc>
            </a:pPr>
            <a:r>
              <a:rPr lang="en-GB" dirty="0"/>
              <a:t>What are my </a:t>
            </a:r>
            <a:r>
              <a:rPr lang="en-GB" b="1" dirty="0"/>
              <a:t>traits</a:t>
            </a:r>
            <a:r>
              <a:rPr lang="en-GB" dirty="0"/>
              <a:t>?</a:t>
            </a:r>
          </a:p>
          <a:p>
            <a:pPr lvl="1">
              <a:lnSpc>
                <a:spcPct val="90000"/>
              </a:lnSpc>
            </a:pPr>
            <a:r>
              <a:rPr lang="en-GB" dirty="0"/>
              <a:t>These can include reliability, optimistic, analytical, creative, compassionate, calm, charismatic, diplomatic, etc</a:t>
            </a:r>
          </a:p>
        </p:txBody>
      </p:sp>
      <p:pic>
        <p:nvPicPr>
          <p:cNvPr id="5" name="Picture 4">
            <a:extLst>
              <a:ext uri="{FF2B5EF4-FFF2-40B4-BE49-F238E27FC236}">
                <a16:creationId xmlns:a16="http://schemas.microsoft.com/office/drawing/2014/main" id="{870B2E5F-BAA8-5C72-A4D5-E3D94026C083}"/>
              </a:ext>
            </a:extLst>
          </p:cNvPr>
          <p:cNvPicPr>
            <a:picLocks noChangeAspect="1"/>
          </p:cNvPicPr>
          <p:nvPr/>
        </p:nvPicPr>
        <p:blipFill>
          <a:blip r:embed="rId3"/>
          <a:stretch>
            <a:fillRect/>
          </a:stretch>
        </p:blipFill>
        <p:spPr>
          <a:xfrm>
            <a:off x="6498436" y="2159000"/>
            <a:ext cx="2323497" cy="3702785"/>
          </a:xfrm>
          <a:prstGeom prst="rect">
            <a:avLst/>
          </a:prstGeom>
        </p:spPr>
      </p:pic>
    </p:spTree>
    <p:extLst>
      <p:ext uri="{BB962C8B-B14F-4D97-AF65-F5344CB8AC3E}">
        <p14:creationId xmlns:p14="http://schemas.microsoft.com/office/powerpoint/2010/main" val="2974310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7E23F0A-85F9-85BA-C5CB-29375AC6D00F}"/>
              </a:ext>
            </a:extLst>
          </p:cNvPr>
          <p:cNvSpPr>
            <a:spLocks noGrp="1"/>
          </p:cNvSpPr>
          <p:nvPr>
            <p:ph type="title"/>
          </p:nvPr>
        </p:nvSpPr>
        <p:spPr>
          <a:xfrm>
            <a:off x="643467" y="816638"/>
            <a:ext cx="3367359" cy="5224724"/>
          </a:xfrm>
        </p:spPr>
        <p:txBody>
          <a:bodyPr anchor="ctr">
            <a:normAutofit/>
          </a:bodyPr>
          <a:lstStyle/>
          <a:p>
            <a:r>
              <a:rPr lang="en-GB" dirty="0"/>
              <a:t>Self-Evaluation</a:t>
            </a:r>
          </a:p>
        </p:txBody>
      </p:sp>
      <p:sp>
        <p:nvSpPr>
          <p:cNvPr id="3" name="Content Placeholder 2">
            <a:extLst>
              <a:ext uri="{FF2B5EF4-FFF2-40B4-BE49-F238E27FC236}">
                <a16:creationId xmlns:a16="http://schemas.microsoft.com/office/drawing/2014/main" id="{182835B5-3032-2DE7-A494-543796974371}"/>
              </a:ext>
            </a:extLst>
          </p:cNvPr>
          <p:cNvSpPr>
            <a:spLocks noGrp="1"/>
          </p:cNvSpPr>
          <p:nvPr>
            <p:ph idx="1"/>
          </p:nvPr>
        </p:nvSpPr>
        <p:spPr>
          <a:xfrm>
            <a:off x="4654295" y="816638"/>
            <a:ext cx="4619706" cy="5224724"/>
          </a:xfrm>
        </p:spPr>
        <p:txBody>
          <a:bodyPr anchor="ctr">
            <a:normAutofit/>
          </a:bodyPr>
          <a:lstStyle/>
          <a:p>
            <a:pPr marL="0" indent="0">
              <a:buNone/>
            </a:pPr>
            <a:r>
              <a:rPr lang="en-GB" dirty="0"/>
              <a:t>Engaging in the process of self-evaluation (aka self-reflection, self-discovery, self-assessment) has many benefits, such as enhancing:</a:t>
            </a:r>
          </a:p>
          <a:p>
            <a:r>
              <a:rPr lang="en-GB" dirty="0"/>
              <a:t>Self-Awareness</a:t>
            </a:r>
          </a:p>
          <a:p>
            <a:r>
              <a:rPr lang="en-GB" dirty="0"/>
              <a:t>Self-Esteem</a:t>
            </a:r>
          </a:p>
          <a:p>
            <a:r>
              <a:rPr lang="en-GB" dirty="0"/>
              <a:t>Self-Confidence</a:t>
            </a:r>
          </a:p>
          <a:p>
            <a:r>
              <a:rPr lang="en-GB" dirty="0"/>
              <a:t>Self-Actualisation</a:t>
            </a:r>
          </a:p>
        </p:txBody>
      </p:sp>
    </p:spTree>
    <p:extLst>
      <p:ext uri="{BB962C8B-B14F-4D97-AF65-F5344CB8AC3E}">
        <p14:creationId xmlns:p14="http://schemas.microsoft.com/office/powerpoint/2010/main" val="228244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497BD-8FDB-A42B-911E-F1A37A13561A}"/>
              </a:ext>
            </a:extLst>
          </p:cNvPr>
          <p:cNvSpPr>
            <a:spLocks noGrp="1"/>
          </p:cNvSpPr>
          <p:nvPr>
            <p:ph type="title"/>
          </p:nvPr>
        </p:nvSpPr>
        <p:spPr>
          <a:xfrm>
            <a:off x="677334" y="609600"/>
            <a:ext cx="8596668" cy="1320800"/>
          </a:xfrm>
        </p:spPr>
        <p:txBody>
          <a:bodyPr>
            <a:normAutofit/>
          </a:bodyPr>
          <a:lstStyle/>
          <a:p>
            <a:r>
              <a:rPr lang="en-GB" dirty="0"/>
              <a:t>Why are these things important?</a:t>
            </a:r>
          </a:p>
        </p:txBody>
      </p:sp>
      <p:graphicFrame>
        <p:nvGraphicFramePr>
          <p:cNvPr id="5" name="Content Placeholder 2">
            <a:extLst>
              <a:ext uri="{FF2B5EF4-FFF2-40B4-BE49-F238E27FC236}">
                <a16:creationId xmlns:a16="http://schemas.microsoft.com/office/drawing/2014/main" id="{9ED7EE14-C3F2-A82F-FF2C-54D0D05ABC43}"/>
              </a:ext>
            </a:extLst>
          </p:cNvPr>
          <p:cNvGraphicFramePr>
            <a:graphicFrameLocks noGrp="1"/>
          </p:cNvGraphicFramePr>
          <p:nvPr>
            <p:ph idx="1"/>
            <p:extLst>
              <p:ext uri="{D42A27DB-BD31-4B8C-83A1-F6EECF244321}">
                <p14:modId xmlns:p14="http://schemas.microsoft.com/office/powerpoint/2010/main" val="86587797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214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graphicEl>
                                              <a:dgm id="{85C8956B-9027-4E78-A866-E9AB24698D39}"/>
                                            </p:graphicEl>
                                          </p:spTgt>
                                        </p:tgtEl>
                                        <p:attrNameLst>
                                          <p:attrName>style.visibility</p:attrName>
                                        </p:attrNameLst>
                                      </p:cBhvr>
                                      <p:to>
                                        <p:strVal val="visible"/>
                                      </p:to>
                                    </p:set>
                                    <p:anim calcmode="lin" valueType="num">
                                      <p:cBhvr>
                                        <p:cTn id="7" dur="500" fill="hold"/>
                                        <p:tgtEl>
                                          <p:spTgt spid="5">
                                            <p:graphicEl>
                                              <a:dgm id="{85C8956B-9027-4E78-A866-E9AB24698D39}"/>
                                            </p:graphicEl>
                                          </p:spTgt>
                                        </p:tgtEl>
                                        <p:attrNameLst>
                                          <p:attrName>ppt_w</p:attrName>
                                        </p:attrNameLst>
                                      </p:cBhvr>
                                      <p:tavLst>
                                        <p:tav tm="0">
                                          <p:val>
                                            <p:fltVal val="0"/>
                                          </p:val>
                                        </p:tav>
                                        <p:tav tm="100000">
                                          <p:val>
                                            <p:strVal val="#ppt_w"/>
                                          </p:val>
                                        </p:tav>
                                      </p:tavLst>
                                    </p:anim>
                                    <p:anim calcmode="lin" valueType="num">
                                      <p:cBhvr>
                                        <p:cTn id="8" dur="500" fill="hold"/>
                                        <p:tgtEl>
                                          <p:spTgt spid="5">
                                            <p:graphicEl>
                                              <a:dgm id="{85C8956B-9027-4E78-A866-E9AB24698D39}"/>
                                            </p:graphicEl>
                                          </p:spTgt>
                                        </p:tgtEl>
                                        <p:attrNameLst>
                                          <p:attrName>ppt_h</p:attrName>
                                        </p:attrNameLst>
                                      </p:cBhvr>
                                      <p:tavLst>
                                        <p:tav tm="0">
                                          <p:val>
                                            <p:fltVal val="0"/>
                                          </p:val>
                                        </p:tav>
                                        <p:tav tm="100000">
                                          <p:val>
                                            <p:strVal val="#ppt_h"/>
                                          </p:val>
                                        </p:tav>
                                      </p:tavLst>
                                    </p:anim>
                                    <p:animEffect transition="in" filter="fade">
                                      <p:cBhvr>
                                        <p:cTn id="9" dur="500"/>
                                        <p:tgtEl>
                                          <p:spTgt spid="5">
                                            <p:graphicEl>
                                              <a:dgm id="{85C8956B-9027-4E78-A866-E9AB24698D39}"/>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graphicEl>
                                              <a:dgm id="{FAF738EB-7432-4D71-AAF1-6964FBEFEC03}"/>
                                            </p:graphicEl>
                                          </p:spTgt>
                                        </p:tgtEl>
                                        <p:attrNameLst>
                                          <p:attrName>style.visibility</p:attrName>
                                        </p:attrNameLst>
                                      </p:cBhvr>
                                      <p:to>
                                        <p:strVal val="visible"/>
                                      </p:to>
                                    </p:set>
                                    <p:anim calcmode="lin" valueType="num">
                                      <p:cBhvr>
                                        <p:cTn id="14" dur="500" fill="hold"/>
                                        <p:tgtEl>
                                          <p:spTgt spid="5">
                                            <p:graphicEl>
                                              <a:dgm id="{FAF738EB-7432-4D71-AAF1-6964FBEFEC03}"/>
                                            </p:graphicEl>
                                          </p:spTgt>
                                        </p:tgtEl>
                                        <p:attrNameLst>
                                          <p:attrName>ppt_w</p:attrName>
                                        </p:attrNameLst>
                                      </p:cBhvr>
                                      <p:tavLst>
                                        <p:tav tm="0">
                                          <p:val>
                                            <p:fltVal val="0"/>
                                          </p:val>
                                        </p:tav>
                                        <p:tav tm="100000">
                                          <p:val>
                                            <p:strVal val="#ppt_w"/>
                                          </p:val>
                                        </p:tav>
                                      </p:tavLst>
                                    </p:anim>
                                    <p:anim calcmode="lin" valueType="num">
                                      <p:cBhvr>
                                        <p:cTn id="15" dur="500" fill="hold"/>
                                        <p:tgtEl>
                                          <p:spTgt spid="5">
                                            <p:graphicEl>
                                              <a:dgm id="{FAF738EB-7432-4D71-AAF1-6964FBEFEC03}"/>
                                            </p:graphicEl>
                                          </p:spTgt>
                                        </p:tgtEl>
                                        <p:attrNameLst>
                                          <p:attrName>ppt_h</p:attrName>
                                        </p:attrNameLst>
                                      </p:cBhvr>
                                      <p:tavLst>
                                        <p:tav tm="0">
                                          <p:val>
                                            <p:fltVal val="0"/>
                                          </p:val>
                                        </p:tav>
                                        <p:tav tm="100000">
                                          <p:val>
                                            <p:strVal val="#ppt_h"/>
                                          </p:val>
                                        </p:tav>
                                      </p:tavLst>
                                    </p:anim>
                                    <p:animEffect transition="in" filter="fade">
                                      <p:cBhvr>
                                        <p:cTn id="16" dur="500"/>
                                        <p:tgtEl>
                                          <p:spTgt spid="5">
                                            <p:graphicEl>
                                              <a:dgm id="{FAF738EB-7432-4D71-AAF1-6964FBEFEC03}"/>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5">
                                            <p:graphicEl>
                                              <a:dgm id="{80DE7A31-F5AD-4E12-B068-7EFF63A79EBA}"/>
                                            </p:graphicEl>
                                          </p:spTgt>
                                        </p:tgtEl>
                                        <p:attrNameLst>
                                          <p:attrName>style.visibility</p:attrName>
                                        </p:attrNameLst>
                                      </p:cBhvr>
                                      <p:to>
                                        <p:strVal val="visible"/>
                                      </p:to>
                                    </p:set>
                                    <p:anim calcmode="lin" valueType="num">
                                      <p:cBhvr>
                                        <p:cTn id="21" dur="500" fill="hold"/>
                                        <p:tgtEl>
                                          <p:spTgt spid="5">
                                            <p:graphicEl>
                                              <a:dgm id="{80DE7A31-F5AD-4E12-B068-7EFF63A79EBA}"/>
                                            </p:graphicEl>
                                          </p:spTgt>
                                        </p:tgtEl>
                                        <p:attrNameLst>
                                          <p:attrName>ppt_w</p:attrName>
                                        </p:attrNameLst>
                                      </p:cBhvr>
                                      <p:tavLst>
                                        <p:tav tm="0">
                                          <p:val>
                                            <p:fltVal val="0"/>
                                          </p:val>
                                        </p:tav>
                                        <p:tav tm="100000">
                                          <p:val>
                                            <p:strVal val="#ppt_w"/>
                                          </p:val>
                                        </p:tav>
                                      </p:tavLst>
                                    </p:anim>
                                    <p:anim calcmode="lin" valueType="num">
                                      <p:cBhvr>
                                        <p:cTn id="22" dur="500" fill="hold"/>
                                        <p:tgtEl>
                                          <p:spTgt spid="5">
                                            <p:graphicEl>
                                              <a:dgm id="{80DE7A31-F5AD-4E12-B068-7EFF63A79EBA}"/>
                                            </p:graphicEl>
                                          </p:spTgt>
                                        </p:tgtEl>
                                        <p:attrNameLst>
                                          <p:attrName>ppt_h</p:attrName>
                                        </p:attrNameLst>
                                      </p:cBhvr>
                                      <p:tavLst>
                                        <p:tav tm="0">
                                          <p:val>
                                            <p:fltVal val="0"/>
                                          </p:val>
                                        </p:tav>
                                        <p:tav tm="100000">
                                          <p:val>
                                            <p:strVal val="#ppt_h"/>
                                          </p:val>
                                        </p:tav>
                                      </p:tavLst>
                                    </p:anim>
                                    <p:animEffect transition="in" filter="fade">
                                      <p:cBhvr>
                                        <p:cTn id="23" dur="500"/>
                                        <p:tgtEl>
                                          <p:spTgt spid="5">
                                            <p:graphicEl>
                                              <a:dgm id="{80DE7A31-F5AD-4E12-B068-7EFF63A79EB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5">
                                            <p:graphicEl>
                                              <a:dgm id="{EEEBAF2C-5F57-4F05-9B28-B8EC1D4323C0}"/>
                                            </p:graphicEl>
                                          </p:spTgt>
                                        </p:tgtEl>
                                        <p:attrNameLst>
                                          <p:attrName>style.visibility</p:attrName>
                                        </p:attrNameLst>
                                      </p:cBhvr>
                                      <p:to>
                                        <p:strVal val="visible"/>
                                      </p:to>
                                    </p:set>
                                    <p:anim calcmode="lin" valueType="num">
                                      <p:cBhvr>
                                        <p:cTn id="28" dur="500" fill="hold"/>
                                        <p:tgtEl>
                                          <p:spTgt spid="5">
                                            <p:graphicEl>
                                              <a:dgm id="{EEEBAF2C-5F57-4F05-9B28-B8EC1D4323C0}"/>
                                            </p:graphicEl>
                                          </p:spTgt>
                                        </p:tgtEl>
                                        <p:attrNameLst>
                                          <p:attrName>ppt_w</p:attrName>
                                        </p:attrNameLst>
                                      </p:cBhvr>
                                      <p:tavLst>
                                        <p:tav tm="0">
                                          <p:val>
                                            <p:fltVal val="0"/>
                                          </p:val>
                                        </p:tav>
                                        <p:tav tm="100000">
                                          <p:val>
                                            <p:strVal val="#ppt_w"/>
                                          </p:val>
                                        </p:tav>
                                      </p:tavLst>
                                    </p:anim>
                                    <p:anim calcmode="lin" valueType="num">
                                      <p:cBhvr>
                                        <p:cTn id="29" dur="500" fill="hold"/>
                                        <p:tgtEl>
                                          <p:spTgt spid="5">
                                            <p:graphicEl>
                                              <a:dgm id="{EEEBAF2C-5F57-4F05-9B28-B8EC1D4323C0}"/>
                                            </p:graphicEl>
                                          </p:spTgt>
                                        </p:tgtEl>
                                        <p:attrNameLst>
                                          <p:attrName>ppt_h</p:attrName>
                                        </p:attrNameLst>
                                      </p:cBhvr>
                                      <p:tavLst>
                                        <p:tav tm="0">
                                          <p:val>
                                            <p:fltVal val="0"/>
                                          </p:val>
                                        </p:tav>
                                        <p:tav tm="100000">
                                          <p:val>
                                            <p:strVal val="#ppt_h"/>
                                          </p:val>
                                        </p:tav>
                                      </p:tavLst>
                                    </p:anim>
                                    <p:animEffect transition="in" filter="fade">
                                      <p:cBhvr>
                                        <p:cTn id="30" dur="500"/>
                                        <p:tgtEl>
                                          <p:spTgt spid="5">
                                            <p:graphicEl>
                                              <a:dgm id="{EEEBAF2C-5F57-4F05-9B28-B8EC1D4323C0}"/>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5">
                                            <p:graphicEl>
                                              <a:dgm id="{150A935D-5BB6-4E08-BAF6-D7B9B268A193}"/>
                                            </p:graphicEl>
                                          </p:spTgt>
                                        </p:tgtEl>
                                        <p:attrNameLst>
                                          <p:attrName>style.visibility</p:attrName>
                                        </p:attrNameLst>
                                      </p:cBhvr>
                                      <p:to>
                                        <p:strVal val="visible"/>
                                      </p:to>
                                    </p:set>
                                    <p:anim calcmode="lin" valueType="num">
                                      <p:cBhvr>
                                        <p:cTn id="35" dur="500" fill="hold"/>
                                        <p:tgtEl>
                                          <p:spTgt spid="5">
                                            <p:graphicEl>
                                              <a:dgm id="{150A935D-5BB6-4E08-BAF6-D7B9B268A193}"/>
                                            </p:graphicEl>
                                          </p:spTgt>
                                        </p:tgtEl>
                                        <p:attrNameLst>
                                          <p:attrName>ppt_w</p:attrName>
                                        </p:attrNameLst>
                                      </p:cBhvr>
                                      <p:tavLst>
                                        <p:tav tm="0">
                                          <p:val>
                                            <p:fltVal val="0"/>
                                          </p:val>
                                        </p:tav>
                                        <p:tav tm="100000">
                                          <p:val>
                                            <p:strVal val="#ppt_w"/>
                                          </p:val>
                                        </p:tav>
                                      </p:tavLst>
                                    </p:anim>
                                    <p:anim calcmode="lin" valueType="num">
                                      <p:cBhvr>
                                        <p:cTn id="36" dur="500" fill="hold"/>
                                        <p:tgtEl>
                                          <p:spTgt spid="5">
                                            <p:graphicEl>
                                              <a:dgm id="{150A935D-5BB6-4E08-BAF6-D7B9B268A193}"/>
                                            </p:graphicEl>
                                          </p:spTgt>
                                        </p:tgtEl>
                                        <p:attrNameLst>
                                          <p:attrName>ppt_h</p:attrName>
                                        </p:attrNameLst>
                                      </p:cBhvr>
                                      <p:tavLst>
                                        <p:tav tm="0">
                                          <p:val>
                                            <p:fltVal val="0"/>
                                          </p:val>
                                        </p:tav>
                                        <p:tav tm="100000">
                                          <p:val>
                                            <p:strVal val="#ppt_h"/>
                                          </p:val>
                                        </p:tav>
                                      </p:tavLst>
                                    </p:anim>
                                    <p:animEffect transition="in" filter="fade">
                                      <p:cBhvr>
                                        <p:cTn id="37" dur="500"/>
                                        <p:tgtEl>
                                          <p:spTgt spid="5">
                                            <p:graphicEl>
                                              <a:dgm id="{150A935D-5BB6-4E08-BAF6-D7B9B268A19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F4C13-4721-FDC5-DB1E-928B6C2592A9}"/>
              </a:ext>
            </a:extLst>
          </p:cNvPr>
          <p:cNvSpPr>
            <a:spLocks noGrp="1"/>
          </p:cNvSpPr>
          <p:nvPr>
            <p:ph type="title"/>
          </p:nvPr>
        </p:nvSpPr>
        <p:spPr>
          <a:xfrm>
            <a:off x="677334" y="609600"/>
            <a:ext cx="8596668" cy="1320800"/>
          </a:xfrm>
        </p:spPr>
        <p:txBody>
          <a:bodyPr>
            <a:normAutofit/>
          </a:bodyPr>
          <a:lstStyle/>
          <a:p>
            <a:r>
              <a:rPr lang="en-GB" dirty="0"/>
              <a:t>Belbin Team Role Theory</a:t>
            </a:r>
          </a:p>
        </p:txBody>
      </p:sp>
      <p:graphicFrame>
        <p:nvGraphicFramePr>
          <p:cNvPr id="17" name="Content Placeholder 2">
            <a:extLst>
              <a:ext uri="{FF2B5EF4-FFF2-40B4-BE49-F238E27FC236}">
                <a16:creationId xmlns:a16="http://schemas.microsoft.com/office/drawing/2014/main" id="{531085EB-5E08-5352-8F54-8CAA4D6F81EA}"/>
              </a:ext>
            </a:extLst>
          </p:cNvPr>
          <p:cNvGraphicFramePr>
            <a:graphicFrameLocks noGrp="1"/>
          </p:cNvGraphicFramePr>
          <p:nvPr>
            <p:ph idx="1"/>
            <p:extLst>
              <p:ext uri="{D42A27DB-BD31-4B8C-83A1-F6EECF244321}">
                <p14:modId xmlns:p14="http://schemas.microsoft.com/office/powerpoint/2010/main" val="1553016810"/>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9633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7">
                                            <p:graphicEl>
                                              <a:dgm id="{5065E8F4-064E-4B55-9227-1B89EE97B562}"/>
                                            </p:graphicEl>
                                          </p:spTgt>
                                        </p:tgtEl>
                                        <p:attrNameLst>
                                          <p:attrName>style.visibility</p:attrName>
                                        </p:attrNameLst>
                                      </p:cBhvr>
                                      <p:to>
                                        <p:strVal val="visible"/>
                                      </p:to>
                                    </p:set>
                                    <p:animEffect transition="in" filter="circle(in)">
                                      <p:cBhvr>
                                        <p:cTn id="7" dur="1000"/>
                                        <p:tgtEl>
                                          <p:spTgt spid="17">
                                            <p:graphicEl>
                                              <a:dgm id="{5065E8F4-064E-4B55-9227-1B89EE97B56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7">
                                            <p:graphicEl>
                                              <a:dgm id="{7DB882E0-0885-457D-AE3D-ED658BCC759E}"/>
                                            </p:graphicEl>
                                          </p:spTgt>
                                        </p:tgtEl>
                                        <p:attrNameLst>
                                          <p:attrName>style.visibility</p:attrName>
                                        </p:attrNameLst>
                                      </p:cBhvr>
                                      <p:to>
                                        <p:strVal val="visible"/>
                                      </p:to>
                                    </p:set>
                                    <p:animEffect transition="in" filter="circle(in)">
                                      <p:cBhvr>
                                        <p:cTn id="12" dur="1000"/>
                                        <p:tgtEl>
                                          <p:spTgt spid="17">
                                            <p:graphicEl>
                                              <a:dgm id="{7DB882E0-0885-457D-AE3D-ED658BCC759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7">
                                            <p:graphicEl>
                                              <a:dgm id="{DB503936-1426-4993-9578-DAB52F11417C}"/>
                                            </p:graphicEl>
                                          </p:spTgt>
                                        </p:tgtEl>
                                        <p:attrNameLst>
                                          <p:attrName>style.visibility</p:attrName>
                                        </p:attrNameLst>
                                      </p:cBhvr>
                                      <p:to>
                                        <p:strVal val="visible"/>
                                      </p:to>
                                    </p:set>
                                    <p:animEffect transition="in" filter="circle(in)">
                                      <p:cBhvr>
                                        <p:cTn id="17" dur="1000"/>
                                        <p:tgtEl>
                                          <p:spTgt spid="17">
                                            <p:graphicEl>
                                              <a:dgm id="{DB503936-1426-4993-9578-DAB52F11417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7">
                                            <p:graphicEl>
                                              <a:dgm id="{4015C9CC-8873-4AE6-BC93-356762D1A45C}"/>
                                            </p:graphicEl>
                                          </p:spTgt>
                                        </p:tgtEl>
                                        <p:attrNameLst>
                                          <p:attrName>style.visibility</p:attrName>
                                        </p:attrNameLst>
                                      </p:cBhvr>
                                      <p:to>
                                        <p:strVal val="visible"/>
                                      </p:to>
                                    </p:set>
                                    <p:animEffect transition="in" filter="circle(in)">
                                      <p:cBhvr>
                                        <p:cTn id="22" dur="1000"/>
                                        <p:tgtEl>
                                          <p:spTgt spid="17">
                                            <p:graphicEl>
                                              <a:dgm id="{4015C9CC-8873-4AE6-BC93-356762D1A4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7">
                                            <p:graphicEl>
                                              <a:dgm id="{A7CDFD85-7046-469F-8D98-9D1079D6E60A}"/>
                                            </p:graphicEl>
                                          </p:spTgt>
                                        </p:tgtEl>
                                        <p:attrNameLst>
                                          <p:attrName>style.visibility</p:attrName>
                                        </p:attrNameLst>
                                      </p:cBhvr>
                                      <p:to>
                                        <p:strVal val="visible"/>
                                      </p:to>
                                    </p:set>
                                    <p:animEffect transition="in" filter="circle(in)">
                                      <p:cBhvr>
                                        <p:cTn id="27" dur="1000"/>
                                        <p:tgtEl>
                                          <p:spTgt spid="17">
                                            <p:graphicEl>
                                              <a:dgm id="{A7CDFD85-7046-469F-8D98-9D1079D6E60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7">
                                            <p:graphicEl>
                                              <a:dgm id="{14773C92-CE6A-44A2-97FA-F436060914B0}"/>
                                            </p:graphicEl>
                                          </p:spTgt>
                                        </p:tgtEl>
                                        <p:attrNameLst>
                                          <p:attrName>style.visibility</p:attrName>
                                        </p:attrNameLst>
                                      </p:cBhvr>
                                      <p:to>
                                        <p:strVal val="visible"/>
                                      </p:to>
                                    </p:set>
                                    <p:animEffect transition="in" filter="circle(in)">
                                      <p:cBhvr>
                                        <p:cTn id="32" dur="1000"/>
                                        <p:tgtEl>
                                          <p:spTgt spid="17">
                                            <p:graphicEl>
                                              <a:dgm id="{14773C92-CE6A-44A2-97FA-F436060914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04732-9668-2761-1789-846482E4E923}"/>
              </a:ext>
            </a:extLst>
          </p:cNvPr>
          <p:cNvSpPr>
            <a:spLocks noGrp="1"/>
          </p:cNvSpPr>
          <p:nvPr>
            <p:ph type="title"/>
          </p:nvPr>
        </p:nvSpPr>
        <p:spPr>
          <a:xfrm>
            <a:off x="677334" y="609600"/>
            <a:ext cx="8596668" cy="1320800"/>
          </a:xfrm>
        </p:spPr>
        <p:txBody>
          <a:bodyPr>
            <a:normAutofit/>
          </a:bodyPr>
          <a:lstStyle/>
          <a:p>
            <a:r>
              <a:rPr lang="en-GB" dirty="0"/>
              <a:t>Groups and Roles</a:t>
            </a:r>
          </a:p>
        </p:txBody>
      </p:sp>
      <p:grpSp>
        <p:nvGrpSpPr>
          <p:cNvPr id="25" name="Group 24">
            <a:extLst>
              <a:ext uri="{FF2B5EF4-FFF2-40B4-BE49-F238E27FC236}">
                <a16:creationId xmlns:a16="http://schemas.microsoft.com/office/drawing/2014/main" id="{9E4D6B00-9DE7-4DDD-B043-0223918DD738}"/>
              </a:ext>
            </a:extLst>
          </p:cNvPr>
          <p:cNvGrpSpPr/>
          <p:nvPr/>
        </p:nvGrpSpPr>
        <p:grpSpPr>
          <a:xfrm>
            <a:off x="677863" y="2208235"/>
            <a:ext cx="8596312" cy="1186447"/>
            <a:chOff x="677863" y="2208235"/>
            <a:chExt cx="8596312" cy="1186447"/>
          </a:xfrm>
        </p:grpSpPr>
        <p:sp>
          <p:nvSpPr>
            <p:cNvPr id="6" name="Freeform: Shape 5">
              <a:extLst>
                <a:ext uri="{FF2B5EF4-FFF2-40B4-BE49-F238E27FC236}">
                  <a16:creationId xmlns:a16="http://schemas.microsoft.com/office/drawing/2014/main" id="{CEA8B7A0-76AF-6DF1-9F06-11DA9F8C7178}"/>
                </a:ext>
              </a:extLst>
            </p:cNvPr>
            <p:cNvSpPr/>
            <p:nvPr/>
          </p:nvSpPr>
          <p:spPr>
            <a:xfrm>
              <a:off x="677863" y="2518195"/>
              <a:ext cx="8596312" cy="876487"/>
            </a:xfrm>
            <a:custGeom>
              <a:avLst/>
              <a:gdLst>
                <a:gd name="connsiteX0" fmla="*/ 0 w 8596312"/>
                <a:gd name="connsiteY0" fmla="*/ 0 h 876487"/>
                <a:gd name="connsiteX1" fmla="*/ 8596312 w 8596312"/>
                <a:gd name="connsiteY1" fmla="*/ 0 h 876487"/>
                <a:gd name="connsiteX2" fmla="*/ 8596312 w 8596312"/>
                <a:gd name="connsiteY2" fmla="*/ 876487 h 876487"/>
                <a:gd name="connsiteX3" fmla="*/ 0 w 8596312"/>
                <a:gd name="connsiteY3" fmla="*/ 876487 h 876487"/>
                <a:gd name="connsiteX4" fmla="*/ 0 w 8596312"/>
                <a:gd name="connsiteY4" fmla="*/ 0 h 876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96312" h="876487">
                  <a:moveTo>
                    <a:pt x="0" y="0"/>
                  </a:moveTo>
                  <a:lnTo>
                    <a:pt x="8596312" y="0"/>
                  </a:lnTo>
                  <a:lnTo>
                    <a:pt x="8596312" y="876487"/>
                  </a:lnTo>
                  <a:lnTo>
                    <a:pt x="0" y="876487"/>
                  </a:lnTo>
                  <a:lnTo>
                    <a:pt x="0" y="0"/>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7169" tIns="437388" rIns="667169"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Co-Ordinator, Team Worker and Resource Investigator</a:t>
              </a:r>
              <a:endParaRPr lang="en-US" sz="2100" kern="1200" dirty="0"/>
            </a:p>
          </p:txBody>
        </p:sp>
        <p:sp>
          <p:nvSpPr>
            <p:cNvPr id="7" name="Freeform: Shape 6">
              <a:extLst>
                <a:ext uri="{FF2B5EF4-FFF2-40B4-BE49-F238E27FC236}">
                  <a16:creationId xmlns:a16="http://schemas.microsoft.com/office/drawing/2014/main" id="{72B252D6-C426-93AE-4055-55A1D027EB2D}"/>
                </a:ext>
              </a:extLst>
            </p:cNvPr>
            <p:cNvSpPr/>
            <p:nvPr/>
          </p:nvSpPr>
          <p:spPr>
            <a:xfrm>
              <a:off x="1107678" y="2208235"/>
              <a:ext cx="6017418" cy="619920"/>
            </a:xfrm>
            <a:custGeom>
              <a:avLst/>
              <a:gdLst>
                <a:gd name="connsiteX0" fmla="*/ 0 w 6017418"/>
                <a:gd name="connsiteY0" fmla="*/ 103322 h 619920"/>
                <a:gd name="connsiteX1" fmla="*/ 103322 w 6017418"/>
                <a:gd name="connsiteY1" fmla="*/ 0 h 619920"/>
                <a:gd name="connsiteX2" fmla="*/ 5914096 w 6017418"/>
                <a:gd name="connsiteY2" fmla="*/ 0 h 619920"/>
                <a:gd name="connsiteX3" fmla="*/ 6017418 w 6017418"/>
                <a:gd name="connsiteY3" fmla="*/ 103322 h 619920"/>
                <a:gd name="connsiteX4" fmla="*/ 6017418 w 6017418"/>
                <a:gd name="connsiteY4" fmla="*/ 516598 h 619920"/>
                <a:gd name="connsiteX5" fmla="*/ 5914096 w 6017418"/>
                <a:gd name="connsiteY5" fmla="*/ 619920 h 619920"/>
                <a:gd name="connsiteX6" fmla="*/ 103322 w 6017418"/>
                <a:gd name="connsiteY6" fmla="*/ 619920 h 619920"/>
                <a:gd name="connsiteX7" fmla="*/ 0 w 6017418"/>
                <a:gd name="connsiteY7" fmla="*/ 516598 h 619920"/>
                <a:gd name="connsiteX8" fmla="*/ 0 w 6017418"/>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7418" h="619920">
                  <a:moveTo>
                    <a:pt x="0" y="103322"/>
                  </a:moveTo>
                  <a:cubicBezTo>
                    <a:pt x="0" y="46259"/>
                    <a:pt x="46259" y="0"/>
                    <a:pt x="103322" y="0"/>
                  </a:cubicBezTo>
                  <a:lnTo>
                    <a:pt x="5914096" y="0"/>
                  </a:lnTo>
                  <a:cubicBezTo>
                    <a:pt x="5971159" y="0"/>
                    <a:pt x="6017418" y="46259"/>
                    <a:pt x="6017418" y="103322"/>
                  </a:cubicBezTo>
                  <a:lnTo>
                    <a:pt x="6017418" y="516598"/>
                  </a:lnTo>
                  <a:cubicBezTo>
                    <a:pt x="6017418" y="573661"/>
                    <a:pt x="5971159" y="619920"/>
                    <a:pt x="5914096"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57706" tIns="30262" rIns="257706" bIns="30262" numCol="1" spcCol="1270" anchor="ctr" anchorCtr="0">
              <a:noAutofit/>
            </a:bodyPr>
            <a:lstStyle/>
            <a:p>
              <a:pPr marL="0" lvl="0" indent="0" algn="l" defTabSz="933450">
                <a:lnSpc>
                  <a:spcPct val="90000"/>
                </a:lnSpc>
                <a:spcBef>
                  <a:spcPct val="0"/>
                </a:spcBef>
                <a:spcAft>
                  <a:spcPct val="35000"/>
                </a:spcAft>
                <a:buNone/>
              </a:pPr>
              <a:r>
                <a:rPr lang="en-GB" sz="2100" kern="1200"/>
                <a:t>People Oriented (Communicators)</a:t>
              </a:r>
              <a:endParaRPr lang="en-US" sz="2100" kern="1200"/>
            </a:p>
          </p:txBody>
        </p:sp>
      </p:grpSp>
      <p:grpSp>
        <p:nvGrpSpPr>
          <p:cNvPr id="27" name="Group 26">
            <a:extLst>
              <a:ext uri="{FF2B5EF4-FFF2-40B4-BE49-F238E27FC236}">
                <a16:creationId xmlns:a16="http://schemas.microsoft.com/office/drawing/2014/main" id="{7DE651DC-F960-C9E2-9B07-0D968C3ACC14}"/>
              </a:ext>
            </a:extLst>
          </p:cNvPr>
          <p:cNvGrpSpPr/>
          <p:nvPr/>
        </p:nvGrpSpPr>
        <p:grpSpPr>
          <a:xfrm>
            <a:off x="677863" y="3508082"/>
            <a:ext cx="8596312" cy="1186447"/>
            <a:chOff x="677863" y="3508082"/>
            <a:chExt cx="8596312" cy="1186447"/>
          </a:xfrm>
        </p:grpSpPr>
        <p:sp>
          <p:nvSpPr>
            <p:cNvPr id="8" name="Freeform: Shape 7">
              <a:extLst>
                <a:ext uri="{FF2B5EF4-FFF2-40B4-BE49-F238E27FC236}">
                  <a16:creationId xmlns:a16="http://schemas.microsoft.com/office/drawing/2014/main" id="{D6BB3C92-260F-6A63-2322-F72C878559FD}"/>
                </a:ext>
              </a:extLst>
            </p:cNvPr>
            <p:cNvSpPr/>
            <p:nvPr/>
          </p:nvSpPr>
          <p:spPr>
            <a:xfrm>
              <a:off x="677863" y="3818042"/>
              <a:ext cx="8596312" cy="876487"/>
            </a:xfrm>
            <a:custGeom>
              <a:avLst/>
              <a:gdLst>
                <a:gd name="connsiteX0" fmla="*/ 0 w 8596312"/>
                <a:gd name="connsiteY0" fmla="*/ 0 h 876487"/>
                <a:gd name="connsiteX1" fmla="*/ 8596312 w 8596312"/>
                <a:gd name="connsiteY1" fmla="*/ 0 h 876487"/>
                <a:gd name="connsiteX2" fmla="*/ 8596312 w 8596312"/>
                <a:gd name="connsiteY2" fmla="*/ 876487 h 876487"/>
                <a:gd name="connsiteX3" fmla="*/ 0 w 8596312"/>
                <a:gd name="connsiteY3" fmla="*/ 876487 h 876487"/>
                <a:gd name="connsiteX4" fmla="*/ 0 w 8596312"/>
                <a:gd name="connsiteY4" fmla="*/ 0 h 876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96312" h="876487">
                  <a:moveTo>
                    <a:pt x="0" y="0"/>
                  </a:moveTo>
                  <a:lnTo>
                    <a:pt x="8596312" y="0"/>
                  </a:lnTo>
                  <a:lnTo>
                    <a:pt x="8596312" y="876487"/>
                  </a:lnTo>
                  <a:lnTo>
                    <a:pt x="0" y="876487"/>
                  </a:lnTo>
                  <a:lnTo>
                    <a:pt x="0" y="0"/>
                  </a:lnTo>
                  <a:close/>
                </a:path>
              </a:pathLst>
            </a:custGeom>
          </p:spPr>
          <p:style>
            <a:lnRef idx="2">
              <a:schemeClr val="accent2">
                <a:hueOff val="-419062"/>
                <a:satOff val="-4829"/>
                <a:lumOff val="107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7169" tIns="437388" rIns="667169"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a:t>Plant, Monitor Evaluator and Specialist</a:t>
              </a:r>
              <a:endParaRPr lang="en-US" sz="2100" kern="1200"/>
            </a:p>
          </p:txBody>
        </p:sp>
        <p:sp>
          <p:nvSpPr>
            <p:cNvPr id="10" name="Freeform: Shape 9">
              <a:extLst>
                <a:ext uri="{FF2B5EF4-FFF2-40B4-BE49-F238E27FC236}">
                  <a16:creationId xmlns:a16="http://schemas.microsoft.com/office/drawing/2014/main" id="{7B40FE82-87F3-C1FA-03F2-AA15C2922486}"/>
                </a:ext>
              </a:extLst>
            </p:cNvPr>
            <p:cNvSpPr/>
            <p:nvPr/>
          </p:nvSpPr>
          <p:spPr>
            <a:xfrm>
              <a:off x="1107678" y="3508082"/>
              <a:ext cx="6017418" cy="619920"/>
            </a:xfrm>
            <a:custGeom>
              <a:avLst/>
              <a:gdLst>
                <a:gd name="connsiteX0" fmla="*/ 0 w 6017418"/>
                <a:gd name="connsiteY0" fmla="*/ 103322 h 619920"/>
                <a:gd name="connsiteX1" fmla="*/ 103322 w 6017418"/>
                <a:gd name="connsiteY1" fmla="*/ 0 h 619920"/>
                <a:gd name="connsiteX2" fmla="*/ 5914096 w 6017418"/>
                <a:gd name="connsiteY2" fmla="*/ 0 h 619920"/>
                <a:gd name="connsiteX3" fmla="*/ 6017418 w 6017418"/>
                <a:gd name="connsiteY3" fmla="*/ 103322 h 619920"/>
                <a:gd name="connsiteX4" fmla="*/ 6017418 w 6017418"/>
                <a:gd name="connsiteY4" fmla="*/ 516598 h 619920"/>
                <a:gd name="connsiteX5" fmla="*/ 5914096 w 6017418"/>
                <a:gd name="connsiteY5" fmla="*/ 619920 h 619920"/>
                <a:gd name="connsiteX6" fmla="*/ 103322 w 6017418"/>
                <a:gd name="connsiteY6" fmla="*/ 619920 h 619920"/>
                <a:gd name="connsiteX7" fmla="*/ 0 w 6017418"/>
                <a:gd name="connsiteY7" fmla="*/ 516598 h 619920"/>
                <a:gd name="connsiteX8" fmla="*/ 0 w 6017418"/>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7418" h="619920">
                  <a:moveTo>
                    <a:pt x="0" y="103322"/>
                  </a:moveTo>
                  <a:cubicBezTo>
                    <a:pt x="0" y="46259"/>
                    <a:pt x="46259" y="0"/>
                    <a:pt x="103322" y="0"/>
                  </a:cubicBezTo>
                  <a:lnTo>
                    <a:pt x="5914096" y="0"/>
                  </a:lnTo>
                  <a:cubicBezTo>
                    <a:pt x="5971159" y="0"/>
                    <a:pt x="6017418" y="46259"/>
                    <a:pt x="6017418" y="103322"/>
                  </a:cubicBezTo>
                  <a:lnTo>
                    <a:pt x="6017418" y="516598"/>
                  </a:lnTo>
                  <a:cubicBezTo>
                    <a:pt x="6017418" y="573661"/>
                    <a:pt x="5971159" y="619920"/>
                    <a:pt x="5914096"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419062"/>
                <a:satOff val="-4829"/>
                <a:lumOff val="1079"/>
                <a:alphaOff val="0"/>
              </a:schemeClr>
            </a:fillRef>
            <a:effectRef idx="0">
              <a:schemeClr val="accent2">
                <a:hueOff val="-419062"/>
                <a:satOff val="-4829"/>
                <a:lumOff val="1079"/>
                <a:alphaOff val="0"/>
              </a:schemeClr>
            </a:effectRef>
            <a:fontRef idx="minor">
              <a:schemeClr val="lt1"/>
            </a:fontRef>
          </p:style>
          <p:txBody>
            <a:bodyPr spcFirstLastPara="0" vert="horz" wrap="square" lIns="257706" tIns="30262" rIns="257706" bIns="30262" numCol="1" spcCol="1270" anchor="ctr" anchorCtr="0">
              <a:noAutofit/>
            </a:bodyPr>
            <a:lstStyle/>
            <a:p>
              <a:pPr marL="0" lvl="0" indent="0" algn="l" defTabSz="933450">
                <a:lnSpc>
                  <a:spcPct val="90000"/>
                </a:lnSpc>
                <a:spcBef>
                  <a:spcPct val="0"/>
                </a:spcBef>
                <a:spcAft>
                  <a:spcPct val="35000"/>
                </a:spcAft>
                <a:buNone/>
              </a:pPr>
              <a:r>
                <a:rPr lang="en-GB" sz="2100" kern="1200"/>
                <a:t>Thought Oriented (Planners and Designers)</a:t>
              </a:r>
              <a:endParaRPr lang="en-US" sz="2100" kern="1200"/>
            </a:p>
          </p:txBody>
        </p:sp>
      </p:grpSp>
      <p:grpSp>
        <p:nvGrpSpPr>
          <p:cNvPr id="29" name="Group 28">
            <a:extLst>
              <a:ext uri="{FF2B5EF4-FFF2-40B4-BE49-F238E27FC236}">
                <a16:creationId xmlns:a16="http://schemas.microsoft.com/office/drawing/2014/main" id="{2BA06740-99C4-3B66-F65C-495D66CD0AAB}"/>
              </a:ext>
            </a:extLst>
          </p:cNvPr>
          <p:cNvGrpSpPr/>
          <p:nvPr/>
        </p:nvGrpSpPr>
        <p:grpSpPr>
          <a:xfrm>
            <a:off x="677863" y="4807930"/>
            <a:ext cx="8596312" cy="1186447"/>
            <a:chOff x="677863" y="4807930"/>
            <a:chExt cx="8596312" cy="1186447"/>
          </a:xfrm>
        </p:grpSpPr>
        <p:sp>
          <p:nvSpPr>
            <p:cNvPr id="21" name="Freeform: Shape 20">
              <a:extLst>
                <a:ext uri="{FF2B5EF4-FFF2-40B4-BE49-F238E27FC236}">
                  <a16:creationId xmlns:a16="http://schemas.microsoft.com/office/drawing/2014/main" id="{C9B6F0E1-9F90-8B20-F578-FE961FAE5E66}"/>
                </a:ext>
              </a:extLst>
            </p:cNvPr>
            <p:cNvSpPr/>
            <p:nvPr/>
          </p:nvSpPr>
          <p:spPr>
            <a:xfrm>
              <a:off x="677863" y="5117890"/>
              <a:ext cx="8596312" cy="876487"/>
            </a:xfrm>
            <a:custGeom>
              <a:avLst/>
              <a:gdLst>
                <a:gd name="connsiteX0" fmla="*/ 0 w 8596312"/>
                <a:gd name="connsiteY0" fmla="*/ 0 h 876487"/>
                <a:gd name="connsiteX1" fmla="*/ 8596312 w 8596312"/>
                <a:gd name="connsiteY1" fmla="*/ 0 h 876487"/>
                <a:gd name="connsiteX2" fmla="*/ 8596312 w 8596312"/>
                <a:gd name="connsiteY2" fmla="*/ 876487 h 876487"/>
                <a:gd name="connsiteX3" fmla="*/ 0 w 8596312"/>
                <a:gd name="connsiteY3" fmla="*/ 876487 h 876487"/>
                <a:gd name="connsiteX4" fmla="*/ 0 w 8596312"/>
                <a:gd name="connsiteY4" fmla="*/ 0 h 876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96312" h="876487">
                  <a:moveTo>
                    <a:pt x="0" y="0"/>
                  </a:moveTo>
                  <a:lnTo>
                    <a:pt x="8596312" y="0"/>
                  </a:lnTo>
                  <a:lnTo>
                    <a:pt x="8596312" y="876487"/>
                  </a:lnTo>
                  <a:lnTo>
                    <a:pt x="0" y="876487"/>
                  </a:lnTo>
                  <a:lnTo>
                    <a:pt x="0" y="0"/>
                  </a:lnTo>
                  <a:close/>
                </a:path>
              </a:pathLst>
            </a:custGeom>
          </p:spPr>
          <p:style>
            <a:lnRef idx="2">
              <a:schemeClr val="accent2">
                <a:hueOff val="-838123"/>
                <a:satOff val="-9658"/>
                <a:lumOff val="215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7169" tIns="437388" rIns="667169"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Shaper, Implementer and Completer Finisher</a:t>
              </a:r>
              <a:endParaRPr lang="en-US" sz="2100" kern="1200" dirty="0"/>
            </a:p>
          </p:txBody>
        </p:sp>
        <p:sp>
          <p:nvSpPr>
            <p:cNvPr id="23" name="Freeform: Shape 22">
              <a:extLst>
                <a:ext uri="{FF2B5EF4-FFF2-40B4-BE49-F238E27FC236}">
                  <a16:creationId xmlns:a16="http://schemas.microsoft.com/office/drawing/2014/main" id="{278566A0-94DE-5B6B-8410-9BE9FC3F15A1}"/>
                </a:ext>
              </a:extLst>
            </p:cNvPr>
            <p:cNvSpPr/>
            <p:nvPr/>
          </p:nvSpPr>
          <p:spPr>
            <a:xfrm>
              <a:off x="1107678" y="4807930"/>
              <a:ext cx="6017418" cy="619920"/>
            </a:xfrm>
            <a:custGeom>
              <a:avLst/>
              <a:gdLst>
                <a:gd name="connsiteX0" fmla="*/ 0 w 6017418"/>
                <a:gd name="connsiteY0" fmla="*/ 103322 h 619920"/>
                <a:gd name="connsiteX1" fmla="*/ 103322 w 6017418"/>
                <a:gd name="connsiteY1" fmla="*/ 0 h 619920"/>
                <a:gd name="connsiteX2" fmla="*/ 5914096 w 6017418"/>
                <a:gd name="connsiteY2" fmla="*/ 0 h 619920"/>
                <a:gd name="connsiteX3" fmla="*/ 6017418 w 6017418"/>
                <a:gd name="connsiteY3" fmla="*/ 103322 h 619920"/>
                <a:gd name="connsiteX4" fmla="*/ 6017418 w 6017418"/>
                <a:gd name="connsiteY4" fmla="*/ 516598 h 619920"/>
                <a:gd name="connsiteX5" fmla="*/ 5914096 w 6017418"/>
                <a:gd name="connsiteY5" fmla="*/ 619920 h 619920"/>
                <a:gd name="connsiteX6" fmla="*/ 103322 w 6017418"/>
                <a:gd name="connsiteY6" fmla="*/ 619920 h 619920"/>
                <a:gd name="connsiteX7" fmla="*/ 0 w 6017418"/>
                <a:gd name="connsiteY7" fmla="*/ 516598 h 619920"/>
                <a:gd name="connsiteX8" fmla="*/ 0 w 6017418"/>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7418" h="619920">
                  <a:moveTo>
                    <a:pt x="0" y="103322"/>
                  </a:moveTo>
                  <a:cubicBezTo>
                    <a:pt x="0" y="46259"/>
                    <a:pt x="46259" y="0"/>
                    <a:pt x="103322" y="0"/>
                  </a:cubicBezTo>
                  <a:lnTo>
                    <a:pt x="5914096" y="0"/>
                  </a:lnTo>
                  <a:cubicBezTo>
                    <a:pt x="5971159" y="0"/>
                    <a:pt x="6017418" y="46259"/>
                    <a:pt x="6017418" y="103322"/>
                  </a:cubicBezTo>
                  <a:lnTo>
                    <a:pt x="6017418" y="516598"/>
                  </a:lnTo>
                  <a:cubicBezTo>
                    <a:pt x="6017418" y="573661"/>
                    <a:pt x="5971159" y="619920"/>
                    <a:pt x="5914096"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838123"/>
                <a:satOff val="-9658"/>
                <a:lumOff val="2159"/>
                <a:alphaOff val="0"/>
              </a:schemeClr>
            </a:fillRef>
            <a:effectRef idx="0">
              <a:schemeClr val="accent2">
                <a:hueOff val="-838123"/>
                <a:satOff val="-9658"/>
                <a:lumOff val="2159"/>
                <a:alphaOff val="0"/>
              </a:schemeClr>
            </a:effectRef>
            <a:fontRef idx="minor">
              <a:schemeClr val="lt1"/>
            </a:fontRef>
          </p:style>
          <p:txBody>
            <a:bodyPr spcFirstLastPara="0" vert="horz" wrap="square" lIns="257706" tIns="30262" rIns="257706" bIns="30262" numCol="1" spcCol="1270" anchor="ctr" anchorCtr="0">
              <a:noAutofit/>
            </a:bodyPr>
            <a:lstStyle/>
            <a:p>
              <a:pPr marL="0" lvl="0" indent="0" algn="l" defTabSz="933450">
                <a:lnSpc>
                  <a:spcPct val="90000"/>
                </a:lnSpc>
                <a:spcBef>
                  <a:spcPct val="0"/>
                </a:spcBef>
                <a:spcAft>
                  <a:spcPct val="35000"/>
                </a:spcAft>
                <a:buNone/>
              </a:pPr>
              <a:r>
                <a:rPr lang="en-GB" sz="2100" kern="1200"/>
                <a:t>Action Oriented (Implementers)</a:t>
              </a:r>
              <a:endParaRPr lang="en-US" sz="2100" kern="1200"/>
            </a:p>
          </p:txBody>
        </p:sp>
      </p:grpSp>
    </p:spTree>
    <p:extLst>
      <p:ext uri="{BB962C8B-B14F-4D97-AF65-F5344CB8AC3E}">
        <p14:creationId xmlns:p14="http://schemas.microsoft.com/office/powerpoint/2010/main" val="250998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anim calcmode="lin" valueType="num">
                                      <p:cBhvr>
                                        <p:cTn id="8" dur="1000" fill="hold"/>
                                        <p:tgtEl>
                                          <p:spTgt spid="25"/>
                                        </p:tgtEl>
                                        <p:attrNameLst>
                                          <p:attrName>ppt_x</p:attrName>
                                        </p:attrNameLst>
                                      </p:cBhvr>
                                      <p:tavLst>
                                        <p:tav tm="0">
                                          <p:val>
                                            <p:strVal val="#ppt_x"/>
                                          </p:val>
                                        </p:tav>
                                        <p:tav tm="100000">
                                          <p:val>
                                            <p:strVal val="#ppt_x"/>
                                          </p:val>
                                        </p:tav>
                                      </p:tavLst>
                                    </p:anim>
                                    <p:anim calcmode="lin" valueType="num">
                                      <p:cBhvr>
                                        <p:cTn id="9"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
                                        </p:tgtEl>
                                        <p:attrNameLst>
                                          <p:attrName>style.visibility</p:attrName>
                                        </p:attrNameLst>
                                      </p:cBhvr>
                                      <p:to>
                                        <p:strVal val="visible"/>
                                      </p:to>
                                    </p:set>
                                    <p:animEffect transition="in" filter="fade">
                                      <p:cBhvr>
                                        <p:cTn id="14" dur="1000"/>
                                        <p:tgtEl>
                                          <p:spTgt spid="27"/>
                                        </p:tgtEl>
                                      </p:cBhvr>
                                    </p:animEffect>
                                    <p:anim calcmode="lin" valueType="num">
                                      <p:cBhvr>
                                        <p:cTn id="15" dur="1000" fill="hold"/>
                                        <p:tgtEl>
                                          <p:spTgt spid="27"/>
                                        </p:tgtEl>
                                        <p:attrNameLst>
                                          <p:attrName>ppt_x</p:attrName>
                                        </p:attrNameLst>
                                      </p:cBhvr>
                                      <p:tavLst>
                                        <p:tav tm="0">
                                          <p:val>
                                            <p:strVal val="#ppt_x"/>
                                          </p:val>
                                        </p:tav>
                                        <p:tav tm="100000">
                                          <p:val>
                                            <p:strVal val="#ppt_x"/>
                                          </p:val>
                                        </p:tav>
                                      </p:tavLst>
                                    </p:anim>
                                    <p:anim calcmode="lin" valueType="num">
                                      <p:cBhvr>
                                        <p:cTn id="16"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1000"/>
                                        <p:tgtEl>
                                          <p:spTgt spid="29"/>
                                        </p:tgtEl>
                                      </p:cBhvr>
                                    </p:animEffect>
                                    <p:anim calcmode="lin" valueType="num">
                                      <p:cBhvr>
                                        <p:cTn id="22" dur="1000" fill="hold"/>
                                        <p:tgtEl>
                                          <p:spTgt spid="29"/>
                                        </p:tgtEl>
                                        <p:attrNameLst>
                                          <p:attrName>ppt_x</p:attrName>
                                        </p:attrNameLst>
                                      </p:cBhvr>
                                      <p:tavLst>
                                        <p:tav tm="0">
                                          <p:val>
                                            <p:strVal val="#ppt_x"/>
                                          </p:val>
                                        </p:tav>
                                        <p:tav tm="100000">
                                          <p:val>
                                            <p:strVal val="#ppt_x"/>
                                          </p:val>
                                        </p:tav>
                                      </p:tavLst>
                                    </p:anim>
                                    <p:anim calcmode="lin" valueType="num">
                                      <p:cBhvr>
                                        <p:cTn id="23"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E471-24EA-5A04-3FCB-E830407B73BD}"/>
              </a:ext>
            </a:extLst>
          </p:cNvPr>
          <p:cNvSpPr>
            <a:spLocks noGrp="1"/>
          </p:cNvSpPr>
          <p:nvPr>
            <p:ph type="title"/>
          </p:nvPr>
        </p:nvSpPr>
        <p:spPr>
          <a:xfrm>
            <a:off x="677334" y="609600"/>
            <a:ext cx="8596668" cy="714233"/>
          </a:xfrm>
        </p:spPr>
        <p:txBody>
          <a:bodyPr/>
          <a:lstStyle/>
          <a:p>
            <a:r>
              <a:rPr lang="en-GB" altLang="en-US" b="1" u="sng" dirty="0"/>
              <a:t>People Oriented Roles:</a:t>
            </a:r>
            <a:endParaRPr lang="en-GB" dirty="0"/>
          </a:p>
        </p:txBody>
      </p:sp>
      <p:sp>
        <p:nvSpPr>
          <p:cNvPr id="3" name="Content Placeholder 2">
            <a:extLst>
              <a:ext uri="{FF2B5EF4-FFF2-40B4-BE49-F238E27FC236}">
                <a16:creationId xmlns:a16="http://schemas.microsoft.com/office/drawing/2014/main" id="{A616521A-055F-F087-B2D7-BC68BB7C414B}"/>
              </a:ext>
            </a:extLst>
          </p:cNvPr>
          <p:cNvSpPr>
            <a:spLocks noGrp="1"/>
          </p:cNvSpPr>
          <p:nvPr>
            <p:ph idx="1"/>
          </p:nvPr>
        </p:nvSpPr>
        <p:spPr>
          <a:xfrm>
            <a:off x="677334" y="1323833"/>
            <a:ext cx="8596668" cy="5534167"/>
          </a:xfrm>
        </p:spPr>
        <p:txBody>
          <a:bodyPr>
            <a:normAutofit fontScale="92500" lnSpcReduction="20000"/>
          </a:bodyPr>
          <a:lstStyle/>
          <a:p>
            <a:pPr marL="0" indent="0">
              <a:buNone/>
            </a:pPr>
            <a:r>
              <a:rPr lang="en-GB" altLang="en-US" b="1" dirty="0"/>
              <a:t>1. Coordinator (CO)</a:t>
            </a:r>
            <a:r>
              <a:rPr lang="en-GB" altLang="en-US" dirty="0"/>
              <a:t> </a:t>
            </a:r>
          </a:p>
          <a:p>
            <a:r>
              <a:rPr lang="en-GB" altLang="en-US" dirty="0"/>
              <a:t>Coordinators are the ones who </a:t>
            </a:r>
            <a:r>
              <a:rPr lang="en-GB" altLang="en-US" b="1" dirty="0"/>
              <a:t>take on the traditional team–leader role </a:t>
            </a:r>
            <a:r>
              <a:rPr lang="en-GB" altLang="en-US" dirty="0"/>
              <a:t>and have also been referred to as the chairmen. </a:t>
            </a:r>
            <a:r>
              <a:rPr lang="en-GB" altLang="en-US" b="1" dirty="0"/>
              <a:t>They guide the team </a:t>
            </a:r>
            <a:r>
              <a:rPr lang="en-GB" altLang="en-US" dirty="0"/>
              <a:t>to what they perceive are the objectives. They are often </a:t>
            </a:r>
            <a:r>
              <a:rPr lang="en-GB" altLang="en-US" b="1" dirty="0"/>
              <a:t>excellent listeners </a:t>
            </a:r>
            <a:r>
              <a:rPr lang="en-GB" altLang="en-US" dirty="0"/>
              <a:t>and they are </a:t>
            </a:r>
            <a:r>
              <a:rPr lang="en-GB" altLang="en-US" b="1" dirty="0"/>
              <a:t>naturally able to recognize the value that each team members brings to the table</a:t>
            </a:r>
            <a:r>
              <a:rPr lang="en-GB" altLang="en-US" dirty="0"/>
              <a:t>. They are </a:t>
            </a:r>
            <a:r>
              <a:rPr lang="en-GB" altLang="en-US" b="1" dirty="0"/>
              <a:t>calm and good-natured and delegate tasks very effectively</a:t>
            </a:r>
            <a:r>
              <a:rPr lang="en-GB" altLang="en-US" dirty="0"/>
              <a:t>.  Their potential weaknesses are that they </a:t>
            </a:r>
            <a:r>
              <a:rPr lang="en-GB" altLang="en-US" b="1" dirty="0"/>
              <a:t>may delegate away too much personal responsibility</a:t>
            </a:r>
            <a:r>
              <a:rPr lang="en-GB" altLang="en-US" dirty="0"/>
              <a:t>, and may tend to be manipulative.</a:t>
            </a:r>
            <a:br>
              <a:rPr lang="en-GB" altLang="en-US" dirty="0"/>
            </a:br>
            <a:endParaRPr lang="en-GB" altLang="en-US" sz="1100" dirty="0"/>
          </a:p>
          <a:p>
            <a:pPr marL="0" indent="0">
              <a:buNone/>
            </a:pPr>
            <a:r>
              <a:rPr lang="en-GB" altLang="en-US" b="1" dirty="0"/>
              <a:t>2. Team Worker (TW)</a:t>
            </a:r>
            <a:r>
              <a:rPr lang="en-GB" altLang="en-US" dirty="0"/>
              <a:t> </a:t>
            </a:r>
          </a:p>
          <a:p>
            <a:r>
              <a:rPr lang="en-GB" altLang="en-US" dirty="0"/>
              <a:t>Team Workers are the people who </a:t>
            </a:r>
            <a:r>
              <a:rPr lang="en-GB" altLang="en-US" b="1" dirty="0"/>
              <a:t>provide support and make sure the team is working together. </a:t>
            </a:r>
            <a:r>
              <a:rPr lang="en-GB" altLang="en-US" dirty="0"/>
              <a:t>These people fill the role of n</a:t>
            </a:r>
            <a:r>
              <a:rPr lang="en-GB" altLang="en-US" b="1" dirty="0"/>
              <a:t>egotiators within the team and they are diplomatic,</a:t>
            </a:r>
            <a:r>
              <a:rPr lang="en-GB" altLang="en-US" dirty="0"/>
              <a:t> and perceptive. These tend to be popular people who are very capable in their own right but who prioritize team cohesion and helping people getting along.  Their weaknesses may be a tendency to be indecisive, and maintain </a:t>
            </a:r>
            <a:r>
              <a:rPr lang="en-GB" altLang="en-US" b="1" dirty="0"/>
              <a:t>uncommitted positions during discussions and decision-making</a:t>
            </a:r>
            <a:r>
              <a:rPr lang="en-GB" altLang="en-US" dirty="0"/>
              <a:t>.</a:t>
            </a:r>
            <a:br>
              <a:rPr lang="en-GB" altLang="en-US" dirty="0"/>
            </a:br>
            <a:endParaRPr lang="en-GB" altLang="en-US" sz="1100" dirty="0"/>
          </a:p>
          <a:p>
            <a:pPr marL="0" indent="0">
              <a:buNone/>
            </a:pPr>
            <a:r>
              <a:rPr lang="en-GB" altLang="en-US" b="1" dirty="0"/>
              <a:t>3. Resource Investigator (RI)</a:t>
            </a:r>
            <a:r>
              <a:rPr lang="en-GB" altLang="en-US" dirty="0"/>
              <a:t> </a:t>
            </a:r>
          </a:p>
          <a:p>
            <a:r>
              <a:rPr lang="en-GB" altLang="en-US" dirty="0"/>
              <a:t>Resource Investigators are </a:t>
            </a:r>
            <a:r>
              <a:rPr lang="en-GB" altLang="en-US" b="1" dirty="0"/>
              <a:t>communicative</a:t>
            </a:r>
            <a:r>
              <a:rPr lang="en-GB" altLang="en-US" dirty="0"/>
              <a:t> and </a:t>
            </a:r>
            <a:r>
              <a:rPr lang="en-GB" altLang="en-US" b="1" dirty="0"/>
              <a:t>curious</a:t>
            </a:r>
            <a:r>
              <a:rPr lang="en-GB" altLang="en-US" dirty="0"/>
              <a:t>. They explore available options, develop contacts, and </a:t>
            </a:r>
            <a:r>
              <a:rPr lang="en-GB" altLang="en-US" b="1" dirty="0"/>
              <a:t>negotiate for resources on behalf of the team</a:t>
            </a:r>
            <a:r>
              <a:rPr lang="en-GB" altLang="en-US" dirty="0"/>
              <a:t>. They identify and work with external stakeholders to help the team accomplish its objective. They are outgoing and are often extroverted, meaning that others are often receptive to them and their ideas.  On the downside, </a:t>
            </a:r>
            <a:r>
              <a:rPr lang="en-GB" altLang="en-US" b="1" dirty="0"/>
              <a:t>they may lose enthusiasm quickly, and are often overly optimistic.</a:t>
            </a:r>
          </a:p>
        </p:txBody>
      </p:sp>
    </p:spTree>
    <p:extLst>
      <p:ext uri="{BB962C8B-B14F-4D97-AF65-F5344CB8AC3E}">
        <p14:creationId xmlns:p14="http://schemas.microsoft.com/office/powerpoint/2010/main" val="394064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C9A56-0980-DCB9-DA09-4926AD05F1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C0D64A-A812-8FF2-838B-1966051437FA}"/>
              </a:ext>
            </a:extLst>
          </p:cNvPr>
          <p:cNvSpPr>
            <a:spLocks noGrp="1"/>
          </p:cNvSpPr>
          <p:nvPr>
            <p:ph type="title"/>
          </p:nvPr>
        </p:nvSpPr>
        <p:spPr>
          <a:xfrm>
            <a:off x="677334" y="609600"/>
            <a:ext cx="8596668" cy="714233"/>
          </a:xfrm>
        </p:spPr>
        <p:txBody>
          <a:bodyPr/>
          <a:lstStyle/>
          <a:p>
            <a:r>
              <a:rPr lang="en-GB" altLang="en-US" b="1" u="sng" dirty="0"/>
              <a:t>Thought Oriented Roles:</a:t>
            </a:r>
            <a:endParaRPr lang="en-GB" dirty="0"/>
          </a:p>
        </p:txBody>
      </p:sp>
      <p:sp>
        <p:nvSpPr>
          <p:cNvPr id="3" name="Content Placeholder 2">
            <a:extLst>
              <a:ext uri="{FF2B5EF4-FFF2-40B4-BE49-F238E27FC236}">
                <a16:creationId xmlns:a16="http://schemas.microsoft.com/office/drawing/2014/main" id="{A0074147-8076-0F3C-4997-79173B013C04}"/>
              </a:ext>
            </a:extLst>
          </p:cNvPr>
          <p:cNvSpPr>
            <a:spLocks noGrp="1"/>
          </p:cNvSpPr>
          <p:nvPr>
            <p:ph idx="1"/>
          </p:nvPr>
        </p:nvSpPr>
        <p:spPr>
          <a:xfrm>
            <a:off x="677334" y="1323833"/>
            <a:ext cx="8596668" cy="5534167"/>
          </a:xfrm>
        </p:spPr>
        <p:txBody>
          <a:bodyPr>
            <a:normAutofit fontScale="92500" lnSpcReduction="20000"/>
          </a:bodyPr>
          <a:lstStyle/>
          <a:p>
            <a:pPr marL="0" indent="0">
              <a:buNone/>
            </a:pPr>
            <a:r>
              <a:rPr lang="en-GB" altLang="en-US" b="1" dirty="0"/>
              <a:t>4. Plant (PL)</a:t>
            </a:r>
            <a:r>
              <a:rPr lang="en-GB" altLang="en-US" dirty="0"/>
              <a:t> </a:t>
            </a:r>
          </a:p>
          <a:p>
            <a:r>
              <a:rPr lang="en-GB" altLang="en-US" dirty="0"/>
              <a:t>The Plant is the creative </a:t>
            </a:r>
            <a:r>
              <a:rPr lang="en-GB" altLang="en-US" b="1" dirty="0"/>
              <a:t>innovator who comes up with new ideas and approaches</a:t>
            </a:r>
            <a:r>
              <a:rPr lang="en-GB" altLang="en-US" dirty="0"/>
              <a:t>. They </a:t>
            </a:r>
            <a:r>
              <a:rPr lang="en-GB" altLang="en-US" b="1" dirty="0"/>
              <a:t>thrive on praise </a:t>
            </a:r>
            <a:r>
              <a:rPr lang="en-GB" altLang="en-US" dirty="0"/>
              <a:t>but criticism is especially hard for them to deal with. Plants are often introverted and prefer to work apart from the team. </a:t>
            </a:r>
            <a:r>
              <a:rPr lang="en-GB" altLang="en-US" b="1" dirty="0"/>
              <a:t>Because their ideas are so novel, they can be impractical at times. </a:t>
            </a:r>
            <a:r>
              <a:rPr lang="en-GB" altLang="en-US" dirty="0"/>
              <a:t>They may also be poor communicators and can </a:t>
            </a:r>
            <a:r>
              <a:rPr lang="en-GB" altLang="en-US" b="1" dirty="0"/>
              <a:t>tend to ignore given parameters and constraints.</a:t>
            </a:r>
            <a:br>
              <a:rPr lang="en-GB" altLang="en-US" dirty="0"/>
            </a:br>
            <a:endParaRPr lang="en-GB" altLang="en-US" sz="1400" dirty="0"/>
          </a:p>
          <a:p>
            <a:pPr marL="0" indent="0">
              <a:buNone/>
            </a:pPr>
            <a:r>
              <a:rPr lang="en-GB" altLang="en-US" b="1" dirty="0"/>
              <a:t>5. Monitor – Evaluator (ME)</a:t>
            </a:r>
            <a:r>
              <a:rPr lang="en-GB" altLang="en-US" dirty="0"/>
              <a:t> </a:t>
            </a:r>
          </a:p>
          <a:p>
            <a:r>
              <a:rPr lang="en-GB" altLang="en-US" b="1" dirty="0"/>
              <a:t>Monitor-Evaluators are best at </a:t>
            </a:r>
            <a:r>
              <a:rPr lang="en-GB" altLang="en-US" b="1" dirty="0" err="1"/>
              <a:t>analyzing</a:t>
            </a:r>
            <a:r>
              <a:rPr lang="en-GB" altLang="en-US" b="1" dirty="0"/>
              <a:t> and evaluating ideas that other people (often Plants) come up with. </a:t>
            </a:r>
            <a:r>
              <a:rPr lang="en-GB" altLang="en-US" dirty="0"/>
              <a:t>These people are shrewd and objective and they </a:t>
            </a:r>
            <a:r>
              <a:rPr lang="en-GB" altLang="en-US" b="1" dirty="0"/>
              <a:t>carefully weigh the pros and cons of all the options before coming to a decision. </a:t>
            </a:r>
            <a:r>
              <a:rPr lang="en-GB" altLang="en-US" dirty="0"/>
              <a:t> Monitor-Evaluators are </a:t>
            </a:r>
            <a:r>
              <a:rPr lang="en-GB" altLang="en-US" b="1" dirty="0"/>
              <a:t>critical thinkers </a:t>
            </a:r>
            <a:r>
              <a:rPr lang="en-GB" altLang="en-US" dirty="0"/>
              <a:t>and very strategic in their approach. They are </a:t>
            </a:r>
            <a:r>
              <a:rPr lang="en-GB" altLang="en-US" b="1" dirty="0"/>
              <a:t>often perceived as detached or unemotional</a:t>
            </a:r>
            <a:r>
              <a:rPr lang="en-GB" altLang="en-US" dirty="0"/>
              <a:t>. Sometimes they are </a:t>
            </a:r>
            <a:r>
              <a:rPr lang="en-GB" altLang="en-US" b="1" dirty="0"/>
              <a:t>poor motivators </a:t>
            </a:r>
            <a:r>
              <a:rPr lang="en-GB" altLang="en-US" dirty="0"/>
              <a:t>who react to events rather than instigating them</a:t>
            </a:r>
          </a:p>
          <a:p>
            <a:endParaRPr lang="en-GB" altLang="en-US" sz="1400" b="1" dirty="0"/>
          </a:p>
          <a:p>
            <a:pPr marL="0" indent="0">
              <a:buNone/>
            </a:pPr>
            <a:r>
              <a:rPr lang="en-GB" altLang="en-US" b="1" dirty="0"/>
              <a:t>6. Specialist (SP)</a:t>
            </a:r>
            <a:r>
              <a:rPr lang="en-GB" altLang="en-US" dirty="0"/>
              <a:t> </a:t>
            </a:r>
          </a:p>
          <a:p>
            <a:r>
              <a:rPr lang="en-GB" altLang="en-US" dirty="0"/>
              <a:t>Specialists are </a:t>
            </a:r>
            <a:r>
              <a:rPr lang="en-GB" altLang="en-US" b="1" dirty="0"/>
              <a:t>people who have specialized knowledge that is needed to get the job done</a:t>
            </a:r>
            <a:r>
              <a:rPr lang="en-GB" altLang="en-US" dirty="0"/>
              <a:t>. They pride themselves on their skills and abilities, and they work to maintain their professional status. </a:t>
            </a:r>
            <a:r>
              <a:rPr lang="en-GB" altLang="en-US" b="1" dirty="0"/>
              <a:t>Their job within the team is to be an expert in the area, and they commit themselves fully to their field of expertise</a:t>
            </a:r>
            <a:r>
              <a:rPr lang="en-GB" altLang="en-US" dirty="0"/>
              <a:t>.  This may </a:t>
            </a:r>
            <a:r>
              <a:rPr lang="en-GB" altLang="en-US" b="1" dirty="0"/>
              <a:t>limit their contribution, and lead to a preoccupation with technicalities</a:t>
            </a:r>
            <a:r>
              <a:rPr lang="en-GB" altLang="en-US" dirty="0"/>
              <a:t> at the expense of the bigger picture.</a:t>
            </a:r>
          </a:p>
        </p:txBody>
      </p:sp>
    </p:spTree>
    <p:extLst>
      <p:ext uri="{BB962C8B-B14F-4D97-AF65-F5344CB8AC3E}">
        <p14:creationId xmlns:p14="http://schemas.microsoft.com/office/powerpoint/2010/main" val="3702472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5C8F6-6C4E-D580-EAE4-AF20542671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0CE5CF-7E0C-1A65-7A9F-06924B411ADA}"/>
              </a:ext>
            </a:extLst>
          </p:cNvPr>
          <p:cNvSpPr>
            <a:spLocks noGrp="1"/>
          </p:cNvSpPr>
          <p:nvPr>
            <p:ph type="title"/>
          </p:nvPr>
        </p:nvSpPr>
        <p:spPr>
          <a:xfrm>
            <a:off x="677334" y="609600"/>
            <a:ext cx="8596668" cy="714233"/>
          </a:xfrm>
        </p:spPr>
        <p:txBody>
          <a:bodyPr/>
          <a:lstStyle/>
          <a:p>
            <a:r>
              <a:rPr lang="en-GB" altLang="en-US" b="1" u="sng" dirty="0"/>
              <a:t>Action Oriented Roles:</a:t>
            </a:r>
            <a:endParaRPr lang="en-GB" dirty="0"/>
          </a:p>
        </p:txBody>
      </p:sp>
      <p:sp>
        <p:nvSpPr>
          <p:cNvPr id="3" name="Content Placeholder 2">
            <a:extLst>
              <a:ext uri="{FF2B5EF4-FFF2-40B4-BE49-F238E27FC236}">
                <a16:creationId xmlns:a16="http://schemas.microsoft.com/office/drawing/2014/main" id="{26CAF33D-E044-CCB9-1B28-3999E29335F2}"/>
              </a:ext>
            </a:extLst>
          </p:cNvPr>
          <p:cNvSpPr>
            <a:spLocks noGrp="1"/>
          </p:cNvSpPr>
          <p:nvPr>
            <p:ph idx="1"/>
          </p:nvPr>
        </p:nvSpPr>
        <p:spPr>
          <a:xfrm>
            <a:off x="677334" y="1323833"/>
            <a:ext cx="8596668" cy="5534167"/>
          </a:xfrm>
        </p:spPr>
        <p:txBody>
          <a:bodyPr>
            <a:normAutofit fontScale="92500" lnSpcReduction="20000"/>
          </a:bodyPr>
          <a:lstStyle/>
          <a:p>
            <a:pPr marL="365760" indent="-256032">
              <a:buNone/>
              <a:defRPr/>
            </a:pPr>
            <a:r>
              <a:rPr lang="en-GB" b="1" dirty="0"/>
              <a:t>7. Shaper (SH)</a:t>
            </a:r>
            <a:r>
              <a:rPr lang="en-GB" dirty="0"/>
              <a:t> </a:t>
            </a:r>
          </a:p>
          <a:p>
            <a:pPr marL="395478" indent="-285750">
              <a:defRPr/>
            </a:pPr>
            <a:r>
              <a:rPr lang="en-GB" dirty="0"/>
              <a:t>Shapers are people who challenge the team to improve. They are dynamic and </a:t>
            </a:r>
            <a:r>
              <a:rPr lang="en-GB" b="1" dirty="0"/>
              <a:t>usually extroverted people who enjoy stimulating others</a:t>
            </a:r>
            <a:r>
              <a:rPr lang="en-GB" dirty="0"/>
              <a:t>, questioning norms, and finding the best approaches to problems. Shapers often see obstacles as exciting challenges and they tend to have the courage to push on when others feel like quitting.  Their </a:t>
            </a:r>
            <a:r>
              <a:rPr lang="en-GB" b="1" dirty="0"/>
              <a:t>potential weaknesses may be that they’re argumentative</a:t>
            </a:r>
            <a:r>
              <a:rPr lang="en-GB" dirty="0"/>
              <a:t>, and that they may offend people’s feelings.</a:t>
            </a:r>
          </a:p>
          <a:p>
            <a:pPr marL="365760" indent="-256032">
              <a:buNone/>
              <a:defRPr/>
            </a:pPr>
            <a:r>
              <a:rPr lang="en-GB" b="1" dirty="0"/>
              <a:t>8. Implementer (IMP)</a:t>
            </a:r>
            <a:r>
              <a:rPr lang="en-GB" dirty="0"/>
              <a:t> </a:t>
            </a:r>
          </a:p>
          <a:p>
            <a:pPr marL="395478" indent="-285750">
              <a:defRPr/>
            </a:pPr>
            <a:r>
              <a:rPr lang="en-GB" dirty="0"/>
              <a:t>Implementers are the people who get things done. They turn the team’s ideas and concepts into </a:t>
            </a:r>
            <a:r>
              <a:rPr lang="en-GB" b="1" dirty="0"/>
              <a:t>practical actions and plans</a:t>
            </a:r>
            <a:r>
              <a:rPr lang="en-GB" dirty="0"/>
              <a:t>. They are typically </a:t>
            </a:r>
            <a:r>
              <a:rPr lang="en-GB" b="1" dirty="0"/>
              <a:t>conservative, disciplined people </a:t>
            </a:r>
            <a:r>
              <a:rPr lang="en-GB" dirty="0"/>
              <a:t>who work systematically and efficiently and are </a:t>
            </a:r>
            <a:r>
              <a:rPr lang="en-GB" b="1" dirty="0"/>
              <a:t>very well organized</a:t>
            </a:r>
            <a:r>
              <a:rPr lang="en-GB" dirty="0"/>
              <a:t>. These are the people who you can count on to get the job done.  On the downside, Implementers </a:t>
            </a:r>
            <a:r>
              <a:rPr lang="en-GB" b="1" dirty="0"/>
              <a:t>may be inflexible </a:t>
            </a:r>
            <a:r>
              <a:rPr lang="en-GB" dirty="0"/>
              <a:t>and somewhat </a:t>
            </a:r>
            <a:r>
              <a:rPr lang="en-GB" b="1" dirty="0"/>
              <a:t>resistant to change.</a:t>
            </a:r>
          </a:p>
          <a:p>
            <a:pPr marL="365760" indent="-256032">
              <a:buNone/>
              <a:defRPr/>
            </a:pPr>
            <a:r>
              <a:rPr lang="en-GB" b="1" dirty="0"/>
              <a:t>9. Completer Finisher (CF)</a:t>
            </a:r>
            <a:r>
              <a:rPr lang="en-GB" dirty="0"/>
              <a:t> </a:t>
            </a:r>
          </a:p>
          <a:p>
            <a:pPr marL="395478" indent="-285750">
              <a:defRPr/>
            </a:pPr>
            <a:r>
              <a:rPr lang="en-GB" b="1" dirty="0"/>
              <a:t>Completer–Finishers are the people who see that projects are completed thoroughly</a:t>
            </a:r>
            <a:r>
              <a:rPr lang="en-GB" dirty="0"/>
              <a:t>. They ensure there have been no errors or omissions and they pay attention to the smallest of details. They are very concerned with deadlines and will push the team to make sure the job is completed on time. They are described as</a:t>
            </a:r>
            <a:r>
              <a:rPr lang="en-GB" b="1" dirty="0"/>
              <a:t> perfectionists </a:t>
            </a:r>
            <a:r>
              <a:rPr lang="en-GB" dirty="0"/>
              <a:t>who are orderly, conscientious, and anxious.  However, a Completer-Finisher </a:t>
            </a:r>
            <a:r>
              <a:rPr lang="en-GB" b="1" dirty="0"/>
              <a:t>may worry unnecessarily and find it hard to delegate</a:t>
            </a:r>
            <a:r>
              <a:rPr lang="en-GB" dirty="0"/>
              <a:t>.</a:t>
            </a:r>
          </a:p>
          <a:p>
            <a:pPr marL="0" indent="0">
              <a:buNone/>
            </a:pPr>
            <a:endParaRPr lang="en-GB" altLang="en-US" b="1" dirty="0"/>
          </a:p>
        </p:txBody>
      </p:sp>
    </p:spTree>
    <p:extLst>
      <p:ext uri="{BB962C8B-B14F-4D97-AF65-F5344CB8AC3E}">
        <p14:creationId xmlns:p14="http://schemas.microsoft.com/office/powerpoint/2010/main" val="2239334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49693-21E5-38B8-9DA1-C797F52F70DE}"/>
              </a:ext>
            </a:extLst>
          </p:cNvPr>
          <p:cNvSpPr>
            <a:spLocks noGrp="1"/>
          </p:cNvSpPr>
          <p:nvPr>
            <p:ph type="title"/>
          </p:nvPr>
        </p:nvSpPr>
        <p:spPr/>
        <p:txBody>
          <a:bodyPr/>
          <a:lstStyle/>
          <a:p>
            <a:r>
              <a:rPr lang="en-GB" dirty="0"/>
              <a:t>Balance is key! What happens if…</a:t>
            </a:r>
          </a:p>
        </p:txBody>
      </p:sp>
      <p:grpSp>
        <p:nvGrpSpPr>
          <p:cNvPr id="12" name="Group 11">
            <a:extLst>
              <a:ext uri="{FF2B5EF4-FFF2-40B4-BE49-F238E27FC236}">
                <a16:creationId xmlns:a16="http://schemas.microsoft.com/office/drawing/2014/main" id="{2D75C8CE-859E-C7DC-6D22-2589C9A9932A}"/>
              </a:ext>
            </a:extLst>
          </p:cNvPr>
          <p:cNvGrpSpPr/>
          <p:nvPr/>
        </p:nvGrpSpPr>
        <p:grpSpPr>
          <a:xfrm>
            <a:off x="677334" y="2162483"/>
            <a:ext cx="8596667" cy="1250639"/>
            <a:chOff x="677334" y="2162483"/>
            <a:chExt cx="8596667" cy="1250639"/>
          </a:xfrm>
        </p:grpSpPr>
        <p:sp>
          <p:nvSpPr>
            <p:cNvPr id="6" name="Freeform: Shape 5">
              <a:extLst>
                <a:ext uri="{FF2B5EF4-FFF2-40B4-BE49-F238E27FC236}">
                  <a16:creationId xmlns:a16="http://schemas.microsoft.com/office/drawing/2014/main" id="{5AFF9CCE-D520-EABF-E199-C0C835061F4B}"/>
                </a:ext>
              </a:extLst>
            </p:cNvPr>
            <p:cNvSpPr/>
            <p:nvPr/>
          </p:nvSpPr>
          <p:spPr>
            <a:xfrm>
              <a:off x="3772134" y="2287549"/>
              <a:ext cx="5501867" cy="1000511"/>
            </a:xfrm>
            <a:custGeom>
              <a:avLst/>
              <a:gdLst>
                <a:gd name="connsiteX0" fmla="*/ 166755 w 1000511"/>
                <a:gd name="connsiteY0" fmla="*/ 0 h 5501867"/>
                <a:gd name="connsiteX1" fmla="*/ 833756 w 1000511"/>
                <a:gd name="connsiteY1" fmla="*/ 0 h 5501867"/>
                <a:gd name="connsiteX2" fmla="*/ 1000511 w 1000511"/>
                <a:gd name="connsiteY2" fmla="*/ 166755 h 5501867"/>
                <a:gd name="connsiteX3" fmla="*/ 1000511 w 1000511"/>
                <a:gd name="connsiteY3" fmla="*/ 5501867 h 5501867"/>
                <a:gd name="connsiteX4" fmla="*/ 1000511 w 1000511"/>
                <a:gd name="connsiteY4" fmla="*/ 5501867 h 5501867"/>
                <a:gd name="connsiteX5" fmla="*/ 0 w 1000511"/>
                <a:gd name="connsiteY5" fmla="*/ 5501867 h 5501867"/>
                <a:gd name="connsiteX6" fmla="*/ 0 w 1000511"/>
                <a:gd name="connsiteY6" fmla="*/ 5501867 h 5501867"/>
                <a:gd name="connsiteX7" fmla="*/ 0 w 1000511"/>
                <a:gd name="connsiteY7" fmla="*/ 166755 h 5501867"/>
                <a:gd name="connsiteX8" fmla="*/ 166755 w 1000511"/>
                <a:gd name="connsiteY8" fmla="*/ 0 h 55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511" h="5501867">
                  <a:moveTo>
                    <a:pt x="1000511" y="916997"/>
                  </a:moveTo>
                  <a:lnTo>
                    <a:pt x="1000511" y="4584870"/>
                  </a:lnTo>
                  <a:cubicBezTo>
                    <a:pt x="1000511" y="5091311"/>
                    <a:pt x="986934" y="5501864"/>
                    <a:pt x="970187" y="5501864"/>
                  </a:cubicBezTo>
                  <a:lnTo>
                    <a:pt x="0" y="5501864"/>
                  </a:lnTo>
                  <a:lnTo>
                    <a:pt x="0" y="5501864"/>
                  </a:lnTo>
                  <a:lnTo>
                    <a:pt x="0" y="3"/>
                  </a:lnTo>
                  <a:lnTo>
                    <a:pt x="0" y="3"/>
                  </a:lnTo>
                  <a:lnTo>
                    <a:pt x="970187" y="3"/>
                  </a:lnTo>
                  <a:cubicBezTo>
                    <a:pt x="986934" y="3"/>
                    <a:pt x="1000511" y="410556"/>
                    <a:pt x="1000511" y="916997"/>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73605" rIns="98370" bIns="73607" numCol="1" spcCol="1270" anchor="ctr" anchorCtr="0">
              <a:noAutofit/>
            </a:bodyPr>
            <a:lstStyle/>
            <a:p>
              <a:pPr marL="114300" lvl="1" indent="-114300" algn="l" defTabSz="577850">
                <a:lnSpc>
                  <a:spcPct val="90000"/>
                </a:lnSpc>
                <a:spcBef>
                  <a:spcPct val="0"/>
                </a:spcBef>
                <a:spcAft>
                  <a:spcPct val="15000"/>
                </a:spcAft>
                <a:buChar char="•"/>
              </a:pPr>
              <a:r>
                <a:rPr lang="en-GB" sz="1300" kern="1200"/>
                <a:t>No Co-Ordinator: lack of leadership or direction</a:t>
              </a:r>
              <a:endParaRPr lang="en-US" sz="1300" kern="1200"/>
            </a:p>
            <a:p>
              <a:pPr marL="114300" lvl="1" indent="-114300" algn="l" defTabSz="577850">
                <a:lnSpc>
                  <a:spcPct val="90000"/>
                </a:lnSpc>
                <a:spcBef>
                  <a:spcPct val="0"/>
                </a:spcBef>
                <a:spcAft>
                  <a:spcPct val="15000"/>
                </a:spcAft>
                <a:buChar char="•"/>
              </a:pPr>
              <a:r>
                <a:rPr lang="en-GB" sz="1300" kern="1200"/>
                <a:t>No Completer Finisher: missed deadlines, poor quality due to lack of attention to detail</a:t>
              </a:r>
              <a:endParaRPr lang="en-US" sz="1300" kern="1200"/>
            </a:p>
          </p:txBody>
        </p:sp>
        <p:sp>
          <p:nvSpPr>
            <p:cNvPr id="7" name="Freeform: Shape 6">
              <a:extLst>
                <a:ext uri="{FF2B5EF4-FFF2-40B4-BE49-F238E27FC236}">
                  <a16:creationId xmlns:a16="http://schemas.microsoft.com/office/drawing/2014/main" id="{2B33135A-10D4-1E27-DB36-AA5BEABD51A0}"/>
                </a:ext>
              </a:extLst>
            </p:cNvPr>
            <p:cNvSpPr/>
            <p:nvPr/>
          </p:nvSpPr>
          <p:spPr>
            <a:xfrm>
              <a:off x="677334" y="2162483"/>
              <a:ext cx="3094800" cy="1250639"/>
            </a:xfrm>
            <a:custGeom>
              <a:avLst/>
              <a:gdLst>
                <a:gd name="connsiteX0" fmla="*/ 0 w 3094800"/>
                <a:gd name="connsiteY0" fmla="*/ 208444 h 1250639"/>
                <a:gd name="connsiteX1" fmla="*/ 208444 w 3094800"/>
                <a:gd name="connsiteY1" fmla="*/ 0 h 1250639"/>
                <a:gd name="connsiteX2" fmla="*/ 2886356 w 3094800"/>
                <a:gd name="connsiteY2" fmla="*/ 0 h 1250639"/>
                <a:gd name="connsiteX3" fmla="*/ 3094800 w 3094800"/>
                <a:gd name="connsiteY3" fmla="*/ 208444 h 1250639"/>
                <a:gd name="connsiteX4" fmla="*/ 3094800 w 3094800"/>
                <a:gd name="connsiteY4" fmla="*/ 1042195 h 1250639"/>
                <a:gd name="connsiteX5" fmla="*/ 2886356 w 3094800"/>
                <a:gd name="connsiteY5" fmla="*/ 1250639 h 1250639"/>
                <a:gd name="connsiteX6" fmla="*/ 208444 w 3094800"/>
                <a:gd name="connsiteY6" fmla="*/ 1250639 h 1250639"/>
                <a:gd name="connsiteX7" fmla="*/ 0 w 3094800"/>
                <a:gd name="connsiteY7" fmla="*/ 1042195 h 1250639"/>
                <a:gd name="connsiteX8" fmla="*/ 0 w 3094800"/>
                <a:gd name="connsiteY8" fmla="*/ 208444 h 1250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4800" h="1250639">
                  <a:moveTo>
                    <a:pt x="0" y="208444"/>
                  </a:moveTo>
                  <a:cubicBezTo>
                    <a:pt x="0" y="93324"/>
                    <a:pt x="93324" y="0"/>
                    <a:pt x="208444" y="0"/>
                  </a:cubicBezTo>
                  <a:lnTo>
                    <a:pt x="2886356" y="0"/>
                  </a:lnTo>
                  <a:cubicBezTo>
                    <a:pt x="3001476" y="0"/>
                    <a:pt x="3094800" y="93324"/>
                    <a:pt x="3094800" y="208444"/>
                  </a:cubicBezTo>
                  <a:lnTo>
                    <a:pt x="3094800" y="1042195"/>
                  </a:lnTo>
                  <a:cubicBezTo>
                    <a:pt x="3094800" y="1157315"/>
                    <a:pt x="3001476" y="1250639"/>
                    <a:pt x="2886356" y="1250639"/>
                  </a:cubicBezTo>
                  <a:lnTo>
                    <a:pt x="208444" y="1250639"/>
                  </a:lnTo>
                  <a:cubicBezTo>
                    <a:pt x="93324" y="1250639"/>
                    <a:pt x="0" y="1157315"/>
                    <a:pt x="0" y="1042195"/>
                  </a:cubicBezTo>
                  <a:lnTo>
                    <a:pt x="0" y="2084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0111" tIns="110581" rIns="160111" bIns="110581" numCol="1" spcCol="1270" anchor="ctr" anchorCtr="0">
              <a:noAutofit/>
            </a:bodyPr>
            <a:lstStyle/>
            <a:p>
              <a:pPr marL="0" lvl="0" indent="0" algn="ctr" defTabSz="1155700">
                <a:lnSpc>
                  <a:spcPct val="90000"/>
                </a:lnSpc>
                <a:spcBef>
                  <a:spcPct val="0"/>
                </a:spcBef>
                <a:spcAft>
                  <a:spcPct val="35000"/>
                </a:spcAft>
                <a:buNone/>
              </a:pPr>
              <a:r>
                <a:rPr lang="en-GB" sz="2600" kern="1200"/>
                <a:t>Roles are missing?</a:t>
              </a:r>
              <a:endParaRPr lang="en-US" sz="2600" kern="1200"/>
            </a:p>
          </p:txBody>
        </p:sp>
      </p:grpSp>
      <p:grpSp>
        <p:nvGrpSpPr>
          <p:cNvPr id="13" name="Group 12">
            <a:extLst>
              <a:ext uri="{FF2B5EF4-FFF2-40B4-BE49-F238E27FC236}">
                <a16:creationId xmlns:a16="http://schemas.microsoft.com/office/drawing/2014/main" id="{52CE67E7-1496-9192-8F8E-191311473BDB}"/>
              </a:ext>
            </a:extLst>
          </p:cNvPr>
          <p:cNvGrpSpPr/>
          <p:nvPr/>
        </p:nvGrpSpPr>
        <p:grpSpPr>
          <a:xfrm>
            <a:off x="677334" y="3475655"/>
            <a:ext cx="8596667" cy="1250639"/>
            <a:chOff x="677334" y="3475655"/>
            <a:chExt cx="8596667" cy="1250639"/>
          </a:xfrm>
        </p:grpSpPr>
        <p:sp>
          <p:nvSpPr>
            <p:cNvPr id="8" name="Freeform: Shape 7">
              <a:extLst>
                <a:ext uri="{FF2B5EF4-FFF2-40B4-BE49-F238E27FC236}">
                  <a16:creationId xmlns:a16="http://schemas.microsoft.com/office/drawing/2014/main" id="{DFA5659B-AC4A-1C3B-38D8-5948B066178D}"/>
                </a:ext>
              </a:extLst>
            </p:cNvPr>
            <p:cNvSpPr/>
            <p:nvPr/>
          </p:nvSpPr>
          <p:spPr>
            <a:xfrm>
              <a:off x="3772134" y="3600720"/>
              <a:ext cx="5501867" cy="1000511"/>
            </a:xfrm>
            <a:custGeom>
              <a:avLst/>
              <a:gdLst>
                <a:gd name="connsiteX0" fmla="*/ 166755 w 1000511"/>
                <a:gd name="connsiteY0" fmla="*/ 0 h 5501867"/>
                <a:gd name="connsiteX1" fmla="*/ 833756 w 1000511"/>
                <a:gd name="connsiteY1" fmla="*/ 0 h 5501867"/>
                <a:gd name="connsiteX2" fmla="*/ 1000511 w 1000511"/>
                <a:gd name="connsiteY2" fmla="*/ 166755 h 5501867"/>
                <a:gd name="connsiteX3" fmla="*/ 1000511 w 1000511"/>
                <a:gd name="connsiteY3" fmla="*/ 5501867 h 5501867"/>
                <a:gd name="connsiteX4" fmla="*/ 1000511 w 1000511"/>
                <a:gd name="connsiteY4" fmla="*/ 5501867 h 5501867"/>
                <a:gd name="connsiteX5" fmla="*/ 0 w 1000511"/>
                <a:gd name="connsiteY5" fmla="*/ 5501867 h 5501867"/>
                <a:gd name="connsiteX6" fmla="*/ 0 w 1000511"/>
                <a:gd name="connsiteY6" fmla="*/ 5501867 h 5501867"/>
                <a:gd name="connsiteX7" fmla="*/ 0 w 1000511"/>
                <a:gd name="connsiteY7" fmla="*/ 166755 h 5501867"/>
                <a:gd name="connsiteX8" fmla="*/ 166755 w 1000511"/>
                <a:gd name="connsiteY8" fmla="*/ 0 h 55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511" h="5501867">
                  <a:moveTo>
                    <a:pt x="1000511" y="916997"/>
                  </a:moveTo>
                  <a:lnTo>
                    <a:pt x="1000511" y="4584870"/>
                  </a:lnTo>
                  <a:cubicBezTo>
                    <a:pt x="1000511" y="5091311"/>
                    <a:pt x="986934" y="5501864"/>
                    <a:pt x="970187" y="5501864"/>
                  </a:cubicBezTo>
                  <a:lnTo>
                    <a:pt x="0" y="5501864"/>
                  </a:lnTo>
                  <a:lnTo>
                    <a:pt x="0" y="5501864"/>
                  </a:lnTo>
                  <a:lnTo>
                    <a:pt x="0" y="3"/>
                  </a:lnTo>
                  <a:lnTo>
                    <a:pt x="0" y="3"/>
                  </a:lnTo>
                  <a:lnTo>
                    <a:pt x="970187" y="3"/>
                  </a:lnTo>
                  <a:cubicBezTo>
                    <a:pt x="986934" y="3"/>
                    <a:pt x="1000511" y="410556"/>
                    <a:pt x="1000511" y="916997"/>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73605" rIns="98370" bIns="73607"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Too many Shapers: can lead to conflict or competition</a:t>
              </a:r>
              <a:endParaRPr lang="en-US" sz="1300" kern="1200" dirty="0"/>
            </a:p>
            <a:p>
              <a:pPr marL="114300" lvl="1" indent="-114300" algn="l" defTabSz="577850">
                <a:lnSpc>
                  <a:spcPct val="90000"/>
                </a:lnSpc>
                <a:spcBef>
                  <a:spcPct val="0"/>
                </a:spcBef>
                <a:spcAft>
                  <a:spcPct val="15000"/>
                </a:spcAft>
                <a:buChar char="•"/>
              </a:pPr>
              <a:r>
                <a:rPr lang="en-GB" sz="1300" kern="1200" dirty="0"/>
                <a:t>Too many Plants: lots of ideas but lack of practical execution or focus</a:t>
              </a:r>
              <a:endParaRPr lang="en-US" sz="1300" kern="1200" dirty="0"/>
            </a:p>
          </p:txBody>
        </p:sp>
        <p:sp>
          <p:nvSpPr>
            <p:cNvPr id="9" name="Freeform: Shape 8">
              <a:extLst>
                <a:ext uri="{FF2B5EF4-FFF2-40B4-BE49-F238E27FC236}">
                  <a16:creationId xmlns:a16="http://schemas.microsoft.com/office/drawing/2014/main" id="{5895DA56-548B-529E-C885-0A52FA911761}"/>
                </a:ext>
              </a:extLst>
            </p:cNvPr>
            <p:cNvSpPr/>
            <p:nvPr/>
          </p:nvSpPr>
          <p:spPr>
            <a:xfrm>
              <a:off x="677334" y="3475655"/>
              <a:ext cx="3094800" cy="1250639"/>
            </a:xfrm>
            <a:custGeom>
              <a:avLst/>
              <a:gdLst>
                <a:gd name="connsiteX0" fmla="*/ 0 w 3094800"/>
                <a:gd name="connsiteY0" fmla="*/ 208444 h 1250639"/>
                <a:gd name="connsiteX1" fmla="*/ 208444 w 3094800"/>
                <a:gd name="connsiteY1" fmla="*/ 0 h 1250639"/>
                <a:gd name="connsiteX2" fmla="*/ 2886356 w 3094800"/>
                <a:gd name="connsiteY2" fmla="*/ 0 h 1250639"/>
                <a:gd name="connsiteX3" fmla="*/ 3094800 w 3094800"/>
                <a:gd name="connsiteY3" fmla="*/ 208444 h 1250639"/>
                <a:gd name="connsiteX4" fmla="*/ 3094800 w 3094800"/>
                <a:gd name="connsiteY4" fmla="*/ 1042195 h 1250639"/>
                <a:gd name="connsiteX5" fmla="*/ 2886356 w 3094800"/>
                <a:gd name="connsiteY5" fmla="*/ 1250639 h 1250639"/>
                <a:gd name="connsiteX6" fmla="*/ 208444 w 3094800"/>
                <a:gd name="connsiteY6" fmla="*/ 1250639 h 1250639"/>
                <a:gd name="connsiteX7" fmla="*/ 0 w 3094800"/>
                <a:gd name="connsiteY7" fmla="*/ 1042195 h 1250639"/>
                <a:gd name="connsiteX8" fmla="*/ 0 w 3094800"/>
                <a:gd name="connsiteY8" fmla="*/ 208444 h 1250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4800" h="1250639">
                  <a:moveTo>
                    <a:pt x="0" y="208444"/>
                  </a:moveTo>
                  <a:cubicBezTo>
                    <a:pt x="0" y="93324"/>
                    <a:pt x="93324" y="0"/>
                    <a:pt x="208444" y="0"/>
                  </a:cubicBezTo>
                  <a:lnTo>
                    <a:pt x="2886356" y="0"/>
                  </a:lnTo>
                  <a:cubicBezTo>
                    <a:pt x="3001476" y="0"/>
                    <a:pt x="3094800" y="93324"/>
                    <a:pt x="3094800" y="208444"/>
                  </a:cubicBezTo>
                  <a:lnTo>
                    <a:pt x="3094800" y="1042195"/>
                  </a:lnTo>
                  <a:cubicBezTo>
                    <a:pt x="3094800" y="1157315"/>
                    <a:pt x="3001476" y="1250639"/>
                    <a:pt x="2886356" y="1250639"/>
                  </a:cubicBezTo>
                  <a:lnTo>
                    <a:pt x="208444" y="1250639"/>
                  </a:lnTo>
                  <a:cubicBezTo>
                    <a:pt x="93324" y="1250639"/>
                    <a:pt x="0" y="1157315"/>
                    <a:pt x="0" y="1042195"/>
                  </a:cubicBezTo>
                  <a:lnTo>
                    <a:pt x="0" y="2084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0111" tIns="110581" rIns="160111" bIns="110581" numCol="1" spcCol="1270" anchor="ctr" anchorCtr="0">
              <a:noAutofit/>
            </a:bodyPr>
            <a:lstStyle/>
            <a:p>
              <a:pPr marL="0" lvl="0" indent="0" algn="ctr" defTabSz="1155700">
                <a:lnSpc>
                  <a:spcPct val="90000"/>
                </a:lnSpc>
                <a:spcBef>
                  <a:spcPct val="0"/>
                </a:spcBef>
                <a:spcAft>
                  <a:spcPct val="35000"/>
                </a:spcAft>
                <a:buNone/>
              </a:pPr>
              <a:r>
                <a:rPr lang="en-GB" sz="2600" kern="1200" dirty="0"/>
                <a:t>Roles are overrepresented?</a:t>
              </a:r>
              <a:endParaRPr lang="en-US" sz="2600" kern="1200" dirty="0"/>
            </a:p>
          </p:txBody>
        </p:sp>
      </p:grpSp>
      <p:grpSp>
        <p:nvGrpSpPr>
          <p:cNvPr id="14" name="Group 13">
            <a:extLst>
              <a:ext uri="{FF2B5EF4-FFF2-40B4-BE49-F238E27FC236}">
                <a16:creationId xmlns:a16="http://schemas.microsoft.com/office/drawing/2014/main" id="{61C6EBC5-5EE5-913C-FBC9-51465C1E6AAA}"/>
              </a:ext>
            </a:extLst>
          </p:cNvPr>
          <p:cNvGrpSpPr/>
          <p:nvPr/>
        </p:nvGrpSpPr>
        <p:grpSpPr>
          <a:xfrm>
            <a:off x="677334" y="4788827"/>
            <a:ext cx="8596667" cy="1250639"/>
            <a:chOff x="677334" y="4788827"/>
            <a:chExt cx="8596667" cy="1250639"/>
          </a:xfrm>
        </p:grpSpPr>
        <p:sp>
          <p:nvSpPr>
            <p:cNvPr id="10" name="Freeform: Shape 9">
              <a:extLst>
                <a:ext uri="{FF2B5EF4-FFF2-40B4-BE49-F238E27FC236}">
                  <a16:creationId xmlns:a16="http://schemas.microsoft.com/office/drawing/2014/main" id="{03A12BA8-E526-5B93-5F3E-DACCAA865068}"/>
                </a:ext>
              </a:extLst>
            </p:cNvPr>
            <p:cNvSpPr/>
            <p:nvPr/>
          </p:nvSpPr>
          <p:spPr>
            <a:xfrm>
              <a:off x="3772134" y="4913891"/>
              <a:ext cx="5501867" cy="1000511"/>
            </a:xfrm>
            <a:custGeom>
              <a:avLst/>
              <a:gdLst>
                <a:gd name="connsiteX0" fmla="*/ 166755 w 1000511"/>
                <a:gd name="connsiteY0" fmla="*/ 0 h 5501867"/>
                <a:gd name="connsiteX1" fmla="*/ 833756 w 1000511"/>
                <a:gd name="connsiteY1" fmla="*/ 0 h 5501867"/>
                <a:gd name="connsiteX2" fmla="*/ 1000511 w 1000511"/>
                <a:gd name="connsiteY2" fmla="*/ 166755 h 5501867"/>
                <a:gd name="connsiteX3" fmla="*/ 1000511 w 1000511"/>
                <a:gd name="connsiteY3" fmla="*/ 5501867 h 5501867"/>
                <a:gd name="connsiteX4" fmla="*/ 1000511 w 1000511"/>
                <a:gd name="connsiteY4" fmla="*/ 5501867 h 5501867"/>
                <a:gd name="connsiteX5" fmla="*/ 0 w 1000511"/>
                <a:gd name="connsiteY5" fmla="*/ 5501867 h 5501867"/>
                <a:gd name="connsiteX6" fmla="*/ 0 w 1000511"/>
                <a:gd name="connsiteY6" fmla="*/ 5501867 h 5501867"/>
                <a:gd name="connsiteX7" fmla="*/ 0 w 1000511"/>
                <a:gd name="connsiteY7" fmla="*/ 166755 h 5501867"/>
                <a:gd name="connsiteX8" fmla="*/ 166755 w 1000511"/>
                <a:gd name="connsiteY8" fmla="*/ 0 h 55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511" h="5501867">
                  <a:moveTo>
                    <a:pt x="1000511" y="916997"/>
                  </a:moveTo>
                  <a:lnTo>
                    <a:pt x="1000511" y="4584870"/>
                  </a:lnTo>
                  <a:cubicBezTo>
                    <a:pt x="1000511" y="5091311"/>
                    <a:pt x="986934" y="5501864"/>
                    <a:pt x="970187" y="5501864"/>
                  </a:cubicBezTo>
                  <a:lnTo>
                    <a:pt x="0" y="5501864"/>
                  </a:lnTo>
                  <a:lnTo>
                    <a:pt x="0" y="5501864"/>
                  </a:lnTo>
                  <a:lnTo>
                    <a:pt x="0" y="3"/>
                  </a:lnTo>
                  <a:lnTo>
                    <a:pt x="0" y="3"/>
                  </a:lnTo>
                  <a:lnTo>
                    <a:pt x="970187" y="3"/>
                  </a:lnTo>
                  <a:cubicBezTo>
                    <a:pt x="986934" y="3"/>
                    <a:pt x="1000511" y="410556"/>
                    <a:pt x="1000511" y="916997"/>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73606" rIns="98370" bIns="73606" numCol="1" spcCol="1270" anchor="ctr" anchorCtr="0">
              <a:noAutofit/>
            </a:bodyPr>
            <a:lstStyle/>
            <a:p>
              <a:pPr marL="114300" lvl="1" indent="-114300" algn="l" defTabSz="577850">
                <a:lnSpc>
                  <a:spcPct val="90000"/>
                </a:lnSpc>
                <a:spcBef>
                  <a:spcPct val="0"/>
                </a:spcBef>
                <a:spcAft>
                  <a:spcPct val="15000"/>
                </a:spcAft>
                <a:buChar char="•"/>
              </a:pPr>
              <a:r>
                <a:rPr lang="en-GB" sz="1300" kern="1200"/>
                <a:t>Shaper vs Teamworker: Shapers push for results while Teamworkers proiritise harmony – this can lead to conflict</a:t>
              </a:r>
              <a:endParaRPr lang="en-US" sz="1300" kern="1200"/>
            </a:p>
            <a:p>
              <a:pPr marL="114300" lvl="1" indent="-114300" algn="l" defTabSz="577850">
                <a:lnSpc>
                  <a:spcPct val="90000"/>
                </a:lnSpc>
                <a:spcBef>
                  <a:spcPct val="0"/>
                </a:spcBef>
                <a:spcAft>
                  <a:spcPct val="15000"/>
                </a:spcAft>
                <a:buChar char="•"/>
              </a:pPr>
              <a:r>
                <a:rPr lang="en-GB" sz="1300" kern="1200"/>
                <a:t>Plant vs Implementer: Creative ideas from the Plants may clash with the practical execution from the Implementers causing frustration</a:t>
              </a:r>
              <a:endParaRPr lang="en-US" sz="1300" kern="1200"/>
            </a:p>
          </p:txBody>
        </p:sp>
        <p:sp>
          <p:nvSpPr>
            <p:cNvPr id="11" name="Freeform: Shape 10">
              <a:extLst>
                <a:ext uri="{FF2B5EF4-FFF2-40B4-BE49-F238E27FC236}">
                  <a16:creationId xmlns:a16="http://schemas.microsoft.com/office/drawing/2014/main" id="{95EEE89F-E891-916A-3083-C91F7337531A}"/>
                </a:ext>
              </a:extLst>
            </p:cNvPr>
            <p:cNvSpPr/>
            <p:nvPr/>
          </p:nvSpPr>
          <p:spPr>
            <a:xfrm>
              <a:off x="677334" y="4788827"/>
              <a:ext cx="3094800" cy="1250639"/>
            </a:xfrm>
            <a:custGeom>
              <a:avLst/>
              <a:gdLst>
                <a:gd name="connsiteX0" fmla="*/ 0 w 3094800"/>
                <a:gd name="connsiteY0" fmla="*/ 208444 h 1250639"/>
                <a:gd name="connsiteX1" fmla="*/ 208444 w 3094800"/>
                <a:gd name="connsiteY1" fmla="*/ 0 h 1250639"/>
                <a:gd name="connsiteX2" fmla="*/ 2886356 w 3094800"/>
                <a:gd name="connsiteY2" fmla="*/ 0 h 1250639"/>
                <a:gd name="connsiteX3" fmla="*/ 3094800 w 3094800"/>
                <a:gd name="connsiteY3" fmla="*/ 208444 h 1250639"/>
                <a:gd name="connsiteX4" fmla="*/ 3094800 w 3094800"/>
                <a:gd name="connsiteY4" fmla="*/ 1042195 h 1250639"/>
                <a:gd name="connsiteX5" fmla="*/ 2886356 w 3094800"/>
                <a:gd name="connsiteY5" fmla="*/ 1250639 h 1250639"/>
                <a:gd name="connsiteX6" fmla="*/ 208444 w 3094800"/>
                <a:gd name="connsiteY6" fmla="*/ 1250639 h 1250639"/>
                <a:gd name="connsiteX7" fmla="*/ 0 w 3094800"/>
                <a:gd name="connsiteY7" fmla="*/ 1042195 h 1250639"/>
                <a:gd name="connsiteX8" fmla="*/ 0 w 3094800"/>
                <a:gd name="connsiteY8" fmla="*/ 208444 h 1250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4800" h="1250639">
                  <a:moveTo>
                    <a:pt x="0" y="208444"/>
                  </a:moveTo>
                  <a:cubicBezTo>
                    <a:pt x="0" y="93324"/>
                    <a:pt x="93324" y="0"/>
                    <a:pt x="208444" y="0"/>
                  </a:cubicBezTo>
                  <a:lnTo>
                    <a:pt x="2886356" y="0"/>
                  </a:lnTo>
                  <a:cubicBezTo>
                    <a:pt x="3001476" y="0"/>
                    <a:pt x="3094800" y="93324"/>
                    <a:pt x="3094800" y="208444"/>
                  </a:cubicBezTo>
                  <a:lnTo>
                    <a:pt x="3094800" y="1042195"/>
                  </a:lnTo>
                  <a:cubicBezTo>
                    <a:pt x="3094800" y="1157315"/>
                    <a:pt x="3001476" y="1250639"/>
                    <a:pt x="2886356" y="1250639"/>
                  </a:cubicBezTo>
                  <a:lnTo>
                    <a:pt x="208444" y="1250639"/>
                  </a:lnTo>
                  <a:cubicBezTo>
                    <a:pt x="93324" y="1250639"/>
                    <a:pt x="0" y="1157315"/>
                    <a:pt x="0" y="1042195"/>
                  </a:cubicBezTo>
                  <a:lnTo>
                    <a:pt x="0" y="2084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0111" tIns="110581" rIns="160111" bIns="110581" numCol="1" spcCol="1270" anchor="ctr" anchorCtr="0">
              <a:noAutofit/>
            </a:bodyPr>
            <a:lstStyle/>
            <a:p>
              <a:pPr marL="0" lvl="0" indent="0" algn="ctr" defTabSz="1155700">
                <a:lnSpc>
                  <a:spcPct val="90000"/>
                </a:lnSpc>
                <a:spcBef>
                  <a:spcPct val="0"/>
                </a:spcBef>
                <a:spcAft>
                  <a:spcPct val="35000"/>
                </a:spcAft>
                <a:buNone/>
              </a:pPr>
              <a:r>
                <a:rPr lang="en-GB" sz="2600" kern="1200"/>
                <a:t>Roles clash?</a:t>
              </a:r>
              <a:endParaRPr lang="en-US" sz="2600" kern="1200"/>
            </a:p>
          </p:txBody>
        </p:sp>
      </p:grpSp>
    </p:spTree>
    <p:extLst>
      <p:ext uri="{BB962C8B-B14F-4D97-AF65-F5344CB8AC3E}">
        <p14:creationId xmlns:p14="http://schemas.microsoft.com/office/powerpoint/2010/main" val="40637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ubble sheet test paper and pencil">
            <a:extLst>
              <a:ext uri="{FF2B5EF4-FFF2-40B4-BE49-F238E27FC236}">
                <a16:creationId xmlns:a16="http://schemas.microsoft.com/office/drawing/2014/main" id="{7A9E5E4C-94F7-E97C-B241-7D9C9FD3889B}"/>
              </a:ext>
            </a:extLst>
          </p:cNvPr>
          <p:cNvPicPr>
            <a:picLocks noChangeAspect="1"/>
          </p:cNvPicPr>
          <p:nvPr/>
        </p:nvPicPr>
        <p:blipFill>
          <a:blip r:embed="rId2">
            <a:extLst>
              <a:ext uri="{28A0092B-C50C-407E-A947-70E740481C1C}">
                <a14:useLocalDpi xmlns:a14="http://schemas.microsoft.com/office/drawing/2010/main" val="0"/>
              </a:ext>
            </a:extLst>
          </a:blip>
          <a:srcRect l="2491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372B7D6-CE0A-EE64-5F2A-9E7A174FEAFA}"/>
              </a:ext>
            </a:extLst>
          </p:cNvPr>
          <p:cNvSpPr>
            <a:spLocks noGrp="1"/>
          </p:cNvSpPr>
          <p:nvPr>
            <p:ph type="title"/>
          </p:nvPr>
        </p:nvSpPr>
        <p:spPr>
          <a:xfrm>
            <a:off x="677333" y="609600"/>
            <a:ext cx="3851123" cy="1320800"/>
          </a:xfrm>
        </p:spPr>
        <p:txBody>
          <a:bodyPr>
            <a:normAutofit/>
          </a:bodyPr>
          <a:lstStyle/>
          <a:p>
            <a:r>
              <a:rPr lang="en-GB" dirty="0"/>
              <a:t>Where to take the test?</a:t>
            </a:r>
          </a:p>
        </p:txBody>
      </p:sp>
      <p:sp>
        <p:nvSpPr>
          <p:cNvPr id="3" name="Content Placeholder 2">
            <a:extLst>
              <a:ext uri="{FF2B5EF4-FFF2-40B4-BE49-F238E27FC236}">
                <a16:creationId xmlns:a16="http://schemas.microsoft.com/office/drawing/2014/main" id="{2F8E783A-60A9-B451-F37F-F5642F54797E}"/>
              </a:ext>
            </a:extLst>
          </p:cNvPr>
          <p:cNvSpPr>
            <a:spLocks noGrp="1"/>
          </p:cNvSpPr>
          <p:nvPr>
            <p:ph idx="1"/>
          </p:nvPr>
        </p:nvSpPr>
        <p:spPr>
          <a:xfrm>
            <a:off x="677334" y="2160589"/>
            <a:ext cx="3851122" cy="3880773"/>
          </a:xfrm>
        </p:spPr>
        <p:txBody>
          <a:bodyPr anchor="ctr">
            <a:normAutofit/>
          </a:bodyPr>
          <a:lstStyle/>
          <a:p>
            <a:pPr marL="0" indent="0" algn="ctr">
              <a:buNone/>
            </a:pPr>
            <a:r>
              <a:rPr lang="en-GB" altLang="en-US" dirty="0">
                <a:hlinkClick r:id="rId3"/>
              </a:rPr>
              <a:t>https://www.123test.com/team-roles-test/#its123-testAnchor</a:t>
            </a:r>
            <a:endParaRPr lang="en-GB" altLang="en-US" dirty="0"/>
          </a:p>
          <a:p>
            <a:pPr marL="0" indent="0">
              <a:buNone/>
            </a:pPr>
            <a:endParaRPr lang="en-GB" dirty="0"/>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81092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71180-CB90-3B2C-A7DD-FB73B945A61F}"/>
              </a:ext>
            </a:extLst>
          </p:cNvPr>
          <p:cNvSpPr>
            <a:spLocks noGrp="1"/>
          </p:cNvSpPr>
          <p:nvPr>
            <p:ph type="title"/>
          </p:nvPr>
        </p:nvSpPr>
        <p:spPr>
          <a:xfrm>
            <a:off x="1286933" y="609600"/>
            <a:ext cx="10197494" cy="1099457"/>
          </a:xfrm>
        </p:spPr>
        <p:txBody>
          <a:bodyPr>
            <a:normAutofit/>
          </a:bodyPr>
          <a:lstStyle/>
          <a:p>
            <a:r>
              <a:rPr lang="en-GB" dirty="0"/>
              <a:t>Myer-Briggs Type Indicator (MBTI)</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B8ADEC0-578E-8C16-D69F-D0384012C999}"/>
              </a:ext>
            </a:extLst>
          </p:cNvPr>
          <p:cNvGraphicFramePr>
            <a:graphicFrameLocks noGrp="1"/>
          </p:cNvGraphicFramePr>
          <p:nvPr>
            <p:ph idx="1"/>
            <p:extLst>
              <p:ext uri="{D42A27DB-BD31-4B8C-83A1-F6EECF244321}">
                <p14:modId xmlns:p14="http://schemas.microsoft.com/office/powerpoint/2010/main" val="146402680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1127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5">
                                            <p:graphicEl>
                                              <a:dgm id="{7A57BC73-9A9C-46FE-86AA-E24621DBF8B2}"/>
                                            </p:graphicEl>
                                          </p:spTgt>
                                        </p:tgtEl>
                                        <p:attrNameLst>
                                          <p:attrName>style.visibility</p:attrName>
                                        </p:attrNameLst>
                                      </p:cBhvr>
                                      <p:to>
                                        <p:strVal val="visible"/>
                                      </p:to>
                                    </p:set>
                                    <p:animEffect transition="in" filter="barn(outVertical)">
                                      <p:cBhvr>
                                        <p:cTn id="7" dur="500"/>
                                        <p:tgtEl>
                                          <p:spTgt spid="5">
                                            <p:graphicEl>
                                              <a:dgm id="{7A57BC73-9A9C-46FE-86AA-E24621DBF8B2}"/>
                                            </p:graphic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5">
                                            <p:graphicEl>
                                              <a:dgm id="{17AD7C1B-9DD9-4DA8-BC1E-55D4AF2909AD}"/>
                                            </p:graphicEl>
                                          </p:spTgt>
                                        </p:tgtEl>
                                        <p:attrNameLst>
                                          <p:attrName>style.visibility</p:attrName>
                                        </p:attrNameLst>
                                      </p:cBhvr>
                                      <p:to>
                                        <p:strVal val="visible"/>
                                      </p:to>
                                    </p:set>
                                    <p:animEffect transition="in" filter="barn(outVertical)">
                                      <p:cBhvr>
                                        <p:cTn id="10" dur="500"/>
                                        <p:tgtEl>
                                          <p:spTgt spid="5">
                                            <p:graphicEl>
                                              <a:dgm id="{17AD7C1B-9DD9-4DA8-BC1E-55D4AF2909AD}"/>
                                            </p:graphic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5">
                                            <p:graphicEl>
                                              <a:dgm id="{39B1BDA4-742C-4509-A29F-59B3F8A47B0B}"/>
                                            </p:graphicEl>
                                          </p:spTgt>
                                        </p:tgtEl>
                                        <p:attrNameLst>
                                          <p:attrName>style.visibility</p:attrName>
                                        </p:attrNameLst>
                                      </p:cBhvr>
                                      <p:to>
                                        <p:strVal val="visible"/>
                                      </p:to>
                                    </p:set>
                                    <p:animEffect transition="in" filter="barn(outVertical)">
                                      <p:cBhvr>
                                        <p:cTn id="13" dur="500"/>
                                        <p:tgtEl>
                                          <p:spTgt spid="5">
                                            <p:graphicEl>
                                              <a:dgm id="{39B1BDA4-742C-4509-A29F-59B3F8A47B0B}"/>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5">
                                            <p:graphicEl>
                                              <a:dgm id="{2B41D806-2581-4B7F-ACA9-0102FFF91810}"/>
                                            </p:graphicEl>
                                          </p:spTgt>
                                        </p:tgtEl>
                                        <p:attrNameLst>
                                          <p:attrName>style.visibility</p:attrName>
                                        </p:attrNameLst>
                                      </p:cBhvr>
                                      <p:to>
                                        <p:strVal val="visible"/>
                                      </p:to>
                                    </p:set>
                                    <p:animEffect transition="in" filter="barn(outVertical)">
                                      <p:cBhvr>
                                        <p:cTn id="18" dur="500"/>
                                        <p:tgtEl>
                                          <p:spTgt spid="5">
                                            <p:graphicEl>
                                              <a:dgm id="{2B41D806-2581-4B7F-ACA9-0102FFF91810}"/>
                                            </p:graphicEl>
                                          </p:spTgt>
                                        </p:tgtEl>
                                      </p:cBhvr>
                                    </p:animEffect>
                                  </p:childTnLst>
                                </p:cTn>
                              </p:par>
                              <p:par>
                                <p:cTn id="19" presetID="16" presetClass="entr" presetSubtype="37" fill="hold" grpId="0" nodeType="withEffect">
                                  <p:stCondLst>
                                    <p:cond delay="0"/>
                                  </p:stCondLst>
                                  <p:childTnLst>
                                    <p:set>
                                      <p:cBhvr>
                                        <p:cTn id="20" dur="1" fill="hold">
                                          <p:stCondLst>
                                            <p:cond delay="0"/>
                                          </p:stCondLst>
                                        </p:cTn>
                                        <p:tgtEl>
                                          <p:spTgt spid="5">
                                            <p:graphicEl>
                                              <a:dgm id="{86B5454D-4A6D-4F8E-9A56-35D606C51F55}"/>
                                            </p:graphicEl>
                                          </p:spTgt>
                                        </p:tgtEl>
                                        <p:attrNameLst>
                                          <p:attrName>style.visibility</p:attrName>
                                        </p:attrNameLst>
                                      </p:cBhvr>
                                      <p:to>
                                        <p:strVal val="visible"/>
                                      </p:to>
                                    </p:set>
                                    <p:animEffect transition="in" filter="barn(outVertical)">
                                      <p:cBhvr>
                                        <p:cTn id="21" dur="500"/>
                                        <p:tgtEl>
                                          <p:spTgt spid="5">
                                            <p:graphicEl>
                                              <a:dgm id="{86B5454D-4A6D-4F8E-9A56-35D606C51F55}"/>
                                            </p:graphicEl>
                                          </p:spTgt>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5">
                                            <p:graphicEl>
                                              <a:dgm id="{EE9C8F59-D5C3-49A5-A48B-88DF64F0ECEE}"/>
                                            </p:graphicEl>
                                          </p:spTgt>
                                        </p:tgtEl>
                                        <p:attrNameLst>
                                          <p:attrName>style.visibility</p:attrName>
                                        </p:attrNameLst>
                                      </p:cBhvr>
                                      <p:to>
                                        <p:strVal val="visible"/>
                                      </p:to>
                                    </p:set>
                                    <p:animEffect transition="in" filter="barn(outVertical)">
                                      <p:cBhvr>
                                        <p:cTn id="24" dur="500"/>
                                        <p:tgtEl>
                                          <p:spTgt spid="5">
                                            <p:graphicEl>
                                              <a:dgm id="{EE9C8F59-D5C3-49A5-A48B-88DF64F0ECEE}"/>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37" fill="hold" grpId="0" nodeType="clickEffect">
                                  <p:stCondLst>
                                    <p:cond delay="0"/>
                                  </p:stCondLst>
                                  <p:childTnLst>
                                    <p:set>
                                      <p:cBhvr>
                                        <p:cTn id="28" dur="1" fill="hold">
                                          <p:stCondLst>
                                            <p:cond delay="0"/>
                                          </p:stCondLst>
                                        </p:cTn>
                                        <p:tgtEl>
                                          <p:spTgt spid="5">
                                            <p:graphicEl>
                                              <a:dgm id="{51E6B1FC-939E-495B-A0C6-73EE1FF836D7}"/>
                                            </p:graphicEl>
                                          </p:spTgt>
                                        </p:tgtEl>
                                        <p:attrNameLst>
                                          <p:attrName>style.visibility</p:attrName>
                                        </p:attrNameLst>
                                      </p:cBhvr>
                                      <p:to>
                                        <p:strVal val="visible"/>
                                      </p:to>
                                    </p:set>
                                    <p:animEffect transition="in" filter="barn(outVertical)">
                                      <p:cBhvr>
                                        <p:cTn id="29" dur="500"/>
                                        <p:tgtEl>
                                          <p:spTgt spid="5">
                                            <p:graphicEl>
                                              <a:dgm id="{51E6B1FC-939E-495B-A0C6-73EE1FF836D7}"/>
                                            </p:graphicEl>
                                          </p:spTgt>
                                        </p:tgtEl>
                                      </p:cBhvr>
                                    </p:animEffect>
                                  </p:childTnLst>
                                </p:cTn>
                              </p:par>
                              <p:par>
                                <p:cTn id="30" presetID="16" presetClass="entr" presetSubtype="37" fill="hold" grpId="0" nodeType="withEffect">
                                  <p:stCondLst>
                                    <p:cond delay="0"/>
                                  </p:stCondLst>
                                  <p:childTnLst>
                                    <p:set>
                                      <p:cBhvr>
                                        <p:cTn id="31" dur="1" fill="hold">
                                          <p:stCondLst>
                                            <p:cond delay="0"/>
                                          </p:stCondLst>
                                        </p:cTn>
                                        <p:tgtEl>
                                          <p:spTgt spid="5">
                                            <p:graphicEl>
                                              <a:dgm id="{70A20CBF-D99E-4430-A2B2-5970082C1A58}"/>
                                            </p:graphicEl>
                                          </p:spTgt>
                                        </p:tgtEl>
                                        <p:attrNameLst>
                                          <p:attrName>style.visibility</p:attrName>
                                        </p:attrNameLst>
                                      </p:cBhvr>
                                      <p:to>
                                        <p:strVal val="visible"/>
                                      </p:to>
                                    </p:set>
                                    <p:animEffect transition="in" filter="barn(outVertical)">
                                      <p:cBhvr>
                                        <p:cTn id="32" dur="500"/>
                                        <p:tgtEl>
                                          <p:spTgt spid="5">
                                            <p:graphicEl>
                                              <a:dgm id="{70A20CBF-D99E-4430-A2B2-5970082C1A58}"/>
                                            </p:graphicEl>
                                          </p:spTgt>
                                        </p:tgtEl>
                                      </p:cBhvr>
                                    </p:animEffect>
                                  </p:childTnLst>
                                </p:cTn>
                              </p:par>
                              <p:par>
                                <p:cTn id="33" presetID="16" presetClass="entr" presetSubtype="37" fill="hold" grpId="0" nodeType="withEffect">
                                  <p:stCondLst>
                                    <p:cond delay="0"/>
                                  </p:stCondLst>
                                  <p:childTnLst>
                                    <p:set>
                                      <p:cBhvr>
                                        <p:cTn id="34" dur="1" fill="hold">
                                          <p:stCondLst>
                                            <p:cond delay="0"/>
                                          </p:stCondLst>
                                        </p:cTn>
                                        <p:tgtEl>
                                          <p:spTgt spid="5">
                                            <p:graphicEl>
                                              <a:dgm id="{168444D7-2CAC-47FC-BCC5-B2215658A2B6}"/>
                                            </p:graphicEl>
                                          </p:spTgt>
                                        </p:tgtEl>
                                        <p:attrNameLst>
                                          <p:attrName>style.visibility</p:attrName>
                                        </p:attrNameLst>
                                      </p:cBhvr>
                                      <p:to>
                                        <p:strVal val="visible"/>
                                      </p:to>
                                    </p:set>
                                    <p:animEffect transition="in" filter="barn(outVertical)">
                                      <p:cBhvr>
                                        <p:cTn id="35" dur="500"/>
                                        <p:tgtEl>
                                          <p:spTgt spid="5">
                                            <p:graphicEl>
                                              <a:dgm id="{168444D7-2CAC-47FC-BCC5-B2215658A2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A7930B-1EB9-B92D-5526-65ED2B13ECAB}"/>
              </a:ext>
            </a:extLst>
          </p:cNvPr>
          <p:cNvSpPr>
            <a:spLocks noGrp="1"/>
          </p:cNvSpPr>
          <p:nvPr>
            <p:ph type="title"/>
          </p:nvPr>
        </p:nvSpPr>
        <p:spPr>
          <a:xfrm>
            <a:off x="1286933" y="609600"/>
            <a:ext cx="10197494" cy="1099457"/>
          </a:xfrm>
        </p:spPr>
        <p:txBody>
          <a:bodyPr>
            <a:normAutofit/>
          </a:bodyPr>
          <a:lstStyle/>
          <a:p>
            <a:r>
              <a:rPr lang="en-GB" dirty="0"/>
              <a:t>MBTI Personality Types</a:t>
            </a:r>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Freeform: Shape 5">
            <a:extLst>
              <a:ext uri="{FF2B5EF4-FFF2-40B4-BE49-F238E27FC236}">
                <a16:creationId xmlns:a16="http://schemas.microsoft.com/office/drawing/2014/main" id="{10BFAAE0-2914-402D-BBE0-A48D1412F6DD}"/>
              </a:ext>
            </a:extLst>
          </p:cNvPr>
          <p:cNvSpPr/>
          <p:nvPr/>
        </p:nvSpPr>
        <p:spPr>
          <a:xfrm>
            <a:off x="1286933" y="5029923"/>
            <a:ext cx="9618133" cy="1011377"/>
          </a:xfrm>
          <a:custGeom>
            <a:avLst/>
            <a:gdLst>
              <a:gd name="connsiteX0" fmla="*/ 0 w 9618133"/>
              <a:gd name="connsiteY0" fmla="*/ 0 h 1011377"/>
              <a:gd name="connsiteX1" fmla="*/ 9618133 w 9618133"/>
              <a:gd name="connsiteY1" fmla="*/ 0 h 1011377"/>
              <a:gd name="connsiteX2" fmla="*/ 9618133 w 9618133"/>
              <a:gd name="connsiteY2" fmla="*/ 1011377 h 1011377"/>
              <a:gd name="connsiteX3" fmla="*/ 0 w 9618133"/>
              <a:gd name="connsiteY3" fmla="*/ 1011377 h 1011377"/>
              <a:gd name="connsiteX4" fmla="*/ 0 w 9618133"/>
              <a:gd name="connsiteY4" fmla="*/ 0 h 10113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18133" h="1011377">
                <a:moveTo>
                  <a:pt x="0" y="0"/>
                </a:moveTo>
                <a:lnTo>
                  <a:pt x="9618133" y="0"/>
                </a:lnTo>
                <a:lnTo>
                  <a:pt x="9618133" y="1011377"/>
                </a:lnTo>
                <a:lnTo>
                  <a:pt x="0" y="101137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This gives </a:t>
            </a:r>
            <a:r>
              <a:rPr lang="en-GB" sz="1900" b="1" kern="1200"/>
              <a:t>16 personality types</a:t>
            </a:r>
            <a:endParaRPr lang="en-US" sz="1900" kern="1200"/>
          </a:p>
        </p:txBody>
      </p:sp>
      <p:sp>
        <p:nvSpPr>
          <p:cNvPr id="8" name="Freeform: Shape 7">
            <a:extLst>
              <a:ext uri="{FF2B5EF4-FFF2-40B4-BE49-F238E27FC236}">
                <a16:creationId xmlns:a16="http://schemas.microsoft.com/office/drawing/2014/main" id="{169D9E42-ECB8-5691-E88D-26AC8CE71986}"/>
              </a:ext>
            </a:extLst>
          </p:cNvPr>
          <p:cNvSpPr/>
          <p:nvPr/>
        </p:nvSpPr>
        <p:spPr>
          <a:xfrm>
            <a:off x="1286933" y="3489594"/>
            <a:ext cx="9618133" cy="1555500"/>
          </a:xfrm>
          <a:custGeom>
            <a:avLst/>
            <a:gdLst>
              <a:gd name="connsiteX0" fmla="*/ 0 w 9618133"/>
              <a:gd name="connsiteY0" fmla="*/ 544782 h 1555499"/>
              <a:gd name="connsiteX1" fmla="*/ 4614629 w 9618133"/>
              <a:gd name="connsiteY1" fmla="*/ 544782 h 1555499"/>
              <a:gd name="connsiteX2" fmla="*/ 4614629 w 9618133"/>
              <a:gd name="connsiteY2" fmla="*/ 388875 h 1555499"/>
              <a:gd name="connsiteX3" fmla="*/ 4420192 w 9618133"/>
              <a:gd name="connsiteY3" fmla="*/ 388875 h 1555499"/>
              <a:gd name="connsiteX4" fmla="*/ 4809067 w 9618133"/>
              <a:gd name="connsiteY4" fmla="*/ 0 h 1555499"/>
              <a:gd name="connsiteX5" fmla="*/ 5197941 w 9618133"/>
              <a:gd name="connsiteY5" fmla="*/ 388875 h 1555499"/>
              <a:gd name="connsiteX6" fmla="*/ 5003504 w 9618133"/>
              <a:gd name="connsiteY6" fmla="*/ 388875 h 1555499"/>
              <a:gd name="connsiteX7" fmla="*/ 5003504 w 9618133"/>
              <a:gd name="connsiteY7" fmla="*/ 544782 h 1555499"/>
              <a:gd name="connsiteX8" fmla="*/ 9618133 w 9618133"/>
              <a:gd name="connsiteY8" fmla="*/ 544782 h 1555499"/>
              <a:gd name="connsiteX9" fmla="*/ 9618133 w 9618133"/>
              <a:gd name="connsiteY9" fmla="*/ 1555499 h 1555499"/>
              <a:gd name="connsiteX10" fmla="*/ 0 w 9618133"/>
              <a:gd name="connsiteY10" fmla="*/ 1555499 h 1555499"/>
              <a:gd name="connsiteX11" fmla="*/ 0 w 9618133"/>
              <a:gd name="connsiteY11" fmla="*/ 544782 h 155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618133" h="1555499">
                <a:moveTo>
                  <a:pt x="9618133" y="1010717"/>
                </a:moveTo>
                <a:lnTo>
                  <a:pt x="5003504" y="1010717"/>
                </a:lnTo>
                <a:lnTo>
                  <a:pt x="5003504" y="1166624"/>
                </a:lnTo>
                <a:lnTo>
                  <a:pt x="5197941" y="1166624"/>
                </a:lnTo>
                <a:lnTo>
                  <a:pt x="4809066" y="1555498"/>
                </a:lnTo>
                <a:lnTo>
                  <a:pt x="4420192" y="1166624"/>
                </a:lnTo>
                <a:lnTo>
                  <a:pt x="4614629" y="1166624"/>
                </a:lnTo>
                <a:lnTo>
                  <a:pt x="4614629" y="1010717"/>
                </a:lnTo>
                <a:lnTo>
                  <a:pt x="0" y="1010717"/>
                </a:lnTo>
                <a:lnTo>
                  <a:pt x="0" y="1"/>
                </a:lnTo>
                <a:lnTo>
                  <a:pt x="9618133" y="1"/>
                </a:lnTo>
                <a:lnTo>
                  <a:pt x="9618133" y="1010717"/>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35127" tIns="135128" rIns="135128" bIns="679910" numCol="1" spcCol="1270" anchor="ctr" anchorCtr="0">
            <a:noAutofit/>
          </a:bodyPr>
          <a:lstStyle/>
          <a:p>
            <a:pPr marL="0" lvl="0" indent="0" algn="ctr" defTabSz="844550">
              <a:lnSpc>
                <a:spcPct val="90000"/>
              </a:lnSpc>
              <a:spcBef>
                <a:spcPct val="0"/>
              </a:spcBef>
              <a:spcAft>
                <a:spcPct val="35000"/>
              </a:spcAft>
              <a:buNone/>
            </a:pPr>
            <a:r>
              <a:rPr lang="en-GB" sz="1900" kern="1200" dirty="0"/>
              <a:t>Each person has </a:t>
            </a:r>
            <a:r>
              <a:rPr lang="en-GB" sz="1900" b="1" kern="1200" dirty="0"/>
              <a:t>one</a:t>
            </a:r>
            <a:r>
              <a:rPr lang="en-GB" sz="1900" kern="1200" dirty="0"/>
              <a:t> preferred quality per category</a:t>
            </a:r>
            <a:endParaRPr lang="en-US" sz="1900" kern="1200" dirty="0"/>
          </a:p>
        </p:txBody>
      </p:sp>
      <p:grpSp>
        <p:nvGrpSpPr>
          <p:cNvPr id="32" name="Group 31">
            <a:extLst>
              <a:ext uri="{FF2B5EF4-FFF2-40B4-BE49-F238E27FC236}">
                <a16:creationId xmlns:a16="http://schemas.microsoft.com/office/drawing/2014/main" id="{A6ECE217-EF20-9B81-2029-5BB05573F1C0}"/>
              </a:ext>
            </a:extLst>
          </p:cNvPr>
          <p:cNvGrpSpPr/>
          <p:nvPr/>
        </p:nvGrpSpPr>
        <p:grpSpPr>
          <a:xfrm>
            <a:off x="1286933" y="1949265"/>
            <a:ext cx="9618133" cy="1555501"/>
            <a:chOff x="1286933" y="1949265"/>
            <a:chExt cx="9618133" cy="1555501"/>
          </a:xfrm>
        </p:grpSpPr>
        <p:sp>
          <p:nvSpPr>
            <p:cNvPr id="15" name="Freeform: Shape 14">
              <a:extLst>
                <a:ext uri="{FF2B5EF4-FFF2-40B4-BE49-F238E27FC236}">
                  <a16:creationId xmlns:a16="http://schemas.microsoft.com/office/drawing/2014/main" id="{2FD6B020-06BC-0A76-8578-7DE35D94866B}"/>
                </a:ext>
              </a:extLst>
            </p:cNvPr>
            <p:cNvSpPr/>
            <p:nvPr/>
          </p:nvSpPr>
          <p:spPr>
            <a:xfrm>
              <a:off x="1286933" y="1949265"/>
              <a:ext cx="9618133" cy="1555501"/>
            </a:xfrm>
            <a:custGeom>
              <a:avLst/>
              <a:gdLst>
                <a:gd name="connsiteX0" fmla="*/ 0 w 9618133"/>
                <a:gd name="connsiteY0" fmla="*/ 544782 h 1555499"/>
                <a:gd name="connsiteX1" fmla="*/ 4614629 w 9618133"/>
                <a:gd name="connsiteY1" fmla="*/ 544782 h 1555499"/>
                <a:gd name="connsiteX2" fmla="*/ 4614629 w 9618133"/>
                <a:gd name="connsiteY2" fmla="*/ 388875 h 1555499"/>
                <a:gd name="connsiteX3" fmla="*/ 4420192 w 9618133"/>
                <a:gd name="connsiteY3" fmla="*/ 388875 h 1555499"/>
                <a:gd name="connsiteX4" fmla="*/ 4809067 w 9618133"/>
                <a:gd name="connsiteY4" fmla="*/ 0 h 1555499"/>
                <a:gd name="connsiteX5" fmla="*/ 5197941 w 9618133"/>
                <a:gd name="connsiteY5" fmla="*/ 388875 h 1555499"/>
                <a:gd name="connsiteX6" fmla="*/ 5003504 w 9618133"/>
                <a:gd name="connsiteY6" fmla="*/ 388875 h 1555499"/>
                <a:gd name="connsiteX7" fmla="*/ 5003504 w 9618133"/>
                <a:gd name="connsiteY7" fmla="*/ 544782 h 1555499"/>
                <a:gd name="connsiteX8" fmla="*/ 9618133 w 9618133"/>
                <a:gd name="connsiteY8" fmla="*/ 544782 h 1555499"/>
                <a:gd name="connsiteX9" fmla="*/ 9618133 w 9618133"/>
                <a:gd name="connsiteY9" fmla="*/ 1555499 h 1555499"/>
                <a:gd name="connsiteX10" fmla="*/ 0 w 9618133"/>
                <a:gd name="connsiteY10" fmla="*/ 1555499 h 1555499"/>
                <a:gd name="connsiteX11" fmla="*/ 0 w 9618133"/>
                <a:gd name="connsiteY11" fmla="*/ 544782 h 155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618133" h="1555499">
                  <a:moveTo>
                    <a:pt x="9618133" y="1010717"/>
                  </a:moveTo>
                  <a:lnTo>
                    <a:pt x="5003504" y="1010717"/>
                  </a:lnTo>
                  <a:lnTo>
                    <a:pt x="5003504" y="1166624"/>
                  </a:lnTo>
                  <a:lnTo>
                    <a:pt x="5197941" y="1166624"/>
                  </a:lnTo>
                  <a:lnTo>
                    <a:pt x="4809066" y="1555498"/>
                  </a:lnTo>
                  <a:lnTo>
                    <a:pt x="4420192" y="1166624"/>
                  </a:lnTo>
                  <a:lnTo>
                    <a:pt x="4614629" y="1166624"/>
                  </a:lnTo>
                  <a:lnTo>
                    <a:pt x="4614629" y="1010717"/>
                  </a:lnTo>
                  <a:lnTo>
                    <a:pt x="0" y="1010717"/>
                  </a:lnTo>
                  <a:lnTo>
                    <a:pt x="0" y="1"/>
                  </a:lnTo>
                  <a:lnTo>
                    <a:pt x="9618133" y="1"/>
                  </a:lnTo>
                  <a:lnTo>
                    <a:pt x="9618133" y="1010717"/>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35128" tIns="135129" rIns="135128" bIns="1144648" numCol="1" spcCol="1270" anchor="ctr" anchorCtr="0">
              <a:noAutofit/>
            </a:bodyPr>
            <a:lstStyle/>
            <a:p>
              <a:pPr marL="0" lvl="0" indent="0" algn="ctr" defTabSz="844550">
                <a:lnSpc>
                  <a:spcPct val="90000"/>
                </a:lnSpc>
                <a:spcBef>
                  <a:spcPct val="0"/>
                </a:spcBef>
                <a:spcAft>
                  <a:spcPct val="35000"/>
                </a:spcAft>
                <a:buNone/>
              </a:pPr>
              <a:r>
                <a:rPr lang="en-GB" sz="1900" kern="1200" dirty="0"/>
                <a:t>There are </a:t>
              </a:r>
              <a:r>
                <a:rPr lang="en-GB" sz="1900" b="1" kern="1200" dirty="0"/>
                <a:t>four</a:t>
              </a:r>
              <a:r>
                <a:rPr lang="en-GB" sz="1900" kern="1200" dirty="0"/>
                <a:t> </a:t>
              </a:r>
              <a:r>
                <a:rPr lang="en-GB" sz="1900" b="1" kern="1200" dirty="0"/>
                <a:t>psychological functional </a:t>
              </a:r>
              <a:r>
                <a:rPr lang="en-GB" sz="1900" kern="1200" dirty="0"/>
                <a:t>categories:</a:t>
              </a:r>
              <a:endParaRPr lang="en-US" sz="1900" kern="1200" dirty="0"/>
            </a:p>
          </p:txBody>
        </p:sp>
        <p:sp>
          <p:nvSpPr>
            <p:cNvPr id="17" name="Freeform: Shape 16">
              <a:extLst>
                <a:ext uri="{FF2B5EF4-FFF2-40B4-BE49-F238E27FC236}">
                  <a16:creationId xmlns:a16="http://schemas.microsoft.com/office/drawing/2014/main" id="{40037F22-5EC6-E42E-71F7-64BDA53CD472}"/>
                </a:ext>
              </a:extLst>
            </p:cNvPr>
            <p:cNvSpPr/>
            <p:nvPr/>
          </p:nvSpPr>
          <p:spPr>
            <a:xfrm>
              <a:off x="1286933" y="2495246"/>
              <a:ext cx="2404533" cy="465094"/>
            </a:xfrm>
            <a:custGeom>
              <a:avLst/>
              <a:gdLst>
                <a:gd name="connsiteX0" fmla="*/ 0 w 2404533"/>
                <a:gd name="connsiteY0" fmla="*/ 0 h 465094"/>
                <a:gd name="connsiteX1" fmla="*/ 2404533 w 2404533"/>
                <a:gd name="connsiteY1" fmla="*/ 0 h 465094"/>
                <a:gd name="connsiteX2" fmla="*/ 2404533 w 2404533"/>
                <a:gd name="connsiteY2" fmla="*/ 465094 h 465094"/>
                <a:gd name="connsiteX3" fmla="*/ 0 w 2404533"/>
                <a:gd name="connsiteY3" fmla="*/ 465094 h 465094"/>
                <a:gd name="connsiteX4" fmla="*/ 0 w 2404533"/>
                <a:gd name="connsiteY4" fmla="*/ 0 h 465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4533" h="465094">
                  <a:moveTo>
                    <a:pt x="0" y="0"/>
                  </a:moveTo>
                  <a:lnTo>
                    <a:pt x="2404533" y="0"/>
                  </a:lnTo>
                  <a:lnTo>
                    <a:pt x="2404533" y="465094"/>
                  </a:lnTo>
                  <a:lnTo>
                    <a:pt x="0" y="465094"/>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Introversion/Extraversion</a:t>
              </a:r>
              <a:endParaRPr lang="en-US" sz="1500" kern="1200"/>
            </a:p>
          </p:txBody>
        </p:sp>
        <p:sp>
          <p:nvSpPr>
            <p:cNvPr id="29" name="Freeform: Shape 28">
              <a:extLst>
                <a:ext uri="{FF2B5EF4-FFF2-40B4-BE49-F238E27FC236}">
                  <a16:creationId xmlns:a16="http://schemas.microsoft.com/office/drawing/2014/main" id="{5007BC5B-D488-DF28-7B25-D33F2666E6E7}"/>
                </a:ext>
              </a:extLst>
            </p:cNvPr>
            <p:cNvSpPr/>
            <p:nvPr/>
          </p:nvSpPr>
          <p:spPr>
            <a:xfrm>
              <a:off x="3691466" y="2495246"/>
              <a:ext cx="2404533" cy="465094"/>
            </a:xfrm>
            <a:custGeom>
              <a:avLst/>
              <a:gdLst>
                <a:gd name="connsiteX0" fmla="*/ 0 w 2404533"/>
                <a:gd name="connsiteY0" fmla="*/ 0 h 465094"/>
                <a:gd name="connsiteX1" fmla="*/ 2404533 w 2404533"/>
                <a:gd name="connsiteY1" fmla="*/ 0 h 465094"/>
                <a:gd name="connsiteX2" fmla="*/ 2404533 w 2404533"/>
                <a:gd name="connsiteY2" fmla="*/ 465094 h 465094"/>
                <a:gd name="connsiteX3" fmla="*/ 0 w 2404533"/>
                <a:gd name="connsiteY3" fmla="*/ 465094 h 465094"/>
                <a:gd name="connsiteX4" fmla="*/ 0 w 2404533"/>
                <a:gd name="connsiteY4" fmla="*/ 0 h 465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4533" h="465094">
                  <a:moveTo>
                    <a:pt x="0" y="0"/>
                  </a:moveTo>
                  <a:lnTo>
                    <a:pt x="2404533" y="0"/>
                  </a:lnTo>
                  <a:lnTo>
                    <a:pt x="2404533" y="465094"/>
                  </a:lnTo>
                  <a:lnTo>
                    <a:pt x="0" y="465094"/>
                  </a:lnTo>
                  <a:lnTo>
                    <a:pt x="0" y="0"/>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Sensing/Intuition</a:t>
              </a:r>
              <a:endParaRPr lang="en-US" sz="1500" kern="1200"/>
            </a:p>
          </p:txBody>
        </p:sp>
        <p:sp>
          <p:nvSpPr>
            <p:cNvPr id="30" name="Freeform: Shape 29">
              <a:extLst>
                <a:ext uri="{FF2B5EF4-FFF2-40B4-BE49-F238E27FC236}">
                  <a16:creationId xmlns:a16="http://schemas.microsoft.com/office/drawing/2014/main" id="{3163BA24-56A7-982D-E161-FD74182625BC}"/>
                </a:ext>
              </a:extLst>
            </p:cNvPr>
            <p:cNvSpPr/>
            <p:nvPr/>
          </p:nvSpPr>
          <p:spPr>
            <a:xfrm>
              <a:off x="6095999" y="2495246"/>
              <a:ext cx="2404533" cy="465094"/>
            </a:xfrm>
            <a:custGeom>
              <a:avLst/>
              <a:gdLst>
                <a:gd name="connsiteX0" fmla="*/ 0 w 2404533"/>
                <a:gd name="connsiteY0" fmla="*/ 0 h 465094"/>
                <a:gd name="connsiteX1" fmla="*/ 2404533 w 2404533"/>
                <a:gd name="connsiteY1" fmla="*/ 0 h 465094"/>
                <a:gd name="connsiteX2" fmla="*/ 2404533 w 2404533"/>
                <a:gd name="connsiteY2" fmla="*/ 465094 h 465094"/>
                <a:gd name="connsiteX3" fmla="*/ 0 w 2404533"/>
                <a:gd name="connsiteY3" fmla="*/ 465094 h 465094"/>
                <a:gd name="connsiteX4" fmla="*/ 0 w 2404533"/>
                <a:gd name="connsiteY4" fmla="*/ 0 h 465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4533" h="465094">
                  <a:moveTo>
                    <a:pt x="0" y="0"/>
                  </a:moveTo>
                  <a:lnTo>
                    <a:pt x="2404533" y="0"/>
                  </a:lnTo>
                  <a:lnTo>
                    <a:pt x="2404533" y="465094"/>
                  </a:lnTo>
                  <a:lnTo>
                    <a:pt x="0" y="465094"/>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Thinking/Feeling</a:t>
              </a:r>
              <a:endParaRPr lang="en-US" sz="1500" kern="1200"/>
            </a:p>
          </p:txBody>
        </p:sp>
        <p:sp>
          <p:nvSpPr>
            <p:cNvPr id="31" name="Freeform: Shape 30">
              <a:extLst>
                <a:ext uri="{FF2B5EF4-FFF2-40B4-BE49-F238E27FC236}">
                  <a16:creationId xmlns:a16="http://schemas.microsoft.com/office/drawing/2014/main" id="{A7CCD3EC-796B-2E37-556F-04A433E0136A}"/>
                </a:ext>
              </a:extLst>
            </p:cNvPr>
            <p:cNvSpPr/>
            <p:nvPr/>
          </p:nvSpPr>
          <p:spPr>
            <a:xfrm>
              <a:off x="8500532" y="2495246"/>
              <a:ext cx="2404533" cy="465094"/>
            </a:xfrm>
            <a:custGeom>
              <a:avLst/>
              <a:gdLst>
                <a:gd name="connsiteX0" fmla="*/ 0 w 2404533"/>
                <a:gd name="connsiteY0" fmla="*/ 0 h 465094"/>
                <a:gd name="connsiteX1" fmla="*/ 2404533 w 2404533"/>
                <a:gd name="connsiteY1" fmla="*/ 0 h 465094"/>
                <a:gd name="connsiteX2" fmla="*/ 2404533 w 2404533"/>
                <a:gd name="connsiteY2" fmla="*/ 465094 h 465094"/>
                <a:gd name="connsiteX3" fmla="*/ 0 w 2404533"/>
                <a:gd name="connsiteY3" fmla="*/ 465094 h 465094"/>
                <a:gd name="connsiteX4" fmla="*/ 0 w 2404533"/>
                <a:gd name="connsiteY4" fmla="*/ 0 h 465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4533" h="465094">
                  <a:moveTo>
                    <a:pt x="0" y="0"/>
                  </a:moveTo>
                  <a:lnTo>
                    <a:pt x="2404533" y="0"/>
                  </a:lnTo>
                  <a:lnTo>
                    <a:pt x="2404533" y="465094"/>
                  </a:lnTo>
                  <a:lnTo>
                    <a:pt x="0" y="465094"/>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Judging/Preceiving</a:t>
              </a:r>
              <a:endParaRPr lang="en-US" sz="1500" kern="1200"/>
            </a:p>
          </p:txBody>
        </p:sp>
      </p:grpSp>
    </p:spTree>
    <p:extLst>
      <p:ext uri="{BB962C8B-B14F-4D97-AF65-F5344CB8AC3E}">
        <p14:creationId xmlns:p14="http://schemas.microsoft.com/office/powerpoint/2010/main" val="199310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ppt_x"/>
                                          </p:val>
                                        </p:tav>
                                        <p:tav tm="100000">
                                          <p:val>
                                            <p:strVal val="#ppt_x"/>
                                          </p:val>
                                        </p:tav>
                                      </p:tavLst>
                                    </p:anim>
                                    <p:anim calcmode="lin" valueType="num">
                                      <p:cBhvr additive="base">
                                        <p:cTn id="8" dur="500" fill="hold"/>
                                        <p:tgtEl>
                                          <p:spTgt spid="3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55" name="Group 1054">
            <a:extLst>
              <a:ext uri="{FF2B5EF4-FFF2-40B4-BE49-F238E27FC236}">
                <a16:creationId xmlns:a16="http://schemas.microsoft.com/office/drawing/2014/main" id="{6CE6E43D-FC44-4F15-89C6-7C08E9BDC3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321115E6-3640-4179-A252-686A27B75B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E68D2ABE-CDFA-4BEB-AF45-E43862265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57" name="Rectangle 23">
              <a:extLst>
                <a:ext uri="{FF2B5EF4-FFF2-40B4-BE49-F238E27FC236}">
                  <a16:creationId xmlns:a16="http://schemas.microsoft.com/office/drawing/2014/main" id="{A108FB8B-558B-4F9E-970F-72D2EE57F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8" name="Rectangle 25">
              <a:extLst>
                <a:ext uri="{FF2B5EF4-FFF2-40B4-BE49-F238E27FC236}">
                  <a16:creationId xmlns:a16="http://schemas.microsoft.com/office/drawing/2014/main" id="{481E92F1-5BD2-4422-B875-90578CEAA5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9" name="Isosceles Triangle 1058">
              <a:extLst>
                <a:ext uri="{FF2B5EF4-FFF2-40B4-BE49-F238E27FC236}">
                  <a16:creationId xmlns:a16="http://schemas.microsoft.com/office/drawing/2014/main" id="{9D9630F3-9488-4F58-9098-F6B8552BD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0" name="Rectangle 27">
              <a:extLst>
                <a:ext uri="{FF2B5EF4-FFF2-40B4-BE49-F238E27FC236}">
                  <a16:creationId xmlns:a16="http://schemas.microsoft.com/office/drawing/2014/main" id="{A82B105D-E7A6-4F3A-AFDA-B9133F6BD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1" name="Rectangle 28">
              <a:extLst>
                <a:ext uri="{FF2B5EF4-FFF2-40B4-BE49-F238E27FC236}">
                  <a16:creationId xmlns:a16="http://schemas.microsoft.com/office/drawing/2014/main" id="{592262AB-546B-41A7-99DE-EC034F072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2" name="Rectangle 29">
              <a:extLst>
                <a:ext uri="{FF2B5EF4-FFF2-40B4-BE49-F238E27FC236}">
                  <a16:creationId xmlns:a16="http://schemas.microsoft.com/office/drawing/2014/main" id="{D878A1F7-F404-41A0-BD7C-9739499BD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3" name="Isosceles Triangle 1062">
              <a:extLst>
                <a:ext uri="{FF2B5EF4-FFF2-40B4-BE49-F238E27FC236}">
                  <a16:creationId xmlns:a16="http://schemas.microsoft.com/office/drawing/2014/main" id="{0076BF32-29FF-4C3A-B1AF-91A28EFD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4" name="Isosceles Triangle 1063">
              <a:extLst>
                <a:ext uri="{FF2B5EF4-FFF2-40B4-BE49-F238E27FC236}">
                  <a16:creationId xmlns:a16="http://schemas.microsoft.com/office/drawing/2014/main" id="{0A4C29F3-B3A2-40B9-8670-ADA39B0C4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65" name="Rectangle 1064">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6" name="Group 1065">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46" name="Straight Connector 1045">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47"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8"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9" name="Isosceles Triangle 1048">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0"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1"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2"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3" name="Isosceles Triangle 1052">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4" name="Isosceles Triangle 1053">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56" name="Rectangle 1055">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6 Different Personality Types: Behaviors, Characteristics, Social Skills">
            <a:extLst>
              <a:ext uri="{FF2B5EF4-FFF2-40B4-BE49-F238E27FC236}">
                <a16:creationId xmlns:a16="http://schemas.microsoft.com/office/drawing/2014/main" id="{43ED0367-B23A-6CE1-65F5-3FBF0AB55E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9682" r="1" b="3161"/>
          <a:stretch>
            <a:fillRect/>
          </a:stretch>
        </p:blipFill>
        <p:spPr bwMode="auto">
          <a:xfrm>
            <a:off x="568452" y="571500"/>
            <a:ext cx="11055096"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1525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CAB68-B7D2-1DA0-81EB-204F23BC96A5}"/>
              </a:ext>
            </a:extLst>
          </p:cNvPr>
          <p:cNvSpPr>
            <a:spLocks noGrp="1"/>
          </p:cNvSpPr>
          <p:nvPr>
            <p:ph type="title"/>
          </p:nvPr>
        </p:nvSpPr>
        <p:spPr>
          <a:xfrm>
            <a:off x="5536734" y="609600"/>
            <a:ext cx="3737268" cy="1320800"/>
          </a:xfrm>
        </p:spPr>
        <p:txBody>
          <a:bodyPr>
            <a:normAutofit/>
          </a:bodyPr>
          <a:lstStyle/>
          <a:p>
            <a:r>
              <a:rPr lang="en-GB" dirty="0"/>
              <a:t>Where to take the test?</a:t>
            </a:r>
          </a:p>
        </p:txBody>
      </p:sp>
      <p:sp>
        <p:nvSpPr>
          <p:cNvPr id="3" name="Content Placeholder 2">
            <a:extLst>
              <a:ext uri="{FF2B5EF4-FFF2-40B4-BE49-F238E27FC236}">
                <a16:creationId xmlns:a16="http://schemas.microsoft.com/office/drawing/2014/main" id="{A9BA2619-4CB2-45A4-3E2A-AAF3CD4367F4}"/>
              </a:ext>
            </a:extLst>
          </p:cNvPr>
          <p:cNvSpPr>
            <a:spLocks noGrp="1"/>
          </p:cNvSpPr>
          <p:nvPr>
            <p:ph idx="1"/>
          </p:nvPr>
        </p:nvSpPr>
        <p:spPr>
          <a:xfrm>
            <a:off x="5209563" y="2160589"/>
            <a:ext cx="4064439" cy="3880773"/>
          </a:xfrm>
        </p:spPr>
        <p:txBody>
          <a:bodyPr anchor="ctr">
            <a:normAutofit/>
          </a:bodyPr>
          <a:lstStyle/>
          <a:p>
            <a:pPr marL="0" indent="0" algn="ctr">
              <a:buNone/>
            </a:pPr>
            <a:r>
              <a:rPr lang="en-GB" dirty="0"/>
              <a:t>Here:</a:t>
            </a:r>
          </a:p>
          <a:p>
            <a:pPr marL="0" indent="0" algn="ctr">
              <a:buNone/>
            </a:pPr>
            <a:r>
              <a:rPr lang="en-GB" altLang="en-US" dirty="0">
                <a:hlinkClick r:id="rId2"/>
              </a:rPr>
              <a:t>https://www.truity.com/test/type-finder-personality-test-new</a:t>
            </a:r>
            <a:endParaRPr lang="en-GB" altLang="en-US" dirty="0"/>
          </a:p>
          <a:p>
            <a:pPr marL="0" indent="0" algn="ctr">
              <a:buNone/>
            </a:pPr>
            <a:endParaRPr lang="en-GB" dirty="0"/>
          </a:p>
          <a:p>
            <a:pPr marL="0" indent="0" algn="ctr">
              <a:buNone/>
            </a:pPr>
            <a:r>
              <a:rPr lang="en-GB" dirty="0"/>
              <a:t>Or here:</a:t>
            </a:r>
          </a:p>
          <a:p>
            <a:pPr marL="0" indent="0" algn="ctr">
              <a:buNone/>
            </a:pPr>
            <a:r>
              <a:rPr lang="en-GB" altLang="en-US" dirty="0">
                <a:hlinkClick r:id="rId3"/>
              </a:rPr>
              <a:t>https://personalitymax.com/personality-test/</a:t>
            </a:r>
            <a:endParaRPr lang="en-GB" altLang="en-US" dirty="0"/>
          </a:p>
          <a:p>
            <a:pPr marL="0" indent="0" algn="ctr">
              <a:buNone/>
            </a:pPr>
            <a:endParaRPr lang="en-GB" dirty="0"/>
          </a:p>
        </p:txBody>
      </p:sp>
      <p:pic>
        <p:nvPicPr>
          <p:cNvPr id="5" name="Picture 4" descr="A group of question marks around each other&#10;&#10;AI-generated content may be incorrect.">
            <a:extLst>
              <a:ext uri="{FF2B5EF4-FFF2-40B4-BE49-F238E27FC236}">
                <a16:creationId xmlns:a16="http://schemas.microsoft.com/office/drawing/2014/main" id="{9ABE60E0-24DC-D847-797F-54AD8880DD08}"/>
              </a:ext>
            </a:extLst>
          </p:cNvPr>
          <p:cNvPicPr>
            <a:picLocks noChangeAspect="1"/>
          </p:cNvPicPr>
          <p:nvPr/>
        </p:nvPicPr>
        <p:blipFill>
          <a:blip r:embed="rId4"/>
          <a:srcRect l="14754" r="1193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2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31199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80E0-9650-A2A1-0893-3695FEE1303F}"/>
              </a:ext>
            </a:extLst>
          </p:cNvPr>
          <p:cNvSpPr>
            <a:spLocks noGrp="1"/>
          </p:cNvSpPr>
          <p:nvPr>
            <p:ph type="title"/>
          </p:nvPr>
        </p:nvSpPr>
        <p:spPr>
          <a:xfrm>
            <a:off x="5536734" y="609600"/>
            <a:ext cx="3737268" cy="1320800"/>
          </a:xfrm>
        </p:spPr>
        <p:txBody>
          <a:bodyPr>
            <a:normAutofit/>
          </a:bodyPr>
          <a:lstStyle/>
          <a:p>
            <a:pPr>
              <a:lnSpc>
                <a:spcPct val="90000"/>
              </a:lnSpc>
            </a:pPr>
            <a:r>
              <a:rPr lang="en-GB" sz="3100"/>
              <a:t>Multiple Intelligence Theory</a:t>
            </a:r>
          </a:p>
        </p:txBody>
      </p:sp>
      <p:sp>
        <p:nvSpPr>
          <p:cNvPr id="3" name="Content Placeholder 2">
            <a:extLst>
              <a:ext uri="{FF2B5EF4-FFF2-40B4-BE49-F238E27FC236}">
                <a16:creationId xmlns:a16="http://schemas.microsoft.com/office/drawing/2014/main" id="{AB190BF6-FC8B-F3D3-27AB-7DD2E1DBA2BC}"/>
              </a:ext>
            </a:extLst>
          </p:cNvPr>
          <p:cNvSpPr>
            <a:spLocks noGrp="1"/>
          </p:cNvSpPr>
          <p:nvPr>
            <p:ph idx="1"/>
          </p:nvPr>
        </p:nvSpPr>
        <p:spPr>
          <a:xfrm>
            <a:off x="5209563" y="2160589"/>
            <a:ext cx="4064439" cy="3880773"/>
          </a:xfrm>
        </p:spPr>
        <p:txBody>
          <a:bodyPr>
            <a:normAutofit/>
          </a:bodyPr>
          <a:lstStyle/>
          <a:p>
            <a:pPr>
              <a:lnSpc>
                <a:spcPct val="90000"/>
              </a:lnSpc>
            </a:pPr>
            <a:r>
              <a:rPr lang="en-GB" sz="1100" dirty="0"/>
              <a:t>Howard Gardner’s theory of multiple intelligences proposes that people are not born with all of the intelligences that they will ever have</a:t>
            </a:r>
          </a:p>
          <a:p>
            <a:pPr>
              <a:lnSpc>
                <a:spcPct val="90000"/>
              </a:lnSpc>
            </a:pPr>
            <a:r>
              <a:rPr lang="en-GB" sz="1100" dirty="0"/>
              <a:t>The traditional notion is that there is only one single type of intelligence that only focuses on cognitive abilities known as IQ</a:t>
            </a:r>
          </a:p>
          <a:p>
            <a:pPr>
              <a:lnSpc>
                <a:spcPct val="90000"/>
              </a:lnSpc>
            </a:pPr>
            <a:r>
              <a:rPr lang="en-GB" sz="1100" dirty="0"/>
              <a:t>To broaden this notion, Gardner introduced eight different types of intelligence:</a:t>
            </a:r>
          </a:p>
          <a:p>
            <a:pPr lvl="1">
              <a:lnSpc>
                <a:spcPct val="90000"/>
              </a:lnSpc>
            </a:pPr>
            <a:r>
              <a:rPr lang="en-GB" sz="1100" dirty="0"/>
              <a:t>Logical/Mathematical</a:t>
            </a:r>
          </a:p>
          <a:p>
            <a:pPr lvl="1">
              <a:lnSpc>
                <a:spcPct val="90000"/>
              </a:lnSpc>
            </a:pPr>
            <a:r>
              <a:rPr lang="en-GB" sz="1100" dirty="0"/>
              <a:t>Linguistic</a:t>
            </a:r>
          </a:p>
          <a:p>
            <a:pPr lvl="1">
              <a:lnSpc>
                <a:spcPct val="90000"/>
              </a:lnSpc>
            </a:pPr>
            <a:r>
              <a:rPr lang="en-GB" sz="1100" dirty="0"/>
              <a:t>Musical</a:t>
            </a:r>
          </a:p>
          <a:p>
            <a:pPr lvl="1">
              <a:lnSpc>
                <a:spcPct val="90000"/>
              </a:lnSpc>
            </a:pPr>
            <a:r>
              <a:rPr lang="en-GB" sz="1100" dirty="0"/>
              <a:t>Spatial</a:t>
            </a:r>
          </a:p>
          <a:p>
            <a:pPr lvl="1">
              <a:lnSpc>
                <a:spcPct val="90000"/>
              </a:lnSpc>
            </a:pPr>
            <a:r>
              <a:rPr lang="en-GB" sz="1100" dirty="0"/>
              <a:t>Bodily-</a:t>
            </a:r>
            <a:r>
              <a:rPr lang="en-GB" sz="1100" dirty="0" err="1"/>
              <a:t>Kinesthetic</a:t>
            </a:r>
            <a:endParaRPr lang="en-GB" sz="1100" dirty="0"/>
          </a:p>
          <a:p>
            <a:pPr lvl="1">
              <a:lnSpc>
                <a:spcPct val="90000"/>
              </a:lnSpc>
            </a:pPr>
            <a:r>
              <a:rPr lang="en-GB" sz="1100" dirty="0"/>
              <a:t>Naturalist</a:t>
            </a:r>
          </a:p>
          <a:p>
            <a:pPr lvl="1">
              <a:lnSpc>
                <a:spcPct val="90000"/>
              </a:lnSpc>
            </a:pPr>
            <a:r>
              <a:rPr lang="en-GB" sz="1100" dirty="0"/>
              <a:t>Interpersonal</a:t>
            </a:r>
          </a:p>
          <a:p>
            <a:pPr lvl="1">
              <a:lnSpc>
                <a:spcPct val="90000"/>
              </a:lnSpc>
            </a:pPr>
            <a:r>
              <a:rPr lang="en-GB" sz="1100" dirty="0"/>
              <a:t>Intrapersonal</a:t>
            </a:r>
          </a:p>
        </p:txBody>
      </p:sp>
      <p:pic>
        <p:nvPicPr>
          <p:cNvPr id="8" name="Picture 7" descr="Paper head with rainbow and clouds">
            <a:extLst>
              <a:ext uri="{FF2B5EF4-FFF2-40B4-BE49-F238E27FC236}">
                <a16:creationId xmlns:a16="http://schemas.microsoft.com/office/drawing/2014/main" id="{8269ADAD-7569-F0A5-FA19-9B7B04FB8849}"/>
              </a:ext>
            </a:extLst>
          </p:cNvPr>
          <p:cNvPicPr>
            <a:picLocks noChangeAspect="1"/>
          </p:cNvPicPr>
          <p:nvPr/>
        </p:nvPicPr>
        <p:blipFill>
          <a:blip r:embed="rId2">
            <a:extLst>
              <a:ext uri="{28A0092B-C50C-407E-A947-70E740481C1C}">
                <a14:useLocalDpi xmlns:a14="http://schemas.microsoft.com/office/drawing/2010/main" val="0"/>
              </a:ext>
            </a:extLst>
          </a:blip>
          <a:srcRect r="-2" b="9108"/>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7" name="Isosceles Triangle 26">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017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500"/>
                                        <p:tgtEl>
                                          <p:spTgt spid="3">
                                            <p:txEl>
                                              <p:pRg st="9" end="9"/>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AC12-2B02-7CBC-18BA-53E762AC26DE}"/>
              </a:ext>
            </a:extLst>
          </p:cNvPr>
          <p:cNvSpPr>
            <a:spLocks noGrp="1"/>
          </p:cNvSpPr>
          <p:nvPr>
            <p:ph type="title"/>
          </p:nvPr>
        </p:nvSpPr>
        <p:spPr/>
        <p:txBody>
          <a:bodyPr/>
          <a:lstStyle/>
          <a:p>
            <a:r>
              <a:rPr lang="en-GB" dirty="0"/>
              <a:t>Intelligence Types</a:t>
            </a:r>
          </a:p>
        </p:txBody>
      </p:sp>
      <p:pic>
        <p:nvPicPr>
          <p:cNvPr id="5" name="Content Placeholder 4" descr="Multiple intelligences with different colored text">
            <a:extLst>
              <a:ext uri="{FF2B5EF4-FFF2-40B4-BE49-F238E27FC236}">
                <a16:creationId xmlns:a16="http://schemas.microsoft.com/office/drawing/2014/main" id="{ECEDED03-8804-FC54-1323-06B2DA17EBA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6803" y="1320966"/>
            <a:ext cx="7003798" cy="5537034"/>
          </a:xfrm>
        </p:spPr>
      </p:pic>
    </p:spTree>
    <p:extLst>
      <p:ext uri="{BB962C8B-B14F-4D97-AF65-F5344CB8AC3E}">
        <p14:creationId xmlns:p14="http://schemas.microsoft.com/office/powerpoint/2010/main" val="426055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365,144 Light Bulb Stock Photos - Free &amp; Royalty-Free Stock Photos from  Dreamstime">
            <a:extLst>
              <a:ext uri="{FF2B5EF4-FFF2-40B4-BE49-F238E27FC236}">
                <a16:creationId xmlns:a16="http://schemas.microsoft.com/office/drawing/2014/main" id="{609713D9-E431-0A9A-D8D9-06E8A0C477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531" r="3099" b="1"/>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9C93CC9-FEFE-C9D8-AD68-E6DD3B5CED39}"/>
              </a:ext>
            </a:extLst>
          </p:cNvPr>
          <p:cNvSpPr>
            <a:spLocks noGrp="1"/>
          </p:cNvSpPr>
          <p:nvPr>
            <p:ph type="title"/>
          </p:nvPr>
        </p:nvSpPr>
        <p:spPr>
          <a:xfrm>
            <a:off x="677333" y="609600"/>
            <a:ext cx="3851123" cy="1320800"/>
          </a:xfrm>
        </p:spPr>
        <p:txBody>
          <a:bodyPr>
            <a:normAutofit/>
          </a:bodyPr>
          <a:lstStyle/>
          <a:p>
            <a:r>
              <a:rPr lang="en-GB" dirty="0"/>
              <a:t>Where to take the test?</a:t>
            </a:r>
          </a:p>
        </p:txBody>
      </p:sp>
      <p:sp>
        <p:nvSpPr>
          <p:cNvPr id="3" name="Content Placeholder 2">
            <a:extLst>
              <a:ext uri="{FF2B5EF4-FFF2-40B4-BE49-F238E27FC236}">
                <a16:creationId xmlns:a16="http://schemas.microsoft.com/office/drawing/2014/main" id="{D494495B-7666-9DBA-DCEB-870FF609EAB7}"/>
              </a:ext>
            </a:extLst>
          </p:cNvPr>
          <p:cNvSpPr>
            <a:spLocks noGrp="1"/>
          </p:cNvSpPr>
          <p:nvPr>
            <p:ph idx="1"/>
          </p:nvPr>
        </p:nvSpPr>
        <p:spPr>
          <a:xfrm>
            <a:off x="677334" y="2160589"/>
            <a:ext cx="3851122" cy="3880773"/>
          </a:xfrm>
        </p:spPr>
        <p:txBody>
          <a:bodyPr anchor="ctr">
            <a:normAutofit/>
          </a:bodyPr>
          <a:lstStyle/>
          <a:p>
            <a:pPr marL="0" indent="0" algn="ctr">
              <a:buNone/>
            </a:pPr>
            <a:r>
              <a:rPr lang="en-GB" dirty="0">
                <a:hlinkClick r:id="rId3"/>
              </a:rPr>
              <a:t>https://mypersonality.info/multiple-intelligences/</a:t>
            </a:r>
            <a:r>
              <a:rPr lang="en-GB" dirty="0"/>
              <a:t> </a:t>
            </a:r>
          </a:p>
          <a:p>
            <a:pPr marL="0" indent="0" algn="ctr">
              <a:buNone/>
            </a:pPr>
            <a:endParaRPr lang="en-GB" dirty="0"/>
          </a:p>
        </p:txBody>
      </p:sp>
      <p:cxnSp>
        <p:nvCxnSpPr>
          <p:cNvPr id="2055" name="Straight Connector 205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91511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ainbow curves of paper">
            <a:extLst>
              <a:ext uri="{FF2B5EF4-FFF2-40B4-BE49-F238E27FC236}">
                <a16:creationId xmlns:a16="http://schemas.microsoft.com/office/drawing/2014/main" id="{36AB572D-228F-8ACB-D6EE-503497C83D7B}"/>
              </a:ext>
            </a:extLst>
          </p:cNvPr>
          <p:cNvPicPr>
            <a:picLocks noChangeAspect="1"/>
          </p:cNvPicPr>
          <p:nvPr/>
        </p:nvPicPr>
        <p:blipFill>
          <a:blip r:embed="rId2">
            <a:extLst>
              <a:ext uri="{28A0092B-C50C-407E-A947-70E740481C1C}">
                <a14:useLocalDpi xmlns:a14="http://schemas.microsoft.com/office/drawing/2010/main" val="0"/>
              </a:ext>
            </a:extLst>
          </a:blip>
          <a:srcRect l="20251" r="2640"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8A18F30-5D4E-6361-0069-538D17FEE7BE}"/>
              </a:ext>
            </a:extLst>
          </p:cNvPr>
          <p:cNvSpPr>
            <a:spLocks noGrp="1"/>
          </p:cNvSpPr>
          <p:nvPr>
            <p:ph type="title"/>
          </p:nvPr>
        </p:nvSpPr>
        <p:spPr>
          <a:xfrm>
            <a:off x="677333" y="609600"/>
            <a:ext cx="3851123" cy="1320800"/>
          </a:xfrm>
        </p:spPr>
        <p:txBody>
          <a:bodyPr>
            <a:normAutofit/>
          </a:bodyPr>
          <a:lstStyle/>
          <a:p>
            <a:r>
              <a:rPr lang="en-GB" dirty="0"/>
              <a:t>Colour Personality Test</a:t>
            </a:r>
          </a:p>
        </p:txBody>
      </p:sp>
      <p:sp>
        <p:nvSpPr>
          <p:cNvPr id="3" name="Content Placeholder 2">
            <a:extLst>
              <a:ext uri="{FF2B5EF4-FFF2-40B4-BE49-F238E27FC236}">
                <a16:creationId xmlns:a16="http://schemas.microsoft.com/office/drawing/2014/main" id="{E1FB5D2A-88B3-6184-BDFE-E5C0C67EF38A}"/>
              </a:ext>
            </a:extLst>
          </p:cNvPr>
          <p:cNvSpPr>
            <a:spLocks noGrp="1"/>
          </p:cNvSpPr>
          <p:nvPr>
            <p:ph idx="1"/>
          </p:nvPr>
        </p:nvSpPr>
        <p:spPr>
          <a:xfrm>
            <a:off x="677334" y="2160589"/>
            <a:ext cx="3851122" cy="3880773"/>
          </a:xfrm>
        </p:spPr>
        <p:txBody>
          <a:bodyPr>
            <a:normAutofit/>
          </a:bodyPr>
          <a:lstStyle/>
          <a:p>
            <a:pPr>
              <a:lnSpc>
                <a:spcPct val="90000"/>
              </a:lnSpc>
            </a:pPr>
            <a:r>
              <a:rPr lang="en-GB" sz="1500" dirty="0"/>
              <a:t>This theory uses </a:t>
            </a:r>
            <a:r>
              <a:rPr lang="en-GB" sz="1500" b="1" dirty="0"/>
              <a:t>four colours</a:t>
            </a:r>
            <a:r>
              <a:rPr lang="en-GB" sz="1500" dirty="0"/>
              <a:t> to represent different personality preferences</a:t>
            </a:r>
          </a:p>
          <a:p>
            <a:pPr lvl="1">
              <a:lnSpc>
                <a:spcPct val="90000"/>
              </a:lnSpc>
            </a:pPr>
            <a:r>
              <a:rPr lang="en-GB" sz="1500" dirty="0">
                <a:solidFill>
                  <a:srgbClr val="FF0000"/>
                </a:solidFill>
              </a:rPr>
              <a:t>Fiery Red</a:t>
            </a:r>
          </a:p>
          <a:p>
            <a:pPr lvl="1">
              <a:lnSpc>
                <a:spcPct val="90000"/>
              </a:lnSpc>
            </a:pPr>
            <a:r>
              <a:rPr lang="en-GB" sz="1500" dirty="0">
                <a:solidFill>
                  <a:srgbClr val="FFC000"/>
                </a:solidFill>
              </a:rPr>
              <a:t>Sunshine Yellow</a:t>
            </a:r>
          </a:p>
          <a:p>
            <a:pPr lvl="1">
              <a:lnSpc>
                <a:spcPct val="90000"/>
              </a:lnSpc>
            </a:pPr>
            <a:r>
              <a:rPr lang="en-GB" sz="1500" dirty="0">
                <a:solidFill>
                  <a:srgbClr val="00B050"/>
                </a:solidFill>
              </a:rPr>
              <a:t>Earth Green</a:t>
            </a:r>
          </a:p>
          <a:p>
            <a:pPr lvl="1">
              <a:lnSpc>
                <a:spcPct val="90000"/>
              </a:lnSpc>
            </a:pPr>
            <a:r>
              <a:rPr lang="en-GB" sz="1500" dirty="0">
                <a:solidFill>
                  <a:srgbClr val="0070C0"/>
                </a:solidFill>
              </a:rPr>
              <a:t>Cool Blue</a:t>
            </a:r>
          </a:p>
          <a:p>
            <a:pPr>
              <a:lnSpc>
                <a:spcPct val="90000"/>
              </a:lnSpc>
            </a:pPr>
            <a:r>
              <a:rPr lang="en-GB" sz="1500" dirty="0"/>
              <a:t>Each person has a unique mix of colour energies, though one or two may be dominant</a:t>
            </a:r>
          </a:p>
          <a:p>
            <a:pPr>
              <a:lnSpc>
                <a:spcPct val="90000"/>
              </a:lnSpc>
            </a:pPr>
            <a:r>
              <a:rPr lang="en-GB" sz="1500" dirty="0"/>
              <a:t>The theory is used in team building, leadership development and communication training to improve collaboration and self-awareness</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36115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arn(inVertical)">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arn(inVertical)">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8AB03-C73A-3F1A-9ACE-F809F2BD950F}"/>
              </a:ext>
            </a:extLst>
          </p:cNvPr>
          <p:cNvSpPr>
            <a:spLocks noGrp="1"/>
          </p:cNvSpPr>
          <p:nvPr>
            <p:ph type="title"/>
          </p:nvPr>
        </p:nvSpPr>
        <p:spPr>
          <a:xfrm>
            <a:off x="677334" y="609600"/>
            <a:ext cx="8596668" cy="712206"/>
          </a:xfrm>
        </p:spPr>
        <p:txBody>
          <a:bodyPr/>
          <a:lstStyle/>
          <a:p>
            <a:r>
              <a:rPr lang="en-GB" dirty="0"/>
              <a:t>The Four Colour Energies</a:t>
            </a:r>
          </a:p>
        </p:txBody>
      </p:sp>
      <p:graphicFrame>
        <p:nvGraphicFramePr>
          <p:cNvPr id="4" name="Content Placeholder 3">
            <a:extLst>
              <a:ext uri="{FF2B5EF4-FFF2-40B4-BE49-F238E27FC236}">
                <a16:creationId xmlns:a16="http://schemas.microsoft.com/office/drawing/2014/main" id="{C774326F-EC4C-683F-29D1-D758E9B2CFF9}"/>
              </a:ext>
            </a:extLst>
          </p:cNvPr>
          <p:cNvGraphicFramePr>
            <a:graphicFrameLocks noGrp="1"/>
          </p:cNvGraphicFramePr>
          <p:nvPr>
            <p:ph idx="1"/>
            <p:extLst>
              <p:ext uri="{D42A27DB-BD31-4B8C-83A1-F6EECF244321}">
                <p14:modId xmlns:p14="http://schemas.microsoft.com/office/powerpoint/2010/main" val="3401453200"/>
              </p:ext>
            </p:extLst>
          </p:nvPr>
        </p:nvGraphicFramePr>
        <p:xfrm>
          <a:off x="677334" y="1448382"/>
          <a:ext cx="8596312" cy="4846320"/>
        </p:xfrm>
        <a:graphic>
          <a:graphicData uri="http://schemas.openxmlformats.org/drawingml/2006/table">
            <a:tbl>
              <a:tblPr firstRow="1" bandRow="1">
                <a:tableStyleId>{5C22544A-7EE6-4342-B048-85BDC9FD1C3A}</a:tableStyleId>
              </a:tblPr>
              <a:tblGrid>
                <a:gridCol w="2149078">
                  <a:extLst>
                    <a:ext uri="{9D8B030D-6E8A-4147-A177-3AD203B41FA5}">
                      <a16:colId xmlns:a16="http://schemas.microsoft.com/office/drawing/2014/main" val="300920552"/>
                    </a:ext>
                  </a:extLst>
                </a:gridCol>
                <a:gridCol w="2149078">
                  <a:extLst>
                    <a:ext uri="{9D8B030D-6E8A-4147-A177-3AD203B41FA5}">
                      <a16:colId xmlns:a16="http://schemas.microsoft.com/office/drawing/2014/main" val="3647417244"/>
                    </a:ext>
                  </a:extLst>
                </a:gridCol>
                <a:gridCol w="2149078">
                  <a:extLst>
                    <a:ext uri="{9D8B030D-6E8A-4147-A177-3AD203B41FA5}">
                      <a16:colId xmlns:a16="http://schemas.microsoft.com/office/drawing/2014/main" val="1266715044"/>
                    </a:ext>
                  </a:extLst>
                </a:gridCol>
                <a:gridCol w="2149078">
                  <a:extLst>
                    <a:ext uri="{9D8B030D-6E8A-4147-A177-3AD203B41FA5}">
                      <a16:colId xmlns:a16="http://schemas.microsoft.com/office/drawing/2014/main" val="319534577"/>
                    </a:ext>
                  </a:extLst>
                </a:gridCol>
              </a:tblGrid>
              <a:tr h="370840">
                <a:tc>
                  <a:txBody>
                    <a:bodyPr/>
                    <a:lstStyle/>
                    <a:p>
                      <a:r>
                        <a:rPr lang="en-GB" dirty="0"/>
                        <a:t>Colour</a:t>
                      </a:r>
                    </a:p>
                  </a:txBody>
                  <a:tcPr/>
                </a:tc>
                <a:tc>
                  <a:txBody>
                    <a:bodyPr/>
                    <a:lstStyle/>
                    <a:p>
                      <a:r>
                        <a:rPr lang="en-GB" dirty="0"/>
                        <a:t>Key Traits</a:t>
                      </a:r>
                    </a:p>
                  </a:txBody>
                  <a:tcPr/>
                </a:tc>
                <a:tc>
                  <a:txBody>
                    <a:bodyPr/>
                    <a:lstStyle/>
                    <a:p>
                      <a:r>
                        <a:rPr lang="en-GB" dirty="0"/>
                        <a:t>Communication Style</a:t>
                      </a:r>
                    </a:p>
                  </a:txBody>
                  <a:tcPr/>
                </a:tc>
                <a:tc>
                  <a:txBody>
                    <a:bodyPr/>
                    <a:lstStyle/>
                    <a:p>
                      <a:r>
                        <a:rPr lang="en-GB" dirty="0"/>
                        <a:t>Under Pressure</a:t>
                      </a:r>
                    </a:p>
                  </a:txBody>
                  <a:tcPr/>
                </a:tc>
                <a:extLst>
                  <a:ext uri="{0D108BD9-81ED-4DB2-BD59-A6C34878D82A}">
                    <a16:rowId xmlns:a16="http://schemas.microsoft.com/office/drawing/2014/main" val="3536074929"/>
                  </a:ext>
                </a:extLst>
              </a:tr>
              <a:tr h="370840">
                <a:tc>
                  <a:txBody>
                    <a:bodyPr/>
                    <a:lstStyle/>
                    <a:p>
                      <a:r>
                        <a:rPr lang="en-GB" dirty="0"/>
                        <a:t>Fiery Red</a:t>
                      </a:r>
                    </a:p>
                  </a:txBody>
                  <a:tcPr/>
                </a:tc>
                <a:tc>
                  <a:txBody>
                    <a:bodyPr/>
                    <a:lstStyle/>
                    <a:p>
                      <a:r>
                        <a:rPr lang="en-GB" dirty="0"/>
                        <a:t>Assertive, determined, competitive, goal-driven</a:t>
                      </a:r>
                    </a:p>
                  </a:txBody>
                  <a:tcPr/>
                </a:tc>
                <a:tc>
                  <a:txBody>
                    <a:bodyPr/>
                    <a:lstStyle/>
                    <a:p>
                      <a:r>
                        <a:rPr lang="en-GB" dirty="0"/>
                        <a:t>Direct, brief, to the point</a:t>
                      </a:r>
                    </a:p>
                  </a:txBody>
                  <a:tcPr/>
                </a:tc>
                <a:tc>
                  <a:txBody>
                    <a:bodyPr/>
                    <a:lstStyle/>
                    <a:p>
                      <a:r>
                        <a:rPr lang="en-GB" dirty="0"/>
                        <a:t>May become aggressive or controlling</a:t>
                      </a:r>
                    </a:p>
                  </a:txBody>
                  <a:tcPr/>
                </a:tc>
                <a:extLst>
                  <a:ext uri="{0D108BD9-81ED-4DB2-BD59-A6C34878D82A}">
                    <a16:rowId xmlns:a16="http://schemas.microsoft.com/office/drawing/2014/main" val="1619875383"/>
                  </a:ext>
                </a:extLst>
              </a:tr>
              <a:tr h="370840">
                <a:tc>
                  <a:txBody>
                    <a:bodyPr/>
                    <a:lstStyle/>
                    <a:p>
                      <a:r>
                        <a:rPr lang="en-GB" dirty="0"/>
                        <a:t>Sunshine Yellow</a:t>
                      </a:r>
                    </a:p>
                  </a:txBody>
                  <a:tcPr/>
                </a:tc>
                <a:tc>
                  <a:txBody>
                    <a:bodyPr/>
                    <a:lstStyle/>
                    <a:p>
                      <a:r>
                        <a:rPr lang="en-GB" dirty="0"/>
                        <a:t>Sociable, enthusiastic, </a:t>
                      </a:r>
                      <a:r>
                        <a:rPr lang="en-GB" dirty="0" err="1"/>
                        <a:t>persuasive,spontaneous</a:t>
                      </a:r>
                      <a:endParaRPr lang="en-GB" dirty="0"/>
                    </a:p>
                  </a:txBody>
                  <a:tcPr/>
                </a:tc>
                <a:tc>
                  <a:txBody>
                    <a:bodyPr/>
                    <a:lstStyle/>
                    <a:p>
                      <a:r>
                        <a:rPr lang="en-GB" dirty="0"/>
                        <a:t>Expressive, energetic, inclusive</a:t>
                      </a:r>
                    </a:p>
                  </a:txBody>
                  <a:tcPr/>
                </a:tc>
                <a:tc>
                  <a:txBody>
                    <a:bodyPr/>
                    <a:lstStyle/>
                    <a:p>
                      <a:r>
                        <a:rPr lang="en-GB" dirty="0"/>
                        <a:t>May become disorganised or overly optimistic</a:t>
                      </a:r>
                    </a:p>
                  </a:txBody>
                  <a:tcPr/>
                </a:tc>
                <a:extLst>
                  <a:ext uri="{0D108BD9-81ED-4DB2-BD59-A6C34878D82A}">
                    <a16:rowId xmlns:a16="http://schemas.microsoft.com/office/drawing/2014/main" val="1467779874"/>
                  </a:ext>
                </a:extLst>
              </a:tr>
              <a:tr h="370840">
                <a:tc>
                  <a:txBody>
                    <a:bodyPr/>
                    <a:lstStyle/>
                    <a:p>
                      <a:r>
                        <a:rPr lang="en-GB" dirty="0"/>
                        <a:t>Earth Green</a:t>
                      </a:r>
                    </a:p>
                  </a:txBody>
                  <a:tcPr/>
                </a:tc>
                <a:tc>
                  <a:txBody>
                    <a:bodyPr/>
                    <a:lstStyle/>
                    <a:p>
                      <a:r>
                        <a:rPr lang="en-GB" dirty="0"/>
                        <a:t>Calm, patient, loyal, supportive</a:t>
                      </a:r>
                    </a:p>
                  </a:txBody>
                  <a:tcPr/>
                </a:tc>
                <a:tc>
                  <a:txBody>
                    <a:bodyPr/>
                    <a:lstStyle/>
                    <a:p>
                      <a:r>
                        <a:rPr lang="en-GB" dirty="0"/>
                        <a:t>Calm, empathetic, considerate</a:t>
                      </a:r>
                    </a:p>
                  </a:txBody>
                  <a:tcPr/>
                </a:tc>
                <a:tc>
                  <a:txBody>
                    <a:bodyPr/>
                    <a:lstStyle/>
                    <a:p>
                      <a:r>
                        <a:rPr lang="en-GB" dirty="0"/>
                        <a:t>May become passive or resistant to change</a:t>
                      </a:r>
                    </a:p>
                  </a:txBody>
                  <a:tcPr/>
                </a:tc>
                <a:extLst>
                  <a:ext uri="{0D108BD9-81ED-4DB2-BD59-A6C34878D82A}">
                    <a16:rowId xmlns:a16="http://schemas.microsoft.com/office/drawing/2014/main" val="43747870"/>
                  </a:ext>
                </a:extLst>
              </a:tr>
              <a:tr h="370840">
                <a:tc>
                  <a:txBody>
                    <a:bodyPr/>
                    <a:lstStyle/>
                    <a:p>
                      <a:r>
                        <a:rPr lang="en-GB" dirty="0"/>
                        <a:t>Cool Blue</a:t>
                      </a:r>
                    </a:p>
                  </a:txBody>
                  <a:tcPr/>
                </a:tc>
                <a:tc>
                  <a:txBody>
                    <a:bodyPr/>
                    <a:lstStyle/>
                    <a:p>
                      <a:r>
                        <a:rPr lang="en-GB" dirty="0"/>
                        <a:t>Analytical, precise, cautious, reserved</a:t>
                      </a:r>
                    </a:p>
                  </a:txBody>
                  <a:tcPr/>
                </a:tc>
                <a:tc>
                  <a:txBody>
                    <a:bodyPr/>
                    <a:lstStyle/>
                    <a:p>
                      <a:r>
                        <a:rPr lang="en-GB" dirty="0"/>
                        <a:t>Formal, detailed, structured</a:t>
                      </a:r>
                    </a:p>
                  </a:txBody>
                  <a:tcPr/>
                </a:tc>
                <a:tc>
                  <a:txBody>
                    <a:bodyPr/>
                    <a:lstStyle/>
                    <a:p>
                      <a:r>
                        <a:rPr lang="en-GB" dirty="0"/>
                        <a:t>May become withdrawn or overly critical</a:t>
                      </a:r>
                    </a:p>
                  </a:txBody>
                  <a:tcPr/>
                </a:tc>
                <a:extLst>
                  <a:ext uri="{0D108BD9-81ED-4DB2-BD59-A6C34878D82A}">
                    <a16:rowId xmlns:a16="http://schemas.microsoft.com/office/drawing/2014/main" val="3978102018"/>
                  </a:ext>
                </a:extLst>
              </a:tr>
            </a:tbl>
          </a:graphicData>
        </a:graphic>
      </p:graphicFrame>
    </p:spTree>
    <p:extLst>
      <p:ext uri="{BB962C8B-B14F-4D97-AF65-F5344CB8AC3E}">
        <p14:creationId xmlns:p14="http://schemas.microsoft.com/office/powerpoint/2010/main" val="373695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A09F-11BC-5949-5F4C-BF3CDAA6E23F}"/>
              </a:ext>
            </a:extLst>
          </p:cNvPr>
          <p:cNvSpPr>
            <a:spLocks noGrp="1"/>
          </p:cNvSpPr>
          <p:nvPr>
            <p:ph type="title"/>
          </p:nvPr>
        </p:nvSpPr>
        <p:spPr>
          <a:xfrm>
            <a:off x="5536734" y="609600"/>
            <a:ext cx="3737268" cy="1320800"/>
          </a:xfrm>
        </p:spPr>
        <p:txBody>
          <a:bodyPr>
            <a:normAutofit/>
          </a:bodyPr>
          <a:lstStyle/>
          <a:p>
            <a:pPr algn="ctr"/>
            <a:r>
              <a:rPr lang="en-GB" dirty="0"/>
              <a:t>Where to take the test?</a:t>
            </a:r>
          </a:p>
        </p:txBody>
      </p:sp>
      <p:sp>
        <p:nvSpPr>
          <p:cNvPr id="3" name="Content Placeholder 2">
            <a:extLst>
              <a:ext uri="{FF2B5EF4-FFF2-40B4-BE49-F238E27FC236}">
                <a16:creationId xmlns:a16="http://schemas.microsoft.com/office/drawing/2014/main" id="{A4D92700-FB75-6733-5150-62D8F0343634}"/>
              </a:ext>
            </a:extLst>
          </p:cNvPr>
          <p:cNvSpPr>
            <a:spLocks noGrp="1"/>
          </p:cNvSpPr>
          <p:nvPr>
            <p:ph idx="1"/>
          </p:nvPr>
        </p:nvSpPr>
        <p:spPr>
          <a:xfrm>
            <a:off x="5209563" y="2160589"/>
            <a:ext cx="4064439" cy="3880773"/>
          </a:xfrm>
        </p:spPr>
        <p:txBody>
          <a:bodyPr anchor="ctr">
            <a:normAutofit/>
          </a:bodyPr>
          <a:lstStyle/>
          <a:p>
            <a:pPr marL="0" indent="0" algn="ctr">
              <a:buNone/>
            </a:pPr>
            <a:r>
              <a:rPr lang="en-GB" dirty="0">
                <a:hlinkClick r:id="rId2"/>
              </a:rPr>
              <a:t>https://365tests.com/personality-tests/free-color-personality-test/</a:t>
            </a:r>
            <a:endParaRPr lang="en-GB" dirty="0"/>
          </a:p>
          <a:p>
            <a:pPr marL="0" indent="0">
              <a:buNone/>
            </a:pPr>
            <a:endParaRPr lang="en-GB" dirty="0"/>
          </a:p>
        </p:txBody>
      </p:sp>
      <p:pic>
        <p:nvPicPr>
          <p:cNvPr id="5" name="Picture 4" descr="Colorful paper pinwheel on white background">
            <a:extLst>
              <a:ext uri="{FF2B5EF4-FFF2-40B4-BE49-F238E27FC236}">
                <a16:creationId xmlns:a16="http://schemas.microsoft.com/office/drawing/2014/main" id="{08F969F0-B44B-AD83-5F65-0AFB132FFCA1}"/>
              </a:ext>
            </a:extLst>
          </p:cNvPr>
          <p:cNvPicPr>
            <a:picLocks noChangeAspect="1"/>
          </p:cNvPicPr>
          <p:nvPr/>
        </p:nvPicPr>
        <p:blipFill>
          <a:blip r:embed="rId3">
            <a:extLst>
              <a:ext uri="{28A0092B-C50C-407E-A947-70E740481C1C}">
                <a14:useLocalDpi xmlns:a14="http://schemas.microsoft.com/office/drawing/2010/main" val="0"/>
              </a:ext>
            </a:extLst>
          </a:blip>
          <a:srcRect l="4768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17557776"/>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252</TotalTime>
  <Words>1620</Words>
  <Application>Microsoft Office PowerPoint</Application>
  <PresentationFormat>Widescreen</PresentationFormat>
  <Paragraphs>143</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Trebuchet MS</vt:lpstr>
      <vt:lpstr>Wingdings 3</vt:lpstr>
      <vt:lpstr>Facet</vt:lpstr>
      <vt:lpstr>Self-Evaluation</vt:lpstr>
      <vt:lpstr>What are we covering today?</vt:lpstr>
      <vt:lpstr>Assignment Task: Self-Evaluation</vt:lpstr>
      <vt:lpstr>Self-Reflection Examples</vt:lpstr>
      <vt:lpstr>Self-Evaluation</vt:lpstr>
      <vt:lpstr>Why are these things important?</vt:lpstr>
      <vt:lpstr>Belbin Team Role Theory</vt:lpstr>
      <vt:lpstr>Groups and Roles</vt:lpstr>
      <vt:lpstr>People Oriented Roles:</vt:lpstr>
      <vt:lpstr>Thought Oriented Roles:</vt:lpstr>
      <vt:lpstr>Action Oriented Roles:</vt:lpstr>
      <vt:lpstr>Balance is key! What happens if…</vt:lpstr>
      <vt:lpstr>Where to take the test?</vt:lpstr>
      <vt:lpstr>Myer-Briggs Type Indicator (MBTI)</vt:lpstr>
      <vt:lpstr>MBTI Personality Types</vt:lpstr>
      <vt:lpstr>PowerPoint Presentation</vt:lpstr>
      <vt:lpstr>Where to take the test?</vt:lpstr>
      <vt:lpstr>Multiple Intelligence Theory</vt:lpstr>
      <vt:lpstr>Intelligence Types</vt:lpstr>
      <vt:lpstr>Where to take the test?</vt:lpstr>
      <vt:lpstr>Colour Personality Test</vt:lpstr>
      <vt:lpstr>The Four Colour Energies</vt:lpstr>
      <vt:lpstr>Where to take the test?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 Steen</dc:creator>
  <cp:lastModifiedBy>Jenni Steen</cp:lastModifiedBy>
  <cp:revision>1</cp:revision>
  <dcterms:created xsi:type="dcterms:W3CDTF">2025-10-26T13:46:10Z</dcterms:created>
  <dcterms:modified xsi:type="dcterms:W3CDTF">2025-10-26T17:59:05Z</dcterms:modified>
</cp:coreProperties>
</file>