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8"/>
  </p:notesMasterIdLst>
  <p:handoutMasterIdLst>
    <p:handoutMasterId r:id="rId19"/>
  </p:handoutMasterIdLst>
  <p:sldIdLst>
    <p:sldId id="280" r:id="rId2"/>
    <p:sldId id="281" r:id="rId3"/>
    <p:sldId id="282" r:id="rId4"/>
    <p:sldId id="294" r:id="rId5"/>
    <p:sldId id="283" r:id="rId6"/>
    <p:sldId id="284" r:id="rId7"/>
    <p:sldId id="285" r:id="rId8"/>
    <p:sldId id="29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373" autoAdjust="0"/>
  </p:normalViewPr>
  <p:slideViewPr>
    <p:cSldViewPr>
      <p:cViewPr varScale="1">
        <p:scale>
          <a:sx n="51" d="100"/>
          <a:sy n="51" d="100"/>
        </p:scale>
        <p:origin x="1773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5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1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5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84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1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6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27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95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53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32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4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ECGE4003P/C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Astudio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cademaidd i Fyfyrwyr 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Cymryd nodiadau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ECGE4003P/C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Study </a:t>
            </a: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kills for Students</a:t>
            </a: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</a:t>
            </a: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 smtClean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772816"/>
            <a:ext cx="4170114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</a:t>
            </a: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cymryd nodiadau?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 </a:t>
            </a: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Gweithgaredd</a:t>
            </a: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altLang="cy-GB" sz="2000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</a:t>
            </a: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</a:t>
            </a: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</a:t>
            </a:r>
            <a:endParaRPr lang="en-GB" altLang="cy-GB" sz="2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404813"/>
            <a:ext cx="8424936" cy="114300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>Sgiliau </a:t>
            </a:r>
            <a:r>
              <a:rPr lang="en-GB" sz="3200" dirty="0" err="1">
                <a:solidFill>
                  <a:prstClr val="black"/>
                </a:solidFill>
                <a:latin typeface="Lucida Sans" panose="020B0602030504020204" pitchFamily="34" charset="0"/>
              </a:rPr>
              <a:t>Cyflogadwyedd</a:t>
            </a:r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>/</a:t>
            </a:r>
            <a:r>
              <a:rPr lang="en-GB" sz="3200" dirty="0" err="1">
                <a:solidFill>
                  <a:prstClr val="black"/>
                </a:solidFill>
                <a:latin typeface="Lucida Sans" panose="020B0602030504020204" pitchFamily="34" charset="0"/>
              </a:rPr>
              <a:t>Trosglwyddadwy</a:t>
            </a:r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/>
            </a:r>
            <a:b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GB" altLang="cy-GB" sz="3200" dirty="0" smtClean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772816"/>
            <a:ext cx="4170114" cy="3970758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itchFamily="34" charset="0"/>
              </a:rPr>
              <a:t>Ymchwilio</a:t>
            </a:r>
          </a:p>
          <a:p>
            <a:r>
              <a:rPr lang="cy-GB" altLang="cy-GB" sz="3200" dirty="0" smtClean="0">
                <a:latin typeface="Lucida Sans" pitchFamily="34" charset="0"/>
              </a:rPr>
              <a:t>Nodi a chofnodi</a:t>
            </a:r>
          </a:p>
          <a:p>
            <a:r>
              <a:rPr lang="cy-GB" altLang="cy-GB" sz="3200" dirty="0" smtClean="0">
                <a:latin typeface="Lucida Sans" pitchFamily="34" charset="0"/>
              </a:rPr>
              <a:t>Darllen academaidd</a:t>
            </a:r>
          </a:p>
          <a:p>
            <a:r>
              <a:rPr lang="cy-GB" altLang="cy-GB" sz="3200" dirty="0" smtClean="0">
                <a:latin typeface="Lucida Sans" pitchFamily="34" charset="0"/>
              </a:rPr>
              <a:t>TGCh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Documenting and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reading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ICT</a:t>
            </a:r>
            <a:endParaRPr lang="cy-GB" altLang="cy-GB" sz="32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8390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Adnoddau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Gwefannau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Erthygl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academaidd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Clip </a:t>
            </a:r>
            <a:r>
              <a:rPr lang="en-GB" dirty="0" err="1" smtClean="0">
                <a:latin typeface="Lucida Sans" panose="020B0602030504020204" pitchFamily="34" charset="0"/>
              </a:rPr>
              <a:t>fideo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Gweithgareddau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Academic article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Video clip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Note taking activities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cymryd nodiadau?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take notes?</a:t>
            </a:r>
            <a:endParaRPr lang="en-GB" altLang="en-US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Dull defnyddiol i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i chi </a:t>
            </a:r>
            <a:r>
              <a:rPr lang="cy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gofio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  <a:endParaRPr lang="cy-GB" altLang="cy-GB" sz="36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ddetholus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wybodaeth sydd 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Cliwiau o’r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2158" y="4005064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 (2)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 (2)</a:t>
            </a:r>
            <a:endParaRPr lang="en-GB" altLang="cy-GB" sz="40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nodiadau yn fyr - does dim angen disgrifiadau hir neu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gywir ac yn gyson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drefnus a </a:t>
            </a:r>
            <a:r>
              <a:rPr 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thaclus</a:t>
            </a:r>
            <a:endParaRPr lang="en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tidy and organised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5659554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346638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  <a:endParaRPr lang="en-GB" altLang="cy-GB" sz="4000" dirty="0" smtClean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Ysgrifennwch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Defnyddiwch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Cofnodwch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Tanlinellwch/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Keywords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Main ideas/messages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words/phrases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abbreviations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Record sources (references)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Dylid osgoi....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 should avoid...</a:t>
            </a:r>
            <a:endParaRPr lang="cy-GB" altLang="cy-GB" sz="4000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Copying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Rewriting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Forgetting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cymryd nodiadau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  <a:hlinkClick r:id="rId3"/>
              </a:rPr>
              <a:t>www.youtube.com/watch?v=Cum3k-Wglfw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Gwyliwch y clip canlynol a chymrwch nodiadau.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cymryd nodiadau </a:t>
            </a:r>
            <a: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Darllenwch erthygl o gyfnodolyn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chymrwch nodiadau.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an article from a periodical </a:t>
            </a: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and 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take notes.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darlithoedd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 lectures....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note taking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Gwrando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Defnyddio strategaethau cymryd nodiadau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 ôl y ddarlith....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After the lecture....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Wadsworth: Thomson Learning.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</a:t>
            </a:r>
            <a:r>
              <a:rPr lang="en-US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www.youtube.com/watch?v=Cum3k-Wglfw</a:t>
            </a:r>
            <a:r>
              <a:rPr lang="en-US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  [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Accessed: August 13 2018].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 smtClean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>
                <a:latin typeface="Lucida Sans" panose="020B0602040502020204" pitchFamily="34" charset="0"/>
              </a:rPr>
              <a:t>Cwestiynau?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24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439</TotalTime>
  <Words>519</Words>
  <Application>Microsoft Office PowerPoint</Application>
  <PresentationFormat>On-screen Show (4:3)</PresentationFormat>
  <Paragraphs>128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Wingdings</vt:lpstr>
      <vt:lpstr>Office Theme</vt:lpstr>
      <vt:lpstr>PowerPoint Presentation</vt:lpstr>
      <vt:lpstr>Cynnwys Contents</vt:lpstr>
      <vt:lpstr>Sgiliau Cyflogadwyedd/Trosglwyddadwy Employability/Transferable Skills</vt:lpstr>
      <vt:lpstr>Adnoddau Resources</vt:lpstr>
      <vt:lpstr> Pam cymryd nodiadau? Why take notes?</vt:lpstr>
      <vt:lpstr>Sut i gymryd nodiadau How to take notes</vt:lpstr>
      <vt:lpstr>Sut i gymryd nodiadau (2) How to take notes (2)</vt:lpstr>
      <vt:lpstr>PowerPoint Presentation</vt:lpstr>
      <vt:lpstr>Strategaethau Strategies</vt:lpstr>
      <vt:lpstr>Dylid osgoi.... You should avoid...</vt:lpstr>
      <vt:lpstr>Tasg cymryd nodiadau  Note taking task </vt:lpstr>
      <vt:lpstr>Tasg cymryd nodiadau  Note taking task </vt:lpstr>
      <vt:lpstr>Mewn darlithoedd.... In lectures....</vt:lpstr>
      <vt:lpstr>Ar ôl y ddarlith.... After the lecture....</vt:lpstr>
      <vt:lpstr>Cyfeiriadau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32</cp:revision>
  <cp:lastPrinted>2015-09-24T13:40:47Z</cp:lastPrinted>
  <dcterms:created xsi:type="dcterms:W3CDTF">2015-04-14T15:21:28Z</dcterms:created>
  <dcterms:modified xsi:type="dcterms:W3CDTF">2020-08-05T15:38:31Z</dcterms:modified>
</cp:coreProperties>
</file>