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1pPr>
    <a:lvl2pPr marL="0" marR="0" indent="228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2pPr>
    <a:lvl3pPr marL="0" marR="0" indent="457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3pPr>
    <a:lvl4pPr marL="0" marR="0" indent="685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4pPr>
    <a:lvl5pPr marL="0" marR="0" indent="9144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5pPr>
    <a:lvl6pPr marL="0" marR="0" indent="11430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6pPr>
    <a:lvl7pPr marL="0" marR="0" indent="1371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7pPr>
    <a:lvl8pPr marL="0" marR="0" indent="1600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8pPr>
    <a:lvl9pPr marL="0" marR="0" indent="1828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D6D7D6"/>
              </a:solidFill>
              <a:prstDash val="solid"/>
              <a:miter lim="400000"/>
            </a:ln>
          </a:left>
          <a:right>
            <a:ln w="12700" cap="flat">
              <a:solidFill>
                <a:srgbClr val="D6D7D6"/>
              </a:solidFill>
              <a:prstDash val="solid"/>
              <a:miter lim="400000"/>
            </a:ln>
          </a:right>
          <a:top>
            <a:ln w="12700" cap="flat">
              <a:solidFill>
                <a:srgbClr val="D6D7D6"/>
              </a:solidFill>
              <a:prstDash val="solid"/>
              <a:miter lim="400000"/>
            </a:ln>
          </a:top>
          <a:bottom>
            <a:ln w="12700" cap="flat">
              <a:solidFill>
                <a:srgbClr val="D6D7D6"/>
              </a:solidFill>
              <a:prstDash val="solid"/>
              <a:miter lim="400000"/>
            </a:ln>
          </a:bottom>
          <a:insideH>
            <a:ln w="12700" cap="flat">
              <a:solidFill>
                <a:srgbClr val="D6D7D6"/>
              </a:solidFill>
              <a:prstDash val="solid"/>
              <a:miter lim="400000"/>
            </a:ln>
          </a:insideH>
          <a:insideV>
            <a:ln w="12700" cap="flat">
              <a:solidFill>
                <a:srgbClr val="D6D7D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D6D6D6"/>
              </a:solidFill>
              <a:prstDash val="solid"/>
              <a:miter lim="400000"/>
            </a:ln>
          </a:left>
          <a:right>
            <a:ln w="25400" cap="flat">
              <a:solidFill>
                <a:srgbClr val="D6D7D6"/>
              </a:solidFill>
              <a:prstDash val="solid"/>
              <a:miter lim="400000"/>
            </a:ln>
          </a:right>
          <a:top>
            <a:ln w="12700" cap="flat">
              <a:solidFill>
                <a:srgbClr val="D6D7D6"/>
              </a:solidFill>
              <a:prstDash val="solid"/>
              <a:miter lim="400000"/>
            </a:ln>
          </a:top>
          <a:bottom>
            <a:ln w="12700" cap="flat">
              <a:solidFill>
                <a:srgbClr val="D6D7D6"/>
              </a:solidFill>
              <a:prstDash val="solid"/>
              <a:miter lim="400000"/>
            </a:ln>
          </a:bottom>
          <a:insideH>
            <a:ln w="12700" cap="flat">
              <a:solidFill>
                <a:srgbClr val="D6D7D6"/>
              </a:solidFill>
              <a:prstDash val="solid"/>
              <a:miter lim="400000"/>
            </a:ln>
          </a:insideH>
          <a:insideV>
            <a:ln w="12700" cap="flat">
              <a:solidFill>
                <a:srgbClr val="D6D7D6"/>
              </a:solidFill>
              <a:prstDash val="solid"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D6D7D6"/>
              </a:solidFill>
              <a:prstDash val="solid"/>
              <a:miter lim="400000"/>
            </a:ln>
          </a:left>
          <a:right>
            <a:ln w="12700" cap="flat">
              <a:solidFill>
                <a:srgbClr val="D6D7D6"/>
              </a:solidFill>
              <a:prstDash val="solid"/>
              <a:miter lim="400000"/>
            </a:ln>
          </a:right>
          <a:top>
            <a:ln w="25400" cap="flat">
              <a:solidFill>
                <a:srgbClr val="D6D7D6"/>
              </a:solidFill>
              <a:prstDash val="solid"/>
              <a:miter lim="400000"/>
            </a:ln>
          </a:top>
          <a:bottom>
            <a:ln w="12700" cap="flat">
              <a:solidFill>
                <a:srgbClr val="D6D6D6"/>
              </a:solidFill>
              <a:prstDash val="solid"/>
              <a:miter lim="400000"/>
            </a:ln>
          </a:bottom>
          <a:insideH>
            <a:ln w="12700" cap="flat">
              <a:solidFill>
                <a:srgbClr val="D6D7D6"/>
              </a:solidFill>
              <a:prstDash val="solid"/>
              <a:miter lim="400000"/>
            </a:ln>
          </a:insideH>
          <a:insideV>
            <a:ln w="12700" cap="flat">
              <a:solidFill>
                <a:srgbClr val="D6D7D6"/>
              </a:solidFill>
              <a:prstDash val="solid"/>
              <a:miter lim="400000"/>
            </a:ln>
          </a:insideV>
        </a:tcBdr>
        <a:fill>
          <a:solidFill>
            <a:srgbClr val="032650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D6D7D6"/>
              </a:solidFill>
              <a:prstDash val="solid"/>
              <a:miter lim="400000"/>
            </a:ln>
          </a:left>
          <a:right>
            <a:ln w="12700" cap="flat">
              <a:solidFill>
                <a:srgbClr val="D6D7D6"/>
              </a:solidFill>
              <a:prstDash val="solid"/>
              <a:miter lim="400000"/>
            </a:ln>
          </a:right>
          <a:top>
            <a:ln w="12700" cap="flat">
              <a:solidFill>
                <a:srgbClr val="D6D6D6"/>
              </a:solidFill>
              <a:prstDash val="solid"/>
              <a:miter lim="400000"/>
            </a:ln>
          </a:top>
          <a:bottom>
            <a:ln w="25400" cap="flat">
              <a:solidFill>
                <a:srgbClr val="D6D7D6"/>
              </a:solidFill>
              <a:prstDash val="solid"/>
              <a:miter lim="400000"/>
            </a:ln>
          </a:bottom>
          <a:insideH>
            <a:ln w="12700" cap="flat">
              <a:solidFill>
                <a:srgbClr val="D6D7D6"/>
              </a:solidFill>
              <a:prstDash val="solid"/>
              <a:miter lim="400000"/>
            </a:ln>
          </a:insideH>
          <a:insideV>
            <a:ln w="12700" cap="flat">
              <a:solidFill>
                <a:srgbClr val="D6D7D6"/>
              </a:solidFill>
              <a:prstDash val="solid"/>
              <a:miter lim="400000"/>
            </a:ln>
          </a:insideV>
        </a:tcBdr>
        <a:fill>
          <a:solidFill>
            <a:srgbClr val="032650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084E00"/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017101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017101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AAAAA"/>
              </a:solidFill>
              <a:prstDash val="solid"/>
              <a:miter lim="400000"/>
            </a:ln>
          </a:left>
          <a:right>
            <a:ln w="12700" cap="flat">
              <a:solidFill>
                <a:srgbClr val="AAAAAA"/>
              </a:solidFill>
              <a:prstDash val="solid"/>
              <a:miter lim="400000"/>
            </a:ln>
          </a:right>
          <a:top>
            <a:ln w="12700" cap="flat">
              <a:solidFill>
                <a:srgbClr val="AAAAAA"/>
              </a:solidFill>
              <a:prstDash val="solid"/>
              <a:miter lim="400000"/>
            </a:ln>
          </a:top>
          <a:bottom>
            <a:ln w="12700" cap="flat">
              <a:solidFill>
                <a:srgbClr val="AAAAAA"/>
              </a:solidFill>
              <a:prstDash val="solid"/>
              <a:miter lim="400000"/>
            </a:ln>
          </a:bottom>
          <a:insideH>
            <a:ln w="12700" cap="flat">
              <a:solidFill>
                <a:srgbClr val="AAAAAA"/>
              </a:solidFill>
              <a:prstDash val="solid"/>
              <a:miter lim="400000"/>
            </a:ln>
          </a:insideH>
          <a:insideV>
            <a:ln w="12700" cap="flat">
              <a:solidFill>
                <a:srgbClr val="AAAAAA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5"/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5">
              <a:hueOff val="106375"/>
              <a:satOff val="9554"/>
              <a:lumOff val="-13516"/>
            </a:schemeClr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5">
              <a:hueOff val="106375"/>
              <a:satOff val="9554"/>
              <a:lumOff val="-13516"/>
            </a:schemeClr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D6D7D6"/>
              </a:solidFill>
              <a:prstDash val="solid"/>
              <a:miter lim="400000"/>
            </a:ln>
          </a:left>
          <a:right>
            <a:ln w="12700" cap="flat">
              <a:solidFill>
                <a:srgbClr val="D6D7D6"/>
              </a:solidFill>
              <a:prstDash val="solid"/>
              <a:miter lim="400000"/>
            </a:ln>
          </a:right>
          <a:top>
            <a:ln w="12700" cap="flat">
              <a:solidFill>
                <a:srgbClr val="D6D7D6"/>
              </a:solidFill>
              <a:prstDash val="solid"/>
              <a:miter lim="400000"/>
            </a:ln>
          </a:top>
          <a:bottom>
            <a:ln w="12700" cap="flat">
              <a:solidFill>
                <a:srgbClr val="D6D7D6"/>
              </a:solidFill>
              <a:prstDash val="solid"/>
              <a:miter lim="400000"/>
            </a:ln>
          </a:bottom>
          <a:insideH>
            <a:ln w="12700" cap="flat">
              <a:solidFill>
                <a:srgbClr val="D6D7D6"/>
              </a:solidFill>
              <a:prstDash val="solid"/>
              <a:miter lim="400000"/>
            </a:ln>
          </a:insideH>
          <a:insideV>
            <a:ln w="12700" cap="flat">
              <a:solidFill>
                <a:srgbClr val="D6D7D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-119728"/>
              <a:satOff val="5580"/>
              <a:lumOff val="-12961"/>
            </a:schemeClr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650E48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650E48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909090"/>
              </a:solidFill>
              <a:prstDash val="solid"/>
              <a:miter lim="400000"/>
            </a:ln>
          </a:left>
          <a:right>
            <a:ln w="12700" cap="flat">
              <a:solidFill>
                <a:srgbClr val="909090"/>
              </a:solidFill>
              <a:prstDash val="solid"/>
              <a:miter lim="400000"/>
            </a:ln>
          </a:right>
          <a:top>
            <a:ln w="12700" cap="flat">
              <a:solidFill>
                <a:srgbClr val="909090"/>
              </a:solidFill>
              <a:prstDash val="solid"/>
              <a:miter lim="400000"/>
            </a:ln>
          </a:top>
          <a:bottom>
            <a:ln w="12700" cap="flat">
              <a:solidFill>
                <a:srgbClr val="909090"/>
              </a:solidFill>
              <a:prstDash val="solid"/>
              <a:miter lim="400000"/>
            </a:ln>
          </a:bottom>
          <a:insideH>
            <a:ln w="12700" cap="flat">
              <a:solidFill>
                <a:srgbClr val="909090"/>
              </a:solidFill>
              <a:prstDash val="solid"/>
              <a:miter lim="400000"/>
            </a:ln>
          </a:insideH>
          <a:insideV>
            <a:ln w="12700" cap="flat">
              <a:solidFill>
                <a:srgbClr val="90909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98089"/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96A0AC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96A0AC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25400" cap="flat">
              <a:solidFill>
                <a:srgbClr val="929292"/>
              </a:solidFill>
              <a:prstDash val="solid"/>
              <a:miter lim="400000"/>
            </a:ln>
          </a:right>
          <a:top>
            <a:ln w="25400" cap="flat">
              <a:solidFill>
                <a:srgbClr val="929292"/>
              </a:solidFill>
              <a:prstDash val="solid"/>
              <a:miter lim="400000"/>
            </a:ln>
          </a:top>
          <a:bottom>
            <a:ln w="25400" cap="flat">
              <a:solidFill>
                <a:srgbClr val="929292"/>
              </a:solidFill>
              <a:prstDash val="solid"/>
              <a:miter lim="400000"/>
            </a:ln>
          </a:bottom>
          <a:insideH>
            <a:ln w="25400" cap="flat">
              <a:solidFill>
                <a:srgbClr val="929292"/>
              </a:solidFill>
              <a:prstDash val="solid"/>
              <a:miter lim="400000"/>
            </a:ln>
          </a:insideH>
          <a:insideV>
            <a:ln w="254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25400" cap="flat">
              <a:solidFill>
                <a:srgbClr val="929292"/>
              </a:solidFill>
              <a:prstDash val="solid"/>
              <a:miter lim="400000"/>
            </a:ln>
          </a:left>
          <a:right>
            <a:ln w="25400" cap="flat">
              <a:solidFill>
                <a:srgbClr val="929292"/>
              </a:solidFill>
              <a:prstDash val="solid"/>
              <a:miter lim="400000"/>
            </a:ln>
          </a:right>
          <a:top>
            <a:ln w="254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929292"/>
              </a:solidFill>
              <a:prstDash val="solid"/>
              <a:miter lim="400000"/>
            </a:ln>
          </a:insideH>
          <a:insideV>
            <a:ln w="254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25400" cap="flat">
              <a:solidFill>
                <a:srgbClr val="929292"/>
              </a:solidFill>
              <a:prstDash val="solid"/>
              <a:miter lim="400000"/>
            </a:ln>
          </a:left>
          <a:right>
            <a:ln w="254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25400" cap="flat">
              <a:solidFill>
                <a:srgbClr val="929292"/>
              </a:solidFill>
              <a:prstDash val="solid"/>
              <a:miter lim="400000"/>
            </a:ln>
          </a:bottom>
          <a:insideH>
            <a:ln w="25400" cap="flat">
              <a:solidFill>
                <a:srgbClr val="929292"/>
              </a:solidFill>
              <a:prstDash val="solid"/>
              <a:miter lim="400000"/>
            </a:ln>
          </a:insideH>
          <a:insideV>
            <a:ln w="254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7" name="Shape 117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/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12" name="Body Level One…"/>
          <p:cNvSpPr txBox="1"/>
          <p:nvPr>
            <p:ph type="body" sz="quarter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ClrTx/>
              <a:buSzTx/>
              <a:buNone/>
              <a:defRPr sz="3700"/>
            </a:lvl1pPr>
            <a:lvl2pPr marL="0" indent="0" algn="ctr">
              <a:spcBef>
                <a:spcPts val="0"/>
              </a:spcBef>
              <a:buClrTx/>
              <a:buSzTx/>
              <a:buNone/>
              <a:defRPr sz="3700"/>
            </a:lvl2pPr>
            <a:lvl3pPr marL="0" indent="0" algn="ctr">
              <a:spcBef>
                <a:spcPts val="0"/>
              </a:spcBef>
              <a:buClrTx/>
              <a:buSzTx/>
              <a:buNone/>
              <a:defRPr sz="3700"/>
            </a:lvl3pPr>
            <a:lvl4pPr marL="0" indent="0" algn="ctr">
              <a:spcBef>
                <a:spcPts val="0"/>
              </a:spcBef>
              <a:buClrTx/>
              <a:buSzTx/>
              <a:buNone/>
              <a:defRPr sz="3700"/>
            </a:lvl4pPr>
            <a:lvl5pPr marL="0" indent="0" algn="ctr">
              <a:spcBef>
                <a:spcPts val="0"/>
              </a:spcBef>
              <a:buClrTx/>
              <a:buSzTx/>
              <a:buNone/>
              <a:defRPr sz="37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"/>
          <p:cNvSpPr/>
          <p:nvPr>
            <p:ph type="pic" idx="13"/>
          </p:nvPr>
        </p:nvSpPr>
        <p:spPr>
          <a:xfrm>
            <a:off x="1619250" y="673100"/>
            <a:ext cx="9758016" cy="5905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21" name="Title Text"/>
          <p:cNvSpPr txBox="1"/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2" name="Body Level One…"/>
          <p:cNvSpPr txBox="1"/>
          <p:nvPr>
            <p:ph type="body" sz="quarter" idx="1"/>
          </p:nvPr>
        </p:nvSpPr>
        <p:spPr>
          <a:xfrm>
            <a:off x="1270000" y="81534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ClrTx/>
              <a:buSzTx/>
              <a:buNone/>
              <a:defRPr sz="3700"/>
            </a:lvl1pPr>
            <a:lvl2pPr marL="0" indent="0" algn="ctr">
              <a:spcBef>
                <a:spcPts val="0"/>
              </a:spcBef>
              <a:buClrTx/>
              <a:buSzTx/>
              <a:buNone/>
              <a:defRPr sz="3700"/>
            </a:lvl2pPr>
            <a:lvl3pPr marL="0" indent="0" algn="ctr">
              <a:spcBef>
                <a:spcPts val="0"/>
              </a:spcBef>
              <a:buClrTx/>
              <a:buSzTx/>
              <a:buNone/>
              <a:defRPr sz="3700"/>
            </a:lvl3pPr>
            <a:lvl4pPr marL="0" indent="0" algn="ctr">
              <a:spcBef>
                <a:spcPts val="0"/>
              </a:spcBef>
              <a:buClrTx/>
              <a:buSzTx/>
              <a:buNone/>
              <a:defRPr sz="3700"/>
            </a:lvl4pPr>
            <a:lvl5pPr marL="0" indent="0" algn="ctr">
              <a:spcBef>
                <a:spcPts val="0"/>
              </a:spcBef>
              <a:buClrTx/>
              <a:buSzTx/>
              <a:buNone/>
              <a:defRPr sz="37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/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"/>
          <p:cNvSpPr/>
          <p:nvPr>
            <p:ph type="pic" sz="half" idx="13"/>
          </p:nvPr>
        </p:nvSpPr>
        <p:spPr>
          <a:xfrm>
            <a:off x="6718300" y="638919"/>
            <a:ext cx="5334001" cy="8216901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39" name="Title Text"/>
          <p:cNvSpPr txBox="1"/>
          <p:nvPr>
            <p:ph type="title"/>
          </p:nvPr>
        </p:nvSpPr>
        <p:spPr>
          <a:xfrm>
            <a:off x="952500" y="635000"/>
            <a:ext cx="5334000" cy="39878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40" name="Body Level One…"/>
          <p:cNvSpPr txBox="1"/>
          <p:nvPr>
            <p:ph type="body" sz="quarter" idx="1"/>
          </p:nvPr>
        </p:nvSpPr>
        <p:spPr>
          <a:xfrm>
            <a:off x="952500" y="4724400"/>
            <a:ext cx="5334000" cy="41148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ClrTx/>
              <a:buSzTx/>
              <a:buNone/>
              <a:defRPr sz="3700"/>
            </a:lvl1pPr>
            <a:lvl2pPr marL="0" indent="0" algn="ctr">
              <a:spcBef>
                <a:spcPts val="0"/>
              </a:spcBef>
              <a:buClrTx/>
              <a:buSzTx/>
              <a:buNone/>
              <a:defRPr sz="3700"/>
            </a:lvl2pPr>
            <a:lvl3pPr marL="0" indent="0" algn="ctr">
              <a:spcBef>
                <a:spcPts val="0"/>
              </a:spcBef>
              <a:buClrTx/>
              <a:buSzTx/>
              <a:buNone/>
              <a:defRPr sz="3700"/>
            </a:lvl3pPr>
            <a:lvl4pPr marL="0" indent="0" algn="ctr">
              <a:spcBef>
                <a:spcPts val="0"/>
              </a:spcBef>
              <a:buClrTx/>
              <a:buSzTx/>
              <a:buNone/>
              <a:defRPr sz="3700"/>
            </a:lvl4pPr>
            <a:lvl5pPr marL="0" indent="0" algn="ctr">
              <a:spcBef>
                <a:spcPts val="0"/>
              </a:spcBef>
              <a:buClrTx/>
              <a:buSzTx/>
              <a:buNone/>
              <a:defRPr sz="37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7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buClrTx/>
            </a:lvl1pPr>
            <a:lvl2pPr>
              <a:buClrTx/>
            </a:lvl2pPr>
            <a:lvl3pPr>
              <a:buClrTx/>
            </a:lvl3pPr>
            <a:lvl4pPr>
              <a:buClrTx/>
            </a:lvl4pPr>
            <a:lvl5pPr>
              <a:buClrTx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"/>
          <p:cNvSpPr/>
          <p:nvPr>
            <p:ph type="pic" sz="half" idx="13"/>
          </p:nvPr>
        </p:nvSpPr>
        <p:spPr>
          <a:xfrm>
            <a:off x="6718300" y="2590800"/>
            <a:ext cx="5334000" cy="6286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6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7" name="Body Level One…"/>
          <p:cNvSpPr txBox="1"/>
          <p:nvPr>
            <p:ph type="body" sz="half" idx="1"/>
          </p:nvPr>
        </p:nvSpPr>
        <p:spPr>
          <a:xfrm>
            <a:off x="952500" y="2590800"/>
            <a:ext cx="5334000" cy="6286500"/>
          </a:xfrm>
          <a:prstGeom prst="rect">
            <a:avLst/>
          </a:prstGeom>
        </p:spPr>
        <p:txBody>
          <a:bodyPr/>
          <a:lstStyle>
            <a:lvl1pPr marL="342900" indent="-342900">
              <a:spcBef>
                <a:spcPts val="3200"/>
              </a:spcBef>
              <a:buClrTx/>
              <a:defRPr sz="2800"/>
            </a:lvl1pPr>
            <a:lvl2pPr marL="685800" indent="-342900">
              <a:spcBef>
                <a:spcPts val="3200"/>
              </a:spcBef>
              <a:buClrTx/>
              <a:defRPr sz="2800"/>
            </a:lvl2pPr>
            <a:lvl3pPr marL="1028700" indent="-342900">
              <a:spcBef>
                <a:spcPts val="3200"/>
              </a:spcBef>
              <a:buClrTx/>
              <a:defRPr sz="2800"/>
            </a:lvl3pPr>
            <a:lvl4pPr marL="1371600" indent="-342900">
              <a:spcBef>
                <a:spcPts val="3200"/>
              </a:spcBef>
              <a:buClrTx/>
              <a:defRPr sz="2800"/>
            </a:lvl4pPr>
            <a:lvl5pPr marL="1714500" indent="-342900">
              <a:spcBef>
                <a:spcPts val="3200"/>
              </a:spcBef>
              <a:buClrTx/>
              <a:defRPr sz="2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Body Level One…"/>
          <p:cNvSpPr txBox="1"/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>
            <a:lvl1pPr>
              <a:buClrTx/>
            </a:lvl1pPr>
            <a:lvl2pPr>
              <a:buClrTx/>
            </a:lvl2pPr>
            <a:lvl3pPr>
              <a:buClrTx/>
            </a:lvl3pPr>
            <a:lvl4pPr>
              <a:buClrTx/>
            </a:lvl4pPr>
            <a:lvl5pPr>
              <a:buClrTx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"/>
          <p:cNvSpPr/>
          <p:nvPr>
            <p:ph type="pic" sz="quarter" idx="13"/>
          </p:nvPr>
        </p:nvSpPr>
        <p:spPr>
          <a:xfrm>
            <a:off x="6731000" y="49657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4" name="Image"/>
          <p:cNvSpPr/>
          <p:nvPr>
            <p:ph type="pic" sz="quarter" idx="14"/>
          </p:nvPr>
        </p:nvSpPr>
        <p:spPr>
          <a:xfrm>
            <a:off x="6731000" y="635000"/>
            <a:ext cx="5334000" cy="3898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5" name="Image"/>
          <p:cNvSpPr/>
          <p:nvPr>
            <p:ph type="pic" sz="half" idx="15"/>
          </p:nvPr>
        </p:nvSpPr>
        <p:spPr>
          <a:xfrm>
            <a:off x="952500" y="635000"/>
            <a:ext cx="5334000" cy="8229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/>
          <p:nvPr>
            <p:ph type="body" sz="quarter" idx="13"/>
          </p:nvPr>
        </p:nvSpPr>
        <p:spPr>
          <a:xfrm>
            <a:off x="1270000" y="6362700"/>
            <a:ext cx="10464800" cy="461366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ClrTx/>
              <a:buSzTx/>
              <a:buNone/>
              <a:defRPr i="1" sz="2400"/>
            </a:lvl1pPr>
          </a:lstStyle>
          <a:p>
            <a:pPr/>
            <a:r>
              <a:t>–Johnny Appleseed</a:t>
            </a:r>
          </a:p>
        </p:txBody>
      </p:sp>
      <p:sp>
        <p:nvSpPr>
          <p:cNvPr id="94" name="“Type a quote here.”"/>
          <p:cNvSpPr txBox="1"/>
          <p:nvPr>
            <p:ph type="body" sz="quarter" idx="14"/>
          </p:nvPr>
        </p:nvSpPr>
        <p:spPr>
          <a:xfrm>
            <a:off x="1270000" y="4308599"/>
            <a:ext cx="10464800" cy="609776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ClrTx/>
              <a:buSzTx/>
              <a:buNone/>
              <a:defRPr sz="3400">
                <a:latin typeface="+mn-lt"/>
                <a:ea typeface="+mn-ea"/>
                <a:cs typeface="+mn-cs"/>
                <a:sym typeface="Helvetica Neue Medium"/>
              </a:defRPr>
            </a:lvl1pPr>
          </a:lstStyle>
          <a:p>
            <a:pPr/>
            <a:r>
              <a:t>“Type a quote here.” </a:t>
            </a:r>
          </a:p>
        </p:txBody>
      </p:sp>
      <p:sp>
        <p:nvSpPr>
          <p:cNvPr id="9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"/>
          <p:cNvSpPr/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0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952500" y="254000"/>
            <a:ext cx="11099800" cy="2159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952500" y="25908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6328884" y="9296400"/>
            <a:ext cx="340259" cy="324306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b="0" sz="160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  <p:transition xmlns:p14="http://schemas.microsoft.com/office/powerpoint/2010/main" spd="med" advClick="1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1pPr>
      <a:lvl2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2pPr>
      <a:lvl3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3pPr>
      <a:lvl4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4pPr>
      <a:lvl5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5pPr>
      <a:lvl6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6pPr>
      <a:lvl7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7pPr>
      <a:lvl8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8pPr>
      <a:lvl9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ln>
            <a:noFill/>
          </a:ln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9pPr>
    </p:titleStyle>
    <p:bodyStyle>
      <a:lvl1pPr marL="444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1pPr>
      <a:lvl2pPr marL="889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2pPr>
      <a:lvl3pPr marL="1333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3pPr>
      <a:lvl4pPr marL="1778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4pPr>
      <a:lvl5pPr marL="2222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5pPr>
      <a:lvl6pPr marL="2667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6pPr>
      <a:lvl7pPr marL="3111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7pPr>
      <a:lvl8pPr marL="3556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8pPr>
      <a:lvl9pPr marL="4000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>
          <a:srgbClr val="FFFFFF"/>
        </a:buClr>
        <a:buSzPct val="145000"/>
        <a:buFontTx/>
        <a:buChar char="•"/>
        <a:tabLst/>
        <a:defRPr b="0" baseline="0" cap="none" i="0" spc="0" strike="noStrike" sz="3200" u="none">
          <a:ln>
            <a:noFill/>
          </a:ln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TRAVEL TREND…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TRAVEL TREND</a:t>
            </a:r>
          </a:p>
          <a:p>
            <a:pPr/>
            <a:r>
              <a:t>DESTINATIONS 2019</a:t>
            </a:r>
          </a:p>
        </p:txBody>
      </p:sp>
      <p:sp>
        <p:nvSpPr>
          <p:cNvPr id="120" name="INTERNATIONAL TRAVEL OPERATIONS"/>
          <p:cNvSpPr txBox="1"/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INTERNATIONAL TRAVEL OPERATIONS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Travel Industry Stat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Travel Industry Stats</a:t>
            </a:r>
          </a:p>
        </p:txBody>
      </p:sp>
      <p:sp>
        <p:nvSpPr>
          <p:cNvPr id="123" name="2nd fastest growing sector - 3.9% growth globally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2nd fastest growing sector - 3.9% growth globally</a:t>
            </a:r>
          </a:p>
          <a:p>
            <a:pPr/>
            <a:r>
              <a:t>3.2% GDP globally</a:t>
            </a:r>
          </a:p>
          <a:p>
            <a:pPr/>
            <a:r>
              <a:t>10.4% Jobs globally</a:t>
            </a:r>
          </a:p>
          <a:p>
            <a:pPr/>
            <a:r>
              <a:t>$8.8 trillion global impact</a:t>
            </a:r>
          </a:p>
          <a:p>
            <a:pPr/>
            <a:r>
              <a:t>1 in 5 jobs, 10m new jobs in next 10 years rising to 421m jobs globally by 2029</a:t>
            </a:r>
          </a:p>
          <a:p>
            <a:pPr/>
            <a:r>
              <a:t>WWTC Global Impact Report (2019)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2019Travel Forecast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2019Travel Forecasts</a:t>
            </a:r>
          </a:p>
        </p:txBody>
      </p:sp>
      <p:sp>
        <p:nvSpPr>
          <p:cNvPr id="126" name="Forward Bookings for 2019 up by 12%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Forward Bookings for 2019 up by 12% </a:t>
            </a:r>
          </a:p>
          <a:p>
            <a:pPr/>
            <a:r>
              <a:t>46% likely to visit new countries</a:t>
            </a:r>
          </a:p>
          <a:p>
            <a:pPr/>
            <a:r>
              <a:t>53% likely to visit new resorts / cities</a:t>
            </a:r>
          </a:p>
          <a:p>
            <a:pPr/>
            <a:r>
              <a:t>12 Destinations to watch in 2019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Impact Generator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Impact Generators</a:t>
            </a:r>
          </a:p>
        </p:txBody>
      </p:sp>
      <p:sp>
        <p:nvSpPr>
          <p:cNvPr id="129" name="New Flight Route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New Flight Routes</a:t>
            </a:r>
          </a:p>
          <a:p>
            <a:pPr/>
            <a:r>
              <a:t>Major Events</a:t>
            </a:r>
          </a:p>
          <a:p>
            <a:pPr/>
            <a:r>
              <a:t>Celebrations</a:t>
            </a:r>
          </a:p>
          <a:p>
            <a:pPr/>
            <a:r>
              <a:t>Tourism Destination Revival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DESTINATIONS TO WATCH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96570">
              <a:defRPr sz="6800"/>
            </a:lvl1pPr>
          </a:lstStyle>
          <a:p>
            <a:pPr/>
            <a:r>
              <a:t>DESTINATIONS TO WATCH</a:t>
            </a:r>
          </a:p>
        </p:txBody>
      </p:sp>
      <p:sp>
        <p:nvSpPr>
          <p:cNvPr id="132" name="ABTA Travel Trend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ABTA Travel Trends</a:t>
            </a:r>
          </a:p>
          <a:p>
            <a:pPr/>
            <a:r>
              <a:t>Vibrant Cities</a:t>
            </a:r>
          </a:p>
          <a:p>
            <a:pPr/>
            <a:r>
              <a:t>Rich Cultures</a:t>
            </a:r>
          </a:p>
          <a:p>
            <a:pPr/>
            <a:r>
              <a:t>Countryside</a:t>
            </a:r>
          </a:p>
          <a:p>
            <a:pPr/>
            <a:r>
              <a:t>Stunning Beaches</a:t>
            </a:r>
          </a:p>
          <a:p>
            <a:pPr/>
            <a:r>
              <a:t>Accesible Destinations from UK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JAPAN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JAPAN</a:t>
            </a:r>
          </a:p>
        </p:txBody>
      </p:sp>
      <p:sp>
        <p:nvSpPr>
          <p:cNvPr id="135" name="Ancient, tradition mixed with modern architecture &amp; design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55600" indent="-355600" defTabSz="467359">
              <a:spcBef>
                <a:spcPts val="3300"/>
              </a:spcBef>
              <a:defRPr sz="2560"/>
            </a:pPr>
            <a:r>
              <a:t>Ancient, tradition mixed with modern architecture &amp; design</a:t>
            </a:r>
          </a:p>
          <a:p>
            <a:pPr marL="355600" indent="-355600" defTabSz="467359">
              <a:spcBef>
                <a:spcPts val="3300"/>
              </a:spcBef>
              <a:defRPr sz="2560"/>
            </a:pPr>
            <a:r>
              <a:t>RWC 2019 Host Venues</a:t>
            </a:r>
          </a:p>
          <a:p>
            <a:pPr marL="355600" indent="-355600" defTabSz="467359">
              <a:spcBef>
                <a:spcPts val="3300"/>
              </a:spcBef>
              <a:defRPr sz="2560"/>
            </a:pPr>
            <a:r>
              <a:t>Travel Convention Host</a:t>
            </a:r>
          </a:p>
          <a:p>
            <a:pPr marL="355600" indent="-355600" defTabSz="467359">
              <a:spcBef>
                <a:spcPts val="3300"/>
              </a:spcBef>
              <a:defRPr sz="2560"/>
            </a:pPr>
            <a:r>
              <a:t>Olympics</a:t>
            </a:r>
          </a:p>
          <a:p>
            <a:pPr marL="355600" indent="-355600" defTabSz="467359">
              <a:spcBef>
                <a:spcPts val="3300"/>
              </a:spcBef>
              <a:defRPr sz="2560"/>
            </a:pPr>
            <a:r>
              <a:t>BA direct to Osaka - Bullet Train - Accessibility</a:t>
            </a:r>
          </a:p>
          <a:p>
            <a:pPr marL="355600" indent="-355600" defTabSz="467359">
              <a:spcBef>
                <a:spcPts val="3300"/>
              </a:spcBef>
              <a:defRPr sz="2560"/>
            </a:pPr>
            <a:r>
              <a:t>Image of Tokyo as modern destination</a:t>
            </a:r>
          </a:p>
          <a:p>
            <a:pPr marL="355600" indent="-355600" defTabSz="467359">
              <a:spcBef>
                <a:spcPts val="3300"/>
              </a:spcBef>
              <a:defRPr sz="2560"/>
            </a:pPr>
            <a:r>
              <a:t>Travel &amp; Culture Attraction</a:t>
            </a:r>
          </a:p>
          <a:p>
            <a:pPr marL="355600" indent="-355600" defTabSz="467359">
              <a:spcBef>
                <a:spcPts val="3300"/>
              </a:spcBef>
              <a:defRPr sz="2560"/>
            </a:pPr>
            <a:r>
              <a:t>Ski Resorts - Dy Powder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Bulgaria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Bulgaria</a:t>
            </a:r>
          </a:p>
        </p:txBody>
      </p:sp>
      <p:sp>
        <p:nvSpPr>
          <p:cNvPr id="138" name="30% up in 2019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422275" indent="-422275" defTabSz="554990">
              <a:spcBef>
                <a:spcPts val="3900"/>
              </a:spcBef>
              <a:defRPr sz="3040"/>
            </a:pPr>
            <a:r>
              <a:t>30% up in 2019</a:t>
            </a:r>
          </a:p>
          <a:p>
            <a:pPr marL="422275" indent="-422275" defTabSz="554990">
              <a:spcBef>
                <a:spcPts val="3900"/>
              </a:spcBef>
              <a:defRPr sz="3040"/>
            </a:pPr>
            <a:r>
              <a:t>Longstanding reputation as good value for money</a:t>
            </a:r>
          </a:p>
          <a:p>
            <a:pPr marL="422275" indent="-422275" defTabSz="554990">
              <a:spcBef>
                <a:spcPts val="3900"/>
              </a:spcBef>
              <a:defRPr sz="3040"/>
            </a:pPr>
            <a:r>
              <a:t>Ancient city of Plovdiv - European Capital of Culture</a:t>
            </a:r>
          </a:p>
          <a:p>
            <a:pPr marL="422275" indent="-422275" defTabSz="554990">
              <a:spcBef>
                <a:spcPts val="3900"/>
              </a:spcBef>
              <a:defRPr sz="3040"/>
            </a:pPr>
            <a:r>
              <a:t>Lively Black Sea Resorts</a:t>
            </a:r>
          </a:p>
          <a:p>
            <a:pPr marL="422275" indent="-422275" defTabSz="554990">
              <a:spcBef>
                <a:spcPts val="3900"/>
              </a:spcBef>
              <a:defRPr sz="3040"/>
            </a:pPr>
            <a:r>
              <a:t>Sunny Beach, Golden Sand &amp; UNESCO World Heritage Town of Nessebar</a:t>
            </a:r>
          </a:p>
          <a:p>
            <a:pPr marL="422275" indent="-422275" defTabSz="554990">
              <a:spcBef>
                <a:spcPts val="3900"/>
              </a:spcBef>
              <a:defRPr sz="3040"/>
            </a:pPr>
            <a:r>
              <a:t>Winter Ski Resorts - Borovets, Bansko &amp; Pamprovo - price and easy slopes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Costa Rica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Costa Rica</a:t>
            </a:r>
          </a:p>
        </p:txBody>
      </p:sp>
      <p:sp>
        <p:nvSpPr>
          <p:cNvPr id="141" name="Nature Lovers Dream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413384" indent="-413384" defTabSz="543305">
              <a:spcBef>
                <a:spcPts val="3900"/>
              </a:spcBef>
              <a:defRPr sz="2976"/>
            </a:pPr>
            <a:r>
              <a:t>Nature Lovers Dream</a:t>
            </a:r>
          </a:p>
          <a:p>
            <a:pPr marL="413384" indent="-413384" defTabSz="543305">
              <a:spcBef>
                <a:spcPts val="3900"/>
              </a:spcBef>
              <a:defRPr sz="2976"/>
            </a:pPr>
            <a:r>
              <a:t>Environmental Protection</a:t>
            </a:r>
          </a:p>
          <a:p>
            <a:pPr marL="413384" indent="-413384" defTabSz="543305">
              <a:spcBef>
                <a:spcPts val="3900"/>
              </a:spcBef>
              <a:defRPr sz="2976"/>
            </a:pPr>
            <a:r>
              <a:t>Conservation</a:t>
            </a:r>
          </a:p>
          <a:p>
            <a:pPr marL="413384" indent="-413384" defTabSz="543305">
              <a:spcBef>
                <a:spcPts val="3900"/>
              </a:spcBef>
              <a:defRPr sz="2976"/>
            </a:pPr>
            <a:r>
              <a:t>Preservation</a:t>
            </a:r>
          </a:p>
          <a:p>
            <a:pPr marL="413384" indent="-413384" defTabSz="543305">
              <a:spcBef>
                <a:spcPts val="3900"/>
              </a:spcBef>
              <a:defRPr sz="2976"/>
            </a:pPr>
            <a:r>
              <a:t>Diverse Flora and Fauna</a:t>
            </a:r>
          </a:p>
          <a:p>
            <a:pPr marL="413384" indent="-413384" defTabSz="543305">
              <a:spcBef>
                <a:spcPts val="3900"/>
              </a:spcBef>
              <a:defRPr sz="2976"/>
            </a:pPr>
            <a:r>
              <a:t>Tropical Paradise</a:t>
            </a:r>
          </a:p>
          <a:p>
            <a:pPr marL="413384" indent="-413384" defTabSz="543305">
              <a:spcBef>
                <a:spcPts val="3900"/>
              </a:spcBef>
              <a:defRPr sz="2976"/>
            </a:pPr>
            <a:r>
              <a:t>Direct Flights in under 12 Hours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Denver, Colorado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Denver, Colorado</a:t>
            </a:r>
          </a:p>
        </p:txBody>
      </p:sp>
      <p:sp>
        <p:nvSpPr>
          <p:cNvPr id="144" name="Rocky Mountain Backdrop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Rocky Mountain Backdrop</a:t>
            </a:r>
          </a:p>
          <a:p>
            <a:pPr/>
            <a:r>
              <a:t>Mile High City</a:t>
            </a:r>
          </a:p>
          <a:p>
            <a:pPr/>
            <a:r>
              <a:t>Sophisticated &amp; Cosmopolitan</a:t>
            </a:r>
          </a:p>
          <a:p>
            <a:pPr/>
            <a:r>
              <a:t>Restaurant Scene &amp; Brew Pubs</a:t>
            </a:r>
          </a:p>
          <a:p>
            <a:pPr/>
            <a:r>
              <a:t>National Parks &amp; Pikes Peake - Spectacular landscape</a:t>
            </a:r>
          </a:p>
          <a:p>
            <a:pPr/>
            <a:r>
              <a:t>Flight connections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Durban, South Africa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Durban, South Africa</a:t>
            </a:r>
          </a:p>
        </p:txBody>
      </p:sp>
      <p:sp>
        <p:nvSpPr>
          <p:cNvPr id="147" name="3rd City in SA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11150" indent="-311150" defTabSz="408940">
              <a:spcBef>
                <a:spcPts val="2900"/>
              </a:spcBef>
              <a:defRPr sz="2240"/>
            </a:pPr>
            <a:r>
              <a:t>3rd City in SA</a:t>
            </a:r>
          </a:p>
          <a:p>
            <a:pPr marL="311150" indent="-311150" defTabSz="408940">
              <a:spcBef>
                <a:spcPts val="2900"/>
              </a:spcBef>
              <a:defRPr sz="2240"/>
            </a:pPr>
            <a:r>
              <a:t>BA Direct Flights</a:t>
            </a:r>
          </a:p>
          <a:p>
            <a:pPr marL="311150" indent="-311150" defTabSz="408940">
              <a:spcBef>
                <a:spcPts val="2900"/>
              </a:spcBef>
              <a:defRPr sz="2240"/>
            </a:pPr>
            <a:r>
              <a:t>Exceptional Beaches</a:t>
            </a:r>
          </a:p>
          <a:p>
            <a:pPr marL="311150" indent="-311150" defTabSz="408940">
              <a:spcBef>
                <a:spcPts val="2900"/>
              </a:spcBef>
              <a:defRPr sz="2240"/>
            </a:pPr>
            <a:r>
              <a:t>Harbour Area &amp; Nighlife Vibrant - Waterfront revamp</a:t>
            </a:r>
          </a:p>
          <a:p>
            <a:pPr marL="311150" indent="-311150" defTabSz="408940">
              <a:spcBef>
                <a:spcPts val="2900"/>
              </a:spcBef>
              <a:defRPr sz="2240"/>
            </a:pPr>
            <a:r>
              <a:t>2010 Football World Cup &amp; 2005 RWC</a:t>
            </a:r>
          </a:p>
          <a:p>
            <a:pPr marL="311150" indent="-311150" defTabSz="408940">
              <a:spcBef>
                <a:spcPts val="2900"/>
              </a:spcBef>
              <a:defRPr sz="2240"/>
            </a:pPr>
            <a:r>
              <a:t>Gateway to Kwa Zulu National Park, Natal Province, Mountains and Landscape</a:t>
            </a:r>
          </a:p>
          <a:p>
            <a:pPr marL="311150" indent="-311150" defTabSz="408940">
              <a:spcBef>
                <a:spcPts val="2900"/>
              </a:spcBef>
              <a:defRPr sz="2240"/>
            </a:pPr>
            <a:r>
              <a:t>Safari = Bucket List</a:t>
            </a:r>
          </a:p>
          <a:p>
            <a:pPr marL="311150" indent="-311150" defTabSz="408940">
              <a:spcBef>
                <a:spcPts val="2900"/>
              </a:spcBef>
              <a:defRPr sz="2240"/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alicia, Spain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Galicia, Spain</a:t>
            </a:r>
          </a:p>
        </p:txBody>
      </p:sp>
      <p:sp>
        <p:nvSpPr>
          <p:cNvPr id="150" name="Dramatic Coastli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Dramatic Coastline</a:t>
            </a:r>
          </a:p>
          <a:p>
            <a:pPr/>
            <a:r>
              <a:t>Northern Spain - Sea food</a:t>
            </a:r>
          </a:p>
          <a:p>
            <a:pPr/>
            <a:r>
              <a:t>Santiago de Compostela - Pilgrammes</a:t>
            </a:r>
          </a:p>
          <a:p>
            <a:pPr/>
            <a:r>
              <a:t>La Coruna - Sandy Beaches 2,000 year old roman lighthouse</a:t>
            </a:r>
          </a:p>
          <a:p>
            <a:pPr/>
            <a:r>
              <a:t>Bagpipes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Jordan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Jordan</a:t>
            </a:r>
          </a:p>
        </p:txBody>
      </p:sp>
      <p:sp>
        <p:nvSpPr>
          <p:cNvPr id="153" name="Cultured Holidaymaker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Cultured Holidaymakers</a:t>
            </a:r>
          </a:p>
          <a:p>
            <a:pPr/>
            <a:r>
              <a:t>Easy Jet &amp; Ryan Air Destination</a:t>
            </a:r>
          </a:p>
          <a:p>
            <a:pPr/>
            <a:r>
              <a:t>Petra - Rose Red Rock</a:t>
            </a:r>
          </a:p>
          <a:p>
            <a:pPr/>
            <a:r>
              <a:t>Dead Sea Salt (Float) v Red Sea Coral Reef - Diving &amp; Beaches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Madeira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Madeira</a:t>
            </a:r>
          </a:p>
        </p:txBody>
      </p:sp>
      <p:sp>
        <p:nvSpPr>
          <p:cNvPr id="156" name="Atlantic Island - Mild Climat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413384" indent="-413384" defTabSz="543305">
              <a:spcBef>
                <a:spcPts val="3900"/>
              </a:spcBef>
              <a:defRPr sz="2976"/>
            </a:pPr>
            <a:r>
              <a:t>Atlantic Island - Mild Climate</a:t>
            </a:r>
          </a:p>
          <a:p>
            <a:pPr marL="413384" indent="-413384" defTabSz="543305">
              <a:spcBef>
                <a:spcPts val="3900"/>
              </a:spcBef>
              <a:defRPr sz="2976"/>
            </a:pPr>
            <a:r>
              <a:t>Tradition of Discerning Guests - Reeds Hotel</a:t>
            </a:r>
          </a:p>
          <a:p>
            <a:pPr marL="413384" indent="-413384" defTabSz="543305">
              <a:spcBef>
                <a:spcPts val="3900"/>
              </a:spcBef>
              <a:defRPr sz="2976"/>
            </a:pPr>
            <a:r>
              <a:t>Developing as an Adventure &amp; Activity Destination</a:t>
            </a:r>
          </a:p>
          <a:p>
            <a:pPr marL="413384" indent="-413384" defTabSz="543305">
              <a:spcBef>
                <a:spcPts val="3900"/>
              </a:spcBef>
              <a:defRPr sz="2976"/>
            </a:pPr>
            <a:r>
              <a:t>Snow Covered Picos</a:t>
            </a:r>
          </a:p>
          <a:p>
            <a:pPr marL="413384" indent="-413384" defTabSz="543305">
              <a:spcBef>
                <a:spcPts val="3900"/>
              </a:spcBef>
              <a:defRPr sz="2976"/>
            </a:pPr>
            <a:r>
              <a:t>Levada - Mountain Trails</a:t>
            </a:r>
          </a:p>
          <a:p>
            <a:pPr marL="413384" indent="-413384" defTabSz="543305">
              <a:spcBef>
                <a:spcPts val="3900"/>
              </a:spcBef>
              <a:defRPr sz="2976"/>
            </a:pPr>
            <a:r>
              <a:t>Trecking Opportunities - Tunnels and Canyons</a:t>
            </a:r>
          </a:p>
          <a:p>
            <a:pPr marL="413384" indent="-413384" defTabSz="543305">
              <a:spcBef>
                <a:spcPts val="3900"/>
              </a:spcBef>
              <a:defRPr sz="2976"/>
            </a:pPr>
            <a:r>
              <a:t>Mountain Biking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POLAND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POLAND</a:t>
            </a:r>
          </a:p>
        </p:txBody>
      </p:sp>
      <p:sp>
        <p:nvSpPr>
          <p:cNvPr id="159" name="Cost concious - exchange rat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Cost concious - exchange rate</a:t>
            </a:r>
          </a:p>
          <a:p>
            <a:pPr/>
            <a:r>
              <a:t>More flights to more destinations in Poland than Spain!</a:t>
            </a:r>
          </a:p>
          <a:p>
            <a:pPr/>
            <a:r>
              <a:t>Krakow, Warsaw &amp; 4 other cities</a:t>
            </a:r>
          </a:p>
          <a:p>
            <a:pPr/>
            <a:r>
              <a:t>Varied Landscapes &amp; history</a:t>
            </a:r>
          </a:p>
          <a:p>
            <a:pPr/>
            <a:r>
              <a:t>Lakes, Medieval Castles, Red Brick Fortresses &amp; Ancient Wooden Churches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Thessaloniki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Thessaloniki</a:t>
            </a:r>
          </a:p>
        </p:txBody>
      </p:sp>
      <p:sp>
        <p:nvSpPr>
          <p:cNvPr id="162" name="City Tourism Destination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City Tourism Destination</a:t>
            </a:r>
          </a:p>
          <a:p>
            <a:pPr/>
            <a:r>
              <a:t>Greece - Ancient Mecadonia - Mainland - Accessibility</a:t>
            </a:r>
          </a:p>
          <a:p>
            <a:pPr/>
            <a:r>
              <a:t>Vibrant lively but traditional city</a:t>
            </a:r>
          </a:p>
          <a:p>
            <a:pPr/>
            <a:r>
              <a:t>Award winning waterfront</a:t>
            </a:r>
          </a:p>
          <a:p>
            <a:pPr/>
            <a:r>
              <a:t>UNESCO World Heritage Sites - Phillipi &amp; Vergine</a:t>
            </a:r>
          </a:p>
          <a:p>
            <a:pPr/>
            <a:r>
              <a:t>Sun &amp;. Sand - Best Greek Beaches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UZBEKISTAN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UZBEKISTAN</a:t>
            </a:r>
          </a:p>
        </p:txBody>
      </p:sp>
      <p:sp>
        <p:nvSpPr>
          <p:cNvPr id="165" name="New reforming Government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New reforming Government</a:t>
            </a:r>
          </a:p>
          <a:p>
            <a:pPr/>
            <a:r>
              <a:t>Easy access &amp; currency availability</a:t>
            </a:r>
          </a:p>
          <a:p>
            <a:pPr/>
            <a:r>
              <a:t>Silk Road - East to West</a:t>
            </a:r>
          </a:p>
          <a:p>
            <a:pPr/>
            <a:r>
              <a:t>Carvings, Mosaics &amp; Tiles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Western Australia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Western Australia</a:t>
            </a:r>
          </a:p>
        </p:txBody>
      </p:sp>
      <p:sp>
        <p:nvSpPr>
          <p:cNvPr id="168" name="Reduced Travel Time - 17 hrs direct with Qantas non Stop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Reduced Travel Time - 17 hrs direct with Qantas non Stop</a:t>
            </a:r>
          </a:p>
          <a:p>
            <a:pPr/>
            <a:r>
              <a:t>Pumululu National Park</a:t>
            </a:r>
          </a:p>
          <a:p>
            <a:pPr/>
            <a:r>
              <a:t>National Wonder Bungle Bungle Range</a:t>
            </a:r>
          </a:p>
          <a:p>
            <a:pPr/>
            <a:r>
              <a:t>Dramatic Coast - Whales, Dolphin &amp; Shark watching</a:t>
            </a:r>
          </a:p>
          <a:p>
            <a:pPr/>
            <a:r>
              <a:t>Great Barrier Reef &amp; Coral Coast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Black">
  <a:themeElements>
    <a:clrScheme name="Black">
      <a:dk1>
        <a:srgbClr val="000000"/>
      </a:dk1>
      <a:lt1>
        <a:srgbClr val="FFFFFF"/>
      </a:lt1>
      <a:dk2>
        <a:srgbClr val="434343"/>
      </a:dk2>
      <a:lt2>
        <a:srgbClr val="A9A9A9"/>
      </a:lt2>
      <a:accent1>
        <a:srgbClr val="0076BA"/>
      </a:accent1>
      <a:accent2>
        <a:srgbClr val="00A89D"/>
      </a:accent2>
      <a:accent3>
        <a:srgbClr val="1DB100"/>
      </a:accent3>
      <a:accent4>
        <a:srgbClr val="F8BA00"/>
      </a:accent4>
      <a:accent5>
        <a:srgbClr val="EE220C"/>
      </a:accent5>
      <a:accent6>
        <a:srgbClr val="CB297B"/>
      </a:accent6>
      <a:hlink>
        <a:srgbClr val="0000FF"/>
      </a:hlink>
      <a:folHlink>
        <a:srgbClr val="FF00FF"/>
      </a:folHlink>
    </a:clrScheme>
    <a:fontScheme name="Black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Blac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>
            <a:lumOff val="13529"/>
          </a:schemeClr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1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Black">
  <a:themeElements>
    <a:clrScheme name="Black">
      <a:dk1>
        <a:srgbClr val="000000"/>
      </a:dk1>
      <a:lt1>
        <a:srgbClr val="FFFFFF"/>
      </a:lt1>
      <a:dk2>
        <a:srgbClr val="434343"/>
      </a:dk2>
      <a:lt2>
        <a:srgbClr val="A9A9A9"/>
      </a:lt2>
      <a:accent1>
        <a:srgbClr val="0076BA"/>
      </a:accent1>
      <a:accent2>
        <a:srgbClr val="00A89D"/>
      </a:accent2>
      <a:accent3>
        <a:srgbClr val="1DB100"/>
      </a:accent3>
      <a:accent4>
        <a:srgbClr val="F8BA00"/>
      </a:accent4>
      <a:accent5>
        <a:srgbClr val="EE220C"/>
      </a:accent5>
      <a:accent6>
        <a:srgbClr val="CB297B"/>
      </a:accent6>
      <a:hlink>
        <a:srgbClr val="0000FF"/>
      </a:hlink>
      <a:folHlink>
        <a:srgbClr val="FF00FF"/>
      </a:folHlink>
    </a:clrScheme>
    <a:fontScheme name="Black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Blac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>
            <a:lumOff val="13529"/>
          </a:schemeClr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1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