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kumimoji="0" sz="3200" b="0" i="1" u="none" strike="noStrike" cap="none" spc="0" normalizeH="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lvl1pPr>
    <a:lvl2pPr marL="0" marR="0" indent="0" algn="ctr" defTabSz="584200" rtl="0" fontAlgn="auto" latinLnBrk="0" hangingPunct="0">
      <a:lnSpc>
        <a:spcPct val="100000"/>
      </a:lnSpc>
      <a:spcBef>
        <a:spcPts val="0"/>
      </a:spcBef>
      <a:spcAft>
        <a:spcPts val="0"/>
      </a:spcAft>
      <a:buClrTx/>
      <a:buSzTx/>
      <a:buFontTx/>
      <a:buNone/>
      <a:tabLst/>
      <a:defRPr kumimoji="0" sz="3200" b="0" i="1" u="none" strike="noStrike" cap="none" spc="0" normalizeH="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lvl2pPr>
    <a:lvl3pPr marL="0" marR="0" indent="0" algn="ctr" defTabSz="584200" rtl="0" fontAlgn="auto" latinLnBrk="0" hangingPunct="0">
      <a:lnSpc>
        <a:spcPct val="100000"/>
      </a:lnSpc>
      <a:spcBef>
        <a:spcPts val="0"/>
      </a:spcBef>
      <a:spcAft>
        <a:spcPts val="0"/>
      </a:spcAft>
      <a:buClrTx/>
      <a:buSzTx/>
      <a:buFontTx/>
      <a:buNone/>
      <a:tabLst/>
      <a:defRPr kumimoji="0" sz="3200" b="0" i="1" u="none" strike="noStrike" cap="none" spc="0" normalizeH="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lvl3pPr>
    <a:lvl4pPr marL="0" marR="0" indent="0" algn="ctr" defTabSz="584200" rtl="0" fontAlgn="auto" latinLnBrk="0" hangingPunct="0">
      <a:lnSpc>
        <a:spcPct val="100000"/>
      </a:lnSpc>
      <a:spcBef>
        <a:spcPts val="0"/>
      </a:spcBef>
      <a:spcAft>
        <a:spcPts val="0"/>
      </a:spcAft>
      <a:buClrTx/>
      <a:buSzTx/>
      <a:buFontTx/>
      <a:buNone/>
      <a:tabLst/>
      <a:defRPr kumimoji="0" sz="3200" b="0" i="1" u="none" strike="noStrike" cap="none" spc="0" normalizeH="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lvl4pPr>
    <a:lvl5pPr marL="0" marR="0" indent="0" algn="ctr" defTabSz="584200" rtl="0" fontAlgn="auto" latinLnBrk="0" hangingPunct="0">
      <a:lnSpc>
        <a:spcPct val="100000"/>
      </a:lnSpc>
      <a:spcBef>
        <a:spcPts val="0"/>
      </a:spcBef>
      <a:spcAft>
        <a:spcPts val="0"/>
      </a:spcAft>
      <a:buClrTx/>
      <a:buSzTx/>
      <a:buFontTx/>
      <a:buNone/>
      <a:tabLst/>
      <a:defRPr kumimoji="0" sz="3200" b="0" i="1" u="none" strike="noStrike" cap="none" spc="0" normalizeH="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lvl5pPr>
    <a:lvl6pPr marL="0" marR="0" indent="0" algn="ctr" defTabSz="584200" rtl="0" fontAlgn="auto" latinLnBrk="0" hangingPunct="0">
      <a:lnSpc>
        <a:spcPct val="100000"/>
      </a:lnSpc>
      <a:spcBef>
        <a:spcPts val="0"/>
      </a:spcBef>
      <a:spcAft>
        <a:spcPts val="0"/>
      </a:spcAft>
      <a:buClrTx/>
      <a:buSzTx/>
      <a:buFontTx/>
      <a:buNone/>
      <a:tabLst/>
      <a:defRPr kumimoji="0" sz="3200" b="0" i="1" u="none" strike="noStrike" cap="none" spc="0" normalizeH="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lvl6pPr>
    <a:lvl7pPr marL="0" marR="0" indent="0" algn="ctr" defTabSz="584200" rtl="0" fontAlgn="auto" latinLnBrk="0" hangingPunct="0">
      <a:lnSpc>
        <a:spcPct val="100000"/>
      </a:lnSpc>
      <a:spcBef>
        <a:spcPts val="0"/>
      </a:spcBef>
      <a:spcAft>
        <a:spcPts val="0"/>
      </a:spcAft>
      <a:buClrTx/>
      <a:buSzTx/>
      <a:buFontTx/>
      <a:buNone/>
      <a:tabLst/>
      <a:defRPr kumimoji="0" sz="3200" b="0" i="1" u="none" strike="noStrike" cap="none" spc="0" normalizeH="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lvl7pPr>
    <a:lvl8pPr marL="0" marR="0" indent="0" algn="ctr" defTabSz="584200" rtl="0" fontAlgn="auto" latinLnBrk="0" hangingPunct="0">
      <a:lnSpc>
        <a:spcPct val="100000"/>
      </a:lnSpc>
      <a:spcBef>
        <a:spcPts val="0"/>
      </a:spcBef>
      <a:spcAft>
        <a:spcPts val="0"/>
      </a:spcAft>
      <a:buClrTx/>
      <a:buSzTx/>
      <a:buFontTx/>
      <a:buNone/>
      <a:tabLst/>
      <a:defRPr kumimoji="0" sz="3200" b="0" i="1" u="none" strike="noStrike" cap="none" spc="0" normalizeH="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lvl8pPr>
    <a:lvl9pPr marL="0" marR="0" indent="0" algn="ctr" defTabSz="584200" rtl="0" fontAlgn="auto" latinLnBrk="0" hangingPunct="0">
      <a:lnSpc>
        <a:spcPct val="100000"/>
      </a:lnSpc>
      <a:spcBef>
        <a:spcPts val="0"/>
      </a:spcBef>
      <a:spcAft>
        <a:spcPts val="0"/>
      </a:spcAft>
      <a:buClrTx/>
      <a:buSzTx/>
      <a:buFontTx/>
      <a:buNone/>
      <a:tabLst/>
      <a:defRPr kumimoji="0" sz="3200" b="0" i="1" u="none" strike="noStrike" cap="none" spc="0" normalizeH="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n" i="off">
        <a:font>
          <a:latin typeface="Avenir Next Demi Bold"/>
          <a:ea typeface="Avenir Next Demi Bold"/>
          <a:cs typeface="Avenir Next Demi Bold"/>
        </a:font>
        <a:srgbClr val="2A2927"/>
      </a:tcTxStyle>
      <a:tcStyle>
        <a:tcBdr>
          <a:left>
            <a:ln w="12700" cap="flat">
              <a:solidFill>
                <a:srgbClr val="514F48">
                  <a:alpha val="80000"/>
                </a:srgbClr>
              </a:solidFill>
              <a:custDash>
                <a:ds d="200000" sp="200000"/>
              </a:custDash>
              <a:miter lim="400000"/>
            </a:ln>
          </a:left>
          <a:right>
            <a:ln w="12700" cap="flat">
              <a:solidFill>
                <a:srgbClr val="514F48">
                  <a:alpha val="80000"/>
                </a:srgbClr>
              </a:solidFill>
              <a:custDash>
                <a:ds d="200000" sp="200000"/>
              </a:custDash>
              <a:miter lim="400000"/>
            </a:ln>
          </a:right>
          <a:top>
            <a:ln w="12700" cap="flat">
              <a:solidFill>
                <a:srgbClr val="514F48">
                  <a:alpha val="80000"/>
                </a:srgbClr>
              </a:solidFill>
              <a:custDash>
                <a:ds d="200000" sp="200000"/>
              </a:custDash>
              <a:miter lim="400000"/>
            </a:ln>
          </a:top>
          <a:bottom>
            <a:ln w="12700" cap="flat">
              <a:solidFill>
                <a:srgbClr val="514F48">
                  <a:alpha val="80000"/>
                </a:srgbClr>
              </a:solidFill>
              <a:custDash>
                <a:ds d="200000" sp="200000"/>
              </a:custDash>
              <a:miter lim="400000"/>
            </a:ln>
          </a:bottom>
          <a:insideH>
            <a:ln w="12700" cap="flat">
              <a:solidFill>
                <a:srgbClr val="514F48">
                  <a:alpha val="80000"/>
                </a:srgbClr>
              </a:solidFill>
              <a:custDash>
                <a:ds d="200000" sp="200000"/>
              </a:custDash>
              <a:miter lim="400000"/>
            </a:ln>
          </a:insideH>
          <a:insideV>
            <a:ln w="12700" cap="flat">
              <a:solidFill>
                <a:srgbClr val="514F48">
                  <a:alpha val="80000"/>
                </a:srgbClr>
              </a:solidFill>
              <a:custDash>
                <a:ds d="200000" sp="200000"/>
              </a:custDash>
              <a:miter lim="400000"/>
            </a:ln>
          </a:insideV>
        </a:tcBdr>
        <a:fill>
          <a:noFill/>
        </a:fill>
      </a:tcStyle>
    </a:wholeTbl>
    <a:band2H>
      <a:tcTxStyle/>
      <a:tcStyle>
        <a:tcBdr/>
        <a:fill>
          <a:solidFill>
            <a:srgbClr val="D2D1C3">
              <a:alpha val="25000"/>
            </a:srgbClr>
          </a:solidFill>
        </a:fill>
      </a:tcStyle>
    </a:band2H>
    <a:firstCol>
      <a:tcTxStyle b="on" i="off">
        <a:font>
          <a:latin typeface="Avenir Next Demi Bold"/>
          <a:ea typeface="Avenir Next Demi Bold"/>
          <a:cs typeface="Avenir Next Demi Bold"/>
        </a:font>
        <a:srgbClr val="FFFFFF"/>
      </a:tcTxStyle>
      <a:tcStyle>
        <a:tcBdr>
          <a:left>
            <a:ln w="12700" cap="flat">
              <a:solidFill>
                <a:srgbClr val="514F48">
                  <a:alpha val="80000"/>
                </a:srgbClr>
              </a:solidFill>
              <a:prstDash val="solid"/>
              <a:miter lim="400000"/>
            </a:ln>
          </a:left>
          <a:right>
            <a:ln w="12700" cap="flat">
              <a:solidFill>
                <a:srgbClr val="514F48">
                  <a:alpha val="80000"/>
                </a:srgbClr>
              </a:solidFill>
              <a:prstDash val="solid"/>
              <a:miter lim="400000"/>
            </a:ln>
          </a:right>
          <a:top>
            <a:ln w="12700" cap="flat">
              <a:solidFill>
                <a:srgbClr val="514F48">
                  <a:alpha val="80000"/>
                </a:srgbClr>
              </a:solidFill>
              <a:prstDash val="solid"/>
              <a:miter lim="400000"/>
            </a:ln>
          </a:top>
          <a:bottom>
            <a:ln w="12700" cap="flat">
              <a:solidFill>
                <a:srgbClr val="514F48">
                  <a:alpha val="80000"/>
                </a:srgbClr>
              </a:solidFill>
              <a:prstDash val="solid"/>
              <a:miter lim="400000"/>
            </a:ln>
          </a:bottom>
          <a:insideH>
            <a:ln w="12700" cap="flat">
              <a:solidFill>
                <a:srgbClr val="514F48">
                  <a:alpha val="80000"/>
                </a:srgbClr>
              </a:solidFill>
              <a:prstDash val="solid"/>
              <a:miter lim="400000"/>
            </a:ln>
          </a:insideH>
          <a:insideV>
            <a:ln w="12700" cap="flat">
              <a:solidFill>
                <a:srgbClr val="514F48">
                  <a:alpha val="80000"/>
                </a:srgbClr>
              </a:solidFill>
              <a:prstDash val="solid"/>
              <a:miter lim="400000"/>
            </a:ln>
          </a:insideV>
        </a:tcBdr>
        <a:fill>
          <a:noFill/>
        </a:fill>
      </a:tcStyle>
    </a:firstCol>
    <a:lastRow>
      <a:tcTxStyle b="on" i="off">
        <a:font>
          <a:latin typeface="Avenir Next Demi Bold"/>
          <a:ea typeface="Avenir Next Demi Bold"/>
          <a:cs typeface="Avenir Next Demi Bold"/>
        </a:font>
        <a:srgbClr val="FFFFFF"/>
      </a:tcTxStyle>
      <a:tcStyle>
        <a:tcBdr>
          <a:left>
            <a:ln w="12700" cap="flat">
              <a:solidFill>
                <a:srgbClr val="514F48">
                  <a:alpha val="80000"/>
                </a:srgbClr>
              </a:solidFill>
              <a:prstDash val="solid"/>
              <a:miter lim="400000"/>
            </a:ln>
          </a:left>
          <a:right>
            <a:ln w="12700" cap="flat">
              <a:solidFill>
                <a:srgbClr val="514F48">
                  <a:alpha val="80000"/>
                </a:srgbClr>
              </a:solidFill>
              <a:prstDash val="solid"/>
              <a:miter lim="400000"/>
            </a:ln>
          </a:right>
          <a:top>
            <a:ln w="25400" cap="flat">
              <a:solidFill>
                <a:srgbClr val="514F48">
                  <a:alpha val="80000"/>
                </a:srgbClr>
              </a:solidFill>
              <a:prstDash val="solid"/>
              <a:miter lim="400000"/>
            </a:ln>
          </a:top>
          <a:bottom>
            <a:ln w="12700" cap="flat">
              <a:solidFill>
                <a:srgbClr val="514F48">
                  <a:alpha val="80000"/>
                </a:srgbClr>
              </a:solidFill>
              <a:prstDash val="solid"/>
              <a:miter lim="400000"/>
            </a:ln>
          </a:bottom>
          <a:insideH>
            <a:ln w="12700" cap="flat">
              <a:solidFill>
                <a:srgbClr val="514F48">
                  <a:alpha val="80000"/>
                </a:srgbClr>
              </a:solidFill>
              <a:prstDash val="solid"/>
              <a:miter lim="400000"/>
            </a:ln>
          </a:insideH>
          <a:insideV>
            <a:ln w="12700" cap="flat">
              <a:solidFill>
                <a:srgbClr val="514F48">
                  <a:alpha val="80000"/>
                </a:srgbClr>
              </a:solidFill>
              <a:prstDash val="solid"/>
              <a:miter lim="400000"/>
            </a:ln>
          </a:insideV>
        </a:tcBdr>
        <a:fill>
          <a:noFill/>
        </a:fill>
      </a:tcStyle>
    </a:lastRow>
    <a:firstRow>
      <a:tcTxStyle b="on" i="off">
        <a:font>
          <a:latin typeface="Avenir Next Demi Bold"/>
          <a:ea typeface="Avenir Next Demi Bold"/>
          <a:cs typeface="Avenir Next Demi Bold"/>
        </a:font>
        <a:srgbClr val="FFFFFF"/>
      </a:tcTxStyle>
      <a:tcStyle>
        <a:tcBdr>
          <a:left>
            <a:ln w="12700" cap="flat">
              <a:solidFill>
                <a:srgbClr val="514F48">
                  <a:alpha val="80000"/>
                </a:srgbClr>
              </a:solidFill>
              <a:prstDash val="solid"/>
              <a:miter lim="400000"/>
            </a:ln>
          </a:left>
          <a:right>
            <a:ln w="12700" cap="flat">
              <a:solidFill>
                <a:srgbClr val="514F48">
                  <a:alpha val="80000"/>
                </a:srgbClr>
              </a:solidFill>
              <a:prstDash val="solid"/>
              <a:miter lim="400000"/>
            </a:ln>
          </a:right>
          <a:top>
            <a:ln w="12700" cap="flat">
              <a:solidFill>
                <a:srgbClr val="514F48">
                  <a:alpha val="80000"/>
                </a:srgbClr>
              </a:solidFill>
              <a:prstDash val="solid"/>
              <a:miter lim="400000"/>
            </a:ln>
          </a:top>
          <a:bottom>
            <a:ln w="25400" cap="flat">
              <a:solidFill>
                <a:srgbClr val="514F48">
                  <a:alpha val="80000"/>
                </a:srgbClr>
              </a:solidFill>
              <a:prstDash val="solid"/>
              <a:miter lim="400000"/>
            </a:ln>
          </a:bottom>
          <a:insideH>
            <a:ln w="12700" cap="flat">
              <a:solidFill>
                <a:srgbClr val="514F48">
                  <a:alpha val="80000"/>
                </a:srgbClr>
              </a:solidFill>
              <a:prstDash val="solid"/>
              <a:miter lim="400000"/>
            </a:ln>
          </a:insideH>
          <a:insideV>
            <a:ln w="12700" cap="flat">
              <a:solidFill>
                <a:srgbClr val="514F48">
                  <a:alpha val="80000"/>
                </a:srgbClr>
              </a:solidFill>
              <a:prstDash val="solid"/>
              <a:miter lim="400000"/>
            </a:ln>
          </a:insideV>
        </a:tcBdr>
        <a:fill>
          <a:noFill/>
        </a:fill>
      </a:tcStyle>
    </a:firstRow>
  </a:tblStyle>
  <a:tblStyle styleId="{C7B018BB-80A7-4F77-B60F-C8B233D01FF8}" styleName="">
    <a:tblBg/>
    <a:wholeTbl>
      <a:tcTxStyle b="off" i="off">
        <a:font>
          <a:latin typeface="Avenir Next Medium"/>
          <a:ea typeface="Avenir Next Medium"/>
          <a:cs typeface="Avenir Next Medium"/>
        </a:font>
        <a:srgbClr val="2A2927"/>
      </a:tcTxStyle>
      <a:tcStyle>
        <a:tcBdr>
          <a:left>
            <a:ln w="12700" cap="flat">
              <a:solidFill>
                <a:srgbClr val="737269">
                  <a:alpha val="80000"/>
                </a:srgbClr>
              </a:solidFill>
              <a:prstDash val="solid"/>
              <a:miter lim="400000"/>
            </a:ln>
          </a:left>
          <a:right>
            <a:ln w="12700" cap="flat">
              <a:solidFill>
                <a:srgbClr val="737269">
                  <a:alpha val="80000"/>
                </a:srgbClr>
              </a:solidFill>
              <a:prstDash val="solid"/>
              <a:miter lim="400000"/>
            </a:ln>
          </a:right>
          <a:top>
            <a:ln w="12700" cap="flat">
              <a:solidFill>
                <a:srgbClr val="737269">
                  <a:alpha val="80000"/>
                </a:srgbClr>
              </a:solidFill>
              <a:prstDash val="solid"/>
              <a:miter lim="400000"/>
            </a:ln>
          </a:top>
          <a:bottom>
            <a:ln w="127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fill>
          <a:noFill/>
        </a:fill>
      </a:tcStyle>
    </a:wholeTbl>
    <a:band2H>
      <a:tcTxStyle/>
      <a:tcStyle>
        <a:tcBdr/>
        <a:fill>
          <a:blipFill rotWithShape="1">
            <a:blip xmlns:r="http://schemas.openxmlformats.org/officeDocument/2006/relationships" r:embed="rId1"/>
            <a:srcRect/>
            <a:tile tx="0" ty="0" sx="100000" sy="100000" flip="none" algn="tl"/>
          </a:blipFill>
        </a:fill>
      </a:tcStyle>
    </a:band2H>
    <a:firstCol>
      <a:tcTxStyle b="on" i="off">
        <a:font>
          <a:latin typeface="Avenir Next Demi Bold"/>
          <a:ea typeface="Avenir Next Demi Bold"/>
          <a:cs typeface="Avenir Next Demi Bold"/>
        </a:font>
        <a:srgbClr val="2A2927"/>
      </a:tcTxStyle>
      <a:tcStyle>
        <a:tcBdr>
          <a:left>
            <a:ln w="25400" cap="flat">
              <a:solidFill>
                <a:srgbClr val="737269">
                  <a:alpha val="80000"/>
                </a:srgbClr>
              </a:solidFill>
              <a:prstDash val="solid"/>
              <a:miter lim="400000"/>
            </a:ln>
          </a:left>
          <a:right>
            <a:ln w="12700" cap="flat">
              <a:solidFill>
                <a:srgbClr val="737269">
                  <a:alpha val="80000"/>
                </a:srgbClr>
              </a:solidFill>
              <a:prstDash val="solid"/>
              <a:miter lim="400000"/>
            </a:ln>
          </a:right>
          <a:top>
            <a:ln w="12700" cap="flat">
              <a:solidFill>
                <a:srgbClr val="737269">
                  <a:alpha val="80000"/>
                </a:srgbClr>
              </a:solidFill>
              <a:prstDash val="solid"/>
              <a:miter lim="400000"/>
            </a:ln>
          </a:top>
          <a:bottom>
            <a:ln w="127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fill>
          <a:noFill/>
        </a:fill>
      </a:tcStyle>
    </a:firstCol>
    <a:lastRow>
      <a:tcTxStyle b="on" i="off">
        <a:font>
          <a:latin typeface="Avenir Next Demi Bold"/>
          <a:ea typeface="Avenir Next Demi Bold"/>
          <a:cs typeface="Avenir Next Demi Bold"/>
        </a:font>
        <a:srgbClr val="2A2927"/>
      </a:tcTxStyle>
      <a:tcStyle>
        <a:tcBdr>
          <a:left>
            <a:ln w="12700" cap="flat">
              <a:solidFill>
                <a:srgbClr val="737269">
                  <a:alpha val="80000"/>
                </a:srgbClr>
              </a:solidFill>
              <a:prstDash val="solid"/>
              <a:miter lim="400000"/>
            </a:ln>
          </a:left>
          <a:right>
            <a:ln w="12700" cap="flat">
              <a:solidFill>
                <a:srgbClr val="737269">
                  <a:alpha val="80000"/>
                </a:srgbClr>
              </a:solidFill>
              <a:prstDash val="solid"/>
              <a:miter lim="400000"/>
            </a:ln>
          </a:right>
          <a:top>
            <a:ln w="25400" cap="flat">
              <a:solidFill>
                <a:srgbClr val="737269">
                  <a:alpha val="80000"/>
                </a:srgbClr>
              </a:solidFill>
              <a:prstDash val="solid"/>
              <a:miter lim="400000"/>
            </a:ln>
          </a:top>
          <a:bottom>
            <a:ln w="254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fill>
          <a:noFill/>
        </a:fill>
      </a:tcStyle>
    </a:lastRow>
    <a:firstRow>
      <a:tcTxStyle b="on" i="off">
        <a:font>
          <a:latin typeface="Avenir Next Demi Bold"/>
          <a:ea typeface="Avenir Next Demi Bold"/>
          <a:cs typeface="Avenir Next Demi Bold"/>
        </a:font>
        <a:srgbClr val="2A2927"/>
      </a:tcTxStyle>
      <a:tcStyle>
        <a:tcBdr>
          <a:left>
            <a:ln w="12700" cap="flat">
              <a:solidFill>
                <a:srgbClr val="737269">
                  <a:alpha val="80000"/>
                </a:srgbClr>
              </a:solidFill>
              <a:prstDash val="solid"/>
              <a:miter lim="400000"/>
            </a:ln>
          </a:left>
          <a:right>
            <a:ln w="12700" cap="flat">
              <a:solidFill>
                <a:srgbClr val="737269">
                  <a:alpha val="80000"/>
                </a:srgbClr>
              </a:solidFill>
              <a:prstDash val="solid"/>
              <a:miter lim="400000"/>
            </a:ln>
          </a:right>
          <a:top>
            <a:ln w="25400" cap="flat">
              <a:solidFill>
                <a:srgbClr val="737269">
                  <a:alpha val="80000"/>
                </a:srgbClr>
              </a:solidFill>
              <a:prstDash val="solid"/>
              <a:miter lim="400000"/>
            </a:ln>
          </a:top>
          <a:bottom>
            <a:ln w="254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fill>
          <a:noFill/>
        </a:fill>
      </a:tcStyle>
    </a:firstRow>
  </a:tblStyle>
  <a:tblStyle styleId="{EEE7283C-3CF3-47DC-8721-378D4A62B228}" styleName="">
    <a:tblBg/>
    <a:wholeTbl>
      <a:tcTxStyle b="off" i="off">
        <a:font>
          <a:latin typeface="Avenir Next Medium"/>
          <a:ea typeface="Avenir Next Medium"/>
          <a:cs typeface="Avenir Next Medium"/>
        </a:font>
        <a:srgbClr val="2A2927"/>
      </a:tcTxStyle>
      <a:tcStyle>
        <a:tcBdr>
          <a:left>
            <a:ln w="12700" cap="flat">
              <a:solidFill>
                <a:srgbClr val="737269">
                  <a:alpha val="80000"/>
                </a:srgbClr>
              </a:solidFill>
              <a:prstDash val="solid"/>
              <a:miter lim="400000"/>
            </a:ln>
          </a:left>
          <a:right>
            <a:ln w="12700" cap="flat">
              <a:solidFill>
                <a:srgbClr val="737269">
                  <a:alpha val="80000"/>
                </a:srgbClr>
              </a:solidFill>
              <a:prstDash val="solid"/>
              <a:miter lim="400000"/>
            </a:ln>
          </a:right>
          <a:top>
            <a:ln w="12700" cap="flat">
              <a:solidFill>
                <a:srgbClr val="737269">
                  <a:alpha val="80000"/>
                </a:srgbClr>
              </a:solidFill>
              <a:prstDash val="solid"/>
              <a:miter lim="400000"/>
            </a:ln>
          </a:top>
          <a:bottom>
            <a:ln w="127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fill>
          <a:noFill/>
        </a:fill>
      </a:tcStyle>
    </a:wholeTbl>
    <a:band2H>
      <a:tcTxStyle/>
      <a:tcStyle>
        <a:tcBdr/>
        <a:fill>
          <a:solidFill>
            <a:srgbClr val="D2D1C3">
              <a:alpha val="25000"/>
            </a:srgbClr>
          </a:solidFill>
        </a:fill>
      </a:tcStyle>
    </a:band2H>
    <a:firstCol>
      <a:tcTxStyle b="off" i="off">
        <a:font>
          <a:latin typeface="Avenir Next Medium"/>
          <a:ea typeface="Avenir Next Medium"/>
          <a:cs typeface="Avenir Next Medium"/>
        </a:font>
        <a:srgbClr val="2A2927"/>
      </a:tcTxStyle>
      <a:tcStyle>
        <a:tcBdr>
          <a:left>
            <a:ln w="25400" cap="flat">
              <a:solidFill>
                <a:srgbClr val="737269">
                  <a:alpha val="80000"/>
                </a:srgbClr>
              </a:solidFill>
              <a:prstDash val="solid"/>
              <a:miter lim="400000"/>
            </a:ln>
          </a:left>
          <a:right>
            <a:ln w="25400" cap="flat">
              <a:solidFill>
                <a:srgbClr val="737269">
                  <a:alpha val="80000"/>
                </a:srgbClr>
              </a:solidFill>
              <a:prstDash val="solid"/>
              <a:miter lim="400000"/>
            </a:ln>
          </a:right>
          <a:top>
            <a:ln w="12700" cap="flat">
              <a:solidFill>
                <a:srgbClr val="737269">
                  <a:alpha val="80000"/>
                </a:srgbClr>
              </a:solidFill>
              <a:prstDash val="solid"/>
              <a:miter lim="400000"/>
            </a:ln>
          </a:top>
          <a:bottom>
            <a:ln w="127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fill>
          <a:noFill/>
        </a:fill>
      </a:tcStyle>
    </a:firstCol>
    <a:lastRow>
      <a:tcTxStyle b="off" i="off">
        <a:font>
          <a:latin typeface="Avenir Next Medium"/>
          <a:ea typeface="Avenir Next Medium"/>
          <a:cs typeface="Avenir Next Medium"/>
        </a:font>
        <a:srgbClr val="2A2927"/>
      </a:tcTxStyle>
      <a:tcStyle>
        <a:tcBdr>
          <a:left>
            <a:ln w="12700" cap="flat">
              <a:solidFill>
                <a:srgbClr val="737269">
                  <a:alpha val="80000"/>
                </a:srgbClr>
              </a:solidFill>
              <a:prstDash val="solid"/>
              <a:miter lim="400000"/>
            </a:ln>
          </a:left>
          <a:right>
            <a:ln w="12700" cap="flat">
              <a:solidFill>
                <a:srgbClr val="737269">
                  <a:alpha val="80000"/>
                </a:srgbClr>
              </a:solidFill>
              <a:prstDash val="solid"/>
              <a:miter lim="400000"/>
            </a:ln>
          </a:right>
          <a:top>
            <a:ln w="25400" cap="flat">
              <a:solidFill>
                <a:srgbClr val="737269">
                  <a:alpha val="80000"/>
                </a:srgbClr>
              </a:solidFill>
              <a:prstDash val="solid"/>
              <a:miter lim="400000"/>
            </a:ln>
          </a:top>
          <a:bottom>
            <a:ln w="254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fill>
          <a:noFill/>
        </a:fill>
      </a:tcStyle>
    </a:lastRow>
    <a:firstRow>
      <a:tcTxStyle b="off" i="off">
        <a:font>
          <a:latin typeface="Avenir Next Medium"/>
          <a:ea typeface="Avenir Next Medium"/>
          <a:cs typeface="Avenir Next Medium"/>
        </a:font>
        <a:srgbClr val="2A2927"/>
      </a:tcTxStyle>
      <a:tcStyle>
        <a:tcBdr>
          <a:left>
            <a:ln w="12700" cap="flat">
              <a:solidFill>
                <a:srgbClr val="737269">
                  <a:alpha val="80000"/>
                </a:srgbClr>
              </a:solidFill>
              <a:prstDash val="solid"/>
              <a:miter lim="400000"/>
            </a:ln>
          </a:left>
          <a:right>
            <a:ln w="12700" cap="flat">
              <a:solidFill>
                <a:srgbClr val="737269">
                  <a:alpha val="80000"/>
                </a:srgbClr>
              </a:solidFill>
              <a:prstDash val="solid"/>
              <a:miter lim="400000"/>
            </a:ln>
          </a:right>
          <a:top>
            <a:ln w="25400" cap="flat">
              <a:solidFill>
                <a:srgbClr val="737269">
                  <a:alpha val="80000"/>
                </a:srgbClr>
              </a:solidFill>
              <a:prstDash val="solid"/>
              <a:miter lim="400000"/>
            </a:ln>
          </a:top>
          <a:bottom>
            <a:ln w="254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fill>
          <a:noFill/>
        </a:fill>
      </a:tcStyle>
    </a:firstRow>
  </a:tblStyle>
  <a:tblStyle styleId="{CF821DB8-F4EB-4A41-A1BA-3FCAFE7338EE}" styleName="">
    <a:tblBg/>
    <a:wholeTbl>
      <a:tcTxStyle b="off" i="off">
        <a:font>
          <a:latin typeface="Avenir Next Medium"/>
          <a:ea typeface="Avenir Next Medium"/>
          <a:cs typeface="Avenir Next Medium"/>
        </a:font>
        <a:srgbClr val="2A2927"/>
      </a:tcTxStyle>
      <a:tcStyle>
        <a:tcBdr>
          <a:left>
            <a:ln w="12700" cap="flat">
              <a:noFill/>
              <a:miter lim="400000"/>
            </a:ln>
          </a:left>
          <a:right>
            <a:ln w="12700" cap="flat">
              <a:noFill/>
              <a:miter lim="400000"/>
            </a:ln>
          </a:right>
          <a:top>
            <a:ln w="12700" cap="flat">
              <a:solidFill>
                <a:srgbClr val="000000">
                  <a:alpha val="70000"/>
                </a:srgbClr>
              </a:solidFill>
              <a:prstDash val="solid"/>
              <a:miter lim="400000"/>
            </a:ln>
          </a:top>
          <a:bottom>
            <a:ln w="12700" cap="flat">
              <a:solidFill>
                <a:srgbClr val="000000">
                  <a:alpha val="70000"/>
                </a:srgbClr>
              </a:solidFill>
              <a:prstDash val="solid"/>
              <a:miter lim="400000"/>
            </a:ln>
          </a:bottom>
          <a:insideH>
            <a:ln w="12700" cap="flat">
              <a:solidFill>
                <a:srgbClr val="000000">
                  <a:alpha val="70000"/>
                </a:srgbClr>
              </a:solidFill>
              <a:prstDash val="solid"/>
              <a:miter lim="400000"/>
            </a:ln>
          </a:insideH>
          <a:insideV>
            <a:ln w="12700" cap="flat">
              <a:noFill/>
              <a:miter lim="400000"/>
            </a:ln>
          </a:insideV>
        </a:tcBdr>
        <a:fill>
          <a:noFill/>
        </a:fill>
      </a:tcStyle>
    </a:wholeTbl>
    <a:band2H>
      <a:tcTxStyle/>
      <a:tcStyle>
        <a:tcBdr/>
        <a:fill>
          <a:solidFill>
            <a:srgbClr val="D2D1C3">
              <a:alpha val="25000"/>
            </a:srgbClr>
          </a:solidFill>
        </a:fill>
      </a:tcStyle>
    </a:band2H>
    <a:firstCol>
      <a:tcTxStyle b="on" i="off">
        <a:font>
          <a:latin typeface="Avenir Next Demi Bold"/>
          <a:ea typeface="Avenir Next Demi Bold"/>
          <a:cs typeface="Avenir Next Demi Bold"/>
        </a:font>
        <a:srgbClr val="FFFFFF"/>
      </a:tcTxStyle>
      <a:tcStyle>
        <a:tcBdr>
          <a:left>
            <a:ln w="12700" cap="flat">
              <a:solidFill>
                <a:srgbClr val="000000">
                  <a:alpha val="70000"/>
                </a:srgbClr>
              </a:solidFill>
              <a:prstDash val="solid"/>
              <a:miter lim="400000"/>
            </a:ln>
          </a:left>
          <a:right>
            <a:ln w="25400" cap="flat">
              <a:solidFill>
                <a:srgbClr val="000000">
                  <a:alpha val="70000"/>
                </a:srgbClr>
              </a:solidFill>
              <a:prstDash val="solid"/>
              <a:miter lim="400000"/>
            </a:ln>
          </a:right>
          <a:top>
            <a:ln w="12700" cap="flat">
              <a:solidFill>
                <a:srgbClr val="000000">
                  <a:alpha val="70000"/>
                </a:srgbClr>
              </a:solidFill>
              <a:prstDash val="solid"/>
              <a:miter lim="400000"/>
            </a:ln>
          </a:top>
          <a:bottom>
            <a:ln w="12700" cap="flat">
              <a:solidFill>
                <a:srgbClr val="000000">
                  <a:alpha val="70000"/>
                </a:srgbClr>
              </a:solidFill>
              <a:prstDash val="solid"/>
              <a:miter lim="400000"/>
            </a:ln>
          </a:bottom>
          <a:insideH>
            <a:ln w="12700" cap="flat">
              <a:solidFill>
                <a:srgbClr val="000000">
                  <a:alpha val="70000"/>
                </a:srgbClr>
              </a:solidFill>
              <a:prstDash val="solid"/>
              <a:miter lim="400000"/>
            </a:ln>
          </a:insideH>
          <a:insideV>
            <a:ln w="12700" cap="flat">
              <a:noFill/>
              <a:miter lim="400000"/>
            </a:ln>
          </a:insideV>
        </a:tcBdr>
        <a:fill>
          <a:noFill/>
        </a:fill>
      </a:tcStyle>
    </a:firstCol>
    <a:la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25400" cap="flat">
              <a:solidFill>
                <a:srgbClr val="000000">
                  <a:alpha val="70000"/>
                </a:srgbClr>
              </a:solidFill>
              <a:prstDash val="solid"/>
              <a:miter lim="400000"/>
            </a:ln>
          </a:top>
          <a:bottom>
            <a:ln w="12700" cap="flat">
              <a:solidFill>
                <a:srgbClr val="000000">
                  <a:alpha val="70000"/>
                </a:srgbClr>
              </a:solidFill>
              <a:prstDash val="solid"/>
              <a:miter lim="400000"/>
            </a:ln>
          </a:bottom>
          <a:insideH>
            <a:ln w="12700" cap="flat">
              <a:solidFill>
                <a:srgbClr val="000000">
                  <a:alpha val="70000"/>
                </a:srgbClr>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solidFill>
                <a:srgbClr val="000000">
                  <a:alpha val="70000"/>
                </a:srgbClr>
              </a:solidFill>
              <a:prstDash val="solid"/>
              <a:miter lim="400000"/>
            </a:ln>
          </a:top>
          <a:bottom>
            <a:ln w="25400" cap="flat">
              <a:solidFill>
                <a:srgbClr val="000000">
                  <a:alpha val="70000"/>
                </a:srgbClr>
              </a:solidFill>
              <a:prstDash val="solid"/>
              <a:miter lim="400000"/>
            </a:ln>
          </a:bottom>
          <a:insideH>
            <a:ln w="12700" cap="flat">
              <a:solidFill>
                <a:srgbClr val="000000">
                  <a:alpha val="70000"/>
                </a:srgbClr>
              </a:solidFill>
              <a:prstDash val="solid"/>
              <a:miter lim="400000"/>
            </a:ln>
          </a:insideH>
          <a:insideV>
            <a:ln w="12700" cap="flat">
              <a:noFill/>
              <a:miter lim="400000"/>
            </a:ln>
          </a:insideV>
        </a:tcBdr>
        <a:fill>
          <a:noFill/>
        </a:fill>
      </a:tcStyle>
    </a:firstRow>
  </a:tblStyle>
  <a:tblStyle styleId="{33BA23B1-9221-436E-865A-0063620EA4FD}" styleName="">
    <a:tblBg/>
    <a:wholeTbl>
      <a:tcTxStyle b="on" i="off">
        <a:font>
          <a:latin typeface="Avenir Next Demi Bold"/>
          <a:ea typeface="Avenir Next Demi Bold"/>
          <a:cs typeface="Avenir Next Demi Bold"/>
        </a:font>
        <a:srgbClr val="FFFFFF"/>
      </a:tcTxStyle>
      <a:tcStyle>
        <a:tcBdr>
          <a:left>
            <a:ln w="12700" cap="flat">
              <a:solidFill>
                <a:srgbClr val="F8F8F6">
                  <a:alpha val="80000"/>
                </a:srgbClr>
              </a:solidFill>
              <a:custDash>
                <a:ds d="200000" sp="200000"/>
              </a:custDash>
              <a:miter lim="400000"/>
            </a:ln>
          </a:left>
          <a:right>
            <a:ln w="12700" cap="flat">
              <a:solidFill>
                <a:srgbClr val="F8F8F6">
                  <a:alpha val="80000"/>
                </a:srgbClr>
              </a:solidFill>
              <a:custDash>
                <a:ds d="200000" sp="200000"/>
              </a:custDash>
              <a:miter lim="400000"/>
            </a:ln>
          </a:right>
          <a:top>
            <a:ln w="12700" cap="flat">
              <a:solidFill>
                <a:srgbClr val="F8F8F6">
                  <a:alpha val="80000"/>
                </a:srgbClr>
              </a:solidFill>
              <a:custDash>
                <a:ds d="200000" sp="200000"/>
              </a:custDash>
              <a:miter lim="400000"/>
            </a:ln>
          </a:top>
          <a:bottom>
            <a:ln w="12700" cap="flat">
              <a:solidFill>
                <a:srgbClr val="F8F8F6">
                  <a:alpha val="80000"/>
                </a:srgbClr>
              </a:solidFill>
              <a:custDash>
                <a:ds d="200000" sp="200000"/>
              </a:custDash>
              <a:miter lim="400000"/>
            </a:ln>
          </a:bottom>
          <a:insideH>
            <a:ln w="12700" cap="flat">
              <a:solidFill>
                <a:srgbClr val="F8F8F6">
                  <a:alpha val="80000"/>
                </a:srgbClr>
              </a:solidFill>
              <a:custDash>
                <a:ds d="200000" sp="200000"/>
              </a:custDash>
              <a:miter lim="400000"/>
            </a:ln>
          </a:insideH>
          <a:insideV>
            <a:ln w="12700" cap="flat">
              <a:solidFill>
                <a:srgbClr val="F8F8F6">
                  <a:alpha val="80000"/>
                </a:srgbClr>
              </a:solidFill>
              <a:custDash>
                <a:ds d="200000" sp="200000"/>
              </a:custDash>
              <a:miter lim="400000"/>
            </a:ln>
          </a:insideV>
        </a:tcBdr>
        <a:fill>
          <a:solidFill>
            <a:srgbClr val="67665E">
              <a:alpha val="30000"/>
            </a:srgbClr>
          </a:solidFill>
        </a:fill>
      </a:tcStyle>
    </a:wholeTbl>
    <a:band2H>
      <a:tcTxStyle/>
      <a:tcStyle>
        <a:tcBdr/>
        <a:fill>
          <a:solidFill>
            <a:srgbClr val="67665E">
              <a:alpha val="40000"/>
            </a:srgbClr>
          </a:solidFill>
        </a:fill>
      </a:tcStyle>
    </a:band2H>
    <a:firstCol>
      <a:tcTxStyle b="on" i="off">
        <a:font>
          <a:latin typeface="Avenir Next Demi Bold"/>
          <a:ea typeface="Avenir Next Demi Bold"/>
          <a:cs typeface="Avenir Next Demi Bold"/>
        </a:font>
        <a:srgbClr val="FFFFFF"/>
      </a:tcTxStyle>
      <a:tcStyle>
        <a:tcBdr>
          <a:left>
            <a:ln w="25400" cap="flat">
              <a:solidFill>
                <a:srgbClr val="F8F8F6">
                  <a:alpha val="80000"/>
                </a:srgbClr>
              </a:solidFill>
              <a:prstDash val="solid"/>
              <a:miter lim="400000"/>
            </a:ln>
          </a:left>
          <a:right>
            <a:ln w="25400" cap="flat">
              <a:solidFill>
                <a:srgbClr val="F8F8F6">
                  <a:alpha val="80000"/>
                </a:srgbClr>
              </a:solidFill>
              <a:prstDash val="solid"/>
              <a:miter lim="400000"/>
            </a:ln>
          </a:right>
          <a:top>
            <a:ln w="12700" cap="flat">
              <a:solidFill>
                <a:srgbClr val="F8F8F6">
                  <a:alpha val="30000"/>
                </a:srgbClr>
              </a:solidFill>
              <a:prstDash val="solid"/>
              <a:miter lim="400000"/>
            </a:ln>
          </a:top>
          <a:bottom>
            <a:ln w="12700" cap="flat">
              <a:solidFill>
                <a:srgbClr val="F8F8F6">
                  <a:alpha val="30000"/>
                </a:srgbClr>
              </a:solidFill>
              <a:prstDash val="solid"/>
              <a:miter lim="400000"/>
            </a:ln>
          </a:bottom>
          <a:insideH>
            <a:ln w="12700" cap="flat">
              <a:solidFill>
                <a:srgbClr val="F8F8F6">
                  <a:alpha val="30000"/>
                </a:srgbClr>
              </a:solidFill>
              <a:prstDash val="solid"/>
              <a:miter lim="400000"/>
            </a:ln>
          </a:insideH>
          <a:insideV>
            <a:ln w="12700" cap="flat">
              <a:solidFill>
                <a:srgbClr val="F8F8F6">
                  <a:alpha val="30000"/>
                </a:srgbClr>
              </a:solidFill>
              <a:prstDash val="solid"/>
              <a:miter lim="400000"/>
            </a:ln>
          </a:insideV>
        </a:tcBdr>
        <a:fill>
          <a:solidFill>
            <a:srgbClr val="67665E">
              <a:alpha val="50000"/>
            </a:srgbClr>
          </a:solidFill>
        </a:fill>
      </a:tcStyle>
    </a:firstCol>
    <a:lastRow>
      <a:tcTxStyle b="on" i="off">
        <a:font>
          <a:latin typeface="Avenir Next Demi Bold"/>
          <a:ea typeface="Avenir Next Demi Bold"/>
          <a:cs typeface="Avenir Next Demi Bold"/>
        </a:font>
        <a:srgbClr val="FFFFFF"/>
      </a:tcTxStyle>
      <a:tcStyle>
        <a:tcBdr>
          <a:left>
            <a:ln w="12700" cap="flat">
              <a:solidFill>
                <a:srgbClr val="F8F8F6">
                  <a:alpha val="30000"/>
                </a:srgbClr>
              </a:solidFill>
              <a:prstDash val="solid"/>
              <a:miter lim="400000"/>
            </a:ln>
          </a:left>
          <a:right>
            <a:ln w="12700" cap="flat">
              <a:solidFill>
                <a:srgbClr val="F8F8F6">
                  <a:alpha val="30000"/>
                </a:srgbClr>
              </a:solidFill>
              <a:prstDash val="solid"/>
              <a:miter lim="400000"/>
            </a:ln>
          </a:right>
          <a:top>
            <a:ln w="25400" cap="flat">
              <a:solidFill>
                <a:srgbClr val="F8F8F6">
                  <a:alpha val="80000"/>
                </a:srgbClr>
              </a:solidFill>
              <a:prstDash val="solid"/>
              <a:miter lim="400000"/>
            </a:ln>
          </a:top>
          <a:bottom>
            <a:ln w="25400" cap="flat">
              <a:solidFill>
                <a:srgbClr val="F8F8F6">
                  <a:alpha val="80000"/>
                </a:srgbClr>
              </a:solidFill>
              <a:prstDash val="solid"/>
              <a:miter lim="400000"/>
            </a:ln>
          </a:bottom>
          <a:insideH>
            <a:ln w="12700" cap="flat">
              <a:solidFill>
                <a:srgbClr val="F8F8F6">
                  <a:alpha val="30000"/>
                </a:srgbClr>
              </a:solidFill>
              <a:prstDash val="solid"/>
              <a:miter lim="400000"/>
            </a:ln>
          </a:insideH>
          <a:insideV>
            <a:ln w="12700" cap="flat">
              <a:solidFill>
                <a:srgbClr val="F8F8F6">
                  <a:alpha val="30000"/>
                </a:srgbClr>
              </a:solidFill>
              <a:prstDash val="solid"/>
              <a:miter lim="400000"/>
            </a:ln>
          </a:insideV>
        </a:tcBdr>
        <a:fill>
          <a:solidFill>
            <a:srgbClr val="53534A">
              <a:alpha val="60000"/>
            </a:srgbClr>
          </a:solidFill>
        </a:fill>
      </a:tcStyle>
    </a:lastRow>
    <a:firstRow>
      <a:tcTxStyle b="on" i="off">
        <a:font>
          <a:latin typeface="Avenir Next Demi Bold"/>
          <a:ea typeface="Avenir Next Demi Bold"/>
          <a:cs typeface="Avenir Next Demi Bold"/>
        </a:font>
        <a:srgbClr val="FFFFFF"/>
      </a:tcTxStyle>
      <a:tcStyle>
        <a:tcBdr>
          <a:left>
            <a:ln w="12700" cap="flat">
              <a:solidFill>
                <a:srgbClr val="F8F8F6">
                  <a:alpha val="30000"/>
                </a:srgbClr>
              </a:solidFill>
              <a:prstDash val="solid"/>
              <a:miter lim="400000"/>
            </a:ln>
          </a:left>
          <a:right>
            <a:ln w="12700" cap="flat">
              <a:solidFill>
                <a:srgbClr val="F8F8F6">
                  <a:alpha val="30000"/>
                </a:srgbClr>
              </a:solidFill>
              <a:prstDash val="solid"/>
              <a:miter lim="400000"/>
            </a:ln>
          </a:right>
          <a:top>
            <a:ln w="25400" cap="flat">
              <a:solidFill>
                <a:srgbClr val="F8F8F6">
                  <a:alpha val="80000"/>
                </a:srgbClr>
              </a:solidFill>
              <a:prstDash val="solid"/>
              <a:miter lim="400000"/>
            </a:ln>
          </a:top>
          <a:bottom>
            <a:ln w="25400" cap="flat">
              <a:solidFill>
                <a:srgbClr val="F8F8F6">
                  <a:alpha val="80000"/>
                </a:srgbClr>
              </a:solidFill>
              <a:prstDash val="solid"/>
              <a:miter lim="400000"/>
            </a:ln>
          </a:bottom>
          <a:insideH>
            <a:ln w="12700" cap="flat">
              <a:solidFill>
                <a:srgbClr val="F8F8F6">
                  <a:alpha val="30000"/>
                </a:srgbClr>
              </a:solidFill>
              <a:prstDash val="solid"/>
              <a:miter lim="400000"/>
            </a:ln>
          </a:insideH>
          <a:insideV>
            <a:ln w="12700" cap="flat">
              <a:solidFill>
                <a:srgbClr val="F8F8F6">
                  <a:alpha val="30000"/>
                </a:srgbClr>
              </a:solidFill>
              <a:prstDash val="solid"/>
              <a:miter lim="400000"/>
            </a:ln>
          </a:insideV>
        </a:tcBdr>
        <a:fill>
          <a:solidFill>
            <a:srgbClr val="53534A">
              <a:alpha val="60000"/>
            </a:srgbClr>
          </a:solidFill>
        </a:fill>
      </a:tcStyle>
    </a:firstRow>
  </a:tblStyle>
  <a:tblStyle styleId="{2708684C-4D16-4618-839F-0558EEFCDFE6}" styleName="">
    <a:tblBg/>
    <a:wholeTbl>
      <a:tcTxStyle b="off" i="off">
        <a:font>
          <a:latin typeface="Avenir Next Medium"/>
          <a:ea typeface="Avenir Next Medium"/>
          <a:cs typeface="Avenir Next Medium"/>
        </a:font>
        <a:srgbClr val="2A2927"/>
      </a:tcTxStyle>
      <a:tcStyle>
        <a:tcBdr>
          <a:left>
            <a:ln w="12700" cap="flat">
              <a:noFill/>
              <a:miter lim="400000"/>
            </a:ln>
          </a:left>
          <a:right>
            <a:ln w="12700" cap="flat">
              <a:noFill/>
              <a:miter lim="400000"/>
            </a:ln>
          </a:right>
          <a:top>
            <a:ln w="12700" cap="flat">
              <a:solidFill>
                <a:srgbClr val="34342F">
                  <a:alpha val="80000"/>
                </a:srgbClr>
              </a:solidFill>
              <a:prstDash val="solid"/>
              <a:miter lim="400000"/>
            </a:ln>
          </a:top>
          <a:bottom>
            <a:ln w="12700" cap="flat">
              <a:solidFill>
                <a:srgbClr val="34342F">
                  <a:alpha val="80000"/>
                </a:srgbClr>
              </a:solidFill>
              <a:prstDash val="solid"/>
              <a:miter lim="400000"/>
            </a:ln>
          </a:bottom>
          <a:insideH>
            <a:ln w="12700" cap="flat">
              <a:solidFill>
                <a:srgbClr val="34342F">
                  <a:alpha val="80000"/>
                </a:srgbClr>
              </a:solidFill>
              <a:prstDash val="solid"/>
              <a:miter lim="400000"/>
            </a:ln>
          </a:insideH>
          <a:insideV>
            <a:ln w="12700" cap="flat">
              <a:noFill/>
              <a:miter lim="400000"/>
            </a:ln>
          </a:insideV>
        </a:tcBdr>
        <a:fill>
          <a:noFill/>
        </a:fill>
      </a:tcStyle>
    </a:wholeTbl>
    <a:band2H>
      <a:tcTxStyle/>
      <a:tcStyle>
        <a:tcBdr/>
        <a:fill>
          <a:solidFill>
            <a:srgbClr val="67665E">
              <a:alpha val="15000"/>
            </a:srgbClr>
          </a:solidFill>
        </a:fill>
      </a:tcStyle>
    </a:band2H>
    <a:firstCol>
      <a:tcTxStyle b="on" i="off">
        <a:font>
          <a:latin typeface="Avenir Next Demi Bold"/>
          <a:ea typeface="Avenir Next Demi Bold"/>
          <a:cs typeface="Avenir Next Demi Bold"/>
        </a:font>
        <a:srgbClr val="2A2927"/>
      </a:tcTxStyle>
      <a:tcStyle>
        <a:tcBdr>
          <a:left>
            <a:ln w="12700" cap="flat">
              <a:noFill/>
              <a:miter lim="400000"/>
            </a:ln>
          </a:left>
          <a:right>
            <a:ln w="25400" cap="flat">
              <a:solidFill>
                <a:srgbClr val="34342F">
                  <a:alpha val="80000"/>
                </a:srgbClr>
              </a:solidFill>
              <a:prstDash val="solid"/>
              <a:miter lim="400000"/>
            </a:ln>
          </a:right>
          <a:top>
            <a:ln w="12700" cap="flat">
              <a:solidFill>
                <a:srgbClr val="34342F">
                  <a:alpha val="80000"/>
                </a:srgbClr>
              </a:solidFill>
              <a:prstDash val="solid"/>
              <a:miter lim="400000"/>
            </a:ln>
          </a:top>
          <a:bottom>
            <a:ln w="12700" cap="flat">
              <a:solidFill>
                <a:srgbClr val="34342F">
                  <a:alpha val="80000"/>
                </a:srgbClr>
              </a:solidFill>
              <a:prstDash val="solid"/>
              <a:miter lim="400000"/>
            </a:ln>
          </a:bottom>
          <a:insideH>
            <a:ln w="12700" cap="flat">
              <a:solidFill>
                <a:srgbClr val="34342F">
                  <a:alpha val="80000"/>
                </a:srgbClr>
              </a:solidFill>
              <a:prstDash val="solid"/>
              <a:miter lim="400000"/>
            </a:ln>
          </a:insideH>
          <a:insideV>
            <a:ln w="12700" cap="flat">
              <a:noFill/>
              <a:miter lim="400000"/>
            </a:ln>
          </a:insideV>
        </a:tcBdr>
        <a:fill>
          <a:noFill/>
        </a:fill>
      </a:tcStyle>
    </a:firstCol>
    <a:lastRow>
      <a:tcTxStyle b="on" i="off">
        <a:font>
          <a:latin typeface="Avenir Next Demi Bold"/>
          <a:ea typeface="Avenir Next Demi Bold"/>
          <a:cs typeface="Avenir Next Demi Bold"/>
        </a:font>
        <a:srgbClr val="2A2927"/>
      </a:tcTxStyle>
      <a:tcStyle>
        <a:tcBdr>
          <a:left>
            <a:ln w="12700" cap="flat">
              <a:noFill/>
              <a:miter lim="400000"/>
            </a:ln>
          </a:left>
          <a:right>
            <a:ln w="12700" cap="flat">
              <a:noFill/>
              <a:miter lim="400000"/>
            </a:ln>
          </a:right>
          <a:top>
            <a:ln w="25400" cap="flat">
              <a:solidFill>
                <a:srgbClr val="34342F">
                  <a:alpha val="80000"/>
                </a:srgbClr>
              </a:solidFill>
              <a:prstDash val="solid"/>
              <a:miter lim="400000"/>
            </a:ln>
          </a:top>
          <a:bottom>
            <a:ln w="12700" cap="flat">
              <a:noFill/>
              <a:miter lim="400000"/>
            </a:ln>
          </a:bottom>
          <a:insideH>
            <a:ln w="12700" cap="flat">
              <a:solidFill>
                <a:srgbClr val="34342F">
                  <a:alpha val="80000"/>
                </a:srgbClr>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2A2927"/>
      </a:tcTxStyle>
      <a:tcStyle>
        <a:tcBdr>
          <a:left>
            <a:ln w="12700" cap="flat">
              <a:noFill/>
              <a:miter lim="400000"/>
            </a:ln>
          </a:left>
          <a:right>
            <a:ln w="12700" cap="flat">
              <a:noFill/>
              <a:miter lim="400000"/>
            </a:ln>
          </a:right>
          <a:top>
            <a:ln w="12700" cap="flat">
              <a:noFill/>
              <a:miter lim="400000"/>
            </a:ln>
          </a:top>
          <a:bottom>
            <a:ln w="25400" cap="flat">
              <a:solidFill>
                <a:srgbClr val="34342F">
                  <a:alpha val="80000"/>
                </a:srgbClr>
              </a:solidFill>
              <a:prstDash val="solid"/>
              <a:miter lim="400000"/>
            </a:ln>
          </a:bottom>
          <a:insideH>
            <a:ln w="12700" cap="flat">
              <a:solidFill>
                <a:srgbClr val="34342F">
                  <a:alpha val="80000"/>
                </a:srgbClr>
              </a:solidFill>
              <a:prstDash val="solid"/>
              <a:miter lim="400000"/>
            </a:ln>
          </a:insideH>
          <a:insideV>
            <a:ln w="12700" cap="flat">
              <a:noFill/>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96"/>
  </p:normalViewPr>
  <p:slideViewPr>
    <p:cSldViewPr snapToGrid="0" snapToObjects="1">
      <p:cViewPr varScale="1">
        <p:scale>
          <a:sx n="73" d="100"/>
          <a:sy n="73" d="100"/>
        </p:scale>
        <p:origin x="1880"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notesMaster" Target="notesMasters/notesMaster1.xml"/><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_rels/tableStyles.xml.rels><?xml version="1.0" encoding="UTF-8" standalone="yes"?>
<Relationships xmlns="http://schemas.openxmlformats.org/package/2006/relationships"><Relationship Id="rId1" Type="http://schemas.openxmlformats.org/officeDocument/2006/relationships/image" Target="media/image2.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8" name="Shape 118"/>
          <p:cNvSpPr>
            <a:spLocks noGrp="1" noRot="1" noChangeAspect="1"/>
          </p:cNvSpPr>
          <p:nvPr>
            <p:ph type="sldImg"/>
          </p:nvPr>
        </p:nvSpPr>
        <p:spPr>
          <a:xfrm>
            <a:off x="1143000" y="685800"/>
            <a:ext cx="4572000" cy="3429000"/>
          </a:xfrm>
          <a:prstGeom prst="rect">
            <a:avLst/>
          </a:prstGeom>
        </p:spPr>
        <p:txBody>
          <a:bodyPr/>
          <a:lstStyle/>
          <a:p>
            <a:endParaRPr/>
          </a:p>
        </p:txBody>
      </p:sp>
      <p:sp>
        <p:nvSpPr>
          <p:cNvPr id="119" name="Shape 119"/>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1267822664"/>
      </p:ext>
    </p:extLst>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 name="Shape 127"/>
          <p:cNvSpPr>
            <a:spLocks noGrp="1" noRot="1" noChangeAspect="1"/>
          </p:cNvSpPr>
          <p:nvPr>
            <p:ph type="sldImg"/>
          </p:nvPr>
        </p:nvSpPr>
        <p:spPr>
          <a:prstGeom prst="rect">
            <a:avLst/>
          </a:prstGeom>
        </p:spPr>
        <p:txBody>
          <a:bodyPr/>
          <a:lstStyle/>
          <a:p>
            <a:endParaRPr/>
          </a:p>
        </p:txBody>
      </p:sp>
      <p:sp>
        <p:nvSpPr>
          <p:cNvPr id="128" name="Shape 128"/>
          <p:cNvSpPr>
            <a:spLocks noGrp="1"/>
          </p:cNvSpPr>
          <p:nvPr>
            <p:ph type="body" sz="quarter" idx="1"/>
          </p:nvPr>
        </p:nvSpPr>
        <p:spPr>
          <a:prstGeom prst="rect">
            <a:avLst/>
          </a:prstGeom>
        </p:spPr>
        <p:txBody>
          <a:bodyPr/>
          <a:lstStyle/>
          <a:p>
            <a:pPr marL="271638" indent="-271638">
              <a:buSzPct val="75000"/>
              <a:buChar char="-"/>
            </a:pPr>
            <a:r>
              <a:t>“Anthropology is the legitimate child of the Enlightenment”</a:t>
            </a:r>
          </a:p>
          <a:p>
            <a:pPr marL="271638" indent="-271638">
              <a:buSzPct val="75000"/>
              <a:buChar char="-"/>
            </a:pPr>
            <a:r>
              <a:t>Anthropology’s professional focus was on non-Western peoples and “primitive cultures” for the purposes of “scientific colonisation” (Shahrani, 2017: 1)</a:t>
            </a:r>
          </a:p>
        </p:txBody>
      </p:sp>
    </p:spTree>
    <p:extLst>
      <p:ext uri="{BB962C8B-B14F-4D97-AF65-F5344CB8AC3E}">
        <p14:creationId xmlns:p14="http://schemas.microsoft.com/office/powerpoint/2010/main" val="21052569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 name="Shape 132"/>
          <p:cNvSpPr>
            <a:spLocks noGrp="1" noRot="1" noChangeAspect="1"/>
          </p:cNvSpPr>
          <p:nvPr>
            <p:ph type="sldImg"/>
          </p:nvPr>
        </p:nvSpPr>
        <p:spPr>
          <a:prstGeom prst="rect">
            <a:avLst/>
          </a:prstGeom>
        </p:spPr>
        <p:txBody>
          <a:bodyPr/>
          <a:lstStyle/>
          <a:p>
            <a:endParaRPr/>
          </a:p>
        </p:txBody>
      </p:sp>
      <p:sp>
        <p:nvSpPr>
          <p:cNvPr id="133" name="Shape 133"/>
          <p:cNvSpPr>
            <a:spLocks noGrp="1"/>
          </p:cNvSpPr>
          <p:nvPr>
            <p:ph type="body" sz="quarter" idx="1"/>
          </p:nvPr>
        </p:nvSpPr>
        <p:spPr>
          <a:prstGeom prst="rect">
            <a:avLst/>
          </a:prstGeom>
        </p:spPr>
        <p:txBody>
          <a:bodyPr/>
          <a:lstStyle/>
          <a:p>
            <a:pPr marL="271638" indent="-271638">
              <a:buSzPct val="75000"/>
              <a:buChar char="-"/>
              <a:defRPr sz="1200"/>
            </a:pPr>
            <a:r>
              <a:t>Ingold (1996) in K</a:t>
            </a:r>
            <a:r>
              <a:rPr i="1"/>
              <a:t>ey Debates in Anthropology </a:t>
            </a:r>
            <a:r>
              <a:t>outlines the many problems faced by anthropology as an academic discipline.</a:t>
            </a:r>
          </a:p>
          <a:p>
            <a:pPr marL="271638" indent="-271638">
              <a:buSzPct val="75000"/>
              <a:buChar char="-"/>
              <a:defRPr sz="1200"/>
            </a:pPr>
            <a:r>
              <a:t>The very nature and objectives of anthropological inquiry came to be questioned which raised an urgency to discuss the matters and come to a ‘solution’</a:t>
            </a:r>
          </a:p>
          <a:p>
            <a:pPr marL="271638" indent="-271638">
              <a:buSzPct val="75000"/>
              <a:buChar char="-"/>
              <a:defRPr sz="1200"/>
            </a:pPr>
            <a:r>
              <a:t>Again, is this anthropologists arguing with anthropology is again for eternity - or will something change when we all start thinking about the future of anthropology?</a:t>
            </a:r>
          </a:p>
          <a:p>
            <a:pPr>
              <a:defRPr sz="1300"/>
            </a:pPr>
            <a:r>
              <a:t>- It is now essential to distinguish between the academic and practical application of anthropology (Simonič, 2012: 131)</a:t>
            </a:r>
          </a:p>
        </p:txBody>
      </p:sp>
    </p:spTree>
    <p:extLst>
      <p:ext uri="{BB962C8B-B14F-4D97-AF65-F5344CB8AC3E}">
        <p14:creationId xmlns:p14="http://schemas.microsoft.com/office/powerpoint/2010/main" val="11121503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 name="Shape 138"/>
          <p:cNvSpPr>
            <a:spLocks noGrp="1" noRot="1" noChangeAspect="1"/>
          </p:cNvSpPr>
          <p:nvPr>
            <p:ph type="sldImg"/>
          </p:nvPr>
        </p:nvSpPr>
        <p:spPr>
          <a:prstGeom prst="rect">
            <a:avLst/>
          </a:prstGeom>
        </p:spPr>
        <p:txBody>
          <a:bodyPr/>
          <a:lstStyle/>
          <a:p>
            <a:endParaRPr/>
          </a:p>
        </p:txBody>
      </p:sp>
      <p:sp>
        <p:nvSpPr>
          <p:cNvPr id="139" name="Shape 139"/>
          <p:cNvSpPr>
            <a:spLocks noGrp="1"/>
          </p:cNvSpPr>
          <p:nvPr>
            <p:ph type="body" sz="quarter" idx="1"/>
          </p:nvPr>
        </p:nvSpPr>
        <p:spPr>
          <a:prstGeom prst="rect">
            <a:avLst/>
          </a:prstGeom>
        </p:spPr>
        <p:txBody>
          <a:bodyPr/>
          <a:lstStyle/>
          <a:p>
            <a:pPr marL="271638" indent="-271638">
              <a:buSzPct val="75000"/>
              <a:buChar char="-"/>
              <a:defRPr sz="2000"/>
            </a:pPr>
            <a:r>
              <a:t>Anthropology employs methods and sources that are diverse and complex to investigate humanity</a:t>
            </a:r>
          </a:p>
          <a:p>
            <a:pPr marL="271638" indent="-271638">
              <a:buSzPct val="75000"/>
              <a:buChar char="-"/>
              <a:defRPr sz="2000"/>
            </a:pPr>
            <a:r>
              <a:t>In a globalised world, anthropology has the power to use its distinct relationship with the “other” to bridge divides (geographic, economic or ideological)</a:t>
            </a:r>
          </a:p>
          <a:p>
            <a:pPr marL="271638" indent="-271638">
              <a:buSzPct val="75000"/>
              <a:buChar char="-"/>
              <a:defRPr sz="2000"/>
            </a:pPr>
            <a:r>
              <a:t>Anthropology speaks of what is true and this positions the discipline uniquely able to shape policy and public opinion to foster positive social change (Wrapp, 2011)</a:t>
            </a:r>
          </a:p>
        </p:txBody>
      </p:sp>
    </p:spTree>
    <p:extLst>
      <p:ext uri="{BB962C8B-B14F-4D97-AF65-F5344CB8AC3E}">
        <p14:creationId xmlns:p14="http://schemas.microsoft.com/office/powerpoint/2010/main" val="212899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 name="Shape 142"/>
          <p:cNvSpPr>
            <a:spLocks noGrp="1" noRot="1" noChangeAspect="1"/>
          </p:cNvSpPr>
          <p:nvPr>
            <p:ph type="sldImg"/>
          </p:nvPr>
        </p:nvSpPr>
        <p:spPr>
          <a:prstGeom prst="rect">
            <a:avLst/>
          </a:prstGeom>
        </p:spPr>
        <p:txBody>
          <a:bodyPr/>
          <a:lstStyle/>
          <a:p>
            <a:endParaRPr/>
          </a:p>
        </p:txBody>
      </p:sp>
      <p:sp>
        <p:nvSpPr>
          <p:cNvPr id="143" name="Shape 143"/>
          <p:cNvSpPr>
            <a:spLocks noGrp="1"/>
          </p:cNvSpPr>
          <p:nvPr>
            <p:ph type="body" sz="quarter" idx="1"/>
          </p:nvPr>
        </p:nvSpPr>
        <p:spPr>
          <a:prstGeom prst="rect">
            <a:avLst/>
          </a:prstGeom>
        </p:spPr>
        <p:txBody>
          <a:bodyPr/>
          <a:lstStyle/>
          <a:p>
            <a:pPr marL="271638" indent="-271638">
              <a:buSzPct val="75000"/>
              <a:buChar char="-"/>
            </a:pPr>
            <a:r>
              <a:t>Luci (2018) ‘anthropology is about the future’</a:t>
            </a:r>
          </a:p>
          <a:p>
            <a:pPr marL="271638" indent="-271638">
              <a:buSzPct val="75000"/>
              <a:buChar char="-"/>
            </a:pPr>
            <a:r>
              <a:t>How can we move forward with anthropology as a discipline thinking about the future?</a:t>
            </a:r>
          </a:p>
        </p:txBody>
      </p:sp>
    </p:spTree>
    <p:extLst>
      <p:ext uri="{BB962C8B-B14F-4D97-AF65-F5344CB8AC3E}">
        <p14:creationId xmlns:p14="http://schemas.microsoft.com/office/powerpoint/2010/main" val="4892329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 name="Shape 146"/>
          <p:cNvSpPr>
            <a:spLocks noGrp="1" noRot="1" noChangeAspect="1"/>
          </p:cNvSpPr>
          <p:nvPr>
            <p:ph type="sldImg"/>
          </p:nvPr>
        </p:nvSpPr>
        <p:spPr>
          <a:prstGeom prst="rect">
            <a:avLst/>
          </a:prstGeom>
        </p:spPr>
        <p:txBody>
          <a:bodyPr/>
          <a:lstStyle/>
          <a:p>
            <a:endParaRPr/>
          </a:p>
        </p:txBody>
      </p:sp>
      <p:sp>
        <p:nvSpPr>
          <p:cNvPr id="147" name="Shape 147"/>
          <p:cNvSpPr>
            <a:spLocks noGrp="1"/>
          </p:cNvSpPr>
          <p:nvPr>
            <p:ph type="body" sz="quarter" idx="1"/>
          </p:nvPr>
        </p:nvSpPr>
        <p:spPr>
          <a:prstGeom prst="rect">
            <a:avLst/>
          </a:prstGeom>
        </p:spPr>
        <p:txBody>
          <a:bodyPr/>
          <a:lstStyle/>
          <a:p>
            <a:pPr marL="197555" indent="-197555">
              <a:buSzPct val="75000"/>
              <a:buChar char="-"/>
              <a:defRPr sz="1600"/>
            </a:pPr>
            <a:r>
              <a:t>Miller (2017: 29-30) observed that this Ruth Benedict quote was the most popular one used by anthropology students to describe the discipline. But he asks:</a:t>
            </a:r>
            <a:br/>
            <a:r>
              <a:t/>
            </a:r>
            <a:br/>
            <a:r>
              <a:t>“How many Brexits must we live through, where we know that a prime cause of the result was that so far from people gaining a wide appreciation and empathy for other peoples, we see instead a xenophobic resistance to even encountering people from elsewhere? How many Trumps must we live through, where we know this was again a primary cause of his success, before we stand up and state clearly that anthropology has greater responsibilities to the world than just its own intellectual conceit?”</a:t>
            </a:r>
          </a:p>
        </p:txBody>
      </p:sp>
    </p:spTree>
    <p:extLst>
      <p:ext uri="{BB962C8B-B14F-4D97-AF65-F5344CB8AC3E}">
        <p14:creationId xmlns:p14="http://schemas.microsoft.com/office/powerpoint/2010/main" val="19708571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Shape 152"/>
          <p:cNvSpPr>
            <a:spLocks noGrp="1" noRot="1" noChangeAspect="1"/>
          </p:cNvSpPr>
          <p:nvPr>
            <p:ph type="sldImg"/>
          </p:nvPr>
        </p:nvSpPr>
        <p:spPr>
          <a:prstGeom prst="rect">
            <a:avLst/>
          </a:prstGeom>
        </p:spPr>
        <p:txBody>
          <a:bodyPr/>
          <a:lstStyle/>
          <a:p>
            <a:endParaRPr/>
          </a:p>
        </p:txBody>
      </p:sp>
      <p:sp>
        <p:nvSpPr>
          <p:cNvPr id="153" name="Shape 153"/>
          <p:cNvSpPr>
            <a:spLocks noGrp="1"/>
          </p:cNvSpPr>
          <p:nvPr>
            <p:ph type="body" sz="quarter" idx="1"/>
          </p:nvPr>
        </p:nvSpPr>
        <p:spPr>
          <a:prstGeom prst="rect">
            <a:avLst/>
          </a:prstGeom>
        </p:spPr>
        <p:txBody>
          <a:bodyPr/>
          <a:lstStyle/>
          <a:p>
            <a:pPr marL="271638" indent="-271638">
              <a:buSzPct val="75000"/>
              <a:buChar char="-"/>
              <a:defRPr sz="1800"/>
            </a:pPr>
            <a:r>
              <a:t>All the approaches to various policy making are directly shaped by anthropological concerns such as ideology, knowledge and power, global and local (Pellissery, 2010: 2)</a:t>
            </a:r>
          </a:p>
          <a:p>
            <a:pPr marL="271638" indent="-271638">
              <a:buSzPct val="75000"/>
              <a:buChar char="-"/>
              <a:defRPr sz="1800"/>
            </a:pPr>
            <a:r>
              <a:t>The close relationships established through means of anthropological fieldwork means they anthropologist has relevant credentials.</a:t>
            </a:r>
          </a:p>
          <a:p>
            <a:pPr marL="271638" indent="-271638">
              <a:buSzPct val="75000"/>
              <a:buChar char="-"/>
              <a:defRPr sz="1800"/>
            </a:pPr>
            <a:r>
              <a:t>The ability of the anthropologist to understand etic and emic rules brings them closer to understanding the gap between the parties involved. (Pellissery, 2010: 6)</a:t>
            </a:r>
            <a:br/>
            <a:r>
              <a:t>    - anthropologists have already studied various populations based on customs and rituals, therefore we as anthropologists can undoubtedly help shape the public policy content that may be affecting these communities</a:t>
            </a:r>
            <a:br/>
            <a:r>
              <a:t>- Advocacy: the ability to speak on behalf of the affected</a:t>
            </a:r>
          </a:p>
        </p:txBody>
      </p:sp>
    </p:spTree>
    <p:extLst>
      <p:ext uri="{BB962C8B-B14F-4D97-AF65-F5344CB8AC3E}">
        <p14:creationId xmlns:p14="http://schemas.microsoft.com/office/powerpoint/2010/main" val="19185593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 name="Shape 157"/>
          <p:cNvSpPr>
            <a:spLocks noGrp="1" noRot="1" noChangeAspect="1"/>
          </p:cNvSpPr>
          <p:nvPr>
            <p:ph type="sldImg"/>
          </p:nvPr>
        </p:nvSpPr>
        <p:spPr>
          <a:prstGeom prst="rect">
            <a:avLst/>
          </a:prstGeom>
        </p:spPr>
        <p:txBody>
          <a:bodyPr/>
          <a:lstStyle/>
          <a:p>
            <a:endParaRPr/>
          </a:p>
        </p:txBody>
      </p:sp>
      <p:sp>
        <p:nvSpPr>
          <p:cNvPr id="158" name="Shape 158"/>
          <p:cNvSpPr>
            <a:spLocks noGrp="1"/>
          </p:cNvSpPr>
          <p:nvPr>
            <p:ph type="body" sz="quarter" idx="1"/>
          </p:nvPr>
        </p:nvSpPr>
        <p:spPr>
          <a:prstGeom prst="rect">
            <a:avLst/>
          </a:prstGeom>
        </p:spPr>
        <p:txBody>
          <a:bodyPr/>
          <a:lstStyle/>
          <a:p>
            <a:r>
              <a:t>-Geilhufe (1979) suggests that the emphasis within the discipline of anthropology on values, methodologies such as participant observation and fieldwork and cross-cultural comparison provide the needed input for policy making</a:t>
            </a:r>
          </a:p>
          <a:p>
            <a:r>
              <a:t>- This makes anthropology relevant again, relevant enough to deal with contemporary issues. </a:t>
            </a:r>
          </a:p>
        </p:txBody>
      </p:sp>
    </p:spTree>
    <p:extLst>
      <p:ext uri="{BB962C8B-B14F-4D97-AF65-F5344CB8AC3E}">
        <p14:creationId xmlns:p14="http://schemas.microsoft.com/office/powerpoint/2010/main" val="759296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hape 169"/>
          <p:cNvSpPr>
            <a:spLocks noGrp="1" noRot="1" noChangeAspect="1"/>
          </p:cNvSpPr>
          <p:nvPr>
            <p:ph type="sldImg"/>
          </p:nvPr>
        </p:nvSpPr>
        <p:spPr>
          <a:prstGeom prst="rect">
            <a:avLst/>
          </a:prstGeom>
        </p:spPr>
        <p:txBody>
          <a:bodyPr/>
          <a:lstStyle/>
          <a:p>
            <a:endParaRPr/>
          </a:p>
        </p:txBody>
      </p:sp>
      <p:sp>
        <p:nvSpPr>
          <p:cNvPr id="170" name="Shape 170"/>
          <p:cNvSpPr>
            <a:spLocks noGrp="1"/>
          </p:cNvSpPr>
          <p:nvPr>
            <p:ph type="body" sz="quarter" idx="1"/>
          </p:nvPr>
        </p:nvSpPr>
        <p:spPr>
          <a:prstGeom prst="rect">
            <a:avLst/>
          </a:prstGeom>
        </p:spPr>
        <p:txBody>
          <a:bodyPr/>
          <a:lstStyle/>
          <a:p>
            <a:pPr marL="271638" indent="-271638">
              <a:buSzPct val="75000"/>
              <a:buChar char="-"/>
            </a:pPr>
            <a:r>
              <a:t>Statue of the Easter Islanders: spiritual importance</a:t>
            </a:r>
          </a:p>
          <a:p>
            <a:pPr marL="271638" indent="-271638">
              <a:buSzPct val="75000"/>
              <a:buChar char="-"/>
            </a:pPr>
            <a:r>
              <a:t>the governor of the Easter Island said, “you have our soul!” whilst begging to give it back</a:t>
            </a:r>
          </a:p>
          <a:p>
            <a:pPr marL="271638" indent="-271638">
              <a:buSzPct val="75000"/>
              <a:buChar char="-"/>
            </a:pPr>
            <a:r>
              <a:t>Rosetta Stone</a:t>
            </a:r>
          </a:p>
          <a:p>
            <a:pPr marL="271638" indent="-271638">
              <a:buSzPct val="75000"/>
              <a:buChar char="-"/>
            </a:pPr>
            <a:r>
              <a:t>Greek marbles</a:t>
            </a:r>
          </a:p>
        </p:txBody>
      </p:sp>
    </p:spTree>
    <p:extLst>
      <p:ext uri="{BB962C8B-B14F-4D97-AF65-F5344CB8AC3E}">
        <p14:creationId xmlns:p14="http://schemas.microsoft.com/office/powerpoint/2010/main" val="11440247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 name="Shape 174"/>
          <p:cNvSpPr>
            <a:spLocks noGrp="1" noRot="1" noChangeAspect="1"/>
          </p:cNvSpPr>
          <p:nvPr>
            <p:ph type="sldImg"/>
          </p:nvPr>
        </p:nvSpPr>
        <p:spPr>
          <a:prstGeom prst="rect">
            <a:avLst/>
          </a:prstGeom>
        </p:spPr>
        <p:txBody>
          <a:bodyPr/>
          <a:lstStyle/>
          <a:p>
            <a:endParaRPr/>
          </a:p>
        </p:txBody>
      </p:sp>
      <p:sp>
        <p:nvSpPr>
          <p:cNvPr id="175" name="Shape 175"/>
          <p:cNvSpPr>
            <a:spLocks noGrp="1"/>
          </p:cNvSpPr>
          <p:nvPr>
            <p:ph type="body" sz="quarter" idx="1"/>
          </p:nvPr>
        </p:nvSpPr>
        <p:spPr>
          <a:prstGeom prst="rect">
            <a:avLst/>
          </a:prstGeom>
        </p:spPr>
        <p:txBody>
          <a:bodyPr/>
          <a:lstStyle/>
          <a:p>
            <a:r>
              <a:t>- The heritage timeline by West &amp; Ansall (2010) shows the similarities between the two disciplines, heritage and anthropology.</a:t>
            </a:r>
          </a:p>
        </p:txBody>
      </p:sp>
    </p:spTree>
    <p:extLst>
      <p:ext uri="{BB962C8B-B14F-4D97-AF65-F5344CB8AC3E}">
        <p14:creationId xmlns:p14="http://schemas.microsoft.com/office/powerpoint/2010/main" val="1203469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 name="Shape 184"/>
          <p:cNvSpPr>
            <a:spLocks noGrp="1" noRot="1" noChangeAspect="1"/>
          </p:cNvSpPr>
          <p:nvPr>
            <p:ph type="sldImg"/>
          </p:nvPr>
        </p:nvSpPr>
        <p:spPr>
          <a:prstGeom prst="rect">
            <a:avLst/>
          </a:prstGeom>
        </p:spPr>
        <p:txBody>
          <a:bodyPr/>
          <a:lstStyle/>
          <a:p>
            <a:endParaRPr/>
          </a:p>
        </p:txBody>
      </p:sp>
      <p:sp>
        <p:nvSpPr>
          <p:cNvPr id="185" name="Shape 185"/>
          <p:cNvSpPr>
            <a:spLocks noGrp="1"/>
          </p:cNvSpPr>
          <p:nvPr>
            <p:ph type="body" sz="quarter" idx="1"/>
          </p:nvPr>
        </p:nvSpPr>
        <p:spPr>
          <a:prstGeom prst="rect">
            <a:avLst/>
          </a:prstGeom>
        </p:spPr>
        <p:txBody>
          <a:bodyPr/>
          <a:lstStyle/>
          <a:p>
            <a:r>
              <a:t>- An argument for anthropologists to be involved</a:t>
            </a:r>
          </a:p>
        </p:txBody>
      </p:sp>
    </p:spTree>
    <p:extLst>
      <p:ext uri="{BB962C8B-B14F-4D97-AF65-F5344CB8AC3E}">
        <p14:creationId xmlns:p14="http://schemas.microsoft.com/office/powerpoint/2010/main" val="17176890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 name="Shape 189"/>
          <p:cNvSpPr>
            <a:spLocks noGrp="1" noRot="1" noChangeAspect="1"/>
          </p:cNvSpPr>
          <p:nvPr>
            <p:ph type="sldImg"/>
          </p:nvPr>
        </p:nvSpPr>
        <p:spPr>
          <a:prstGeom prst="rect">
            <a:avLst/>
          </a:prstGeom>
        </p:spPr>
        <p:txBody>
          <a:bodyPr/>
          <a:lstStyle/>
          <a:p>
            <a:endParaRPr/>
          </a:p>
        </p:txBody>
      </p:sp>
      <p:sp>
        <p:nvSpPr>
          <p:cNvPr id="190" name="Shape 190"/>
          <p:cNvSpPr>
            <a:spLocks noGrp="1"/>
          </p:cNvSpPr>
          <p:nvPr>
            <p:ph type="body" sz="quarter" idx="1"/>
          </p:nvPr>
        </p:nvSpPr>
        <p:spPr>
          <a:prstGeom prst="rect">
            <a:avLst/>
          </a:prstGeom>
        </p:spPr>
        <p:txBody>
          <a:bodyPr/>
          <a:lstStyle>
            <a:lvl1pPr>
              <a:defRPr sz="1600"/>
            </a:lvl1pPr>
          </a:lstStyle>
          <a:p>
            <a:r>
              <a:t>- Heritage shapes people’s social foundations by way of education, culture and science and plays a significant role in defining different groups (Simonič, 2012: 133)</a:t>
            </a:r>
          </a:p>
        </p:txBody>
      </p:sp>
    </p:spTree>
    <p:extLst>
      <p:ext uri="{BB962C8B-B14F-4D97-AF65-F5344CB8AC3E}">
        <p14:creationId xmlns:p14="http://schemas.microsoft.com/office/powerpoint/2010/main" val="5057342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 Response from Maldivian twitter</a:t>
            </a:r>
            <a:r>
              <a:rPr lang="en-US" baseline="0" dirty="0" smtClean="0"/>
              <a:t> when asked if the British Museum should return the artefacts back to the Maldives</a:t>
            </a:r>
            <a:endParaRPr lang="en-US" dirty="0"/>
          </a:p>
        </p:txBody>
      </p:sp>
    </p:spTree>
    <p:extLst>
      <p:ext uri="{BB962C8B-B14F-4D97-AF65-F5344CB8AC3E}">
        <p14:creationId xmlns:p14="http://schemas.microsoft.com/office/powerpoint/2010/main" val="11949467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 name="Shape 198"/>
          <p:cNvSpPr>
            <a:spLocks noGrp="1" noRot="1" noChangeAspect="1"/>
          </p:cNvSpPr>
          <p:nvPr>
            <p:ph type="sldImg"/>
          </p:nvPr>
        </p:nvSpPr>
        <p:spPr>
          <a:prstGeom prst="rect">
            <a:avLst/>
          </a:prstGeom>
        </p:spPr>
        <p:txBody>
          <a:bodyPr/>
          <a:lstStyle/>
          <a:p>
            <a:endParaRPr/>
          </a:p>
        </p:txBody>
      </p:sp>
      <p:sp>
        <p:nvSpPr>
          <p:cNvPr id="199" name="Shape 199"/>
          <p:cNvSpPr>
            <a:spLocks noGrp="1"/>
          </p:cNvSpPr>
          <p:nvPr>
            <p:ph type="body" sz="quarter" idx="1"/>
          </p:nvPr>
        </p:nvSpPr>
        <p:spPr>
          <a:prstGeom prst="rect">
            <a:avLst/>
          </a:prstGeom>
        </p:spPr>
        <p:txBody>
          <a:bodyPr/>
          <a:lstStyle/>
          <a:p>
            <a:pPr marL="298802" indent="-298802">
              <a:buSzPct val="75000"/>
              <a:buChar char="-"/>
              <a:defRPr sz="1500"/>
            </a:pPr>
            <a:r>
              <a:t>First phase of application is planning in which policies are formed which concerns the participants in the project (Simonič, 2012: 141)</a:t>
            </a:r>
            <a:br/>
            <a:r>
              <a:t>- The interest groups are implemented and utilised</a:t>
            </a:r>
          </a:p>
          <a:p>
            <a:pPr marL="298802" indent="-298802">
              <a:buSzPct val="75000"/>
              <a:buChar char="-"/>
              <a:defRPr sz="1500"/>
            </a:pPr>
            <a:r>
              <a:t>Works with people with different interests and knowledge, acting as the “cultural translator”</a:t>
            </a:r>
          </a:p>
        </p:txBody>
      </p:sp>
    </p:spTree>
    <p:extLst>
      <p:ext uri="{BB962C8B-B14F-4D97-AF65-F5344CB8AC3E}">
        <p14:creationId xmlns:p14="http://schemas.microsoft.com/office/powerpoint/2010/main" val="134794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2" name="Title Text"/>
          <p:cNvSpPr txBox="1">
            <a:spLocks noGrp="1"/>
          </p:cNvSpPr>
          <p:nvPr>
            <p:ph type="title"/>
          </p:nvPr>
        </p:nvSpPr>
        <p:spPr>
          <a:xfrm>
            <a:off x="901700" y="3060700"/>
            <a:ext cx="11201400" cy="1714500"/>
          </a:xfrm>
          <a:prstGeom prst="rect">
            <a:avLst/>
          </a:prstGeom>
        </p:spPr>
        <p:txBody>
          <a:bodyPr anchor="b"/>
          <a:lstStyle/>
          <a:p>
            <a:r>
              <a:t>Title Text</a:t>
            </a:r>
          </a:p>
        </p:txBody>
      </p:sp>
      <p:sp>
        <p:nvSpPr>
          <p:cNvPr id="13" name="Body Level One…"/>
          <p:cNvSpPr txBox="1">
            <a:spLocks noGrp="1"/>
          </p:cNvSpPr>
          <p:nvPr>
            <p:ph type="body" sz="quarter" idx="1"/>
          </p:nvPr>
        </p:nvSpPr>
        <p:spPr>
          <a:xfrm>
            <a:off x="901700" y="4775200"/>
            <a:ext cx="11201400" cy="1536700"/>
          </a:xfrm>
          <a:prstGeom prst="rect">
            <a:avLst/>
          </a:prstGeom>
        </p:spPr>
        <p:txBody>
          <a:bodyPr anchor="t"/>
          <a:lstStyle>
            <a:lvl1pPr marL="0" indent="0">
              <a:lnSpc>
                <a:spcPct val="80000"/>
              </a:lnSpc>
              <a:spcBef>
                <a:spcPts val="0"/>
              </a:spcBef>
              <a:buSzTx/>
              <a:buNone/>
              <a:defRPr cap="all" spc="288">
                <a:solidFill>
                  <a:srgbClr val="3E3B39"/>
                </a:solidFill>
                <a:latin typeface="+mn-lt"/>
                <a:ea typeface="+mn-ea"/>
                <a:cs typeface="+mn-cs"/>
                <a:sym typeface="Avenir Next"/>
              </a:defRPr>
            </a:lvl1pPr>
            <a:lvl2pPr marL="0" indent="0">
              <a:lnSpc>
                <a:spcPct val="80000"/>
              </a:lnSpc>
              <a:spcBef>
                <a:spcPts val="0"/>
              </a:spcBef>
              <a:buSzTx/>
              <a:buNone/>
              <a:defRPr cap="all" spc="288">
                <a:solidFill>
                  <a:srgbClr val="3E3B39"/>
                </a:solidFill>
                <a:latin typeface="+mn-lt"/>
                <a:ea typeface="+mn-ea"/>
                <a:cs typeface="+mn-cs"/>
                <a:sym typeface="Avenir Next"/>
              </a:defRPr>
            </a:lvl2pPr>
            <a:lvl3pPr marL="0" indent="0">
              <a:lnSpc>
                <a:spcPct val="80000"/>
              </a:lnSpc>
              <a:spcBef>
                <a:spcPts val="0"/>
              </a:spcBef>
              <a:buSzTx/>
              <a:buNone/>
              <a:defRPr cap="all" spc="288">
                <a:solidFill>
                  <a:srgbClr val="3E3B39"/>
                </a:solidFill>
                <a:latin typeface="+mn-lt"/>
                <a:ea typeface="+mn-ea"/>
                <a:cs typeface="+mn-cs"/>
                <a:sym typeface="Avenir Next"/>
              </a:defRPr>
            </a:lvl3pPr>
            <a:lvl4pPr marL="0" indent="0">
              <a:lnSpc>
                <a:spcPct val="80000"/>
              </a:lnSpc>
              <a:spcBef>
                <a:spcPts val="0"/>
              </a:spcBef>
              <a:buSzTx/>
              <a:buNone/>
              <a:defRPr cap="all" spc="288">
                <a:solidFill>
                  <a:srgbClr val="3E3B39"/>
                </a:solidFill>
                <a:latin typeface="+mn-lt"/>
                <a:ea typeface="+mn-ea"/>
                <a:cs typeface="+mn-cs"/>
                <a:sym typeface="Avenir Next"/>
              </a:defRPr>
            </a:lvl4pPr>
            <a:lvl5pPr marL="0" indent="0">
              <a:lnSpc>
                <a:spcPct val="80000"/>
              </a:lnSpc>
              <a:spcBef>
                <a:spcPts val="0"/>
              </a:spcBef>
              <a:buSzTx/>
              <a:buNone/>
              <a:defRPr cap="all" spc="288">
                <a:solidFill>
                  <a:srgbClr val="3E3B39"/>
                </a:solidFill>
                <a:latin typeface="+mn-lt"/>
                <a:ea typeface="+mn-ea"/>
                <a:cs typeface="+mn-cs"/>
                <a:sym typeface="Avenir Next"/>
              </a:defRPr>
            </a:lvl5pPr>
          </a:lstStyle>
          <a:p>
            <a:r>
              <a:t>Body Level One</a:t>
            </a:r>
          </a:p>
          <a:p>
            <a:pPr lvl="1"/>
            <a:r>
              <a:t>Body Level Two</a:t>
            </a:r>
          </a:p>
          <a:p>
            <a:pPr lvl="2"/>
            <a:r>
              <a:t>Body Level Three</a:t>
            </a:r>
          </a:p>
          <a:p>
            <a:pPr lvl="3"/>
            <a:r>
              <a:t>Body Level Four</a:t>
            </a:r>
          </a:p>
          <a:p>
            <a:pPr lvl="4"/>
            <a:r>
              <a:t>Body Level Five</a:t>
            </a:r>
          </a:p>
        </p:txBody>
      </p:sp>
      <p:sp>
        <p:nvSpPr>
          <p:cNvPr id="14" name="Slide Number"/>
          <p:cNvSpPr txBox="1">
            <a:spLocks noGrp="1"/>
          </p:cNvSpPr>
          <p:nvPr>
            <p:ph type="sldNum" sz="quarter" idx="2"/>
          </p:nvPr>
        </p:nvSpPr>
        <p:spPr>
          <a:xfrm>
            <a:off x="6303924" y="9258299"/>
            <a:ext cx="409652" cy="419101"/>
          </a:xfrm>
          <a:prstGeom prst="rect">
            <a:avLst/>
          </a:prstGeom>
        </p:spPr>
        <p:txBody>
          <a:bodyPr anchor="ct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x">
  <p:cSld name="Photo - Horizontal">
    <p:spTree>
      <p:nvGrpSpPr>
        <p:cNvPr id="1" name=""/>
        <p:cNvGrpSpPr/>
        <p:nvPr/>
      </p:nvGrpSpPr>
      <p:grpSpPr>
        <a:xfrm>
          <a:off x="0" y="0"/>
          <a:ext cx="0" cy="0"/>
          <a:chOff x="0" y="0"/>
          <a:chExt cx="0" cy="0"/>
        </a:xfrm>
      </p:grpSpPr>
      <p:pic>
        <p:nvPicPr>
          <p:cNvPr id="21" name="chalk_line_box_10x7.png" descr="chalk_line_box_10x7.png"/>
          <p:cNvPicPr>
            <a:picLocks/>
          </p:cNvPicPr>
          <p:nvPr/>
        </p:nvPicPr>
        <p:blipFill>
          <a:blip r:embed="rId2">
            <a:alphaModFix amt="45000"/>
            <a:extLst/>
          </a:blip>
          <a:stretch>
            <a:fillRect/>
          </a:stretch>
        </p:blipFill>
        <p:spPr>
          <a:xfrm>
            <a:off x="317500" y="6794500"/>
            <a:ext cx="12344400" cy="2336800"/>
          </a:xfrm>
          <a:prstGeom prst="rect">
            <a:avLst/>
          </a:prstGeom>
          <a:ln w="12700">
            <a:miter lim="400000"/>
          </a:ln>
        </p:spPr>
      </p:pic>
      <p:sp>
        <p:nvSpPr>
          <p:cNvPr id="22" name="Image"/>
          <p:cNvSpPr>
            <a:spLocks noGrp="1"/>
          </p:cNvSpPr>
          <p:nvPr>
            <p:ph type="pic" idx="13"/>
          </p:nvPr>
        </p:nvSpPr>
        <p:spPr>
          <a:xfrm>
            <a:off x="393700" y="381000"/>
            <a:ext cx="12217400" cy="6146800"/>
          </a:xfrm>
          <a:prstGeom prst="rect">
            <a:avLst/>
          </a:prstGeom>
          <a:ln w="9525">
            <a:round/>
          </a:ln>
        </p:spPr>
        <p:txBody>
          <a:bodyPr lIns="91439" tIns="45719" rIns="91439" bIns="45719" anchor="t">
            <a:noAutofit/>
          </a:bodyPr>
          <a:lstStyle/>
          <a:p>
            <a:endParaRPr/>
          </a:p>
        </p:txBody>
      </p:sp>
      <p:sp>
        <p:nvSpPr>
          <p:cNvPr id="23" name="Title Text"/>
          <p:cNvSpPr txBox="1">
            <a:spLocks noGrp="1"/>
          </p:cNvSpPr>
          <p:nvPr>
            <p:ph type="title"/>
          </p:nvPr>
        </p:nvSpPr>
        <p:spPr>
          <a:xfrm>
            <a:off x="901700" y="6934200"/>
            <a:ext cx="11201400" cy="952500"/>
          </a:xfrm>
          <a:prstGeom prst="rect">
            <a:avLst/>
          </a:prstGeom>
        </p:spPr>
        <p:txBody>
          <a:bodyPr anchor="b"/>
          <a:lstStyle/>
          <a:p>
            <a:r>
              <a:t>Title Text</a:t>
            </a:r>
          </a:p>
        </p:txBody>
      </p:sp>
      <p:sp>
        <p:nvSpPr>
          <p:cNvPr id="24" name="Body Level One…"/>
          <p:cNvSpPr txBox="1">
            <a:spLocks noGrp="1"/>
          </p:cNvSpPr>
          <p:nvPr>
            <p:ph type="body" sz="quarter" idx="1"/>
          </p:nvPr>
        </p:nvSpPr>
        <p:spPr>
          <a:xfrm>
            <a:off x="901700" y="7823200"/>
            <a:ext cx="11201400" cy="1206500"/>
          </a:xfrm>
          <a:prstGeom prst="rect">
            <a:avLst/>
          </a:prstGeom>
        </p:spPr>
        <p:txBody>
          <a:bodyPr anchor="t"/>
          <a:lstStyle>
            <a:lvl1pPr marL="0" indent="0">
              <a:lnSpc>
                <a:spcPct val="80000"/>
              </a:lnSpc>
              <a:spcBef>
                <a:spcPts val="0"/>
              </a:spcBef>
              <a:buSzTx/>
              <a:buNone/>
              <a:defRPr cap="all" spc="288">
                <a:solidFill>
                  <a:srgbClr val="3E3B39"/>
                </a:solidFill>
                <a:latin typeface="+mn-lt"/>
                <a:ea typeface="+mn-ea"/>
                <a:cs typeface="+mn-cs"/>
                <a:sym typeface="Avenir Next"/>
              </a:defRPr>
            </a:lvl1pPr>
            <a:lvl2pPr marL="0" indent="0">
              <a:lnSpc>
                <a:spcPct val="80000"/>
              </a:lnSpc>
              <a:spcBef>
                <a:spcPts val="0"/>
              </a:spcBef>
              <a:buSzTx/>
              <a:buNone/>
              <a:defRPr cap="all" spc="288">
                <a:solidFill>
                  <a:srgbClr val="3E3B39"/>
                </a:solidFill>
                <a:latin typeface="+mn-lt"/>
                <a:ea typeface="+mn-ea"/>
                <a:cs typeface="+mn-cs"/>
                <a:sym typeface="Avenir Next"/>
              </a:defRPr>
            </a:lvl2pPr>
            <a:lvl3pPr marL="0" indent="0">
              <a:lnSpc>
                <a:spcPct val="80000"/>
              </a:lnSpc>
              <a:spcBef>
                <a:spcPts val="0"/>
              </a:spcBef>
              <a:buSzTx/>
              <a:buNone/>
              <a:defRPr cap="all" spc="288">
                <a:solidFill>
                  <a:srgbClr val="3E3B39"/>
                </a:solidFill>
                <a:latin typeface="+mn-lt"/>
                <a:ea typeface="+mn-ea"/>
                <a:cs typeface="+mn-cs"/>
                <a:sym typeface="Avenir Next"/>
              </a:defRPr>
            </a:lvl3pPr>
            <a:lvl4pPr marL="0" indent="0">
              <a:lnSpc>
                <a:spcPct val="80000"/>
              </a:lnSpc>
              <a:spcBef>
                <a:spcPts val="0"/>
              </a:spcBef>
              <a:buSzTx/>
              <a:buNone/>
              <a:defRPr cap="all" spc="288">
                <a:solidFill>
                  <a:srgbClr val="3E3B39"/>
                </a:solidFill>
                <a:latin typeface="+mn-lt"/>
                <a:ea typeface="+mn-ea"/>
                <a:cs typeface="+mn-cs"/>
                <a:sym typeface="Avenir Next"/>
              </a:defRPr>
            </a:lvl4pPr>
            <a:lvl5pPr marL="0" indent="0">
              <a:lnSpc>
                <a:spcPct val="80000"/>
              </a:lnSpc>
              <a:spcBef>
                <a:spcPts val="0"/>
              </a:spcBef>
              <a:buSzTx/>
              <a:buNone/>
              <a:defRPr cap="all" spc="288">
                <a:solidFill>
                  <a:srgbClr val="3E3B39"/>
                </a:solidFill>
                <a:latin typeface="+mn-lt"/>
                <a:ea typeface="+mn-ea"/>
                <a:cs typeface="+mn-cs"/>
                <a:sym typeface="Avenir Next"/>
              </a:defRPr>
            </a:lvl5pPr>
          </a:lstStyle>
          <a:p>
            <a:r>
              <a:t>Body Level One</a:t>
            </a:r>
          </a:p>
          <a:p>
            <a:pPr lvl="1"/>
            <a:r>
              <a:t>Body Level Two</a:t>
            </a:r>
          </a:p>
          <a:p>
            <a:pPr lvl="2"/>
            <a:r>
              <a:t>Body Level Three</a:t>
            </a:r>
          </a:p>
          <a:p>
            <a:pPr lvl="3"/>
            <a:r>
              <a:t>Body Level Four</a:t>
            </a:r>
          </a:p>
          <a:p>
            <a:pPr lvl="4"/>
            <a:r>
              <a:t>Body Level Five</a:t>
            </a:r>
          </a:p>
        </p:txBody>
      </p:sp>
      <p:sp>
        <p:nvSpPr>
          <p:cNvPr id="25" name="Slide Number"/>
          <p:cNvSpPr txBox="1">
            <a:spLocks noGrp="1"/>
          </p:cNvSpPr>
          <p:nvPr>
            <p:ph type="sldNum" sz="quarter" idx="2"/>
          </p:nvPr>
        </p:nvSpPr>
        <p:spPr>
          <a:xfrm>
            <a:off x="6303924" y="9258300"/>
            <a:ext cx="409652" cy="4191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2" name="Title Text"/>
          <p:cNvSpPr txBox="1">
            <a:spLocks noGrp="1"/>
          </p:cNvSpPr>
          <p:nvPr>
            <p:ph type="title"/>
          </p:nvPr>
        </p:nvSpPr>
        <p:spPr>
          <a:xfrm>
            <a:off x="901700" y="3898900"/>
            <a:ext cx="11201400" cy="1943100"/>
          </a:xfrm>
          <a:prstGeom prst="rect">
            <a:avLst/>
          </a:prstGeom>
        </p:spPr>
        <p:txBody>
          <a:bodyPr anchor="ctr"/>
          <a:lstStyle/>
          <a:p>
            <a:r>
              <a:t>Title Text</a:t>
            </a:r>
          </a:p>
        </p:txBody>
      </p:sp>
      <p:sp>
        <p:nvSpPr>
          <p:cNvPr id="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40" name="Image"/>
          <p:cNvSpPr>
            <a:spLocks noGrp="1"/>
          </p:cNvSpPr>
          <p:nvPr>
            <p:ph type="pic" sz="half" idx="13"/>
          </p:nvPr>
        </p:nvSpPr>
        <p:spPr>
          <a:xfrm>
            <a:off x="6451600" y="1066800"/>
            <a:ext cx="5626100" cy="7632700"/>
          </a:xfrm>
          <a:prstGeom prst="rect">
            <a:avLst/>
          </a:prstGeom>
          <a:ln w="9525">
            <a:round/>
          </a:ln>
        </p:spPr>
        <p:txBody>
          <a:bodyPr lIns="91439" tIns="45719" rIns="91439" bIns="45719" anchor="t">
            <a:noAutofit/>
          </a:bodyPr>
          <a:lstStyle/>
          <a:p>
            <a:endParaRPr/>
          </a:p>
        </p:txBody>
      </p:sp>
      <p:sp>
        <p:nvSpPr>
          <p:cNvPr id="41" name="Title Text"/>
          <p:cNvSpPr txBox="1">
            <a:spLocks noGrp="1"/>
          </p:cNvSpPr>
          <p:nvPr>
            <p:ph type="title"/>
          </p:nvPr>
        </p:nvSpPr>
        <p:spPr>
          <a:xfrm>
            <a:off x="901700" y="927100"/>
            <a:ext cx="5080000" cy="4102100"/>
          </a:xfrm>
          <a:prstGeom prst="rect">
            <a:avLst/>
          </a:prstGeom>
        </p:spPr>
        <p:txBody>
          <a:bodyPr anchor="b"/>
          <a:lstStyle/>
          <a:p>
            <a:r>
              <a:t>Title Text</a:t>
            </a:r>
          </a:p>
        </p:txBody>
      </p:sp>
      <p:sp>
        <p:nvSpPr>
          <p:cNvPr id="42" name="Body Level One…"/>
          <p:cNvSpPr txBox="1">
            <a:spLocks noGrp="1"/>
          </p:cNvSpPr>
          <p:nvPr>
            <p:ph type="body" sz="quarter" idx="1"/>
          </p:nvPr>
        </p:nvSpPr>
        <p:spPr>
          <a:xfrm>
            <a:off x="901700" y="5029200"/>
            <a:ext cx="5080000" cy="3683000"/>
          </a:xfrm>
          <a:prstGeom prst="rect">
            <a:avLst/>
          </a:prstGeom>
        </p:spPr>
        <p:txBody>
          <a:bodyPr anchor="t"/>
          <a:lstStyle>
            <a:lvl1pPr marL="0" indent="0">
              <a:lnSpc>
                <a:spcPct val="80000"/>
              </a:lnSpc>
              <a:spcBef>
                <a:spcPts val="0"/>
              </a:spcBef>
              <a:buSzTx/>
              <a:buNone/>
              <a:defRPr cap="all" spc="288">
                <a:solidFill>
                  <a:srgbClr val="3E3B39"/>
                </a:solidFill>
                <a:latin typeface="+mn-lt"/>
                <a:ea typeface="+mn-ea"/>
                <a:cs typeface="+mn-cs"/>
                <a:sym typeface="Avenir Next"/>
              </a:defRPr>
            </a:lvl1pPr>
            <a:lvl2pPr marL="0" indent="0">
              <a:lnSpc>
                <a:spcPct val="80000"/>
              </a:lnSpc>
              <a:spcBef>
                <a:spcPts val="0"/>
              </a:spcBef>
              <a:buSzTx/>
              <a:buNone/>
              <a:defRPr cap="all" spc="288">
                <a:solidFill>
                  <a:srgbClr val="3E3B39"/>
                </a:solidFill>
                <a:latin typeface="+mn-lt"/>
                <a:ea typeface="+mn-ea"/>
                <a:cs typeface="+mn-cs"/>
                <a:sym typeface="Avenir Next"/>
              </a:defRPr>
            </a:lvl2pPr>
            <a:lvl3pPr marL="0" indent="0">
              <a:lnSpc>
                <a:spcPct val="80000"/>
              </a:lnSpc>
              <a:spcBef>
                <a:spcPts val="0"/>
              </a:spcBef>
              <a:buSzTx/>
              <a:buNone/>
              <a:defRPr cap="all" spc="288">
                <a:solidFill>
                  <a:srgbClr val="3E3B39"/>
                </a:solidFill>
                <a:latin typeface="+mn-lt"/>
                <a:ea typeface="+mn-ea"/>
                <a:cs typeface="+mn-cs"/>
                <a:sym typeface="Avenir Next"/>
              </a:defRPr>
            </a:lvl3pPr>
            <a:lvl4pPr marL="0" indent="0">
              <a:lnSpc>
                <a:spcPct val="80000"/>
              </a:lnSpc>
              <a:spcBef>
                <a:spcPts val="0"/>
              </a:spcBef>
              <a:buSzTx/>
              <a:buNone/>
              <a:defRPr cap="all" spc="288">
                <a:solidFill>
                  <a:srgbClr val="3E3B39"/>
                </a:solidFill>
                <a:latin typeface="+mn-lt"/>
                <a:ea typeface="+mn-ea"/>
                <a:cs typeface="+mn-cs"/>
                <a:sym typeface="Avenir Next"/>
              </a:defRPr>
            </a:lvl4pPr>
            <a:lvl5pPr marL="0" indent="0">
              <a:lnSpc>
                <a:spcPct val="80000"/>
              </a:lnSpc>
              <a:spcBef>
                <a:spcPts val="0"/>
              </a:spcBef>
              <a:buSzTx/>
              <a:buNone/>
              <a:defRPr cap="all" spc="288">
                <a:solidFill>
                  <a:srgbClr val="3E3B39"/>
                </a:solidFill>
                <a:latin typeface="+mn-lt"/>
                <a:ea typeface="+mn-ea"/>
                <a:cs typeface="+mn-cs"/>
                <a:sym typeface="Avenir Next"/>
              </a:defRPr>
            </a:lvl5p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xfrm>
            <a:off x="6303924" y="9258300"/>
            <a:ext cx="409652" cy="4191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50" name="Title Text"/>
          <p:cNvSpPr txBox="1">
            <a:spLocks noGrp="1"/>
          </p:cNvSpPr>
          <p:nvPr>
            <p:ph type="title"/>
          </p:nvPr>
        </p:nvSpPr>
        <p:spPr>
          <a:prstGeom prst="rect">
            <a:avLst/>
          </a:prstGeom>
        </p:spPr>
        <p:txBody>
          <a:bodyPr/>
          <a:lstStyle/>
          <a:p>
            <a:r>
              <a:t>Title Text</a:t>
            </a:r>
          </a:p>
        </p:txBody>
      </p:sp>
      <p:sp>
        <p:nvSpPr>
          <p:cNvPr id="5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8" name="Title Text"/>
          <p:cNvSpPr txBox="1">
            <a:spLocks noGrp="1"/>
          </p:cNvSpPr>
          <p:nvPr>
            <p:ph type="title"/>
          </p:nvPr>
        </p:nvSpPr>
        <p:spPr>
          <a:prstGeom prst="rect">
            <a:avLst/>
          </a:prstGeom>
        </p:spPr>
        <p:txBody>
          <a:bodyPr/>
          <a:lstStyle/>
          <a:p>
            <a:r>
              <a:t>Title Text</a:t>
            </a:r>
          </a:p>
        </p:txBody>
      </p:sp>
      <p:sp>
        <p:nvSpPr>
          <p:cNvPr id="59"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6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7" name="Image"/>
          <p:cNvSpPr>
            <a:spLocks noGrp="1"/>
          </p:cNvSpPr>
          <p:nvPr>
            <p:ph type="pic" sz="half" idx="13"/>
          </p:nvPr>
        </p:nvSpPr>
        <p:spPr>
          <a:xfrm>
            <a:off x="6769100" y="2603500"/>
            <a:ext cx="5308600" cy="5969000"/>
          </a:xfrm>
          <a:prstGeom prst="rect">
            <a:avLst/>
          </a:prstGeom>
          <a:ln w="9525">
            <a:round/>
          </a:ln>
        </p:spPr>
        <p:txBody>
          <a:bodyPr lIns="91439" tIns="45719" rIns="91439" bIns="45719" anchor="t">
            <a:noAutofit/>
          </a:bodyPr>
          <a:lstStyle/>
          <a:p>
            <a:endParaRPr/>
          </a:p>
        </p:txBody>
      </p:sp>
      <p:sp>
        <p:nvSpPr>
          <p:cNvPr id="68" name="Title Text"/>
          <p:cNvSpPr txBox="1">
            <a:spLocks noGrp="1"/>
          </p:cNvSpPr>
          <p:nvPr>
            <p:ph type="title"/>
          </p:nvPr>
        </p:nvSpPr>
        <p:spPr>
          <a:prstGeom prst="rect">
            <a:avLst/>
          </a:prstGeom>
        </p:spPr>
        <p:txBody>
          <a:bodyPr/>
          <a:lstStyle/>
          <a:p>
            <a:r>
              <a:t>Title Text</a:t>
            </a:r>
          </a:p>
        </p:txBody>
      </p:sp>
      <p:sp>
        <p:nvSpPr>
          <p:cNvPr id="69" name="Body Level One…"/>
          <p:cNvSpPr txBox="1">
            <a:spLocks noGrp="1"/>
          </p:cNvSpPr>
          <p:nvPr>
            <p:ph type="body" sz="half" idx="1"/>
          </p:nvPr>
        </p:nvSpPr>
        <p:spPr>
          <a:xfrm>
            <a:off x="901700" y="2603500"/>
            <a:ext cx="5334000" cy="5969000"/>
          </a:xfrm>
          <a:prstGeom prst="rect">
            <a:avLst/>
          </a:prstGeom>
        </p:spPr>
        <p:txBody>
          <a:bodyPr/>
          <a:lstStyle>
            <a:lvl1pPr marL="393700" indent="-393700">
              <a:lnSpc>
                <a:spcPct val="90000"/>
              </a:lnSpc>
              <a:spcBef>
                <a:spcPts val="2800"/>
              </a:spcBef>
              <a:defRPr sz="3200"/>
            </a:lvl1pPr>
            <a:lvl2pPr marL="787400" indent="-393700">
              <a:lnSpc>
                <a:spcPct val="90000"/>
              </a:lnSpc>
              <a:spcBef>
                <a:spcPts val="2800"/>
              </a:spcBef>
              <a:defRPr sz="3200"/>
            </a:lvl2pPr>
            <a:lvl3pPr marL="1181100" indent="-393700">
              <a:lnSpc>
                <a:spcPct val="90000"/>
              </a:lnSpc>
              <a:spcBef>
                <a:spcPts val="2800"/>
              </a:spcBef>
              <a:defRPr sz="3200"/>
            </a:lvl3pPr>
            <a:lvl4pPr marL="1574800" indent="-393700">
              <a:lnSpc>
                <a:spcPct val="90000"/>
              </a:lnSpc>
              <a:spcBef>
                <a:spcPts val="2800"/>
              </a:spcBef>
              <a:defRPr sz="3200"/>
            </a:lvl4pPr>
            <a:lvl5pPr marL="1968500" indent="-393700">
              <a:lnSpc>
                <a:spcPct val="90000"/>
              </a:lnSpc>
              <a:spcBef>
                <a:spcPts val="2800"/>
              </a:spcBef>
              <a:defRPr sz="3200"/>
            </a:lvl5pPr>
          </a:lstStyle>
          <a:p>
            <a:r>
              <a:t>Body Level One</a:t>
            </a:r>
          </a:p>
          <a:p>
            <a:pPr lvl="1"/>
            <a:r>
              <a:t>Body Level Two</a:t>
            </a:r>
          </a:p>
          <a:p>
            <a:pPr lvl="2"/>
            <a:r>
              <a:t>Body Level Three</a:t>
            </a:r>
          </a:p>
          <a:p>
            <a:pPr lvl="3"/>
            <a:r>
              <a:t>Body Level Four</a:t>
            </a:r>
          </a:p>
          <a:p>
            <a:pPr lvl="4"/>
            <a:r>
              <a:t>Body Level Five</a:t>
            </a:r>
          </a:p>
        </p:txBody>
      </p:sp>
      <p:sp>
        <p:nvSpPr>
          <p:cNvPr id="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7" name="Body Level One…"/>
          <p:cNvSpPr txBox="1">
            <a:spLocks noGrp="1"/>
          </p:cNvSpPr>
          <p:nvPr>
            <p:ph type="body" idx="1"/>
          </p:nvPr>
        </p:nvSpPr>
        <p:spPr>
          <a:xfrm>
            <a:off x="901700" y="1727200"/>
            <a:ext cx="11201400" cy="6286500"/>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x">
  <p:cSld name="Photo - 3 Up">
    <p:spTree>
      <p:nvGrpSpPr>
        <p:cNvPr id="1" name=""/>
        <p:cNvGrpSpPr/>
        <p:nvPr/>
      </p:nvGrpSpPr>
      <p:grpSpPr>
        <a:xfrm>
          <a:off x="0" y="0"/>
          <a:ext cx="0" cy="0"/>
          <a:chOff x="0" y="0"/>
          <a:chExt cx="0" cy="0"/>
        </a:xfrm>
      </p:grpSpPr>
      <p:sp>
        <p:nvSpPr>
          <p:cNvPr id="85" name="Image"/>
          <p:cNvSpPr>
            <a:spLocks noGrp="1"/>
          </p:cNvSpPr>
          <p:nvPr>
            <p:ph type="pic" sz="quarter" idx="13"/>
          </p:nvPr>
        </p:nvSpPr>
        <p:spPr>
          <a:xfrm>
            <a:off x="6654800" y="482600"/>
            <a:ext cx="5981700" cy="3911600"/>
          </a:xfrm>
          <a:prstGeom prst="rect">
            <a:avLst/>
          </a:prstGeom>
          <a:ln w="9525">
            <a:round/>
          </a:ln>
        </p:spPr>
        <p:txBody>
          <a:bodyPr lIns="91439" tIns="45719" rIns="91439" bIns="45719" anchor="t">
            <a:noAutofit/>
          </a:bodyPr>
          <a:lstStyle/>
          <a:p>
            <a:endParaRPr/>
          </a:p>
        </p:txBody>
      </p:sp>
      <p:sp>
        <p:nvSpPr>
          <p:cNvPr id="86" name="Image"/>
          <p:cNvSpPr>
            <a:spLocks noGrp="1"/>
          </p:cNvSpPr>
          <p:nvPr>
            <p:ph type="pic" sz="half" idx="14"/>
          </p:nvPr>
        </p:nvSpPr>
        <p:spPr>
          <a:xfrm>
            <a:off x="6654800" y="4673600"/>
            <a:ext cx="5981700" cy="4597400"/>
          </a:xfrm>
          <a:prstGeom prst="rect">
            <a:avLst/>
          </a:prstGeom>
          <a:ln w="9525">
            <a:round/>
          </a:ln>
        </p:spPr>
        <p:txBody>
          <a:bodyPr lIns="91439" tIns="45719" rIns="91439" bIns="45719" anchor="t">
            <a:noAutofit/>
          </a:bodyPr>
          <a:lstStyle/>
          <a:p>
            <a:endParaRPr/>
          </a:p>
        </p:txBody>
      </p:sp>
      <p:sp>
        <p:nvSpPr>
          <p:cNvPr id="87" name="Image"/>
          <p:cNvSpPr>
            <a:spLocks noGrp="1"/>
          </p:cNvSpPr>
          <p:nvPr>
            <p:ph type="pic" idx="15"/>
          </p:nvPr>
        </p:nvSpPr>
        <p:spPr>
          <a:xfrm>
            <a:off x="406400" y="482600"/>
            <a:ext cx="5981700" cy="8788400"/>
          </a:xfrm>
          <a:prstGeom prst="rect">
            <a:avLst/>
          </a:prstGeom>
          <a:ln w="9525">
            <a:round/>
          </a:ln>
        </p:spPr>
        <p:txBody>
          <a:bodyPr lIns="91439" tIns="45719" rIns="91439" bIns="45719" anchor="t">
            <a:noAutofit/>
          </a:bodyPr>
          <a:lstStyle/>
          <a:p>
            <a:endParaRP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5" name="–Johnny Appleseed"/>
          <p:cNvSpPr txBox="1">
            <a:spLocks noGrp="1"/>
          </p:cNvSpPr>
          <p:nvPr>
            <p:ph type="body" sz="quarter" idx="13"/>
          </p:nvPr>
        </p:nvSpPr>
        <p:spPr>
          <a:xfrm>
            <a:off x="1270000" y="6362700"/>
            <a:ext cx="10464800" cy="660400"/>
          </a:xfrm>
          <a:prstGeom prst="rect">
            <a:avLst/>
          </a:prstGeom>
        </p:spPr>
        <p:txBody>
          <a:bodyPr>
            <a:spAutoFit/>
          </a:bodyPr>
          <a:lstStyle>
            <a:lvl1pPr marL="0" indent="0" algn="ctr">
              <a:lnSpc>
                <a:spcPct val="90000"/>
              </a:lnSpc>
              <a:spcBef>
                <a:spcPts val="1200"/>
              </a:spcBef>
              <a:buSzTx/>
              <a:buNone/>
              <a:defRPr sz="3200" i="1">
                <a:latin typeface="+mn-lt"/>
                <a:ea typeface="+mn-ea"/>
                <a:cs typeface="+mn-cs"/>
                <a:sym typeface="Avenir Next"/>
              </a:defRPr>
            </a:lvl1pPr>
          </a:lstStyle>
          <a:p>
            <a:r>
              <a:t>–Johnny Appleseed</a:t>
            </a:r>
          </a:p>
        </p:txBody>
      </p:sp>
      <p:sp>
        <p:nvSpPr>
          <p:cNvPr id="96" name="“Type a quote here.”"/>
          <p:cNvSpPr txBox="1">
            <a:spLocks noGrp="1"/>
          </p:cNvSpPr>
          <p:nvPr>
            <p:ph type="body" sz="quarter" idx="14"/>
          </p:nvPr>
        </p:nvSpPr>
        <p:spPr>
          <a:xfrm>
            <a:off x="1270000" y="4248150"/>
            <a:ext cx="10464800" cy="723900"/>
          </a:xfrm>
          <a:prstGeom prst="rect">
            <a:avLst/>
          </a:prstGeom>
        </p:spPr>
        <p:txBody>
          <a:bodyPr>
            <a:spAutoFit/>
          </a:bodyPr>
          <a:lstStyle>
            <a:lvl1pPr marL="0" indent="0" algn="ctr">
              <a:lnSpc>
                <a:spcPct val="90000"/>
              </a:lnSpc>
              <a:buSzTx/>
              <a:buNone/>
              <a:defRPr>
                <a:latin typeface="Avenir Next Demi Bold"/>
                <a:ea typeface="Avenir Next Demi Bold"/>
                <a:cs typeface="Avenir Next Demi Bold"/>
                <a:sym typeface="Avenir Next Demi Bold"/>
              </a:defRPr>
            </a:lvl1pPr>
          </a:lstStyle>
          <a:p>
            <a:r>
              <a:t>“Type a quote here.” </a:t>
            </a:r>
          </a:p>
        </p:txBody>
      </p:sp>
      <p:sp>
        <p:nvSpPr>
          <p:cNvPr id="9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tx">
  <p:cSld name="Photo">
    <p:spTree>
      <p:nvGrpSpPr>
        <p:cNvPr id="1" name=""/>
        <p:cNvGrpSpPr/>
        <p:nvPr/>
      </p:nvGrpSpPr>
      <p:grpSpPr>
        <a:xfrm>
          <a:off x="0" y="0"/>
          <a:ext cx="0" cy="0"/>
          <a:chOff x="0" y="0"/>
          <a:chExt cx="0" cy="0"/>
        </a:xfrm>
      </p:grpSpPr>
      <p:sp>
        <p:nvSpPr>
          <p:cNvPr id="104" name="Image"/>
          <p:cNvSpPr>
            <a:spLocks noGrp="1"/>
          </p:cNvSpPr>
          <p:nvPr>
            <p:ph type="pic" idx="13"/>
          </p:nvPr>
        </p:nvSpPr>
        <p:spPr>
          <a:xfrm>
            <a:off x="0" y="0"/>
            <a:ext cx="13004800" cy="9753600"/>
          </a:xfrm>
          <a:prstGeom prst="rect">
            <a:avLst/>
          </a:prstGeom>
        </p:spPr>
        <p:txBody>
          <a:bodyPr lIns="91439" tIns="45719" rIns="91439" bIns="45719" anchor="t">
            <a:noAutofit/>
          </a:bodyPr>
          <a:lstStyle/>
          <a:p>
            <a:endParaRPr/>
          </a:p>
        </p:txBody>
      </p:sp>
      <p:sp>
        <p:nvSpPr>
          <p:cNvPr id="10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3.jpeg"/><Relationship Id="rId15" Type="http://schemas.openxmlformats.org/officeDocument/2006/relationships/image" Target="../media/image4.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4"/>
          <a:srcRect/>
          <a:stretch>
            <a:fillRect/>
          </a:stretch>
        </a:blipFill>
        <a:effectLst/>
      </p:bgPr>
    </p:bg>
    <p:spTree>
      <p:nvGrpSpPr>
        <p:cNvPr id="1" name=""/>
        <p:cNvGrpSpPr/>
        <p:nvPr/>
      </p:nvGrpSpPr>
      <p:grpSpPr>
        <a:xfrm>
          <a:off x="0" y="0"/>
          <a:ext cx="0" cy="0"/>
          <a:chOff x="0" y="0"/>
          <a:chExt cx="0" cy="0"/>
        </a:xfrm>
      </p:grpSpPr>
      <p:pic>
        <p:nvPicPr>
          <p:cNvPr id="2" name="chalk_line_10x7.png" descr="chalk_line_10x7.png"/>
          <p:cNvPicPr>
            <a:picLocks/>
          </p:cNvPicPr>
          <p:nvPr/>
        </p:nvPicPr>
        <p:blipFill>
          <a:blip r:embed="rId15">
            <a:alphaModFix amt="45000"/>
            <a:extLst/>
          </a:blip>
          <a:stretch>
            <a:fillRect/>
          </a:stretch>
        </p:blipFill>
        <p:spPr>
          <a:xfrm>
            <a:off x="393700" y="355600"/>
            <a:ext cx="12217400" cy="8775700"/>
          </a:xfrm>
          <a:prstGeom prst="rect">
            <a:avLst/>
          </a:prstGeom>
          <a:ln w="12700">
            <a:miter lim="400000"/>
          </a:ln>
        </p:spPr>
      </p:pic>
      <p:sp>
        <p:nvSpPr>
          <p:cNvPr id="3" name="Title Text"/>
          <p:cNvSpPr txBox="1">
            <a:spLocks noGrp="1"/>
          </p:cNvSpPr>
          <p:nvPr>
            <p:ph type="title"/>
          </p:nvPr>
        </p:nvSpPr>
        <p:spPr>
          <a:xfrm>
            <a:off x="901700" y="635000"/>
            <a:ext cx="11201400" cy="17145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a:bodyPr>
          <a:lstStyle/>
          <a:p>
            <a:r>
              <a:t>Title Text</a:t>
            </a:r>
          </a:p>
        </p:txBody>
      </p:sp>
      <p:sp>
        <p:nvSpPr>
          <p:cNvPr id="4" name="Body Level One…"/>
          <p:cNvSpPr txBox="1">
            <a:spLocks noGrp="1"/>
          </p:cNvSpPr>
          <p:nvPr>
            <p:ph type="body" idx="1"/>
          </p:nvPr>
        </p:nvSpPr>
        <p:spPr>
          <a:xfrm>
            <a:off x="901700" y="2603500"/>
            <a:ext cx="11201400" cy="5969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a:bodyPr>
          <a:lstStyle/>
          <a:p>
            <a:r>
              <a:t>Body Level One</a:t>
            </a:r>
          </a:p>
          <a:p>
            <a:pPr lvl="1"/>
            <a:r>
              <a:t>Body Level Two</a:t>
            </a:r>
          </a:p>
          <a:p>
            <a:pPr lvl="2"/>
            <a:r>
              <a:t>Body Level Three</a:t>
            </a:r>
          </a:p>
          <a:p>
            <a:pPr lvl="3"/>
            <a:r>
              <a:t>Body Level Four</a:t>
            </a:r>
          </a:p>
          <a:p>
            <a:pPr lvl="4"/>
            <a:r>
              <a:t>Body Level Five</a:t>
            </a:r>
          </a:p>
        </p:txBody>
      </p:sp>
      <p:sp>
        <p:nvSpPr>
          <p:cNvPr id="5" name="Slide Number"/>
          <p:cNvSpPr txBox="1">
            <a:spLocks noGrp="1"/>
          </p:cNvSpPr>
          <p:nvPr>
            <p:ph type="sldNum" sz="quarter" idx="2"/>
          </p:nvPr>
        </p:nvSpPr>
        <p:spPr>
          <a:xfrm>
            <a:off x="6299199" y="9258300"/>
            <a:ext cx="409652" cy="419100"/>
          </a:xfrm>
          <a:prstGeom prst="rect">
            <a:avLst/>
          </a:prstGeom>
          <a:ln w="12700">
            <a:miter lim="400000"/>
          </a:ln>
        </p:spPr>
        <p:txBody>
          <a:bodyPr wrap="none" lIns="50800" tIns="50800" rIns="50800" bIns="50800">
            <a:spAutoFit/>
          </a:bodyPr>
          <a:lstStyle>
            <a:lvl1pPr>
              <a:defRPr sz="1800" b="1" i="0" cap="all">
                <a:latin typeface="+mn-lt"/>
                <a:ea typeface="+mn-ea"/>
                <a:cs typeface="+mn-cs"/>
                <a:sym typeface="Avenir Next"/>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spd="med"/>
  <p:txStyles>
    <p:titleStyle>
      <a:lvl1pPr marL="0" marR="0" indent="0" algn="l" defTabSz="584200" rtl="0" latinLnBrk="0">
        <a:lnSpc>
          <a:spcPct val="80000"/>
        </a:lnSpc>
        <a:spcBef>
          <a:spcPts val="0"/>
        </a:spcBef>
        <a:spcAft>
          <a:spcPts val="0"/>
        </a:spcAft>
        <a:buClrTx/>
        <a:buSzTx/>
        <a:buFontTx/>
        <a:buNone/>
        <a:tabLst/>
        <a:defRPr sz="4800" b="1" i="0" u="none" strike="noStrike" cap="all" spc="384" baseline="0">
          <a:ln>
            <a:noFill/>
          </a:ln>
          <a:solidFill>
            <a:srgbClr val="3E3B39"/>
          </a:solidFill>
          <a:effectLst>
            <a:outerShdw blurRad="25400" dist="25400" dir="5520000" rotWithShape="0">
              <a:srgbClr val="FFFFFF">
                <a:alpha val="72000"/>
              </a:srgbClr>
            </a:outerShdw>
          </a:effectLst>
          <a:uFillTx/>
          <a:latin typeface="+mn-lt"/>
          <a:ea typeface="+mn-ea"/>
          <a:cs typeface="+mn-cs"/>
          <a:sym typeface="Avenir Next"/>
        </a:defRPr>
      </a:lvl1pPr>
      <a:lvl2pPr marL="0" marR="0" indent="0" algn="l" defTabSz="584200" rtl="0" latinLnBrk="0">
        <a:lnSpc>
          <a:spcPct val="80000"/>
        </a:lnSpc>
        <a:spcBef>
          <a:spcPts val="0"/>
        </a:spcBef>
        <a:spcAft>
          <a:spcPts val="0"/>
        </a:spcAft>
        <a:buClrTx/>
        <a:buSzTx/>
        <a:buFontTx/>
        <a:buNone/>
        <a:tabLst/>
        <a:defRPr sz="4800" b="1" i="0" u="none" strike="noStrike" cap="all" spc="384" baseline="0">
          <a:ln>
            <a:noFill/>
          </a:ln>
          <a:solidFill>
            <a:srgbClr val="3E3B39"/>
          </a:solidFill>
          <a:effectLst>
            <a:outerShdw blurRad="25400" dist="25400" dir="5520000" rotWithShape="0">
              <a:srgbClr val="FFFFFF">
                <a:alpha val="72000"/>
              </a:srgbClr>
            </a:outerShdw>
          </a:effectLst>
          <a:uFillTx/>
          <a:latin typeface="+mn-lt"/>
          <a:ea typeface="+mn-ea"/>
          <a:cs typeface="+mn-cs"/>
          <a:sym typeface="Avenir Next"/>
        </a:defRPr>
      </a:lvl2pPr>
      <a:lvl3pPr marL="0" marR="0" indent="0" algn="l" defTabSz="584200" rtl="0" latinLnBrk="0">
        <a:lnSpc>
          <a:spcPct val="80000"/>
        </a:lnSpc>
        <a:spcBef>
          <a:spcPts val="0"/>
        </a:spcBef>
        <a:spcAft>
          <a:spcPts val="0"/>
        </a:spcAft>
        <a:buClrTx/>
        <a:buSzTx/>
        <a:buFontTx/>
        <a:buNone/>
        <a:tabLst/>
        <a:defRPr sz="4800" b="1" i="0" u="none" strike="noStrike" cap="all" spc="384" baseline="0">
          <a:ln>
            <a:noFill/>
          </a:ln>
          <a:solidFill>
            <a:srgbClr val="3E3B39"/>
          </a:solidFill>
          <a:effectLst>
            <a:outerShdw blurRad="25400" dist="25400" dir="5520000" rotWithShape="0">
              <a:srgbClr val="FFFFFF">
                <a:alpha val="72000"/>
              </a:srgbClr>
            </a:outerShdw>
          </a:effectLst>
          <a:uFillTx/>
          <a:latin typeface="+mn-lt"/>
          <a:ea typeface="+mn-ea"/>
          <a:cs typeface="+mn-cs"/>
          <a:sym typeface="Avenir Next"/>
        </a:defRPr>
      </a:lvl3pPr>
      <a:lvl4pPr marL="0" marR="0" indent="0" algn="l" defTabSz="584200" rtl="0" latinLnBrk="0">
        <a:lnSpc>
          <a:spcPct val="80000"/>
        </a:lnSpc>
        <a:spcBef>
          <a:spcPts val="0"/>
        </a:spcBef>
        <a:spcAft>
          <a:spcPts val="0"/>
        </a:spcAft>
        <a:buClrTx/>
        <a:buSzTx/>
        <a:buFontTx/>
        <a:buNone/>
        <a:tabLst/>
        <a:defRPr sz="4800" b="1" i="0" u="none" strike="noStrike" cap="all" spc="384" baseline="0">
          <a:ln>
            <a:noFill/>
          </a:ln>
          <a:solidFill>
            <a:srgbClr val="3E3B39"/>
          </a:solidFill>
          <a:effectLst>
            <a:outerShdw blurRad="25400" dist="25400" dir="5520000" rotWithShape="0">
              <a:srgbClr val="FFFFFF">
                <a:alpha val="72000"/>
              </a:srgbClr>
            </a:outerShdw>
          </a:effectLst>
          <a:uFillTx/>
          <a:latin typeface="+mn-lt"/>
          <a:ea typeface="+mn-ea"/>
          <a:cs typeface="+mn-cs"/>
          <a:sym typeface="Avenir Next"/>
        </a:defRPr>
      </a:lvl4pPr>
      <a:lvl5pPr marL="0" marR="0" indent="0" algn="l" defTabSz="584200" rtl="0" latinLnBrk="0">
        <a:lnSpc>
          <a:spcPct val="80000"/>
        </a:lnSpc>
        <a:spcBef>
          <a:spcPts val="0"/>
        </a:spcBef>
        <a:spcAft>
          <a:spcPts val="0"/>
        </a:spcAft>
        <a:buClrTx/>
        <a:buSzTx/>
        <a:buFontTx/>
        <a:buNone/>
        <a:tabLst/>
        <a:defRPr sz="4800" b="1" i="0" u="none" strike="noStrike" cap="all" spc="384" baseline="0">
          <a:ln>
            <a:noFill/>
          </a:ln>
          <a:solidFill>
            <a:srgbClr val="3E3B39"/>
          </a:solidFill>
          <a:effectLst>
            <a:outerShdw blurRad="25400" dist="25400" dir="5520000" rotWithShape="0">
              <a:srgbClr val="FFFFFF">
                <a:alpha val="72000"/>
              </a:srgbClr>
            </a:outerShdw>
          </a:effectLst>
          <a:uFillTx/>
          <a:latin typeface="+mn-lt"/>
          <a:ea typeface="+mn-ea"/>
          <a:cs typeface="+mn-cs"/>
          <a:sym typeface="Avenir Next"/>
        </a:defRPr>
      </a:lvl5pPr>
      <a:lvl6pPr marL="0" marR="0" indent="0" algn="l" defTabSz="584200" rtl="0" latinLnBrk="0">
        <a:lnSpc>
          <a:spcPct val="80000"/>
        </a:lnSpc>
        <a:spcBef>
          <a:spcPts val="0"/>
        </a:spcBef>
        <a:spcAft>
          <a:spcPts val="0"/>
        </a:spcAft>
        <a:buClrTx/>
        <a:buSzTx/>
        <a:buFontTx/>
        <a:buNone/>
        <a:tabLst/>
        <a:defRPr sz="4800" b="1" i="0" u="none" strike="noStrike" cap="all" spc="384" baseline="0">
          <a:ln>
            <a:noFill/>
          </a:ln>
          <a:solidFill>
            <a:srgbClr val="3E3B39"/>
          </a:solidFill>
          <a:effectLst>
            <a:outerShdw blurRad="25400" dist="25400" dir="5520000" rotWithShape="0">
              <a:srgbClr val="FFFFFF">
                <a:alpha val="72000"/>
              </a:srgbClr>
            </a:outerShdw>
          </a:effectLst>
          <a:uFillTx/>
          <a:latin typeface="+mn-lt"/>
          <a:ea typeface="+mn-ea"/>
          <a:cs typeface="+mn-cs"/>
          <a:sym typeface="Avenir Next"/>
        </a:defRPr>
      </a:lvl6pPr>
      <a:lvl7pPr marL="0" marR="0" indent="0" algn="l" defTabSz="584200" rtl="0" latinLnBrk="0">
        <a:lnSpc>
          <a:spcPct val="80000"/>
        </a:lnSpc>
        <a:spcBef>
          <a:spcPts val="0"/>
        </a:spcBef>
        <a:spcAft>
          <a:spcPts val="0"/>
        </a:spcAft>
        <a:buClrTx/>
        <a:buSzTx/>
        <a:buFontTx/>
        <a:buNone/>
        <a:tabLst/>
        <a:defRPr sz="4800" b="1" i="0" u="none" strike="noStrike" cap="all" spc="384" baseline="0">
          <a:ln>
            <a:noFill/>
          </a:ln>
          <a:solidFill>
            <a:srgbClr val="3E3B39"/>
          </a:solidFill>
          <a:effectLst>
            <a:outerShdw blurRad="25400" dist="25400" dir="5520000" rotWithShape="0">
              <a:srgbClr val="FFFFFF">
                <a:alpha val="72000"/>
              </a:srgbClr>
            </a:outerShdw>
          </a:effectLst>
          <a:uFillTx/>
          <a:latin typeface="+mn-lt"/>
          <a:ea typeface="+mn-ea"/>
          <a:cs typeface="+mn-cs"/>
          <a:sym typeface="Avenir Next"/>
        </a:defRPr>
      </a:lvl7pPr>
      <a:lvl8pPr marL="0" marR="0" indent="0" algn="l" defTabSz="584200" rtl="0" latinLnBrk="0">
        <a:lnSpc>
          <a:spcPct val="80000"/>
        </a:lnSpc>
        <a:spcBef>
          <a:spcPts val="0"/>
        </a:spcBef>
        <a:spcAft>
          <a:spcPts val="0"/>
        </a:spcAft>
        <a:buClrTx/>
        <a:buSzTx/>
        <a:buFontTx/>
        <a:buNone/>
        <a:tabLst/>
        <a:defRPr sz="4800" b="1" i="0" u="none" strike="noStrike" cap="all" spc="384" baseline="0">
          <a:ln>
            <a:noFill/>
          </a:ln>
          <a:solidFill>
            <a:srgbClr val="3E3B39"/>
          </a:solidFill>
          <a:effectLst>
            <a:outerShdw blurRad="25400" dist="25400" dir="5520000" rotWithShape="0">
              <a:srgbClr val="FFFFFF">
                <a:alpha val="72000"/>
              </a:srgbClr>
            </a:outerShdw>
          </a:effectLst>
          <a:uFillTx/>
          <a:latin typeface="+mn-lt"/>
          <a:ea typeface="+mn-ea"/>
          <a:cs typeface="+mn-cs"/>
          <a:sym typeface="Avenir Next"/>
        </a:defRPr>
      </a:lvl8pPr>
      <a:lvl9pPr marL="0" marR="0" indent="0" algn="l" defTabSz="584200" rtl="0" latinLnBrk="0">
        <a:lnSpc>
          <a:spcPct val="80000"/>
        </a:lnSpc>
        <a:spcBef>
          <a:spcPts val="0"/>
        </a:spcBef>
        <a:spcAft>
          <a:spcPts val="0"/>
        </a:spcAft>
        <a:buClrTx/>
        <a:buSzTx/>
        <a:buFontTx/>
        <a:buNone/>
        <a:tabLst/>
        <a:defRPr sz="4800" b="1" i="0" u="none" strike="noStrike" cap="all" spc="384" baseline="0">
          <a:ln>
            <a:noFill/>
          </a:ln>
          <a:solidFill>
            <a:srgbClr val="3E3B39"/>
          </a:solidFill>
          <a:effectLst>
            <a:outerShdw blurRad="25400" dist="25400" dir="5520000" rotWithShape="0">
              <a:srgbClr val="FFFFFF">
                <a:alpha val="72000"/>
              </a:srgbClr>
            </a:outerShdw>
          </a:effectLst>
          <a:uFillTx/>
          <a:latin typeface="+mn-lt"/>
          <a:ea typeface="+mn-ea"/>
          <a:cs typeface="+mn-cs"/>
          <a:sym typeface="Avenir Next"/>
        </a:defRPr>
      </a:lvl9pPr>
    </p:titleStyle>
    <p:bodyStyle>
      <a:lvl1pPr marL="444500" marR="0" indent="-444500" algn="l" defTabSz="584200" rtl="0" latinLnBrk="0">
        <a:lnSpc>
          <a:spcPct val="100000"/>
        </a:lnSpc>
        <a:spcBef>
          <a:spcPts val="3200"/>
        </a:spcBef>
        <a:spcAft>
          <a:spcPts val="0"/>
        </a:spcAft>
        <a:buClrTx/>
        <a:buSzPct val="75000"/>
        <a:buFontTx/>
        <a:buChar char="•"/>
        <a:tabLst/>
        <a:defRPr sz="3600" b="0" i="0" u="none" strike="noStrike" cap="none" spc="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lvl1pPr>
      <a:lvl2pPr marL="889000" marR="0" indent="-444500" algn="l" defTabSz="584200" rtl="0" latinLnBrk="0">
        <a:lnSpc>
          <a:spcPct val="100000"/>
        </a:lnSpc>
        <a:spcBef>
          <a:spcPts val="3200"/>
        </a:spcBef>
        <a:spcAft>
          <a:spcPts val="0"/>
        </a:spcAft>
        <a:buClrTx/>
        <a:buSzPct val="75000"/>
        <a:buFontTx/>
        <a:buChar char="•"/>
        <a:tabLst/>
        <a:defRPr sz="3600" b="0" i="0" u="none" strike="noStrike" cap="none" spc="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lvl2pPr>
      <a:lvl3pPr marL="1333500" marR="0" indent="-444500" algn="l" defTabSz="584200" rtl="0" latinLnBrk="0">
        <a:lnSpc>
          <a:spcPct val="100000"/>
        </a:lnSpc>
        <a:spcBef>
          <a:spcPts val="3200"/>
        </a:spcBef>
        <a:spcAft>
          <a:spcPts val="0"/>
        </a:spcAft>
        <a:buClrTx/>
        <a:buSzPct val="75000"/>
        <a:buFontTx/>
        <a:buChar char="•"/>
        <a:tabLst/>
        <a:defRPr sz="3600" b="0" i="0" u="none" strike="noStrike" cap="none" spc="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lvl3pPr>
      <a:lvl4pPr marL="1778000" marR="0" indent="-444500" algn="l" defTabSz="584200" rtl="0" latinLnBrk="0">
        <a:lnSpc>
          <a:spcPct val="100000"/>
        </a:lnSpc>
        <a:spcBef>
          <a:spcPts val="3200"/>
        </a:spcBef>
        <a:spcAft>
          <a:spcPts val="0"/>
        </a:spcAft>
        <a:buClrTx/>
        <a:buSzPct val="75000"/>
        <a:buFontTx/>
        <a:buChar char="•"/>
        <a:tabLst/>
        <a:defRPr sz="3600" b="0" i="0" u="none" strike="noStrike" cap="none" spc="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lvl4pPr>
      <a:lvl5pPr marL="2222500" marR="0" indent="-444500" algn="l" defTabSz="584200" rtl="0" latinLnBrk="0">
        <a:lnSpc>
          <a:spcPct val="100000"/>
        </a:lnSpc>
        <a:spcBef>
          <a:spcPts val="3200"/>
        </a:spcBef>
        <a:spcAft>
          <a:spcPts val="0"/>
        </a:spcAft>
        <a:buClrTx/>
        <a:buSzPct val="75000"/>
        <a:buFontTx/>
        <a:buChar char="•"/>
        <a:tabLst/>
        <a:defRPr sz="3600" b="0" i="0" u="none" strike="noStrike" cap="none" spc="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lvl5pPr>
      <a:lvl6pPr marL="2667000" marR="0" indent="-444500" algn="l" defTabSz="584200" rtl="0" latinLnBrk="0">
        <a:lnSpc>
          <a:spcPct val="100000"/>
        </a:lnSpc>
        <a:spcBef>
          <a:spcPts val="3200"/>
        </a:spcBef>
        <a:spcAft>
          <a:spcPts val="0"/>
        </a:spcAft>
        <a:buClrTx/>
        <a:buSzPct val="75000"/>
        <a:buFontTx/>
        <a:buChar char="•"/>
        <a:tabLst/>
        <a:defRPr sz="3600" b="0" i="0" u="none" strike="noStrike" cap="none" spc="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lvl6pPr>
      <a:lvl7pPr marL="3111500" marR="0" indent="-444500" algn="l" defTabSz="584200" rtl="0" latinLnBrk="0">
        <a:lnSpc>
          <a:spcPct val="100000"/>
        </a:lnSpc>
        <a:spcBef>
          <a:spcPts val="3200"/>
        </a:spcBef>
        <a:spcAft>
          <a:spcPts val="0"/>
        </a:spcAft>
        <a:buClrTx/>
        <a:buSzPct val="75000"/>
        <a:buFontTx/>
        <a:buChar char="•"/>
        <a:tabLst/>
        <a:defRPr sz="3600" b="0" i="0" u="none" strike="noStrike" cap="none" spc="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lvl7pPr>
      <a:lvl8pPr marL="3556000" marR="0" indent="-444500" algn="l" defTabSz="584200" rtl="0" latinLnBrk="0">
        <a:lnSpc>
          <a:spcPct val="100000"/>
        </a:lnSpc>
        <a:spcBef>
          <a:spcPts val="3200"/>
        </a:spcBef>
        <a:spcAft>
          <a:spcPts val="0"/>
        </a:spcAft>
        <a:buClrTx/>
        <a:buSzPct val="75000"/>
        <a:buFontTx/>
        <a:buChar char="•"/>
        <a:tabLst/>
        <a:defRPr sz="3600" b="0" i="0" u="none" strike="noStrike" cap="none" spc="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lvl8pPr>
      <a:lvl9pPr marL="4000500" marR="0" indent="-444500" algn="l" defTabSz="584200" rtl="0" latinLnBrk="0">
        <a:lnSpc>
          <a:spcPct val="100000"/>
        </a:lnSpc>
        <a:spcBef>
          <a:spcPts val="3200"/>
        </a:spcBef>
        <a:spcAft>
          <a:spcPts val="0"/>
        </a:spcAft>
        <a:buClrTx/>
        <a:buSzPct val="75000"/>
        <a:buFontTx/>
        <a:buChar char="•"/>
        <a:tabLst/>
        <a:defRPr sz="3600" b="0" i="0" u="none" strike="noStrike" cap="none" spc="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lvl9pPr>
    </p:bodyStyle>
    <p:otherStyle>
      <a:lvl1pPr marL="0" marR="0" indent="0" algn="ctr" defTabSz="584200" latinLnBrk="0">
        <a:lnSpc>
          <a:spcPct val="100000"/>
        </a:lnSpc>
        <a:spcBef>
          <a:spcPts val="0"/>
        </a:spcBef>
        <a:spcAft>
          <a:spcPts val="0"/>
        </a:spcAft>
        <a:buClrTx/>
        <a:buSzTx/>
        <a:buFontTx/>
        <a:buNone/>
        <a:tabLst/>
        <a:defRPr sz="1800" b="1" i="0" u="none" strike="noStrike" cap="all" spc="0" baseline="0">
          <a:ln>
            <a:noFill/>
          </a:ln>
          <a:solidFill>
            <a:schemeClr val="tx1"/>
          </a:solidFill>
          <a:effectLst>
            <a:outerShdw blurRad="25400" dist="25400" dir="5520000" rotWithShape="0">
              <a:srgbClr val="FFFFFF">
                <a:alpha val="71999"/>
              </a:srgbClr>
            </a:outerShdw>
          </a:effectLst>
          <a:uFillTx/>
          <a:latin typeface="+mn-lt"/>
          <a:ea typeface="+mn-ea"/>
          <a:cs typeface="+mn-cs"/>
          <a:sym typeface="Avenir Next"/>
        </a:defRPr>
      </a:lvl1pPr>
      <a:lvl2pPr marL="0" marR="0" indent="228600" algn="ctr" defTabSz="584200" latinLnBrk="0">
        <a:lnSpc>
          <a:spcPct val="100000"/>
        </a:lnSpc>
        <a:spcBef>
          <a:spcPts val="0"/>
        </a:spcBef>
        <a:spcAft>
          <a:spcPts val="0"/>
        </a:spcAft>
        <a:buClrTx/>
        <a:buSzTx/>
        <a:buFontTx/>
        <a:buNone/>
        <a:tabLst/>
        <a:defRPr sz="1800" b="1" i="0" u="none" strike="noStrike" cap="all" spc="0" baseline="0">
          <a:ln>
            <a:noFill/>
          </a:ln>
          <a:solidFill>
            <a:schemeClr val="tx1"/>
          </a:solidFill>
          <a:effectLst>
            <a:outerShdw blurRad="25400" dist="25400" dir="5520000" rotWithShape="0">
              <a:srgbClr val="FFFFFF">
                <a:alpha val="71999"/>
              </a:srgbClr>
            </a:outerShdw>
          </a:effectLst>
          <a:uFillTx/>
          <a:latin typeface="+mn-lt"/>
          <a:ea typeface="+mn-ea"/>
          <a:cs typeface="+mn-cs"/>
          <a:sym typeface="Avenir Next"/>
        </a:defRPr>
      </a:lvl2pPr>
      <a:lvl3pPr marL="0" marR="0" indent="457200" algn="ctr" defTabSz="584200" latinLnBrk="0">
        <a:lnSpc>
          <a:spcPct val="100000"/>
        </a:lnSpc>
        <a:spcBef>
          <a:spcPts val="0"/>
        </a:spcBef>
        <a:spcAft>
          <a:spcPts val="0"/>
        </a:spcAft>
        <a:buClrTx/>
        <a:buSzTx/>
        <a:buFontTx/>
        <a:buNone/>
        <a:tabLst/>
        <a:defRPr sz="1800" b="1" i="0" u="none" strike="noStrike" cap="all" spc="0" baseline="0">
          <a:ln>
            <a:noFill/>
          </a:ln>
          <a:solidFill>
            <a:schemeClr val="tx1"/>
          </a:solidFill>
          <a:effectLst>
            <a:outerShdw blurRad="25400" dist="25400" dir="5520000" rotWithShape="0">
              <a:srgbClr val="FFFFFF">
                <a:alpha val="71999"/>
              </a:srgbClr>
            </a:outerShdw>
          </a:effectLst>
          <a:uFillTx/>
          <a:latin typeface="+mn-lt"/>
          <a:ea typeface="+mn-ea"/>
          <a:cs typeface="+mn-cs"/>
          <a:sym typeface="Avenir Next"/>
        </a:defRPr>
      </a:lvl3pPr>
      <a:lvl4pPr marL="0" marR="0" indent="685800" algn="ctr" defTabSz="584200" latinLnBrk="0">
        <a:lnSpc>
          <a:spcPct val="100000"/>
        </a:lnSpc>
        <a:spcBef>
          <a:spcPts val="0"/>
        </a:spcBef>
        <a:spcAft>
          <a:spcPts val="0"/>
        </a:spcAft>
        <a:buClrTx/>
        <a:buSzTx/>
        <a:buFontTx/>
        <a:buNone/>
        <a:tabLst/>
        <a:defRPr sz="1800" b="1" i="0" u="none" strike="noStrike" cap="all" spc="0" baseline="0">
          <a:ln>
            <a:noFill/>
          </a:ln>
          <a:solidFill>
            <a:schemeClr val="tx1"/>
          </a:solidFill>
          <a:effectLst>
            <a:outerShdw blurRad="25400" dist="25400" dir="5520000" rotWithShape="0">
              <a:srgbClr val="FFFFFF">
                <a:alpha val="71999"/>
              </a:srgbClr>
            </a:outerShdw>
          </a:effectLst>
          <a:uFillTx/>
          <a:latin typeface="+mn-lt"/>
          <a:ea typeface="+mn-ea"/>
          <a:cs typeface="+mn-cs"/>
          <a:sym typeface="Avenir Next"/>
        </a:defRPr>
      </a:lvl4pPr>
      <a:lvl5pPr marL="0" marR="0" indent="914400" algn="ctr" defTabSz="584200" latinLnBrk="0">
        <a:lnSpc>
          <a:spcPct val="100000"/>
        </a:lnSpc>
        <a:spcBef>
          <a:spcPts val="0"/>
        </a:spcBef>
        <a:spcAft>
          <a:spcPts val="0"/>
        </a:spcAft>
        <a:buClrTx/>
        <a:buSzTx/>
        <a:buFontTx/>
        <a:buNone/>
        <a:tabLst/>
        <a:defRPr sz="1800" b="1" i="0" u="none" strike="noStrike" cap="all" spc="0" baseline="0">
          <a:ln>
            <a:noFill/>
          </a:ln>
          <a:solidFill>
            <a:schemeClr val="tx1"/>
          </a:solidFill>
          <a:effectLst>
            <a:outerShdw blurRad="25400" dist="25400" dir="5520000" rotWithShape="0">
              <a:srgbClr val="FFFFFF">
                <a:alpha val="71999"/>
              </a:srgbClr>
            </a:outerShdw>
          </a:effectLst>
          <a:uFillTx/>
          <a:latin typeface="+mn-lt"/>
          <a:ea typeface="+mn-ea"/>
          <a:cs typeface="+mn-cs"/>
          <a:sym typeface="Avenir Next"/>
        </a:defRPr>
      </a:lvl5pPr>
      <a:lvl6pPr marL="0" marR="0" indent="1143000" algn="ctr" defTabSz="584200" latinLnBrk="0">
        <a:lnSpc>
          <a:spcPct val="100000"/>
        </a:lnSpc>
        <a:spcBef>
          <a:spcPts val="0"/>
        </a:spcBef>
        <a:spcAft>
          <a:spcPts val="0"/>
        </a:spcAft>
        <a:buClrTx/>
        <a:buSzTx/>
        <a:buFontTx/>
        <a:buNone/>
        <a:tabLst/>
        <a:defRPr sz="1800" b="1" i="0" u="none" strike="noStrike" cap="all" spc="0" baseline="0">
          <a:ln>
            <a:noFill/>
          </a:ln>
          <a:solidFill>
            <a:schemeClr val="tx1"/>
          </a:solidFill>
          <a:effectLst>
            <a:outerShdw blurRad="25400" dist="25400" dir="5520000" rotWithShape="0">
              <a:srgbClr val="FFFFFF">
                <a:alpha val="71999"/>
              </a:srgbClr>
            </a:outerShdw>
          </a:effectLst>
          <a:uFillTx/>
          <a:latin typeface="+mn-lt"/>
          <a:ea typeface="+mn-ea"/>
          <a:cs typeface="+mn-cs"/>
          <a:sym typeface="Avenir Next"/>
        </a:defRPr>
      </a:lvl6pPr>
      <a:lvl7pPr marL="0" marR="0" indent="1371600" algn="ctr" defTabSz="584200" latinLnBrk="0">
        <a:lnSpc>
          <a:spcPct val="100000"/>
        </a:lnSpc>
        <a:spcBef>
          <a:spcPts val="0"/>
        </a:spcBef>
        <a:spcAft>
          <a:spcPts val="0"/>
        </a:spcAft>
        <a:buClrTx/>
        <a:buSzTx/>
        <a:buFontTx/>
        <a:buNone/>
        <a:tabLst/>
        <a:defRPr sz="1800" b="1" i="0" u="none" strike="noStrike" cap="all" spc="0" baseline="0">
          <a:ln>
            <a:noFill/>
          </a:ln>
          <a:solidFill>
            <a:schemeClr val="tx1"/>
          </a:solidFill>
          <a:effectLst>
            <a:outerShdw blurRad="25400" dist="25400" dir="5520000" rotWithShape="0">
              <a:srgbClr val="FFFFFF">
                <a:alpha val="71999"/>
              </a:srgbClr>
            </a:outerShdw>
          </a:effectLst>
          <a:uFillTx/>
          <a:latin typeface="+mn-lt"/>
          <a:ea typeface="+mn-ea"/>
          <a:cs typeface="+mn-cs"/>
          <a:sym typeface="Avenir Next"/>
        </a:defRPr>
      </a:lvl7pPr>
      <a:lvl8pPr marL="0" marR="0" indent="1600200" algn="ctr" defTabSz="584200" latinLnBrk="0">
        <a:lnSpc>
          <a:spcPct val="100000"/>
        </a:lnSpc>
        <a:spcBef>
          <a:spcPts val="0"/>
        </a:spcBef>
        <a:spcAft>
          <a:spcPts val="0"/>
        </a:spcAft>
        <a:buClrTx/>
        <a:buSzTx/>
        <a:buFontTx/>
        <a:buNone/>
        <a:tabLst/>
        <a:defRPr sz="1800" b="1" i="0" u="none" strike="noStrike" cap="all" spc="0" baseline="0">
          <a:ln>
            <a:noFill/>
          </a:ln>
          <a:solidFill>
            <a:schemeClr val="tx1"/>
          </a:solidFill>
          <a:effectLst>
            <a:outerShdw blurRad="25400" dist="25400" dir="5520000" rotWithShape="0">
              <a:srgbClr val="FFFFFF">
                <a:alpha val="71999"/>
              </a:srgbClr>
            </a:outerShdw>
          </a:effectLst>
          <a:uFillTx/>
          <a:latin typeface="+mn-lt"/>
          <a:ea typeface="+mn-ea"/>
          <a:cs typeface="+mn-cs"/>
          <a:sym typeface="Avenir Next"/>
        </a:defRPr>
      </a:lvl8pPr>
      <a:lvl9pPr marL="0" marR="0" indent="1828800" algn="ctr" defTabSz="584200" latinLnBrk="0">
        <a:lnSpc>
          <a:spcPct val="100000"/>
        </a:lnSpc>
        <a:spcBef>
          <a:spcPts val="0"/>
        </a:spcBef>
        <a:spcAft>
          <a:spcPts val="0"/>
        </a:spcAft>
        <a:buClrTx/>
        <a:buSzTx/>
        <a:buFontTx/>
        <a:buNone/>
        <a:tabLst/>
        <a:defRPr sz="1800" b="1" i="0" u="none" strike="noStrike" cap="all" spc="0" baseline="0">
          <a:ln>
            <a:noFill/>
          </a:ln>
          <a:solidFill>
            <a:schemeClr val="tx1"/>
          </a:solidFill>
          <a:effectLst>
            <a:outerShdw blurRad="25400" dist="25400" dir="5520000" rotWithShape="0">
              <a:srgbClr val="FFFFFF">
                <a:alpha val="71999"/>
              </a:srgbClr>
            </a:outerShdw>
          </a:effectLst>
          <a:uFillTx/>
          <a:latin typeface="+mn-lt"/>
          <a:ea typeface="+mn-ea"/>
          <a:cs typeface="+mn-cs"/>
          <a:sym typeface="Avenir Next"/>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5.xml"/><Relationship Id="rId3" Type="http://schemas.openxmlformats.org/officeDocument/2006/relationships/image" Target="../media/image8.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 Id="rId3"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5" Type="http://schemas.openxmlformats.org/officeDocument/2006/relationships/image" Target="../media/image13.png"/><Relationship Id="rId1" Type="http://schemas.openxmlformats.org/officeDocument/2006/relationships/slideLayout" Target="../slideLayouts/slideLayout9.xml"/><Relationship Id="rId2"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0.xml"/><Relationship Id="rId3" Type="http://schemas.openxmlformats.org/officeDocument/2006/relationships/image" Target="../media/image14.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1.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4" Type="http://schemas.openxmlformats.org/officeDocument/2006/relationships/image" Target="../media/image16.jpeg"/><Relationship Id="rId5" Type="http://schemas.openxmlformats.org/officeDocument/2006/relationships/image" Target="../media/image17.jpeg"/><Relationship Id="rId1" Type="http://schemas.openxmlformats.org/officeDocument/2006/relationships/slideLayout" Target="../slideLayouts/slideLayout6.xml"/><Relationship Id="rId2" Type="http://schemas.openxmlformats.org/officeDocument/2006/relationships/notesSlide" Target="../notesSlides/notesSlide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21" name="502e9205ae6be5f0b633bc91a45a32b7.jpg" descr="502e9205ae6be5f0b633bc91a45a32b7.jpg"/>
          <p:cNvPicPr>
            <a:picLocks noGrp="1"/>
          </p:cNvPicPr>
          <p:nvPr>
            <p:ph type="pic" idx="13"/>
          </p:nvPr>
        </p:nvPicPr>
        <p:blipFill>
          <a:blip r:embed="rId2">
            <a:extLst/>
          </a:blip>
          <a:stretch>
            <a:fillRect/>
          </a:stretch>
        </p:blipFill>
        <p:spPr>
          <a:xfrm>
            <a:off x="2726455" y="257439"/>
            <a:ext cx="6648365" cy="6393922"/>
          </a:xfrm>
          <a:prstGeom prst="rect">
            <a:avLst/>
          </a:prstGeom>
        </p:spPr>
      </p:pic>
      <p:sp>
        <p:nvSpPr>
          <p:cNvPr id="122" name="policy-making should be an anthropological concern: A debate"/>
          <p:cNvSpPr txBox="1">
            <a:spLocks noGrp="1"/>
          </p:cNvSpPr>
          <p:nvPr>
            <p:ph type="title"/>
          </p:nvPr>
        </p:nvSpPr>
        <p:spPr>
          <a:prstGeom prst="rect">
            <a:avLst/>
          </a:prstGeom>
        </p:spPr>
        <p:txBody>
          <a:bodyPr/>
          <a:lstStyle>
            <a:lvl1pPr defTabSz="274574">
              <a:defRPr sz="2726" spc="218">
                <a:solidFill>
                  <a:srgbClr val="F6F5F4"/>
                </a:solidFill>
                <a:effectLst>
                  <a:outerShdw blurRad="11938" dist="11938" dir="5520000" rotWithShape="0">
                    <a:srgbClr val="FFFFFF">
                      <a:alpha val="72000"/>
                    </a:srgbClr>
                  </a:outerShdw>
                </a:effectLst>
              </a:defRPr>
            </a:lvl1pPr>
          </a:lstStyle>
          <a:p>
            <a:r>
              <a:t>policy-making should be an anthropological concern: A debate</a:t>
            </a:r>
          </a:p>
        </p:txBody>
      </p:sp>
      <p:sp>
        <p:nvSpPr>
          <p:cNvPr id="123" name="Malsa Maaz"/>
          <p:cNvSpPr txBox="1">
            <a:spLocks noGrp="1"/>
          </p:cNvSpPr>
          <p:nvPr>
            <p:ph type="body" sz="quarter" idx="1"/>
          </p:nvPr>
        </p:nvSpPr>
        <p:spPr>
          <a:xfrm>
            <a:off x="901700" y="7835900"/>
            <a:ext cx="11201400" cy="1193800"/>
          </a:xfrm>
          <a:prstGeom prst="rect">
            <a:avLst/>
          </a:prstGeom>
        </p:spPr>
        <p:txBody>
          <a:bodyPr/>
          <a:lstStyle>
            <a:lvl1pPr>
              <a:defRPr sz="2700" spc="215">
                <a:solidFill>
                  <a:srgbClr val="F6F5F4"/>
                </a:solidFill>
              </a:defRPr>
            </a:lvl1pPr>
          </a:lstStyle>
          <a:p>
            <a:r>
              <a:t>Malsa Maaz</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25" name="anthropology’s self-doubt"/>
          <p:cNvSpPr txBox="1">
            <a:spLocks noGrp="1"/>
          </p:cNvSpPr>
          <p:nvPr>
            <p:ph type="title"/>
          </p:nvPr>
        </p:nvSpPr>
        <p:spPr>
          <a:prstGeom prst="rect">
            <a:avLst/>
          </a:prstGeom>
        </p:spPr>
        <p:txBody>
          <a:bodyPr/>
          <a:lstStyle>
            <a:lvl1pPr algn="ctr">
              <a:defRPr>
                <a:solidFill>
                  <a:srgbClr val="F6F5F4"/>
                </a:solidFill>
              </a:defRPr>
            </a:lvl1pPr>
          </a:lstStyle>
          <a:p>
            <a:r>
              <a:t>anthropology’s self-doubt</a:t>
            </a:r>
          </a:p>
        </p:txBody>
      </p:sp>
      <p:sp>
        <p:nvSpPr>
          <p:cNvPr id="126" name="Anthropology is emerging out of self-doubt that attacked it during the post-colonial era…"/>
          <p:cNvSpPr txBox="1">
            <a:spLocks noGrp="1"/>
          </p:cNvSpPr>
          <p:nvPr>
            <p:ph type="body" idx="1"/>
          </p:nvPr>
        </p:nvSpPr>
        <p:spPr>
          <a:prstGeom prst="rect">
            <a:avLst/>
          </a:prstGeom>
        </p:spPr>
        <p:txBody>
          <a:bodyPr/>
          <a:lstStyle/>
          <a:p>
            <a:pPr marL="355600" indent="-355600" defTabSz="467359">
              <a:spcBef>
                <a:spcPts val="2500"/>
              </a:spcBef>
              <a:defRPr sz="2880">
                <a:solidFill>
                  <a:srgbClr val="F6F5F4"/>
                </a:solidFill>
                <a:effectLst>
                  <a:outerShdw blurRad="20320" dist="20320" dir="5520000" rotWithShape="0">
                    <a:srgbClr val="FFFFFF">
                      <a:alpha val="71999"/>
                    </a:srgbClr>
                  </a:outerShdw>
                </a:effectLst>
              </a:defRPr>
            </a:pPr>
            <a:r>
              <a:t>Anthropology is emerging out of self-doubt that attacked it during the post-colonial era</a:t>
            </a:r>
          </a:p>
          <a:p>
            <a:pPr marL="355600" indent="-355600" defTabSz="467359">
              <a:spcBef>
                <a:spcPts val="2500"/>
              </a:spcBef>
              <a:defRPr sz="2880">
                <a:solidFill>
                  <a:srgbClr val="F6F5F4"/>
                </a:solidFill>
                <a:effectLst>
                  <a:outerShdw blurRad="20320" dist="20320" dir="5520000" rotWithShape="0">
                    <a:srgbClr val="FFFFFF">
                      <a:alpha val="71999"/>
                    </a:srgbClr>
                  </a:outerShdw>
                </a:effectLst>
              </a:defRPr>
            </a:pPr>
            <a:r>
              <a:t>Immersed in post-colonial self criticism and departmental politics</a:t>
            </a:r>
            <a:br/>
            <a:r>
              <a:t>- failed to confront actual issues</a:t>
            </a:r>
            <a:br/>
            <a:r>
              <a:t>- jeopardised the disciplinary future</a:t>
            </a:r>
          </a:p>
          <a:p>
            <a:pPr marL="355600" indent="-355600" defTabSz="467359">
              <a:spcBef>
                <a:spcPts val="2500"/>
              </a:spcBef>
              <a:defRPr sz="2880">
                <a:solidFill>
                  <a:srgbClr val="F6F5F4"/>
                </a:solidFill>
                <a:effectLst>
                  <a:outerShdw blurRad="20320" dist="20320" dir="5520000" rotWithShape="0">
                    <a:srgbClr val="FFFFFF">
                      <a:alpha val="71999"/>
                    </a:srgbClr>
                  </a:outerShdw>
                </a:effectLst>
              </a:defRPr>
            </a:pPr>
            <a:r>
              <a:t>In 2006, France’s Centre National de la Recherche Scientifique was contemplating striking anthropology out of its discipline list</a:t>
            </a:r>
            <a:br/>
            <a:r>
              <a:t>- is it a branch of history?</a:t>
            </a:r>
            <a:br/>
            <a:r>
              <a:t>- or is it just simply irrelevant?</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0" name="Tim ingold’s problems with anthropology"/>
          <p:cNvSpPr txBox="1">
            <a:spLocks noGrp="1"/>
          </p:cNvSpPr>
          <p:nvPr>
            <p:ph type="title"/>
          </p:nvPr>
        </p:nvSpPr>
        <p:spPr>
          <a:prstGeom prst="rect">
            <a:avLst/>
          </a:prstGeom>
        </p:spPr>
        <p:txBody>
          <a:bodyPr/>
          <a:lstStyle>
            <a:lvl1pPr algn="ctr">
              <a:defRPr>
                <a:solidFill>
                  <a:srgbClr val="F6F5F4"/>
                </a:solidFill>
              </a:defRPr>
            </a:lvl1pPr>
          </a:lstStyle>
          <a:p>
            <a:r>
              <a:t>Tim ingold’s problems with anthropology</a:t>
            </a:r>
          </a:p>
        </p:txBody>
      </p:sp>
      <p:sp>
        <p:nvSpPr>
          <p:cNvPr id="131" name="Anthropology started to fall apart and seemed to have less and less to do with other disciplines…"/>
          <p:cNvSpPr txBox="1">
            <a:spLocks noGrp="1"/>
          </p:cNvSpPr>
          <p:nvPr>
            <p:ph type="body" idx="1"/>
          </p:nvPr>
        </p:nvSpPr>
        <p:spPr>
          <a:prstGeom prst="rect">
            <a:avLst/>
          </a:prstGeom>
        </p:spPr>
        <p:txBody>
          <a:bodyPr/>
          <a:lstStyle/>
          <a:p>
            <a:pPr>
              <a:defRPr>
                <a:solidFill>
                  <a:srgbClr val="F6F5F4"/>
                </a:solidFill>
              </a:defRPr>
            </a:pPr>
            <a:r>
              <a:t>Anthropology started to fall apart and seemed to have less and less to do with other disciplines</a:t>
            </a:r>
          </a:p>
          <a:p>
            <a:pPr>
              <a:defRPr>
                <a:solidFill>
                  <a:srgbClr val="F6F5F4"/>
                </a:solidFill>
              </a:defRPr>
            </a:pPr>
            <a:r>
              <a:t>Starved of new ideas</a:t>
            </a:r>
          </a:p>
          <a:p>
            <a:pPr>
              <a:defRPr>
                <a:solidFill>
                  <a:srgbClr val="F6F5F4"/>
                </a:solidFill>
              </a:defRPr>
            </a:pPr>
            <a:r>
              <a:t>Division of labour within anthropology</a:t>
            </a:r>
          </a:p>
          <a:p>
            <a:pPr>
              <a:defRPr>
                <a:solidFill>
                  <a:srgbClr val="F6F5F4"/>
                </a:solidFill>
              </a:defRPr>
            </a:pPr>
            <a:r>
              <a:t>Widening gap between how anthropology is practised and the way it is presented and taught in universities</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35" name="16720958-abstract-word-cloud-for-social-anthropology-with-related-tags-and-terms.jpg" descr="16720958-abstract-word-cloud-for-social-anthropology-with-related-tags-and-terms.jpg"/>
          <p:cNvPicPr>
            <a:picLocks noGrp="1"/>
          </p:cNvPicPr>
          <p:nvPr>
            <p:ph type="pic" idx="13"/>
          </p:nvPr>
        </p:nvPicPr>
        <p:blipFill>
          <a:blip r:embed="rId3">
            <a:extLst/>
          </a:blip>
          <a:stretch>
            <a:fillRect/>
          </a:stretch>
        </p:blipFill>
        <p:spPr>
          <a:xfrm>
            <a:off x="6384280" y="2552700"/>
            <a:ext cx="5731520" cy="6070601"/>
          </a:xfrm>
          <a:prstGeom prst="rect">
            <a:avLst/>
          </a:prstGeom>
        </p:spPr>
      </p:pic>
      <p:sp>
        <p:nvSpPr>
          <p:cNvPr id="136" name="is anthropology still relevant?"/>
          <p:cNvSpPr txBox="1">
            <a:spLocks noGrp="1"/>
          </p:cNvSpPr>
          <p:nvPr>
            <p:ph type="title"/>
          </p:nvPr>
        </p:nvSpPr>
        <p:spPr>
          <a:prstGeom prst="rect">
            <a:avLst/>
          </a:prstGeom>
        </p:spPr>
        <p:txBody>
          <a:bodyPr/>
          <a:lstStyle>
            <a:lvl1pPr algn="ctr">
              <a:defRPr>
                <a:solidFill>
                  <a:srgbClr val="F6F5F4"/>
                </a:solidFill>
              </a:defRPr>
            </a:lvl1pPr>
          </a:lstStyle>
          <a:p>
            <a:r>
              <a:t>is anthropology still relevant? </a:t>
            </a:r>
          </a:p>
        </p:txBody>
      </p:sp>
      <p:sp>
        <p:nvSpPr>
          <p:cNvPr id="137" name="Pina Cabral (2006: 663)  - ‘Anthropology has a specific theoretical and methodological legacy that cannot be discarded’ - now deals with highly topical, fully contemporary issues"/>
          <p:cNvSpPr txBox="1">
            <a:spLocks noGrp="1"/>
          </p:cNvSpPr>
          <p:nvPr>
            <p:ph type="body" sz="half" idx="1"/>
          </p:nvPr>
        </p:nvSpPr>
        <p:spPr>
          <a:prstGeom prst="rect">
            <a:avLst/>
          </a:prstGeom>
        </p:spPr>
        <p:txBody>
          <a:bodyPr/>
          <a:lstStyle/>
          <a:p>
            <a:pPr>
              <a:defRPr>
                <a:solidFill>
                  <a:srgbClr val="F6F5F4"/>
                </a:solidFill>
              </a:defRPr>
            </a:pPr>
            <a:r>
              <a:t>Pina Cabral (2006: 663) </a:t>
            </a:r>
            <a:br/>
            <a:r>
              <a:t>- ‘Anthropology has a specific theoretical and methodological legacy that cannot be discarded’</a:t>
            </a:r>
            <a:br/>
            <a:r>
              <a:t>- now deals with highly topical, fully contemporary issues</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41" name="what is anthropology?"/>
          <p:cNvSpPr txBox="1">
            <a:spLocks noGrp="1"/>
          </p:cNvSpPr>
          <p:nvPr>
            <p:ph type="title"/>
          </p:nvPr>
        </p:nvSpPr>
        <p:spPr>
          <a:xfrm>
            <a:off x="901700" y="1399803"/>
            <a:ext cx="11201400" cy="6953994"/>
          </a:xfrm>
          <a:prstGeom prst="rect">
            <a:avLst/>
          </a:prstGeom>
        </p:spPr>
        <p:txBody>
          <a:bodyPr/>
          <a:lstStyle/>
          <a:p>
            <a:pPr algn="ctr">
              <a:defRPr>
                <a:solidFill>
                  <a:srgbClr val="F6F5F4"/>
                </a:solidFill>
              </a:defRPr>
            </a:pPr>
            <a:r>
              <a:t>what is anthropology?</a:t>
            </a:r>
          </a:p>
          <a:p>
            <a:pPr algn="ctr">
              <a:defRPr>
                <a:solidFill>
                  <a:srgbClr val="F6F5F4"/>
                </a:solidFill>
              </a:defRPr>
            </a:pPr>
            <a:endParaRP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45" name="f29299523a03d64be8c7255044aa6fbc.jpg" descr="f29299523a03d64be8c7255044aa6fbc.jpg"/>
          <p:cNvPicPr>
            <a:picLocks noChangeAspect="1"/>
          </p:cNvPicPr>
          <p:nvPr/>
        </p:nvPicPr>
        <p:blipFill>
          <a:blip r:embed="rId3">
            <a:extLst/>
          </a:blip>
          <a:stretch>
            <a:fillRect/>
          </a:stretch>
        </p:blipFill>
        <p:spPr>
          <a:xfrm>
            <a:off x="2921000" y="247650"/>
            <a:ext cx="7162800" cy="9258300"/>
          </a:xfrm>
          <a:prstGeom prst="rect">
            <a:avLst/>
          </a:prstGeom>
          <a:ln w="12700">
            <a:miter lim="400000"/>
          </a:ln>
        </p:spPr>
      </p:pic>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49" name="152675d34662087e9850045181f7abb5.jpg" descr="152675d34662087e9850045181f7abb5.jpg"/>
          <p:cNvPicPr>
            <a:picLocks noGrp="1"/>
          </p:cNvPicPr>
          <p:nvPr>
            <p:ph type="pic" idx="13"/>
          </p:nvPr>
        </p:nvPicPr>
        <p:blipFill>
          <a:blip r:embed="rId3">
            <a:extLst/>
          </a:blip>
          <a:stretch>
            <a:fillRect/>
          </a:stretch>
        </p:blipFill>
        <p:spPr>
          <a:xfrm>
            <a:off x="6384280" y="2552700"/>
            <a:ext cx="5731520" cy="6070600"/>
          </a:xfrm>
          <a:prstGeom prst="rect">
            <a:avLst/>
          </a:prstGeom>
        </p:spPr>
      </p:pic>
      <p:sp>
        <p:nvSpPr>
          <p:cNvPr id="150" name="Anthropology and policy making"/>
          <p:cNvSpPr txBox="1">
            <a:spLocks noGrp="1"/>
          </p:cNvSpPr>
          <p:nvPr>
            <p:ph type="title"/>
          </p:nvPr>
        </p:nvSpPr>
        <p:spPr>
          <a:prstGeom prst="rect">
            <a:avLst/>
          </a:prstGeom>
        </p:spPr>
        <p:txBody>
          <a:bodyPr/>
          <a:lstStyle>
            <a:lvl1pPr algn="ctr">
              <a:defRPr>
                <a:solidFill>
                  <a:srgbClr val="F6F5F4"/>
                </a:solidFill>
              </a:defRPr>
            </a:lvl1pPr>
          </a:lstStyle>
          <a:p>
            <a:r>
              <a:t>Anthropology and policy making</a:t>
            </a:r>
          </a:p>
        </p:txBody>
      </p:sp>
      <p:sp>
        <p:nvSpPr>
          <p:cNvPr id="151" name="Should anthropology engage with public policy? - Yes, policy looks forward and has visions for the future (Bromley, 2006)…"/>
          <p:cNvSpPr txBox="1">
            <a:spLocks noGrp="1"/>
          </p:cNvSpPr>
          <p:nvPr>
            <p:ph type="body" sz="half" idx="1"/>
          </p:nvPr>
        </p:nvSpPr>
        <p:spPr>
          <a:prstGeom prst="rect">
            <a:avLst/>
          </a:prstGeom>
        </p:spPr>
        <p:txBody>
          <a:bodyPr/>
          <a:lstStyle/>
          <a:p>
            <a:pPr>
              <a:defRPr>
                <a:solidFill>
                  <a:srgbClr val="F6F5F4"/>
                </a:solidFill>
              </a:defRPr>
            </a:pPr>
            <a:r>
              <a:t>Should anthropology engage with public policy?</a:t>
            </a:r>
            <a:br/>
            <a:r>
              <a:t>- Yes, policy looks forward and has visions for the future (Bromley, 2006)</a:t>
            </a:r>
          </a:p>
          <a:p>
            <a:pPr>
              <a:defRPr>
                <a:solidFill>
                  <a:srgbClr val="F6F5F4"/>
                </a:solidFill>
              </a:defRPr>
            </a:pPr>
            <a:r>
              <a:t>Anthropologists have credentials</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5" name="–  Godelier (2008: 76)"/>
          <p:cNvSpPr txBox="1">
            <a:spLocks noGrp="1"/>
          </p:cNvSpPr>
          <p:nvPr>
            <p:ph type="body" idx="13"/>
          </p:nvPr>
        </p:nvSpPr>
        <p:spPr>
          <a:xfrm>
            <a:off x="1270000" y="7631614"/>
            <a:ext cx="10464800" cy="660401"/>
          </a:xfrm>
          <a:prstGeom prst="rect">
            <a:avLst/>
          </a:prstGeom>
        </p:spPr>
        <p:txBody>
          <a:bodyPr/>
          <a:lstStyle>
            <a:lvl1pPr>
              <a:defRPr>
                <a:solidFill>
                  <a:srgbClr val="F6F5F4"/>
                </a:solidFill>
              </a:defRPr>
            </a:lvl1pPr>
          </a:lstStyle>
          <a:p>
            <a:r>
              <a:t>–  Godelier (2008: 76)</a:t>
            </a:r>
          </a:p>
        </p:txBody>
      </p:sp>
      <p:sp>
        <p:nvSpPr>
          <p:cNvPr id="156" name="“Anthropology together with history, is one of the social science disciplines best able to understand the complexity of our new globalised world and the nature of the conflicts and crisis we are experiencing. In such a world, it would be irresponsible and indecent for anthropologists stop trying to understand others and themselves at the same time and making their result know. After all, that is our job”"/>
          <p:cNvSpPr txBox="1">
            <a:spLocks noGrp="1"/>
          </p:cNvSpPr>
          <p:nvPr>
            <p:ph type="body" idx="14"/>
          </p:nvPr>
        </p:nvSpPr>
        <p:spPr>
          <a:xfrm>
            <a:off x="1023792" y="1212430"/>
            <a:ext cx="10464801" cy="5204461"/>
          </a:xfrm>
          <a:prstGeom prst="rect">
            <a:avLst/>
          </a:prstGeom>
        </p:spPr>
        <p:txBody>
          <a:bodyPr/>
          <a:lstStyle>
            <a:lvl1pPr>
              <a:defRPr>
                <a:solidFill>
                  <a:srgbClr val="F6F5F4"/>
                </a:solidFill>
              </a:defRPr>
            </a:lvl1pPr>
          </a:lstStyle>
          <a:p>
            <a:r>
              <a:t>“Anthropology together with history, is one of the social science disciplines best able to understand the complexity of our new globalised world and the nature of the conflicts and crisis we are experiencing. In such a world, it would be irresponsible and indecent for anthropologists stop trying to understand others and themselves at the same time and making their result know. After all, that is our job”</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60" name="a current issue:…"/>
          <p:cNvSpPr txBox="1">
            <a:spLocks noGrp="1"/>
          </p:cNvSpPr>
          <p:nvPr>
            <p:ph type="title"/>
          </p:nvPr>
        </p:nvSpPr>
        <p:spPr>
          <a:xfrm>
            <a:off x="901700" y="1399803"/>
            <a:ext cx="11201400" cy="6953994"/>
          </a:xfrm>
          <a:prstGeom prst="rect">
            <a:avLst/>
          </a:prstGeom>
        </p:spPr>
        <p:txBody>
          <a:bodyPr/>
          <a:lstStyle/>
          <a:p>
            <a:pPr algn="ctr">
              <a:defRPr>
                <a:solidFill>
                  <a:srgbClr val="F6F5F4"/>
                </a:solidFill>
              </a:defRPr>
            </a:pPr>
            <a:r>
              <a:t>a current issue: </a:t>
            </a:r>
          </a:p>
          <a:p>
            <a:pPr algn="ctr">
              <a:defRPr>
                <a:solidFill>
                  <a:srgbClr val="F6F5F4"/>
                </a:solidFill>
              </a:defRPr>
            </a:pPr>
            <a:r>
              <a:t/>
            </a:r>
            <a:br/>
            <a:r>
              <a:t>Repatriation</a:t>
            </a:r>
          </a:p>
          <a:p>
            <a:pPr algn="ctr">
              <a:defRPr>
                <a:solidFill>
                  <a:srgbClr val="F6F5F4"/>
                </a:solidFill>
              </a:defRPr>
            </a:pPr>
            <a:r>
              <a:t/>
            </a:r>
            <a:br/>
            <a:r>
              <a:t>a.k.a</a:t>
            </a:r>
          </a:p>
          <a:p>
            <a:pPr algn="ctr">
              <a:defRPr>
                <a:solidFill>
                  <a:srgbClr val="F6F5F4"/>
                </a:solidFill>
              </a:defRPr>
            </a:pPr>
            <a:endParaRPr/>
          </a:p>
          <a:p>
            <a:pPr algn="ctr">
              <a:defRPr>
                <a:solidFill>
                  <a:srgbClr val="F6F5F4"/>
                </a:solidFill>
              </a:defRPr>
            </a:pPr>
            <a:r>
              <a:t>the return of the cultural artefacts</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62" name="repatriation"/>
          <p:cNvSpPr txBox="1">
            <a:spLocks noGrp="1"/>
          </p:cNvSpPr>
          <p:nvPr>
            <p:ph type="title"/>
          </p:nvPr>
        </p:nvSpPr>
        <p:spPr>
          <a:prstGeom prst="rect">
            <a:avLst/>
          </a:prstGeom>
        </p:spPr>
        <p:txBody>
          <a:bodyPr/>
          <a:lstStyle>
            <a:lvl1pPr algn="ctr">
              <a:defRPr>
                <a:solidFill>
                  <a:srgbClr val="F6F5F4"/>
                </a:solidFill>
              </a:defRPr>
            </a:lvl1pPr>
          </a:lstStyle>
          <a:p>
            <a:r>
              <a:t>repatriation</a:t>
            </a:r>
          </a:p>
        </p:txBody>
      </p:sp>
      <p:sp>
        <p:nvSpPr>
          <p:cNvPr id="163" name="riːpatrɪˈeɪʃ(ə)n (noun)…"/>
          <p:cNvSpPr txBox="1">
            <a:spLocks noGrp="1"/>
          </p:cNvSpPr>
          <p:nvPr>
            <p:ph type="body" sz="half" idx="1"/>
          </p:nvPr>
        </p:nvSpPr>
        <p:spPr>
          <a:xfrm>
            <a:off x="596900" y="1898302"/>
            <a:ext cx="6368802" cy="4037510"/>
          </a:xfrm>
          <a:prstGeom prst="rect">
            <a:avLst/>
          </a:prstGeom>
        </p:spPr>
        <p:txBody>
          <a:bodyPr/>
          <a:lstStyle/>
          <a:p>
            <a:pPr>
              <a:defRPr>
                <a:solidFill>
                  <a:srgbClr val="F6F5F4"/>
                </a:solidFill>
              </a:defRPr>
            </a:pPr>
            <a:r>
              <a:t> riːpatrɪˈeɪʃ(ə)n (noun)</a:t>
            </a:r>
          </a:p>
          <a:p>
            <a:pPr>
              <a:defRPr>
                <a:solidFill>
                  <a:srgbClr val="F6F5F4"/>
                </a:solidFill>
              </a:defRPr>
            </a:pPr>
            <a:r>
              <a:t>the return of someone or something to their own country</a:t>
            </a:r>
          </a:p>
        </p:txBody>
      </p:sp>
      <p:pic>
        <p:nvPicPr>
          <p:cNvPr id="164" name="statues_vireak_mai.jpg" descr="statues_vireak_mai.jpg"/>
          <p:cNvPicPr>
            <a:picLocks/>
          </p:cNvPicPr>
          <p:nvPr/>
        </p:nvPicPr>
        <p:blipFill>
          <a:blip r:embed="rId2">
            <a:extLst/>
          </a:blip>
          <a:stretch>
            <a:fillRect/>
          </a:stretch>
        </p:blipFill>
        <p:spPr>
          <a:xfrm>
            <a:off x="6562597" y="1869876"/>
            <a:ext cx="5871448" cy="6329486"/>
          </a:xfrm>
          <a:prstGeom prst="rect">
            <a:avLst/>
          </a:prstGeom>
        </p:spPr>
      </p:pic>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66" name="Screen-Shot-2017-07-24-at-10.45.06-AM-1024x811.png" descr="Screen-Shot-2017-07-24-at-10.45.06-AM-1024x811.png"/>
          <p:cNvPicPr>
            <a:picLocks noGrp="1"/>
          </p:cNvPicPr>
          <p:nvPr>
            <p:ph type="pic" idx="13"/>
          </p:nvPr>
        </p:nvPicPr>
        <p:blipFill>
          <a:blip r:embed="rId3">
            <a:extLst/>
          </a:blip>
          <a:stretch>
            <a:fillRect/>
          </a:stretch>
        </p:blipFill>
        <p:spPr>
          <a:xfrm>
            <a:off x="6616700" y="431800"/>
            <a:ext cx="6057900" cy="4013200"/>
          </a:xfrm>
          <a:prstGeom prst="rect">
            <a:avLst/>
          </a:prstGeom>
        </p:spPr>
      </p:pic>
      <p:pic>
        <p:nvPicPr>
          <p:cNvPr id="167" name="heroparthenon.jpg" descr="heroparthenon.jpg"/>
          <p:cNvPicPr>
            <a:picLocks noGrp="1"/>
          </p:cNvPicPr>
          <p:nvPr>
            <p:ph type="pic" idx="14"/>
          </p:nvPr>
        </p:nvPicPr>
        <p:blipFill>
          <a:blip r:embed="rId4">
            <a:extLst/>
          </a:blip>
          <a:stretch>
            <a:fillRect/>
          </a:stretch>
        </p:blipFill>
        <p:spPr>
          <a:xfrm>
            <a:off x="6616700" y="4622800"/>
            <a:ext cx="6057900" cy="4699000"/>
          </a:xfrm>
          <a:prstGeom prst="rect">
            <a:avLst/>
          </a:prstGeom>
        </p:spPr>
      </p:pic>
      <p:pic>
        <p:nvPicPr>
          <p:cNvPr id="168" name="hoa-hakananai-a-.jpg" descr="hoa-hakananai-a-.jpg"/>
          <p:cNvPicPr>
            <a:picLocks noGrp="1"/>
          </p:cNvPicPr>
          <p:nvPr>
            <p:ph type="pic" idx="15"/>
          </p:nvPr>
        </p:nvPicPr>
        <p:blipFill>
          <a:blip r:embed="rId5">
            <a:extLst/>
          </a:blip>
          <a:stretch>
            <a:fillRect/>
          </a:stretch>
        </p:blipFill>
        <p:spPr>
          <a:xfrm>
            <a:off x="368300" y="431800"/>
            <a:ext cx="6057900" cy="8890000"/>
          </a:xfrm>
          <a:prstGeom prst="rect">
            <a:avLst/>
          </a:prstGeom>
        </p:spPr>
      </p:pic>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2" name="heritage timeline"/>
          <p:cNvSpPr txBox="1">
            <a:spLocks noGrp="1"/>
          </p:cNvSpPr>
          <p:nvPr>
            <p:ph type="title"/>
          </p:nvPr>
        </p:nvSpPr>
        <p:spPr>
          <a:prstGeom prst="rect">
            <a:avLst/>
          </a:prstGeom>
        </p:spPr>
        <p:txBody>
          <a:bodyPr/>
          <a:lstStyle>
            <a:lvl1pPr algn="ctr">
              <a:defRPr>
                <a:solidFill>
                  <a:srgbClr val="F6F5F4"/>
                </a:solidFill>
              </a:defRPr>
            </a:lvl1pPr>
          </a:lstStyle>
          <a:p>
            <a:r>
              <a:t>heritage timeline</a:t>
            </a:r>
          </a:p>
        </p:txBody>
      </p:sp>
      <p:sp>
        <p:nvSpPr>
          <p:cNvPr id="173" name="17th to 18th century:  - enthusiasts collecting and representing the past - search for knowledge in the arts and sciences sparked interest in collecting and displaying objects - 1759: British Museum opened to the public  - creation of the ‘national museum’ - world trade and colonisation  - Enlightenment culture: continues to be influential in heritage decisions in the present"/>
          <p:cNvSpPr txBox="1">
            <a:spLocks noGrp="1"/>
          </p:cNvSpPr>
          <p:nvPr>
            <p:ph type="body" idx="1"/>
          </p:nvPr>
        </p:nvSpPr>
        <p:spPr>
          <a:xfrm>
            <a:off x="901700" y="1892300"/>
            <a:ext cx="11201400" cy="5969000"/>
          </a:xfrm>
          <a:prstGeom prst="rect">
            <a:avLst/>
          </a:prstGeom>
        </p:spPr>
        <p:txBody>
          <a:bodyPr/>
          <a:lstStyle/>
          <a:p>
            <a:pPr marL="431165" indent="-431165" defTabSz="566674">
              <a:spcBef>
                <a:spcPts val="3100"/>
              </a:spcBef>
              <a:defRPr sz="3492">
                <a:solidFill>
                  <a:srgbClr val="F6F5F4"/>
                </a:solidFill>
                <a:effectLst>
                  <a:outerShdw blurRad="24638" dist="24638" dir="5520000" rotWithShape="0">
                    <a:srgbClr val="FFFFFF">
                      <a:alpha val="71999"/>
                    </a:srgbClr>
                  </a:outerShdw>
                </a:effectLst>
              </a:defRPr>
            </a:pPr>
            <a:r>
              <a:rPr u="sng"/>
              <a:t>17th to 18th century:</a:t>
            </a:r>
            <a:r>
              <a:t> </a:t>
            </a:r>
            <a:br/>
            <a:r>
              <a:t>- enthusiasts collecting and representing the past</a:t>
            </a:r>
            <a:br/>
            <a:r>
              <a:t>- search for knowledge in the arts and sciences sparked interest in collecting and displaying objects</a:t>
            </a:r>
            <a:br/>
            <a:r>
              <a:t>- 1759: British Museum opened to the public </a:t>
            </a:r>
            <a:br/>
            <a:r>
              <a:t>- creation of the ‘national museum’</a:t>
            </a:r>
            <a:br/>
            <a:r>
              <a:t>- world trade and colonisation </a:t>
            </a:r>
            <a:br/>
            <a:r>
              <a:t>- Enlightenment culture: continues to be influential in heritage decisions in the present</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7" name="heritage timeline"/>
          <p:cNvSpPr txBox="1">
            <a:spLocks noGrp="1"/>
          </p:cNvSpPr>
          <p:nvPr>
            <p:ph type="title"/>
          </p:nvPr>
        </p:nvSpPr>
        <p:spPr>
          <a:prstGeom prst="rect">
            <a:avLst/>
          </a:prstGeom>
        </p:spPr>
        <p:txBody>
          <a:bodyPr/>
          <a:lstStyle>
            <a:lvl1pPr algn="ctr">
              <a:defRPr>
                <a:solidFill>
                  <a:srgbClr val="F6F5F4"/>
                </a:solidFill>
              </a:defRPr>
            </a:lvl1pPr>
          </a:lstStyle>
          <a:p>
            <a:r>
              <a:t>heritage timeline</a:t>
            </a:r>
          </a:p>
        </p:txBody>
      </p:sp>
      <p:sp>
        <p:nvSpPr>
          <p:cNvPr id="178" name="19th century:  - new public institutions began taking over the private collectors - Enlightenment world view of a single timeline of human progress becoming problematic - arts and sciences separated"/>
          <p:cNvSpPr txBox="1">
            <a:spLocks noGrp="1"/>
          </p:cNvSpPr>
          <p:nvPr>
            <p:ph type="body" idx="1"/>
          </p:nvPr>
        </p:nvSpPr>
        <p:spPr>
          <a:xfrm>
            <a:off x="901700" y="1043618"/>
            <a:ext cx="11201400" cy="5969001"/>
          </a:xfrm>
          <a:prstGeom prst="rect">
            <a:avLst/>
          </a:prstGeom>
        </p:spPr>
        <p:txBody>
          <a:bodyPr/>
          <a:lstStyle/>
          <a:p>
            <a:pPr>
              <a:defRPr>
                <a:solidFill>
                  <a:srgbClr val="F6F5F4"/>
                </a:solidFill>
              </a:defRPr>
            </a:pPr>
            <a:r>
              <a:rPr u="sng"/>
              <a:t>19th century:</a:t>
            </a:r>
            <a:r>
              <a:t> </a:t>
            </a:r>
            <a:br/>
            <a:r>
              <a:t>- new public institutions began taking over the private collectors</a:t>
            </a:r>
            <a:br/>
            <a:r>
              <a:t>- Enlightenment world view of a single timeline of human progress becoming problematic</a:t>
            </a:r>
            <a:br/>
            <a:r>
              <a:t>- arts and sciences separated</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80" name="heritage timeline"/>
          <p:cNvSpPr txBox="1">
            <a:spLocks noGrp="1"/>
          </p:cNvSpPr>
          <p:nvPr>
            <p:ph type="title"/>
          </p:nvPr>
        </p:nvSpPr>
        <p:spPr>
          <a:prstGeom prst="rect">
            <a:avLst/>
          </a:prstGeom>
        </p:spPr>
        <p:txBody>
          <a:bodyPr/>
          <a:lstStyle>
            <a:lvl1pPr algn="ctr">
              <a:defRPr>
                <a:solidFill>
                  <a:srgbClr val="F6F5F4"/>
                </a:solidFill>
              </a:defRPr>
            </a:lvl1pPr>
          </a:lstStyle>
          <a:p>
            <a:r>
              <a:t>heritage timeline</a:t>
            </a:r>
          </a:p>
        </p:txBody>
      </p:sp>
      <p:sp>
        <p:nvSpPr>
          <p:cNvPr id="181" name="20th century:  - rise of world organisations and global frameworks - UNESCO (United National Educational Scientific and Cultural Organisation)  - World Heritage Convention - Intangible Cultural Heritage"/>
          <p:cNvSpPr txBox="1">
            <a:spLocks noGrp="1"/>
          </p:cNvSpPr>
          <p:nvPr>
            <p:ph type="body" idx="1"/>
          </p:nvPr>
        </p:nvSpPr>
        <p:spPr>
          <a:xfrm>
            <a:off x="901700" y="1043618"/>
            <a:ext cx="11201400" cy="5969001"/>
          </a:xfrm>
          <a:prstGeom prst="rect">
            <a:avLst/>
          </a:prstGeom>
        </p:spPr>
        <p:txBody>
          <a:bodyPr/>
          <a:lstStyle/>
          <a:p>
            <a:pPr>
              <a:defRPr>
                <a:solidFill>
                  <a:srgbClr val="F6F5F4"/>
                </a:solidFill>
              </a:defRPr>
            </a:pPr>
            <a:r>
              <a:rPr u="sng"/>
              <a:t>20th century:</a:t>
            </a:r>
            <a:r>
              <a:t> </a:t>
            </a:r>
            <a:br/>
            <a:r>
              <a:t>- rise of world organisations and global frameworks</a:t>
            </a:r>
            <a:br/>
            <a:r>
              <a:t>- UNESCO (United National Educational Scientific and Cultural Organisation) </a:t>
            </a:r>
            <a:br/>
            <a:r>
              <a:t>- World Heritage Convention</a:t>
            </a:r>
            <a:br/>
            <a:r>
              <a:t>- Intangible Cultural Heritage </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83" name="British-Museum-racism-853688.jpg" descr="British-Museum-racism-853688.jpg"/>
          <p:cNvPicPr>
            <a:picLocks noGrp="1" noChangeAspect="1"/>
          </p:cNvPicPr>
          <p:nvPr>
            <p:ph type="pic" idx="13"/>
          </p:nvPr>
        </p:nvPicPr>
        <p:blipFill>
          <a:blip r:embed="rId3">
            <a:extLst/>
          </a:blip>
          <a:srcRect/>
          <a:stretch>
            <a:fillRect/>
          </a:stretch>
        </p:blipFill>
        <p:spPr>
          <a:xfrm>
            <a:off x="0" y="727343"/>
            <a:ext cx="13004800" cy="7714714"/>
          </a:xfrm>
          <a:prstGeom prst="rect">
            <a:avLst/>
          </a:prstGeom>
        </p:spPr>
      </p:pic>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87" name="anthropology &amp; heritage"/>
          <p:cNvSpPr txBox="1">
            <a:spLocks noGrp="1"/>
          </p:cNvSpPr>
          <p:nvPr>
            <p:ph type="title"/>
          </p:nvPr>
        </p:nvSpPr>
        <p:spPr>
          <a:prstGeom prst="rect">
            <a:avLst/>
          </a:prstGeom>
        </p:spPr>
        <p:txBody>
          <a:bodyPr/>
          <a:lstStyle>
            <a:lvl1pPr>
              <a:defRPr>
                <a:solidFill>
                  <a:srgbClr val="F6F5F4"/>
                </a:solidFill>
              </a:defRPr>
            </a:lvl1pPr>
          </a:lstStyle>
          <a:p>
            <a:r>
              <a:t>anthropology &amp; heritage</a:t>
            </a:r>
          </a:p>
        </p:txBody>
      </p:sp>
      <p:sp>
        <p:nvSpPr>
          <p:cNvPr id="188" name="The artefacts in question will mean something to the different communities they belong to.  - while archaeologists may be studying about the physical artefacts themselves, - anthropologists know about their entanglements: their meanings, their biographies…"/>
          <p:cNvSpPr txBox="1">
            <a:spLocks noGrp="1"/>
          </p:cNvSpPr>
          <p:nvPr>
            <p:ph type="body" idx="1"/>
          </p:nvPr>
        </p:nvSpPr>
        <p:spPr>
          <a:prstGeom prst="rect">
            <a:avLst/>
          </a:prstGeom>
        </p:spPr>
        <p:txBody>
          <a:bodyPr/>
          <a:lstStyle/>
          <a:p>
            <a:pPr marL="422275" indent="-422275" defTabSz="554990">
              <a:spcBef>
                <a:spcPts val="3000"/>
              </a:spcBef>
              <a:defRPr sz="3420">
                <a:solidFill>
                  <a:srgbClr val="F6F5F4"/>
                </a:solidFill>
                <a:effectLst>
                  <a:outerShdw blurRad="24130" dist="24130" dir="5520000" rotWithShape="0">
                    <a:srgbClr val="FFFFFF">
                      <a:alpha val="71999"/>
                    </a:srgbClr>
                  </a:outerShdw>
                </a:effectLst>
              </a:defRPr>
            </a:pPr>
            <a:r>
              <a:t>The artefacts in question will mean something to the different communities they belong to. </a:t>
            </a:r>
            <a:br/>
            <a:r>
              <a:t>- while archaeologists may be studying about the physical artefacts themselves,</a:t>
            </a:r>
            <a:br/>
            <a:r>
              <a:t>- anthropologists know about their entanglements: their meanings, their biographies</a:t>
            </a:r>
          </a:p>
          <a:p>
            <a:pPr marL="422275" indent="-422275" defTabSz="554990">
              <a:spcBef>
                <a:spcPts val="3000"/>
              </a:spcBef>
              <a:defRPr sz="3420">
                <a:solidFill>
                  <a:srgbClr val="F6F5F4"/>
                </a:solidFill>
                <a:effectLst>
                  <a:outerShdw blurRad="24130" dist="24130" dir="5520000" rotWithShape="0">
                    <a:srgbClr val="FFFFFF">
                      <a:alpha val="71999"/>
                    </a:srgbClr>
                  </a:outerShdw>
                </a:effectLst>
              </a:defRPr>
            </a:pPr>
            <a:r>
              <a:t>Anthropologists are aware of the fetishism of these artefacts and the personification of things</a:t>
            </a:r>
            <a:br/>
            <a:r>
              <a:t>- objects are not just objects</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92" name="50297779_806101783075035_8995757010892881920_n.jpg" descr="50297779_806101783075035_8995757010892881920_n.jpg"/>
          <p:cNvPicPr>
            <a:picLocks noChangeAspect="1"/>
          </p:cNvPicPr>
          <p:nvPr/>
        </p:nvPicPr>
        <p:blipFill>
          <a:blip r:embed="rId3">
            <a:extLst/>
          </a:blip>
          <a:srcRect t="5499" b="27002"/>
          <a:stretch>
            <a:fillRect/>
          </a:stretch>
        </p:blipFill>
        <p:spPr>
          <a:xfrm>
            <a:off x="605309" y="1270396"/>
            <a:ext cx="5999833" cy="7212958"/>
          </a:xfrm>
          <a:prstGeom prst="rect">
            <a:avLst/>
          </a:prstGeom>
          <a:ln w="12700">
            <a:miter lim="400000"/>
          </a:ln>
        </p:spPr>
      </p:pic>
      <p:pic>
        <p:nvPicPr>
          <p:cNvPr id="193" name="50095600_2218140435106275_2664976247381032960_n.jpg" descr="50095600_2218140435106275_2664976247381032960_n.jpg"/>
          <p:cNvPicPr>
            <a:picLocks noChangeAspect="1"/>
          </p:cNvPicPr>
          <p:nvPr/>
        </p:nvPicPr>
        <p:blipFill>
          <a:blip r:embed="rId4">
            <a:extLst/>
          </a:blip>
          <a:srcRect t="51042" b="17673"/>
          <a:stretch>
            <a:fillRect/>
          </a:stretch>
        </p:blipFill>
        <p:spPr>
          <a:xfrm>
            <a:off x="6691395" y="5446292"/>
            <a:ext cx="5476241" cy="3051258"/>
          </a:xfrm>
          <a:prstGeom prst="rect">
            <a:avLst/>
          </a:prstGeom>
          <a:ln w="12700">
            <a:miter lim="400000"/>
          </a:ln>
        </p:spPr>
      </p:pic>
      <p:pic>
        <p:nvPicPr>
          <p:cNvPr id="194" name="50827980_283065179024381_3677445007079374848_n.jpg" descr="50827980_283065179024381_3677445007079374848_n.jpg"/>
          <p:cNvPicPr>
            <a:picLocks noChangeAspect="1"/>
          </p:cNvPicPr>
          <p:nvPr/>
        </p:nvPicPr>
        <p:blipFill>
          <a:blip r:embed="rId5">
            <a:extLst/>
          </a:blip>
          <a:srcRect l="1035" t="24909" r="1035" b="33735"/>
          <a:stretch>
            <a:fillRect/>
          </a:stretch>
        </p:blipFill>
        <p:spPr>
          <a:xfrm>
            <a:off x="6691395" y="1278705"/>
            <a:ext cx="5476241" cy="4118891"/>
          </a:xfrm>
          <a:prstGeom prst="rect">
            <a:avLst/>
          </a:prstGeom>
          <a:ln w="12700">
            <a:miter lim="400000"/>
          </a:ln>
        </p:spPr>
      </p:pic>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96" name="role of the anthropologist"/>
          <p:cNvSpPr txBox="1">
            <a:spLocks noGrp="1"/>
          </p:cNvSpPr>
          <p:nvPr>
            <p:ph type="title"/>
          </p:nvPr>
        </p:nvSpPr>
        <p:spPr>
          <a:prstGeom prst="rect">
            <a:avLst/>
          </a:prstGeom>
        </p:spPr>
        <p:txBody>
          <a:bodyPr/>
          <a:lstStyle>
            <a:lvl1pPr>
              <a:defRPr>
                <a:solidFill>
                  <a:srgbClr val="F6F5F4"/>
                </a:solidFill>
              </a:defRPr>
            </a:lvl1pPr>
          </a:lstStyle>
          <a:p>
            <a:r>
              <a:t>role of the anthropologist</a:t>
            </a:r>
          </a:p>
        </p:txBody>
      </p:sp>
      <p:sp>
        <p:nvSpPr>
          <p:cNvPr id="197" name="The profession of anthropology has activated policy instruments capable of participating in both advisory and advocacy roles (Hackenberg, 2002: 289)…"/>
          <p:cNvSpPr txBox="1">
            <a:spLocks noGrp="1"/>
          </p:cNvSpPr>
          <p:nvPr>
            <p:ph type="body" idx="1"/>
          </p:nvPr>
        </p:nvSpPr>
        <p:spPr>
          <a:prstGeom prst="rect">
            <a:avLst/>
          </a:prstGeom>
        </p:spPr>
        <p:txBody>
          <a:bodyPr/>
          <a:lstStyle/>
          <a:p>
            <a:pPr>
              <a:defRPr>
                <a:solidFill>
                  <a:srgbClr val="F6F5F4"/>
                </a:solidFill>
              </a:defRPr>
            </a:pPr>
            <a:r>
              <a:t>The profession of anthropology has activated policy instruments capable of participating in both advisory and advocacy roles (Hackenberg, 2002: 289)</a:t>
            </a:r>
          </a:p>
          <a:p>
            <a:pPr>
              <a:defRPr>
                <a:solidFill>
                  <a:srgbClr val="F6F5F4"/>
                </a:solidFill>
              </a:defRPr>
            </a:pPr>
            <a:r>
              <a:t>Developmental anthropology?</a:t>
            </a:r>
          </a:p>
          <a:p>
            <a:pPr>
              <a:defRPr>
                <a:solidFill>
                  <a:srgbClr val="F6F5F4"/>
                </a:solidFill>
              </a:defRPr>
            </a:pPr>
            <a:r>
              <a:t>“The most important element in development anthropology is working with (and for) people” - Simonič (2012: 142)</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1" name="bibliography"/>
          <p:cNvSpPr txBox="1">
            <a:spLocks noGrp="1"/>
          </p:cNvSpPr>
          <p:nvPr>
            <p:ph type="title"/>
          </p:nvPr>
        </p:nvSpPr>
        <p:spPr>
          <a:prstGeom prst="rect">
            <a:avLst/>
          </a:prstGeom>
        </p:spPr>
        <p:txBody>
          <a:bodyPr/>
          <a:lstStyle>
            <a:lvl1pPr>
              <a:defRPr>
                <a:solidFill>
                  <a:srgbClr val="F6F5F4"/>
                </a:solidFill>
              </a:defRPr>
            </a:lvl1pPr>
          </a:lstStyle>
          <a:p>
            <a:r>
              <a:t>bibliography</a:t>
            </a:r>
          </a:p>
        </p:txBody>
      </p:sp>
      <p:sp>
        <p:nvSpPr>
          <p:cNvPr id="202" name="Cabral, P (2006) Anthropology challenged: notes for  a debate. Journal of the Royal Anthropological Institute. Vol 12. pp.663-667…"/>
          <p:cNvSpPr txBox="1">
            <a:spLocks noGrp="1"/>
          </p:cNvSpPr>
          <p:nvPr>
            <p:ph type="body" idx="1"/>
          </p:nvPr>
        </p:nvSpPr>
        <p:spPr>
          <a:xfrm>
            <a:off x="901700" y="1582525"/>
            <a:ext cx="11201400" cy="6989975"/>
          </a:xfrm>
          <a:prstGeom prst="rect">
            <a:avLst/>
          </a:prstGeom>
        </p:spPr>
        <p:txBody>
          <a:bodyPr/>
          <a:lstStyle/>
          <a:p>
            <a:pPr marL="208915" indent="-208915" defTabSz="274574">
              <a:spcBef>
                <a:spcPts val="1500"/>
              </a:spcBef>
              <a:defRPr sz="1692">
                <a:solidFill>
                  <a:srgbClr val="F6F5F4"/>
                </a:solidFill>
                <a:effectLst>
                  <a:outerShdw blurRad="11938" dist="11938" dir="5520000" rotWithShape="0">
                    <a:srgbClr val="FFFFFF">
                      <a:alpha val="71999"/>
                    </a:srgbClr>
                  </a:outerShdw>
                </a:effectLst>
              </a:defRPr>
            </a:pPr>
            <a:endParaRPr/>
          </a:p>
          <a:p>
            <a:pPr marL="208915" indent="-208915" defTabSz="274574">
              <a:spcBef>
                <a:spcPts val="1500"/>
              </a:spcBef>
              <a:defRPr sz="1692">
                <a:solidFill>
                  <a:srgbClr val="F6F5F4"/>
                </a:solidFill>
                <a:effectLst>
                  <a:outerShdw blurRad="11938" dist="11938" dir="5520000" rotWithShape="0">
                    <a:srgbClr val="FFFFFF">
                      <a:alpha val="71999"/>
                    </a:srgbClr>
                  </a:outerShdw>
                </a:effectLst>
              </a:defRPr>
            </a:pPr>
            <a:r>
              <a:t>Cabral, P (2006) Anthropology challenged: notes for  a debate. Journal of the Royal Anthropological Institute. Vol 12. pp.663-667</a:t>
            </a:r>
          </a:p>
          <a:p>
            <a:pPr marL="208915" indent="-208915" defTabSz="274574">
              <a:spcBef>
                <a:spcPts val="1500"/>
              </a:spcBef>
              <a:defRPr sz="1692">
                <a:solidFill>
                  <a:srgbClr val="F6F5F4"/>
                </a:solidFill>
                <a:effectLst>
                  <a:outerShdw blurRad="11938" dist="11938" dir="5520000" rotWithShape="0">
                    <a:srgbClr val="FFFFFF">
                      <a:alpha val="71999"/>
                    </a:srgbClr>
                  </a:outerShdw>
                </a:effectLst>
              </a:defRPr>
            </a:pPr>
            <a:r>
              <a:t>Godelier, M (2015). In Today’s World, Anthropology is More Important Than Ever. Ecole des hates etudes en sciences socialise. Vol 11 (1) pp. 56-76</a:t>
            </a:r>
          </a:p>
          <a:p>
            <a:pPr marL="208915" indent="-208915" defTabSz="274574">
              <a:spcBef>
                <a:spcPts val="1500"/>
              </a:spcBef>
              <a:defRPr sz="1692">
                <a:solidFill>
                  <a:srgbClr val="F6F5F4"/>
                </a:solidFill>
                <a:effectLst>
                  <a:outerShdw blurRad="11938" dist="11938" dir="5520000" rotWithShape="0">
                    <a:srgbClr val="FFFFFF">
                      <a:alpha val="71999"/>
                    </a:srgbClr>
                  </a:outerShdw>
                </a:effectLst>
              </a:defRPr>
            </a:pPr>
            <a:r>
              <a:t>Hackenberg, R (2002) Closing the gap between anthropology and public policy. Human Organisation. Vol 61 (3). pp.288-298</a:t>
            </a:r>
          </a:p>
          <a:p>
            <a:pPr marL="208915" indent="-208915" defTabSz="274574">
              <a:spcBef>
                <a:spcPts val="1500"/>
              </a:spcBef>
              <a:defRPr sz="1692">
                <a:solidFill>
                  <a:srgbClr val="F6F5F4"/>
                </a:solidFill>
                <a:effectLst>
                  <a:outerShdw blurRad="11938" dist="11938" dir="5520000" rotWithShape="0">
                    <a:srgbClr val="FFFFFF">
                      <a:alpha val="71999"/>
                    </a:srgbClr>
                  </a:outerShdw>
                </a:effectLst>
              </a:defRPr>
            </a:pPr>
            <a:r>
              <a:t>Ingold, T (1996) Key Debates in Anthropology. Routledge. </a:t>
            </a:r>
          </a:p>
          <a:p>
            <a:pPr marL="208915" indent="-208915" defTabSz="274574">
              <a:spcBef>
                <a:spcPts val="1500"/>
              </a:spcBef>
              <a:defRPr sz="1692">
                <a:solidFill>
                  <a:srgbClr val="F6F5F4"/>
                </a:solidFill>
                <a:effectLst>
                  <a:outerShdw blurRad="11938" dist="11938" dir="5520000" rotWithShape="0">
                    <a:srgbClr val="FFFFFF">
                      <a:alpha val="71999"/>
                    </a:srgbClr>
                  </a:outerShdw>
                </a:effectLst>
              </a:defRPr>
            </a:pPr>
            <a:r>
              <a:t>Miller, D (2017). Anthropology is the discipline but the goal is ethnography. HAU: Journal of Ethnographic Theory. 7 (1). pp.27-31</a:t>
            </a:r>
          </a:p>
          <a:p>
            <a:pPr marL="208915" indent="-208915" defTabSz="274574">
              <a:spcBef>
                <a:spcPts val="1500"/>
              </a:spcBef>
              <a:defRPr sz="1692">
                <a:solidFill>
                  <a:srgbClr val="F6F5F4"/>
                </a:solidFill>
                <a:effectLst>
                  <a:outerShdw blurRad="11938" dist="11938" dir="5520000" rotWithShape="0">
                    <a:srgbClr val="FFFFFF">
                      <a:alpha val="71999"/>
                    </a:srgbClr>
                  </a:outerShdw>
                </a:effectLst>
              </a:defRPr>
            </a:pPr>
            <a:r>
              <a:t>Pellissery, S (2014) Anthropology’s Contribution to Public Policy. Indian Anthropologist. 44:1 pp. 1-20</a:t>
            </a:r>
          </a:p>
          <a:p>
            <a:pPr marL="208915" indent="-208915" defTabSz="274574">
              <a:spcBef>
                <a:spcPts val="1500"/>
              </a:spcBef>
              <a:defRPr sz="1692">
                <a:solidFill>
                  <a:srgbClr val="F6F5F4"/>
                </a:solidFill>
                <a:effectLst>
                  <a:outerShdw blurRad="11938" dist="11938" dir="5520000" rotWithShape="0">
                    <a:srgbClr val="FFFFFF">
                      <a:alpha val="71999"/>
                    </a:srgbClr>
                  </a:outerShdw>
                </a:effectLst>
              </a:defRPr>
            </a:pPr>
            <a:r>
              <a:t>Shahrani, N (2017) Anthropology: “Bastard Child of Imperialism’s Coming of Age at the Dawn of 21st Century. Journal of International Scientific Researches. pp. 1-11</a:t>
            </a:r>
          </a:p>
          <a:p>
            <a:pPr marL="208915" indent="-208915" defTabSz="274574">
              <a:spcBef>
                <a:spcPts val="1500"/>
              </a:spcBef>
              <a:defRPr sz="1692">
                <a:solidFill>
                  <a:srgbClr val="F6F5F4"/>
                </a:solidFill>
                <a:effectLst>
                  <a:outerShdw blurRad="11938" dist="11938" dir="5520000" rotWithShape="0">
                    <a:srgbClr val="FFFFFF">
                      <a:alpha val="71999"/>
                    </a:srgbClr>
                  </a:outerShdw>
                </a:effectLst>
              </a:defRPr>
            </a:pPr>
            <a:r>
              <a:t>Simonič, P (2012) Heritage Development and Nature: The Purpose of Anthropology of Protected Areas. Stud ethnology. Vol 24 pp.131-146</a:t>
            </a:r>
          </a:p>
          <a:p>
            <a:pPr marL="208915" indent="-208915" defTabSz="274574">
              <a:spcBef>
                <a:spcPts val="1500"/>
              </a:spcBef>
              <a:defRPr sz="1692">
                <a:solidFill>
                  <a:srgbClr val="F6F5F4"/>
                </a:solidFill>
                <a:effectLst>
                  <a:outerShdw blurRad="11938" dist="11938" dir="5520000" rotWithShape="0">
                    <a:srgbClr val="FFFFFF">
                      <a:alpha val="71999"/>
                    </a:srgbClr>
                  </a:outerShdw>
                </a:effectLst>
              </a:defRPr>
            </a:pPr>
            <a:r>
              <a:t>West &amp; Ansall (2010). Understanding Heritage in Practice. Manchester University Press. </a:t>
            </a:r>
          </a:p>
          <a:p>
            <a:pPr marL="208915" indent="-208915" defTabSz="274574">
              <a:spcBef>
                <a:spcPts val="1500"/>
              </a:spcBef>
              <a:defRPr sz="1692">
                <a:solidFill>
                  <a:srgbClr val="F6F5F4"/>
                </a:solidFill>
                <a:effectLst>
                  <a:outerShdw blurRad="11938" dist="11938" dir="5520000" rotWithShape="0">
                    <a:srgbClr val="FFFFFF">
                      <a:alpha val="71999"/>
                    </a:srgbClr>
                  </a:outerShdw>
                </a:effectLst>
              </a:defRPr>
            </a:pPr>
            <a:r>
              <a:t>Wrapp, M (2011) Anthropology: Science or More?. Pearson</a:t>
            </a:r>
          </a:p>
        </p:txBody>
      </p:sp>
    </p:spTree>
  </p:cSld>
  <p:clrMapOvr>
    <a:masterClrMapping/>
  </p:clrMapOvr>
  <p:transition spd="med"/>
</p:sld>
</file>

<file path=ppt/theme/_rels/theme1.xml.rels><?xml version="1.0" encoding="UTF-8" standalone="yes"?>
<Relationships xmlns="http://schemas.openxmlformats.org/package/2006/relationships"><Relationship Id="rId1" Type="http://schemas.openxmlformats.org/officeDocument/2006/relationships/image" Target="../media/image1.png"/></Relationships>
</file>

<file path=ppt/theme/_rels/theme2.xml.rels><?xml version="1.0" encoding="UTF-8" standalone="yes"?>
<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name="New_Template5">
  <a:themeElements>
    <a:clrScheme name="New_Template5">
      <a:dk1>
        <a:srgbClr val="5E524C"/>
      </a:dk1>
      <a:lt1>
        <a:srgbClr val="12455E"/>
      </a:lt1>
      <a:dk2>
        <a:srgbClr val="615E5A"/>
      </a:dk2>
      <a:lt2>
        <a:srgbClr val="C8C1B8"/>
      </a:lt2>
      <a:accent1>
        <a:srgbClr val="899DBD"/>
      </a:accent1>
      <a:accent2>
        <a:srgbClr val="74A198"/>
      </a:accent2>
      <a:accent3>
        <a:srgbClr val="8A9759"/>
      </a:accent3>
      <a:accent4>
        <a:srgbClr val="CBA466"/>
      </a:accent4>
      <a:accent5>
        <a:srgbClr val="BB7B3F"/>
      </a:accent5>
      <a:accent6>
        <a:srgbClr val="BA6C5B"/>
      </a:accent6>
      <a:hlink>
        <a:srgbClr val="0000FF"/>
      </a:hlink>
      <a:folHlink>
        <a:srgbClr val="FF00FF"/>
      </a:folHlink>
    </a:clrScheme>
    <a:fontScheme name="New_Template5">
      <a:majorFont>
        <a:latin typeface="Avenir Next"/>
        <a:ea typeface="Avenir Next"/>
        <a:cs typeface="Avenir Next"/>
      </a:majorFont>
      <a:minorFont>
        <a:latin typeface="Avenir Next"/>
        <a:ea typeface="Avenir Next"/>
        <a:cs typeface="Avenir Next"/>
      </a:minorFont>
    </a:fontScheme>
    <a:fmtScheme name="New_Templat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760000" rotWithShape="0">
              <a:srgbClr val="FFFFFF">
                <a:alpha val="30000"/>
              </a:srgbClr>
            </a:outerShdw>
          </a:effectLst>
        </a:effectStyle>
        <a:effectStyle>
          <a:effectLst>
            <a:outerShdw blurRad="38100" dist="25400" dir="5760000" rotWithShape="0">
              <a:srgbClr val="FFFFFF">
                <a:alpha val="30000"/>
              </a:srgbClr>
            </a:outerShdw>
          </a:effectLst>
        </a:effectStyle>
        <a:effectStyle>
          <a:effectLst>
            <a:outerShdw blurRad="38100" dist="25400" dir="5760000" rotWithShape="0">
              <a:srgbClr val="FFFFFF">
                <a:alpha val="3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760000" rotWithShape="0">
            <a:srgbClr val="FFFFFF">
              <a:alpha val="3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E3B39"/>
            </a:solidFill>
            <a:effectLst>
              <a:outerShdw blurRad="25400" dist="12700" dir="4920000" rotWithShape="0">
                <a:srgbClr val="FFFFFF">
                  <a:alpha val="50000"/>
                </a:srgbClr>
              </a:outerShdw>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rgbClr val="575451">
              <a:alpha val="90000"/>
            </a:srgbClr>
          </a:solidFill>
          <a:prstDash val="solid"/>
          <a:miter lim="400000"/>
        </a:ln>
        <a:effectLst>
          <a:outerShdw blurRad="25400" dist="25400" dir="5520000" rotWithShape="0">
            <a:srgbClr val="FFFFFF">
              <a:alpha val="72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3200" b="0" i="1" u="none" strike="noStrike" cap="none" spc="0" normalizeH="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New_Template5">
  <a:themeElements>
    <a:clrScheme name="New_Template5">
      <a:dk1>
        <a:srgbClr val="000000"/>
      </a:dk1>
      <a:lt1>
        <a:srgbClr val="FFFFFF"/>
      </a:lt1>
      <a:dk2>
        <a:srgbClr val="615E5A"/>
      </a:dk2>
      <a:lt2>
        <a:srgbClr val="C8C1B8"/>
      </a:lt2>
      <a:accent1>
        <a:srgbClr val="899DBD"/>
      </a:accent1>
      <a:accent2>
        <a:srgbClr val="74A198"/>
      </a:accent2>
      <a:accent3>
        <a:srgbClr val="8A9759"/>
      </a:accent3>
      <a:accent4>
        <a:srgbClr val="CBA466"/>
      </a:accent4>
      <a:accent5>
        <a:srgbClr val="BB7B3F"/>
      </a:accent5>
      <a:accent6>
        <a:srgbClr val="BA6C5B"/>
      </a:accent6>
      <a:hlink>
        <a:srgbClr val="0000FF"/>
      </a:hlink>
      <a:folHlink>
        <a:srgbClr val="FF00FF"/>
      </a:folHlink>
    </a:clrScheme>
    <a:fontScheme name="New_Template5">
      <a:majorFont>
        <a:latin typeface="Avenir Next"/>
        <a:ea typeface="Avenir Next"/>
        <a:cs typeface="Avenir Next"/>
      </a:majorFont>
      <a:minorFont>
        <a:latin typeface="Avenir Next"/>
        <a:ea typeface="Avenir Next"/>
        <a:cs typeface="Avenir Next"/>
      </a:minorFont>
    </a:fontScheme>
    <a:fmtScheme name="New_Templat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760000" rotWithShape="0">
              <a:srgbClr val="FFFFFF">
                <a:alpha val="30000"/>
              </a:srgbClr>
            </a:outerShdw>
          </a:effectLst>
        </a:effectStyle>
        <a:effectStyle>
          <a:effectLst>
            <a:outerShdw blurRad="38100" dist="25400" dir="5760000" rotWithShape="0">
              <a:srgbClr val="FFFFFF">
                <a:alpha val="30000"/>
              </a:srgbClr>
            </a:outerShdw>
          </a:effectLst>
        </a:effectStyle>
        <a:effectStyle>
          <a:effectLst>
            <a:outerShdw blurRad="38100" dist="25400" dir="5760000" rotWithShape="0">
              <a:srgbClr val="FFFFFF">
                <a:alpha val="3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760000" rotWithShape="0">
            <a:srgbClr val="FFFFFF">
              <a:alpha val="3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E3B39"/>
            </a:solidFill>
            <a:effectLst>
              <a:outerShdw blurRad="25400" dist="12700" dir="4920000" rotWithShape="0">
                <a:srgbClr val="FFFFFF">
                  <a:alpha val="50000"/>
                </a:srgbClr>
              </a:outerShdw>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rgbClr val="575451">
              <a:alpha val="90000"/>
            </a:srgbClr>
          </a:solidFill>
          <a:prstDash val="solid"/>
          <a:miter lim="400000"/>
        </a:ln>
        <a:effectLst>
          <a:outerShdw blurRad="25400" dist="25400" dir="5520000" rotWithShape="0">
            <a:srgbClr val="FFFFFF">
              <a:alpha val="72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3200" b="0" i="1" u="none" strike="noStrike" cap="none" spc="0" normalizeH="0" baseline="0">
            <a:ln>
              <a:noFill/>
            </a:ln>
            <a:solidFill>
              <a:srgbClr val="5E524C"/>
            </a:solidFill>
            <a:effectLst>
              <a:outerShdw blurRad="25400" dist="25400" dir="5520000" rotWithShape="0">
                <a:srgbClr val="FFFFFF">
                  <a:alpha val="71999"/>
                </a:srgbClr>
              </a:outerShdw>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1057</Words>
  <Application>Microsoft Macintosh PowerPoint</Application>
  <PresentationFormat>Custom</PresentationFormat>
  <Paragraphs>79</Paragraphs>
  <Slides>19</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Avenir Next</vt:lpstr>
      <vt:lpstr>Avenir Next Demi Bold</vt:lpstr>
      <vt:lpstr>Avenir Next Medium</vt:lpstr>
      <vt:lpstr>Helvetica Neue</vt:lpstr>
      <vt:lpstr>New_Template5</vt:lpstr>
      <vt:lpstr>policy-making should be an anthropological concern: A debate</vt:lpstr>
      <vt:lpstr>anthropology’s self-doubt</vt:lpstr>
      <vt:lpstr>Tim ingold’s problems with anthropology</vt:lpstr>
      <vt:lpstr>is anthropology still relevant? </vt:lpstr>
      <vt:lpstr>what is anthropology? </vt:lpstr>
      <vt:lpstr>PowerPoint Presentation</vt:lpstr>
      <vt:lpstr>Anthropology and policy making</vt:lpstr>
      <vt:lpstr>PowerPoint Presentation</vt:lpstr>
      <vt:lpstr>a current issue:   Repatriation  a.k.a  the return of the cultural artefacts</vt:lpstr>
      <vt:lpstr>repatriation</vt:lpstr>
      <vt:lpstr>PowerPoint Presentation</vt:lpstr>
      <vt:lpstr>heritage timeline</vt:lpstr>
      <vt:lpstr>heritage timeline</vt:lpstr>
      <vt:lpstr>heritage timeline</vt:lpstr>
      <vt:lpstr>PowerPoint Presentation</vt:lpstr>
      <vt:lpstr>anthropology &amp; heritage</vt:lpstr>
      <vt:lpstr>PowerPoint Presentation</vt:lpstr>
      <vt:lpstr>role of the anthropologist</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policy-making should be an anthropological concern: A debate</dc:title>
  <cp:lastModifiedBy>Fathimath Malsa Maaz</cp:lastModifiedBy>
  <cp:revision>1</cp:revision>
  <dcterms:modified xsi:type="dcterms:W3CDTF">2019-01-18T17:26:25Z</dcterms:modified>
</cp:coreProperties>
</file>