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67" r:id="rId3"/>
    <p:sldId id="257" r:id="rId4"/>
    <p:sldId id="258" r:id="rId5"/>
    <p:sldId id="259" r:id="rId6"/>
    <p:sldId id="261" r:id="rId7"/>
    <p:sldId id="262" r:id="rId8"/>
    <p:sldId id="272" r:id="rId9"/>
    <p:sldId id="264" r:id="rId10"/>
    <p:sldId id="265" r:id="rId11"/>
    <p:sldId id="274" r:id="rId12"/>
    <p:sldId id="273" r:id="rId13"/>
    <p:sldId id="269" r:id="rId14"/>
    <p:sldId id="270" r:id="rId15"/>
    <p:sldId id="27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6BFA1"/>
    <a:srgbClr val="EDDDC6"/>
    <a:srgbClr val="645647"/>
    <a:srgbClr val="A29689"/>
    <a:srgbClr val="E7D7C5"/>
    <a:srgbClr val="F2E7DB"/>
    <a:srgbClr val="726557"/>
    <a:srgbClr val="FFCE6D"/>
    <a:srgbClr val="745A41"/>
    <a:srgbClr val="C4B4A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30C1B90-A922-A84D-89EE-9B59CC91E14E}" v="1243" dt="2026-06-22T02:15:58.98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157"/>
    <p:restoredTop sz="94637"/>
  </p:normalViewPr>
  <p:slideViewPr>
    <p:cSldViewPr snapToGrid="0">
      <p:cViewPr varScale="1">
        <p:scale>
          <a:sx n="112" d="100"/>
          <a:sy n="112" d="100"/>
        </p:scale>
        <p:origin x="216" y="9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tasha Wilson (2506841)" userId="b343e092-7e96-4374-a7a0-3489ccba9e58" providerId="ADAL" clId="{14A6A32A-C051-5401-8FC4-F94573AD7CF4}"/>
    <pc:docChg chg="undo custSel addSld delSld modSld">
      <pc:chgData name="Natasha Wilson (2506841)" userId="b343e092-7e96-4374-a7a0-3489ccba9e58" providerId="ADAL" clId="{14A6A32A-C051-5401-8FC4-F94573AD7CF4}" dt="2026-06-22T02:22:41.233" v="6526" actId="29295"/>
      <pc:docMkLst>
        <pc:docMk/>
      </pc:docMkLst>
      <pc:sldChg chg="addSp delSp modSp mod modTransition delAnim modAnim">
        <pc:chgData name="Natasha Wilson (2506841)" userId="b343e092-7e96-4374-a7a0-3489ccba9e58" providerId="ADAL" clId="{14A6A32A-C051-5401-8FC4-F94573AD7CF4}" dt="2026-06-22T01:12:54.354" v="5557"/>
        <pc:sldMkLst>
          <pc:docMk/>
          <pc:sldMk cId="1806504397" sldId="256"/>
        </pc:sldMkLst>
        <pc:spChg chg="add mod">
          <ac:chgData name="Natasha Wilson (2506841)" userId="b343e092-7e96-4374-a7a0-3489ccba9e58" providerId="ADAL" clId="{14A6A32A-C051-5401-8FC4-F94573AD7CF4}" dt="2026-06-22T01:00:31.798" v="5489" actId="2"/>
          <ac:spMkLst>
            <pc:docMk/>
            <pc:sldMk cId="1806504397" sldId="256"/>
            <ac:spMk id="6" creationId="{140244DA-06CB-8BBE-CCF3-4B508B60256F}"/>
          </ac:spMkLst>
        </pc:spChg>
        <pc:spChg chg="add mod">
          <ac:chgData name="Natasha Wilson (2506841)" userId="b343e092-7e96-4374-a7a0-3489ccba9e58" providerId="ADAL" clId="{14A6A32A-C051-5401-8FC4-F94573AD7CF4}" dt="2026-06-21T21:37:45.220" v="2651" actId="255"/>
          <ac:spMkLst>
            <pc:docMk/>
            <pc:sldMk cId="1806504397" sldId="256"/>
            <ac:spMk id="7" creationId="{31921DDD-2126-E558-D408-A21F26D352E9}"/>
          </ac:spMkLst>
        </pc:spChg>
        <pc:spChg chg="add del mod">
          <ac:chgData name="Natasha Wilson (2506841)" userId="b343e092-7e96-4374-a7a0-3489ccba9e58" providerId="ADAL" clId="{14A6A32A-C051-5401-8FC4-F94573AD7CF4}" dt="2026-06-21T21:35:15.767" v="2585" actId="478"/>
          <ac:spMkLst>
            <pc:docMk/>
            <pc:sldMk cId="1806504397" sldId="256"/>
            <ac:spMk id="8" creationId="{12927635-F46E-30F1-2C4F-74754E7485F0}"/>
          </ac:spMkLst>
        </pc:spChg>
        <pc:spChg chg="add mod">
          <ac:chgData name="Natasha Wilson (2506841)" userId="b343e092-7e96-4374-a7a0-3489ccba9e58" providerId="ADAL" clId="{14A6A32A-C051-5401-8FC4-F94573AD7CF4}" dt="2026-06-21T21:38:11.981" v="2654" actId="1076"/>
          <ac:spMkLst>
            <pc:docMk/>
            <pc:sldMk cId="1806504397" sldId="256"/>
            <ac:spMk id="9" creationId="{3F777665-5638-43E5-3ACA-BE0EA3774B7C}"/>
          </ac:spMkLst>
        </pc:spChg>
        <pc:spChg chg="add">
          <ac:chgData name="Natasha Wilson (2506841)" userId="b343e092-7e96-4374-a7a0-3489ccba9e58" providerId="ADAL" clId="{14A6A32A-C051-5401-8FC4-F94573AD7CF4}" dt="2026-06-21T21:32:20.164" v="2481" actId="26606"/>
          <ac:spMkLst>
            <pc:docMk/>
            <pc:sldMk cId="1806504397" sldId="256"/>
            <ac:spMk id="10" creationId="{8950AD4C-6AF3-49F8-94E1-DBCAFB39478B}"/>
          </ac:spMkLst>
        </pc:spChg>
        <pc:spChg chg="add mod">
          <ac:chgData name="Natasha Wilson (2506841)" userId="b343e092-7e96-4374-a7a0-3489ccba9e58" providerId="ADAL" clId="{14A6A32A-C051-5401-8FC4-F94573AD7CF4}" dt="2026-06-22T00:36:44.552" v="5238" actId="20577"/>
          <ac:spMkLst>
            <pc:docMk/>
            <pc:sldMk cId="1806504397" sldId="256"/>
            <ac:spMk id="11" creationId="{BC8D2DC2-5AA3-6B35-5685-C941B475A567}"/>
          </ac:spMkLst>
        </pc:spChg>
        <pc:spChg chg="add">
          <ac:chgData name="Natasha Wilson (2506841)" userId="b343e092-7e96-4374-a7a0-3489ccba9e58" providerId="ADAL" clId="{14A6A32A-C051-5401-8FC4-F94573AD7CF4}" dt="2026-06-21T21:32:20.164" v="2481" actId="26606"/>
          <ac:spMkLst>
            <pc:docMk/>
            <pc:sldMk cId="1806504397" sldId="256"/>
            <ac:spMk id="12" creationId="{8DBEAE55-3EA1-41D7-A212-5F7D8986C1F2}"/>
          </ac:spMkLst>
        </pc:spChg>
        <pc:spChg chg="add">
          <ac:chgData name="Natasha Wilson (2506841)" userId="b343e092-7e96-4374-a7a0-3489ccba9e58" providerId="ADAL" clId="{14A6A32A-C051-5401-8FC4-F94573AD7CF4}" dt="2026-06-21T21:32:20.164" v="2481" actId="26606"/>
          <ac:spMkLst>
            <pc:docMk/>
            <pc:sldMk cId="1806504397" sldId="256"/>
            <ac:spMk id="14" creationId="{CFC5F0E7-644F-4101-BE72-12825CF537E7}"/>
          </ac:spMkLst>
        </pc:spChg>
        <pc:spChg chg="add mod">
          <ac:chgData name="Natasha Wilson (2506841)" userId="b343e092-7e96-4374-a7a0-3489ccba9e58" providerId="ADAL" clId="{14A6A32A-C051-5401-8FC4-F94573AD7CF4}" dt="2026-06-22T00:37:49.236" v="5263" actId="1076"/>
          <ac:spMkLst>
            <pc:docMk/>
            <pc:sldMk cId="1806504397" sldId="256"/>
            <ac:spMk id="15" creationId="{EB1186B2-B231-416A-757B-796C1B4828E3}"/>
          </ac:spMkLst>
        </pc:spChg>
        <pc:spChg chg="add">
          <ac:chgData name="Natasha Wilson (2506841)" userId="b343e092-7e96-4374-a7a0-3489ccba9e58" providerId="ADAL" clId="{14A6A32A-C051-5401-8FC4-F94573AD7CF4}" dt="2026-06-21T21:32:20.164" v="2481" actId="26606"/>
          <ac:spMkLst>
            <pc:docMk/>
            <pc:sldMk cId="1806504397" sldId="256"/>
            <ac:spMk id="16" creationId="{B1F9B6B4-B0C4-45C6-A086-901C960D03E7}"/>
          </ac:spMkLst>
        </pc:spChg>
        <pc:spChg chg="del">
          <ac:chgData name="Natasha Wilson (2506841)" userId="b343e092-7e96-4374-a7a0-3489ccba9e58" providerId="ADAL" clId="{14A6A32A-C051-5401-8FC4-F94573AD7CF4}" dt="2026-06-21T21:29:16.325" v="2248" actId="26606"/>
          <ac:spMkLst>
            <pc:docMk/>
            <pc:sldMk cId="1806504397" sldId="256"/>
            <ac:spMk id="88" creationId="{42A4FC2C-047E-45A5-965D-8E1E3BF09BC6}"/>
          </ac:spMkLst>
        </pc:spChg>
        <pc:spChg chg="add del">
          <ac:chgData name="Natasha Wilson (2506841)" userId="b343e092-7e96-4374-a7a0-3489ccba9e58" providerId="ADAL" clId="{14A6A32A-C051-5401-8FC4-F94573AD7CF4}" dt="2026-06-21T21:30:01.739" v="2337" actId="26606"/>
          <ac:spMkLst>
            <pc:docMk/>
            <pc:sldMk cId="1806504397" sldId="256"/>
            <ac:spMk id="93" creationId="{42A4FC2C-047E-45A5-965D-8E1E3BF09BC6}"/>
          </ac:spMkLst>
        </pc:spChg>
        <pc:spChg chg="add del">
          <ac:chgData name="Natasha Wilson (2506841)" userId="b343e092-7e96-4374-a7a0-3489ccba9e58" providerId="ADAL" clId="{14A6A32A-C051-5401-8FC4-F94573AD7CF4}" dt="2026-06-21T21:30:29.865" v="2410" actId="26606"/>
          <ac:spMkLst>
            <pc:docMk/>
            <pc:sldMk cId="1806504397" sldId="256"/>
            <ac:spMk id="98" creationId="{42A4FC2C-047E-45A5-965D-8E1E3BF09BC6}"/>
          </ac:spMkLst>
        </pc:spChg>
        <pc:picChg chg="add del mod ord">
          <ac:chgData name="Natasha Wilson (2506841)" userId="b343e092-7e96-4374-a7a0-3489ccba9e58" providerId="ADAL" clId="{14A6A32A-C051-5401-8FC4-F94573AD7CF4}" dt="2026-06-21T21:32:08.342" v="2480" actId="478"/>
          <ac:picMkLst>
            <pc:docMk/>
            <pc:sldMk cId="1806504397" sldId="256"/>
            <ac:picMk id="3" creationId="{91D272A6-0DD4-530C-52B6-5F6A077FC450}"/>
          </ac:picMkLst>
        </pc:picChg>
        <pc:picChg chg="add mod">
          <ac:chgData name="Natasha Wilson (2506841)" userId="b343e092-7e96-4374-a7a0-3489ccba9e58" providerId="ADAL" clId="{14A6A32A-C051-5401-8FC4-F94573AD7CF4}" dt="2026-06-21T21:36:26.331" v="2637" actId="1076"/>
          <ac:picMkLst>
            <pc:docMk/>
            <pc:sldMk cId="1806504397" sldId="256"/>
            <ac:picMk id="5" creationId="{FADDC946-D433-F901-6C17-B14CCA1EBDD4}"/>
          </ac:picMkLst>
        </pc:picChg>
        <pc:picChg chg="add del mod">
          <ac:chgData name="Natasha Wilson (2506841)" userId="b343e092-7e96-4374-a7a0-3489ccba9e58" providerId="ADAL" clId="{14A6A32A-C051-5401-8FC4-F94573AD7CF4}" dt="2026-06-22T00:36:08.223" v="5232" actId="478"/>
          <ac:picMkLst>
            <pc:docMk/>
            <pc:sldMk cId="1806504397" sldId="256"/>
            <ac:picMk id="13" creationId="{1930EF97-2781-82D5-2A32-B2624D0B44A1}"/>
          </ac:picMkLst>
        </pc:picChg>
        <pc:picChg chg="add del mod">
          <ac:chgData name="Natasha Wilson (2506841)" userId="b343e092-7e96-4374-a7a0-3489ccba9e58" providerId="ADAL" clId="{14A6A32A-C051-5401-8FC4-F94573AD7CF4}" dt="2026-06-22T00:41:20.268" v="5274" actId="478"/>
          <ac:picMkLst>
            <pc:docMk/>
            <pc:sldMk cId="1806504397" sldId="256"/>
            <ac:picMk id="17" creationId="{F73E874D-F7B2-475B-E24A-2DFD8D9CB96C}"/>
          </ac:picMkLst>
        </pc:picChg>
        <pc:picChg chg="add mod">
          <ac:chgData name="Natasha Wilson (2506841)" userId="b343e092-7e96-4374-a7a0-3489ccba9e58" providerId="ADAL" clId="{14A6A32A-C051-5401-8FC4-F94573AD7CF4}" dt="2026-06-22T00:41:25.611" v="5275" actId="1076"/>
          <ac:picMkLst>
            <pc:docMk/>
            <pc:sldMk cId="1806504397" sldId="256"/>
            <ac:picMk id="18" creationId="{7A5EDD32-6052-77C0-0438-9B0695A7F042}"/>
          </ac:picMkLst>
        </pc:picChg>
        <pc:picChg chg="del">
          <ac:chgData name="Natasha Wilson (2506841)" userId="b343e092-7e96-4374-a7a0-3489ccba9e58" providerId="ADAL" clId="{14A6A32A-C051-5401-8FC4-F94573AD7CF4}" dt="2026-06-21T21:28:38.632" v="2246" actId="478"/>
          <ac:picMkLst>
            <pc:docMk/>
            <pc:sldMk cId="1806504397" sldId="256"/>
            <ac:picMk id="83" creationId="{39C7D697-98EE-1875-8ABE-A5654A1525C9}"/>
          </ac:picMkLst>
        </pc:picChg>
      </pc:sldChg>
      <pc:sldChg chg="addSp delSp modSp mod modTransition delAnim modAnim">
        <pc:chgData name="Natasha Wilson (2506841)" userId="b343e092-7e96-4374-a7a0-3489ccba9e58" providerId="ADAL" clId="{14A6A32A-C051-5401-8FC4-F94573AD7CF4}" dt="2026-06-22T01:20:37.790" v="5575"/>
        <pc:sldMkLst>
          <pc:docMk/>
          <pc:sldMk cId="2290006031" sldId="257"/>
        </pc:sldMkLst>
        <pc:spChg chg="del mod">
          <ac:chgData name="Natasha Wilson (2506841)" userId="b343e092-7e96-4374-a7a0-3489ccba9e58" providerId="ADAL" clId="{14A6A32A-C051-5401-8FC4-F94573AD7CF4}" dt="2026-06-21T19:54:46.017" v="1921" actId="478"/>
          <ac:spMkLst>
            <pc:docMk/>
            <pc:sldMk cId="2290006031" sldId="257"/>
            <ac:spMk id="2" creationId="{51B2581A-A6A9-39FE-1011-19DECF2BB7F3}"/>
          </ac:spMkLst>
        </pc:spChg>
        <pc:spChg chg="del mod">
          <ac:chgData name="Natasha Wilson (2506841)" userId="b343e092-7e96-4374-a7a0-3489ccba9e58" providerId="ADAL" clId="{14A6A32A-C051-5401-8FC4-F94573AD7CF4}" dt="2026-06-21T19:56:15.789" v="1942" actId="478"/>
          <ac:spMkLst>
            <pc:docMk/>
            <pc:sldMk cId="2290006031" sldId="257"/>
            <ac:spMk id="3" creationId="{0887AF33-76CD-9342-103B-0AEE0B7F33BD}"/>
          </ac:spMkLst>
        </pc:spChg>
        <pc:spChg chg="add mod">
          <ac:chgData name="Natasha Wilson (2506841)" userId="b343e092-7e96-4374-a7a0-3489ccba9e58" providerId="ADAL" clId="{14A6A32A-C051-5401-8FC4-F94573AD7CF4}" dt="2026-06-21T15:42:33.593" v="1375" actId="114"/>
          <ac:spMkLst>
            <pc:docMk/>
            <pc:sldMk cId="2290006031" sldId="257"/>
            <ac:spMk id="11" creationId="{D5CB895D-76D3-1A66-5756-D57B5A94A136}"/>
          </ac:spMkLst>
        </pc:spChg>
        <pc:spChg chg="add del mod">
          <ac:chgData name="Natasha Wilson (2506841)" userId="b343e092-7e96-4374-a7a0-3489ccba9e58" providerId="ADAL" clId="{14A6A32A-C051-5401-8FC4-F94573AD7CF4}" dt="2026-06-21T19:54:46.434" v="1923"/>
          <ac:spMkLst>
            <pc:docMk/>
            <pc:sldMk cId="2290006031" sldId="257"/>
            <ac:spMk id="12" creationId="{D2155DFB-E43D-D654-32E9-D646525AB9D9}"/>
          </ac:spMkLst>
        </pc:spChg>
        <pc:spChg chg="add mod">
          <ac:chgData name="Natasha Wilson (2506841)" userId="b343e092-7e96-4374-a7a0-3489ccba9e58" providerId="ADAL" clId="{14A6A32A-C051-5401-8FC4-F94573AD7CF4}" dt="2026-06-21T19:57:48.212" v="1966" actId="1076"/>
          <ac:spMkLst>
            <pc:docMk/>
            <pc:sldMk cId="2290006031" sldId="257"/>
            <ac:spMk id="13" creationId="{FE2C1082-63E2-90CE-AAF0-F3EC05A3F084}"/>
          </ac:spMkLst>
        </pc:spChg>
        <pc:spChg chg="add mod">
          <ac:chgData name="Natasha Wilson (2506841)" userId="b343e092-7e96-4374-a7a0-3489ccba9e58" providerId="ADAL" clId="{14A6A32A-C051-5401-8FC4-F94573AD7CF4}" dt="2026-06-21T19:57:58.752" v="1968" actId="1076"/>
          <ac:spMkLst>
            <pc:docMk/>
            <pc:sldMk cId="2290006031" sldId="257"/>
            <ac:spMk id="14" creationId="{220789F1-27A8-D67C-10ED-4807183D0938}"/>
          </ac:spMkLst>
        </pc:spChg>
        <pc:spChg chg="add mod">
          <ac:chgData name="Natasha Wilson (2506841)" userId="b343e092-7e96-4374-a7a0-3489ccba9e58" providerId="ADAL" clId="{14A6A32A-C051-5401-8FC4-F94573AD7CF4}" dt="2026-06-21T19:57:36.129" v="1963" actId="1076"/>
          <ac:spMkLst>
            <pc:docMk/>
            <pc:sldMk cId="2290006031" sldId="257"/>
            <ac:spMk id="16" creationId="{193F094B-2310-EFA6-EFD3-C991E97B4691}"/>
          </ac:spMkLst>
        </pc:spChg>
        <pc:spChg chg="add del mod">
          <ac:chgData name="Natasha Wilson (2506841)" userId="b343e092-7e96-4374-a7a0-3489ccba9e58" providerId="ADAL" clId="{14A6A32A-C051-5401-8FC4-F94573AD7CF4}" dt="2026-06-21T19:56:21.304" v="1944" actId="478"/>
          <ac:spMkLst>
            <pc:docMk/>
            <pc:sldMk cId="2290006031" sldId="257"/>
            <ac:spMk id="19" creationId="{4F019422-FD35-B51D-CA15-341DC5416A9F}"/>
          </ac:spMkLst>
        </pc:spChg>
        <pc:picChg chg="mod">
          <ac:chgData name="Natasha Wilson (2506841)" userId="b343e092-7e96-4374-a7a0-3489ccba9e58" providerId="ADAL" clId="{14A6A32A-C051-5401-8FC4-F94573AD7CF4}" dt="2026-06-21T19:58:16.694" v="2012" actId="1076"/>
          <ac:picMkLst>
            <pc:docMk/>
            <pc:sldMk cId="2290006031" sldId="257"/>
            <ac:picMk id="5" creationId="{86DC716C-6175-27D3-A3CA-E766402ABE44}"/>
          </ac:picMkLst>
        </pc:picChg>
      </pc:sldChg>
      <pc:sldChg chg="addSp delSp modSp mod modTransition delAnim modAnim">
        <pc:chgData name="Natasha Wilson (2506841)" userId="b343e092-7e96-4374-a7a0-3489ccba9e58" providerId="ADAL" clId="{14A6A32A-C051-5401-8FC4-F94573AD7CF4}" dt="2026-06-22T01:21:49.666" v="5577"/>
        <pc:sldMkLst>
          <pc:docMk/>
          <pc:sldMk cId="2994729106" sldId="258"/>
        </pc:sldMkLst>
        <pc:spChg chg="del mod">
          <ac:chgData name="Natasha Wilson (2506841)" userId="b343e092-7e96-4374-a7a0-3489ccba9e58" providerId="ADAL" clId="{14A6A32A-C051-5401-8FC4-F94573AD7CF4}" dt="2026-06-21T19:59:40.119" v="2022" actId="478"/>
          <ac:spMkLst>
            <pc:docMk/>
            <pc:sldMk cId="2994729106" sldId="258"/>
            <ac:spMk id="2" creationId="{F0AE9B43-23C5-9E36-9F6A-F6892D092814}"/>
          </ac:spMkLst>
        </pc:spChg>
        <pc:spChg chg="del mod">
          <ac:chgData name="Natasha Wilson (2506841)" userId="b343e092-7e96-4374-a7a0-3489ccba9e58" providerId="ADAL" clId="{14A6A32A-C051-5401-8FC4-F94573AD7CF4}" dt="2026-06-21T20:02:01.505" v="2044" actId="478"/>
          <ac:spMkLst>
            <pc:docMk/>
            <pc:sldMk cId="2994729106" sldId="258"/>
            <ac:spMk id="3" creationId="{98AFC206-1257-C4FB-7690-53448955A59F}"/>
          </ac:spMkLst>
        </pc:spChg>
        <pc:spChg chg="add mod">
          <ac:chgData name="Natasha Wilson (2506841)" userId="b343e092-7e96-4374-a7a0-3489ccba9e58" providerId="ADAL" clId="{14A6A32A-C051-5401-8FC4-F94573AD7CF4}" dt="2026-06-22T00:47:32.610" v="5416" actId="207"/>
          <ac:spMkLst>
            <pc:docMk/>
            <pc:sldMk cId="2994729106" sldId="258"/>
            <ac:spMk id="11" creationId="{45AC0E19-7839-8EAA-2CFF-54E4F2310A0B}"/>
          </ac:spMkLst>
        </pc:spChg>
        <pc:spChg chg="add mod">
          <ac:chgData name="Natasha Wilson (2506841)" userId="b343e092-7e96-4374-a7a0-3489ccba9e58" providerId="ADAL" clId="{14A6A32A-C051-5401-8FC4-F94573AD7CF4}" dt="2026-06-21T21:58:33.365" v="2836" actId="255"/>
          <ac:spMkLst>
            <pc:docMk/>
            <pc:sldMk cId="2994729106" sldId="258"/>
            <ac:spMk id="13" creationId="{2F9F3217-5986-6E50-246D-CBB64866DFAE}"/>
          </ac:spMkLst>
        </pc:spChg>
        <pc:spChg chg="add mod">
          <ac:chgData name="Natasha Wilson (2506841)" userId="b343e092-7e96-4374-a7a0-3489ccba9e58" providerId="ADAL" clId="{14A6A32A-C051-5401-8FC4-F94573AD7CF4}" dt="2026-06-21T21:58:18.064" v="2833" actId="255"/>
          <ac:spMkLst>
            <pc:docMk/>
            <pc:sldMk cId="2994729106" sldId="258"/>
            <ac:spMk id="14" creationId="{56A1BFF7-9FDC-0F3D-540E-D0A74AFEA025}"/>
          </ac:spMkLst>
        </pc:spChg>
        <pc:spChg chg="add mod">
          <ac:chgData name="Natasha Wilson (2506841)" userId="b343e092-7e96-4374-a7a0-3489ccba9e58" providerId="ADAL" clId="{14A6A32A-C051-5401-8FC4-F94573AD7CF4}" dt="2026-06-21T21:58:41.050" v="2837" actId="113"/>
          <ac:spMkLst>
            <pc:docMk/>
            <pc:sldMk cId="2994729106" sldId="258"/>
            <ac:spMk id="16" creationId="{60397413-51F2-81D4-BB19-02DBD863E69F}"/>
          </ac:spMkLst>
        </pc:spChg>
        <pc:spChg chg="add mod">
          <ac:chgData name="Natasha Wilson (2506841)" userId="b343e092-7e96-4374-a7a0-3489ccba9e58" providerId="ADAL" clId="{14A6A32A-C051-5401-8FC4-F94573AD7CF4}" dt="2026-06-21T21:58:44.497" v="2838" actId="113"/>
          <ac:spMkLst>
            <pc:docMk/>
            <pc:sldMk cId="2994729106" sldId="258"/>
            <ac:spMk id="18" creationId="{113659D2-D125-E8A9-DD74-907B24777CE6}"/>
          </ac:spMkLst>
        </pc:spChg>
        <pc:spChg chg="add del mod">
          <ac:chgData name="Natasha Wilson (2506841)" userId="b343e092-7e96-4374-a7a0-3489ccba9e58" providerId="ADAL" clId="{14A6A32A-C051-5401-8FC4-F94573AD7CF4}" dt="2026-06-21T20:02:05.703" v="2046" actId="478"/>
          <ac:spMkLst>
            <pc:docMk/>
            <pc:sldMk cId="2994729106" sldId="258"/>
            <ac:spMk id="35" creationId="{31C899D1-EBD1-A579-659E-C9624A856B3B}"/>
          </ac:spMkLst>
        </pc:spChg>
        <pc:picChg chg="mod">
          <ac:chgData name="Natasha Wilson (2506841)" userId="b343e092-7e96-4374-a7a0-3489ccba9e58" providerId="ADAL" clId="{14A6A32A-C051-5401-8FC4-F94573AD7CF4}" dt="2026-06-21T20:06:04.481" v="2088" actId="1076"/>
          <ac:picMkLst>
            <pc:docMk/>
            <pc:sldMk cId="2994729106" sldId="258"/>
            <ac:picMk id="4" creationId="{C110F954-3563-6575-27E4-A84B014B0C8F}"/>
          </ac:picMkLst>
        </pc:picChg>
        <pc:picChg chg="mod">
          <ac:chgData name="Natasha Wilson (2506841)" userId="b343e092-7e96-4374-a7a0-3489ccba9e58" providerId="ADAL" clId="{14A6A32A-C051-5401-8FC4-F94573AD7CF4}" dt="2026-06-21T20:06:08.765" v="2089" actId="1076"/>
          <ac:picMkLst>
            <pc:docMk/>
            <pc:sldMk cId="2994729106" sldId="258"/>
            <ac:picMk id="6" creationId="{9D1367D2-9196-07BA-721B-C993BC8C0D09}"/>
          </ac:picMkLst>
        </pc:picChg>
        <pc:picChg chg="mod">
          <ac:chgData name="Natasha Wilson (2506841)" userId="b343e092-7e96-4374-a7a0-3489ccba9e58" providerId="ADAL" clId="{14A6A32A-C051-5401-8FC4-F94573AD7CF4}" dt="2026-06-21T21:59:22.776" v="2840" actId="1076"/>
          <ac:picMkLst>
            <pc:docMk/>
            <pc:sldMk cId="2994729106" sldId="258"/>
            <ac:picMk id="9" creationId="{934BBE1C-8A32-C371-3026-B16229F58F6A}"/>
          </ac:picMkLst>
        </pc:picChg>
      </pc:sldChg>
      <pc:sldChg chg="addSp delSp modSp mod modTransition modAnim">
        <pc:chgData name="Natasha Wilson (2506841)" userId="b343e092-7e96-4374-a7a0-3489ccba9e58" providerId="ADAL" clId="{14A6A32A-C051-5401-8FC4-F94573AD7CF4}" dt="2026-06-22T01:02:20.793" v="5499"/>
        <pc:sldMkLst>
          <pc:docMk/>
          <pc:sldMk cId="1308119820" sldId="259"/>
        </pc:sldMkLst>
        <pc:spChg chg="add mod">
          <ac:chgData name="Natasha Wilson (2506841)" userId="b343e092-7e96-4374-a7a0-3489ccba9e58" providerId="ADAL" clId="{14A6A32A-C051-5401-8FC4-F94573AD7CF4}" dt="2026-06-21T22:08:10.207" v="2999" actId="207"/>
          <ac:spMkLst>
            <pc:docMk/>
            <pc:sldMk cId="1308119820" sldId="259"/>
            <ac:spMk id="2" creationId="{0EEAB67C-3C0F-76A1-D4DA-995872BD637E}"/>
          </ac:spMkLst>
        </pc:spChg>
        <pc:spChg chg="del mod">
          <ac:chgData name="Natasha Wilson (2506841)" userId="b343e092-7e96-4374-a7a0-3489ccba9e58" providerId="ADAL" clId="{14A6A32A-C051-5401-8FC4-F94573AD7CF4}" dt="2026-06-21T20:18:05.809" v="2108" actId="478"/>
          <ac:spMkLst>
            <pc:docMk/>
            <pc:sldMk cId="1308119820" sldId="259"/>
            <ac:spMk id="5" creationId="{ABB66DB8-037B-F008-AA8C-6FEEEF759066}"/>
          </ac:spMkLst>
        </pc:spChg>
        <pc:spChg chg="del mod">
          <ac:chgData name="Natasha Wilson (2506841)" userId="b343e092-7e96-4374-a7a0-3489ccba9e58" providerId="ADAL" clId="{14A6A32A-C051-5401-8FC4-F94573AD7CF4}" dt="2026-06-21T20:19:57.979" v="2131" actId="478"/>
          <ac:spMkLst>
            <pc:docMk/>
            <pc:sldMk cId="1308119820" sldId="259"/>
            <ac:spMk id="9" creationId="{F3FBBD69-D01E-E71C-564C-CCCA8FD0A965}"/>
          </ac:spMkLst>
        </pc:spChg>
        <pc:spChg chg="add mod">
          <ac:chgData name="Natasha Wilson (2506841)" userId="b343e092-7e96-4374-a7a0-3489ccba9e58" providerId="ADAL" clId="{14A6A32A-C051-5401-8FC4-F94573AD7CF4}" dt="2026-06-22T01:00:40.566" v="5491" actId="2"/>
          <ac:spMkLst>
            <pc:docMk/>
            <pc:sldMk cId="1308119820" sldId="259"/>
            <ac:spMk id="13" creationId="{DEC94AC4-38F2-ADD7-1B4C-EEF64F1221BD}"/>
          </ac:spMkLst>
        </pc:spChg>
        <pc:spChg chg="add mod">
          <ac:chgData name="Natasha Wilson (2506841)" userId="b343e092-7e96-4374-a7a0-3489ccba9e58" providerId="ADAL" clId="{14A6A32A-C051-5401-8FC4-F94573AD7CF4}" dt="2026-06-21T22:04:49.624" v="2954" actId="20577"/>
          <ac:spMkLst>
            <pc:docMk/>
            <pc:sldMk cId="1308119820" sldId="259"/>
            <ac:spMk id="14" creationId="{47118DF6-BAE4-3EFE-9F6A-51EB854F1494}"/>
          </ac:spMkLst>
        </pc:spChg>
        <pc:spChg chg="add del mod">
          <ac:chgData name="Natasha Wilson (2506841)" userId="b343e092-7e96-4374-a7a0-3489ccba9e58" providerId="ADAL" clId="{14A6A32A-C051-5401-8FC4-F94573AD7CF4}" dt="2026-06-21T20:18:09.770" v="2110" actId="478"/>
          <ac:spMkLst>
            <pc:docMk/>
            <pc:sldMk cId="1308119820" sldId="259"/>
            <ac:spMk id="16" creationId="{7DA7272A-8007-55A1-22BC-472BF6A3671C}"/>
          </ac:spMkLst>
        </pc:spChg>
        <pc:spChg chg="add mod">
          <ac:chgData name="Natasha Wilson (2506841)" userId="b343e092-7e96-4374-a7a0-3489ccba9e58" providerId="ADAL" clId="{14A6A32A-C051-5401-8FC4-F94573AD7CF4}" dt="2026-06-21T22:03:26.646" v="2922" actId="20577"/>
          <ac:spMkLst>
            <pc:docMk/>
            <pc:sldMk cId="1308119820" sldId="259"/>
            <ac:spMk id="18" creationId="{1D2C7DB5-1355-3873-FED1-E8ED2D09206A}"/>
          </ac:spMkLst>
        </pc:spChg>
        <pc:spChg chg="add mod">
          <ac:chgData name="Natasha Wilson (2506841)" userId="b343e092-7e96-4374-a7a0-3489ccba9e58" providerId="ADAL" clId="{14A6A32A-C051-5401-8FC4-F94573AD7CF4}" dt="2026-06-22T01:00:43.182" v="5492" actId="313"/>
          <ac:spMkLst>
            <pc:docMk/>
            <pc:sldMk cId="1308119820" sldId="259"/>
            <ac:spMk id="29" creationId="{30ED6E33-C672-2B98-44A6-DF18A59C88B7}"/>
          </ac:spMkLst>
        </pc:spChg>
        <pc:spChg chg="add del mod">
          <ac:chgData name="Natasha Wilson (2506841)" userId="b343e092-7e96-4374-a7a0-3489ccba9e58" providerId="ADAL" clId="{14A6A32A-C051-5401-8FC4-F94573AD7CF4}" dt="2026-06-21T20:20:01.795" v="2133" actId="478"/>
          <ac:spMkLst>
            <pc:docMk/>
            <pc:sldMk cId="1308119820" sldId="259"/>
            <ac:spMk id="34" creationId="{EB8949A6-70B8-8D66-9BCA-E542B2D08F3C}"/>
          </ac:spMkLst>
        </pc:spChg>
        <pc:picChg chg="mod">
          <ac:chgData name="Natasha Wilson (2506841)" userId="b343e092-7e96-4374-a7a0-3489ccba9e58" providerId="ADAL" clId="{14A6A32A-C051-5401-8FC4-F94573AD7CF4}" dt="2026-06-21T22:01:33.496" v="2871" actId="1076"/>
          <ac:picMkLst>
            <pc:docMk/>
            <pc:sldMk cId="1308119820" sldId="259"/>
            <ac:picMk id="12" creationId="{A709BBB8-A60C-2A48-124F-957F2327BA57}"/>
          </ac:picMkLst>
        </pc:picChg>
      </pc:sldChg>
      <pc:sldChg chg="addSp delSp modSp del mod modTransition delAnim modAnim">
        <pc:chgData name="Natasha Wilson (2506841)" userId="b343e092-7e96-4374-a7a0-3489ccba9e58" providerId="ADAL" clId="{14A6A32A-C051-5401-8FC4-F94573AD7CF4}" dt="2026-06-21T22:08:37.979" v="3000" actId="2696"/>
        <pc:sldMkLst>
          <pc:docMk/>
          <pc:sldMk cId="1604220509" sldId="260"/>
        </pc:sldMkLst>
        <pc:spChg chg="del mod">
          <ac:chgData name="Natasha Wilson (2506841)" userId="b343e092-7e96-4374-a7a0-3489ccba9e58" providerId="ADAL" clId="{14A6A32A-C051-5401-8FC4-F94573AD7CF4}" dt="2026-06-21T20:24:13.696" v="2168" actId="478"/>
          <ac:spMkLst>
            <pc:docMk/>
            <pc:sldMk cId="1604220509" sldId="260"/>
            <ac:spMk id="2" creationId="{1CF1EE4F-C989-7CCD-F5F7-830A2B6FFE54}"/>
          </ac:spMkLst>
        </pc:spChg>
        <pc:spChg chg="mod">
          <ac:chgData name="Natasha Wilson (2506841)" userId="b343e092-7e96-4374-a7a0-3489ccba9e58" providerId="ADAL" clId="{14A6A32A-C051-5401-8FC4-F94573AD7CF4}" dt="2026-06-21T20:32:21.269" v="2245" actId="1076"/>
          <ac:spMkLst>
            <pc:docMk/>
            <pc:sldMk cId="1604220509" sldId="260"/>
            <ac:spMk id="3" creationId="{32CAD474-9660-0D49-DBC8-23DB0424A647}"/>
          </ac:spMkLst>
        </pc:spChg>
        <pc:spChg chg="del mod">
          <ac:chgData name="Natasha Wilson (2506841)" userId="b343e092-7e96-4374-a7a0-3489ccba9e58" providerId="ADAL" clId="{14A6A32A-C051-5401-8FC4-F94573AD7CF4}" dt="2026-06-21T20:23:45.350" v="2162" actId="478"/>
          <ac:spMkLst>
            <pc:docMk/>
            <pc:sldMk cId="1604220509" sldId="260"/>
            <ac:spMk id="7" creationId="{80DE29FA-A8B8-B1D6-152F-85C8E0DB5FF2}"/>
          </ac:spMkLst>
        </pc:spChg>
        <pc:spChg chg="add mod">
          <ac:chgData name="Natasha Wilson (2506841)" userId="b343e092-7e96-4374-a7a0-3489ccba9e58" providerId="ADAL" clId="{14A6A32A-C051-5401-8FC4-F94573AD7CF4}" dt="2026-06-21T20:25:53.548" v="2197" actId="255"/>
          <ac:spMkLst>
            <pc:docMk/>
            <pc:sldMk cId="1604220509" sldId="260"/>
            <ac:spMk id="19" creationId="{229192C8-D362-D816-4CCF-8F0635C9D018}"/>
          </ac:spMkLst>
        </pc:spChg>
        <pc:spChg chg="add mod">
          <ac:chgData name="Natasha Wilson (2506841)" userId="b343e092-7e96-4374-a7a0-3489ccba9e58" providerId="ADAL" clId="{14A6A32A-C051-5401-8FC4-F94573AD7CF4}" dt="2026-06-21T20:25:59.128" v="2198" actId="1076"/>
          <ac:spMkLst>
            <pc:docMk/>
            <pc:sldMk cId="1604220509" sldId="260"/>
            <ac:spMk id="20" creationId="{8DD8FA4E-5171-0A6F-14D4-0262054EDD74}"/>
          </ac:spMkLst>
        </pc:spChg>
        <pc:spChg chg="add del mod">
          <ac:chgData name="Natasha Wilson (2506841)" userId="b343e092-7e96-4374-a7a0-3489ccba9e58" providerId="ADAL" clId="{14A6A32A-C051-5401-8FC4-F94573AD7CF4}" dt="2026-06-21T20:24:20.225" v="2170" actId="478"/>
          <ac:spMkLst>
            <pc:docMk/>
            <pc:sldMk cId="1604220509" sldId="260"/>
            <ac:spMk id="22" creationId="{0AD457AC-910F-B3B5-A68B-A40BAD59E711}"/>
          </ac:spMkLst>
        </pc:spChg>
        <pc:spChg chg="add mod">
          <ac:chgData name="Natasha Wilson (2506841)" userId="b343e092-7e96-4374-a7a0-3489ccba9e58" providerId="ADAL" clId="{14A6A32A-C051-5401-8FC4-F94573AD7CF4}" dt="2026-06-21T20:29:35.697" v="2243" actId="114"/>
          <ac:spMkLst>
            <pc:docMk/>
            <pc:sldMk cId="1604220509" sldId="260"/>
            <ac:spMk id="23" creationId="{EA9AC230-659E-FCAE-97F6-F84E055E0010}"/>
          </ac:spMkLst>
        </pc:spChg>
        <pc:spChg chg="add mod">
          <ac:chgData name="Natasha Wilson (2506841)" userId="b343e092-7e96-4374-a7a0-3489ccba9e58" providerId="ADAL" clId="{14A6A32A-C051-5401-8FC4-F94573AD7CF4}" dt="2026-06-21T20:29:55.333" v="2244" actId="33987"/>
          <ac:spMkLst>
            <pc:docMk/>
            <pc:sldMk cId="1604220509" sldId="260"/>
            <ac:spMk id="24" creationId="{4DC79207-41A4-A24C-88C4-26015AD4EAD2}"/>
          </ac:spMkLst>
        </pc:spChg>
        <pc:picChg chg="mod">
          <ac:chgData name="Natasha Wilson (2506841)" userId="b343e092-7e96-4374-a7a0-3489ccba9e58" providerId="ADAL" clId="{14A6A32A-C051-5401-8FC4-F94573AD7CF4}" dt="2026-06-21T20:27:16.511" v="2207" actId="1076"/>
          <ac:picMkLst>
            <pc:docMk/>
            <pc:sldMk cId="1604220509" sldId="260"/>
            <ac:picMk id="5" creationId="{5087E46B-910D-6E56-10C6-BB3BCEC7F741}"/>
          </ac:picMkLst>
        </pc:picChg>
      </pc:sldChg>
      <pc:sldChg chg="addSp delSp modSp mod modTransition delAnim modAnim">
        <pc:chgData name="Natasha Wilson (2506841)" userId="b343e092-7e96-4374-a7a0-3489ccba9e58" providerId="ADAL" clId="{14A6A32A-C051-5401-8FC4-F94573AD7CF4}" dt="2026-06-22T01:03:52.718" v="5502"/>
        <pc:sldMkLst>
          <pc:docMk/>
          <pc:sldMk cId="836444044" sldId="261"/>
        </pc:sldMkLst>
        <pc:spChg chg="del mod">
          <ac:chgData name="Natasha Wilson (2506841)" userId="b343e092-7e96-4374-a7a0-3489ccba9e58" providerId="ADAL" clId="{14A6A32A-C051-5401-8FC4-F94573AD7CF4}" dt="2026-06-21T22:15:51.776" v="3363" actId="478"/>
          <ac:spMkLst>
            <pc:docMk/>
            <pc:sldMk cId="836444044" sldId="261"/>
            <ac:spMk id="2" creationId="{8662E038-1766-045E-DB81-B2D182CC0188}"/>
          </ac:spMkLst>
        </pc:spChg>
        <pc:spChg chg="del mod">
          <ac:chgData name="Natasha Wilson (2506841)" userId="b343e092-7e96-4374-a7a0-3489ccba9e58" providerId="ADAL" clId="{14A6A32A-C051-5401-8FC4-F94573AD7CF4}" dt="2026-06-21T22:14:58.956" v="3352" actId="478"/>
          <ac:spMkLst>
            <pc:docMk/>
            <pc:sldMk cId="836444044" sldId="261"/>
            <ac:spMk id="3" creationId="{701CD884-5460-B508-4868-8B494BD23E45}"/>
          </ac:spMkLst>
        </pc:spChg>
        <pc:spChg chg="add mod">
          <ac:chgData name="Natasha Wilson (2506841)" userId="b343e092-7e96-4374-a7a0-3489ccba9e58" providerId="ADAL" clId="{14A6A32A-C051-5401-8FC4-F94573AD7CF4}" dt="2026-06-22T01:00:48.664" v="5493" actId="313"/>
          <ac:spMkLst>
            <pc:docMk/>
            <pc:sldMk cId="836444044" sldId="261"/>
            <ac:spMk id="4" creationId="{98B2C88E-7653-2270-FC90-CB92D2AE5A75}"/>
          </ac:spMkLst>
        </pc:spChg>
        <pc:spChg chg="add del mod">
          <ac:chgData name="Natasha Wilson (2506841)" userId="b343e092-7e96-4374-a7a0-3489ccba9e58" providerId="ADAL" clId="{14A6A32A-C051-5401-8FC4-F94573AD7CF4}" dt="2026-06-21T22:15:06.640" v="3354" actId="478"/>
          <ac:spMkLst>
            <pc:docMk/>
            <pc:sldMk cId="836444044" sldId="261"/>
            <ac:spMk id="9" creationId="{7EF2EAF4-FCA6-EE53-283A-23B71557199E}"/>
          </ac:spMkLst>
        </pc:spChg>
        <pc:spChg chg="add del mod">
          <ac:chgData name="Natasha Wilson (2506841)" userId="b343e092-7e96-4374-a7a0-3489ccba9e58" providerId="ADAL" clId="{14A6A32A-C051-5401-8FC4-F94573AD7CF4}" dt="2026-06-21T22:15:56.248" v="3365" actId="478"/>
          <ac:spMkLst>
            <pc:docMk/>
            <pc:sldMk cId="836444044" sldId="261"/>
            <ac:spMk id="11" creationId="{A5A54C0A-15B5-B232-5A6E-7F287A0A73DA}"/>
          </ac:spMkLst>
        </pc:spChg>
        <pc:spChg chg="add mod">
          <ac:chgData name="Natasha Wilson (2506841)" userId="b343e092-7e96-4374-a7a0-3489ccba9e58" providerId="ADAL" clId="{14A6A32A-C051-5401-8FC4-F94573AD7CF4}" dt="2026-06-21T22:16:30.055" v="3370" actId="1076"/>
          <ac:spMkLst>
            <pc:docMk/>
            <pc:sldMk cId="836444044" sldId="261"/>
            <ac:spMk id="12" creationId="{6A9B56D4-7747-942D-3270-ED08B56BEA87}"/>
          </ac:spMkLst>
        </pc:spChg>
        <pc:spChg chg="add">
          <ac:chgData name="Natasha Wilson (2506841)" userId="b343e092-7e96-4374-a7a0-3489ccba9e58" providerId="ADAL" clId="{14A6A32A-C051-5401-8FC4-F94573AD7CF4}" dt="2026-06-20T22:25:01.813" v="562" actId="22"/>
          <ac:spMkLst>
            <pc:docMk/>
            <pc:sldMk cId="836444044" sldId="261"/>
            <ac:spMk id="15" creationId="{F63F5F0C-1054-9FF4-74D2-BAFDDA3BBB0F}"/>
          </ac:spMkLst>
        </pc:spChg>
        <pc:spChg chg="add mod">
          <ac:chgData name="Natasha Wilson (2506841)" userId="b343e092-7e96-4374-a7a0-3489ccba9e58" providerId="ADAL" clId="{14A6A32A-C051-5401-8FC4-F94573AD7CF4}" dt="2026-06-20T22:26:45.736" v="584" actId="1076"/>
          <ac:spMkLst>
            <pc:docMk/>
            <pc:sldMk cId="836444044" sldId="261"/>
            <ac:spMk id="21" creationId="{5F021A8E-9DCE-8719-F3DA-98B00707C2A8}"/>
          </ac:spMkLst>
        </pc:spChg>
        <pc:spChg chg="add mod">
          <ac:chgData name="Natasha Wilson (2506841)" userId="b343e092-7e96-4374-a7a0-3489ccba9e58" providerId="ADAL" clId="{14A6A32A-C051-5401-8FC4-F94573AD7CF4}" dt="2026-06-22T00:52:59.820" v="5450" actId="20577"/>
          <ac:spMkLst>
            <pc:docMk/>
            <pc:sldMk cId="836444044" sldId="261"/>
            <ac:spMk id="27" creationId="{CA5E71DF-1FFB-8E31-37BA-FBC843EC838F}"/>
          </ac:spMkLst>
        </pc:spChg>
        <pc:picChg chg="mod">
          <ac:chgData name="Natasha Wilson (2506841)" userId="b343e092-7e96-4374-a7a0-3489ccba9e58" providerId="ADAL" clId="{14A6A32A-C051-5401-8FC4-F94573AD7CF4}" dt="2026-06-20T22:27:40.351" v="605" actId="1076"/>
          <ac:picMkLst>
            <pc:docMk/>
            <pc:sldMk cId="836444044" sldId="261"/>
            <ac:picMk id="5" creationId="{6B0999E0-DAD6-45B6-5814-47FAF53E3024}"/>
          </ac:picMkLst>
        </pc:picChg>
      </pc:sldChg>
      <pc:sldChg chg="addSp modSp mod modTransition modAnim">
        <pc:chgData name="Natasha Wilson (2506841)" userId="b343e092-7e96-4374-a7a0-3489ccba9e58" providerId="ADAL" clId="{14A6A32A-C051-5401-8FC4-F94573AD7CF4}" dt="2026-06-21T16:06:35.064" v="1778"/>
        <pc:sldMkLst>
          <pc:docMk/>
          <pc:sldMk cId="2854221150" sldId="262"/>
        </pc:sldMkLst>
        <pc:spChg chg="add mod">
          <ac:chgData name="Natasha Wilson (2506841)" userId="b343e092-7e96-4374-a7a0-3489ccba9e58" providerId="ADAL" clId="{14A6A32A-C051-5401-8FC4-F94573AD7CF4}" dt="2026-06-21T15:43:28.012" v="1378" actId="20577"/>
          <ac:spMkLst>
            <pc:docMk/>
            <pc:sldMk cId="2854221150" sldId="262"/>
            <ac:spMk id="23" creationId="{B3EB6009-7CCA-EAEB-121E-9D515251B868}"/>
          </ac:spMkLst>
        </pc:spChg>
        <pc:picChg chg="mod">
          <ac:chgData name="Natasha Wilson (2506841)" userId="b343e092-7e96-4374-a7a0-3489ccba9e58" providerId="ADAL" clId="{14A6A32A-C051-5401-8FC4-F94573AD7CF4}" dt="2026-06-20T22:30:21.109" v="644" actId="1076"/>
          <ac:picMkLst>
            <pc:docMk/>
            <pc:sldMk cId="2854221150" sldId="262"/>
            <ac:picMk id="6" creationId="{68B982DD-BC66-E1E7-CBD3-7A102BE3922A}"/>
          </ac:picMkLst>
        </pc:picChg>
      </pc:sldChg>
      <pc:sldChg chg="addSp delSp modSp mod modTransition delAnim modAnim">
        <pc:chgData name="Natasha Wilson (2506841)" userId="b343e092-7e96-4374-a7a0-3489ccba9e58" providerId="ADAL" clId="{14A6A32A-C051-5401-8FC4-F94573AD7CF4}" dt="2026-06-22T01:07:12.370" v="5526"/>
        <pc:sldMkLst>
          <pc:docMk/>
          <pc:sldMk cId="3584389548" sldId="264"/>
        </pc:sldMkLst>
        <pc:spChg chg="del mod">
          <ac:chgData name="Natasha Wilson (2506841)" userId="b343e092-7e96-4374-a7a0-3489ccba9e58" providerId="ADAL" clId="{14A6A32A-C051-5401-8FC4-F94573AD7CF4}" dt="2026-06-21T22:31:56.650" v="3534" actId="478"/>
          <ac:spMkLst>
            <pc:docMk/>
            <pc:sldMk cId="3584389548" sldId="264"/>
            <ac:spMk id="2" creationId="{4EA91ED6-EFCC-E81D-922C-F5CB273C9850}"/>
          </ac:spMkLst>
        </pc:spChg>
        <pc:spChg chg="add mod">
          <ac:chgData name="Natasha Wilson (2506841)" userId="b343e092-7e96-4374-a7a0-3489ccba9e58" providerId="ADAL" clId="{14A6A32A-C051-5401-8FC4-F94573AD7CF4}" dt="2026-06-21T22:41:42.183" v="3832" actId="1076"/>
          <ac:spMkLst>
            <pc:docMk/>
            <pc:sldMk cId="3584389548" sldId="264"/>
            <ac:spMk id="3" creationId="{7AED4D93-5167-E5B7-1A83-2E7148C05F4B}"/>
          </ac:spMkLst>
        </pc:spChg>
        <pc:spChg chg="add mod">
          <ac:chgData name="Natasha Wilson (2506841)" userId="b343e092-7e96-4374-a7a0-3489ccba9e58" providerId="ADAL" clId="{14A6A32A-C051-5401-8FC4-F94573AD7CF4}" dt="2026-06-21T22:33:53.898" v="3566" actId="1076"/>
          <ac:spMkLst>
            <pc:docMk/>
            <pc:sldMk cId="3584389548" sldId="264"/>
            <ac:spMk id="4" creationId="{C7523DBC-3AF0-D5A1-AF16-094A9EF77771}"/>
          </ac:spMkLst>
        </pc:spChg>
        <pc:spChg chg="add del mod">
          <ac:chgData name="Natasha Wilson (2506841)" userId="b343e092-7e96-4374-a7a0-3489ccba9e58" providerId="ADAL" clId="{14A6A32A-C051-5401-8FC4-F94573AD7CF4}" dt="2026-06-21T22:32:00.782" v="3537" actId="478"/>
          <ac:spMkLst>
            <pc:docMk/>
            <pc:sldMk cId="3584389548" sldId="264"/>
            <ac:spMk id="6" creationId="{F3510135-6A0E-2214-3977-19373760F9DE}"/>
          </ac:spMkLst>
        </pc:spChg>
        <pc:spChg chg="add mod">
          <ac:chgData name="Natasha Wilson (2506841)" userId="b343e092-7e96-4374-a7a0-3489ccba9e58" providerId="ADAL" clId="{14A6A32A-C051-5401-8FC4-F94573AD7CF4}" dt="2026-06-21T22:36:49.130" v="3690" actId="1076"/>
          <ac:spMkLst>
            <pc:docMk/>
            <pc:sldMk cId="3584389548" sldId="264"/>
            <ac:spMk id="7" creationId="{9185D543-E95D-910A-6109-8AEDCC00104F}"/>
          </ac:spMkLst>
        </pc:spChg>
        <pc:spChg chg="add mod">
          <ac:chgData name="Natasha Wilson (2506841)" userId="b343e092-7e96-4374-a7a0-3489ccba9e58" providerId="ADAL" clId="{14A6A32A-C051-5401-8FC4-F94573AD7CF4}" dt="2026-06-22T01:01:00.316" v="5496" actId="313"/>
          <ac:spMkLst>
            <pc:docMk/>
            <pc:sldMk cId="3584389548" sldId="264"/>
            <ac:spMk id="8" creationId="{E76A267F-0C7A-5054-E51F-FA0835BEB32B}"/>
          </ac:spMkLst>
        </pc:spChg>
        <pc:spChg chg="del mod">
          <ac:chgData name="Natasha Wilson (2506841)" userId="b343e092-7e96-4374-a7a0-3489ccba9e58" providerId="ADAL" clId="{14A6A32A-C051-5401-8FC4-F94573AD7CF4}" dt="2026-06-21T22:31:23.391" v="3526" actId="478"/>
          <ac:spMkLst>
            <pc:docMk/>
            <pc:sldMk cId="3584389548" sldId="264"/>
            <ac:spMk id="35" creationId="{933E1F06-8C8F-0029-5E53-1173575C92F2}"/>
          </ac:spMkLst>
        </pc:spChg>
        <pc:spChg chg="add mod">
          <ac:chgData name="Natasha Wilson (2506841)" userId="b343e092-7e96-4374-a7a0-3489ccba9e58" providerId="ADAL" clId="{14A6A32A-C051-5401-8FC4-F94573AD7CF4}" dt="2026-06-20T23:00:08.817" v="1339" actId="1076"/>
          <ac:spMkLst>
            <pc:docMk/>
            <pc:sldMk cId="3584389548" sldId="264"/>
            <ac:spMk id="38" creationId="{E21B078D-E038-17BE-E54B-89571B51BA6A}"/>
          </ac:spMkLst>
        </pc:spChg>
        <pc:graphicFrameChg chg="mod modGraphic">
          <ac:chgData name="Natasha Wilson (2506841)" userId="b343e092-7e96-4374-a7a0-3489ccba9e58" providerId="ADAL" clId="{14A6A32A-C051-5401-8FC4-F94573AD7CF4}" dt="2026-06-21T22:40:47.220" v="3828" actId="14100"/>
          <ac:graphicFrameMkLst>
            <pc:docMk/>
            <pc:sldMk cId="3584389548" sldId="264"/>
            <ac:graphicFrameMk id="32" creationId="{97DAEB07-A626-448A-36CA-AA3FD012E82A}"/>
          </ac:graphicFrameMkLst>
        </pc:graphicFrameChg>
        <pc:picChg chg="mod">
          <ac:chgData name="Natasha Wilson (2506841)" userId="b343e092-7e96-4374-a7a0-3489ccba9e58" providerId="ADAL" clId="{14A6A32A-C051-5401-8FC4-F94573AD7CF4}" dt="2026-06-21T22:41:37.304" v="3831" actId="1076"/>
          <ac:picMkLst>
            <pc:docMk/>
            <pc:sldMk cId="3584389548" sldId="264"/>
            <ac:picMk id="27" creationId="{EB4DDDCF-98B7-43B8-101A-C5AE287AC2BF}"/>
          </ac:picMkLst>
        </pc:picChg>
      </pc:sldChg>
      <pc:sldChg chg="addSp delSp modSp mod modTransition delAnim modAnim">
        <pc:chgData name="Natasha Wilson (2506841)" userId="b343e092-7e96-4374-a7a0-3489ccba9e58" providerId="ADAL" clId="{14A6A32A-C051-5401-8FC4-F94573AD7CF4}" dt="2026-06-22T01:14:32.037" v="5561"/>
        <pc:sldMkLst>
          <pc:docMk/>
          <pc:sldMk cId="1219050754" sldId="265"/>
        </pc:sldMkLst>
        <pc:spChg chg="del mod">
          <ac:chgData name="Natasha Wilson (2506841)" userId="b343e092-7e96-4374-a7a0-3489ccba9e58" providerId="ADAL" clId="{14A6A32A-C051-5401-8FC4-F94573AD7CF4}" dt="2026-06-21T23:17:05.463" v="3839" actId="478"/>
          <ac:spMkLst>
            <pc:docMk/>
            <pc:sldMk cId="1219050754" sldId="265"/>
            <ac:spMk id="2" creationId="{F76F3217-FE03-C3B9-8CF2-294F39CBE57E}"/>
          </ac:spMkLst>
        </pc:spChg>
        <pc:spChg chg="del mod">
          <ac:chgData name="Natasha Wilson (2506841)" userId="b343e092-7e96-4374-a7a0-3489ccba9e58" providerId="ADAL" clId="{14A6A32A-C051-5401-8FC4-F94573AD7CF4}" dt="2026-06-21T23:19:16.450" v="3870" actId="478"/>
          <ac:spMkLst>
            <pc:docMk/>
            <pc:sldMk cId="1219050754" sldId="265"/>
            <ac:spMk id="4" creationId="{D3A4E839-4345-8519-A5BB-5D5C98E7DEDE}"/>
          </ac:spMkLst>
        </pc:spChg>
        <pc:spChg chg="add del mod">
          <ac:chgData name="Natasha Wilson (2506841)" userId="b343e092-7e96-4374-a7a0-3489ccba9e58" providerId="ADAL" clId="{14A6A32A-C051-5401-8FC4-F94573AD7CF4}" dt="2026-06-21T23:17:09.088" v="3841" actId="478"/>
          <ac:spMkLst>
            <pc:docMk/>
            <pc:sldMk cId="1219050754" sldId="265"/>
            <ac:spMk id="5" creationId="{72120867-4E69-75FF-C2CC-C97F100350A0}"/>
          </ac:spMkLst>
        </pc:spChg>
        <pc:spChg chg="add mod">
          <ac:chgData name="Natasha Wilson (2506841)" userId="b343e092-7e96-4374-a7a0-3489ccba9e58" providerId="ADAL" clId="{14A6A32A-C051-5401-8FC4-F94573AD7CF4}" dt="2026-06-21T23:17:59.343" v="3867" actId="113"/>
          <ac:spMkLst>
            <pc:docMk/>
            <pc:sldMk cId="1219050754" sldId="265"/>
            <ac:spMk id="6" creationId="{64638897-4608-A3B8-CD57-625F751136BF}"/>
          </ac:spMkLst>
        </pc:spChg>
        <pc:spChg chg="add del mod">
          <ac:chgData name="Natasha Wilson (2506841)" userId="b343e092-7e96-4374-a7a0-3489ccba9e58" providerId="ADAL" clId="{14A6A32A-C051-5401-8FC4-F94573AD7CF4}" dt="2026-06-21T23:19:20.635" v="3872" actId="478"/>
          <ac:spMkLst>
            <pc:docMk/>
            <pc:sldMk cId="1219050754" sldId="265"/>
            <ac:spMk id="7" creationId="{C744AEB3-23A3-6CE1-08AF-5051C6F537AD}"/>
          </ac:spMkLst>
        </pc:spChg>
        <pc:spChg chg="add mod">
          <ac:chgData name="Natasha Wilson (2506841)" userId="b343e092-7e96-4374-a7a0-3489ccba9e58" providerId="ADAL" clId="{14A6A32A-C051-5401-8FC4-F94573AD7CF4}" dt="2026-06-22T01:01:04.165" v="5498" actId="313"/>
          <ac:spMkLst>
            <pc:docMk/>
            <pc:sldMk cId="1219050754" sldId="265"/>
            <ac:spMk id="8" creationId="{D10A34A3-3C11-BCD3-81C1-F71DFF5805A4}"/>
          </ac:spMkLst>
        </pc:spChg>
        <pc:spChg chg="add del mod">
          <ac:chgData name="Natasha Wilson (2506841)" userId="b343e092-7e96-4374-a7a0-3489ccba9e58" providerId="ADAL" clId="{14A6A32A-C051-5401-8FC4-F94573AD7CF4}" dt="2026-06-21T23:36:18.514" v="4379" actId="478"/>
          <ac:spMkLst>
            <pc:docMk/>
            <pc:sldMk cId="1219050754" sldId="265"/>
            <ac:spMk id="9" creationId="{3E4F17F5-639F-6D96-C732-5B80722FADE9}"/>
          </ac:spMkLst>
        </pc:spChg>
        <pc:spChg chg="add del mod">
          <ac:chgData name="Natasha Wilson (2506841)" userId="b343e092-7e96-4374-a7a0-3489ccba9e58" providerId="ADAL" clId="{14A6A32A-C051-5401-8FC4-F94573AD7CF4}" dt="2026-06-21T23:36:57.712" v="4382" actId="478"/>
          <ac:spMkLst>
            <pc:docMk/>
            <pc:sldMk cId="1219050754" sldId="265"/>
            <ac:spMk id="17" creationId="{15ECE164-7C98-2C6E-6EBE-24B939AFADE0}"/>
          </ac:spMkLst>
        </pc:spChg>
        <pc:spChg chg="add mod">
          <ac:chgData name="Natasha Wilson (2506841)" userId="b343e092-7e96-4374-a7a0-3489ccba9e58" providerId="ADAL" clId="{14A6A32A-C051-5401-8FC4-F94573AD7CF4}" dt="2026-06-22T00:17:08.051" v="5199"/>
          <ac:spMkLst>
            <pc:docMk/>
            <pc:sldMk cId="1219050754" sldId="265"/>
            <ac:spMk id="21" creationId="{55AF904A-75FC-0E62-644A-FC652310FED5}"/>
          </ac:spMkLst>
        </pc:spChg>
        <pc:picChg chg="add del mod">
          <ac:chgData name="Natasha Wilson (2506841)" userId="b343e092-7e96-4374-a7a0-3489ccba9e58" providerId="ADAL" clId="{14A6A32A-C051-5401-8FC4-F94573AD7CF4}" dt="2026-06-21T23:32:10.032" v="4290" actId="478"/>
          <ac:picMkLst>
            <pc:docMk/>
            <pc:sldMk cId="1219050754" sldId="265"/>
            <ac:picMk id="11" creationId="{B391F68D-08C9-88F6-63E4-F5B426073FBF}"/>
          </ac:picMkLst>
        </pc:picChg>
        <pc:picChg chg="add del mod">
          <ac:chgData name="Natasha Wilson (2506841)" userId="b343e092-7e96-4374-a7a0-3489ccba9e58" providerId="ADAL" clId="{14A6A32A-C051-5401-8FC4-F94573AD7CF4}" dt="2026-06-21T23:33:53.298" v="4303" actId="478"/>
          <ac:picMkLst>
            <pc:docMk/>
            <pc:sldMk cId="1219050754" sldId="265"/>
            <ac:picMk id="13" creationId="{FD419045-73BF-E0FD-74B3-070EA89E8A89}"/>
          </ac:picMkLst>
        </pc:picChg>
        <pc:picChg chg="add mod">
          <ac:chgData name="Natasha Wilson (2506841)" userId="b343e092-7e96-4374-a7a0-3489ccba9e58" providerId="ADAL" clId="{14A6A32A-C051-5401-8FC4-F94573AD7CF4}" dt="2026-06-22T00:19:59.113" v="5212"/>
          <ac:picMkLst>
            <pc:docMk/>
            <pc:sldMk cId="1219050754" sldId="265"/>
            <ac:picMk id="15" creationId="{B51813A2-58C6-011B-1FC0-0100AD8F6560}"/>
          </ac:picMkLst>
        </pc:picChg>
        <pc:picChg chg="mod">
          <ac:chgData name="Natasha Wilson (2506841)" userId="b343e092-7e96-4374-a7a0-3489ccba9e58" providerId="ADAL" clId="{14A6A32A-C051-5401-8FC4-F94573AD7CF4}" dt="2026-06-21T23:32:16.229" v="4298" actId="29295"/>
          <ac:picMkLst>
            <pc:docMk/>
            <pc:sldMk cId="1219050754" sldId="265"/>
            <ac:picMk id="16" creationId="{A8A38FA0-E5DB-BA44-AEF0-12A585FB4FBE}"/>
          </ac:picMkLst>
        </pc:picChg>
        <pc:picChg chg="del mod">
          <ac:chgData name="Natasha Wilson (2506841)" userId="b343e092-7e96-4374-a7a0-3489ccba9e58" providerId="ADAL" clId="{14A6A32A-C051-5401-8FC4-F94573AD7CF4}" dt="2026-06-21T23:16:52.924" v="3835" actId="478"/>
          <ac:picMkLst>
            <pc:docMk/>
            <pc:sldMk cId="1219050754" sldId="265"/>
            <ac:picMk id="20" creationId="{0E304821-45A9-A587-943A-00DFC7F69781}"/>
          </ac:picMkLst>
        </pc:picChg>
      </pc:sldChg>
      <pc:sldChg chg="addSp delSp modSp mod modTransition delAnim modAnim">
        <pc:chgData name="Natasha Wilson (2506841)" userId="b343e092-7e96-4374-a7a0-3489ccba9e58" providerId="ADAL" clId="{14A6A32A-C051-5401-8FC4-F94573AD7CF4}" dt="2026-06-22T01:13:05.505" v="5558"/>
        <pc:sldMkLst>
          <pc:docMk/>
          <pc:sldMk cId="354951275" sldId="267"/>
        </pc:sldMkLst>
        <pc:spChg chg="del mod">
          <ac:chgData name="Natasha Wilson (2506841)" userId="b343e092-7e96-4374-a7a0-3489ccba9e58" providerId="ADAL" clId="{14A6A32A-C051-5401-8FC4-F94573AD7CF4}" dt="2026-06-21T19:49:41.499" v="1822" actId="478"/>
          <ac:spMkLst>
            <pc:docMk/>
            <pc:sldMk cId="354951275" sldId="267"/>
            <ac:spMk id="2" creationId="{4BBF15A3-8275-32D2-161B-99F5A7253124}"/>
          </ac:spMkLst>
        </pc:spChg>
        <pc:spChg chg="del mod">
          <ac:chgData name="Natasha Wilson (2506841)" userId="b343e092-7e96-4374-a7a0-3489ccba9e58" providerId="ADAL" clId="{14A6A32A-C051-5401-8FC4-F94573AD7CF4}" dt="2026-06-21T19:51:30.237" v="1882" actId="478"/>
          <ac:spMkLst>
            <pc:docMk/>
            <pc:sldMk cId="354951275" sldId="267"/>
            <ac:spMk id="3" creationId="{6406919C-F53B-F08C-86E1-EE4440E34116}"/>
          </ac:spMkLst>
        </pc:spChg>
        <pc:spChg chg="add mod">
          <ac:chgData name="Natasha Wilson (2506841)" userId="b343e092-7e96-4374-a7a0-3489ccba9e58" providerId="ADAL" clId="{14A6A32A-C051-5401-8FC4-F94573AD7CF4}" dt="2026-06-21T15:42:00.787" v="1373" actId="20577"/>
          <ac:spMkLst>
            <pc:docMk/>
            <pc:sldMk cId="354951275" sldId="267"/>
            <ac:spMk id="6" creationId="{4E788895-9D66-DB9C-6B87-11953E0DA893}"/>
          </ac:spMkLst>
        </pc:spChg>
        <pc:spChg chg="add mod">
          <ac:chgData name="Natasha Wilson (2506841)" userId="b343e092-7e96-4374-a7a0-3489ccba9e58" providerId="ADAL" clId="{14A6A32A-C051-5401-8FC4-F94573AD7CF4}" dt="2026-06-21T21:47:31.729" v="2715" actId="20577"/>
          <ac:spMkLst>
            <pc:docMk/>
            <pc:sldMk cId="354951275" sldId="267"/>
            <ac:spMk id="7" creationId="{CAC1E706-47F4-7FAE-74B2-37CD62D8C1D9}"/>
          </ac:spMkLst>
        </pc:spChg>
        <pc:spChg chg="add del mod">
          <ac:chgData name="Natasha Wilson (2506841)" userId="b343e092-7e96-4374-a7a0-3489ccba9e58" providerId="ADAL" clId="{14A6A32A-C051-5401-8FC4-F94573AD7CF4}" dt="2026-06-21T19:49:45.804" v="1824" actId="478"/>
          <ac:spMkLst>
            <pc:docMk/>
            <pc:sldMk cId="354951275" sldId="267"/>
            <ac:spMk id="11" creationId="{ACA7AAEA-9CEC-F44D-CC62-5E92373738F4}"/>
          </ac:spMkLst>
        </pc:spChg>
        <pc:spChg chg="add mod">
          <ac:chgData name="Natasha Wilson (2506841)" userId="b343e092-7e96-4374-a7a0-3489ccba9e58" providerId="ADAL" clId="{14A6A32A-C051-5401-8FC4-F94573AD7CF4}" dt="2026-06-22T01:00:37.344" v="5490" actId="313"/>
          <ac:spMkLst>
            <pc:docMk/>
            <pc:sldMk cId="354951275" sldId="267"/>
            <ac:spMk id="12" creationId="{DC7265E4-AA5E-4326-E6EB-C7A5A5852651}"/>
          </ac:spMkLst>
        </pc:spChg>
        <pc:spChg chg="add del mod">
          <ac:chgData name="Natasha Wilson (2506841)" userId="b343e092-7e96-4374-a7a0-3489ccba9e58" providerId="ADAL" clId="{14A6A32A-C051-5401-8FC4-F94573AD7CF4}" dt="2026-06-21T19:51:35.570" v="1884" actId="478"/>
          <ac:spMkLst>
            <pc:docMk/>
            <pc:sldMk cId="354951275" sldId="267"/>
            <ac:spMk id="14" creationId="{69861F69-0CD3-008D-FDBB-5CC8343D5877}"/>
          </ac:spMkLst>
        </pc:spChg>
        <pc:picChg chg="mod">
          <ac:chgData name="Natasha Wilson (2506841)" userId="b343e092-7e96-4374-a7a0-3489ccba9e58" providerId="ADAL" clId="{14A6A32A-C051-5401-8FC4-F94573AD7CF4}" dt="2026-06-21T19:50:22.585" v="1871" actId="29295"/>
          <ac:picMkLst>
            <pc:docMk/>
            <pc:sldMk cId="354951275" sldId="267"/>
            <ac:picMk id="5" creationId="{4ABF0816-67DC-304F-0FCB-838AF43BD67B}"/>
          </ac:picMkLst>
        </pc:picChg>
      </pc:sldChg>
      <pc:sldChg chg="modSp add del mod modTransition modAnim">
        <pc:chgData name="Natasha Wilson (2506841)" userId="b343e092-7e96-4374-a7a0-3489ccba9e58" providerId="ADAL" clId="{14A6A32A-C051-5401-8FC4-F94573AD7CF4}" dt="2026-06-21T23:16:28.385" v="3833" actId="2696"/>
        <pc:sldMkLst>
          <pc:docMk/>
          <pc:sldMk cId="2730934712" sldId="268"/>
        </pc:sldMkLst>
      </pc:sldChg>
      <pc:sldChg chg="modSp mod modTransition modAnim">
        <pc:chgData name="Natasha Wilson (2506841)" userId="b343e092-7e96-4374-a7a0-3489ccba9e58" providerId="ADAL" clId="{14A6A32A-C051-5401-8FC4-F94573AD7CF4}" dt="2026-06-22T01:00:20.248" v="5474" actId="2"/>
        <pc:sldMkLst>
          <pc:docMk/>
          <pc:sldMk cId="231082819" sldId="269"/>
        </pc:sldMkLst>
        <pc:spChg chg="mod">
          <ac:chgData name="Natasha Wilson (2506841)" userId="b343e092-7e96-4374-a7a0-3489ccba9e58" providerId="ADAL" clId="{14A6A32A-C051-5401-8FC4-F94573AD7CF4}" dt="2026-06-22T01:00:20.248" v="5474" actId="2"/>
          <ac:spMkLst>
            <pc:docMk/>
            <pc:sldMk cId="231082819" sldId="269"/>
            <ac:spMk id="4" creationId="{31E5732B-3451-5429-3F7A-F7C20BA4F499}"/>
          </ac:spMkLst>
        </pc:spChg>
        <pc:picChg chg="mod">
          <ac:chgData name="Natasha Wilson (2506841)" userId="b343e092-7e96-4374-a7a0-3489ccba9e58" providerId="ADAL" clId="{14A6A32A-C051-5401-8FC4-F94573AD7CF4}" dt="2026-06-20T21:41:15.306" v="161" actId="1076"/>
          <ac:picMkLst>
            <pc:docMk/>
            <pc:sldMk cId="231082819" sldId="269"/>
            <ac:picMk id="9" creationId="{8DB0D71D-C2A8-371F-3EB8-9FB09ECBE150}"/>
          </ac:picMkLst>
        </pc:picChg>
      </pc:sldChg>
      <pc:sldChg chg="addSp delSp modSp new mod modTransition setBg">
        <pc:chgData name="Natasha Wilson (2506841)" userId="b343e092-7e96-4374-a7a0-3489ccba9e58" providerId="ADAL" clId="{14A6A32A-C051-5401-8FC4-F94573AD7CF4}" dt="2026-06-22T01:15:10.455" v="5565"/>
        <pc:sldMkLst>
          <pc:docMk/>
          <pc:sldMk cId="1695695491" sldId="270"/>
        </pc:sldMkLst>
        <pc:spChg chg="add del mod">
          <ac:chgData name="Natasha Wilson (2506841)" userId="b343e092-7e96-4374-a7a0-3489ccba9e58" providerId="ADAL" clId="{14A6A32A-C051-5401-8FC4-F94573AD7CF4}" dt="2026-06-21T15:56:16.060" v="1739"/>
          <ac:spMkLst>
            <pc:docMk/>
            <pc:sldMk cId="1695695491" sldId="270"/>
            <ac:spMk id="9" creationId="{54BD25B5-66E6-6F3D-7A73-AB47BAFE21DA}"/>
          </ac:spMkLst>
        </pc:spChg>
        <pc:spChg chg="add">
          <ac:chgData name="Natasha Wilson (2506841)" userId="b343e092-7e96-4374-a7a0-3489ccba9e58" providerId="ADAL" clId="{14A6A32A-C051-5401-8FC4-F94573AD7CF4}" dt="2026-06-20T21:50:52.590" v="170" actId="26606"/>
          <ac:spMkLst>
            <pc:docMk/>
            <pc:sldMk cId="1695695491" sldId="270"/>
            <ac:spMk id="10" creationId="{42A4FC2C-047E-45A5-965D-8E1E3BF09BC6}"/>
          </ac:spMkLst>
        </pc:spChg>
        <pc:spChg chg="add del mod">
          <ac:chgData name="Natasha Wilson (2506841)" userId="b343e092-7e96-4374-a7a0-3489ccba9e58" providerId="ADAL" clId="{14A6A32A-C051-5401-8FC4-F94573AD7CF4}" dt="2026-06-21T15:56:15.129" v="1737" actId="478"/>
          <ac:spMkLst>
            <pc:docMk/>
            <pc:sldMk cId="1695695491" sldId="270"/>
            <ac:spMk id="11" creationId="{FB560362-48F9-8562-9250-627BEDF09553}"/>
          </ac:spMkLst>
        </pc:spChg>
        <pc:picChg chg="add mod">
          <ac:chgData name="Natasha Wilson (2506841)" userId="b343e092-7e96-4374-a7a0-3489ccba9e58" providerId="ADAL" clId="{14A6A32A-C051-5401-8FC4-F94573AD7CF4}" dt="2026-06-21T15:55:19.675" v="1716" actId="1076"/>
          <ac:picMkLst>
            <pc:docMk/>
            <pc:sldMk cId="1695695491" sldId="270"/>
            <ac:picMk id="5" creationId="{0C024FBD-DC26-F432-DAC0-B33354AF09BE}"/>
          </ac:picMkLst>
        </pc:picChg>
        <pc:picChg chg="add del mod">
          <ac:chgData name="Natasha Wilson (2506841)" userId="b343e092-7e96-4374-a7a0-3489ccba9e58" providerId="ADAL" clId="{14A6A32A-C051-5401-8FC4-F94573AD7CF4}" dt="2026-06-21T15:51:12.471" v="1668" actId="478"/>
          <ac:picMkLst>
            <pc:docMk/>
            <pc:sldMk cId="1695695491" sldId="270"/>
            <ac:picMk id="8" creationId="{C80D7ACB-8269-1D3E-8927-F19AB808B776}"/>
          </ac:picMkLst>
        </pc:picChg>
      </pc:sldChg>
      <pc:sldChg chg="addSp delSp modSp new mod modTransition setBg">
        <pc:chgData name="Natasha Wilson (2506841)" userId="b343e092-7e96-4374-a7a0-3489ccba9e58" providerId="ADAL" clId="{14A6A32A-C051-5401-8FC4-F94573AD7CF4}" dt="2026-06-22T01:15:35.804" v="5567"/>
        <pc:sldMkLst>
          <pc:docMk/>
          <pc:sldMk cId="778627508" sldId="271"/>
        </pc:sldMkLst>
        <pc:spChg chg="add mod ord">
          <ac:chgData name="Natasha Wilson (2506841)" userId="b343e092-7e96-4374-a7a0-3489ccba9e58" providerId="ADAL" clId="{14A6A32A-C051-5401-8FC4-F94573AD7CF4}" dt="2026-06-22T01:00:31.549" v="5488" actId="2"/>
          <ac:spMkLst>
            <pc:docMk/>
            <pc:sldMk cId="778627508" sldId="271"/>
            <ac:spMk id="5" creationId="{DDECAAC1-742E-5BBF-B6BE-755958B36945}"/>
          </ac:spMkLst>
        </pc:spChg>
        <pc:spChg chg="add mod ord">
          <ac:chgData name="Natasha Wilson (2506841)" userId="b343e092-7e96-4374-a7a0-3489ccba9e58" providerId="ADAL" clId="{14A6A32A-C051-5401-8FC4-F94573AD7CF4}" dt="2026-06-20T22:02:42.865" v="401" actId="1076"/>
          <ac:spMkLst>
            <pc:docMk/>
            <pc:sldMk cId="778627508" sldId="271"/>
            <ac:spMk id="6" creationId="{AAD55150-1573-D597-9EE2-9022961762AA}"/>
          </ac:spMkLst>
        </pc:spChg>
        <pc:picChg chg="add mod">
          <ac:chgData name="Natasha Wilson (2506841)" userId="b343e092-7e96-4374-a7a0-3489ccba9e58" providerId="ADAL" clId="{14A6A32A-C051-5401-8FC4-F94573AD7CF4}" dt="2026-06-21T15:39:48.802" v="1371" actId="1076"/>
          <ac:picMkLst>
            <pc:docMk/>
            <pc:sldMk cId="778627508" sldId="271"/>
            <ac:picMk id="8" creationId="{4F6F4845-F08E-1EBB-84E6-77AEFCDF872E}"/>
          </ac:picMkLst>
        </pc:picChg>
      </pc:sldChg>
      <pc:sldChg chg="addSp delSp modSp new mod modTransition delAnim modAnim">
        <pc:chgData name="Natasha Wilson (2506841)" userId="b343e092-7e96-4374-a7a0-3489ccba9e58" providerId="ADAL" clId="{14A6A32A-C051-5401-8FC4-F94573AD7CF4}" dt="2026-06-22T01:06:27.955" v="5522"/>
        <pc:sldMkLst>
          <pc:docMk/>
          <pc:sldMk cId="206795147" sldId="272"/>
        </pc:sldMkLst>
        <pc:spChg chg="add mod">
          <ac:chgData name="Natasha Wilson (2506841)" userId="b343e092-7e96-4374-a7a0-3489ccba9e58" providerId="ADAL" clId="{14A6A32A-C051-5401-8FC4-F94573AD7CF4}" dt="2026-06-21T22:27:32.876" v="3453" actId="1076"/>
          <ac:spMkLst>
            <pc:docMk/>
            <pc:sldMk cId="206795147" sldId="272"/>
            <ac:spMk id="2" creationId="{D2B60FA7-6565-03FE-DD3D-763C95B482F2}"/>
          </ac:spMkLst>
        </pc:spChg>
        <pc:spChg chg="add mod">
          <ac:chgData name="Natasha Wilson (2506841)" userId="b343e092-7e96-4374-a7a0-3489ccba9e58" providerId="ADAL" clId="{14A6A32A-C051-5401-8FC4-F94573AD7CF4}" dt="2026-06-21T22:27:16.674" v="3450" actId="1076"/>
          <ac:spMkLst>
            <pc:docMk/>
            <pc:sldMk cId="206795147" sldId="272"/>
            <ac:spMk id="3" creationId="{9C34D18B-DBD1-5743-5C58-8E8E3427D593}"/>
          </ac:spMkLst>
        </pc:spChg>
        <pc:spChg chg="add del mod">
          <ac:chgData name="Natasha Wilson (2506841)" userId="b343e092-7e96-4374-a7a0-3489ccba9e58" providerId="ADAL" clId="{14A6A32A-C051-5401-8FC4-F94573AD7CF4}" dt="2026-06-21T22:26:26.096" v="3436" actId="478"/>
          <ac:spMkLst>
            <pc:docMk/>
            <pc:sldMk cId="206795147" sldId="272"/>
            <ac:spMk id="4" creationId="{2DF58B9A-E9C8-3C80-E84A-DCEE85ECC6A3}"/>
          </ac:spMkLst>
        </pc:spChg>
        <pc:spChg chg="add mod">
          <ac:chgData name="Natasha Wilson (2506841)" userId="b343e092-7e96-4374-a7a0-3489ccba9e58" providerId="ADAL" clId="{14A6A32A-C051-5401-8FC4-F94573AD7CF4}" dt="2026-06-21T22:21:31.457" v="3395" actId="1076"/>
          <ac:spMkLst>
            <pc:docMk/>
            <pc:sldMk cId="206795147" sldId="272"/>
            <ac:spMk id="5" creationId="{E175D39D-FD3C-2CF6-5716-57AA94D90F6E}"/>
          </ac:spMkLst>
        </pc:spChg>
        <pc:spChg chg="add del mod">
          <ac:chgData name="Natasha Wilson (2506841)" userId="b343e092-7e96-4374-a7a0-3489ccba9e58" providerId="ADAL" clId="{14A6A32A-C051-5401-8FC4-F94573AD7CF4}" dt="2026-06-21T22:26:22.714" v="3434" actId="478"/>
          <ac:spMkLst>
            <pc:docMk/>
            <pc:sldMk cId="206795147" sldId="272"/>
            <ac:spMk id="7" creationId="{1551B16A-244B-ADDE-14E7-164123B99528}"/>
          </ac:spMkLst>
        </pc:spChg>
        <pc:spChg chg="add mod">
          <ac:chgData name="Natasha Wilson (2506841)" userId="b343e092-7e96-4374-a7a0-3489ccba9e58" providerId="ADAL" clId="{14A6A32A-C051-5401-8FC4-F94573AD7CF4}" dt="2026-06-22T01:00:53.687" v="5494" actId="2"/>
          <ac:spMkLst>
            <pc:docMk/>
            <pc:sldMk cId="206795147" sldId="272"/>
            <ac:spMk id="8" creationId="{5A4287EF-B9B6-4AE2-EA6D-5B8E23844229}"/>
          </ac:spMkLst>
        </pc:spChg>
        <pc:spChg chg="add del mod">
          <ac:chgData name="Natasha Wilson (2506841)" userId="b343e092-7e96-4374-a7a0-3489ccba9e58" providerId="ADAL" clId="{14A6A32A-C051-5401-8FC4-F94573AD7CF4}" dt="2026-06-21T22:20:46.358" v="3388" actId="478"/>
          <ac:spMkLst>
            <pc:docMk/>
            <pc:sldMk cId="206795147" sldId="272"/>
            <ac:spMk id="9" creationId="{E68B6874-C9F0-A63D-ACFB-747EC72EA420}"/>
          </ac:spMkLst>
        </pc:spChg>
        <pc:spChg chg="add del mod">
          <ac:chgData name="Natasha Wilson (2506841)" userId="b343e092-7e96-4374-a7a0-3489ccba9e58" providerId="ADAL" clId="{14A6A32A-C051-5401-8FC4-F94573AD7CF4}" dt="2026-06-21T22:27:01.909" v="3446" actId="478"/>
          <ac:spMkLst>
            <pc:docMk/>
            <pc:sldMk cId="206795147" sldId="272"/>
            <ac:spMk id="10" creationId="{293268B0-E502-F04E-AF4A-E6CE1C080973}"/>
          </ac:spMkLst>
        </pc:spChg>
        <pc:spChg chg="add del mod">
          <ac:chgData name="Natasha Wilson (2506841)" userId="b343e092-7e96-4374-a7a0-3489ccba9e58" providerId="ADAL" clId="{14A6A32A-C051-5401-8FC4-F94573AD7CF4}" dt="2026-06-21T22:26:53.991" v="3442" actId="478"/>
          <ac:spMkLst>
            <pc:docMk/>
            <pc:sldMk cId="206795147" sldId="272"/>
            <ac:spMk id="11" creationId="{93763751-8165-0E34-7EF8-6A0111CFC1C3}"/>
          </ac:spMkLst>
        </pc:spChg>
        <pc:spChg chg="add del mod">
          <ac:chgData name="Natasha Wilson (2506841)" userId="b343e092-7e96-4374-a7a0-3489ccba9e58" providerId="ADAL" clId="{14A6A32A-C051-5401-8FC4-F94573AD7CF4}" dt="2026-06-21T22:26:57.887" v="3444" actId="478"/>
          <ac:spMkLst>
            <pc:docMk/>
            <pc:sldMk cId="206795147" sldId="272"/>
            <ac:spMk id="12" creationId="{F0119305-CCFD-3E24-8A98-4839EAB1F85D}"/>
          </ac:spMkLst>
        </pc:spChg>
        <pc:spChg chg="add mod">
          <ac:chgData name="Natasha Wilson (2506841)" userId="b343e092-7e96-4374-a7a0-3489ccba9e58" providerId="ADAL" clId="{14A6A32A-C051-5401-8FC4-F94573AD7CF4}" dt="2026-06-21T22:21:51.007" v="3398" actId="1076"/>
          <ac:spMkLst>
            <pc:docMk/>
            <pc:sldMk cId="206795147" sldId="272"/>
            <ac:spMk id="13" creationId="{FF6841BC-A683-7559-D807-3D037CB4A6D3}"/>
          </ac:spMkLst>
        </pc:spChg>
        <pc:spChg chg="add mod">
          <ac:chgData name="Natasha Wilson (2506841)" userId="b343e092-7e96-4374-a7a0-3489ccba9e58" providerId="ADAL" clId="{14A6A32A-C051-5401-8FC4-F94573AD7CF4}" dt="2026-06-22T01:00:56.870" v="5495" actId="313"/>
          <ac:spMkLst>
            <pc:docMk/>
            <pc:sldMk cId="206795147" sldId="272"/>
            <ac:spMk id="24" creationId="{3BB2BE3D-14F7-E21D-9D3E-C7B5A8469BB4}"/>
          </ac:spMkLst>
        </pc:spChg>
        <pc:picChg chg="add del mod">
          <ac:chgData name="Natasha Wilson (2506841)" userId="b343e092-7e96-4374-a7a0-3489ccba9e58" providerId="ADAL" clId="{14A6A32A-C051-5401-8FC4-F94573AD7CF4}" dt="2026-06-21T22:20:14.831" v="3381" actId="478"/>
          <ac:picMkLst>
            <pc:docMk/>
            <pc:sldMk cId="206795147" sldId="272"/>
            <ac:picMk id="6" creationId="{4DC5117A-3754-8FC4-E87C-76A5CA665A89}"/>
          </ac:picMkLst>
        </pc:picChg>
        <pc:picChg chg="add mod">
          <ac:chgData name="Natasha Wilson (2506841)" userId="b343e092-7e96-4374-a7a0-3489ccba9e58" providerId="ADAL" clId="{14A6A32A-C051-5401-8FC4-F94573AD7CF4}" dt="2026-06-21T22:28:42.759" v="3473" actId="1076"/>
          <ac:picMkLst>
            <pc:docMk/>
            <pc:sldMk cId="206795147" sldId="272"/>
            <ac:picMk id="15" creationId="{2F4EEFE4-FEB4-D9C3-A7EA-AC87323829F9}"/>
          </ac:picMkLst>
        </pc:picChg>
        <pc:picChg chg="add mod">
          <ac:chgData name="Natasha Wilson (2506841)" userId="b343e092-7e96-4374-a7a0-3489ccba9e58" providerId="ADAL" clId="{14A6A32A-C051-5401-8FC4-F94573AD7CF4}" dt="2026-06-21T22:28:20.409" v="3468" actId="1076"/>
          <ac:picMkLst>
            <pc:docMk/>
            <pc:sldMk cId="206795147" sldId="272"/>
            <ac:picMk id="17" creationId="{FA8685DA-F923-DBB8-167B-A5E8A65C0137}"/>
          </ac:picMkLst>
        </pc:picChg>
        <pc:picChg chg="add mod">
          <ac:chgData name="Natasha Wilson (2506841)" userId="b343e092-7e96-4374-a7a0-3489ccba9e58" providerId="ADAL" clId="{14A6A32A-C051-5401-8FC4-F94573AD7CF4}" dt="2026-06-21T22:28:36.610" v="3472" actId="1076"/>
          <ac:picMkLst>
            <pc:docMk/>
            <pc:sldMk cId="206795147" sldId="272"/>
            <ac:picMk id="19" creationId="{6C1656B2-2141-DD09-D193-B0D09CDC9A3A}"/>
          </ac:picMkLst>
        </pc:picChg>
        <pc:picChg chg="add del mod">
          <ac:chgData name="Natasha Wilson (2506841)" userId="b343e092-7e96-4374-a7a0-3489ccba9e58" providerId="ADAL" clId="{14A6A32A-C051-5401-8FC4-F94573AD7CF4}" dt="2026-06-21T22:23:27.416" v="3408" actId="478"/>
          <ac:picMkLst>
            <pc:docMk/>
            <pc:sldMk cId="206795147" sldId="272"/>
            <ac:picMk id="21" creationId="{809F54E7-5F06-9931-0A30-F7BABE29C655}"/>
          </ac:picMkLst>
        </pc:picChg>
        <pc:picChg chg="add mod">
          <ac:chgData name="Natasha Wilson (2506841)" userId="b343e092-7e96-4374-a7a0-3489ccba9e58" providerId="ADAL" clId="{14A6A32A-C051-5401-8FC4-F94573AD7CF4}" dt="2026-06-21T22:28:29.949" v="3470" actId="1076"/>
          <ac:picMkLst>
            <pc:docMk/>
            <pc:sldMk cId="206795147" sldId="272"/>
            <ac:picMk id="23" creationId="{A79FB5C0-73CB-55C4-58E3-9B7EA1352765}"/>
          </ac:picMkLst>
        </pc:picChg>
        <pc:picChg chg="add mod">
          <ac:chgData name="Natasha Wilson (2506841)" userId="b343e092-7e96-4374-a7a0-3489ccba9e58" providerId="ADAL" clId="{14A6A32A-C051-5401-8FC4-F94573AD7CF4}" dt="2026-06-21T22:29:37.025" v="3522" actId="29295"/>
          <ac:picMkLst>
            <pc:docMk/>
            <pc:sldMk cId="206795147" sldId="272"/>
            <ac:picMk id="26" creationId="{F9DADC7D-637B-2139-5DF6-9441C1B88CFF}"/>
          </ac:picMkLst>
        </pc:picChg>
      </pc:sldChg>
      <pc:sldChg chg="addSp delSp modSp new mod modTransition setBg modAnim">
        <pc:chgData name="Natasha Wilson (2506841)" userId="b343e092-7e96-4374-a7a0-3489ccba9e58" providerId="ADAL" clId="{14A6A32A-C051-5401-8FC4-F94573AD7CF4}" dt="2026-06-22T01:20:09.039" v="5572"/>
        <pc:sldMkLst>
          <pc:docMk/>
          <pc:sldMk cId="1391828943" sldId="273"/>
        </pc:sldMkLst>
        <pc:spChg chg="del mod">
          <ac:chgData name="Natasha Wilson (2506841)" userId="b343e092-7e96-4374-a7a0-3489ccba9e58" providerId="ADAL" clId="{14A6A32A-C051-5401-8FC4-F94573AD7CF4}" dt="2026-06-21T23:37:46.030" v="4385" actId="478"/>
          <ac:spMkLst>
            <pc:docMk/>
            <pc:sldMk cId="1391828943" sldId="273"/>
            <ac:spMk id="2" creationId="{A50A14E3-B547-AB42-44D3-8F29EF0F3D33}"/>
          </ac:spMkLst>
        </pc:spChg>
        <pc:spChg chg="del mod">
          <ac:chgData name="Natasha Wilson (2506841)" userId="b343e092-7e96-4374-a7a0-3489ccba9e58" providerId="ADAL" clId="{14A6A32A-C051-5401-8FC4-F94573AD7CF4}" dt="2026-06-21T23:37:49.269" v="4387" actId="478"/>
          <ac:spMkLst>
            <pc:docMk/>
            <pc:sldMk cId="1391828943" sldId="273"/>
            <ac:spMk id="3" creationId="{00B42A31-9507-3C5E-DC3A-5EA42DCF894A}"/>
          </ac:spMkLst>
        </pc:spChg>
        <pc:spChg chg="add del mod">
          <ac:chgData name="Natasha Wilson (2506841)" userId="b343e092-7e96-4374-a7a0-3489ccba9e58" providerId="ADAL" clId="{14A6A32A-C051-5401-8FC4-F94573AD7CF4}" dt="2026-06-21T23:44:23.789" v="4418" actId="478"/>
          <ac:spMkLst>
            <pc:docMk/>
            <pc:sldMk cId="1391828943" sldId="273"/>
            <ac:spMk id="4" creationId="{7B9304B9-7525-7BC1-E43E-0FF802D1CFCA}"/>
          </ac:spMkLst>
        </pc:spChg>
        <pc:spChg chg="add mod">
          <ac:chgData name="Natasha Wilson (2506841)" userId="b343e092-7e96-4374-a7a0-3489ccba9e58" providerId="ADAL" clId="{14A6A32A-C051-5401-8FC4-F94573AD7CF4}" dt="2026-06-22T00:00:23.293" v="5182" actId="113"/>
          <ac:spMkLst>
            <pc:docMk/>
            <pc:sldMk cId="1391828943" sldId="273"/>
            <ac:spMk id="7" creationId="{E9DF33C6-B54D-6270-4D1F-6BD745E00957}"/>
          </ac:spMkLst>
        </pc:spChg>
        <pc:spChg chg="add mod">
          <ac:chgData name="Natasha Wilson (2506841)" userId="b343e092-7e96-4374-a7a0-3489ccba9e58" providerId="ADAL" clId="{14A6A32A-C051-5401-8FC4-F94573AD7CF4}" dt="2026-06-22T00:00:26.558" v="5183" actId="113"/>
          <ac:spMkLst>
            <pc:docMk/>
            <pc:sldMk cId="1391828943" sldId="273"/>
            <ac:spMk id="8" creationId="{CED9E5C6-73D0-AFBF-82BC-C0F36045B24F}"/>
          </ac:spMkLst>
        </pc:spChg>
        <pc:spChg chg="add mod">
          <ac:chgData name="Natasha Wilson (2506841)" userId="b343e092-7e96-4374-a7a0-3489ccba9e58" providerId="ADAL" clId="{14A6A32A-C051-5401-8FC4-F94573AD7CF4}" dt="2026-06-22T00:00:29.743" v="5184" actId="113"/>
          <ac:spMkLst>
            <pc:docMk/>
            <pc:sldMk cId="1391828943" sldId="273"/>
            <ac:spMk id="9" creationId="{8B542BF5-D7C2-8EB0-9A09-BFF361136553}"/>
          </ac:spMkLst>
        </pc:spChg>
        <pc:spChg chg="add mod">
          <ac:chgData name="Natasha Wilson (2506841)" userId="b343e092-7e96-4374-a7a0-3489ccba9e58" providerId="ADAL" clId="{14A6A32A-C051-5401-8FC4-F94573AD7CF4}" dt="2026-06-22T00:00:33.876" v="5185" actId="113"/>
          <ac:spMkLst>
            <pc:docMk/>
            <pc:sldMk cId="1391828943" sldId="273"/>
            <ac:spMk id="10" creationId="{89884D57-E96B-1870-1F94-78F3ED5C65E4}"/>
          </ac:spMkLst>
        </pc:spChg>
        <pc:spChg chg="add mod">
          <ac:chgData name="Natasha Wilson (2506841)" userId="b343e092-7e96-4374-a7a0-3489ccba9e58" providerId="ADAL" clId="{14A6A32A-C051-5401-8FC4-F94573AD7CF4}" dt="2026-06-22T00:00:37.926" v="5186" actId="113"/>
          <ac:spMkLst>
            <pc:docMk/>
            <pc:sldMk cId="1391828943" sldId="273"/>
            <ac:spMk id="11" creationId="{2CD974A3-B0E0-F042-C768-D0A7A2175B50}"/>
          </ac:spMkLst>
        </pc:spChg>
        <pc:spChg chg="add del mod">
          <ac:chgData name="Natasha Wilson (2506841)" userId="b343e092-7e96-4374-a7a0-3489ccba9e58" providerId="ADAL" clId="{14A6A32A-C051-5401-8FC4-F94573AD7CF4}" dt="2026-06-21T23:56:15.380" v="5115" actId="478"/>
          <ac:spMkLst>
            <pc:docMk/>
            <pc:sldMk cId="1391828943" sldId="273"/>
            <ac:spMk id="12" creationId="{A28CE1E1-48F1-BC3F-B37D-1BADFF9DA34C}"/>
          </ac:spMkLst>
        </pc:spChg>
        <pc:spChg chg="add mod">
          <ac:chgData name="Natasha Wilson (2506841)" userId="b343e092-7e96-4374-a7a0-3489ccba9e58" providerId="ADAL" clId="{14A6A32A-C051-5401-8FC4-F94573AD7CF4}" dt="2026-06-22T01:00:14.259" v="5473" actId="313"/>
          <ac:spMkLst>
            <pc:docMk/>
            <pc:sldMk cId="1391828943" sldId="273"/>
            <ac:spMk id="13" creationId="{C2EA3CC6-3ABA-CD5B-846F-3FA5A0EAC689}"/>
          </ac:spMkLst>
        </pc:spChg>
        <pc:spChg chg="add mod">
          <ac:chgData name="Natasha Wilson (2506841)" userId="b343e092-7e96-4374-a7a0-3489ccba9e58" providerId="ADAL" clId="{14A6A32A-C051-5401-8FC4-F94573AD7CF4}" dt="2026-06-22T00:59:55.333" v="5472" actId="1076"/>
          <ac:spMkLst>
            <pc:docMk/>
            <pc:sldMk cId="1391828943" sldId="273"/>
            <ac:spMk id="14" creationId="{AB33AA70-F6C7-BC35-D416-6C4963AC947C}"/>
          </ac:spMkLst>
        </pc:spChg>
        <pc:picChg chg="add mod">
          <ac:chgData name="Natasha Wilson (2506841)" userId="b343e092-7e96-4374-a7a0-3489ccba9e58" providerId="ADAL" clId="{14A6A32A-C051-5401-8FC4-F94573AD7CF4}" dt="2026-06-21T23:59:48.873" v="5177" actId="1076"/>
          <ac:picMkLst>
            <pc:docMk/>
            <pc:sldMk cId="1391828943" sldId="273"/>
            <ac:picMk id="6" creationId="{AABEC93A-2251-4C80-8F2B-CBA687D5DD53}"/>
          </ac:picMkLst>
        </pc:picChg>
      </pc:sldChg>
      <pc:sldChg chg="delSp modSp add del mod">
        <pc:chgData name="Natasha Wilson (2506841)" userId="b343e092-7e96-4374-a7a0-3489ccba9e58" providerId="ADAL" clId="{14A6A32A-C051-5401-8FC4-F94573AD7CF4}" dt="2026-06-21T21:45:31.579" v="2676" actId="2696"/>
        <pc:sldMkLst>
          <pc:docMk/>
          <pc:sldMk cId="2406743280" sldId="273"/>
        </pc:sldMkLst>
        <pc:spChg chg="mod">
          <ac:chgData name="Natasha Wilson (2506841)" userId="b343e092-7e96-4374-a7a0-3489ccba9e58" providerId="ADAL" clId="{14A6A32A-C051-5401-8FC4-F94573AD7CF4}" dt="2026-06-21T21:43:07.852" v="2658" actId="1076"/>
          <ac:spMkLst>
            <pc:docMk/>
            <pc:sldMk cId="2406743280" sldId="273"/>
            <ac:spMk id="6" creationId="{5E843996-1C02-F465-5F8B-7CA1386F3820}"/>
          </ac:spMkLst>
        </pc:spChg>
        <pc:spChg chg="mod">
          <ac:chgData name="Natasha Wilson (2506841)" userId="b343e092-7e96-4374-a7a0-3489ccba9e58" providerId="ADAL" clId="{14A6A32A-C051-5401-8FC4-F94573AD7CF4}" dt="2026-06-21T21:43:10.720" v="2659" actId="1076"/>
          <ac:spMkLst>
            <pc:docMk/>
            <pc:sldMk cId="2406743280" sldId="273"/>
            <ac:spMk id="7" creationId="{9763F9C6-077E-4226-7587-4D8FCDE5F50F}"/>
          </ac:spMkLst>
        </pc:spChg>
        <pc:spChg chg="mod">
          <ac:chgData name="Natasha Wilson (2506841)" userId="b343e092-7e96-4374-a7a0-3489ccba9e58" providerId="ADAL" clId="{14A6A32A-C051-5401-8FC4-F94573AD7CF4}" dt="2026-06-21T21:43:13.355" v="2660" actId="1076"/>
          <ac:spMkLst>
            <pc:docMk/>
            <pc:sldMk cId="2406743280" sldId="273"/>
            <ac:spMk id="9" creationId="{F43CE3E1-E38A-3D75-C8A5-FD0413B06BD6}"/>
          </ac:spMkLst>
        </pc:spChg>
        <pc:spChg chg="mod">
          <ac:chgData name="Natasha Wilson (2506841)" userId="b343e092-7e96-4374-a7a0-3489ccba9e58" providerId="ADAL" clId="{14A6A32A-C051-5401-8FC4-F94573AD7CF4}" dt="2026-06-21T21:43:16.819" v="2661" actId="1076"/>
          <ac:spMkLst>
            <pc:docMk/>
            <pc:sldMk cId="2406743280" sldId="273"/>
            <ac:spMk id="11" creationId="{90B83CF5-19D0-4E41-CAA6-88620D92634E}"/>
          </ac:spMkLst>
        </pc:spChg>
        <pc:picChg chg="del">
          <ac:chgData name="Natasha Wilson (2506841)" userId="b343e092-7e96-4374-a7a0-3489ccba9e58" providerId="ADAL" clId="{14A6A32A-C051-5401-8FC4-F94573AD7CF4}" dt="2026-06-21T21:43:03.560" v="2657" actId="478"/>
          <ac:picMkLst>
            <pc:docMk/>
            <pc:sldMk cId="2406743280" sldId="273"/>
            <ac:picMk id="5" creationId="{84564BB2-DCE1-8CB6-9188-0DD63BC84B33}"/>
          </ac:picMkLst>
        </pc:picChg>
      </pc:sldChg>
      <pc:sldChg chg="addSp delSp modSp new del mod setBg">
        <pc:chgData name="Natasha Wilson (2506841)" userId="b343e092-7e96-4374-a7a0-3489ccba9e58" providerId="ADAL" clId="{14A6A32A-C051-5401-8FC4-F94573AD7CF4}" dt="2026-06-21T21:45:28.181" v="2675" actId="2696"/>
        <pc:sldMkLst>
          <pc:docMk/>
          <pc:sldMk cId="1563337339" sldId="274"/>
        </pc:sldMkLst>
        <pc:spChg chg="del mod">
          <ac:chgData name="Natasha Wilson (2506841)" userId="b343e092-7e96-4374-a7a0-3489ccba9e58" providerId="ADAL" clId="{14A6A32A-C051-5401-8FC4-F94573AD7CF4}" dt="2026-06-21T21:43:37.234" v="2667" actId="478"/>
          <ac:spMkLst>
            <pc:docMk/>
            <pc:sldMk cId="1563337339" sldId="274"/>
            <ac:spMk id="2" creationId="{5EF046C6-B26C-B8DB-3788-670D691AA703}"/>
          </ac:spMkLst>
        </pc:spChg>
        <pc:spChg chg="del mod">
          <ac:chgData name="Natasha Wilson (2506841)" userId="b343e092-7e96-4374-a7a0-3489ccba9e58" providerId="ADAL" clId="{14A6A32A-C051-5401-8FC4-F94573AD7CF4}" dt="2026-06-21T21:43:32.410" v="2664" actId="478"/>
          <ac:spMkLst>
            <pc:docMk/>
            <pc:sldMk cId="1563337339" sldId="274"/>
            <ac:spMk id="3" creationId="{8FBB5CE9-FCD3-3140-1367-88B0F6CB3982}"/>
          </ac:spMkLst>
        </pc:spChg>
        <pc:spChg chg="add">
          <ac:chgData name="Natasha Wilson (2506841)" userId="b343e092-7e96-4374-a7a0-3489ccba9e58" providerId="ADAL" clId="{14A6A32A-C051-5401-8FC4-F94573AD7CF4}" dt="2026-06-21T21:43:50.168" v="2669" actId="26606"/>
          <ac:spMkLst>
            <pc:docMk/>
            <pc:sldMk cId="1563337339" sldId="274"/>
            <ac:spMk id="10" creationId="{42A4FC2C-047E-45A5-965D-8E1E3BF09BC6}"/>
          </ac:spMkLst>
        </pc:spChg>
        <pc:picChg chg="add del mod">
          <ac:chgData name="Natasha Wilson (2506841)" userId="b343e092-7e96-4374-a7a0-3489ccba9e58" providerId="ADAL" clId="{14A6A32A-C051-5401-8FC4-F94573AD7CF4}" dt="2026-06-21T21:45:25.243" v="2674" actId="478"/>
          <ac:picMkLst>
            <pc:docMk/>
            <pc:sldMk cId="1563337339" sldId="274"/>
            <ac:picMk id="5" creationId="{A4217166-01F3-C6CE-3852-FD13AC8B586B}"/>
          </ac:picMkLst>
        </pc:picChg>
        <pc:picChg chg="add mod">
          <ac:chgData name="Natasha Wilson (2506841)" userId="b343e092-7e96-4374-a7a0-3489ccba9e58" providerId="ADAL" clId="{14A6A32A-C051-5401-8FC4-F94573AD7CF4}" dt="2026-06-21T21:45:10.572" v="2673" actId="1076"/>
          <ac:picMkLst>
            <pc:docMk/>
            <pc:sldMk cId="1563337339" sldId="274"/>
            <ac:picMk id="7" creationId="{9390550B-ECBF-CF76-42E8-7FC9DF677F1C}"/>
          </ac:picMkLst>
        </pc:picChg>
      </pc:sldChg>
      <pc:sldChg chg="addSp delSp modSp new mod modTransition modAnim">
        <pc:chgData name="Natasha Wilson (2506841)" userId="b343e092-7e96-4374-a7a0-3489ccba9e58" providerId="ADAL" clId="{14A6A32A-C051-5401-8FC4-F94573AD7CF4}" dt="2026-06-22T02:22:41.233" v="6526" actId="29295"/>
        <pc:sldMkLst>
          <pc:docMk/>
          <pc:sldMk cId="1919166986" sldId="274"/>
        </pc:sldMkLst>
        <pc:spChg chg="del mod">
          <ac:chgData name="Natasha Wilson (2506841)" userId="b343e092-7e96-4374-a7a0-3489ccba9e58" providerId="ADAL" clId="{14A6A32A-C051-5401-8FC4-F94573AD7CF4}" dt="2026-06-22T01:38:16.658" v="5581" actId="478"/>
          <ac:spMkLst>
            <pc:docMk/>
            <pc:sldMk cId="1919166986" sldId="274"/>
            <ac:spMk id="2" creationId="{27EDB6F0-ABBC-B2D1-5233-CD484B0FB74E}"/>
          </ac:spMkLst>
        </pc:spChg>
        <pc:spChg chg="del mod">
          <ac:chgData name="Natasha Wilson (2506841)" userId="b343e092-7e96-4374-a7a0-3489ccba9e58" providerId="ADAL" clId="{14A6A32A-C051-5401-8FC4-F94573AD7CF4}" dt="2026-06-22T01:38:24.852" v="5583" actId="478"/>
          <ac:spMkLst>
            <pc:docMk/>
            <pc:sldMk cId="1919166986" sldId="274"/>
            <ac:spMk id="3" creationId="{B725C3B7-8EB3-3A40-26FA-7F55777C097A}"/>
          </ac:spMkLst>
        </pc:spChg>
        <pc:spChg chg="add mod">
          <ac:chgData name="Natasha Wilson (2506841)" userId="b343e092-7e96-4374-a7a0-3489ccba9e58" providerId="ADAL" clId="{14A6A32A-C051-5401-8FC4-F94573AD7CF4}" dt="2026-06-22T02:01:01.637" v="5738" actId="1076"/>
          <ac:spMkLst>
            <pc:docMk/>
            <pc:sldMk cId="1919166986" sldId="274"/>
            <ac:spMk id="6" creationId="{08BB6C28-B96E-C911-1424-F50F0E2C68D7}"/>
          </ac:spMkLst>
        </pc:spChg>
        <pc:spChg chg="add mod">
          <ac:chgData name="Natasha Wilson (2506841)" userId="b343e092-7e96-4374-a7a0-3489ccba9e58" providerId="ADAL" clId="{14A6A32A-C051-5401-8FC4-F94573AD7CF4}" dt="2026-06-22T02:02:12.754" v="5779" actId="20577"/>
          <ac:spMkLst>
            <pc:docMk/>
            <pc:sldMk cId="1919166986" sldId="274"/>
            <ac:spMk id="7" creationId="{B67A0FB1-DDC0-A055-B97B-B666C2E84EC7}"/>
          </ac:spMkLst>
        </pc:spChg>
        <pc:spChg chg="add mod">
          <ac:chgData name="Natasha Wilson (2506841)" userId="b343e092-7e96-4374-a7a0-3489ccba9e58" providerId="ADAL" clId="{14A6A32A-C051-5401-8FC4-F94573AD7CF4}" dt="2026-06-22T02:15:07.536" v="6315" actId="20577"/>
          <ac:spMkLst>
            <pc:docMk/>
            <pc:sldMk cId="1919166986" sldId="274"/>
            <ac:spMk id="8" creationId="{BB460972-86B6-D982-0AB7-DEDC6EB3BC4F}"/>
          </ac:spMkLst>
        </pc:spChg>
        <pc:spChg chg="add mod">
          <ac:chgData name="Natasha Wilson (2506841)" userId="b343e092-7e96-4374-a7a0-3489ccba9e58" providerId="ADAL" clId="{14A6A32A-C051-5401-8FC4-F94573AD7CF4}" dt="2026-06-22T02:15:17.601" v="6316" actId="313"/>
          <ac:spMkLst>
            <pc:docMk/>
            <pc:sldMk cId="1919166986" sldId="274"/>
            <ac:spMk id="9" creationId="{38731760-9B14-7FDB-575D-BACE1B8DAA82}"/>
          </ac:spMkLst>
        </pc:spChg>
        <pc:graphicFrameChg chg="add del mod">
          <ac:chgData name="Natasha Wilson (2506841)" userId="b343e092-7e96-4374-a7a0-3489ccba9e58" providerId="ADAL" clId="{14A6A32A-C051-5401-8FC4-F94573AD7CF4}" dt="2026-06-22T01:50:07.999" v="5629" actId="478"/>
          <ac:graphicFrameMkLst>
            <pc:docMk/>
            <pc:sldMk cId="1919166986" sldId="274"/>
            <ac:graphicFrameMk id="4" creationId="{649AD950-5EF5-6528-26B4-75DC74F01F61}"/>
          </ac:graphicFrameMkLst>
        </pc:graphicFrameChg>
        <pc:graphicFrameChg chg="add del mod">
          <ac:chgData name="Natasha Wilson (2506841)" userId="b343e092-7e96-4374-a7a0-3489ccba9e58" providerId="ADAL" clId="{14A6A32A-C051-5401-8FC4-F94573AD7CF4}" dt="2026-06-22T01:55:57.868" v="5672" actId="14100"/>
          <ac:graphicFrameMkLst>
            <pc:docMk/>
            <pc:sldMk cId="1919166986" sldId="274"/>
            <ac:graphicFrameMk id="5" creationId="{A23416EF-4B97-20DA-69BA-343B2D5C3370}"/>
          </ac:graphicFrameMkLst>
        </pc:graphicFrameChg>
        <pc:picChg chg="add del mod">
          <ac:chgData name="Natasha Wilson (2506841)" userId="b343e092-7e96-4374-a7a0-3489ccba9e58" providerId="ADAL" clId="{14A6A32A-C051-5401-8FC4-F94573AD7CF4}" dt="2026-06-22T02:18:21.465" v="6416" actId="478"/>
          <ac:picMkLst>
            <pc:docMk/>
            <pc:sldMk cId="1919166986" sldId="274"/>
            <ac:picMk id="11" creationId="{26D94752-6D59-FEB1-759F-856B44E9334A}"/>
          </ac:picMkLst>
        </pc:picChg>
        <pc:picChg chg="add mod">
          <ac:chgData name="Natasha Wilson (2506841)" userId="b343e092-7e96-4374-a7a0-3489ccba9e58" providerId="ADAL" clId="{14A6A32A-C051-5401-8FC4-F94573AD7CF4}" dt="2026-06-22T02:22:41.233" v="6526" actId="29295"/>
          <ac:picMkLst>
            <pc:docMk/>
            <pc:sldMk cId="1919166986" sldId="274"/>
            <ac:picMk id="13" creationId="{CF588327-AD0A-8653-8CE6-EECA51F6479C}"/>
          </ac:picMkLst>
        </pc:pic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Amount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</c:dPt>
          <c:dPt>
            <c:idx val="1"/>
            <c:bubble3D val="0"/>
            <c:spPr>
              <a:solidFill>
                <a:schemeClr val="accent2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</c:dPt>
          <c:dPt>
            <c:idx val="2"/>
            <c:bubble3D val="0"/>
            <c:spPr>
              <a:solidFill>
                <a:schemeClr val="accent3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</c:dPt>
          <c:dPt>
            <c:idx val="3"/>
            <c:bubble3D val="0"/>
            <c:spPr>
              <a:solidFill>
                <a:schemeClr val="accent4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</c:dPt>
          <c:dPt>
            <c:idx val="4"/>
            <c:bubble3D val="0"/>
            <c:spPr>
              <a:solidFill>
                <a:schemeClr val="accent5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</c:dPt>
          <c:dPt>
            <c:idx val="5"/>
            <c:bubble3D val="0"/>
            <c:spPr>
              <a:solidFill>
                <a:schemeClr val="accent6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</c:dPt>
          <c:dLbls>
            <c:spPr>
              <a:pattFill prst="pct75">
                <a:fgClr>
                  <a:schemeClr val="dk1">
                    <a:lumMod val="75000"/>
                    <a:lumOff val="25000"/>
                  </a:schemeClr>
                </a:fgClr>
                <a:bgClr>
                  <a:schemeClr val="dk1">
                    <a:lumMod val="65000"/>
                    <a:lumOff val="35000"/>
                  </a:schemeClr>
                </a:bgClr>
              </a:pattFill>
              <a:ln>
                <a:noFill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33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ctr"/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leaderLines>
              <c:spPr>
                <a:ln w="9525">
                  <a:solidFill>
                    <a:schemeClr val="dk1">
                      <a:lumMod val="50000"/>
                      <a:lumOff val="50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Sheet1!$A$2:$A$7</c:f>
              <c:strCache>
                <c:ptCount val="6"/>
                <c:pt idx="0">
                  <c:v>Inventory Expansion</c:v>
                </c:pt>
                <c:pt idx="1">
                  <c:v>Working Capital</c:v>
                </c:pt>
                <c:pt idx="2">
                  <c:v>Marketing &amp; Brand Growth</c:v>
                </c:pt>
                <c:pt idx="3">
                  <c:v>Professional Photography &amp; Content Creation</c:v>
                </c:pt>
                <c:pt idx="4">
                  <c:v>Packaging &amp; Branding</c:v>
                </c:pt>
                <c:pt idx="5">
                  <c:v>Contingency Reserve</c:v>
                </c:pt>
              </c:strCache>
            </c:strRef>
          </c:cat>
          <c:val>
            <c:numRef>
              <c:f>Sheet1!$B$2:$B$7</c:f>
              <c:numCache>
                <c:formatCode>"£"#,##0_);[Red]\("£"#,##0\)</c:formatCode>
                <c:ptCount val="6"/>
                <c:pt idx="0">
                  <c:v>50000</c:v>
                </c:pt>
                <c:pt idx="1">
                  <c:v>15000</c:v>
                </c:pt>
                <c:pt idx="2">
                  <c:v>15000</c:v>
                </c:pt>
                <c:pt idx="3">
                  <c:v>5000</c:v>
                </c:pt>
                <c:pt idx="4">
                  <c:v>5000</c:v>
                </c:pt>
                <c:pt idx="5">
                  <c:v>10000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8E0-D548-9601-C2E192885174}"/>
            </c:ext>
          </c:extLst>
        </c:ser>
        <c:dLbls>
          <c:dLblPos val="ctr"/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r"/>
      <c:overlay val="0"/>
      <c:spPr>
        <a:solidFill>
          <a:schemeClr val="lt1">
            <a:lumMod val="95000"/>
            <a:alpha val="39000"/>
          </a:schemeClr>
        </a:solidFill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dk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gradFill flip="none" rotWithShape="1">
      <a:gsLst>
        <a:gs pos="0">
          <a:schemeClr val="lt1"/>
        </a:gs>
        <a:gs pos="39000">
          <a:schemeClr val="lt1"/>
        </a:gs>
        <a:gs pos="100000">
          <a:schemeClr val="lt1">
            <a:lumMod val="75000"/>
          </a:schemeClr>
        </a:gs>
      </a:gsLst>
      <a:path path="circle">
        <a:fillToRect l="50000" t="-80000" r="50000" b="180000"/>
      </a:path>
      <a:tileRect/>
    </a:gradFill>
    <a:ln w="9525" cap="flat" cmpd="sng" algn="ctr">
      <a:solidFill>
        <a:schemeClr val="dk1">
          <a:lumMod val="25000"/>
          <a:lumOff val="7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3">
  <cs:axisTitle>
    <cs:lnRef idx="0"/>
    <cs:fillRef idx="0"/>
    <cs:effectRef idx="0"/>
    <cs:fontRef idx="minor">
      <a:schemeClr val="dk1">
        <a:lumMod val="75000"/>
        <a:lumOff val="25000"/>
      </a:schemeClr>
    </cs:fontRef>
    <cs:defRPr sz="1197" b="1" kern="1200"/>
  </cs:axisTitle>
  <cs:categoryAxis>
    <cs:lnRef idx="0"/>
    <cs:fillRef idx="0"/>
    <cs:effectRef idx="0"/>
    <cs:fontRef idx="minor">
      <a:schemeClr val="dk1">
        <a:lumMod val="75000"/>
        <a:lumOff val="25000"/>
      </a:schemeClr>
    </cs:fontRef>
    <cs:spPr>
      <a:ln w="190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1197" kern="1200" cap="all" baseline="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lt1"/>
          </a:gs>
          <a:gs pos="39000">
            <a:schemeClr val="lt1"/>
          </a:gs>
          <a:gs pos="100000">
            <a:schemeClr val="lt1">
              <a:lumMod val="75000"/>
            </a:schemeClr>
          </a:gs>
        </a:gsLst>
        <a:path path="circle">
          <a:fillToRect l="50000" t="-80000" r="50000" b="180000"/>
        </a:path>
        <a:tileRect/>
      </a:gradFill>
      <a:ln w="9525" cap="flat" cmpd="sng" algn="ctr">
        <a:solidFill>
          <a:schemeClr val="dk1">
            <a:lumMod val="25000"/>
            <a:lumOff val="7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lt1"/>
    </cs:fontRef>
    <cs:spPr>
      <a:pattFill prst="pct75">
        <a:fgClr>
          <a:schemeClr val="dk1">
            <a:lumMod val="75000"/>
            <a:lumOff val="25000"/>
          </a:schemeClr>
        </a:fgClr>
        <a:bgClr>
          <a:schemeClr val="dk1">
            <a:lumMod val="65000"/>
            <a:lumOff val="35000"/>
          </a:schemeClr>
        </a:bgClr>
      </a:pattFill>
      <a:effectLst>
        <a:outerShdw blurRad="50800" dist="38100" dir="2700000" algn="tl" rotWithShape="0">
          <a:prstClr val="black">
            <a:alpha val="40000"/>
          </a:prstClr>
        </a:outerShdw>
      </a:effectLst>
    </cs:spPr>
    <cs:defRPr sz="1330" b="1" i="0" u="none" strike="noStrike" kern="1200" baseline="0"/>
  </cs:dataLabel>
  <cs:dataLabelCallout>
    <cs:lnRef idx="0"/>
    <cs:fillRef idx="0"/>
    <cs:effectRef idx="0"/>
    <cs:fontRef idx="minor">
      <a:schemeClr val="lt1"/>
    </cs:fontRef>
    <cs:spPr>
      <a:pattFill prst="pct75">
        <a:fgClr>
          <a:schemeClr val="dk1">
            <a:lumMod val="75000"/>
            <a:lumOff val="25000"/>
          </a:schemeClr>
        </a:fgClr>
        <a:bgClr>
          <a:schemeClr val="dk1">
            <a:lumMod val="65000"/>
            <a:lumOff val="35000"/>
          </a:schemeClr>
        </a:bgClr>
      </a:pattFill>
      <a:effectLst>
        <a:outerShdw blurRad="50800" dist="38100" dir="2700000" algn="tl" rotWithShape="0">
          <a:prstClr val="black">
            <a:alpha val="40000"/>
          </a:prstClr>
        </a:outerShdw>
      </a:effectLst>
    </cs:spPr>
    <cs:defRPr sz="1330" b="1" i="0" u="none" strike="noStrike" kern="1200" baseline="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254000" sx="102000" sy="102000" algn="ctr" rotWithShape="0">
          <a:prstClr val="black">
            <a:alpha val="20000"/>
          </a:prstClr>
        </a:out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254000" sx="102000" sy="102000" algn="ctr" rotWithShape="0">
          <a:prstClr val="black">
            <a:alpha val="20000"/>
          </a:prstClr>
        </a:outerShdw>
      </a:effectLst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31750" cap="rnd">
        <a:solidFill>
          <a:schemeClr val="phClr">
            <a:alpha val="85000"/>
          </a:schemeClr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75000"/>
        <a:lumOff val="25000"/>
      </a:schemeClr>
    </cs:fontRef>
    <cs:spPr>
      <a:ln w="9525">
        <a:solidFill>
          <a:schemeClr val="dk1">
            <a:lumMod val="35000"/>
            <a:lumOff val="6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50000"/>
          <a:lumOff val="50000"/>
        </a:schemeClr>
      </a:solidFill>
      <a:ln w="9525">
        <a:solidFill>
          <a:schemeClr val="dk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dk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</a:ln>
    </cs:spPr>
  </cs:leaderLine>
  <cs:legend>
    <cs:lnRef idx="0"/>
    <cs:fillRef idx="0"/>
    <cs:effectRef idx="0"/>
    <cs:fontRef idx="minor">
      <a:schemeClr val="dk1">
        <a:lumMod val="75000"/>
        <a:lumOff val="25000"/>
      </a:schemeClr>
    </cs:fontRef>
    <cs:spPr>
      <a:solidFill>
        <a:schemeClr val="lt1">
          <a:lumMod val="95000"/>
          <a:alpha val="39000"/>
        </a:schemeClr>
      </a:solidFill>
    </cs:spPr>
    <cs:defRPr sz="1197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dk1">
        <a:lumMod val="75000"/>
        <a:lumOff val="25000"/>
      </a:schemeClr>
    </cs:fontRef>
    <cs:spPr>
      <a:ln w="317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seriesLine>
  <cs:title>
    <cs:lnRef idx="0"/>
    <cs:fillRef idx="0"/>
    <cs:effectRef idx="0"/>
    <cs:fontRef idx="minor">
      <a:schemeClr val="dk1">
        <a:lumMod val="75000"/>
        <a:lumOff val="25000"/>
      </a:schemeClr>
    </cs:fontRef>
    <cs:defRPr sz="2200" b="1" kern="120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dk1">
        <a:lumMod val="75000"/>
        <a:lumOff val="2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dk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dk1">
        <a:lumMod val="75000"/>
        <a:lumOff val="25000"/>
      </a:schemeClr>
    </cs:fontRef>
    <cs:spPr>
      <a:ln>
        <a:noFill/>
      </a:ln>
    </cs:spPr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E684B3A-9B0C-204A-8793-5425F8E2D112}" type="doc">
      <dgm:prSet loTypeId="urn:microsoft.com/office/officeart/2005/8/layout/orgChart1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63F3B4B-6423-5349-B28A-08703BD041E3}" type="asst">
      <dgm:prSet phldrT="[Text]" custT="1"/>
      <dgm:spPr>
        <a:solidFill>
          <a:schemeClr val="bg1"/>
        </a:solidFill>
      </dgm:spPr>
      <dgm:t>
        <a:bodyPr/>
        <a:lstStyle/>
        <a:p>
          <a:r>
            <a:rPr lang="en-GB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Owner</a:t>
          </a:r>
        </a:p>
      </dgm:t>
    </dgm:pt>
    <dgm:pt modelId="{4B24204A-7ACC-7A48-A257-84E523881ABA}" type="parTrans" cxnId="{F4AE0DFC-E54D-204E-B651-FC8D29590460}">
      <dgm:prSet/>
      <dgm:spPr/>
      <dgm:t>
        <a:bodyPr/>
        <a:lstStyle/>
        <a:p>
          <a:endParaRPr lang="en-GB"/>
        </a:p>
      </dgm:t>
    </dgm:pt>
    <dgm:pt modelId="{E145ECC1-B167-1B46-8407-8116A8B03241}" type="sibTrans" cxnId="{F4AE0DFC-E54D-204E-B651-FC8D29590460}">
      <dgm:prSet/>
      <dgm:spPr/>
      <dgm:t>
        <a:bodyPr/>
        <a:lstStyle/>
        <a:p>
          <a:endParaRPr lang="en-GB"/>
        </a:p>
      </dgm:t>
    </dgm:pt>
    <dgm:pt modelId="{F899F160-3D95-F042-B91C-44421D28099C}">
      <dgm:prSet phldrT="[Text]" custT="1"/>
      <dgm:spPr>
        <a:solidFill>
          <a:schemeClr val="bg1"/>
        </a:solidFill>
      </dgm:spPr>
      <dgm:t>
        <a:bodyPr/>
        <a:lstStyle/>
        <a:p>
          <a:r>
            <a:rPr lang="en-GB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Stock &amp; supply management</a:t>
          </a:r>
        </a:p>
        <a:p>
          <a:r>
            <a:rPr lang="en-GB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(Owner)</a:t>
          </a:r>
        </a:p>
      </dgm:t>
    </dgm:pt>
    <dgm:pt modelId="{58FE12B2-1687-D045-9904-9AD71BF49594}" type="parTrans" cxnId="{8E59BDFD-04C8-1249-9D37-9FD8A82064B3}">
      <dgm:prSet/>
      <dgm:spPr/>
      <dgm:t>
        <a:bodyPr/>
        <a:lstStyle/>
        <a:p>
          <a:endParaRPr lang="en-GB"/>
        </a:p>
      </dgm:t>
    </dgm:pt>
    <dgm:pt modelId="{9CC7095D-9B57-D54B-892C-4F2E539E8B4A}" type="sibTrans" cxnId="{8E59BDFD-04C8-1249-9D37-9FD8A82064B3}">
      <dgm:prSet/>
      <dgm:spPr/>
      <dgm:t>
        <a:bodyPr/>
        <a:lstStyle/>
        <a:p>
          <a:endParaRPr lang="en-GB"/>
        </a:p>
      </dgm:t>
    </dgm:pt>
    <dgm:pt modelId="{AA4A4322-F5A7-F241-A9B0-90BEB9C2980D}">
      <dgm:prSet phldrT="[Text]" custT="1"/>
      <dgm:spPr>
        <a:solidFill>
          <a:schemeClr val="bg1"/>
        </a:solidFill>
      </dgm:spPr>
      <dgm:t>
        <a:bodyPr/>
        <a:lstStyle/>
        <a:p>
          <a:r>
            <a:rPr lang="en-GB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Sales &amp; Customer Service</a:t>
          </a:r>
        </a:p>
        <a:p>
          <a:r>
            <a:rPr lang="en-GB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(Owner)</a:t>
          </a:r>
        </a:p>
      </dgm:t>
    </dgm:pt>
    <dgm:pt modelId="{240B9648-4333-4F43-8073-20501ED5F4B1}" type="parTrans" cxnId="{22F44C0D-45FF-1244-8CF0-B6542B39983A}">
      <dgm:prSet/>
      <dgm:spPr/>
      <dgm:t>
        <a:bodyPr/>
        <a:lstStyle/>
        <a:p>
          <a:endParaRPr lang="en-GB"/>
        </a:p>
      </dgm:t>
    </dgm:pt>
    <dgm:pt modelId="{507AC275-C92C-074B-9F5C-5520AE5BBE53}" type="sibTrans" cxnId="{22F44C0D-45FF-1244-8CF0-B6542B39983A}">
      <dgm:prSet/>
      <dgm:spPr/>
      <dgm:t>
        <a:bodyPr/>
        <a:lstStyle/>
        <a:p>
          <a:endParaRPr lang="en-GB"/>
        </a:p>
      </dgm:t>
    </dgm:pt>
    <dgm:pt modelId="{7984CF92-842B-AC46-B794-30A5F5D62320}">
      <dgm:prSet phldrT="[Text]" custT="1"/>
      <dgm:spPr>
        <a:solidFill>
          <a:schemeClr val="bg1"/>
        </a:solidFill>
      </dgm:spPr>
      <dgm:t>
        <a:bodyPr/>
        <a:lstStyle/>
        <a:p>
          <a:r>
            <a:rPr lang="en-GB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Marketing &amp; Social Media</a:t>
          </a:r>
        </a:p>
      </dgm:t>
    </dgm:pt>
    <dgm:pt modelId="{85E01C00-1942-EA45-9516-73368E6BEF30}" type="parTrans" cxnId="{C67B691E-7CAE-C148-96D0-208634420F42}">
      <dgm:prSet/>
      <dgm:spPr/>
      <dgm:t>
        <a:bodyPr/>
        <a:lstStyle/>
        <a:p>
          <a:endParaRPr lang="en-GB"/>
        </a:p>
      </dgm:t>
    </dgm:pt>
    <dgm:pt modelId="{789C6337-D45A-8F4E-A481-1C9721BAB65B}" type="sibTrans" cxnId="{C67B691E-7CAE-C148-96D0-208634420F42}">
      <dgm:prSet/>
      <dgm:spPr/>
      <dgm:t>
        <a:bodyPr/>
        <a:lstStyle/>
        <a:p>
          <a:endParaRPr lang="en-GB"/>
        </a:p>
      </dgm:t>
    </dgm:pt>
    <dgm:pt modelId="{467A716A-E8B7-D045-A479-918E0F261B3C}" type="pres">
      <dgm:prSet presAssocID="{BE684B3A-9B0C-204A-8793-5425F8E2D112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95CC50F8-B9F0-6A4C-A26A-A353F9C24EC5}" type="pres">
      <dgm:prSet presAssocID="{463F3B4B-6423-5349-B28A-08703BD041E3}" presName="hierRoot1" presStyleCnt="0">
        <dgm:presLayoutVars>
          <dgm:hierBranch/>
        </dgm:presLayoutVars>
      </dgm:prSet>
      <dgm:spPr/>
    </dgm:pt>
    <dgm:pt modelId="{6CC4B83B-EFB1-A842-A962-E31B7FF87654}" type="pres">
      <dgm:prSet presAssocID="{463F3B4B-6423-5349-B28A-08703BD041E3}" presName="rootComposite1" presStyleCnt="0"/>
      <dgm:spPr/>
    </dgm:pt>
    <dgm:pt modelId="{961CABC3-9EBB-A248-A13A-AC125F32B9DB}" type="pres">
      <dgm:prSet presAssocID="{463F3B4B-6423-5349-B28A-08703BD041E3}" presName="rootText1" presStyleLbl="node0" presStyleIdx="0" presStyleCnt="1">
        <dgm:presLayoutVars>
          <dgm:chPref val="3"/>
        </dgm:presLayoutVars>
      </dgm:prSet>
      <dgm:spPr/>
    </dgm:pt>
    <dgm:pt modelId="{33FF7F2A-17A1-D24A-AA5E-EB6A3523E7B0}" type="pres">
      <dgm:prSet presAssocID="{463F3B4B-6423-5349-B28A-08703BD041E3}" presName="rootConnector1" presStyleLbl="asst0" presStyleIdx="0" presStyleCnt="0"/>
      <dgm:spPr/>
    </dgm:pt>
    <dgm:pt modelId="{1223B241-E540-6A4C-B3D0-0081B9500791}" type="pres">
      <dgm:prSet presAssocID="{463F3B4B-6423-5349-B28A-08703BD041E3}" presName="hierChild2" presStyleCnt="0"/>
      <dgm:spPr/>
    </dgm:pt>
    <dgm:pt modelId="{442D0CC1-2DD9-2546-B024-5F176A4F1115}" type="pres">
      <dgm:prSet presAssocID="{58FE12B2-1687-D045-9904-9AD71BF49594}" presName="Name35" presStyleLbl="parChTrans1D2" presStyleIdx="0" presStyleCnt="3"/>
      <dgm:spPr/>
    </dgm:pt>
    <dgm:pt modelId="{A6C51F58-8925-2142-885A-683754A23D08}" type="pres">
      <dgm:prSet presAssocID="{F899F160-3D95-F042-B91C-44421D28099C}" presName="hierRoot2" presStyleCnt="0">
        <dgm:presLayoutVars>
          <dgm:hierBranch val="init"/>
        </dgm:presLayoutVars>
      </dgm:prSet>
      <dgm:spPr/>
    </dgm:pt>
    <dgm:pt modelId="{2D262386-29FD-7446-8233-61497F657C77}" type="pres">
      <dgm:prSet presAssocID="{F899F160-3D95-F042-B91C-44421D28099C}" presName="rootComposite" presStyleCnt="0"/>
      <dgm:spPr/>
    </dgm:pt>
    <dgm:pt modelId="{7B0B0710-DED0-6F44-9BE7-F2A9009E20B5}" type="pres">
      <dgm:prSet presAssocID="{F899F160-3D95-F042-B91C-44421D28099C}" presName="rootText" presStyleLbl="node2" presStyleIdx="0" presStyleCnt="3">
        <dgm:presLayoutVars>
          <dgm:chPref val="3"/>
        </dgm:presLayoutVars>
      </dgm:prSet>
      <dgm:spPr/>
    </dgm:pt>
    <dgm:pt modelId="{738AC860-76D5-7140-BBE1-6770E79B9BD5}" type="pres">
      <dgm:prSet presAssocID="{F899F160-3D95-F042-B91C-44421D28099C}" presName="rootConnector" presStyleLbl="node2" presStyleIdx="0" presStyleCnt="3"/>
      <dgm:spPr/>
    </dgm:pt>
    <dgm:pt modelId="{19A3E916-43A5-AC44-8250-242464362931}" type="pres">
      <dgm:prSet presAssocID="{F899F160-3D95-F042-B91C-44421D28099C}" presName="hierChild4" presStyleCnt="0"/>
      <dgm:spPr/>
    </dgm:pt>
    <dgm:pt modelId="{4390656A-433C-4C49-85B8-6EEA9C57A858}" type="pres">
      <dgm:prSet presAssocID="{F899F160-3D95-F042-B91C-44421D28099C}" presName="hierChild5" presStyleCnt="0"/>
      <dgm:spPr/>
    </dgm:pt>
    <dgm:pt modelId="{D92F6255-ACC8-8443-A812-7A8399BEA2A2}" type="pres">
      <dgm:prSet presAssocID="{240B9648-4333-4F43-8073-20501ED5F4B1}" presName="Name35" presStyleLbl="parChTrans1D2" presStyleIdx="1" presStyleCnt="3"/>
      <dgm:spPr/>
    </dgm:pt>
    <dgm:pt modelId="{C307AD99-D0D2-5A4D-B9B9-0A148207F961}" type="pres">
      <dgm:prSet presAssocID="{AA4A4322-F5A7-F241-A9B0-90BEB9C2980D}" presName="hierRoot2" presStyleCnt="0">
        <dgm:presLayoutVars>
          <dgm:hierBranch val="init"/>
        </dgm:presLayoutVars>
      </dgm:prSet>
      <dgm:spPr/>
    </dgm:pt>
    <dgm:pt modelId="{AC424E39-FA4E-DA4A-B42A-5CC46DE0B052}" type="pres">
      <dgm:prSet presAssocID="{AA4A4322-F5A7-F241-A9B0-90BEB9C2980D}" presName="rootComposite" presStyleCnt="0"/>
      <dgm:spPr/>
    </dgm:pt>
    <dgm:pt modelId="{AED3843F-E2A2-9E4B-919A-A5DFE8B606E0}" type="pres">
      <dgm:prSet presAssocID="{AA4A4322-F5A7-F241-A9B0-90BEB9C2980D}" presName="rootText" presStyleLbl="node2" presStyleIdx="1" presStyleCnt="3">
        <dgm:presLayoutVars>
          <dgm:chPref val="3"/>
        </dgm:presLayoutVars>
      </dgm:prSet>
      <dgm:spPr/>
    </dgm:pt>
    <dgm:pt modelId="{0BAB83A4-DDDF-7743-A4FB-98C7291CAEC2}" type="pres">
      <dgm:prSet presAssocID="{AA4A4322-F5A7-F241-A9B0-90BEB9C2980D}" presName="rootConnector" presStyleLbl="node2" presStyleIdx="1" presStyleCnt="3"/>
      <dgm:spPr/>
    </dgm:pt>
    <dgm:pt modelId="{743BF8C6-47DB-484E-913F-0D81F4C122B3}" type="pres">
      <dgm:prSet presAssocID="{AA4A4322-F5A7-F241-A9B0-90BEB9C2980D}" presName="hierChild4" presStyleCnt="0"/>
      <dgm:spPr/>
    </dgm:pt>
    <dgm:pt modelId="{B27B5A32-C0E2-B940-B971-8D4E3740A69E}" type="pres">
      <dgm:prSet presAssocID="{AA4A4322-F5A7-F241-A9B0-90BEB9C2980D}" presName="hierChild5" presStyleCnt="0"/>
      <dgm:spPr/>
    </dgm:pt>
    <dgm:pt modelId="{546700B3-12E6-F640-906A-3C489AE1C5BE}" type="pres">
      <dgm:prSet presAssocID="{85E01C00-1942-EA45-9516-73368E6BEF30}" presName="Name35" presStyleLbl="parChTrans1D2" presStyleIdx="2" presStyleCnt="3"/>
      <dgm:spPr/>
    </dgm:pt>
    <dgm:pt modelId="{79AA7678-F9BB-974F-A09C-3C2ECDC154C1}" type="pres">
      <dgm:prSet presAssocID="{7984CF92-842B-AC46-B794-30A5F5D62320}" presName="hierRoot2" presStyleCnt="0">
        <dgm:presLayoutVars>
          <dgm:hierBranch val="init"/>
        </dgm:presLayoutVars>
      </dgm:prSet>
      <dgm:spPr/>
    </dgm:pt>
    <dgm:pt modelId="{C4CE8F94-3581-0C4A-B3C7-8333947D10B0}" type="pres">
      <dgm:prSet presAssocID="{7984CF92-842B-AC46-B794-30A5F5D62320}" presName="rootComposite" presStyleCnt="0"/>
      <dgm:spPr/>
    </dgm:pt>
    <dgm:pt modelId="{937DB9BB-2842-6F4E-A5F9-AB21F2BE5628}" type="pres">
      <dgm:prSet presAssocID="{7984CF92-842B-AC46-B794-30A5F5D62320}" presName="rootText" presStyleLbl="node2" presStyleIdx="2" presStyleCnt="3">
        <dgm:presLayoutVars>
          <dgm:chPref val="3"/>
        </dgm:presLayoutVars>
      </dgm:prSet>
      <dgm:spPr/>
    </dgm:pt>
    <dgm:pt modelId="{B45B7BF3-A3BD-724D-9BBA-01E49B63FF86}" type="pres">
      <dgm:prSet presAssocID="{7984CF92-842B-AC46-B794-30A5F5D62320}" presName="rootConnector" presStyleLbl="node2" presStyleIdx="2" presStyleCnt="3"/>
      <dgm:spPr/>
    </dgm:pt>
    <dgm:pt modelId="{A5D54364-50DB-D947-A17C-AABFFC770139}" type="pres">
      <dgm:prSet presAssocID="{7984CF92-842B-AC46-B794-30A5F5D62320}" presName="hierChild4" presStyleCnt="0"/>
      <dgm:spPr/>
    </dgm:pt>
    <dgm:pt modelId="{B50F7A49-8DBE-4D44-ACF7-EB6CA0C65B9F}" type="pres">
      <dgm:prSet presAssocID="{7984CF92-842B-AC46-B794-30A5F5D62320}" presName="hierChild5" presStyleCnt="0"/>
      <dgm:spPr/>
    </dgm:pt>
    <dgm:pt modelId="{49F6841B-5D3E-6546-B654-14E95221BB59}" type="pres">
      <dgm:prSet presAssocID="{463F3B4B-6423-5349-B28A-08703BD041E3}" presName="hierChild3" presStyleCnt="0"/>
      <dgm:spPr/>
    </dgm:pt>
  </dgm:ptLst>
  <dgm:cxnLst>
    <dgm:cxn modelId="{B91A2F06-D1D1-A34F-A3DF-8A1F4B600BAD}" type="presOf" srcId="{463F3B4B-6423-5349-B28A-08703BD041E3}" destId="{33FF7F2A-17A1-D24A-AA5E-EB6A3523E7B0}" srcOrd="1" destOrd="0" presId="urn:microsoft.com/office/officeart/2005/8/layout/orgChart1"/>
    <dgm:cxn modelId="{22F44C0D-45FF-1244-8CF0-B6542B39983A}" srcId="{463F3B4B-6423-5349-B28A-08703BD041E3}" destId="{AA4A4322-F5A7-F241-A9B0-90BEB9C2980D}" srcOrd="1" destOrd="0" parTransId="{240B9648-4333-4F43-8073-20501ED5F4B1}" sibTransId="{507AC275-C92C-074B-9F5C-5520AE5BBE53}"/>
    <dgm:cxn modelId="{F0E01A11-B73B-E546-9908-80123E2F4BA8}" type="presOf" srcId="{240B9648-4333-4F43-8073-20501ED5F4B1}" destId="{D92F6255-ACC8-8443-A812-7A8399BEA2A2}" srcOrd="0" destOrd="0" presId="urn:microsoft.com/office/officeart/2005/8/layout/orgChart1"/>
    <dgm:cxn modelId="{0A212E11-B4FB-D14E-976D-BA6FBE250B1E}" type="presOf" srcId="{85E01C00-1942-EA45-9516-73368E6BEF30}" destId="{546700B3-12E6-F640-906A-3C489AE1C5BE}" srcOrd="0" destOrd="0" presId="urn:microsoft.com/office/officeart/2005/8/layout/orgChart1"/>
    <dgm:cxn modelId="{C67B691E-7CAE-C148-96D0-208634420F42}" srcId="{463F3B4B-6423-5349-B28A-08703BD041E3}" destId="{7984CF92-842B-AC46-B794-30A5F5D62320}" srcOrd="2" destOrd="0" parTransId="{85E01C00-1942-EA45-9516-73368E6BEF30}" sibTransId="{789C6337-D45A-8F4E-A481-1C9721BAB65B}"/>
    <dgm:cxn modelId="{FFC0102D-54F9-8544-951B-6E7E0323C19B}" type="presOf" srcId="{F899F160-3D95-F042-B91C-44421D28099C}" destId="{738AC860-76D5-7140-BBE1-6770E79B9BD5}" srcOrd="1" destOrd="0" presId="urn:microsoft.com/office/officeart/2005/8/layout/orgChart1"/>
    <dgm:cxn modelId="{42F0F331-8320-9E45-B2E1-3C131FC3C011}" type="presOf" srcId="{463F3B4B-6423-5349-B28A-08703BD041E3}" destId="{961CABC3-9EBB-A248-A13A-AC125F32B9DB}" srcOrd="0" destOrd="0" presId="urn:microsoft.com/office/officeart/2005/8/layout/orgChart1"/>
    <dgm:cxn modelId="{96B1FA44-E6E7-5245-B5CF-0CB656732687}" type="presOf" srcId="{7984CF92-842B-AC46-B794-30A5F5D62320}" destId="{937DB9BB-2842-6F4E-A5F9-AB21F2BE5628}" srcOrd="0" destOrd="0" presId="urn:microsoft.com/office/officeart/2005/8/layout/orgChart1"/>
    <dgm:cxn modelId="{B859CB60-27B1-4044-8E2F-36FD4A9BC2D0}" type="presOf" srcId="{7984CF92-842B-AC46-B794-30A5F5D62320}" destId="{B45B7BF3-A3BD-724D-9BBA-01E49B63FF86}" srcOrd="1" destOrd="0" presId="urn:microsoft.com/office/officeart/2005/8/layout/orgChart1"/>
    <dgm:cxn modelId="{57785777-5122-F44D-8B98-3A0D8667F6A1}" type="presOf" srcId="{58FE12B2-1687-D045-9904-9AD71BF49594}" destId="{442D0CC1-2DD9-2546-B024-5F176A4F1115}" srcOrd="0" destOrd="0" presId="urn:microsoft.com/office/officeart/2005/8/layout/orgChart1"/>
    <dgm:cxn modelId="{E2B1639B-A54B-924E-B275-6109A5369EA3}" type="presOf" srcId="{F899F160-3D95-F042-B91C-44421D28099C}" destId="{7B0B0710-DED0-6F44-9BE7-F2A9009E20B5}" srcOrd="0" destOrd="0" presId="urn:microsoft.com/office/officeart/2005/8/layout/orgChart1"/>
    <dgm:cxn modelId="{2AB54FB1-3779-9E44-9992-1892D56155F2}" type="presOf" srcId="{AA4A4322-F5A7-F241-A9B0-90BEB9C2980D}" destId="{0BAB83A4-DDDF-7743-A4FB-98C7291CAEC2}" srcOrd="1" destOrd="0" presId="urn:microsoft.com/office/officeart/2005/8/layout/orgChart1"/>
    <dgm:cxn modelId="{F15BB4E7-DF47-DC45-96F3-0D0E098CA258}" type="presOf" srcId="{AA4A4322-F5A7-F241-A9B0-90BEB9C2980D}" destId="{AED3843F-E2A2-9E4B-919A-A5DFE8B606E0}" srcOrd="0" destOrd="0" presId="urn:microsoft.com/office/officeart/2005/8/layout/orgChart1"/>
    <dgm:cxn modelId="{3B7175F9-A545-5E47-B280-06B49D8AC059}" type="presOf" srcId="{BE684B3A-9B0C-204A-8793-5425F8E2D112}" destId="{467A716A-E8B7-D045-A479-918E0F261B3C}" srcOrd="0" destOrd="0" presId="urn:microsoft.com/office/officeart/2005/8/layout/orgChart1"/>
    <dgm:cxn modelId="{F4AE0DFC-E54D-204E-B651-FC8D29590460}" srcId="{BE684B3A-9B0C-204A-8793-5425F8E2D112}" destId="{463F3B4B-6423-5349-B28A-08703BD041E3}" srcOrd="0" destOrd="0" parTransId="{4B24204A-7ACC-7A48-A257-84E523881ABA}" sibTransId="{E145ECC1-B167-1B46-8407-8116A8B03241}"/>
    <dgm:cxn modelId="{8E59BDFD-04C8-1249-9D37-9FD8A82064B3}" srcId="{463F3B4B-6423-5349-B28A-08703BD041E3}" destId="{F899F160-3D95-F042-B91C-44421D28099C}" srcOrd="0" destOrd="0" parTransId="{58FE12B2-1687-D045-9904-9AD71BF49594}" sibTransId="{9CC7095D-9B57-D54B-892C-4F2E539E8B4A}"/>
    <dgm:cxn modelId="{AD17A6A0-9BA6-6E46-8878-B3F29E737778}" type="presParOf" srcId="{467A716A-E8B7-D045-A479-918E0F261B3C}" destId="{95CC50F8-B9F0-6A4C-A26A-A353F9C24EC5}" srcOrd="0" destOrd="0" presId="urn:microsoft.com/office/officeart/2005/8/layout/orgChart1"/>
    <dgm:cxn modelId="{5B94C623-4795-5444-B9F0-9F5B46D51469}" type="presParOf" srcId="{95CC50F8-B9F0-6A4C-A26A-A353F9C24EC5}" destId="{6CC4B83B-EFB1-A842-A962-E31B7FF87654}" srcOrd="0" destOrd="0" presId="urn:microsoft.com/office/officeart/2005/8/layout/orgChart1"/>
    <dgm:cxn modelId="{9F49844F-BA9A-284C-99A8-0D4D6909C590}" type="presParOf" srcId="{6CC4B83B-EFB1-A842-A962-E31B7FF87654}" destId="{961CABC3-9EBB-A248-A13A-AC125F32B9DB}" srcOrd="0" destOrd="0" presId="urn:microsoft.com/office/officeart/2005/8/layout/orgChart1"/>
    <dgm:cxn modelId="{46E8015A-B16E-6940-BD4B-F40F602E26D2}" type="presParOf" srcId="{6CC4B83B-EFB1-A842-A962-E31B7FF87654}" destId="{33FF7F2A-17A1-D24A-AA5E-EB6A3523E7B0}" srcOrd="1" destOrd="0" presId="urn:microsoft.com/office/officeart/2005/8/layout/orgChart1"/>
    <dgm:cxn modelId="{607F27D7-2B2A-7740-8F0A-09EEC2328A38}" type="presParOf" srcId="{95CC50F8-B9F0-6A4C-A26A-A353F9C24EC5}" destId="{1223B241-E540-6A4C-B3D0-0081B9500791}" srcOrd="1" destOrd="0" presId="urn:microsoft.com/office/officeart/2005/8/layout/orgChart1"/>
    <dgm:cxn modelId="{5B3EA9F1-89DE-B24C-A1BE-914CFF216A40}" type="presParOf" srcId="{1223B241-E540-6A4C-B3D0-0081B9500791}" destId="{442D0CC1-2DD9-2546-B024-5F176A4F1115}" srcOrd="0" destOrd="0" presId="urn:microsoft.com/office/officeart/2005/8/layout/orgChart1"/>
    <dgm:cxn modelId="{BF0970D7-1ABA-854B-814D-C7FFBEE670A1}" type="presParOf" srcId="{1223B241-E540-6A4C-B3D0-0081B9500791}" destId="{A6C51F58-8925-2142-885A-683754A23D08}" srcOrd="1" destOrd="0" presId="urn:microsoft.com/office/officeart/2005/8/layout/orgChart1"/>
    <dgm:cxn modelId="{968E2E84-0BE1-1F43-908E-9739B3217482}" type="presParOf" srcId="{A6C51F58-8925-2142-885A-683754A23D08}" destId="{2D262386-29FD-7446-8233-61497F657C77}" srcOrd="0" destOrd="0" presId="urn:microsoft.com/office/officeart/2005/8/layout/orgChart1"/>
    <dgm:cxn modelId="{F080F209-9FC7-0F4B-A840-2CACC83475A5}" type="presParOf" srcId="{2D262386-29FD-7446-8233-61497F657C77}" destId="{7B0B0710-DED0-6F44-9BE7-F2A9009E20B5}" srcOrd="0" destOrd="0" presId="urn:microsoft.com/office/officeart/2005/8/layout/orgChart1"/>
    <dgm:cxn modelId="{DB3018CF-905C-7540-BDC3-5A12E1443153}" type="presParOf" srcId="{2D262386-29FD-7446-8233-61497F657C77}" destId="{738AC860-76D5-7140-BBE1-6770E79B9BD5}" srcOrd="1" destOrd="0" presId="urn:microsoft.com/office/officeart/2005/8/layout/orgChart1"/>
    <dgm:cxn modelId="{03DA6CEA-5A4C-6840-9335-8A1A2C5DE868}" type="presParOf" srcId="{A6C51F58-8925-2142-885A-683754A23D08}" destId="{19A3E916-43A5-AC44-8250-242464362931}" srcOrd="1" destOrd="0" presId="urn:microsoft.com/office/officeart/2005/8/layout/orgChart1"/>
    <dgm:cxn modelId="{2EFC8C2D-AF35-9D4A-B538-09116D136EE2}" type="presParOf" srcId="{A6C51F58-8925-2142-885A-683754A23D08}" destId="{4390656A-433C-4C49-85B8-6EEA9C57A858}" srcOrd="2" destOrd="0" presId="urn:microsoft.com/office/officeart/2005/8/layout/orgChart1"/>
    <dgm:cxn modelId="{7D9869B2-EEB2-1B4D-95FD-C53A1C687E5B}" type="presParOf" srcId="{1223B241-E540-6A4C-B3D0-0081B9500791}" destId="{D92F6255-ACC8-8443-A812-7A8399BEA2A2}" srcOrd="2" destOrd="0" presId="urn:microsoft.com/office/officeart/2005/8/layout/orgChart1"/>
    <dgm:cxn modelId="{17FA1337-0D14-A94B-9592-46AE8EC22BAA}" type="presParOf" srcId="{1223B241-E540-6A4C-B3D0-0081B9500791}" destId="{C307AD99-D0D2-5A4D-B9B9-0A148207F961}" srcOrd="3" destOrd="0" presId="urn:microsoft.com/office/officeart/2005/8/layout/orgChart1"/>
    <dgm:cxn modelId="{1248B482-4FAB-B04F-89EB-92E7E9A6851B}" type="presParOf" srcId="{C307AD99-D0D2-5A4D-B9B9-0A148207F961}" destId="{AC424E39-FA4E-DA4A-B42A-5CC46DE0B052}" srcOrd="0" destOrd="0" presId="urn:microsoft.com/office/officeart/2005/8/layout/orgChart1"/>
    <dgm:cxn modelId="{FA0B28D6-D74A-2B41-B22C-DC91A7994E9F}" type="presParOf" srcId="{AC424E39-FA4E-DA4A-B42A-5CC46DE0B052}" destId="{AED3843F-E2A2-9E4B-919A-A5DFE8B606E0}" srcOrd="0" destOrd="0" presId="urn:microsoft.com/office/officeart/2005/8/layout/orgChart1"/>
    <dgm:cxn modelId="{8755C9A0-93A9-CD4C-B8E4-9A026389C463}" type="presParOf" srcId="{AC424E39-FA4E-DA4A-B42A-5CC46DE0B052}" destId="{0BAB83A4-DDDF-7743-A4FB-98C7291CAEC2}" srcOrd="1" destOrd="0" presId="urn:microsoft.com/office/officeart/2005/8/layout/orgChart1"/>
    <dgm:cxn modelId="{01938B3C-6A27-E745-A543-D70469D2BA0D}" type="presParOf" srcId="{C307AD99-D0D2-5A4D-B9B9-0A148207F961}" destId="{743BF8C6-47DB-484E-913F-0D81F4C122B3}" srcOrd="1" destOrd="0" presId="urn:microsoft.com/office/officeart/2005/8/layout/orgChart1"/>
    <dgm:cxn modelId="{6ED311A2-0B7E-6A4A-A40C-97CC2E3864F5}" type="presParOf" srcId="{C307AD99-D0D2-5A4D-B9B9-0A148207F961}" destId="{B27B5A32-C0E2-B940-B971-8D4E3740A69E}" srcOrd="2" destOrd="0" presId="urn:microsoft.com/office/officeart/2005/8/layout/orgChart1"/>
    <dgm:cxn modelId="{979633C9-BF11-B846-AD7A-958D24C86576}" type="presParOf" srcId="{1223B241-E540-6A4C-B3D0-0081B9500791}" destId="{546700B3-12E6-F640-906A-3C489AE1C5BE}" srcOrd="4" destOrd="0" presId="urn:microsoft.com/office/officeart/2005/8/layout/orgChart1"/>
    <dgm:cxn modelId="{32269487-229C-434E-9CE9-90E2C97C2B49}" type="presParOf" srcId="{1223B241-E540-6A4C-B3D0-0081B9500791}" destId="{79AA7678-F9BB-974F-A09C-3C2ECDC154C1}" srcOrd="5" destOrd="0" presId="urn:microsoft.com/office/officeart/2005/8/layout/orgChart1"/>
    <dgm:cxn modelId="{D4D4F09E-4546-0B4B-B302-E0C6F177A7D8}" type="presParOf" srcId="{79AA7678-F9BB-974F-A09C-3C2ECDC154C1}" destId="{C4CE8F94-3581-0C4A-B3C7-8333947D10B0}" srcOrd="0" destOrd="0" presId="urn:microsoft.com/office/officeart/2005/8/layout/orgChart1"/>
    <dgm:cxn modelId="{F8914ED7-3595-2A4A-9658-7F20F26AC162}" type="presParOf" srcId="{C4CE8F94-3581-0C4A-B3C7-8333947D10B0}" destId="{937DB9BB-2842-6F4E-A5F9-AB21F2BE5628}" srcOrd="0" destOrd="0" presId="urn:microsoft.com/office/officeart/2005/8/layout/orgChart1"/>
    <dgm:cxn modelId="{F7CFD3F7-27AD-0A4E-9FCF-EEC8AD870264}" type="presParOf" srcId="{C4CE8F94-3581-0C4A-B3C7-8333947D10B0}" destId="{B45B7BF3-A3BD-724D-9BBA-01E49B63FF86}" srcOrd="1" destOrd="0" presId="urn:microsoft.com/office/officeart/2005/8/layout/orgChart1"/>
    <dgm:cxn modelId="{43E55FAF-809D-D846-8565-6C4DF638BDEF}" type="presParOf" srcId="{79AA7678-F9BB-974F-A09C-3C2ECDC154C1}" destId="{A5D54364-50DB-D947-A17C-AABFFC770139}" srcOrd="1" destOrd="0" presId="urn:microsoft.com/office/officeart/2005/8/layout/orgChart1"/>
    <dgm:cxn modelId="{B72DA538-92EA-684D-A66A-8033A9A79939}" type="presParOf" srcId="{79AA7678-F9BB-974F-A09C-3C2ECDC154C1}" destId="{B50F7A49-8DBE-4D44-ACF7-EB6CA0C65B9F}" srcOrd="2" destOrd="0" presId="urn:microsoft.com/office/officeart/2005/8/layout/orgChart1"/>
    <dgm:cxn modelId="{81952C6E-ED09-CA43-BBD1-6812F1013422}" type="presParOf" srcId="{95CC50F8-B9F0-6A4C-A26A-A353F9C24EC5}" destId="{49F6841B-5D3E-6546-B654-14E95221BB59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4AE3F2B-2252-D943-92CD-2CD30F1DDEDA}" type="doc">
      <dgm:prSet loTypeId="urn:microsoft.com/office/officeart/2005/8/layout/orgChart1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2BCA499-A1B8-F34A-9889-C70550F444E8}">
      <dgm:prSet phldrT="[Text]" custT="1"/>
      <dgm:spPr>
        <a:solidFill>
          <a:schemeClr val="bg1"/>
        </a:solidFill>
      </dgm:spPr>
      <dgm:t>
        <a:bodyPr/>
        <a:lstStyle/>
        <a:p>
          <a:r>
            <a:rPr lang="en-GB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Future Business Expansion</a:t>
          </a:r>
        </a:p>
      </dgm:t>
    </dgm:pt>
    <dgm:pt modelId="{C1197E0D-D280-2C41-936C-BCF7F8F2BF91}" type="parTrans" cxnId="{E1FDE1F7-DFF6-B64C-8B34-C597637FD2C5}">
      <dgm:prSet/>
      <dgm:spPr/>
      <dgm:t>
        <a:bodyPr/>
        <a:lstStyle/>
        <a:p>
          <a:endParaRPr lang="en-GB"/>
        </a:p>
      </dgm:t>
    </dgm:pt>
    <dgm:pt modelId="{FE560378-A233-F849-9855-8B4AE8D47518}" type="sibTrans" cxnId="{E1FDE1F7-DFF6-B64C-8B34-C597637FD2C5}">
      <dgm:prSet/>
      <dgm:spPr/>
      <dgm:t>
        <a:bodyPr/>
        <a:lstStyle/>
        <a:p>
          <a:endParaRPr lang="en-GB"/>
        </a:p>
      </dgm:t>
    </dgm:pt>
    <dgm:pt modelId="{C1807100-726D-9149-8552-F8638C6117E7}">
      <dgm:prSet phldrT="[Text]" custT="1"/>
      <dgm:spPr>
        <a:solidFill>
          <a:schemeClr val="bg1"/>
        </a:solidFill>
      </dgm:spPr>
      <dgm:t>
        <a:bodyPr/>
        <a:lstStyle/>
        <a:p>
          <a:r>
            <a:rPr lang="en-GB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Hair Extension Technician</a:t>
          </a:r>
        </a:p>
        <a:p>
          <a:r>
            <a:rPr lang="en-GB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x2</a:t>
          </a:r>
        </a:p>
      </dgm:t>
    </dgm:pt>
    <dgm:pt modelId="{2A4E59C3-7C05-BE47-9EB8-45C16FBFDFE6}" type="parTrans" cxnId="{1176B268-ED17-7E49-B681-43875ABAE341}">
      <dgm:prSet/>
      <dgm:spPr/>
      <dgm:t>
        <a:bodyPr/>
        <a:lstStyle/>
        <a:p>
          <a:endParaRPr lang="en-GB"/>
        </a:p>
      </dgm:t>
    </dgm:pt>
    <dgm:pt modelId="{C32B22A9-CF5F-6341-95AE-9F55DFF91DBF}" type="sibTrans" cxnId="{1176B268-ED17-7E49-B681-43875ABAE341}">
      <dgm:prSet/>
      <dgm:spPr/>
      <dgm:t>
        <a:bodyPr/>
        <a:lstStyle/>
        <a:p>
          <a:endParaRPr lang="en-GB"/>
        </a:p>
      </dgm:t>
    </dgm:pt>
    <dgm:pt modelId="{A2C54352-1480-6046-8F27-3C79E849232F}">
      <dgm:prSet phldrT="[Text]" custT="1"/>
      <dgm:spPr>
        <a:solidFill>
          <a:schemeClr val="bg1"/>
        </a:solidFill>
      </dgm:spPr>
      <dgm:t>
        <a:bodyPr/>
        <a:lstStyle/>
        <a:p>
          <a:r>
            <a:rPr lang="en-GB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Hair Extension Educator</a:t>
          </a:r>
        </a:p>
        <a:p>
          <a:r>
            <a:rPr lang="en-GB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(Owner)</a:t>
          </a:r>
        </a:p>
      </dgm:t>
    </dgm:pt>
    <dgm:pt modelId="{B58B74B2-8E5C-1E42-A61B-2DD4307BCE51}" type="parTrans" cxnId="{A7611F13-3242-B940-8E93-6CC5B04D3B93}">
      <dgm:prSet/>
      <dgm:spPr/>
      <dgm:t>
        <a:bodyPr/>
        <a:lstStyle/>
        <a:p>
          <a:endParaRPr lang="en-GB"/>
        </a:p>
      </dgm:t>
    </dgm:pt>
    <dgm:pt modelId="{BF312F9F-8BAE-9E41-9FE0-E9057B550B0E}" type="sibTrans" cxnId="{A7611F13-3242-B940-8E93-6CC5B04D3B93}">
      <dgm:prSet/>
      <dgm:spPr/>
      <dgm:t>
        <a:bodyPr/>
        <a:lstStyle/>
        <a:p>
          <a:endParaRPr lang="en-GB"/>
        </a:p>
      </dgm:t>
    </dgm:pt>
    <dgm:pt modelId="{8809EEDE-D6F3-E94C-9C1B-38EF8E63C15A}">
      <dgm:prSet phldrT="[Text]" custT="1"/>
      <dgm:spPr>
        <a:solidFill>
          <a:schemeClr val="bg1"/>
        </a:solidFill>
      </dgm:spPr>
      <dgm:t>
        <a:bodyPr/>
        <a:lstStyle/>
        <a:p>
          <a:r>
            <a:rPr lang="en-GB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Receptionist</a:t>
          </a:r>
        </a:p>
      </dgm:t>
    </dgm:pt>
    <dgm:pt modelId="{D6D7FAF1-BBA9-FA40-9CC5-66E7859A9A2B}" type="sibTrans" cxnId="{16AF723E-EA9A-0B44-A338-80A5A4EFE7B1}">
      <dgm:prSet/>
      <dgm:spPr/>
      <dgm:t>
        <a:bodyPr/>
        <a:lstStyle/>
        <a:p>
          <a:endParaRPr lang="en-GB"/>
        </a:p>
      </dgm:t>
    </dgm:pt>
    <dgm:pt modelId="{AC48C341-4DBE-314E-A175-03F4C4582C34}" type="parTrans" cxnId="{16AF723E-EA9A-0B44-A338-80A5A4EFE7B1}">
      <dgm:prSet/>
      <dgm:spPr/>
      <dgm:t>
        <a:bodyPr/>
        <a:lstStyle/>
        <a:p>
          <a:endParaRPr lang="en-GB"/>
        </a:p>
      </dgm:t>
    </dgm:pt>
    <dgm:pt modelId="{CB48BCEF-072D-864B-A9ED-8E0EFC1FEF2C}">
      <dgm:prSet custT="1"/>
      <dgm:spPr>
        <a:solidFill>
          <a:schemeClr val="bg1"/>
        </a:solidFill>
      </dgm:spPr>
      <dgm:t>
        <a:bodyPr/>
        <a:lstStyle/>
        <a:p>
          <a:r>
            <a:rPr lang="en-GB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An Apprentice</a:t>
          </a:r>
        </a:p>
      </dgm:t>
    </dgm:pt>
    <dgm:pt modelId="{EB24326F-3AB5-1F47-99F5-1B36DCA83F28}" type="parTrans" cxnId="{BC26D05F-E444-E44E-A527-A13B5290CA1F}">
      <dgm:prSet/>
      <dgm:spPr/>
      <dgm:t>
        <a:bodyPr/>
        <a:lstStyle/>
        <a:p>
          <a:endParaRPr lang="en-GB"/>
        </a:p>
      </dgm:t>
    </dgm:pt>
    <dgm:pt modelId="{AA14CBC5-A9B2-1F44-B36A-EA211FE115A9}" type="sibTrans" cxnId="{BC26D05F-E444-E44E-A527-A13B5290CA1F}">
      <dgm:prSet/>
      <dgm:spPr/>
      <dgm:t>
        <a:bodyPr/>
        <a:lstStyle/>
        <a:p>
          <a:endParaRPr lang="en-GB"/>
        </a:p>
      </dgm:t>
    </dgm:pt>
    <dgm:pt modelId="{54698363-E1EE-C84E-906D-7E55ACDB2976}" type="pres">
      <dgm:prSet presAssocID="{34AE3F2B-2252-D943-92CD-2CD30F1DDEDA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769A3069-4126-1E4B-AEDE-8EE259ADECFB}" type="pres">
      <dgm:prSet presAssocID="{C2BCA499-A1B8-F34A-9889-C70550F444E8}" presName="hierRoot1" presStyleCnt="0">
        <dgm:presLayoutVars>
          <dgm:hierBranch val="init"/>
        </dgm:presLayoutVars>
      </dgm:prSet>
      <dgm:spPr/>
    </dgm:pt>
    <dgm:pt modelId="{62D439C2-CF92-344E-913A-AF5FF6E6EA4A}" type="pres">
      <dgm:prSet presAssocID="{C2BCA499-A1B8-F34A-9889-C70550F444E8}" presName="rootComposite1" presStyleCnt="0"/>
      <dgm:spPr/>
    </dgm:pt>
    <dgm:pt modelId="{AC8696D1-0438-AE41-8942-DB06214C6683}" type="pres">
      <dgm:prSet presAssocID="{C2BCA499-A1B8-F34A-9889-C70550F444E8}" presName="rootText1" presStyleLbl="node0" presStyleIdx="0" presStyleCnt="1" custScaleX="102480" custScaleY="116888" custLinFactY="-38074" custLinFactNeighborX="1569" custLinFactNeighborY="-100000">
        <dgm:presLayoutVars>
          <dgm:chPref val="3"/>
        </dgm:presLayoutVars>
      </dgm:prSet>
      <dgm:spPr/>
    </dgm:pt>
    <dgm:pt modelId="{1E8F6844-ABA5-164D-A901-E87FCF6FC4B0}" type="pres">
      <dgm:prSet presAssocID="{C2BCA499-A1B8-F34A-9889-C70550F444E8}" presName="rootConnector1" presStyleLbl="node1" presStyleIdx="0" presStyleCnt="0"/>
      <dgm:spPr/>
    </dgm:pt>
    <dgm:pt modelId="{DD55493F-0696-4A45-A7B7-A7741113CC88}" type="pres">
      <dgm:prSet presAssocID="{C2BCA499-A1B8-F34A-9889-C70550F444E8}" presName="hierChild2" presStyleCnt="0"/>
      <dgm:spPr/>
    </dgm:pt>
    <dgm:pt modelId="{B26C3676-E451-8D4E-99BC-A37280F9F050}" type="pres">
      <dgm:prSet presAssocID="{2A4E59C3-7C05-BE47-9EB8-45C16FBFDFE6}" presName="Name37" presStyleLbl="parChTrans1D2" presStyleIdx="0" presStyleCnt="3"/>
      <dgm:spPr/>
    </dgm:pt>
    <dgm:pt modelId="{92F938D0-3EAE-2D43-AE9B-C1ACBC9165A2}" type="pres">
      <dgm:prSet presAssocID="{C1807100-726D-9149-8552-F8638C6117E7}" presName="hierRoot2" presStyleCnt="0">
        <dgm:presLayoutVars>
          <dgm:hierBranch val="init"/>
        </dgm:presLayoutVars>
      </dgm:prSet>
      <dgm:spPr/>
    </dgm:pt>
    <dgm:pt modelId="{CAB01990-DED2-3C4E-9449-B47B1F4C9495}" type="pres">
      <dgm:prSet presAssocID="{C1807100-726D-9149-8552-F8638C6117E7}" presName="rootComposite" presStyleCnt="0"/>
      <dgm:spPr/>
    </dgm:pt>
    <dgm:pt modelId="{F347DD82-9B40-8D4E-9B65-4921B41FA97C}" type="pres">
      <dgm:prSet presAssocID="{C1807100-726D-9149-8552-F8638C6117E7}" presName="rootText" presStyleLbl="node2" presStyleIdx="0" presStyleCnt="3">
        <dgm:presLayoutVars>
          <dgm:chPref val="3"/>
        </dgm:presLayoutVars>
      </dgm:prSet>
      <dgm:spPr/>
    </dgm:pt>
    <dgm:pt modelId="{110A3964-1F04-EE47-87A7-7C0604C4639A}" type="pres">
      <dgm:prSet presAssocID="{C1807100-726D-9149-8552-F8638C6117E7}" presName="rootConnector" presStyleLbl="node2" presStyleIdx="0" presStyleCnt="3"/>
      <dgm:spPr/>
    </dgm:pt>
    <dgm:pt modelId="{0132273D-8425-D845-A44A-63E5D1337C71}" type="pres">
      <dgm:prSet presAssocID="{C1807100-726D-9149-8552-F8638C6117E7}" presName="hierChild4" presStyleCnt="0"/>
      <dgm:spPr/>
    </dgm:pt>
    <dgm:pt modelId="{7A4F7C88-C0B9-7D4B-8351-AD7C8A9C3381}" type="pres">
      <dgm:prSet presAssocID="{EB24326F-3AB5-1F47-99F5-1B36DCA83F28}" presName="Name37" presStyleLbl="parChTrans1D3" presStyleIdx="0" presStyleCnt="1"/>
      <dgm:spPr/>
    </dgm:pt>
    <dgm:pt modelId="{47D3591C-8197-F141-9182-480E02CBBB1B}" type="pres">
      <dgm:prSet presAssocID="{CB48BCEF-072D-864B-A9ED-8E0EFC1FEF2C}" presName="hierRoot2" presStyleCnt="0">
        <dgm:presLayoutVars>
          <dgm:hierBranch val="init"/>
        </dgm:presLayoutVars>
      </dgm:prSet>
      <dgm:spPr/>
    </dgm:pt>
    <dgm:pt modelId="{4371920B-0E8A-A14C-8718-E6EC808A0010}" type="pres">
      <dgm:prSet presAssocID="{CB48BCEF-072D-864B-A9ED-8E0EFC1FEF2C}" presName="rootComposite" presStyleCnt="0"/>
      <dgm:spPr/>
    </dgm:pt>
    <dgm:pt modelId="{5812F295-9B9D-6D49-B611-486AED4F90E3}" type="pres">
      <dgm:prSet presAssocID="{CB48BCEF-072D-864B-A9ED-8E0EFC1FEF2C}" presName="rootText" presStyleLbl="node3" presStyleIdx="0" presStyleCnt="1">
        <dgm:presLayoutVars>
          <dgm:chPref val="3"/>
        </dgm:presLayoutVars>
      </dgm:prSet>
      <dgm:spPr/>
    </dgm:pt>
    <dgm:pt modelId="{78C3AA43-9580-0547-8BF5-05473D808766}" type="pres">
      <dgm:prSet presAssocID="{CB48BCEF-072D-864B-A9ED-8E0EFC1FEF2C}" presName="rootConnector" presStyleLbl="node3" presStyleIdx="0" presStyleCnt="1"/>
      <dgm:spPr/>
    </dgm:pt>
    <dgm:pt modelId="{9566D7B2-DEEA-4149-982C-83E1D81D9FA9}" type="pres">
      <dgm:prSet presAssocID="{CB48BCEF-072D-864B-A9ED-8E0EFC1FEF2C}" presName="hierChild4" presStyleCnt="0"/>
      <dgm:spPr/>
    </dgm:pt>
    <dgm:pt modelId="{56B92126-B682-0E43-B492-7883B3151DBD}" type="pres">
      <dgm:prSet presAssocID="{CB48BCEF-072D-864B-A9ED-8E0EFC1FEF2C}" presName="hierChild5" presStyleCnt="0"/>
      <dgm:spPr/>
    </dgm:pt>
    <dgm:pt modelId="{95251588-ED1A-B546-BF73-5EC04666B4DF}" type="pres">
      <dgm:prSet presAssocID="{C1807100-726D-9149-8552-F8638C6117E7}" presName="hierChild5" presStyleCnt="0"/>
      <dgm:spPr/>
    </dgm:pt>
    <dgm:pt modelId="{F810819F-2693-8B41-AF63-44DF052DBC68}" type="pres">
      <dgm:prSet presAssocID="{B58B74B2-8E5C-1E42-A61B-2DD4307BCE51}" presName="Name37" presStyleLbl="parChTrans1D2" presStyleIdx="1" presStyleCnt="3"/>
      <dgm:spPr/>
    </dgm:pt>
    <dgm:pt modelId="{E47C3B54-72BA-6942-BE49-3145259B1633}" type="pres">
      <dgm:prSet presAssocID="{A2C54352-1480-6046-8F27-3C79E849232F}" presName="hierRoot2" presStyleCnt="0">
        <dgm:presLayoutVars>
          <dgm:hierBranch val="init"/>
        </dgm:presLayoutVars>
      </dgm:prSet>
      <dgm:spPr/>
    </dgm:pt>
    <dgm:pt modelId="{21C50D38-66E8-8B47-84B1-87849E36CB75}" type="pres">
      <dgm:prSet presAssocID="{A2C54352-1480-6046-8F27-3C79E849232F}" presName="rootComposite" presStyleCnt="0"/>
      <dgm:spPr/>
    </dgm:pt>
    <dgm:pt modelId="{BA38FFB0-89BD-404F-BE45-3B63C077F0C9}" type="pres">
      <dgm:prSet presAssocID="{A2C54352-1480-6046-8F27-3C79E849232F}" presName="rootText" presStyleLbl="node2" presStyleIdx="1" presStyleCnt="3">
        <dgm:presLayoutVars>
          <dgm:chPref val="3"/>
        </dgm:presLayoutVars>
      </dgm:prSet>
      <dgm:spPr/>
    </dgm:pt>
    <dgm:pt modelId="{4A1B07F3-40BB-1648-BBFA-42220AAD0893}" type="pres">
      <dgm:prSet presAssocID="{A2C54352-1480-6046-8F27-3C79E849232F}" presName="rootConnector" presStyleLbl="node2" presStyleIdx="1" presStyleCnt="3"/>
      <dgm:spPr/>
    </dgm:pt>
    <dgm:pt modelId="{6FD94E51-0E39-C243-B64A-EB24025E12F5}" type="pres">
      <dgm:prSet presAssocID="{A2C54352-1480-6046-8F27-3C79E849232F}" presName="hierChild4" presStyleCnt="0"/>
      <dgm:spPr/>
    </dgm:pt>
    <dgm:pt modelId="{F5545FA2-1A35-F047-B6EE-438B3D162001}" type="pres">
      <dgm:prSet presAssocID="{A2C54352-1480-6046-8F27-3C79E849232F}" presName="hierChild5" presStyleCnt="0"/>
      <dgm:spPr/>
    </dgm:pt>
    <dgm:pt modelId="{1B52D58D-A5C5-9B4C-A59C-59C266C2A297}" type="pres">
      <dgm:prSet presAssocID="{AC48C341-4DBE-314E-A175-03F4C4582C34}" presName="Name37" presStyleLbl="parChTrans1D2" presStyleIdx="2" presStyleCnt="3"/>
      <dgm:spPr/>
    </dgm:pt>
    <dgm:pt modelId="{870CC443-0813-4843-8796-320E91D3F63D}" type="pres">
      <dgm:prSet presAssocID="{8809EEDE-D6F3-E94C-9C1B-38EF8E63C15A}" presName="hierRoot2" presStyleCnt="0">
        <dgm:presLayoutVars>
          <dgm:hierBranch val="init"/>
        </dgm:presLayoutVars>
      </dgm:prSet>
      <dgm:spPr/>
    </dgm:pt>
    <dgm:pt modelId="{A0AF5A44-CE4C-B14B-BC1E-5CA4B20811F3}" type="pres">
      <dgm:prSet presAssocID="{8809EEDE-D6F3-E94C-9C1B-38EF8E63C15A}" presName="rootComposite" presStyleCnt="0"/>
      <dgm:spPr/>
    </dgm:pt>
    <dgm:pt modelId="{E3777B58-93C6-A845-8CB4-8A4465D08788}" type="pres">
      <dgm:prSet presAssocID="{8809EEDE-D6F3-E94C-9C1B-38EF8E63C15A}" presName="rootText" presStyleLbl="node2" presStyleIdx="2" presStyleCnt="3">
        <dgm:presLayoutVars>
          <dgm:chPref val="3"/>
        </dgm:presLayoutVars>
      </dgm:prSet>
      <dgm:spPr/>
    </dgm:pt>
    <dgm:pt modelId="{042298F2-6425-8D4C-8EBE-75C52174EBC2}" type="pres">
      <dgm:prSet presAssocID="{8809EEDE-D6F3-E94C-9C1B-38EF8E63C15A}" presName="rootConnector" presStyleLbl="node2" presStyleIdx="2" presStyleCnt="3"/>
      <dgm:spPr/>
    </dgm:pt>
    <dgm:pt modelId="{D60B3F8F-167C-9341-9D8C-8C4ECAC6D554}" type="pres">
      <dgm:prSet presAssocID="{8809EEDE-D6F3-E94C-9C1B-38EF8E63C15A}" presName="hierChild4" presStyleCnt="0"/>
      <dgm:spPr/>
    </dgm:pt>
    <dgm:pt modelId="{DB95B11D-72C5-A74C-B12E-846C468064DA}" type="pres">
      <dgm:prSet presAssocID="{8809EEDE-D6F3-E94C-9C1B-38EF8E63C15A}" presName="hierChild5" presStyleCnt="0"/>
      <dgm:spPr/>
    </dgm:pt>
    <dgm:pt modelId="{0CE459C9-2EFB-764A-861C-2DBE031EAE2C}" type="pres">
      <dgm:prSet presAssocID="{C2BCA499-A1B8-F34A-9889-C70550F444E8}" presName="hierChild3" presStyleCnt="0"/>
      <dgm:spPr/>
    </dgm:pt>
  </dgm:ptLst>
  <dgm:cxnLst>
    <dgm:cxn modelId="{997E1407-315C-8C4D-8540-A1B569E4BF6B}" type="presOf" srcId="{C1807100-726D-9149-8552-F8638C6117E7}" destId="{110A3964-1F04-EE47-87A7-7C0604C4639A}" srcOrd="1" destOrd="0" presId="urn:microsoft.com/office/officeart/2005/8/layout/orgChart1"/>
    <dgm:cxn modelId="{A7611F13-3242-B940-8E93-6CC5B04D3B93}" srcId="{C2BCA499-A1B8-F34A-9889-C70550F444E8}" destId="{A2C54352-1480-6046-8F27-3C79E849232F}" srcOrd="1" destOrd="0" parTransId="{B58B74B2-8E5C-1E42-A61B-2DD4307BCE51}" sibTransId="{BF312F9F-8BAE-9E41-9FE0-E9057B550B0E}"/>
    <dgm:cxn modelId="{7BC24317-EFF1-794C-82FC-41D1683D7F02}" type="presOf" srcId="{A2C54352-1480-6046-8F27-3C79E849232F}" destId="{BA38FFB0-89BD-404F-BE45-3B63C077F0C9}" srcOrd="0" destOrd="0" presId="urn:microsoft.com/office/officeart/2005/8/layout/orgChart1"/>
    <dgm:cxn modelId="{16AF723E-EA9A-0B44-A338-80A5A4EFE7B1}" srcId="{C2BCA499-A1B8-F34A-9889-C70550F444E8}" destId="{8809EEDE-D6F3-E94C-9C1B-38EF8E63C15A}" srcOrd="2" destOrd="0" parTransId="{AC48C341-4DBE-314E-A175-03F4C4582C34}" sibTransId="{D6D7FAF1-BBA9-FA40-9CC5-66E7859A9A2B}"/>
    <dgm:cxn modelId="{49B43C49-649A-0044-838B-630A65B0E7B1}" type="presOf" srcId="{C2BCA499-A1B8-F34A-9889-C70550F444E8}" destId="{AC8696D1-0438-AE41-8942-DB06214C6683}" srcOrd="0" destOrd="0" presId="urn:microsoft.com/office/officeart/2005/8/layout/orgChart1"/>
    <dgm:cxn modelId="{BC26D05F-E444-E44E-A527-A13B5290CA1F}" srcId="{C1807100-726D-9149-8552-F8638C6117E7}" destId="{CB48BCEF-072D-864B-A9ED-8E0EFC1FEF2C}" srcOrd="0" destOrd="0" parTransId="{EB24326F-3AB5-1F47-99F5-1B36DCA83F28}" sibTransId="{AA14CBC5-A9B2-1F44-B36A-EA211FE115A9}"/>
    <dgm:cxn modelId="{1176B268-ED17-7E49-B681-43875ABAE341}" srcId="{C2BCA499-A1B8-F34A-9889-C70550F444E8}" destId="{C1807100-726D-9149-8552-F8638C6117E7}" srcOrd="0" destOrd="0" parTransId="{2A4E59C3-7C05-BE47-9EB8-45C16FBFDFE6}" sibTransId="{C32B22A9-CF5F-6341-95AE-9F55DFF91DBF}"/>
    <dgm:cxn modelId="{4F5F316C-0720-0F40-88DC-AA164A7CA9C3}" type="presOf" srcId="{2A4E59C3-7C05-BE47-9EB8-45C16FBFDFE6}" destId="{B26C3676-E451-8D4E-99BC-A37280F9F050}" srcOrd="0" destOrd="0" presId="urn:microsoft.com/office/officeart/2005/8/layout/orgChart1"/>
    <dgm:cxn modelId="{6D2BC173-74C7-C841-8DA2-552E59E28473}" type="presOf" srcId="{C1807100-726D-9149-8552-F8638C6117E7}" destId="{F347DD82-9B40-8D4E-9B65-4921B41FA97C}" srcOrd="0" destOrd="0" presId="urn:microsoft.com/office/officeart/2005/8/layout/orgChart1"/>
    <dgm:cxn modelId="{C6805685-DAD6-AC4B-BAD2-6D0E257ABD28}" type="presOf" srcId="{A2C54352-1480-6046-8F27-3C79E849232F}" destId="{4A1B07F3-40BB-1648-BBFA-42220AAD0893}" srcOrd="1" destOrd="0" presId="urn:microsoft.com/office/officeart/2005/8/layout/orgChart1"/>
    <dgm:cxn modelId="{32D1D194-9D54-364A-86DA-D4C2A8D7EFF1}" type="presOf" srcId="{8809EEDE-D6F3-E94C-9C1B-38EF8E63C15A}" destId="{042298F2-6425-8D4C-8EBE-75C52174EBC2}" srcOrd="1" destOrd="0" presId="urn:microsoft.com/office/officeart/2005/8/layout/orgChart1"/>
    <dgm:cxn modelId="{B0EAC99D-0EAA-8E4B-9B7B-80F1F6574356}" type="presOf" srcId="{EB24326F-3AB5-1F47-99F5-1B36DCA83F28}" destId="{7A4F7C88-C0B9-7D4B-8351-AD7C8A9C3381}" srcOrd="0" destOrd="0" presId="urn:microsoft.com/office/officeart/2005/8/layout/orgChart1"/>
    <dgm:cxn modelId="{693158AC-F25B-E445-B6E6-674034274A7D}" type="presOf" srcId="{C2BCA499-A1B8-F34A-9889-C70550F444E8}" destId="{1E8F6844-ABA5-164D-A901-E87FCF6FC4B0}" srcOrd="1" destOrd="0" presId="urn:microsoft.com/office/officeart/2005/8/layout/orgChart1"/>
    <dgm:cxn modelId="{157E94B3-0B89-DF42-ADA4-20C292EEE716}" type="presOf" srcId="{B58B74B2-8E5C-1E42-A61B-2DD4307BCE51}" destId="{F810819F-2693-8B41-AF63-44DF052DBC68}" srcOrd="0" destOrd="0" presId="urn:microsoft.com/office/officeart/2005/8/layout/orgChart1"/>
    <dgm:cxn modelId="{9C6C77CA-7EAC-AB4F-A5EE-2619E272A322}" type="presOf" srcId="{34AE3F2B-2252-D943-92CD-2CD30F1DDEDA}" destId="{54698363-E1EE-C84E-906D-7E55ACDB2976}" srcOrd="0" destOrd="0" presId="urn:microsoft.com/office/officeart/2005/8/layout/orgChart1"/>
    <dgm:cxn modelId="{36FF48D1-DD94-9D4F-845A-2C02A12490B7}" type="presOf" srcId="{CB48BCEF-072D-864B-A9ED-8E0EFC1FEF2C}" destId="{5812F295-9B9D-6D49-B611-486AED4F90E3}" srcOrd="0" destOrd="0" presId="urn:microsoft.com/office/officeart/2005/8/layout/orgChart1"/>
    <dgm:cxn modelId="{301BF8D7-C5FD-4A49-B65A-DD3A9C7093F5}" type="presOf" srcId="{8809EEDE-D6F3-E94C-9C1B-38EF8E63C15A}" destId="{E3777B58-93C6-A845-8CB4-8A4465D08788}" srcOrd="0" destOrd="0" presId="urn:microsoft.com/office/officeart/2005/8/layout/orgChart1"/>
    <dgm:cxn modelId="{0EE433DA-F04D-4946-AF64-C59A51F464C9}" type="presOf" srcId="{AC48C341-4DBE-314E-A175-03F4C4582C34}" destId="{1B52D58D-A5C5-9B4C-A59C-59C266C2A297}" srcOrd="0" destOrd="0" presId="urn:microsoft.com/office/officeart/2005/8/layout/orgChart1"/>
    <dgm:cxn modelId="{BFF207EF-70A8-D848-A9E1-BF2A5454CA12}" type="presOf" srcId="{CB48BCEF-072D-864B-A9ED-8E0EFC1FEF2C}" destId="{78C3AA43-9580-0547-8BF5-05473D808766}" srcOrd="1" destOrd="0" presId="urn:microsoft.com/office/officeart/2005/8/layout/orgChart1"/>
    <dgm:cxn modelId="{E1FDE1F7-DFF6-B64C-8B34-C597637FD2C5}" srcId="{34AE3F2B-2252-D943-92CD-2CD30F1DDEDA}" destId="{C2BCA499-A1B8-F34A-9889-C70550F444E8}" srcOrd="0" destOrd="0" parTransId="{C1197E0D-D280-2C41-936C-BCF7F8F2BF91}" sibTransId="{FE560378-A233-F849-9855-8B4AE8D47518}"/>
    <dgm:cxn modelId="{CBB3EE4D-BF26-1244-9642-82507F367D77}" type="presParOf" srcId="{54698363-E1EE-C84E-906D-7E55ACDB2976}" destId="{769A3069-4126-1E4B-AEDE-8EE259ADECFB}" srcOrd="0" destOrd="0" presId="urn:microsoft.com/office/officeart/2005/8/layout/orgChart1"/>
    <dgm:cxn modelId="{34FFB241-65D7-9D42-BA52-82A8F3BCC4CF}" type="presParOf" srcId="{769A3069-4126-1E4B-AEDE-8EE259ADECFB}" destId="{62D439C2-CF92-344E-913A-AF5FF6E6EA4A}" srcOrd="0" destOrd="0" presId="urn:microsoft.com/office/officeart/2005/8/layout/orgChart1"/>
    <dgm:cxn modelId="{4F531324-6C5D-0A4C-A2DC-1DCA0E728C83}" type="presParOf" srcId="{62D439C2-CF92-344E-913A-AF5FF6E6EA4A}" destId="{AC8696D1-0438-AE41-8942-DB06214C6683}" srcOrd="0" destOrd="0" presId="urn:microsoft.com/office/officeart/2005/8/layout/orgChart1"/>
    <dgm:cxn modelId="{AE1FB15F-FC6A-B84C-96A2-83C4B0643C31}" type="presParOf" srcId="{62D439C2-CF92-344E-913A-AF5FF6E6EA4A}" destId="{1E8F6844-ABA5-164D-A901-E87FCF6FC4B0}" srcOrd="1" destOrd="0" presId="urn:microsoft.com/office/officeart/2005/8/layout/orgChart1"/>
    <dgm:cxn modelId="{E874FF46-B2CE-7F4D-A39E-67CDFFABBD76}" type="presParOf" srcId="{769A3069-4126-1E4B-AEDE-8EE259ADECFB}" destId="{DD55493F-0696-4A45-A7B7-A7741113CC88}" srcOrd="1" destOrd="0" presId="urn:microsoft.com/office/officeart/2005/8/layout/orgChart1"/>
    <dgm:cxn modelId="{B3024090-D620-C346-8A1F-22F197C9AF90}" type="presParOf" srcId="{DD55493F-0696-4A45-A7B7-A7741113CC88}" destId="{B26C3676-E451-8D4E-99BC-A37280F9F050}" srcOrd="0" destOrd="0" presId="urn:microsoft.com/office/officeart/2005/8/layout/orgChart1"/>
    <dgm:cxn modelId="{56FE6741-7BF6-544C-BD63-B78A59642242}" type="presParOf" srcId="{DD55493F-0696-4A45-A7B7-A7741113CC88}" destId="{92F938D0-3EAE-2D43-AE9B-C1ACBC9165A2}" srcOrd="1" destOrd="0" presId="urn:microsoft.com/office/officeart/2005/8/layout/orgChart1"/>
    <dgm:cxn modelId="{86295DAF-CB7E-1D49-B13D-47639675DB82}" type="presParOf" srcId="{92F938D0-3EAE-2D43-AE9B-C1ACBC9165A2}" destId="{CAB01990-DED2-3C4E-9449-B47B1F4C9495}" srcOrd="0" destOrd="0" presId="urn:microsoft.com/office/officeart/2005/8/layout/orgChart1"/>
    <dgm:cxn modelId="{24D1CAA7-E19F-BB43-8D5C-2AF67DF6D338}" type="presParOf" srcId="{CAB01990-DED2-3C4E-9449-B47B1F4C9495}" destId="{F347DD82-9B40-8D4E-9B65-4921B41FA97C}" srcOrd="0" destOrd="0" presId="urn:microsoft.com/office/officeart/2005/8/layout/orgChart1"/>
    <dgm:cxn modelId="{176AD25D-7F17-BD49-A952-AF0640D89122}" type="presParOf" srcId="{CAB01990-DED2-3C4E-9449-B47B1F4C9495}" destId="{110A3964-1F04-EE47-87A7-7C0604C4639A}" srcOrd="1" destOrd="0" presId="urn:microsoft.com/office/officeart/2005/8/layout/orgChart1"/>
    <dgm:cxn modelId="{966D5C5A-A982-AC48-9265-C654F4E3761D}" type="presParOf" srcId="{92F938D0-3EAE-2D43-AE9B-C1ACBC9165A2}" destId="{0132273D-8425-D845-A44A-63E5D1337C71}" srcOrd="1" destOrd="0" presId="urn:microsoft.com/office/officeart/2005/8/layout/orgChart1"/>
    <dgm:cxn modelId="{252C5F76-434F-4846-BFA9-ECA6CC45AAC8}" type="presParOf" srcId="{0132273D-8425-D845-A44A-63E5D1337C71}" destId="{7A4F7C88-C0B9-7D4B-8351-AD7C8A9C3381}" srcOrd="0" destOrd="0" presId="urn:microsoft.com/office/officeart/2005/8/layout/orgChart1"/>
    <dgm:cxn modelId="{BF6FBE2D-115F-B444-8112-A98573F76E85}" type="presParOf" srcId="{0132273D-8425-D845-A44A-63E5D1337C71}" destId="{47D3591C-8197-F141-9182-480E02CBBB1B}" srcOrd="1" destOrd="0" presId="urn:microsoft.com/office/officeart/2005/8/layout/orgChart1"/>
    <dgm:cxn modelId="{8B7AB357-F6E7-B542-B073-0100ADDA7EFD}" type="presParOf" srcId="{47D3591C-8197-F141-9182-480E02CBBB1B}" destId="{4371920B-0E8A-A14C-8718-E6EC808A0010}" srcOrd="0" destOrd="0" presId="urn:microsoft.com/office/officeart/2005/8/layout/orgChart1"/>
    <dgm:cxn modelId="{B0C66CA4-BBB1-5A40-AC1F-6F5D1D53A258}" type="presParOf" srcId="{4371920B-0E8A-A14C-8718-E6EC808A0010}" destId="{5812F295-9B9D-6D49-B611-486AED4F90E3}" srcOrd="0" destOrd="0" presId="urn:microsoft.com/office/officeart/2005/8/layout/orgChart1"/>
    <dgm:cxn modelId="{0768D47F-48E6-3141-B731-7DBAB29D86A3}" type="presParOf" srcId="{4371920B-0E8A-A14C-8718-E6EC808A0010}" destId="{78C3AA43-9580-0547-8BF5-05473D808766}" srcOrd="1" destOrd="0" presId="urn:microsoft.com/office/officeart/2005/8/layout/orgChart1"/>
    <dgm:cxn modelId="{C589D6C9-EC07-5245-A105-D85B5728524B}" type="presParOf" srcId="{47D3591C-8197-F141-9182-480E02CBBB1B}" destId="{9566D7B2-DEEA-4149-982C-83E1D81D9FA9}" srcOrd="1" destOrd="0" presId="urn:microsoft.com/office/officeart/2005/8/layout/orgChart1"/>
    <dgm:cxn modelId="{3302689F-F184-D748-8C94-39B5C3D92844}" type="presParOf" srcId="{47D3591C-8197-F141-9182-480E02CBBB1B}" destId="{56B92126-B682-0E43-B492-7883B3151DBD}" srcOrd="2" destOrd="0" presId="urn:microsoft.com/office/officeart/2005/8/layout/orgChart1"/>
    <dgm:cxn modelId="{B310C86C-FB23-6244-97B1-A461F9314AD6}" type="presParOf" srcId="{92F938D0-3EAE-2D43-AE9B-C1ACBC9165A2}" destId="{95251588-ED1A-B546-BF73-5EC04666B4DF}" srcOrd="2" destOrd="0" presId="urn:microsoft.com/office/officeart/2005/8/layout/orgChart1"/>
    <dgm:cxn modelId="{B9F7F6C4-902B-B345-8371-085CEAFDF59C}" type="presParOf" srcId="{DD55493F-0696-4A45-A7B7-A7741113CC88}" destId="{F810819F-2693-8B41-AF63-44DF052DBC68}" srcOrd="2" destOrd="0" presId="urn:microsoft.com/office/officeart/2005/8/layout/orgChart1"/>
    <dgm:cxn modelId="{6CE475B4-4F2D-894F-85B3-07C1F8D790E5}" type="presParOf" srcId="{DD55493F-0696-4A45-A7B7-A7741113CC88}" destId="{E47C3B54-72BA-6942-BE49-3145259B1633}" srcOrd="3" destOrd="0" presId="urn:microsoft.com/office/officeart/2005/8/layout/orgChart1"/>
    <dgm:cxn modelId="{C9B68B5E-8052-2B4C-9A03-BD581F39A1D1}" type="presParOf" srcId="{E47C3B54-72BA-6942-BE49-3145259B1633}" destId="{21C50D38-66E8-8B47-84B1-87849E36CB75}" srcOrd="0" destOrd="0" presId="urn:microsoft.com/office/officeart/2005/8/layout/orgChart1"/>
    <dgm:cxn modelId="{21150834-986E-BA4A-809B-2D060EB334DE}" type="presParOf" srcId="{21C50D38-66E8-8B47-84B1-87849E36CB75}" destId="{BA38FFB0-89BD-404F-BE45-3B63C077F0C9}" srcOrd="0" destOrd="0" presId="urn:microsoft.com/office/officeart/2005/8/layout/orgChart1"/>
    <dgm:cxn modelId="{E3149277-4FAF-3041-8239-3E84446ED400}" type="presParOf" srcId="{21C50D38-66E8-8B47-84B1-87849E36CB75}" destId="{4A1B07F3-40BB-1648-BBFA-42220AAD0893}" srcOrd="1" destOrd="0" presId="urn:microsoft.com/office/officeart/2005/8/layout/orgChart1"/>
    <dgm:cxn modelId="{025B8E7B-A9D6-C34B-8AF6-596A00436A41}" type="presParOf" srcId="{E47C3B54-72BA-6942-BE49-3145259B1633}" destId="{6FD94E51-0E39-C243-B64A-EB24025E12F5}" srcOrd="1" destOrd="0" presId="urn:microsoft.com/office/officeart/2005/8/layout/orgChart1"/>
    <dgm:cxn modelId="{4A17109B-14E2-3145-8707-4299DE32CEC9}" type="presParOf" srcId="{E47C3B54-72BA-6942-BE49-3145259B1633}" destId="{F5545FA2-1A35-F047-B6EE-438B3D162001}" srcOrd="2" destOrd="0" presId="urn:microsoft.com/office/officeart/2005/8/layout/orgChart1"/>
    <dgm:cxn modelId="{06B61A73-52B6-2C4D-B0AF-029D683FBF02}" type="presParOf" srcId="{DD55493F-0696-4A45-A7B7-A7741113CC88}" destId="{1B52D58D-A5C5-9B4C-A59C-59C266C2A297}" srcOrd="4" destOrd="0" presId="urn:microsoft.com/office/officeart/2005/8/layout/orgChart1"/>
    <dgm:cxn modelId="{22593425-953D-0D44-A574-B7ADA663DCCB}" type="presParOf" srcId="{DD55493F-0696-4A45-A7B7-A7741113CC88}" destId="{870CC443-0813-4843-8796-320E91D3F63D}" srcOrd="5" destOrd="0" presId="urn:microsoft.com/office/officeart/2005/8/layout/orgChart1"/>
    <dgm:cxn modelId="{DDE397F3-6A3E-8044-BABC-26FBD83D541C}" type="presParOf" srcId="{870CC443-0813-4843-8796-320E91D3F63D}" destId="{A0AF5A44-CE4C-B14B-BC1E-5CA4B20811F3}" srcOrd="0" destOrd="0" presId="urn:microsoft.com/office/officeart/2005/8/layout/orgChart1"/>
    <dgm:cxn modelId="{744DF6FA-82C1-0045-AAAF-41DB8AFF15BD}" type="presParOf" srcId="{A0AF5A44-CE4C-B14B-BC1E-5CA4B20811F3}" destId="{E3777B58-93C6-A845-8CB4-8A4465D08788}" srcOrd="0" destOrd="0" presId="urn:microsoft.com/office/officeart/2005/8/layout/orgChart1"/>
    <dgm:cxn modelId="{91D5A968-A0FF-C746-98B0-5B001DE5E9D1}" type="presParOf" srcId="{A0AF5A44-CE4C-B14B-BC1E-5CA4B20811F3}" destId="{042298F2-6425-8D4C-8EBE-75C52174EBC2}" srcOrd="1" destOrd="0" presId="urn:microsoft.com/office/officeart/2005/8/layout/orgChart1"/>
    <dgm:cxn modelId="{0990D044-2822-F047-940D-DF4EA4B0FE47}" type="presParOf" srcId="{870CC443-0813-4843-8796-320E91D3F63D}" destId="{D60B3F8F-167C-9341-9D8C-8C4ECAC6D554}" srcOrd="1" destOrd="0" presId="urn:microsoft.com/office/officeart/2005/8/layout/orgChart1"/>
    <dgm:cxn modelId="{CD20CF9D-4097-1A40-8021-2D5D74F6E553}" type="presParOf" srcId="{870CC443-0813-4843-8796-320E91D3F63D}" destId="{DB95B11D-72C5-A74C-B12E-846C468064DA}" srcOrd="2" destOrd="0" presId="urn:microsoft.com/office/officeart/2005/8/layout/orgChart1"/>
    <dgm:cxn modelId="{B6484D7D-9B8B-764C-8614-8336AF7E553B}" type="presParOf" srcId="{769A3069-4126-1E4B-AEDE-8EE259ADECFB}" destId="{0CE459C9-2EFB-764A-861C-2DBE031EAE2C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6700B3-12E6-F640-906A-3C489AE1C5BE}">
      <dsp:nvSpPr>
        <dsp:cNvPr id="0" name=""/>
        <dsp:cNvSpPr/>
      </dsp:nvSpPr>
      <dsp:spPr>
        <a:xfrm>
          <a:off x="2801619" y="1329451"/>
          <a:ext cx="1982166" cy="34401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2006"/>
              </a:lnTo>
              <a:lnTo>
                <a:pt x="1982166" y="172006"/>
              </a:lnTo>
              <a:lnTo>
                <a:pt x="1982166" y="344012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92F6255-ACC8-8443-A812-7A8399BEA2A2}">
      <dsp:nvSpPr>
        <dsp:cNvPr id="0" name=""/>
        <dsp:cNvSpPr/>
      </dsp:nvSpPr>
      <dsp:spPr>
        <a:xfrm>
          <a:off x="2755899" y="1329451"/>
          <a:ext cx="91440" cy="344012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44012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42D0CC1-2DD9-2546-B024-5F176A4F1115}">
      <dsp:nvSpPr>
        <dsp:cNvPr id="0" name=""/>
        <dsp:cNvSpPr/>
      </dsp:nvSpPr>
      <dsp:spPr>
        <a:xfrm>
          <a:off x="819453" y="1329451"/>
          <a:ext cx="1982166" cy="344012"/>
        </a:xfrm>
        <a:custGeom>
          <a:avLst/>
          <a:gdLst/>
          <a:ahLst/>
          <a:cxnLst/>
          <a:rect l="0" t="0" r="0" b="0"/>
          <a:pathLst>
            <a:path>
              <a:moveTo>
                <a:pt x="1982166" y="0"/>
              </a:moveTo>
              <a:lnTo>
                <a:pt x="1982166" y="172006"/>
              </a:lnTo>
              <a:lnTo>
                <a:pt x="0" y="172006"/>
              </a:lnTo>
              <a:lnTo>
                <a:pt x="0" y="344012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61CABC3-9EBB-A248-A13A-AC125F32B9DB}">
      <dsp:nvSpPr>
        <dsp:cNvPr id="0" name=""/>
        <dsp:cNvSpPr/>
      </dsp:nvSpPr>
      <dsp:spPr>
        <a:xfrm>
          <a:off x="1982542" y="510374"/>
          <a:ext cx="1638154" cy="819077"/>
        </a:xfrm>
        <a:prstGeom prst="rect">
          <a:avLst/>
        </a:prstGeom>
        <a:solidFill>
          <a:schemeClr val="bg1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Owner</a:t>
          </a:r>
        </a:p>
      </dsp:txBody>
      <dsp:txXfrm>
        <a:off x="1982542" y="510374"/>
        <a:ext cx="1638154" cy="819077"/>
      </dsp:txXfrm>
    </dsp:sp>
    <dsp:sp modelId="{7B0B0710-DED0-6F44-9BE7-F2A9009E20B5}">
      <dsp:nvSpPr>
        <dsp:cNvPr id="0" name=""/>
        <dsp:cNvSpPr/>
      </dsp:nvSpPr>
      <dsp:spPr>
        <a:xfrm>
          <a:off x="376" y="1673463"/>
          <a:ext cx="1638154" cy="819077"/>
        </a:xfrm>
        <a:prstGeom prst="rect">
          <a:avLst/>
        </a:prstGeom>
        <a:solidFill>
          <a:schemeClr val="bg1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Stock &amp; supply management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(Owner)</a:t>
          </a:r>
        </a:p>
      </dsp:txBody>
      <dsp:txXfrm>
        <a:off x="376" y="1673463"/>
        <a:ext cx="1638154" cy="819077"/>
      </dsp:txXfrm>
    </dsp:sp>
    <dsp:sp modelId="{AED3843F-E2A2-9E4B-919A-A5DFE8B606E0}">
      <dsp:nvSpPr>
        <dsp:cNvPr id="0" name=""/>
        <dsp:cNvSpPr/>
      </dsp:nvSpPr>
      <dsp:spPr>
        <a:xfrm>
          <a:off x="1982542" y="1673463"/>
          <a:ext cx="1638154" cy="819077"/>
        </a:xfrm>
        <a:prstGeom prst="rect">
          <a:avLst/>
        </a:prstGeom>
        <a:solidFill>
          <a:schemeClr val="bg1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Sales &amp; Customer Service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(Owner)</a:t>
          </a:r>
        </a:p>
      </dsp:txBody>
      <dsp:txXfrm>
        <a:off x="1982542" y="1673463"/>
        <a:ext cx="1638154" cy="819077"/>
      </dsp:txXfrm>
    </dsp:sp>
    <dsp:sp modelId="{937DB9BB-2842-6F4E-A5F9-AB21F2BE5628}">
      <dsp:nvSpPr>
        <dsp:cNvPr id="0" name=""/>
        <dsp:cNvSpPr/>
      </dsp:nvSpPr>
      <dsp:spPr>
        <a:xfrm>
          <a:off x="3964709" y="1673463"/>
          <a:ext cx="1638154" cy="819077"/>
        </a:xfrm>
        <a:prstGeom prst="rect">
          <a:avLst/>
        </a:prstGeom>
        <a:solidFill>
          <a:schemeClr val="bg1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Marketing &amp; Social Media</a:t>
          </a:r>
        </a:p>
      </dsp:txBody>
      <dsp:txXfrm>
        <a:off x="3964709" y="1673463"/>
        <a:ext cx="1638154" cy="81907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52D58D-A5C5-9B4C-A59C-59C266C2A297}">
      <dsp:nvSpPr>
        <dsp:cNvPr id="0" name=""/>
        <dsp:cNvSpPr/>
      </dsp:nvSpPr>
      <dsp:spPr>
        <a:xfrm>
          <a:off x="3054513" y="758707"/>
          <a:ext cx="1550427" cy="27412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7813"/>
              </a:lnTo>
              <a:lnTo>
                <a:pt x="1550427" y="137813"/>
              </a:lnTo>
              <a:lnTo>
                <a:pt x="1550427" y="274122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810819F-2693-8B41-AF63-44DF052DBC68}">
      <dsp:nvSpPr>
        <dsp:cNvPr id="0" name=""/>
        <dsp:cNvSpPr/>
      </dsp:nvSpPr>
      <dsp:spPr>
        <a:xfrm>
          <a:off x="2988424" y="758707"/>
          <a:ext cx="91440" cy="274122"/>
        </a:xfrm>
        <a:custGeom>
          <a:avLst/>
          <a:gdLst/>
          <a:ahLst/>
          <a:cxnLst/>
          <a:rect l="0" t="0" r="0" b="0"/>
          <a:pathLst>
            <a:path>
              <a:moveTo>
                <a:pt x="66088" y="0"/>
              </a:moveTo>
              <a:lnTo>
                <a:pt x="66088" y="137813"/>
              </a:lnTo>
              <a:lnTo>
                <a:pt x="45720" y="137813"/>
              </a:lnTo>
              <a:lnTo>
                <a:pt x="45720" y="274122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A4F7C88-C0B9-7D4B-8351-AD7C8A9C3381}">
      <dsp:nvSpPr>
        <dsp:cNvPr id="0" name=""/>
        <dsp:cNvSpPr/>
      </dsp:nvSpPr>
      <dsp:spPr>
        <a:xfrm>
          <a:off x="944077" y="1681918"/>
          <a:ext cx="194726" cy="59716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97162"/>
              </a:lnTo>
              <a:lnTo>
                <a:pt x="194726" y="597162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26C3676-E451-8D4E-99BC-A37280F9F050}">
      <dsp:nvSpPr>
        <dsp:cNvPr id="0" name=""/>
        <dsp:cNvSpPr/>
      </dsp:nvSpPr>
      <dsp:spPr>
        <a:xfrm>
          <a:off x="1463349" y="758707"/>
          <a:ext cx="1591164" cy="274122"/>
        </a:xfrm>
        <a:custGeom>
          <a:avLst/>
          <a:gdLst/>
          <a:ahLst/>
          <a:cxnLst/>
          <a:rect l="0" t="0" r="0" b="0"/>
          <a:pathLst>
            <a:path>
              <a:moveTo>
                <a:pt x="1591164" y="0"/>
              </a:moveTo>
              <a:lnTo>
                <a:pt x="1591164" y="137813"/>
              </a:lnTo>
              <a:lnTo>
                <a:pt x="0" y="137813"/>
              </a:lnTo>
              <a:lnTo>
                <a:pt x="0" y="274122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C8696D1-0438-AE41-8942-DB06214C6683}">
      <dsp:nvSpPr>
        <dsp:cNvPr id="0" name=""/>
        <dsp:cNvSpPr/>
      </dsp:nvSpPr>
      <dsp:spPr>
        <a:xfrm>
          <a:off x="2389326" y="0"/>
          <a:ext cx="1330373" cy="758707"/>
        </a:xfrm>
        <a:prstGeom prst="rect">
          <a:avLst/>
        </a:prstGeom>
        <a:solidFill>
          <a:schemeClr val="bg1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Future Business Expansion</a:t>
          </a:r>
        </a:p>
      </dsp:txBody>
      <dsp:txXfrm>
        <a:off x="2389326" y="0"/>
        <a:ext cx="1330373" cy="758707"/>
      </dsp:txXfrm>
    </dsp:sp>
    <dsp:sp modelId="{F347DD82-9B40-8D4E-9B65-4921B41FA97C}">
      <dsp:nvSpPr>
        <dsp:cNvPr id="0" name=""/>
        <dsp:cNvSpPr/>
      </dsp:nvSpPr>
      <dsp:spPr>
        <a:xfrm>
          <a:off x="814259" y="1032829"/>
          <a:ext cx="1298178" cy="649089"/>
        </a:xfrm>
        <a:prstGeom prst="rect">
          <a:avLst/>
        </a:prstGeom>
        <a:solidFill>
          <a:schemeClr val="bg1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Hair Extension Technician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x2</a:t>
          </a:r>
        </a:p>
      </dsp:txBody>
      <dsp:txXfrm>
        <a:off x="814259" y="1032829"/>
        <a:ext cx="1298178" cy="649089"/>
      </dsp:txXfrm>
    </dsp:sp>
    <dsp:sp modelId="{5812F295-9B9D-6D49-B611-486AED4F90E3}">
      <dsp:nvSpPr>
        <dsp:cNvPr id="0" name=""/>
        <dsp:cNvSpPr/>
      </dsp:nvSpPr>
      <dsp:spPr>
        <a:xfrm>
          <a:off x="1138804" y="1954536"/>
          <a:ext cx="1298178" cy="649089"/>
        </a:xfrm>
        <a:prstGeom prst="rect">
          <a:avLst/>
        </a:prstGeom>
        <a:solidFill>
          <a:schemeClr val="bg1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An Apprentice</a:t>
          </a:r>
        </a:p>
      </dsp:txBody>
      <dsp:txXfrm>
        <a:off x="1138804" y="1954536"/>
        <a:ext cx="1298178" cy="649089"/>
      </dsp:txXfrm>
    </dsp:sp>
    <dsp:sp modelId="{BA38FFB0-89BD-404F-BE45-3B63C077F0C9}">
      <dsp:nvSpPr>
        <dsp:cNvPr id="0" name=""/>
        <dsp:cNvSpPr/>
      </dsp:nvSpPr>
      <dsp:spPr>
        <a:xfrm>
          <a:off x="2385055" y="1032829"/>
          <a:ext cx="1298178" cy="649089"/>
        </a:xfrm>
        <a:prstGeom prst="rect">
          <a:avLst/>
        </a:prstGeom>
        <a:solidFill>
          <a:schemeClr val="bg1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Hair Extension Educator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(Owner)</a:t>
          </a:r>
        </a:p>
      </dsp:txBody>
      <dsp:txXfrm>
        <a:off x="2385055" y="1032829"/>
        <a:ext cx="1298178" cy="649089"/>
      </dsp:txXfrm>
    </dsp:sp>
    <dsp:sp modelId="{E3777B58-93C6-A845-8CB4-8A4465D08788}">
      <dsp:nvSpPr>
        <dsp:cNvPr id="0" name=""/>
        <dsp:cNvSpPr/>
      </dsp:nvSpPr>
      <dsp:spPr>
        <a:xfrm>
          <a:off x="3955851" y="1032829"/>
          <a:ext cx="1298178" cy="649089"/>
        </a:xfrm>
        <a:prstGeom prst="rect">
          <a:avLst/>
        </a:prstGeom>
        <a:solidFill>
          <a:schemeClr val="bg1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Receptionist</a:t>
          </a:r>
        </a:p>
      </dsp:txBody>
      <dsp:txXfrm>
        <a:off x="3955851" y="1032829"/>
        <a:ext cx="1298178" cy="6490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9A1439-B343-78A2-CBAF-D447946B81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436CBE-EAB9-7C96-260F-140950C2C36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4D6558-992A-AD14-92E2-4D139C3E8C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36855-739A-824E-B8AA-26B43D6E786F}" type="datetimeFigureOut">
              <a:rPr lang="en-US" smtClean="0"/>
              <a:t>6/21/26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1E1879-2F83-8B72-838B-7BFF2551D8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4AD5CD-70A5-2EE1-8509-0504F63C02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624C3-9FD7-CF44-8E62-F5ABFAC18C9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25836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FFA4DE-8548-1E27-768D-6BAB9146B4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245BF7-E0A9-CDF9-027C-A6F0D7C336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C68F33-1A19-FD7F-BBE5-173D823D37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36855-739A-824E-B8AA-26B43D6E786F}" type="datetimeFigureOut">
              <a:rPr lang="en-US" smtClean="0"/>
              <a:t>6/21/26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E5EF91-54DD-DD0B-7D42-D0A836700C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0FFE95-E6AE-1CEA-A8C7-A8A366C977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624C3-9FD7-CF44-8E62-F5ABFAC18C9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50193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6954E-D5C9-FE56-C584-29CA8FEDB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80C38A-2EA8-B662-01AE-501310236F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337675-8ED4-4747-5114-5C59CB52DE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36855-739A-824E-B8AA-26B43D6E786F}" type="datetimeFigureOut">
              <a:rPr lang="en-US" smtClean="0"/>
              <a:t>6/21/26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C65B2C-CD3C-A36B-43C9-3B2DC69CAC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556A11-7AD5-ADE5-CD63-4FE41A9627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624C3-9FD7-CF44-8E62-F5ABFAC18C9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08333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353AD8-D308-DE96-A637-6DD7FD1CD0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C25743-8D2C-D019-C67D-9A357C56D6E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293494-47EE-0E80-A53C-B3E8F7E8B4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82E559-AFF0-F75C-7C51-53ECC8507C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36855-739A-824E-B8AA-26B43D6E786F}" type="datetimeFigureOut">
              <a:rPr lang="en-US" smtClean="0"/>
              <a:t>6/21/26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AF8E5B-CDE0-A0E6-ACD0-E3F286D2D7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825C64-F659-9F12-4C79-131ECB01A7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624C3-9FD7-CF44-8E62-F5ABFAC18C9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69248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C24E20-26F1-2288-3B69-4416154A7C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BAB50F-D889-E670-E770-01C8ED2EB0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462577-9605-48E6-BE4F-D442E5F832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8A721DA-7CF9-7839-00B7-7941B8C757E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39CB4AE-EB2A-92CE-73B4-79127530360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693BD28-5F58-9A98-0E83-FEF895BC96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36855-739A-824E-B8AA-26B43D6E786F}" type="datetimeFigureOut">
              <a:rPr lang="en-US" smtClean="0"/>
              <a:t>6/21/26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37821C-4A3E-FA4F-30C3-80B4FD287D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3B1DA31-4DAE-5327-5D4C-FE608C019B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624C3-9FD7-CF44-8E62-F5ABFAC18C9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13057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17BEB8-6954-17E6-7868-A7EDF30A94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2826566-009E-503F-13C9-244D18D979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36855-739A-824E-B8AA-26B43D6E786F}" type="datetimeFigureOut">
              <a:rPr lang="en-US" smtClean="0"/>
              <a:t>6/21/26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A1395-6D46-2912-ACEF-6996E27A07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194C5C8-8D23-440A-D027-047949735C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624C3-9FD7-CF44-8E62-F5ABFAC18C9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36642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6BADFA5-536A-98E3-8C61-9C1CCFBC36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36855-739A-824E-B8AA-26B43D6E786F}" type="datetimeFigureOut">
              <a:rPr lang="en-US" smtClean="0"/>
              <a:t>6/21/26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54EC6DE-8595-85BC-59C4-1591162971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40B998-B423-FE90-47C4-194A0FC42B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624C3-9FD7-CF44-8E62-F5ABFAC18C9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10494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8C5228-CBA6-5638-AE4B-93BFA3CAFD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FE2672-13B4-20B6-43DB-8EEADB224F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C1F67E7-70C3-AEDB-38BA-CA955D8818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DCF5E2-935B-0ED5-0E41-B94F2B4B57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36855-739A-824E-B8AA-26B43D6E786F}" type="datetimeFigureOut">
              <a:rPr lang="en-US" smtClean="0"/>
              <a:t>6/21/26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E35CC9-3B9E-8EEE-E883-DE1482C1A3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94B4BD-0540-7C96-D5BD-88485FBF7D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624C3-9FD7-CF44-8E62-F5ABFAC18C9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30011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5FFD28-5EE1-1734-F3D6-1544552911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6FE1A8-87C9-E03F-8959-05FEBFE1F9E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E0876C8-7608-E091-8A81-CE2129EDF23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F91CA6-17F1-5027-00CA-EBEEF5F317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36855-739A-824E-B8AA-26B43D6E786F}" type="datetimeFigureOut">
              <a:rPr lang="en-US" smtClean="0"/>
              <a:t>6/21/26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D12A50-BB17-C01A-2359-83473640D2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1AB842-EE02-177B-0D6D-F61F1AB2B4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624C3-9FD7-CF44-8E62-F5ABFAC18C9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50661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43EC95-6183-F5E0-3096-4CB3EE47C9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8B633E9-14D2-C6D5-8E90-1181D545ACA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1DAEE5-8BC2-E7A7-F494-BCBB315DF9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36855-739A-824E-B8AA-26B43D6E786F}" type="datetimeFigureOut">
              <a:rPr lang="en-US" smtClean="0"/>
              <a:t>6/21/26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63C1B8-2E84-7DE7-1B11-4E2EAE1ACE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A0C831-7BBB-0403-E1A7-E8528EE27A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624C3-9FD7-CF44-8E62-F5ABFAC18C9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0483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ED15ED8-37FB-52E4-C701-A183C9531D4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8065322-2FD6-8890-5B92-57947974D4C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AFB2F1-0BA6-434B-02FD-52E605C602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36855-739A-824E-B8AA-26B43D6E786F}" type="datetimeFigureOut">
              <a:rPr lang="en-US" smtClean="0"/>
              <a:t>6/21/26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7F56B9-3962-565D-9DB9-94CD6CA3A8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873757-01C8-2BEB-C753-3186FCB461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624C3-9FD7-CF44-8E62-F5ABFAC18C9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63540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86C9C50-5A9A-FC34-9A24-6CA0016A77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D4957F-9B0F-5CC8-FE86-B0C6797029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47ADAE-D969-E359-EFA0-15F145C8E05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1E36855-739A-824E-B8AA-26B43D6E786F}" type="datetimeFigureOut">
              <a:rPr lang="en-US" smtClean="0"/>
              <a:t>6/21/26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062A86-21A4-1BEE-9A2A-73F243D507E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73C2DA-EE97-8F2E-FFE1-30F4004B947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20624C3-9FD7-CF44-8E62-F5ABFAC18C9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19113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950AD4C-6AF3-49F8-94E1-DBCAFB394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Meiryo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DBEAE55-3EA1-41D7-A212-5F7D8986C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212206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CFC5F0E7-644F-4101-BE72-12825CF537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417551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ADDC946-D433-F901-6C17-B14CCA1EBDD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2761"/>
          <a:stretch>
            <a:fillRect/>
          </a:stretch>
        </p:blipFill>
        <p:spPr>
          <a:xfrm>
            <a:off x="4184221" y="-61550"/>
            <a:ext cx="7905750" cy="6857990"/>
          </a:xfrm>
          <a:custGeom>
            <a:avLst/>
            <a:gdLst/>
            <a:ahLst/>
            <a:cxnLst/>
            <a:rect l="l" t="t" r="r" b="b"/>
            <a:pathLst>
              <a:path w="9547224" h="6858000">
                <a:moveTo>
                  <a:pt x="1623023" y="0"/>
                </a:moveTo>
                <a:lnTo>
                  <a:pt x="2716256" y="0"/>
                </a:lnTo>
                <a:lnTo>
                  <a:pt x="3032455" y="0"/>
                </a:lnTo>
                <a:lnTo>
                  <a:pt x="3496422" y="0"/>
                </a:lnTo>
                <a:lnTo>
                  <a:pt x="5205951" y="0"/>
                </a:lnTo>
                <a:lnTo>
                  <a:pt x="9547224" y="0"/>
                </a:lnTo>
                <a:lnTo>
                  <a:pt x="9547224" y="6858000"/>
                </a:lnTo>
                <a:lnTo>
                  <a:pt x="5205951" y="6858000"/>
                </a:lnTo>
                <a:lnTo>
                  <a:pt x="3496422" y="6858000"/>
                </a:lnTo>
                <a:lnTo>
                  <a:pt x="3032455" y="6858000"/>
                </a:lnTo>
                <a:lnTo>
                  <a:pt x="2716256" y="6858000"/>
                </a:lnTo>
                <a:lnTo>
                  <a:pt x="2502754" y="6858000"/>
                </a:lnTo>
                <a:lnTo>
                  <a:pt x="2390998" y="6780599"/>
                </a:lnTo>
                <a:cubicBezTo>
                  <a:pt x="2217180" y="6653108"/>
                  <a:pt x="2046553" y="6515397"/>
                  <a:pt x="1874350" y="6374814"/>
                </a:cubicBezTo>
                <a:cubicBezTo>
                  <a:pt x="928725" y="5602839"/>
                  <a:pt x="0" y="4969131"/>
                  <a:pt x="0" y="3621656"/>
                </a:cubicBezTo>
                <a:cubicBezTo>
                  <a:pt x="0" y="2093192"/>
                  <a:pt x="573736" y="754641"/>
                  <a:pt x="1600899" y="14997"/>
                </a:cubicBezTo>
                <a:close/>
              </a:path>
            </a:pathLst>
          </a:custGeom>
        </p:spPr>
      </p:pic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1F9B6B4-B0C4-45C6-A086-901C960D0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644774" y="0"/>
            <a:ext cx="2756893" cy="6858000"/>
          </a:xfrm>
          <a:custGeom>
            <a:avLst/>
            <a:gdLst>
              <a:gd name="connsiteX0" fmla="*/ 1133870 w 2756893"/>
              <a:gd name="connsiteY0" fmla="*/ 0 h 6858000"/>
              <a:gd name="connsiteX1" fmla="*/ 898082 w 2756893"/>
              <a:gd name="connsiteY1" fmla="*/ 0 h 6858000"/>
              <a:gd name="connsiteX2" fmla="*/ 920668 w 2756893"/>
              <a:gd name="connsiteY2" fmla="*/ 14997 h 6858000"/>
              <a:gd name="connsiteX3" fmla="*/ 2554961 w 2756893"/>
              <a:gd name="connsiteY3" fmla="*/ 3621656 h 6858000"/>
              <a:gd name="connsiteX4" fmla="*/ 641513 w 2756893"/>
              <a:gd name="connsiteY4" fmla="*/ 6374814 h 6858000"/>
              <a:gd name="connsiteX5" fmla="*/ 114086 w 2756893"/>
              <a:gd name="connsiteY5" fmla="*/ 6780599 h 6858000"/>
              <a:gd name="connsiteX6" fmla="*/ 0 w 2756893"/>
              <a:gd name="connsiteY6" fmla="*/ 6858000 h 6858000"/>
              <a:gd name="connsiteX7" fmla="*/ 40637 w 2756893"/>
              <a:gd name="connsiteY7" fmla="*/ 6858000 h 6858000"/>
              <a:gd name="connsiteX8" fmla="*/ 254139 w 2756893"/>
              <a:gd name="connsiteY8" fmla="*/ 6858000 h 6858000"/>
              <a:gd name="connsiteX9" fmla="*/ 365895 w 2756893"/>
              <a:gd name="connsiteY9" fmla="*/ 6780599 h 6858000"/>
              <a:gd name="connsiteX10" fmla="*/ 882543 w 2756893"/>
              <a:gd name="connsiteY10" fmla="*/ 6374814 h 6858000"/>
              <a:gd name="connsiteX11" fmla="*/ 2756893 w 2756893"/>
              <a:gd name="connsiteY11" fmla="*/ 3621656 h 6858000"/>
              <a:gd name="connsiteX12" fmla="*/ 1155994 w 2756893"/>
              <a:gd name="connsiteY12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56893" h="6858000">
                <a:moveTo>
                  <a:pt x="1133870" y="0"/>
                </a:moveTo>
                <a:lnTo>
                  <a:pt x="898082" y="0"/>
                </a:lnTo>
                <a:lnTo>
                  <a:pt x="920668" y="14997"/>
                </a:lnTo>
                <a:cubicBezTo>
                  <a:pt x="1969257" y="754641"/>
                  <a:pt x="2554961" y="2093192"/>
                  <a:pt x="2554961" y="3621656"/>
                </a:cubicBezTo>
                <a:cubicBezTo>
                  <a:pt x="2554961" y="4969131"/>
                  <a:pt x="1606863" y="5602839"/>
                  <a:pt x="641513" y="6374814"/>
                </a:cubicBezTo>
                <a:cubicBezTo>
                  <a:pt x="465717" y="6515397"/>
                  <a:pt x="291531" y="6653108"/>
                  <a:pt x="114086" y="6780599"/>
                </a:cubicBezTo>
                <a:lnTo>
                  <a:pt x="0" y="6858000"/>
                </a:lnTo>
                <a:lnTo>
                  <a:pt x="40637" y="6858000"/>
                </a:lnTo>
                <a:lnTo>
                  <a:pt x="254139" y="6858000"/>
                </a:lnTo>
                <a:lnTo>
                  <a:pt x="365895" y="6780599"/>
                </a:lnTo>
                <a:cubicBezTo>
                  <a:pt x="539713" y="6653108"/>
                  <a:pt x="710340" y="6515397"/>
                  <a:pt x="882543" y="6374814"/>
                </a:cubicBezTo>
                <a:cubicBezTo>
                  <a:pt x="1828168" y="5602839"/>
                  <a:pt x="2756893" y="4969131"/>
                  <a:pt x="2756893" y="3621656"/>
                </a:cubicBezTo>
                <a:cubicBezTo>
                  <a:pt x="2756893" y="2093192"/>
                  <a:pt x="2183157" y="754641"/>
                  <a:pt x="1155994" y="14997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40244DA-06CB-8BBE-CCF3-4B508B60256F}"/>
              </a:ext>
            </a:extLst>
          </p:cNvPr>
          <p:cNvSpPr/>
          <p:nvPr/>
        </p:nvSpPr>
        <p:spPr>
          <a:xfrm>
            <a:off x="-637312" y="220903"/>
            <a:ext cx="5532120" cy="150810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8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Head Junkie</a:t>
            </a:r>
          </a:p>
          <a:p>
            <a:pPr algn="ctr"/>
            <a:r>
              <a:rPr lang="en-GB" sz="44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HairXtensions</a:t>
            </a:r>
            <a:endParaRPr lang="en-GB" sz="44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1921DDD-2126-E558-D408-A21F26D352E9}"/>
              </a:ext>
            </a:extLst>
          </p:cNvPr>
          <p:cNvSpPr/>
          <p:nvPr/>
        </p:nvSpPr>
        <p:spPr>
          <a:xfrm>
            <a:off x="106012" y="1659287"/>
            <a:ext cx="4072525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400" b="0" i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‘Obsessed With Every Strand</a:t>
            </a:r>
            <a:r>
              <a:rPr lang="en-GB" sz="2000" b="0" i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’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F777665-5638-43E5-3ACA-BE0EA3774B7C}"/>
              </a:ext>
            </a:extLst>
          </p:cNvPr>
          <p:cNvSpPr/>
          <p:nvPr/>
        </p:nvSpPr>
        <p:spPr>
          <a:xfrm>
            <a:off x="-83438" y="2697561"/>
            <a:ext cx="4385944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Angel Investor</a:t>
            </a:r>
          </a:p>
          <a:p>
            <a:pPr algn="ctr"/>
            <a:r>
              <a:rPr lang="en-GB" sz="5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Pitch</a:t>
            </a:r>
            <a:endParaRPr lang="en-GB" sz="5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C8D2DC2-5AA3-6B35-5685-C941B475A567}"/>
              </a:ext>
            </a:extLst>
          </p:cNvPr>
          <p:cNvSpPr/>
          <p:nvPr/>
        </p:nvSpPr>
        <p:spPr>
          <a:xfrm>
            <a:off x="-40430" y="5028497"/>
            <a:ext cx="4915961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Natasha Wilson</a:t>
            </a:r>
          </a:p>
          <a:p>
            <a:pPr algn="ctr"/>
            <a:r>
              <a:rPr lang="en-GB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2506841</a:t>
            </a:r>
            <a:endParaRPr lang="en-GB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B1186B2-B231-416A-757B-796C1B4828E3}"/>
              </a:ext>
            </a:extLst>
          </p:cNvPr>
          <p:cNvSpPr/>
          <p:nvPr/>
        </p:nvSpPr>
        <p:spPr>
          <a:xfrm>
            <a:off x="3825035" y="6512634"/>
            <a:ext cx="1293944" cy="30777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</a:t>
            </a:r>
            <a:r>
              <a:rPr lang="en-US" sz="1400" b="0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9</a:t>
            </a:r>
            <a:r>
              <a:rPr lang="en-US" sz="1400" b="0" cap="none" spc="0" baseline="30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th</a:t>
            </a:r>
            <a:r>
              <a:rPr lang="en-US" sz="1400" b="0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June 2026</a:t>
            </a:r>
          </a:p>
        </p:txBody>
      </p:sp>
      <p:pic>
        <p:nvPicPr>
          <p:cNvPr id="18" name="Audio Recording 22 Jun 2026 at 01:41:05">
            <a:hlinkClick r:id="" action="ppaction://media"/>
            <a:extLst>
              <a:ext uri="{FF2B5EF4-FFF2-40B4-BE49-F238E27FC236}">
                <a16:creationId xmlns:a16="http://schemas.microsoft.com/office/drawing/2014/main" id="{7A5EDD32-6052-77C0-0438-9B0695A7F04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05498" y="-85521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65043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380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ABF0816-67DC-304F-0FCB-838AF43BD67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6000"/>
          </a:blip>
          <a:srcRect t="9084" b="9160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E788895-9D66-DB9C-6B87-11953E0DA893}"/>
              </a:ext>
            </a:extLst>
          </p:cNvPr>
          <p:cNvSpPr txBox="1"/>
          <p:nvPr/>
        </p:nvSpPr>
        <p:spPr>
          <a:xfrm>
            <a:off x="6572563" y="6176963"/>
            <a:ext cx="56163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(Kotler, Armstrong and Balasubramanian, 2023)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AC1E706-47F4-7FAE-74B2-37CD62D8C1D9}"/>
              </a:ext>
            </a:extLst>
          </p:cNvPr>
          <p:cNvSpPr/>
          <p:nvPr/>
        </p:nvSpPr>
        <p:spPr>
          <a:xfrm>
            <a:off x="1447682" y="130006"/>
            <a:ext cx="8373767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/>
              <a:t>The Hair Extension Market</a:t>
            </a:r>
          </a:p>
          <a:p>
            <a:pPr algn="ctr"/>
            <a:r>
              <a:rPr lang="en-US" sz="54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Opportunity</a:t>
            </a:r>
            <a:endParaRPr lang="en-GB" sz="54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C7265E4-AA5E-4326-E6EB-C7A5A5852651}"/>
              </a:ext>
            </a:extLst>
          </p:cNvPr>
          <p:cNvSpPr/>
          <p:nvPr/>
        </p:nvSpPr>
        <p:spPr>
          <a:xfrm>
            <a:off x="440142" y="2431187"/>
            <a:ext cx="5655858" cy="34778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marL="0" indent="0">
              <a:buNone/>
            </a:pPr>
            <a:r>
              <a:rPr lang="en-US" sz="2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Key Facts</a:t>
            </a:r>
          </a:p>
          <a:p>
            <a:pPr algn="ctr"/>
            <a:endParaRPr lang="en-US" sz="2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Hair extension market continues to grow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Increased demand for premium products</a:t>
            </a:r>
          </a:p>
          <a:p>
            <a:r>
              <a:rPr lang="en-US" sz="2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Social media driving beauty trends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0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Rising consumer spending on personal appearance</a:t>
            </a:r>
            <a:endParaRPr lang="en-US" sz="2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US" sz="2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49512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6DC716C-6175-27D3-A3CA-E766402ABE4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5000"/>
          </a:blip>
          <a:srcRect r="11525" b="1"/>
          <a:stretch>
            <a:fillRect/>
          </a:stretch>
        </p:blipFill>
        <p:spPr>
          <a:xfrm>
            <a:off x="2672940" y="0"/>
            <a:ext cx="9669642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2">
            <a:extLst>
              <a:ext uri="{FF2B5EF4-FFF2-40B4-BE49-F238E27FC236}">
                <a16:creationId xmlns:a16="http://schemas.microsoft.com/office/drawing/2014/main" id="{D5CB895D-76D3-1A66-5756-D57B5A94A136}"/>
              </a:ext>
            </a:extLst>
          </p:cNvPr>
          <p:cNvSpPr>
            <a:spLocks noChangeArrowheads="1"/>
          </p:cNvSpPr>
          <p:nvPr/>
        </p:nvSpPr>
        <p:spPr bwMode="auto">
          <a:xfrm flipH="1">
            <a:off x="430576" y="6123543"/>
            <a:ext cx="2835267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(Klimova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et al,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2023)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E2C1082-63E2-90CE-AAF0-F3EC05A3F084}"/>
              </a:ext>
            </a:extLst>
          </p:cNvPr>
          <p:cNvSpPr/>
          <p:nvPr/>
        </p:nvSpPr>
        <p:spPr>
          <a:xfrm>
            <a:off x="0" y="513318"/>
            <a:ext cx="750776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/>
              <a:t>Why This Is Important? </a:t>
            </a:r>
            <a:endParaRPr lang="en-GB" sz="54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20789F1-27A8-D67C-10ED-4807183D0938}"/>
              </a:ext>
            </a:extLst>
          </p:cNvPr>
          <p:cNvSpPr/>
          <p:nvPr/>
        </p:nvSpPr>
        <p:spPr>
          <a:xfrm>
            <a:off x="193527" y="1500442"/>
            <a:ext cx="614463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Consumer Demand is Changing 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93F094B-2310-EFA6-EFD3-C991E97B4691}"/>
              </a:ext>
            </a:extLst>
          </p:cNvPr>
          <p:cNvSpPr/>
          <p:nvPr/>
        </p:nvSpPr>
        <p:spPr>
          <a:xfrm>
            <a:off x="168806" y="2377609"/>
            <a:ext cx="4497706" cy="35394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0" indent="0" algn="ctr">
              <a:buNone/>
            </a:pPr>
            <a:r>
              <a:rPr lang="en-US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Customers now want:</a:t>
            </a:r>
          </a:p>
          <a:p>
            <a:pPr marL="0" indent="0" algn="ctr">
              <a:buNone/>
            </a:pPr>
            <a:endParaRPr lang="en-US" sz="3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Premium quality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Ethical sourcing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Professional advice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Long-lasting products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Luxury experiences</a:t>
            </a:r>
          </a:p>
        </p:txBody>
      </p:sp>
    </p:spTree>
    <p:extLst>
      <p:ext uri="{BB962C8B-B14F-4D97-AF65-F5344CB8AC3E}">
        <p14:creationId xmlns:p14="http://schemas.microsoft.com/office/powerpoint/2010/main" val="22900060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115719BB-48A7-4AF4-BB91-DC82E0DF7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FBEC5A7A-ADE4-48D9-B89C-2BA1C9110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03236" y="36338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37" name="Freeform: Shape 16">
            <a:extLst>
              <a:ext uri="{FF2B5EF4-FFF2-40B4-BE49-F238E27FC236}">
                <a16:creationId xmlns:a16="http://schemas.microsoft.com/office/drawing/2014/main" id="{10973A55-5440-4A99-B526-B5812E4627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6096002" cy="6858000"/>
          </a:xfrm>
          <a:custGeom>
            <a:avLst/>
            <a:gdLst>
              <a:gd name="connsiteX0" fmla="*/ 0 w 6096002"/>
              <a:gd name="connsiteY0" fmla="*/ 0 h 6858000"/>
              <a:gd name="connsiteX1" fmla="*/ 4885967 w 6096002"/>
              <a:gd name="connsiteY1" fmla="*/ 0 h 6858000"/>
              <a:gd name="connsiteX2" fmla="*/ 4946007 w 6096002"/>
              <a:gd name="connsiteY2" fmla="*/ 69271 h 6858000"/>
              <a:gd name="connsiteX3" fmla="*/ 6096002 w 6096002"/>
              <a:gd name="connsiteY3" fmla="*/ 3429000 h 6858000"/>
              <a:gd name="connsiteX4" fmla="*/ 4946007 w 6096002"/>
              <a:gd name="connsiteY4" fmla="*/ 6788730 h 6858000"/>
              <a:gd name="connsiteX5" fmla="*/ 4885967 w 6096002"/>
              <a:gd name="connsiteY5" fmla="*/ 6858000 h 6858000"/>
              <a:gd name="connsiteX6" fmla="*/ 0 w 609600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2" h="6858000">
                <a:moveTo>
                  <a:pt x="0" y="0"/>
                </a:moveTo>
                <a:lnTo>
                  <a:pt x="4885967" y="0"/>
                </a:lnTo>
                <a:lnTo>
                  <a:pt x="4946007" y="69271"/>
                </a:lnTo>
                <a:cubicBezTo>
                  <a:pt x="5656533" y="929100"/>
                  <a:pt x="6096002" y="2116944"/>
                  <a:pt x="6096002" y="3429000"/>
                </a:cubicBezTo>
                <a:cubicBezTo>
                  <a:pt x="6096002" y="4741056"/>
                  <a:pt x="5656533" y="5928900"/>
                  <a:pt x="4946007" y="6788730"/>
                </a:cubicBezTo>
                <a:lnTo>
                  <a:pt x="4885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8" name="Freeform: Shape 18">
            <a:extLst>
              <a:ext uri="{FF2B5EF4-FFF2-40B4-BE49-F238E27FC236}">
                <a16:creationId xmlns:a16="http://schemas.microsoft.com/office/drawing/2014/main" id="{A9682493-588A-4D52-98F6-FBBD80C07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85370" cy="6858000"/>
          </a:xfrm>
          <a:custGeom>
            <a:avLst/>
            <a:gdLst>
              <a:gd name="connsiteX0" fmla="*/ 0 w 6085370"/>
              <a:gd name="connsiteY0" fmla="*/ 0 h 6858000"/>
              <a:gd name="connsiteX1" fmla="*/ 4875335 w 6085370"/>
              <a:gd name="connsiteY1" fmla="*/ 0 h 6858000"/>
              <a:gd name="connsiteX2" fmla="*/ 4935375 w 6085370"/>
              <a:gd name="connsiteY2" fmla="*/ 69271 h 6858000"/>
              <a:gd name="connsiteX3" fmla="*/ 6085370 w 6085370"/>
              <a:gd name="connsiteY3" fmla="*/ 3429000 h 6858000"/>
              <a:gd name="connsiteX4" fmla="*/ 4935375 w 6085370"/>
              <a:gd name="connsiteY4" fmla="*/ 6788730 h 6858000"/>
              <a:gd name="connsiteX5" fmla="*/ 4875335 w 6085370"/>
              <a:gd name="connsiteY5" fmla="*/ 6858000 h 6858000"/>
              <a:gd name="connsiteX6" fmla="*/ 0 w 608537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5370" h="6858000">
                <a:moveTo>
                  <a:pt x="0" y="0"/>
                </a:moveTo>
                <a:lnTo>
                  <a:pt x="4875335" y="0"/>
                </a:lnTo>
                <a:lnTo>
                  <a:pt x="4935375" y="69271"/>
                </a:lnTo>
                <a:cubicBezTo>
                  <a:pt x="5645901" y="929100"/>
                  <a:pt x="6085370" y="2116944"/>
                  <a:pt x="6085370" y="3429000"/>
                </a:cubicBezTo>
                <a:cubicBezTo>
                  <a:pt x="6085370" y="4741056"/>
                  <a:pt x="5645901" y="5928900"/>
                  <a:pt x="4935375" y="6788730"/>
                </a:cubicBezTo>
                <a:lnTo>
                  <a:pt x="4875335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82095FCE-EF05-4443-B97A-85DEE3A5C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92" y="2185062"/>
            <a:ext cx="49377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34BBE1C-8A32-C371-3026-B16229F58F6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19000"/>
          </a:blip>
          <a:stretch>
            <a:fillRect/>
          </a:stretch>
        </p:blipFill>
        <p:spPr>
          <a:xfrm>
            <a:off x="-10631" y="0"/>
            <a:ext cx="12185344" cy="685799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110F954-3563-6575-27E4-A84B014B0C8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alphaModFix amt="7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8809" y="691251"/>
            <a:ext cx="5010409" cy="27432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D1367D2-9196-07BA-721B-C993BC8C0D09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57000"/>
          </a:blip>
          <a:stretch>
            <a:fillRect/>
          </a:stretch>
        </p:blipFill>
        <p:spPr>
          <a:xfrm>
            <a:off x="6780290" y="3768186"/>
            <a:ext cx="5138928" cy="177292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5AC0E19-7839-8EAA-2CFF-54E4F2310A0B}"/>
              </a:ext>
            </a:extLst>
          </p:cNvPr>
          <p:cNvSpPr txBox="1"/>
          <p:nvPr/>
        </p:nvSpPr>
        <p:spPr>
          <a:xfrm>
            <a:off x="3619561" y="6304002"/>
            <a:ext cx="85584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(Kotler, Armstrong and Balasubramanian, 2023)</a:t>
            </a:r>
            <a:endParaRPr lang="en-US" b="1" dirty="0"/>
          </a:p>
          <a:p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F9F3217-5986-6E50-246D-CBB64866DFAE}"/>
              </a:ext>
            </a:extLst>
          </p:cNvPr>
          <p:cNvSpPr/>
          <p:nvPr/>
        </p:nvSpPr>
        <p:spPr>
          <a:xfrm>
            <a:off x="1621431" y="520981"/>
            <a:ext cx="2842508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Research 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6A1BFF7-9FDC-0F3D-540E-D0A74AFEA025}"/>
              </a:ext>
            </a:extLst>
          </p:cNvPr>
          <p:cNvSpPr/>
          <p:nvPr/>
        </p:nvSpPr>
        <p:spPr>
          <a:xfrm>
            <a:off x="-832988" y="1362508"/>
            <a:ext cx="7751346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4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Market  Findings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0397413-51F2-81D4-BB19-02DBD863E69F}"/>
              </a:ext>
            </a:extLst>
          </p:cNvPr>
          <p:cNvSpPr/>
          <p:nvPr/>
        </p:nvSpPr>
        <p:spPr>
          <a:xfrm>
            <a:off x="-10631" y="2444713"/>
            <a:ext cx="4398320" cy="203132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Secondary research: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Virgin hair demand is increasing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Consumer influenced by social media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Growth in online beauty purchasing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13659D2-D125-E8A9-DD74-907B24777CE6}"/>
              </a:ext>
            </a:extLst>
          </p:cNvPr>
          <p:cNvSpPr/>
          <p:nvPr/>
        </p:nvSpPr>
        <p:spPr>
          <a:xfrm>
            <a:off x="6656" y="4654651"/>
            <a:ext cx="6557116" cy="147732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0" indent="0">
              <a:buNone/>
            </a:pPr>
            <a:r>
              <a:rPr lang="en-US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Primary research:</a:t>
            </a:r>
          </a:p>
          <a:p>
            <a:pPr marL="0" indent="0">
              <a:buNone/>
            </a:pPr>
            <a:endParaRPr lang="en-US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Customer surveys showed demands for specialist suppliers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Clients preferred expert guidance</a:t>
            </a:r>
          </a:p>
        </p:txBody>
      </p:sp>
    </p:spTree>
    <p:extLst>
      <p:ext uri="{BB962C8B-B14F-4D97-AF65-F5344CB8AC3E}">
        <p14:creationId xmlns:p14="http://schemas.microsoft.com/office/powerpoint/2010/main" val="2994729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6" grpId="0"/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709BBB8-A60C-2A48-124F-957F2327BA5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039" r="9089" b="20757"/>
          <a:stretch>
            <a:fillRect/>
          </a:stretch>
        </p:blipFill>
        <p:spPr>
          <a:xfrm>
            <a:off x="3732167" y="6613"/>
            <a:ext cx="8668512" cy="6857990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EC94AC4-38F2-ADD7-1B4C-EEF64F1221BD}"/>
              </a:ext>
            </a:extLst>
          </p:cNvPr>
          <p:cNvSpPr txBox="1"/>
          <p:nvPr/>
        </p:nvSpPr>
        <p:spPr>
          <a:xfrm>
            <a:off x="2078736" y="6453536"/>
            <a:ext cx="60251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(Barringer and Irland, 2021; Kilmova </a:t>
            </a:r>
            <a:r>
              <a:rPr lang="en-GB" i="1" dirty="0"/>
              <a:t>et al.</a:t>
            </a:r>
            <a:r>
              <a:rPr lang="en-GB" dirty="0"/>
              <a:t>, 2024)</a:t>
            </a:r>
            <a:endParaRPr lang="en-US" dirty="0"/>
          </a:p>
          <a:p>
            <a:endParaRPr lang="en-GB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7118DF6-BAE4-3EFE-9F6A-51EB854F1494}"/>
              </a:ext>
            </a:extLst>
          </p:cNvPr>
          <p:cNvSpPr/>
          <p:nvPr/>
        </p:nvSpPr>
        <p:spPr>
          <a:xfrm>
            <a:off x="538307" y="447917"/>
            <a:ext cx="5382433" cy="323165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4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The Opportunity</a:t>
            </a:r>
          </a:p>
          <a:p>
            <a:pPr algn="ctr"/>
            <a:r>
              <a:rPr lang="en-US" sz="44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&amp;</a:t>
            </a:r>
          </a:p>
          <a:p>
            <a:pPr algn="ctr"/>
            <a:r>
              <a:rPr lang="en-US" sz="44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</a:t>
            </a:r>
            <a:r>
              <a:rPr lang="en-US" sz="44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olution</a:t>
            </a:r>
            <a:br>
              <a:rPr lang="en-US" sz="44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</a:br>
            <a:br>
              <a:rPr lang="en-US" sz="36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</a:br>
            <a:endParaRPr lang="en-US" sz="36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D2C7DB5-1355-3873-FED1-E8ED2D09206A}"/>
              </a:ext>
            </a:extLst>
          </p:cNvPr>
          <p:cNvSpPr/>
          <p:nvPr/>
        </p:nvSpPr>
        <p:spPr>
          <a:xfrm>
            <a:off x="171155" y="2896391"/>
            <a:ext cx="3353803" cy="34778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>
              <a:spcAft>
                <a:spcPts val="600"/>
              </a:spcAft>
            </a:pPr>
            <a:r>
              <a:rPr kumimoji="0" lang="en-US" altLang="en-US" sz="2000" b="0" i="0" u="none" strike="noStrike" cap="none" spc="0" normalizeH="0" baseline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</a:rPr>
              <a:t>Problems customers face:</a:t>
            </a:r>
          </a:p>
          <a:p>
            <a:pPr>
              <a:spcAft>
                <a:spcPts val="600"/>
              </a:spcAft>
            </a:pPr>
            <a:endParaRPr kumimoji="0" lang="en-US" altLang="en-US" sz="2000" b="0" i="0" u="none" strike="noStrike" cap="none" spc="0" normalizeH="0" baseline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kumimoji="0" lang="en-US" altLang="en-US" sz="2000" b="0" i="0" u="none" strike="noStrike" cap="none" spc="0" normalizeH="0" baseline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</a:rPr>
              <a:t>Poor quality hair</a:t>
            </a:r>
          </a:p>
          <a:p>
            <a:pPr marL="457200" indent="-4572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kumimoji="0" lang="en-US" altLang="en-US" sz="2000" b="0" i="0" u="none" strike="noStrike" cap="none" spc="0" normalizeH="0" baseline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kumimoji="0" lang="en-US" altLang="en-US" sz="2000" b="0" i="0" u="none" strike="noStrike" cap="none" spc="0" normalizeH="0" baseline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</a:rPr>
              <a:t>Misleading descriptions</a:t>
            </a:r>
          </a:p>
          <a:p>
            <a:pPr marL="457200" indent="-4572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kumimoji="0" lang="en-US" altLang="en-US" sz="2000" b="0" i="0" u="none" strike="noStrike" cap="none" spc="0" normalizeH="0" baseline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kumimoji="0" lang="en-US" altLang="en-US" sz="2000" b="0" i="0" u="none" strike="noStrike" cap="none" spc="0" normalizeH="0" baseline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</a:rPr>
              <a:t>Lack of aftercare</a:t>
            </a:r>
          </a:p>
          <a:p>
            <a:pPr marL="457200" indent="-4572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kumimoji="0" lang="en-US" altLang="en-US" sz="2000" b="0" i="0" u="none" strike="noStrike" cap="none" spc="0" normalizeH="0" baseline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kumimoji="0" lang="en-US" altLang="en-US" sz="2000" b="0" i="0" u="none" strike="noStrike" cap="none" spc="0" normalizeH="0" baseline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</a:rPr>
              <a:t>No professional support</a:t>
            </a:r>
            <a:endParaRPr lang="en-US" sz="2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0ED6E33-C672-2B98-44A6-DF18A59C88B7}"/>
              </a:ext>
            </a:extLst>
          </p:cNvPr>
          <p:cNvSpPr/>
          <p:nvPr/>
        </p:nvSpPr>
        <p:spPr>
          <a:xfrm>
            <a:off x="4159584" y="2896391"/>
            <a:ext cx="3522311" cy="34778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2000" b="0" i="0" u="none" strike="noStrike" cap="none" spc="0" normalizeH="0" baseline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</a:rPr>
              <a:t>Head Junkie Solution:</a:t>
            </a:r>
          </a:p>
          <a:p>
            <a:pPr marL="457200" marR="0" lvl="0" indent="-45720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000" b="0" i="0" u="none" strike="noStrike" cap="none" spc="0" normalizeH="0" baseline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kumimoji="0" lang="en-US" altLang="en-US" sz="2000" b="0" i="0" u="none" strike="noStrike" cap="none" spc="0" normalizeH="0" baseline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</a:rPr>
              <a:t>Premium Raw Virgin Hair</a:t>
            </a:r>
          </a:p>
          <a:p>
            <a:pPr marL="457200" indent="-4572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kumimoji="0" lang="en-US" altLang="en-US" sz="2000" b="0" i="0" u="none" strike="noStrike" cap="none" spc="0" normalizeH="0" baseline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kumimoji="0" lang="en-US" altLang="en-US" sz="2000" b="0" i="0" u="none" strike="noStrike" cap="none" spc="0" normalizeH="0" baseline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</a:rPr>
              <a:t>Expert Consultation</a:t>
            </a:r>
          </a:p>
          <a:p>
            <a:pPr marL="457200" indent="-4572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kumimoji="0" lang="en-US" altLang="en-US" sz="2000" b="0" i="0" u="none" strike="noStrike" cap="none" spc="0" normalizeH="0" baseline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kumimoji="0" lang="en-US" altLang="en-US" sz="2000" b="0" i="0" u="none" strike="noStrike" cap="none" spc="0" normalizeH="0" baseline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</a:rPr>
              <a:t>Ongoing Aftercare</a:t>
            </a:r>
          </a:p>
          <a:p>
            <a:pPr marL="457200" indent="-4572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</a:rPr>
              <a:t>Existing Customer Base</a:t>
            </a:r>
            <a:endParaRPr lang="en-US" sz="2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EEAB67C-3C0F-76A1-D4DA-995872BD637E}"/>
              </a:ext>
            </a:extLst>
          </p:cNvPr>
          <p:cNvSpPr/>
          <p:nvPr/>
        </p:nvSpPr>
        <p:spPr>
          <a:xfrm>
            <a:off x="8536174" y="2896391"/>
            <a:ext cx="3863035" cy="304698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2400" b="1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Mission Statement:</a:t>
            </a:r>
          </a:p>
          <a:p>
            <a:endParaRPr lang="en-US" b="1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r>
              <a:rPr lang="en-US" sz="2400" b="1" i="1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“ To provide premium quality hair extensions, that inspire confidence and self expression”</a:t>
            </a:r>
          </a:p>
          <a:p>
            <a:pPr algn="ctr"/>
            <a:endParaRPr lang="en-GB" sz="5400" b="1" cap="none" spc="50" dirty="0">
              <a:ln w="0"/>
              <a:solidFill>
                <a:schemeClr val="bg2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081198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8" grpId="0"/>
      <p:bldP spid="29" grpId="0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B0999E0-DAD6-45B6-5814-47FAF53E302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816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B25C3B13-B91D-3B7A-1B6E-0B7230409FA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86500771"/>
              </p:ext>
            </p:extLst>
          </p:nvPr>
        </p:nvGraphicFramePr>
        <p:xfrm>
          <a:off x="5611552" y="927229"/>
          <a:ext cx="5603240" cy="30029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F24EC7B4-345E-C333-4399-7CA4AD85C61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43676677"/>
              </p:ext>
            </p:extLst>
          </p:nvPr>
        </p:nvGraphicFramePr>
        <p:xfrm>
          <a:off x="5413665" y="3761510"/>
          <a:ext cx="6068290" cy="26051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15" name="TextBox 14">
            <a:extLst>
              <a:ext uri="{FF2B5EF4-FFF2-40B4-BE49-F238E27FC236}">
                <a16:creationId xmlns:a16="http://schemas.microsoft.com/office/drawing/2014/main" id="{F63F5F0C-1054-9FF4-74D2-BAFDDA3BBB0F}"/>
              </a:ext>
            </a:extLst>
          </p:cNvPr>
          <p:cNvSpPr txBox="1"/>
          <p:nvPr/>
        </p:nvSpPr>
        <p:spPr>
          <a:xfrm>
            <a:off x="2995333" y="3035904"/>
            <a:ext cx="620581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Johnson et al. (2020) 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1" name="Rectangle 3">
            <a:extLst>
              <a:ext uri="{FF2B5EF4-FFF2-40B4-BE49-F238E27FC236}">
                <a16:creationId xmlns:a16="http://schemas.microsoft.com/office/drawing/2014/main" id="{5F021A8E-9DCE-8719-F3DA-98B00707C2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-4598894" y="2017059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Johnson et al. (2020) 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7" name="Rectangle 6">
            <a:extLst>
              <a:ext uri="{FF2B5EF4-FFF2-40B4-BE49-F238E27FC236}">
                <a16:creationId xmlns:a16="http://schemas.microsoft.com/office/drawing/2014/main" id="{CA5E71DF-1FFB-8E31-37BA-FBC843EC838F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3494" y="6181974"/>
            <a:ext cx="5462136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-webkit-standard"/>
              </a:rPr>
              <a:t>(Barrow, Barrow and Brown, 2021; Johnson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effectLst/>
                <a:latin typeface="-webkit-standard"/>
              </a:rPr>
              <a:t>et al.,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-webkit-standard"/>
              </a:rPr>
              <a:t>2020) 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8B2C88E-7653-2270-FC90-CB92D2AE5A75}"/>
              </a:ext>
            </a:extLst>
          </p:cNvPr>
          <p:cNvSpPr/>
          <p:nvPr/>
        </p:nvSpPr>
        <p:spPr>
          <a:xfrm>
            <a:off x="391210" y="1720296"/>
            <a:ext cx="3722686" cy="41549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0" indent="0">
              <a:buNone/>
            </a:pPr>
            <a:r>
              <a:rPr lang="en-US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Launch</a:t>
            </a:r>
          </a:p>
          <a:p>
            <a:pPr marL="0" indent="0">
              <a:buNone/>
            </a:pPr>
            <a:endParaRPr lang="en-US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Sole Trader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Online Retailer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Swansea Based</a:t>
            </a:r>
          </a:p>
          <a:p>
            <a:endParaRPr lang="en-US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0" indent="0">
              <a:buNone/>
            </a:pPr>
            <a:r>
              <a:rPr lang="en-US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Growth</a:t>
            </a:r>
          </a:p>
          <a:p>
            <a:pPr marL="0" indent="0">
              <a:buNone/>
            </a:pPr>
            <a:endParaRPr lang="en-US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£60,000 1-year target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Hair extension academy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Staff Recruitment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A9B56D4-7747-942D-3270-ED08B56BEA87}"/>
              </a:ext>
            </a:extLst>
          </p:cNvPr>
          <p:cNvSpPr/>
          <p:nvPr/>
        </p:nvSpPr>
        <p:spPr>
          <a:xfrm>
            <a:off x="2005809" y="359211"/>
            <a:ext cx="8180381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dirty="0">
                <a:solidFill>
                  <a:srgbClr val="FFFFFF"/>
                </a:solidFill>
              </a:rPr>
              <a:t>Business Model &amp; Growth Strategy</a:t>
            </a:r>
            <a:br>
              <a:rPr lang="en-US" sz="4000" b="1" dirty="0">
                <a:solidFill>
                  <a:srgbClr val="FFFFFF"/>
                </a:solidFill>
              </a:rPr>
            </a:br>
            <a:endParaRPr lang="en-GB" sz="4000" b="1" cap="none" spc="50" dirty="0">
              <a:ln w="0"/>
              <a:solidFill>
                <a:schemeClr val="bg2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364440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  <p:bldGraphic spid="7" grpId="0">
        <p:bldAsOne/>
      </p:bldGraphic>
      <p:bldP spid="4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8B982DD-BC66-E1E7-CBD3-7A102BE3922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5000"/>
          </a:blip>
          <a:srcRect t="1316"/>
          <a:stretch>
            <a:fillRect/>
          </a:stretch>
        </p:blipFill>
        <p:spPr>
          <a:xfrm>
            <a:off x="-3049" y="-56226"/>
            <a:ext cx="12191999" cy="6857990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EB2010-2EA2-4F17-375A-2B554C730A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56236"/>
            <a:ext cx="10058400" cy="1162702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dirty="0">
                <a:solidFill>
                  <a:srgbClr val="FFFFFF"/>
                </a:solidFill>
              </a:rPr>
              <a:t>SWOT analysis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2786719-835C-358C-B04C-DCC82FEB0FC1}"/>
              </a:ext>
            </a:extLst>
          </p:cNvPr>
          <p:cNvSpPr/>
          <p:nvPr/>
        </p:nvSpPr>
        <p:spPr>
          <a:xfrm>
            <a:off x="7837749" y="4183624"/>
            <a:ext cx="3657601" cy="2372247"/>
          </a:xfrm>
          <a:prstGeom prst="rect">
            <a:avLst/>
          </a:prstGeom>
          <a:solidFill>
            <a:schemeClr val="tx1">
              <a:alpha val="34638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THREATS</a:t>
            </a:r>
          </a:p>
          <a:p>
            <a:pPr algn="ctr"/>
            <a:endParaRPr lang="en-US" sz="2000" b="1" spc="50" dirty="0">
              <a:ln w="0"/>
              <a:solidFill>
                <a:schemeClr val="bg2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Competition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Supplier Costs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D40E71C-49B7-E8C3-9B60-13A246965A26}"/>
              </a:ext>
            </a:extLst>
          </p:cNvPr>
          <p:cNvSpPr/>
          <p:nvPr/>
        </p:nvSpPr>
        <p:spPr>
          <a:xfrm>
            <a:off x="496644" y="1488252"/>
            <a:ext cx="3657601" cy="2372247"/>
          </a:xfrm>
          <a:prstGeom prst="rect">
            <a:avLst/>
          </a:prstGeom>
          <a:solidFill>
            <a:schemeClr val="tx1">
              <a:alpha val="34638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STRENGTHS</a:t>
            </a:r>
          </a:p>
          <a:p>
            <a:pPr algn="ctr"/>
            <a:endParaRPr lang="en-US" sz="2000" b="1" spc="50" dirty="0">
              <a:ln w="0"/>
              <a:solidFill>
                <a:schemeClr val="bg2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20 Years Experience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Existing  Customer Base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533D978-CB20-EF77-FD3F-DF3F6EB44AD7}"/>
              </a:ext>
            </a:extLst>
          </p:cNvPr>
          <p:cNvSpPr/>
          <p:nvPr/>
        </p:nvSpPr>
        <p:spPr>
          <a:xfrm>
            <a:off x="496644" y="4183624"/>
            <a:ext cx="3657601" cy="2372247"/>
          </a:xfrm>
          <a:prstGeom prst="rect">
            <a:avLst/>
          </a:prstGeom>
          <a:solidFill>
            <a:schemeClr val="tx1">
              <a:alpha val="34638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OPPERTUNITIES</a:t>
            </a:r>
          </a:p>
          <a:p>
            <a:pPr algn="ctr"/>
            <a:endParaRPr lang="en-US" sz="2000" b="1" spc="50" dirty="0">
              <a:ln w="0"/>
              <a:solidFill>
                <a:schemeClr val="bg2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E-commerce growth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Training courses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53124339-3405-BBB5-7340-7B10E65DA131}"/>
              </a:ext>
            </a:extLst>
          </p:cNvPr>
          <p:cNvSpPr/>
          <p:nvPr/>
        </p:nvSpPr>
        <p:spPr>
          <a:xfrm>
            <a:off x="7837749" y="1416428"/>
            <a:ext cx="3657601" cy="2372247"/>
          </a:xfrm>
          <a:prstGeom prst="rect">
            <a:avLst/>
          </a:prstGeom>
          <a:solidFill>
            <a:schemeClr val="tx1">
              <a:alpha val="34638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WEEKNESSES</a:t>
            </a:r>
          </a:p>
          <a:p>
            <a:pPr algn="ctr"/>
            <a:endParaRPr lang="en-US" sz="2000" b="1" spc="50" dirty="0">
              <a:ln w="0"/>
              <a:solidFill>
                <a:schemeClr val="bg2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Limited Capital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3EB6009-7CCA-EAEB-121E-9D515251B868}"/>
              </a:ext>
            </a:extLst>
          </p:cNvPr>
          <p:cNvSpPr txBox="1"/>
          <p:nvPr/>
        </p:nvSpPr>
        <p:spPr>
          <a:xfrm>
            <a:off x="4248374" y="6122324"/>
            <a:ext cx="42977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(Whittington </a:t>
            </a:r>
            <a:r>
              <a:rPr lang="en-GB" sz="2400" b="1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et al</a:t>
            </a:r>
            <a:r>
              <a:rPr lang="en-GB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., 2023)</a:t>
            </a:r>
            <a:endParaRPr lang="en-US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4221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9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1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2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4" grpId="0" animBg="1"/>
      <p:bldP spid="19" grpId="0" animBg="1"/>
      <p:bldP spid="21" grpId="0" animBg="1"/>
      <p:bldP spid="2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>
            <a:extLst>
              <a:ext uri="{FF2B5EF4-FFF2-40B4-BE49-F238E27FC236}">
                <a16:creationId xmlns:a16="http://schemas.microsoft.com/office/drawing/2014/main" id="{F9DADC7D-637B-2139-5DF6-9441C1B88CF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5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5A4287EF-B9B6-4AE2-EA6D-5B8E23844229}"/>
              </a:ext>
            </a:extLst>
          </p:cNvPr>
          <p:cNvSpPr/>
          <p:nvPr/>
        </p:nvSpPr>
        <p:spPr>
          <a:xfrm>
            <a:off x="6584107" y="6294255"/>
            <a:ext cx="6725816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dirty="0"/>
              <a:t>(Armstrong, Kotler and Opresnik, 2023; Mansour and Basal, 2024)</a:t>
            </a:r>
            <a:endParaRPr lang="en-GB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2B60FA7-6565-03FE-DD3D-763C95B482F2}"/>
              </a:ext>
            </a:extLst>
          </p:cNvPr>
          <p:cNvSpPr/>
          <p:nvPr/>
        </p:nvSpPr>
        <p:spPr>
          <a:xfrm>
            <a:off x="340788" y="3296633"/>
            <a:ext cx="4906728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Before &amp; After Transformations</a:t>
            </a:r>
            <a:endParaRPr lang="en-US" sz="2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C34D18B-DBD1-5743-5C58-8E8E3427D593}"/>
              </a:ext>
            </a:extLst>
          </p:cNvPr>
          <p:cNvSpPr/>
          <p:nvPr/>
        </p:nvSpPr>
        <p:spPr>
          <a:xfrm>
            <a:off x="340788" y="5147697"/>
            <a:ext cx="4033091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Paid Targeted Advertising</a:t>
            </a:r>
            <a:endParaRPr lang="en-US" sz="2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175D39D-FD3C-2CF6-5716-57AA94D90F6E}"/>
              </a:ext>
            </a:extLst>
          </p:cNvPr>
          <p:cNvSpPr/>
          <p:nvPr/>
        </p:nvSpPr>
        <p:spPr>
          <a:xfrm>
            <a:off x="7209738" y="3053107"/>
            <a:ext cx="3657476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Transformation Videos</a:t>
            </a:r>
            <a:endParaRPr lang="en-US" sz="2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F6841BC-A683-7559-D807-3D037CB4A6D3}"/>
              </a:ext>
            </a:extLst>
          </p:cNvPr>
          <p:cNvSpPr/>
          <p:nvPr/>
        </p:nvSpPr>
        <p:spPr>
          <a:xfrm>
            <a:off x="7376580" y="5147697"/>
            <a:ext cx="3538469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Online Sales Platform</a:t>
            </a:r>
            <a:endParaRPr lang="en-US" sz="2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2F4EEFE4-FEB4-D9C3-A7EA-AC87323829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55489" y="1653264"/>
            <a:ext cx="906505" cy="92758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FA8685DA-F923-DBB8-167B-A5E8A65C013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92560" y="1653263"/>
            <a:ext cx="906507" cy="927588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6C1656B2-2141-DD09-D193-B0D09CDC9A3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55489" y="4019981"/>
            <a:ext cx="906505" cy="927587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A79FB5C0-73CB-55C4-58E3-9B7EA135276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92560" y="3908441"/>
            <a:ext cx="906505" cy="927587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3BB2BE3D-14F7-E21D-9D3E-C7B5A8469BB4}"/>
              </a:ext>
            </a:extLst>
          </p:cNvPr>
          <p:cNvSpPr/>
          <p:nvPr/>
        </p:nvSpPr>
        <p:spPr>
          <a:xfrm>
            <a:off x="2619452" y="165344"/>
            <a:ext cx="6716390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6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Marketing Strategy</a:t>
            </a:r>
            <a:endParaRPr lang="en-US" sz="6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679514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4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13" grpId="0"/>
      <p:bldP spid="2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7" name="Picture 26" descr="Calculator, pen, compass, money and a paper with graphs printed on it">
            <a:extLst>
              <a:ext uri="{FF2B5EF4-FFF2-40B4-BE49-F238E27FC236}">
                <a16:creationId xmlns:a16="http://schemas.microsoft.com/office/drawing/2014/main" id="{EB4DDDCF-98B7-43B8-101A-C5AE287AC2B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5000"/>
          </a:blip>
          <a:srcRect b="6639"/>
          <a:stretch>
            <a:fillRect/>
          </a:stretch>
        </p:blipFill>
        <p:spPr>
          <a:xfrm>
            <a:off x="1" y="0"/>
            <a:ext cx="12191999" cy="6857990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32" name="Table 31">
            <a:extLst>
              <a:ext uri="{FF2B5EF4-FFF2-40B4-BE49-F238E27FC236}">
                <a16:creationId xmlns:a16="http://schemas.microsoft.com/office/drawing/2014/main" id="{97DAEB07-A626-448A-36CA-AA3FD012E82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37378918"/>
              </p:ext>
            </p:extLst>
          </p:nvPr>
        </p:nvGraphicFramePr>
        <p:xfrm>
          <a:off x="835729" y="2422863"/>
          <a:ext cx="5938798" cy="3984667"/>
        </p:xfrm>
        <a:graphic>
          <a:graphicData uri="http://schemas.openxmlformats.org/drawingml/2006/table">
            <a:tbl>
              <a:tblPr/>
              <a:tblGrid>
                <a:gridCol w="2969399">
                  <a:extLst>
                    <a:ext uri="{9D8B030D-6E8A-4147-A177-3AD203B41FA5}">
                      <a16:colId xmlns:a16="http://schemas.microsoft.com/office/drawing/2014/main" val="985809861"/>
                    </a:ext>
                  </a:extLst>
                </a:gridCol>
                <a:gridCol w="2969399">
                  <a:extLst>
                    <a:ext uri="{9D8B030D-6E8A-4147-A177-3AD203B41FA5}">
                      <a16:colId xmlns:a16="http://schemas.microsoft.com/office/drawing/2014/main" val="2001483249"/>
                    </a:ext>
                  </a:extLst>
                </a:gridCol>
              </a:tblGrid>
              <a:tr h="38075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Start-Up Cost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Amount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80767698"/>
                  </a:ext>
                </a:extLst>
              </a:tr>
              <a:tr h="38075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Hair Extension Stock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£22,000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98505303"/>
                  </a:ext>
                </a:extLst>
              </a:tr>
              <a:tr h="38075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Packaging &amp; Branding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£300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54896064"/>
                  </a:ext>
                </a:extLst>
              </a:tr>
              <a:tr h="38075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Website Development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£37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75024180"/>
                  </a:ext>
                </a:extLst>
              </a:tr>
              <a:tr h="66632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Professional Photography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£1,500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95911098"/>
                  </a:ext>
                </a:extLst>
              </a:tr>
              <a:tr h="65306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Shipping &amp; Import Costs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£1,500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49835754"/>
                  </a:ext>
                </a:extLst>
              </a:tr>
              <a:tr h="38075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Marketing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£250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802154"/>
                  </a:ext>
                </a:extLst>
              </a:tr>
              <a:tr h="38075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Working Capital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£4,413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59562722"/>
                  </a:ext>
                </a:extLst>
              </a:tr>
              <a:tr h="38075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Total Start-Up Cost</a:t>
                      </a:r>
                      <a:endParaRPr lang="en-GB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£30,000</a:t>
                      </a:r>
                      <a:endParaRPr lang="en-GB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63009845"/>
                  </a:ext>
                </a:extLst>
              </a:tr>
            </a:tbl>
          </a:graphicData>
        </a:graphic>
      </p:graphicFrame>
      <p:sp>
        <p:nvSpPr>
          <p:cNvPr id="34" name="Rectangle 2">
            <a:extLst>
              <a:ext uri="{FF2B5EF4-FFF2-40B4-BE49-F238E27FC236}">
                <a16:creationId xmlns:a16="http://schemas.microsoft.com/office/drawing/2014/main" id="{1C07095B-6296-3915-EAE3-B556BC15B9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4106" y="2422863"/>
            <a:ext cx="184731" cy="5078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900" b="1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E21B078D-E038-17BE-E54B-89571B51BA6A}"/>
              </a:ext>
            </a:extLst>
          </p:cNvPr>
          <p:cNvSpPr/>
          <p:nvPr/>
        </p:nvSpPr>
        <p:spPr>
          <a:xfrm>
            <a:off x="9144001" y="6240443"/>
            <a:ext cx="400722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2000" b="1" dirty="0"/>
              <a:t>(Finch, 2022)</a:t>
            </a:r>
            <a:endParaRPr lang="en-GB" sz="2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AED4D93-5167-E5B7-1A83-2E7148C05F4B}"/>
              </a:ext>
            </a:extLst>
          </p:cNvPr>
          <p:cNvSpPr/>
          <p:nvPr/>
        </p:nvSpPr>
        <p:spPr>
          <a:xfrm>
            <a:off x="2233712" y="122504"/>
            <a:ext cx="6815327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6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Financial Overview</a:t>
            </a:r>
            <a:endParaRPr lang="en-US" sz="6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7523DBC-3AF0-D5A1-AF16-094A9EF77771}"/>
              </a:ext>
            </a:extLst>
          </p:cNvPr>
          <p:cNvSpPr/>
          <p:nvPr/>
        </p:nvSpPr>
        <p:spPr>
          <a:xfrm>
            <a:off x="549744" y="1734136"/>
            <a:ext cx="432618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Business Launch Costs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185D543-E95D-910A-6109-8AEDCC00104F}"/>
              </a:ext>
            </a:extLst>
          </p:cNvPr>
          <p:cNvSpPr/>
          <p:nvPr/>
        </p:nvSpPr>
        <p:spPr>
          <a:xfrm>
            <a:off x="6870879" y="1771503"/>
            <a:ext cx="217816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Key Figures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76A267F-0C7A-5054-E51F-FA0835BEB32B}"/>
              </a:ext>
            </a:extLst>
          </p:cNvPr>
          <p:cNvSpPr/>
          <p:nvPr/>
        </p:nvSpPr>
        <p:spPr>
          <a:xfrm>
            <a:off x="6235690" y="2936157"/>
            <a:ext cx="4911922" cy="224676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Revenue Forecast £60,000</a:t>
            </a:r>
          </a:p>
          <a:p>
            <a:endParaRPr lang="en-GB" sz="28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Break-Even Revenue £25,000</a:t>
            </a:r>
          </a:p>
          <a:p>
            <a:endParaRPr lang="en-GB" sz="28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r>
              <a:rPr lang="en-GB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Closing Cas</a:t>
            </a:r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 Balance £28,101</a:t>
            </a:r>
            <a:endParaRPr lang="en-GB" sz="2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84389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7" name="Rectangle 66">
            <a:extLst>
              <a:ext uri="{FF2B5EF4-FFF2-40B4-BE49-F238E27FC236}">
                <a16:creationId xmlns:a16="http://schemas.microsoft.com/office/drawing/2014/main" id="{55A52C45-1FCB-4636-A80F-2849B8226C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768EB4DD-3704-43AD-92B3-C4E0C6EA92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70799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62" name="Rectangle 61">
            <a:extLst>
              <a:ext uri="{FF2B5EF4-FFF2-40B4-BE49-F238E27FC236}">
                <a16:creationId xmlns:a16="http://schemas.microsoft.com/office/drawing/2014/main" id="{B3420082-9415-44EC-802E-C77D71D59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12700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60" name="Rectangle 59">
            <a:extLst>
              <a:ext uri="{FF2B5EF4-FFF2-40B4-BE49-F238E27FC236}">
                <a16:creationId xmlns:a16="http://schemas.microsoft.com/office/drawing/2014/main" id="{84ECDE7A-6944-466D-8FFE-149A29BA6B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B51813A2-58C6-011B-1FC0-0100AD8F656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1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55AF904A-75FC-0E62-644A-FC652310FED5}"/>
              </a:ext>
            </a:extLst>
          </p:cNvPr>
          <p:cNvSpPr txBox="1"/>
          <p:nvPr/>
        </p:nvSpPr>
        <p:spPr>
          <a:xfrm>
            <a:off x="8145690" y="6211669"/>
            <a:ext cx="35769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(Finch, 2022)</a:t>
            </a:r>
          </a:p>
          <a:p>
            <a:endParaRPr lang="en-US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A8A38FA0-E5DB-BA44-AEF0-12A585FB4FBE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</a:blip>
          <a:srcRect r="3204" b="2"/>
          <a:stretch>
            <a:fillRect/>
          </a:stretch>
        </p:blipFill>
        <p:spPr>
          <a:xfrm>
            <a:off x="498834" y="2393025"/>
            <a:ext cx="6009855" cy="369417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64638897-4608-A3B8-CD57-625F751136BF}"/>
              </a:ext>
            </a:extLst>
          </p:cNvPr>
          <p:cNvSpPr/>
          <p:nvPr/>
        </p:nvSpPr>
        <p:spPr>
          <a:xfrm>
            <a:off x="2366635" y="429875"/>
            <a:ext cx="7260642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6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Break-Even Analysis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10A34A3-3C11-BCD3-81C1-F71DFF5805A4}"/>
              </a:ext>
            </a:extLst>
          </p:cNvPr>
          <p:cNvSpPr/>
          <p:nvPr/>
        </p:nvSpPr>
        <p:spPr>
          <a:xfrm>
            <a:off x="6835140" y="2441556"/>
            <a:ext cx="4777741" cy="35394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GB" sz="21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Break-even achieved at approximately 50 Customers, providing a substantial margin </a:t>
            </a:r>
            <a:r>
              <a:rPr lang="en-GB" sz="21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Above  the minimum sales requirement.</a:t>
            </a:r>
            <a:endParaRPr lang="en-GB" sz="21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endParaRPr lang="en-GB" sz="2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r>
              <a:rPr lang="en-GB" sz="2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Forecast Customers = 120</a:t>
            </a:r>
          </a:p>
          <a:p>
            <a:endParaRPr lang="en-GB" sz="2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r>
              <a:rPr lang="en-GB" sz="20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Break-Even Customers= 50</a:t>
            </a:r>
          </a:p>
          <a:p>
            <a:endParaRPr lang="en-GB" sz="2000" b="1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r>
              <a:rPr lang="en-GB" sz="2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Margin = </a:t>
            </a:r>
            <a:r>
              <a:rPr lang="en-GB" sz="20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70 Customers above Break-even</a:t>
            </a:r>
            <a:endParaRPr lang="en-GB" sz="2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19050754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3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hart 4">
            <a:extLst>
              <a:ext uri="{FF2B5EF4-FFF2-40B4-BE49-F238E27FC236}">
                <a16:creationId xmlns:a16="http://schemas.microsoft.com/office/drawing/2014/main" id="{A23416EF-4B97-20DA-69BA-343B2D5C337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15989744"/>
              </p:ext>
            </p:extLst>
          </p:nvPr>
        </p:nvGraphicFramePr>
        <p:xfrm>
          <a:off x="6096000" y="0"/>
          <a:ext cx="6096000" cy="6858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6" name="Rectangle 5">
            <a:extLst>
              <a:ext uri="{FF2B5EF4-FFF2-40B4-BE49-F238E27FC236}">
                <a16:creationId xmlns:a16="http://schemas.microsoft.com/office/drawing/2014/main" id="{08BB6C28-B96E-C911-1424-F50F0E2C68D7}"/>
              </a:ext>
            </a:extLst>
          </p:cNvPr>
          <p:cNvSpPr/>
          <p:nvPr/>
        </p:nvSpPr>
        <p:spPr>
          <a:xfrm>
            <a:off x="164530" y="217170"/>
            <a:ext cx="5850769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Investment Opportunity </a:t>
            </a:r>
          </a:p>
          <a:p>
            <a:pPr algn="ctr"/>
            <a:r>
              <a:rPr lang="en-GB" sz="40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And Use Of Funds</a:t>
            </a:r>
            <a:endParaRPr lang="en-GB" sz="4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67A0FB1-DDC0-A055-B97B-B666C2E84EC7}"/>
              </a:ext>
            </a:extLst>
          </p:cNvPr>
          <p:cNvSpPr/>
          <p:nvPr/>
        </p:nvSpPr>
        <p:spPr>
          <a:xfrm>
            <a:off x="414717" y="1664315"/>
            <a:ext cx="5510419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4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Seeking £100,000 Growth Investment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B460972-86B6-D982-0AB7-DEDC6EB3BC4F}"/>
              </a:ext>
            </a:extLst>
          </p:cNvPr>
          <p:cNvSpPr/>
          <p:nvPr/>
        </p:nvSpPr>
        <p:spPr>
          <a:xfrm>
            <a:off x="68063" y="2459504"/>
            <a:ext cx="6024470" cy="193899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The investment will enable Head Junkie to:</a:t>
            </a:r>
          </a:p>
          <a:p>
            <a:pPr algn="ctr"/>
            <a:endParaRPr lang="en-GB" sz="2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Expand Inventory across multiple shades and lengths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Increase brand awareness through marketing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Create professional content for social media and E-commerce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Build a scalable premium hair extension brand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Support customer acquisition and repeat purchases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8731760-9B14-7FDB-575D-BACE1B8DAA82}"/>
              </a:ext>
            </a:extLst>
          </p:cNvPr>
          <p:cNvSpPr/>
          <p:nvPr/>
        </p:nvSpPr>
        <p:spPr>
          <a:xfrm>
            <a:off x="164530" y="4732020"/>
            <a:ext cx="3401380" cy="193899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1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Expected Outcomes:</a:t>
            </a:r>
          </a:p>
          <a:p>
            <a:pPr algn="ctr"/>
            <a:endParaRPr lang="en-GB" sz="1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Increased product availability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Faster business growth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Enhanced customer experience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Stronger online presence</a:t>
            </a:r>
          </a:p>
          <a:p>
            <a:pPr algn="ctr"/>
            <a:endParaRPr lang="en-GB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CF588327-AD0A-8653-8CE6-EECA51F6479C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2000"/>
          </a:blip>
          <a:stretch>
            <a:fillRect/>
          </a:stretch>
        </p:blipFill>
        <p:spPr>
          <a:xfrm>
            <a:off x="-3467" y="-19665"/>
            <a:ext cx="60959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1669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  <p:bldP spid="6" grpId="0"/>
      <p:bldP spid="7" grpId="0"/>
      <p:bldP spid="8" grpId="0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ABEC93A-2251-4C80-8F2B-CBA687D5DD5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7000"/>
          </a:blip>
          <a:stretch>
            <a:fillRect/>
          </a:stretch>
        </p:blipFill>
        <p:spPr>
          <a:xfrm>
            <a:off x="4469130" y="0"/>
            <a:ext cx="7722870" cy="68580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E9DF33C6-B54D-6270-4D1F-6BD745E00957}"/>
              </a:ext>
            </a:extLst>
          </p:cNvPr>
          <p:cNvSpPr/>
          <p:nvPr/>
        </p:nvSpPr>
        <p:spPr>
          <a:xfrm>
            <a:off x="229998" y="235565"/>
            <a:ext cx="5811271" cy="923330"/>
          </a:xfrm>
          <a:prstGeom prst="rect">
            <a:avLst/>
          </a:prstGeom>
          <a:solidFill>
            <a:schemeClr val="tx1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0"/>
                <a:solidFill>
                  <a:srgbClr val="D6BFA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Why Invest In Me?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ED9E5C6-73D0-AFBF-82BC-C0F36045B24F}"/>
              </a:ext>
            </a:extLst>
          </p:cNvPr>
          <p:cNvSpPr/>
          <p:nvPr/>
        </p:nvSpPr>
        <p:spPr>
          <a:xfrm>
            <a:off x="353601" y="1354334"/>
            <a:ext cx="3591881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000" b="1" cap="none" spc="0" dirty="0">
                <a:ln w="0"/>
                <a:solidFill>
                  <a:srgbClr val="D6BFA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20+</a:t>
            </a:r>
          </a:p>
          <a:p>
            <a:pPr algn="ctr"/>
            <a:r>
              <a:rPr lang="en-GB" sz="2400" b="0" cap="none" spc="0" dirty="0">
                <a:ln w="0"/>
                <a:solidFill>
                  <a:srgbClr val="D6BFA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Years Industry Experience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B542BF5-D7C2-8EB0-9A09-BFF361136553}"/>
              </a:ext>
            </a:extLst>
          </p:cNvPr>
          <p:cNvSpPr/>
          <p:nvPr/>
        </p:nvSpPr>
        <p:spPr>
          <a:xfrm>
            <a:off x="2142404" y="2392620"/>
            <a:ext cx="3683764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000" b="1" cap="none" spc="0" dirty="0">
                <a:ln w="0"/>
                <a:solidFill>
                  <a:srgbClr val="D6BFA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12+</a:t>
            </a:r>
          </a:p>
          <a:p>
            <a:pPr algn="ctr"/>
            <a:r>
              <a:rPr lang="en-GB" sz="2400" dirty="0">
                <a:ln w="0"/>
                <a:solidFill>
                  <a:srgbClr val="D6BFA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Years Business Ownership</a:t>
            </a:r>
            <a:endParaRPr lang="en-GB" sz="2400" b="0" cap="none" spc="0" dirty="0">
              <a:ln w="0"/>
              <a:solidFill>
                <a:srgbClr val="D6BFA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9884D57-E96B-1870-1F94-78F3ED5C65E4}"/>
              </a:ext>
            </a:extLst>
          </p:cNvPr>
          <p:cNvSpPr/>
          <p:nvPr/>
        </p:nvSpPr>
        <p:spPr>
          <a:xfrm>
            <a:off x="353601" y="3349230"/>
            <a:ext cx="2234843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0"/>
                <a:solidFill>
                  <a:srgbClr val="D6BFA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Existing</a:t>
            </a:r>
          </a:p>
          <a:p>
            <a:pPr algn="ctr"/>
            <a:r>
              <a:rPr lang="en-US" sz="2400" dirty="0">
                <a:ln w="0"/>
                <a:solidFill>
                  <a:srgbClr val="D6BFA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Customer Base</a:t>
            </a:r>
            <a:endParaRPr lang="en-US" sz="2400" b="0" cap="none" spc="0" dirty="0">
              <a:ln w="0"/>
              <a:solidFill>
                <a:srgbClr val="D6BFA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CD974A3-B0E0-F042-C768-D0A7A2175B50}"/>
              </a:ext>
            </a:extLst>
          </p:cNvPr>
          <p:cNvSpPr/>
          <p:nvPr/>
        </p:nvSpPr>
        <p:spPr>
          <a:xfrm>
            <a:off x="2246385" y="4266908"/>
            <a:ext cx="2564805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000" b="1" cap="none" spc="0" dirty="0">
                <a:ln w="0"/>
                <a:solidFill>
                  <a:srgbClr val="D6BFA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Proven </a:t>
            </a:r>
          </a:p>
          <a:p>
            <a:pPr algn="ctr"/>
            <a:r>
              <a:rPr lang="en-GB" sz="2400" dirty="0">
                <a:ln w="0"/>
                <a:solidFill>
                  <a:srgbClr val="D6BFA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Industry Expertise</a:t>
            </a:r>
            <a:endParaRPr lang="en-GB" sz="2400" b="0" cap="none" spc="0" dirty="0">
              <a:ln w="0"/>
              <a:solidFill>
                <a:srgbClr val="D6BFA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2EA3CC6-3ABA-CD5B-846F-3FA5A0EAC689}"/>
              </a:ext>
            </a:extLst>
          </p:cNvPr>
          <p:cNvSpPr/>
          <p:nvPr/>
        </p:nvSpPr>
        <p:spPr>
          <a:xfrm>
            <a:off x="82819" y="5503666"/>
            <a:ext cx="3140091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000" b="1" cap="none" spc="0" dirty="0">
                <a:ln w="0"/>
                <a:solidFill>
                  <a:srgbClr val="D6BFA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Founder-Led</a:t>
            </a:r>
          </a:p>
          <a:p>
            <a:pPr algn="ctr"/>
            <a:r>
              <a:rPr lang="en-GB" sz="2400" dirty="0">
                <a:ln w="0"/>
                <a:solidFill>
                  <a:srgbClr val="D6BFA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Growth Strategy</a:t>
            </a:r>
            <a:endParaRPr lang="en-GB" sz="2400" b="0" cap="none" spc="0" dirty="0">
              <a:ln w="0"/>
              <a:solidFill>
                <a:srgbClr val="D6BFA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B33AA70-F6C7-BC35-D416-6C4963AC947C}"/>
              </a:ext>
            </a:extLst>
          </p:cNvPr>
          <p:cNvSpPr/>
          <p:nvPr/>
        </p:nvSpPr>
        <p:spPr>
          <a:xfrm>
            <a:off x="2900124" y="6314658"/>
            <a:ext cx="6391751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400" dirty="0">
                <a:solidFill>
                  <a:srgbClr val="D6BFA1"/>
                </a:solidFill>
              </a:rPr>
              <a:t>(Reuer, Matusik and Jones, 2019; Hooley, 2024)</a:t>
            </a:r>
            <a:endParaRPr lang="en-GB" sz="2400" b="0" cap="none" spc="0" dirty="0">
              <a:ln w="0"/>
              <a:solidFill>
                <a:srgbClr val="D6BFA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918289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/>
      <p:bldP spid="9" grpId="0"/>
      <p:bldP spid="10" grpId="0"/>
      <p:bldP spid="11" grpId="0"/>
      <p:bldP spid="1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1E5732B-3451-5429-3F7A-F7C20BA4F499}"/>
              </a:ext>
            </a:extLst>
          </p:cNvPr>
          <p:cNvSpPr txBox="1"/>
          <p:nvPr/>
        </p:nvSpPr>
        <p:spPr>
          <a:xfrm>
            <a:off x="313764" y="923330"/>
            <a:ext cx="11344835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800" b="1" dirty="0">
                <a:solidFill>
                  <a:srgbClr val="000000"/>
                </a:solidFill>
                <a:latin typeface="Arial" panose="020B0604020202020204" pitchFamily="34" charset="0"/>
              </a:rPr>
              <a:t>Head Junkie HairXtensions is positioned to become a recognized UK premium hair extension brand.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With £100,000 investment: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Increase stock levels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Expand marketing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Launch e-commerce platform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Open premises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Create employment opportunities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en-US" altLang="en-US" sz="2800" b="1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800" i="1" dirty="0">
                <a:solidFill>
                  <a:srgbClr val="000000"/>
                </a:solidFill>
                <a:latin typeface="Arial" panose="020B0604020202020204" pitchFamily="34" charset="0"/>
              </a:rPr>
              <a:t>"I am not simply selling hair extensions, I am building a premium brand that delivers confidence, quality and transformation</a:t>
            </a:r>
            <a:endParaRPr lang="en-US" sz="280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63FDF98-E8B4-66E0-2FD5-32F4ECFE8286}"/>
              </a:ext>
            </a:extLst>
          </p:cNvPr>
          <p:cNvSpPr/>
          <p:nvPr/>
        </p:nvSpPr>
        <p:spPr>
          <a:xfrm>
            <a:off x="3841497" y="0"/>
            <a:ext cx="362150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Conclusion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DB0D71D-C2A8-371F-3EB8-9FB09ECBE15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08281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C024FBD-DC26-F432-DAC0-B33354AF09B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70000"/>
          </a:blip>
          <a:srcRect t="18874" b="9937"/>
          <a:stretch>
            <a:fillRect/>
          </a:stretch>
        </p:blipFill>
        <p:spPr>
          <a:xfrm>
            <a:off x="20" y="0"/>
            <a:ext cx="12191980" cy="685800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56954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">
            <a:extLst>
              <a:ext uri="{FF2B5EF4-FFF2-40B4-BE49-F238E27FC236}">
                <a16:creationId xmlns:a16="http://schemas.microsoft.com/office/drawing/2014/main" id="{DDECAAC1-742E-5BBF-B6BE-755958B3694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8069"/>
            <a:ext cx="6468035" cy="68018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Armstrong, G., Kotler, P. and Opresnik, M.O. (2023). 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Marketing : an introduction.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15th ed. harlow: Pearson.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endParaRPr kumimoji="0" lang="en-US" altLang="en-US" sz="13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Barringer, B.R. and Ireland, R.D. (2021). 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Entrepreneurship : Successfully Launching New Ventures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6th ed. New York, Ny: Pearson.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endParaRPr kumimoji="0" lang="en-US" altLang="en-US" sz="13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Finch, B. (2022). 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to Write a Business Plan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7th ed. Kogan Page Publishers.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endParaRPr kumimoji="0" lang="en-US" altLang="en-US" sz="13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Hooley, G.J. (2024). 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Marketing Strategy &amp; Competitive Positioning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8th ed. Harlow, England: Pearson.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endParaRPr kumimoji="0" lang="en-US" altLang="en-US" sz="13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Johnson, G., Whittington, R., Scholes, K., Angwin, D. and Regner, P. (2020). 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Exploring Strategy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10th ed. Harlow: Pearson.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endParaRPr kumimoji="0" lang="en-US" altLang="en-US" sz="13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Klimova, I., Hordieieva, I., Sereda, N., Pashchenko, O. and Petecki, I. (2023). STRATEGIC MARKETING IN a DYNAMIC MARKET ENVIRONMENT: 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Conhecimento &amp; Diversidade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[online] 15(40), pp.98–118. doi:https://doi.org/10.18316/rcd.v15i40.11273.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endParaRPr kumimoji="0" lang="en-US" altLang="en-US" sz="13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Kotler, P., Armstrong, G. and Balasubramanian, S. (2023). 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Principles of Marketing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19th ed. Pearson Higher Ed.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endParaRPr kumimoji="0" lang="en-US" altLang="en-US" sz="13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Mansour, A. and Basal, M. (2024). The Relationship between Digital Content Marketing Success and Sustainable Consumption Behavior. 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American Journal of Industrial and Business Management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14(04), pp.392–407. doi:https://doi.org/10.4236/ajibm.2024.144020.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endParaRPr kumimoji="0" lang="en-US" altLang="en-US" sz="13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Reuer, J.J., Matusik, S.F. and Jones, J. (2019). The Interplay of Entrepreneurship and Collaboration. 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Oxford Academic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pp.1–14. doi:https://doi.org/10.1093/oxfordhb/9780190633899.013.40.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endParaRPr kumimoji="0" lang="en-US" altLang="en-US" sz="13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Whittington, R., Regnér, P., Angwin, D., Johnson, G. and Scholes, K. (2023). 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Exploring Strategy : Text and Cases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13th ed. Harlow: Pearson Education, pp.1–832.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AD55150-1573-D597-9EE2-9022961762AA}"/>
              </a:ext>
            </a:extLst>
          </p:cNvPr>
          <p:cNvSpPr/>
          <p:nvPr/>
        </p:nvSpPr>
        <p:spPr>
          <a:xfrm>
            <a:off x="7397317" y="265611"/>
            <a:ext cx="356956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References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F6F4845-F08E-1EBB-84E6-77AEFCDF872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1000"/>
          </a:blip>
          <a:stretch>
            <a:fillRect/>
          </a:stretch>
        </p:blipFill>
        <p:spPr>
          <a:xfrm>
            <a:off x="0" y="-53788"/>
            <a:ext cx="12192000" cy="6965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862750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2376</TotalTime>
  <Words>986</Words>
  <Application>Microsoft Macintosh PowerPoint</Application>
  <PresentationFormat>Widescreen</PresentationFormat>
  <Paragraphs>218</Paragraphs>
  <Slides>15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Meiryo</vt:lpstr>
      <vt:lpstr>-webkit-standard</vt:lpstr>
      <vt:lpstr>Aptos</vt:lpstr>
      <vt:lpstr>Aptos Display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SWOT analysis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Natasha Wilson (2506841)</dc:creator>
  <cp:lastModifiedBy>Natasha Wilson (2506841)</cp:lastModifiedBy>
  <cp:revision>1</cp:revision>
  <dcterms:created xsi:type="dcterms:W3CDTF">2026-06-20T10:18:35Z</dcterms:created>
  <dcterms:modified xsi:type="dcterms:W3CDTF">2026-06-22T02:22:48Z</dcterms:modified>
</cp:coreProperties>
</file>