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256" r:id="rId5"/>
    <p:sldId id="259" r:id="rId6"/>
    <p:sldId id="303" r:id="rId7"/>
    <p:sldId id="423" r:id="rId8"/>
    <p:sldId id="304" r:id="rId9"/>
    <p:sldId id="306" r:id="rId10"/>
    <p:sldId id="413" r:id="rId11"/>
    <p:sldId id="422" r:id="rId12"/>
    <p:sldId id="305" r:id="rId13"/>
    <p:sldId id="414" r:id="rId14"/>
    <p:sldId id="415" r:id="rId15"/>
    <p:sldId id="416" r:id="rId16"/>
    <p:sldId id="417" r:id="rId17"/>
    <p:sldId id="418" r:id="rId18"/>
    <p:sldId id="419" r:id="rId19"/>
    <p:sldId id="420" r:id="rId20"/>
    <p:sldId id="421" r:id="rId21"/>
  </p:sldIdLst>
  <p:sldSz cx="9144000" cy="6858000" type="screen4x3"/>
  <p:notesSz cx="6858000" cy="3067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2B61E6-A9A1-FA55-78BB-A58A4197C019}" v="354" dt="2020-07-23T08:37:38.299"/>
    <p1510:client id="{33CCAF5F-1F67-FCD8-C0AF-2FD6243CEA7D}" v="13" dt="2020-07-13T09:39:13.660"/>
    <p1510:client id="{4B43030A-8854-BE65-B2B4-E90C9C71ADCA}" v="236" dt="2020-07-08T12:55:22.629"/>
    <p1510:client id="{5792E4EC-4489-04E4-98F5-BE1FF5BDE6EF}" v="60" dt="2020-07-06T14:19:39.665"/>
    <p1510:client id="{57E995AC-A08A-7978-08CE-4B1E33CE5F58}" v="1" dt="2020-07-17T08:38:02.790"/>
    <p1510:client id="{6A4E9061-6A71-4081-ADEC-D1689119AC71}" v="3" dt="2020-07-06T14:25:29.522"/>
    <p1510:client id="{718312D7-384C-E8B7-15CD-2D280C20FA0E}" v="11" dt="2020-07-08T11:31:08.036"/>
    <p1510:client id="{7D6D27F9-BC3E-E66C-B1E7-7755EDF7A86B}" v="36" dt="2020-07-06T14:30:57.559"/>
    <p1510:client id="{9CF2C87E-F9D0-2A4C-047A-28B6EABB0CF6}" v="1483" dt="2020-07-10T10:46:29.596"/>
    <p1510:client id="{AD1EAB16-AB72-5017-DD3D-7BEB468889D5}" v="12" dt="2020-07-22T13:27:00.300"/>
    <p1510:client id="{B33B553E-85E6-CAB4-FA2D-6E29E3E9ED2F}" v="5" dt="2020-07-06T14:25:08.817"/>
    <p1510:client id="{D4CCE3C4-F884-F0BF-8D03-58E0340984C4}" v="268" dt="2020-07-08T12:07:11.596"/>
    <p1510:client id="{E58FB2BB-3004-468D-469C-325F0CD2C2D4}" v="256" dt="2020-07-09T09:49:16.334"/>
    <p1510:client id="{F6D13BA7-5B4D-5624-BAC0-079EE05300A6}" v="1706" dt="2020-07-09T15:22:30.4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ly Andrews" userId="S::k.andrews@uwtsd.ac.uk::27b33446-ea2e-4a81-9117-53d618272837" providerId="AD" clId="Web-{F6D13BA7-5B4D-5624-BAC0-079EE05300A6}"/>
    <pc:docChg chg="delSld modSld">
      <pc:chgData name="Kelly Andrews" userId="S::k.andrews@uwtsd.ac.uk::27b33446-ea2e-4a81-9117-53d618272837" providerId="AD" clId="Web-{F6D13BA7-5B4D-5624-BAC0-079EE05300A6}" dt="2020-07-09T15:22:30.433" v="1707"/>
      <pc:docMkLst>
        <pc:docMk/>
      </pc:docMkLst>
      <pc:sldChg chg="del">
        <pc:chgData name="Kelly Andrews" userId="S::k.andrews@uwtsd.ac.uk::27b33446-ea2e-4a81-9117-53d618272837" providerId="AD" clId="Web-{F6D13BA7-5B4D-5624-BAC0-079EE05300A6}" dt="2020-07-09T15:22:30.433" v="1707"/>
        <pc:sldMkLst>
          <pc:docMk/>
          <pc:sldMk cId="1101257619" sldId="264"/>
        </pc:sldMkLst>
      </pc:sldChg>
      <pc:sldChg chg="modSp">
        <pc:chgData name="Kelly Andrews" userId="S::k.andrews@uwtsd.ac.uk::27b33446-ea2e-4a81-9117-53d618272837" providerId="AD" clId="Web-{F6D13BA7-5B4D-5624-BAC0-079EE05300A6}" dt="2020-07-09T14:56:37.813" v="1377" actId="20577"/>
        <pc:sldMkLst>
          <pc:docMk/>
          <pc:sldMk cId="1505703561" sldId="303"/>
        </pc:sldMkLst>
        <pc:spChg chg="mod">
          <ac:chgData name="Kelly Andrews" userId="S::k.andrews@uwtsd.ac.uk::27b33446-ea2e-4a81-9117-53d618272837" providerId="AD" clId="Web-{F6D13BA7-5B4D-5624-BAC0-079EE05300A6}" dt="2020-07-09T14:56:37.813" v="1377" actId="20577"/>
          <ac:spMkLst>
            <pc:docMk/>
            <pc:sldMk cId="1505703561" sldId="303"/>
            <ac:spMk id="12" creationId="{5E8FA427-F1B3-4B86-8F83-21327C592ED2}"/>
          </ac:spMkLst>
        </pc:spChg>
      </pc:sldChg>
      <pc:sldChg chg="modSp">
        <pc:chgData name="Kelly Andrews" userId="S::k.andrews@uwtsd.ac.uk::27b33446-ea2e-4a81-9117-53d618272837" providerId="AD" clId="Web-{F6D13BA7-5B4D-5624-BAC0-079EE05300A6}" dt="2020-07-09T15:19:58.481" v="1695" actId="20577"/>
        <pc:sldMkLst>
          <pc:docMk/>
          <pc:sldMk cId="1700309885" sldId="305"/>
        </pc:sldMkLst>
        <pc:spChg chg="mod">
          <ac:chgData name="Kelly Andrews" userId="S::k.andrews@uwtsd.ac.uk::27b33446-ea2e-4a81-9117-53d618272837" providerId="AD" clId="Web-{F6D13BA7-5B4D-5624-BAC0-079EE05300A6}" dt="2020-07-09T15:19:58.481" v="1695" actId="20577"/>
          <ac:spMkLst>
            <pc:docMk/>
            <pc:sldMk cId="1700309885" sldId="305"/>
            <ac:spMk id="2" creationId="{D31DE150-B67E-4399-9C0F-D73C57D9EBCD}"/>
          </ac:spMkLst>
        </pc:spChg>
      </pc:sldChg>
      <pc:sldChg chg="addSp delSp modSp mod modClrScheme chgLayout">
        <pc:chgData name="Kelly Andrews" userId="S::k.andrews@uwtsd.ac.uk::27b33446-ea2e-4a81-9117-53d618272837" providerId="AD" clId="Web-{F6D13BA7-5B4D-5624-BAC0-079EE05300A6}" dt="2020-07-09T14:56:26.985" v="1374" actId="20577"/>
        <pc:sldMkLst>
          <pc:docMk/>
          <pc:sldMk cId="3635152419" sldId="306"/>
        </pc:sldMkLst>
        <pc:spChg chg="add mod">
          <ac:chgData name="Kelly Andrews" userId="S::k.andrews@uwtsd.ac.uk::27b33446-ea2e-4a81-9117-53d618272837" providerId="AD" clId="Web-{F6D13BA7-5B4D-5624-BAC0-079EE05300A6}" dt="2020-07-09T14:56:26.985" v="1374" actId="20577"/>
          <ac:spMkLst>
            <pc:docMk/>
            <pc:sldMk cId="3635152419" sldId="306"/>
            <ac:spMk id="3" creationId="{C3A7F419-3262-4975-BAB9-384B66FF03F1}"/>
          </ac:spMkLst>
        </pc:spChg>
        <pc:spChg chg="add del mod">
          <ac:chgData name="Kelly Andrews" userId="S::k.andrews@uwtsd.ac.uk::27b33446-ea2e-4a81-9117-53d618272837" providerId="AD" clId="Web-{F6D13BA7-5B4D-5624-BAC0-079EE05300A6}" dt="2020-07-09T12:34:29.356" v="57"/>
          <ac:spMkLst>
            <pc:docMk/>
            <pc:sldMk cId="3635152419" sldId="306"/>
            <ac:spMk id="8" creationId="{8D6D4564-F59E-43CB-B202-D0F7F458FE09}"/>
          </ac:spMkLst>
        </pc:spChg>
        <pc:spChg chg="add del mod">
          <ac:chgData name="Kelly Andrews" userId="S::k.andrews@uwtsd.ac.uk::27b33446-ea2e-4a81-9117-53d618272837" providerId="AD" clId="Web-{F6D13BA7-5B4D-5624-BAC0-079EE05300A6}" dt="2020-07-09T12:34:29.356" v="57"/>
          <ac:spMkLst>
            <pc:docMk/>
            <pc:sldMk cId="3635152419" sldId="306"/>
            <ac:spMk id="10" creationId="{4164AD71-2B1F-41F5-9C9E-83348C6FC825}"/>
          </ac:spMkLst>
        </pc:spChg>
        <pc:spChg chg="add del mod">
          <ac:chgData name="Kelly Andrews" userId="S::k.andrews@uwtsd.ac.uk::27b33446-ea2e-4a81-9117-53d618272837" providerId="AD" clId="Web-{F6D13BA7-5B4D-5624-BAC0-079EE05300A6}" dt="2020-07-09T12:34:29.356" v="57"/>
          <ac:spMkLst>
            <pc:docMk/>
            <pc:sldMk cId="3635152419" sldId="306"/>
            <ac:spMk id="12" creationId="{CC15177E-2164-4A2F-8155-B321D7C3094D}"/>
          </ac:spMkLst>
        </pc:spChg>
        <pc:spChg chg="add mod">
          <ac:chgData name="Kelly Andrews" userId="S::k.andrews@uwtsd.ac.uk::27b33446-ea2e-4a81-9117-53d618272837" providerId="AD" clId="Web-{F6D13BA7-5B4D-5624-BAC0-079EE05300A6}" dt="2020-07-09T12:42:43.412" v="622" actId="20577"/>
          <ac:spMkLst>
            <pc:docMk/>
            <pc:sldMk cId="3635152419" sldId="306"/>
            <ac:spMk id="17" creationId="{ABF86E51-F445-4EC5-B424-3D604E60683C}"/>
          </ac:spMkLst>
        </pc:spChg>
        <pc:picChg chg="mod ord">
          <ac:chgData name="Kelly Andrews" userId="S::k.andrews@uwtsd.ac.uk::27b33446-ea2e-4a81-9117-53d618272837" providerId="AD" clId="Web-{F6D13BA7-5B4D-5624-BAC0-079EE05300A6}" dt="2020-07-09T12:34:29.356" v="57"/>
          <ac:picMkLst>
            <pc:docMk/>
            <pc:sldMk cId="3635152419" sldId="306"/>
            <ac:picMk id="2" creationId="{989C7905-CB18-4DDD-BA20-88D400644E71}"/>
          </ac:picMkLst>
        </pc:picChg>
      </pc:sldChg>
      <pc:sldChg chg="addSp modSp">
        <pc:chgData name="Kelly Andrews" userId="S::k.andrews@uwtsd.ac.uk::27b33446-ea2e-4a81-9117-53d618272837" providerId="AD" clId="Web-{F6D13BA7-5B4D-5624-BAC0-079EE05300A6}" dt="2020-07-09T14:56:13.500" v="1371" actId="20577"/>
        <pc:sldMkLst>
          <pc:docMk/>
          <pc:sldMk cId="1003286736" sldId="413"/>
        </pc:sldMkLst>
        <pc:spChg chg="add mod">
          <ac:chgData name="Kelly Andrews" userId="S::k.andrews@uwtsd.ac.uk::27b33446-ea2e-4a81-9117-53d618272837" providerId="AD" clId="Web-{F6D13BA7-5B4D-5624-BAC0-079EE05300A6}" dt="2020-07-09T14:56:13.500" v="1371" actId="20577"/>
          <ac:spMkLst>
            <pc:docMk/>
            <pc:sldMk cId="1003286736" sldId="413"/>
            <ac:spMk id="2" creationId="{6B17EB31-5E21-4929-A2AA-FF785EE2B400}"/>
          </ac:spMkLst>
        </pc:spChg>
      </pc:sldChg>
      <pc:sldChg chg="addSp modSp mod modClrScheme chgLayout">
        <pc:chgData name="Kelly Andrews" userId="S::k.andrews@uwtsd.ac.uk::27b33446-ea2e-4a81-9117-53d618272837" providerId="AD" clId="Web-{F6D13BA7-5B4D-5624-BAC0-079EE05300A6}" dt="2020-07-09T15:22:02.824" v="1704" actId="20577"/>
        <pc:sldMkLst>
          <pc:docMk/>
          <pc:sldMk cId="4136851573" sldId="422"/>
        </pc:sldMkLst>
        <pc:spChg chg="mod">
          <ac:chgData name="Kelly Andrews" userId="S::k.andrews@uwtsd.ac.uk::27b33446-ea2e-4a81-9117-53d618272837" providerId="AD" clId="Web-{F6D13BA7-5B4D-5624-BAC0-079EE05300A6}" dt="2020-07-09T15:21:48.965" v="1701"/>
          <ac:spMkLst>
            <pc:docMk/>
            <pc:sldMk cId="4136851573" sldId="422"/>
            <ac:spMk id="2" creationId="{FB7CC75A-C909-47CB-96F7-66D4444D73B7}"/>
          </ac:spMkLst>
        </pc:spChg>
        <pc:spChg chg="mod">
          <ac:chgData name="Kelly Andrews" userId="S::k.andrews@uwtsd.ac.uk::27b33446-ea2e-4a81-9117-53d618272837" providerId="AD" clId="Web-{F6D13BA7-5B4D-5624-BAC0-079EE05300A6}" dt="2020-07-09T15:22:02.824" v="1704" actId="20577"/>
          <ac:spMkLst>
            <pc:docMk/>
            <pc:sldMk cId="4136851573" sldId="422"/>
            <ac:spMk id="3" creationId="{85F10B57-D5E6-436B-A6F0-B0A2499710EB}"/>
          </ac:spMkLst>
        </pc:spChg>
        <pc:picChg chg="add mod">
          <ac:chgData name="Kelly Andrews" userId="S::k.andrews@uwtsd.ac.uk::27b33446-ea2e-4a81-9117-53d618272837" providerId="AD" clId="Web-{F6D13BA7-5B4D-5624-BAC0-079EE05300A6}" dt="2020-07-09T15:21:48.965" v="1701"/>
          <ac:picMkLst>
            <pc:docMk/>
            <pc:sldMk cId="4136851573" sldId="422"/>
            <ac:picMk id="4" creationId="{144E66DC-0459-4B57-A781-5E98744C40FA}"/>
          </ac:picMkLst>
        </pc:picChg>
      </pc:sldChg>
    </pc:docChg>
  </pc:docChgLst>
  <pc:docChgLst>
    <pc:chgData name="Kelly Andrews" userId="S::k.andrews@uwtsd.ac.uk::27b33446-ea2e-4a81-9117-53d618272837" providerId="AD" clId="Web-{E58FB2BB-3004-468D-469C-325F0CD2C2D4}"/>
    <pc:docChg chg="modSld">
      <pc:chgData name="Kelly Andrews" userId="S::k.andrews@uwtsd.ac.uk::27b33446-ea2e-4a81-9117-53d618272837" providerId="AD" clId="Web-{E58FB2BB-3004-468D-469C-325F0CD2C2D4}" dt="2020-07-09T09:49:16.334" v="253" actId="20577"/>
      <pc:docMkLst>
        <pc:docMk/>
      </pc:docMkLst>
      <pc:sldChg chg="addSp modSp">
        <pc:chgData name="Kelly Andrews" userId="S::k.andrews@uwtsd.ac.uk::27b33446-ea2e-4a81-9117-53d618272837" providerId="AD" clId="Web-{E58FB2BB-3004-468D-469C-325F0CD2C2D4}" dt="2020-07-09T08:51:43.140" v="88" actId="14100"/>
        <pc:sldMkLst>
          <pc:docMk/>
          <pc:sldMk cId="770748586" sldId="304"/>
        </pc:sldMkLst>
        <pc:spChg chg="add mod">
          <ac:chgData name="Kelly Andrews" userId="S::k.andrews@uwtsd.ac.uk::27b33446-ea2e-4a81-9117-53d618272837" providerId="AD" clId="Web-{E58FB2BB-3004-468D-469C-325F0CD2C2D4}" dt="2020-07-09T08:51:43.140" v="88" actId="14100"/>
          <ac:spMkLst>
            <pc:docMk/>
            <pc:sldMk cId="770748586" sldId="304"/>
            <ac:spMk id="2" creationId="{D4F17019-4037-498A-82E0-B3AA6ADE0A0F}"/>
          </ac:spMkLst>
        </pc:spChg>
      </pc:sldChg>
      <pc:sldChg chg="addSp delSp modSp">
        <pc:chgData name="Kelly Andrews" userId="S::k.andrews@uwtsd.ac.uk::27b33446-ea2e-4a81-9117-53d618272837" providerId="AD" clId="Web-{E58FB2BB-3004-468D-469C-325F0CD2C2D4}" dt="2020-07-09T09:49:11.459" v="252" actId="20577"/>
        <pc:sldMkLst>
          <pc:docMk/>
          <pc:sldMk cId="1700309885" sldId="305"/>
        </pc:sldMkLst>
        <pc:spChg chg="add mod">
          <ac:chgData name="Kelly Andrews" userId="S::k.andrews@uwtsd.ac.uk::27b33446-ea2e-4a81-9117-53d618272837" providerId="AD" clId="Web-{E58FB2BB-3004-468D-469C-325F0CD2C2D4}" dt="2020-07-09T09:49:11.459" v="252" actId="20577"/>
          <ac:spMkLst>
            <pc:docMk/>
            <pc:sldMk cId="1700309885" sldId="305"/>
            <ac:spMk id="2" creationId="{D31DE150-B67E-4399-9C0F-D73C57D9EBCD}"/>
          </ac:spMkLst>
        </pc:spChg>
        <pc:spChg chg="add del">
          <ac:chgData name="Kelly Andrews" userId="S::k.andrews@uwtsd.ac.uk::27b33446-ea2e-4a81-9117-53d618272837" providerId="AD" clId="Web-{E58FB2BB-3004-468D-469C-325F0CD2C2D4}" dt="2020-07-09T09:10:30.746" v="228"/>
          <ac:spMkLst>
            <pc:docMk/>
            <pc:sldMk cId="1700309885" sldId="305"/>
            <ac:spMk id="4" creationId="{D55D6911-F3E1-42A5-B6F6-4D3102B47B9C}"/>
          </ac:spMkLst>
        </pc:spChg>
        <pc:spChg chg="add del">
          <ac:chgData name="Kelly Andrews" userId="S::k.andrews@uwtsd.ac.uk::27b33446-ea2e-4a81-9117-53d618272837" providerId="AD" clId="Web-{E58FB2BB-3004-468D-469C-325F0CD2C2D4}" dt="2020-07-09T09:10:50.481" v="235"/>
          <ac:spMkLst>
            <pc:docMk/>
            <pc:sldMk cId="1700309885" sldId="305"/>
            <ac:spMk id="5" creationId="{221F924D-6A0C-4F40-A4AF-0F8D75594143}"/>
          </ac:spMkLst>
        </pc:spChg>
        <pc:spChg chg="mod">
          <ac:chgData name="Kelly Andrews" userId="S::k.andrews@uwtsd.ac.uk::27b33446-ea2e-4a81-9117-53d618272837" providerId="AD" clId="Web-{E58FB2BB-3004-468D-469C-325F0CD2C2D4}" dt="2020-07-09T09:06:46.006" v="214" actId="20577"/>
          <ac:spMkLst>
            <pc:docMk/>
            <pc:sldMk cId="1700309885" sldId="305"/>
            <ac:spMk id="7" creationId="{A68B33FB-3B92-437B-B2C6-261AC4931B6D}"/>
          </ac:spMkLst>
        </pc:spChg>
      </pc:sldChg>
    </pc:docChg>
  </pc:docChgLst>
  <pc:docChgLst>
    <pc:chgData name="Kelly Andrews" userId="S::k.andrews@uwtsd.ac.uk::27b33446-ea2e-4a81-9117-53d618272837" providerId="AD" clId="Web-{7D6D27F9-BC3E-E66C-B1E7-7755EDF7A86B}"/>
    <pc:docChg chg="modSld">
      <pc:chgData name="Kelly Andrews" userId="S::k.andrews@uwtsd.ac.uk::27b33446-ea2e-4a81-9117-53d618272837" providerId="AD" clId="Web-{7D6D27F9-BC3E-E66C-B1E7-7755EDF7A86B}" dt="2020-07-06T14:30:57.559" v="35" actId="20577"/>
      <pc:docMkLst>
        <pc:docMk/>
      </pc:docMkLst>
      <pc:sldChg chg="modSp">
        <pc:chgData name="Kelly Andrews" userId="S::k.andrews@uwtsd.ac.uk::27b33446-ea2e-4a81-9117-53d618272837" providerId="AD" clId="Web-{7D6D27F9-BC3E-E66C-B1E7-7755EDF7A86B}" dt="2020-07-06T14:30:57.559" v="34" actId="20577"/>
        <pc:sldMkLst>
          <pc:docMk/>
          <pc:sldMk cId="1147549936" sldId="256"/>
        </pc:sldMkLst>
        <pc:spChg chg="mod">
          <ac:chgData name="Kelly Andrews" userId="S::k.andrews@uwtsd.ac.uk::27b33446-ea2e-4a81-9117-53d618272837" providerId="AD" clId="Web-{7D6D27F9-BC3E-E66C-B1E7-7755EDF7A86B}" dt="2020-07-06T14:30:57.559" v="34" actId="20577"/>
          <ac:spMkLst>
            <pc:docMk/>
            <pc:sldMk cId="1147549936" sldId="256"/>
            <ac:spMk id="2" creationId="{49738A7B-A423-4469-9B45-F5833C61CB9D}"/>
          </ac:spMkLst>
        </pc:spChg>
      </pc:sldChg>
    </pc:docChg>
  </pc:docChgLst>
  <pc:docChgLst>
    <pc:chgData name="Kelly Andrews" userId="S::k.andrews@uwtsd.ac.uk::27b33446-ea2e-4a81-9117-53d618272837" providerId="AD" clId="Web-{D4CCE3C4-F884-F0BF-8D03-58E0340984C4}"/>
    <pc:docChg chg="modSld">
      <pc:chgData name="Kelly Andrews" userId="S::k.andrews@uwtsd.ac.uk::27b33446-ea2e-4a81-9117-53d618272837" providerId="AD" clId="Web-{D4CCE3C4-F884-F0BF-8D03-58E0340984C4}" dt="2020-07-08T12:07:11.283" v="265" actId="20577"/>
      <pc:docMkLst>
        <pc:docMk/>
      </pc:docMkLst>
      <pc:sldChg chg="modSp">
        <pc:chgData name="Kelly Andrews" userId="S::k.andrews@uwtsd.ac.uk::27b33446-ea2e-4a81-9117-53d618272837" providerId="AD" clId="Web-{D4CCE3C4-F884-F0BF-8D03-58E0340984C4}" dt="2020-07-08T11:41:44.520" v="181" actId="20577"/>
        <pc:sldMkLst>
          <pc:docMk/>
          <pc:sldMk cId="2967052623" sldId="259"/>
        </pc:sldMkLst>
        <pc:spChg chg="mod">
          <ac:chgData name="Kelly Andrews" userId="S::k.andrews@uwtsd.ac.uk::27b33446-ea2e-4a81-9117-53d618272837" providerId="AD" clId="Web-{D4CCE3C4-F884-F0BF-8D03-58E0340984C4}" dt="2020-07-08T11:41:44.520" v="181" actId="20577"/>
          <ac:spMkLst>
            <pc:docMk/>
            <pc:sldMk cId="2967052623" sldId="259"/>
            <ac:spMk id="3" creationId="{014AD5A3-0177-48DF-AED0-DBD086D88493}"/>
          </ac:spMkLst>
        </pc:spChg>
        <pc:picChg chg="mod">
          <ac:chgData name="Kelly Andrews" userId="S::k.andrews@uwtsd.ac.uk::27b33446-ea2e-4a81-9117-53d618272837" providerId="AD" clId="Web-{D4CCE3C4-F884-F0BF-8D03-58E0340984C4}" dt="2020-07-08T11:37:42.046" v="174" actId="1076"/>
          <ac:picMkLst>
            <pc:docMk/>
            <pc:sldMk cId="2967052623" sldId="259"/>
            <ac:picMk id="2" creationId="{B2F08327-AFCA-411D-8C25-216979F8B59A}"/>
          </ac:picMkLst>
        </pc:picChg>
      </pc:sldChg>
      <pc:sldChg chg="addSp modSp">
        <pc:chgData name="Kelly Andrews" userId="S::k.andrews@uwtsd.ac.uk::27b33446-ea2e-4a81-9117-53d618272837" providerId="AD" clId="Web-{D4CCE3C4-F884-F0BF-8D03-58E0340984C4}" dt="2020-07-08T12:06:56.783" v="252" actId="1076"/>
        <pc:sldMkLst>
          <pc:docMk/>
          <pc:sldMk cId="1101257619" sldId="264"/>
        </pc:sldMkLst>
        <pc:picChg chg="add mod">
          <ac:chgData name="Kelly Andrews" userId="S::k.andrews@uwtsd.ac.uk::27b33446-ea2e-4a81-9117-53d618272837" providerId="AD" clId="Web-{D4CCE3C4-F884-F0BF-8D03-58E0340984C4}" dt="2020-07-08T12:06:56.783" v="252" actId="1076"/>
          <ac:picMkLst>
            <pc:docMk/>
            <pc:sldMk cId="1101257619" sldId="264"/>
            <ac:picMk id="2" creationId="{E01E8AAF-8757-4881-A60C-2E1E082DF90A}"/>
          </ac:picMkLst>
        </pc:picChg>
      </pc:sldChg>
      <pc:sldChg chg="addSp delSp modSp mod modClrScheme chgLayout">
        <pc:chgData name="Kelly Andrews" userId="S::k.andrews@uwtsd.ac.uk::27b33446-ea2e-4a81-9117-53d618272837" providerId="AD" clId="Web-{D4CCE3C4-F884-F0BF-8D03-58E0340984C4}" dt="2020-07-08T11:52:07.750" v="232" actId="20577"/>
        <pc:sldMkLst>
          <pc:docMk/>
          <pc:sldMk cId="1505703561" sldId="303"/>
        </pc:sldMkLst>
        <pc:spChg chg="del">
          <ac:chgData name="Kelly Andrews" userId="S::k.andrews@uwtsd.ac.uk::27b33446-ea2e-4a81-9117-53d618272837" providerId="AD" clId="Web-{D4CCE3C4-F884-F0BF-8D03-58E0340984C4}" dt="2020-07-08T11:50:40.889" v="184"/>
          <ac:spMkLst>
            <pc:docMk/>
            <pc:sldMk cId="1505703561" sldId="303"/>
            <ac:spMk id="7" creationId="{0EFA0E05-DAB0-42FF-A3DC-DF015A46CA24}"/>
          </ac:spMkLst>
        </pc:spChg>
        <pc:spChg chg="add mod">
          <ac:chgData name="Kelly Andrews" userId="S::k.andrews@uwtsd.ac.uk::27b33446-ea2e-4a81-9117-53d618272837" providerId="AD" clId="Web-{D4CCE3C4-F884-F0BF-8D03-58E0340984C4}" dt="2020-07-08T11:52:07.750" v="232" actId="20577"/>
          <ac:spMkLst>
            <pc:docMk/>
            <pc:sldMk cId="1505703561" sldId="303"/>
            <ac:spMk id="12" creationId="{5E8FA427-F1B3-4B86-8F83-21327C592ED2}"/>
          </ac:spMkLst>
        </pc:spChg>
        <pc:spChg chg="add del mod">
          <ac:chgData name="Kelly Andrews" userId="S::k.andrews@uwtsd.ac.uk::27b33446-ea2e-4a81-9117-53d618272837" providerId="AD" clId="Web-{D4CCE3C4-F884-F0BF-8D03-58E0340984C4}" dt="2020-07-08T11:51:36.843" v="214"/>
          <ac:spMkLst>
            <pc:docMk/>
            <pc:sldMk cId="1505703561" sldId="303"/>
            <ac:spMk id="17" creationId="{D835A84F-E8C4-45AA-872C-C48F4F286450}"/>
          </ac:spMkLst>
        </pc:spChg>
        <pc:picChg chg="add mod">
          <ac:chgData name="Kelly Andrews" userId="S::k.andrews@uwtsd.ac.uk::27b33446-ea2e-4a81-9117-53d618272837" providerId="AD" clId="Web-{D4CCE3C4-F884-F0BF-8D03-58E0340984C4}" dt="2020-07-08T11:51:36.843" v="214"/>
          <ac:picMkLst>
            <pc:docMk/>
            <pc:sldMk cId="1505703561" sldId="303"/>
            <ac:picMk id="2" creationId="{A4222FF0-C50B-4789-A727-054E6B0C5F85}"/>
          </ac:picMkLst>
        </pc:picChg>
      </pc:sldChg>
      <pc:sldChg chg="addSp delSp modSp mod modClrScheme chgLayout">
        <pc:chgData name="Kelly Andrews" userId="S::k.andrews@uwtsd.ac.uk::27b33446-ea2e-4a81-9117-53d618272837" providerId="AD" clId="Web-{D4CCE3C4-F884-F0BF-8D03-58E0340984C4}" dt="2020-07-08T11:52:53.829" v="241"/>
        <pc:sldMkLst>
          <pc:docMk/>
          <pc:sldMk cId="770748586" sldId="304"/>
        </pc:sldMkLst>
        <pc:spChg chg="add del mod">
          <ac:chgData name="Kelly Andrews" userId="S::k.andrews@uwtsd.ac.uk::27b33446-ea2e-4a81-9117-53d618272837" providerId="AD" clId="Web-{D4CCE3C4-F884-F0BF-8D03-58E0340984C4}" dt="2020-07-08T11:52:48.423" v="238"/>
          <ac:spMkLst>
            <pc:docMk/>
            <pc:sldMk cId="770748586" sldId="304"/>
            <ac:spMk id="3" creationId="{BFC33062-29FE-4EE2-AEA8-CB9C199967FC}"/>
          </ac:spMkLst>
        </pc:spChg>
        <pc:spChg chg="add del mod">
          <ac:chgData name="Kelly Andrews" userId="S::k.andrews@uwtsd.ac.uk::27b33446-ea2e-4a81-9117-53d618272837" providerId="AD" clId="Web-{D4CCE3C4-F884-F0BF-8D03-58E0340984C4}" dt="2020-07-08T11:52:48.423" v="238"/>
          <ac:spMkLst>
            <pc:docMk/>
            <pc:sldMk cId="770748586" sldId="304"/>
            <ac:spMk id="4" creationId="{4CFE942C-5FD8-4287-B389-3D9ACD45E264}"/>
          </ac:spMkLst>
        </pc:spChg>
        <pc:spChg chg="add del mod">
          <ac:chgData name="Kelly Andrews" userId="S::k.andrews@uwtsd.ac.uk::27b33446-ea2e-4a81-9117-53d618272837" providerId="AD" clId="Web-{D4CCE3C4-F884-F0BF-8D03-58E0340984C4}" dt="2020-07-08T11:52:48.423" v="238"/>
          <ac:spMkLst>
            <pc:docMk/>
            <pc:sldMk cId="770748586" sldId="304"/>
            <ac:spMk id="5" creationId="{FB10E053-D22E-4B63-B62B-7D196692BE68}"/>
          </ac:spMkLst>
        </pc:spChg>
        <pc:spChg chg="add del mod">
          <ac:chgData name="Kelly Andrews" userId="S::k.andrews@uwtsd.ac.uk::27b33446-ea2e-4a81-9117-53d618272837" providerId="AD" clId="Web-{D4CCE3C4-F884-F0BF-8D03-58E0340984C4}" dt="2020-07-08T11:52:43.720" v="236"/>
          <ac:spMkLst>
            <pc:docMk/>
            <pc:sldMk cId="770748586" sldId="304"/>
            <ac:spMk id="6" creationId="{6CF05D7C-8723-4A8E-9EE3-28D24F26E72F}"/>
          </ac:spMkLst>
        </pc:spChg>
        <pc:spChg chg="add del mod">
          <ac:chgData name="Kelly Andrews" userId="S::k.andrews@uwtsd.ac.uk::27b33446-ea2e-4a81-9117-53d618272837" providerId="AD" clId="Web-{D4CCE3C4-F884-F0BF-8D03-58E0340984C4}" dt="2020-07-08T11:52:53.829" v="240"/>
          <ac:spMkLst>
            <pc:docMk/>
            <pc:sldMk cId="770748586" sldId="304"/>
            <ac:spMk id="7" creationId="{4C3ABE40-1910-4BF3-9A9B-0D8A51469419}"/>
          </ac:spMkLst>
        </pc:spChg>
        <pc:spChg chg="add del mod">
          <ac:chgData name="Kelly Andrews" userId="S::k.andrews@uwtsd.ac.uk::27b33446-ea2e-4a81-9117-53d618272837" providerId="AD" clId="Web-{D4CCE3C4-F884-F0BF-8D03-58E0340984C4}" dt="2020-07-08T11:52:43.720" v="236"/>
          <ac:spMkLst>
            <pc:docMk/>
            <pc:sldMk cId="770748586" sldId="304"/>
            <ac:spMk id="8" creationId="{81902D84-C741-41ED-BB01-8FCC877D3366}"/>
          </ac:spMkLst>
        </pc:spChg>
        <pc:spChg chg="add del mod">
          <ac:chgData name="Kelly Andrews" userId="S::k.andrews@uwtsd.ac.uk::27b33446-ea2e-4a81-9117-53d618272837" providerId="AD" clId="Web-{D4CCE3C4-F884-F0BF-8D03-58E0340984C4}" dt="2020-07-08T11:52:53.829" v="240"/>
          <ac:spMkLst>
            <pc:docMk/>
            <pc:sldMk cId="770748586" sldId="304"/>
            <ac:spMk id="9" creationId="{C26ED353-4AC8-4347-B192-B1D3FE111601}"/>
          </ac:spMkLst>
        </pc:spChg>
        <pc:spChg chg="add del mod">
          <ac:chgData name="Kelly Andrews" userId="S::k.andrews@uwtsd.ac.uk::27b33446-ea2e-4a81-9117-53d618272837" providerId="AD" clId="Web-{D4CCE3C4-F884-F0BF-8D03-58E0340984C4}" dt="2020-07-08T11:52:43.720" v="236"/>
          <ac:spMkLst>
            <pc:docMk/>
            <pc:sldMk cId="770748586" sldId="304"/>
            <ac:spMk id="10" creationId="{F08261B6-96A1-4C36-978D-BAA2DDD30873}"/>
          </ac:spMkLst>
        </pc:spChg>
        <pc:spChg chg="add del mod">
          <ac:chgData name="Kelly Andrews" userId="S::k.andrews@uwtsd.ac.uk::27b33446-ea2e-4a81-9117-53d618272837" providerId="AD" clId="Web-{D4CCE3C4-F884-F0BF-8D03-58E0340984C4}" dt="2020-07-08T11:52:53.829" v="240"/>
          <ac:spMkLst>
            <pc:docMk/>
            <pc:sldMk cId="770748586" sldId="304"/>
            <ac:spMk id="11" creationId="{2DF7A8E3-5A4D-4B52-A654-7748274D1256}"/>
          </ac:spMkLst>
        </pc:spChg>
        <pc:spChg chg="add del mod">
          <ac:chgData name="Kelly Andrews" userId="S::k.andrews@uwtsd.ac.uk::27b33446-ea2e-4a81-9117-53d618272837" providerId="AD" clId="Web-{D4CCE3C4-F884-F0BF-8D03-58E0340984C4}" dt="2020-07-08T11:52:48.423" v="238"/>
          <ac:spMkLst>
            <pc:docMk/>
            <pc:sldMk cId="770748586" sldId="304"/>
            <ac:spMk id="12" creationId="{8EA0C9DC-7B6E-4D8A-B01E-7CA0073C29E7}"/>
          </ac:spMkLst>
        </pc:spChg>
        <pc:spChg chg="add del mod">
          <ac:chgData name="Kelly Andrews" userId="S::k.andrews@uwtsd.ac.uk::27b33446-ea2e-4a81-9117-53d618272837" providerId="AD" clId="Web-{D4CCE3C4-F884-F0BF-8D03-58E0340984C4}" dt="2020-07-08T11:52:48.423" v="238"/>
          <ac:spMkLst>
            <pc:docMk/>
            <pc:sldMk cId="770748586" sldId="304"/>
            <ac:spMk id="14" creationId="{A4B06A14-9978-47F8-8BFB-2A6E5BB3DED1}"/>
          </ac:spMkLst>
        </pc:spChg>
      </pc:sldChg>
      <pc:sldChg chg="modSp">
        <pc:chgData name="Kelly Andrews" userId="S::k.andrews@uwtsd.ac.uk::27b33446-ea2e-4a81-9117-53d618272837" providerId="AD" clId="Web-{D4CCE3C4-F884-F0BF-8D03-58E0340984C4}" dt="2020-07-08T12:07:11.064" v="263" actId="20577"/>
        <pc:sldMkLst>
          <pc:docMk/>
          <pc:sldMk cId="1700309885" sldId="305"/>
        </pc:sldMkLst>
        <pc:spChg chg="mod">
          <ac:chgData name="Kelly Andrews" userId="S::k.andrews@uwtsd.ac.uk::27b33446-ea2e-4a81-9117-53d618272837" providerId="AD" clId="Web-{D4CCE3C4-F884-F0BF-8D03-58E0340984C4}" dt="2020-07-08T12:07:11.064" v="263" actId="20577"/>
          <ac:spMkLst>
            <pc:docMk/>
            <pc:sldMk cId="1700309885" sldId="305"/>
            <ac:spMk id="7" creationId="{A68B33FB-3B92-437B-B2C6-261AC4931B6D}"/>
          </ac:spMkLst>
        </pc:spChg>
      </pc:sldChg>
      <pc:sldChg chg="addSp modSp">
        <pc:chgData name="Kelly Andrews" userId="S::k.andrews@uwtsd.ac.uk::27b33446-ea2e-4a81-9117-53d618272837" providerId="AD" clId="Web-{D4CCE3C4-F884-F0BF-8D03-58E0340984C4}" dt="2020-07-08T12:03:55.436" v="246" actId="1076"/>
        <pc:sldMkLst>
          <pc:docMk/>
          <pc:sldMk cId="3635152419" sldId="306"/>
        </pc:sldMkLst>
        <pc:picChg chg="add mod">
          <ac:chgData name="Kelly Andrews" userId="S::k.andrews@uwtsd.ac.uk::27b33446-ea2e-4a81-9117-53d618272837" providerId="AD" clId="Web-{D4CCE3C4-F884-F0BF-8D03-58E0340984C4}" dt="2020-07-08T12:03:55.436" v="246" actId="1076"/>
          <ac:picMkLst>
            <pc:docMk/>
            <pc:sldMk cId="3635152419" sldId="306"/>
            <ac:picMk id="2" creationId="{989C7905-CB18-4DDD-BA20-88D400644E71}"/>
          </ac:picMkLst>
        </pc:picChg>
      </pc:sldChg>
    </pc:docChg>
  </pc:docChgLst>
  <pc:docChgLst>
    <pc:chgData name="Kelly Andrews" userId="S::k.andrews@uwtsd.ac.uk::27b33446-ea2e-4a81-9117-53d618272837" providerId="AD" clId="Web-{33CCAF5F-1F67-FCD8-C0AF-2FD6243CEA7D}"/>
    <pc:docChg chg="modSld">
      <pc:chgData name="Kelly Andrews" userId="S::k.andrews@uwtsd.ac.uk::27b33446-ea2e-4a81-9117-53d618272837" providerId="AD" clId="Web-{33CCAF5F-1F67-FCD8-C0AF-2FD6243CEA7D}" dt="2020-07-13T09:39:13.660" v="12" actId="20577"/>
      <pc:docMkLst>
        <pc:docMk/>
      </pc:docMkLst>
      <pc:sldChg chg="modSp">
        <pc:chgData name="Kelly Andrews" userId="S::k.andrews@uwtsd.ac.uk::27b33446-ea2e-4a81-9117-53d618272837" providerId="AD" clId="Web-{33CCAF5F-1F67-FCD8-C0AF-2FD6243CEA7D}" dt="2020-07-13T09:38:38.863" v="0" actId="20577"/>
        <pc:sldMkLst>
          <pc:docMk/>
          <pc:sldMk cId="2967052623" sldId="259"/>
        </pc:sldMkLst>
        <pc:spChg chg="mod">
          <ac:chgData name="Kelly Andrews" userId="S::k.andrews@uwtsd.ac.uk::27b33446-ea2e-4a81-9117-53d618272837" providerId="AD" clId="Web-{33CCAF5F-1F67-FCD8-C0AF-2FD6243CEA7D}" dt="2020-07-13T09:38:38.863" v="0" actId="20577"/>
          <ac:spMkLst>
            <pc:docMk/>
            <pc:sldMk cId="2967052623" sldId="259"/>
            <ac:spMk id="3" creationId="{014AD5A3-0177-48DF-AED0-DBD086D88493}"/>
          </ac:spMkLst>
        </pc:spChg>
      </pc:sldChg>
      <pc:sldChg chg="modSp">
        <pc:chgData name="Kelly Andrews" userId="S::k.andrews@uwtsd.ac.uk::27b33446-ea2e-4a81-9117-53d618272837" providerId="AD" clId="Web-{33CCAF5F-1F67-FCD8-C0AF-2FD6243CEA7D}" dt="2020-07-13T09:39:13.660" v="11" actId="20577"/>
        <pc:sldMkLst>
          <pc:docMk/>
          <pc:sldMk cId="770748586" sldId="304"/>
        </pc:sldMkLst>
        <pc:spChg chg="mod">
          <ac:chgData name="Kelly Andrews" userId="S::k.andrews@uwtsd.ac.uk::27b33446-ea2e-4a81-9117-53d618272837" providerId="AD" clId="Web-{33CCAF5F-1F67-FCD8-C0AF-2FD6243CEA7D}" dt="2020-07-13T09:39:13.660" v="11" actId="20577"/>
          <ac:spMkLst>
            <pc:docMk/>
            <pc:sldMk cId="770748586" sldId="304"/>
            <ac:spMk id="3" creationId="{C89FDA34-08E5-492B-94BE-EA3C37DD561F}"/>
          </ac:spMkLst>
        </pc:spChg>
      </pc:sldChg>
    </pc:docChg>
  </pc:docChgLst>
  <pc:docChgLst>
    <pc:chgData name="Kelly Andrews" userId="S::k.andrews@uwtsd.ac.uk::27b33446-ea2e-4a81-9117-53d618272837" providerId="AD" clId="Web-{718312D7-384C-E8B7-15CD-2D280C20FA0E}"/>
    <pc:docChg chg="modSld">
      <pc:chgData name="Kelly Andrews" userId="S::k.andrews@uwtsd.ac.uk::27b33446-ea2e-4a81-9117-53d618272837" providerId="AD" clId="Web-{718312D7-384C-E8B7-15CD-2D280C20FA0E}" dt="2020-07-08T11:31:08.036" v="9" actId="1076"/>
      <pc:docMkLst>
        <pc:docMk/>
      </pc:docMkLst>
      <pc:sldChg chg="addSp modSp">
        <pc:chgData name="Kelly Andrews" userId="S::k.andrews@uwtsd.ac.uk::27b33446-ea2e-4a81-9117-53d618272837" providerId="AD" clId="Web-{718312D7-384C-E8B7-15CD-2D280C20FA0E}" dt="2020-07-08T11:31:08.036" v="9" actId="1076"/>
        <pc:sldMkLst>
          <pc:docMk/>
          <pc:sldMk cId="2967052623" sldId="259"/>
        </pc:sldMkLst>
        <pc:spChg chg="add mod">
          <ac:chgData name="Kelly Andrews" userId="S::k.andrews@uwtsd.ac.uk::27b33446-ea2e-4a81-9117-53d618272837" providerId="AD" clId="Web-{718312D7-384C-E8B7-15CD-2D280C20FA0E}" dt="2020-07-08T11:31:08.036" v="9" actId="1076"/>
          <ac:spMkLst>
            <pc:docMk/>
            <pc:sldMk cId="2967052623" sldId="259"/>
            <ac:spMk id="3" creationId="{014AD5A3-0177-48DF-AED0-DBD086D88493}"/>
          </ac:spMkLst>
        </pc:spChg>
        <pc:picChg chg="add mod">
          <ac:chgData name="Kelly Andrews" userId="S::k.andrews@uwtsd.ac.uk::27b33446-ea2e-4a81-9117-53d618272837" providerId="AD" clId="Web-{718312D7-384C-E8B7-15CD-2D280C20FA0E}" dt="2020-07-08T11:30:42.988" v="7" actId="14100"/>
          <ac:picMkLst>
            <pc:docMk/>
            <pc:sldMk cId="2967052623" sldId="259"/>
            <ac:picMk id="2" creationId="{B2F08327-AFCA-411D-8C25-216979F8B59A}"/>
          </ac:picMkLst>
        </pc:picChg>
      </pc:sldChg>
    </pc:docChg>
  </pc:docChgLst>
  <pc:docChgLst>
    <pc:chgData name="Kelly Andrews" userId="S::k.andrews@uwtsd.ac.uk::27b33446-ea2e-4a81-9117-53d618272837" providerId="AD" clId="Web-{4B43030A-8854-BE65-B2B4-E90C9C71ADCA}"/>
    <pc:docChg chg="addSld modSld sldOrd">
      <pc:chgData name="Kelly Andrews" userId="S::k.andrews@uwtsd.ac.uk::27b33446-ea2e-4a81-9117-53d618272837" providerId="AD" clId="Web-{4B43030A-8854-BE65-B2B4-E90C9C71ADCA}" dt="2020-07-08T12:55:22.629" v="232"/>
      <pc:docMkLst>
        <pc:docMk/>
      </pc:docMkLst>
      <pc:sldChg chg="addSp modSp">
        <pc:chgData name="Kelly Andrews" userId="S::k.andrews@uwtsd.ac.uk::27b33446-ea2e-4a81-9117-53d618272837" providerId="AD" clId="Web-{4B43030A-8854-BE65-B2B4-E90C9C71ADCA}" dt="2020-07-08T12:51:54.983" v="118" actId="20577"/>
        <pc:sldMkLst>
          <pc:docMk/>
          <pc:sldMk cId="1101257619" sldId="264"/>
        </pc:sldMkLst>
        <pc:spChg chg="add mod">
          <ac:chgData name="Kelly Andrews" userId="S::k.andrews@uwtsd.ac.uk::27b33446-ea2e-4a81-9117-53d618272837" providerId="AD" clId="Web-{4B43030A-8854-BE65-B2B4-E90C9C71ADCA}" dt="2020-07-08T12:51:54.983" v="118" actId="20577"/>
          <ac:spMkLst>
            <pc:docMk/>
            <pc:sldMk cId="1101257619" sldId="264"/>
            <ac:spMk id="3" creationId="{0E855D07-F8AE-49B3-A3CD-DA675154EB46}"/>
          </ac:spMkLst>
        </pc:spChg>
      </pc:sldChg>
      <pc:sldChg chg="modSp new ord">
        <pc:chgData name="Kelly Andrews" userId="S::k.andrews@uwtsd.ac.uk::27b33446-ea2e-4a81-9117-53d618272837" providerId="AD" clId="Web-{4B43030A-8854-BE65-B2B4-E90C9C71ADCA}" dt="2020-07-08T12:55:22.629" v="232"/>
        <pc:sldMkLst>
          <pc:docMk/>
          <pc:sldMk cId="4136851573" sldId="422"/>
        </pc:sldMkLst>
        <pc:spChg chg="mod">
          <ac:chgData name="Kelly Andrews" userId="S::k.andrews@uwtsd.ac.uk::27b33446-ea2e-4a81-9117-53d618272837" providerId="AD" clId="Web-{4B43030A-8854-BE65-B2B4-E90C9C71ADCA}" dt="2020-07-08T12:54:09.846" v="229" actId="20577"/>
          <ac:spMkLst>
            <pc:docMk/>
            <pc:sldMk cId="4136851573" sldId="422"/>
            <ac:spMk id="2" creationId="{FB7CC75A-C909-47CB-96F7-66D4444D73B7}"/>
          </ac:spMkLst>
        </pc:spChg>
        <pc:spChg chg="mod">
          <ac:chgData name="Kelly Andrews" userId="S::k.andrews@uwtsd.ac.uk::27b33446-ea2e-4a81-9117-53d618272837" providerId="AD" clId="Web-{4B43030A-8854-BE65-B2B4-E90C9C71ADCA}" dt="2020-07-08T12:53:51.674" v="220" actId="20577"/>
          <ac:spMkLst>
            <pc:docMk/>
            <pc:sldMk cId="4136851573" sldId="422"/>
            <ac:spMk id="3" creationId="{85F10B57-D5E6-436B-A6F0-B0A2499710EB}"/>
          </ac:spMkLst>
        </pc:spChg>
      </pc:sldChg>
    </pc:docChg>
  </pc:docChgLst>
  <pc:docChgLst>
    <pc:chgData name="Kelly Andrews" userId="S::k.andrews@uwtsd.ac.uk::27b33446-ea2e-4a81-9117-53d618272837" providerId="AD" clId="Web-{1F2B61E6-A9A1-FA55-78BB-A58A4197C019}"/>
    <pc:docChg chg="modSld">
      <pc:chgData name="Kelly Andrews" userId="S::k.andrews@uwtsd.ac.uk::27b33446-ea2e-4a81-9117-53d618272837" providerId="AD" clId="Web-{1F2B61E6-A9A1-FA55-78BB-A58A4197C019}" dt="2020-07-23T08:37:38.299" v="533"/>
      <pc:docMkLst>
        <pc:docMk/>
      </pc:docMkLst>
      <pc:sldChg chg="modNotes">
        <pc:chgData name="Kelly Andrews" userId="S::k.andrews@uwtsd.ac.uk::27b33446-ea2e-4a81-9117-53d618272837" providerId="AD" clId="Web-{1F2B61E6-A9A1-FA55-78BB-A58A4197C019}" dt="2020-07-23T08:33:42.596" v="431"/>
        <pc:sldMkLst>
          <pc:docMk/>
          <pc:sldMk cId="1505703561" sldId="303"/>
        </pc:sldMkLst>
      </pc:sldChg>
      <pc:sldChg chg="modSp">
        <pc:chgData name="Kelly Andrews" userId="S::k.andrews@uwtsd.ac.uk::27b33446-ea2e-4a81-9117-53d618272837" providerId="AD" clId="Web-{1F2B61E6-A9A1-FA55-78BB-A58A4197C019}" dt="2020-07-23T08:29:22.173" v="424" actId="20577"/>
        <pc:sldMkLst>
          <pc:docMk/>
          <pc:sldMk cId="770748586" sldId="304"/>
        </pc:sldMkLst>
        <pc:spChg chg="mod">
          <ac:chgData name="Kelly Andrews" userId="S::k.andrews@uwtsd.ac.uk::27b33446-ea2e-4a81-9117-53d618272837" providerId="AD" clId="Web-{1F2B61E6-A9A1-FA55-78BB-A58A4197C019}" dt="2020-07-23T08:29:22.173" v="424" actId="20577"/>
          <ac:spMkLst>
            <pc:docMk/>
            <pc:sldMk cId="770748586" sldId="304"/>
            <ac:spMk id="3" creationId="{C89FDA34-08E5-492B-94BE-EA3C37DD561F}"/>
          </ac:spMkLst>
        </pc:spChg>
      </pc:sldChg>
      <pc:sldChg chg="modSp modNotes">
        <pc:chgData name="Kelly Andrews" userId="S::k.andrews@uwtsd.ac.uk::27b33446-ea2e-4a81-9117-53d618272837" providerId="AD" clId="Web-{1F2B61E6-A9A1-FA55-78BB-A58A4197C019}" dt="2020-07-23T08:37:23.220" v="525"/>
        <pc:sldMkLst>
          <pc:docMk/>
          <pc:sldMk cId="1003286736" sldId="413"/>
        </pc:sldMkLst>
        <pc:spChg chg="mod">
          <ac:chgData name="Kelly Andrews" userId="S::k.andrews@uwtsd.ac.uk::27b33446-ea2e-4a81-9117-53d618272837" providerId="AD" clId="Web-{1F2B61E6-A9A1-FA55-78BB-A58A4197C019}" dt="2020-07-23T08:36:37.624" v="499" actId="20577"/>
          <ac:spMkLst>
            <pc:docMk/>
            <pc:sldMk cId="1003286736" sldId="413"/>
            <ac:spMk id="2" creationId="{6B17EB31-5E21-4929-A2AA-FF785EE2B400}"/>
          </ac:spMkLst>
        </pc:spChg>
      </pc:sldChg>
      <pc:sldChg chg="mod modShow">
        <pc:chgData name="Kelly Andrews" userId="S::k.andrews@uwtsd.ac.uk::27b33446-ea2e-4a81-9117-53d618272837" providerId="AD" clId="Web-{1F2B61E6-A9A1-FA55-78BB-A58A4197C019}" dt="2020-07-23T08:37:38.299" v="533"/>
        <pc:sldMkLst>
          <pc:docMk/>
          <pc:sldMk cId="1398889450" sldId="414"/>
        </pc:sldMkLst>
      </pc:sldChg>
      <pc:sldChg chg="mod modShow">
        <pc:chgData name="Kelly Andrews" userId="S::k.andrews@uwtsd.ac.uk::27b33446-ea2e-4a81-9117-53d618272837" providerId="AD" clId="Web-{1F2B61E6-A9A1-FA55-78BB-A58A4197C019}" dt="2020-07-23T08:37:36.752" v="532"/>
        <pc:sldMkLst>
          <pc:docMk/>
          <pc:sldMk cId="3832989379" sldId="415"/>
        </pc:sldMkLst>
      </pc:sldChg>
      <pc:sldChg chg="mod modShow">
        <pc:chgData name="Kelly Andrews" userId="S::k.andrews@uwtsd.ac.uk::27b33446-ea2e-4a81-9117-53d618272837" providerId="AD" clId="Web-{1F2B61E6-A9A1-FA55-78BB-A58A4197C019}" dt="2020-07-23T08:37:35.299" v="531"/>
        <pc:sldMkLst>
          <pc:docMk/>
          <pc:sldMk cId="3587967068" sldId="416"/>
        </pc:sldMkLst>
      </pc:sldChg>
      <pc:sldChg chg="mod modShow">
        <pc:chgData name="Kelly Andrews" userId="S::k.andrews@uwtsd.ac.uk::27b33446-ea2e-4a81-9117-53d618272837" providerId="AD" clId="Web-{1F2B61E6-A9A1-FA55-78BB-A58A4197C019}" dt="2020-07-23T08:37:32.283" v="530"/>
        <pc:sldMkLst>
          <pc:docMk/>
          <pc:sldMk cId="192411701" sldId="417"/>
        </pc:sldMkLst>
      </pc:sldChg>
      <pc:sldChg chg="mod modShow">
        <pc:chgData name="Kelly Andrews" userId="S::k.andrews@uwtsd.ac.uk::27b33446-ea2e-4a81-9117-53d618272837" providerId="AD" clId="Web-{1F2B61E6-A9A1-FA55-78BB-A58A4197C019}" dt="2020-07-23T08:37:30.361" v="529"/>
        <pc:sldMkLst>
          <pc:docMk/>
          <pc:sldMk cId="1634222819" sldId="418"/>
        </pc:sldMkLst>
      </pc:sldChg>
      <pc:sldChg chg="mod modShow">
        <pc:chgData name="Kelly Andrews" userId="S::k.andrews@uwtsd.ac.uk::27b33446-ea2e-4a81-9117-53d618272837" providerId="AD" clId="Web-{1F2B61E6-A9A1-FA55-78BB-A58A4197C019}" dt="2020-07-23T08:37:28.392" v="528"/>
        <pc:sldMkLst>
          <pc:docMk/>
          <pc:sldMk cId="1752089295" sldId="419"/>
        </pc:sldMkLst>
      </pc:sldChg>
      <pc:sldChg chg="mod modShow">
        <pc:chgData name="Kelly Andrews" userId="S::k.andrews@uwtsd.ac.uk::27b33446-ea2e-4a81-9117-53d618272837" providerId="AD" clId="Web-{1F2B61E6-A9A1-FA55-78BB-A58A4197C019}" dt="2020-07-23T08:37:26.189" v="527"/>
        <pc:sldMkLst>
          <pc:docMk/>
          <pc:sldMk cId="4218235766" sldId="420"/>
        </pc:sldMkLst>
      </pc:sldChg>
      <pc:sldChg chg="mod modShow">
        <pc:chgData name="Kelly Andrews" userId="S::k.andrews@uwtsd.ac.uk::27b33446-ea2e-4a81-9117-53d618272837" providerId="AD" clId="Web-{1F2B61E6-A9A1-FA55-78BB-A58A4197C019}" dt="2020-07-23T08:37:24.705" v="526"/>
        <pc:sldMkLst>
          <pc:docMk/>
          <pc:sldMk cId="1430630832" sldId="421"/>
        </pc:sldMkLst>
      </pc:sldChg>
      <pc:sldChg chg="modSp">
        <pc:chgData name="Kelly Andrews" userId="S::k.andrews@uwtsd.ac.uk::27b33446-ea2e-4a81-9117-53d618272837" providerId="AD" clId="Web-{1F2B61E6-A9A1-FA55-78BB-A58A4197C019}" dt="2020-07-23T08:27:27.885" v="419" actId="20577"/>
        <pc:sldMkLst>
          <pc:docMk/>
          <pc:sldMk cId="4136851573" sldId="422"/>
        </pc:sldMkLst>
        <pc:spChg chg="mod">
          <ac:chgData name="Kelly Andrews" userId="S::k.andrews@uwtsd.ac.uk::27b33446-ea2e-4a81-9117-53d618272837" providerId="AD" clId="Web-{1F2B61E6-A9A1-FA55-78BB-A58A4197C019}" dt="2020-07-23T08:27:27.885" v="419" actId="20577"/>
          <ac:spMkLst>
            <pc:docMk/>
            <pc:sldMk cId="4136851573" sldId="422"/>
            <ac:spMk id="3" creationId="{85F10B57-D5E6-436B-A6F0-B0A2499710EB}"/>
          </ac:spMkLst>
        </pc:spChg>
      </pc:sldChg>
    </pc:docChg>
  </pc:docChgLst>
  <pc:docChgLst>
    <pc:chgData name="Kelly Andrews" userId="S::k.andrews@uwtsd.ac.uk::27b33446-ea2e-4a81-9117-53d618272837" providerId="AD" clId="Web-{57E995AC-A08A-7978-08CE-4B1E33CE5F58}"/>
    <pc:docChg chg="modSld">
      <pc:chgData name="Kelly Andrews" userId="S::k.andrews@uwtsd.ac.uk::27b33446-ea2e-4a81-9117-53d618272837" providerId="AD" clId="Web-{57E995AC-A08A-7978-08CE-4B1E33CE5F58}" dt="2020-07-17T08:38:02.790" v="0" actId="1076"/>
      <pc:docMkLst>
        <pc:docMk/>
      </pc:docMkLst>
      <pc:sldChg chg="modSp">
        <pc:chgData name="Kelly Andrews" userId="S::k.andrews@uwtsd.ac.uk::27b33446-ea2e-4a81-9117-53d618272837" providerId="AD" clId="Web-{57E995AC-A08A-7978-08CE-4B1E33CE5F58}" dt="2020-07-17T08:38:02.790" v="0" actId="1076"/>
        <pc:sldMkLst>
          <pc:docMk/>
          <pc:sldMk cId="1700309885" sldId="305"/>
        </pc:sldMkLst>
        <pc:spChg chg="mod">
          <ac:chgData name="Kelly Andrews" userId="S::k.andrews@uwtsd.ac.uk::27b33446-ea2e-4a81-9117-53d618272837" providerId="AD" clId="Web-{57E995AC-A08A-7978-08CE-4B1E33CE5F58}" dt="2020-07-17T08:38:02.790" v="0" actId="1076"/>
          <ac:spMkLst>
            <pc:docMk/>
            <pc:sldMk cId="1700309885" sldId="305"/>
            <ac:spMk id="2" creationId="{D31DE150-B67E-4399-9C0F-D73C57D9EBCD}"/>
          </ac:spMkLst>
        </pc:spChg>
      </pc:sldChg>
    </pc:docChg>
  </pc:docChgLst>
  <pc:docChgLst>
    <pc:chgData name="Kelly Andrews" userId="S::k.andrews@uwtsd.ac.uk::27b33446-ea2e-4a81-9117-53d618272837" providerId="AD" clId="Web-{AD1EAB16-AB72-5017-DD3D-7BEB468889D5}"/>
    <pc:docChg chg="modSld">
      <pc:chgData name="Kelly Andrews" userId="S::k.andrews@uwtsd.ac.uk::27b33446-ea2e-4a81-9117-53d618272837" providerId="AD" clId="Web-{AD1EAB16-AB72-5017-DD3D-7BEB468889D5}" dt="2020-07-22T13:27:00.300" v="11" actId="20577"/>
      <pc:docMkLst>
        <pc:docMk/>
      </pc:docMkLst>
      <pc:sldChg chg="modSp">
        <pc:chgData name="Kelly Andrews" userId="S::k.andrews@uwtsd.ac.uk::27b33446-ea2e-4a81-9117-53d618272837" providerId="AD" clId="Web-{AD1EAB16-AB72-5017-DD3D-7BEB468889D5}" dt="2020-07-22T13:24:58.448" v="8" actId="20577"/>
        <pc:sldMkLst>
          <pc:docMk/>
          <pc:sldMk cId="1003286736" sldId="413"/>
        </pc:sldMkLst>
        <pc:spChg chg="mod">
          <ac:chgData name="Kelly Andrews" userId="S::k.andrews@uwtsd.ac.uk::27b33446-ea2e-4a81-9117-53d618272837" providerId="AD" clId="Web-{AD1EAB16-AB72-5017-DD3D-7BEB468889D5}" dt="2020-07-22T13:24:58.448" v="8" actId="20577"/>
          <ac:spMkLst>
            <pc:docMk/>
            <pc:sldMk cId="1003286736" sldId="413"/>
            <ac:spMk id="2" creationId="{6B17EB31-5E21-4929-A2AA-FF785EE2B400}"/>
          </ac:spMkLst>
        </pc:spChg>
      </pc:sldChg>
      <pc:sldChg chg="modSp">
        <pc:chgData name="Kelly Andrews" userId="S::k.andrews@uwtsd.ac.uk::27b33446-ea2e-4a81-9117-53d618272837" providerId="AD" clId="Web-{AD1EAB16-AB72-5017-DD3D-7BEB468889D5}" dt="2020-07-22T13:27:00.300" v="10" actId="20577"/>
        <pc:sldMkLst>
          <pc:docMk/>
          <pc:sldMk cId="2931983364" sldId="423"/>
        </pc:sldMkLst>
        <pc:spChg chg="mod">
          <ac:chgData name="Kelly Andrews" userId="S::k.andrews@uwtsd.ac.uk::27b33446-ea2e-4a81-9117-53d618272837" providerId="AD" clId="Web-{AD1EAB16-AB72-5017-DD3D-7BEB468889D5}" dt="2020-07-22T13:27:00.300" v="10" actId="20577"/>
          <ac:spMkLst>
            <pc:docMk/>
            <pc:sldMk cId="2931983364" sldId="423"/>
            <ac:spMk id="4" creationId="{47AF6C48-5AF4-47ED-9BDA-1C293F3F5D25}"/>
          </ac:spMkLst>
        </pc:spChg>
      </pc:sldChg>
    </pc:docChg>
  </pc:docChgLst>
  <pc:docChgLst>
    <pc:chgData name="Kelly Andrews" userId="S::k.andrews@uwtsd.ac.uk::27b33446-ea2e-4a81-9117-53d618272837" providerId="AD" clId="Web-{9CF2C87E-F9D0-2A4C-047A-28B6EABB0CF6}"/>
    <pc:docChg chg="addSld modSld">
      <pc:chgData name="Kelly Andrews" userId="S::k.andrews@uwtsd.ac.uk::27b33446-ea2e-4a81-9117-53d618272837" providerId="AD" clId="Web-{9CF2C87E-F9D0-2A4C-047A-28B6EABB0CF6}" dt="2020-07-10T10:46:29.596" v="1480" actId="20577"/>
      <pc:docMkLst>
        <pc:docMk/>
      </pc:docMkLst>
      <pc:sldChg chg="addSp modSp">
        <pc:chgData name="Kelly Andrews" userId="S::k.andrews@uwtsd.ac.uk::27b33446-ea2e-4a81-9117-53d618272837" providerId="AD" clId="Web-{9CF2C87E-F9D0-2A4C-047A-28B6EABB0CF6}" dt="2020-07-10T09:57:57.062" v="206" actId="20577"/>
        <pc:sldMkLst>
          <pc:docMk/>
          <pc:sldMk cId="770748586" sldId="304"/>
        </pc:sldMkLst>
        <pc:spChg chg="add mod">
          <ac:chgData name="Kelly Andrews" userId="S::k.andrews@uwtsd.ac.uk::27b33446-ea2e-4a81-9117-53d618272837" providerId="AD" clId="Web-{9CF2C87E-F9D0-2A4C-047A-28B6EABB0CF6}" dt="2020-07-10T09:57:57.062" v="206" actId="20577"/>
          <ac:spMkLst>
            <pc:docMk/>
            <pc:sldMk cId="770748586" sldId="304"/>
            <ac:spMk id="3" creationId="{C89FDA34-08E5-492B-94BE-EA3C37DD561F}"/>
          </ac:spMkLst>
        </pc:spChg>
      </pc:sldChg>
      <pc:sldChg chg="modSp">
        <pc:chgData name="Kelly Andrews" userId="S::k.andrews@uwtsd.ac.uk::27b33446-ea2e-4a81-9117-53d618272837" providerId="AD" clId="Web-{9CF2C87E-F9D0-2A4C-047A-28B6EABB0CF6}" dt="2020-07-10T10:46:20.893" v="1475" actId="20577"/>
        <pc:sldMkLst>
          <pc:docMk/>
          <pc:sldMk cId="1700309885" sldId="305"/>
        </pc:sldMkLst>
        <pc:spChg chg="mod">
          <ac:chgData name="Kelly Andrews" userId="S::k.andrews@uwtsd.ac.uk::27b33446-ea2e-4a81-9117-53d618272837" providerId="AD" clId="Web-{9CF2C87E-F9D0-2A4C-047A-28B6EABB0CF6}" dt="2020-07-10T10:46:20.893" v="1475" actId="20577"/>
          <ac:spMkLst>
            <pc:docMk/>
            <pc:sldMk cId="1700309885" sldId="305"/>
            <ac:spMk id="2" creationId="{D31DE150-B67E-4399-9C0F-D73C57D9EBCD}"/>
          </ac:spMkLst>
        </pc:spChg>
      </pc:sldChg>
      <pc:sldChg chg="modSp">
        <pc:chgData name="Kelly Andrews" userId="S::k.andrews@uwtsd.ac.uk::27b33446-ea2e-4a81-9117-53d618272837" providerId="AD" clId="Web-{9CF2C87E-F9D0-2A4C-047A-28B6EABB0CF6}" dt="2020-07-10T09:58:52.578" v="248" actId="20577"/>
        <pc:sldMkLst>
          <pc:docMk/>
          <pc:sldMk cId="3635152419" sldId="306"/>
        </pc:sldMkLst>
        <pc:spChg chg="mod">
          <ac:chgData name="Kelly Andrews" userId="S::k.andrews@uwtsd.ac.uk::27b33446-ea2e-4a81-9117-53d618272837" providerId="AD" clId="Web-{9CF2C87E-F9D0-2A4C-047A-28B6EABB0CF6}" dt="2020-07-10T09:58:52.578" v="248" actId="20577"/>
          <ac:spMkLst>
            <pc:docMk/>
            <pc:sldMk cId="3635152419" sldId="306"/>
            <ac:spMk id="17" creationId="{ABF86E51-F445-4EC5-B424-3D604E60683C}"/>
          </ac:spMkLst>
        </pc:spChg>
      </pc:sldChg>
      <pc:sldChg chg="modSp">
        <pc:chgData name="Kelly Andrews" userId="S::k.andrews@uwtsd.ac.uk::27b33446-ea2e-4a81-9117-53d618272837" providerId="AD" clId="Web-{9CF2C87E-F9D0-2A4C-047A-28B6EABB0CF6}" dt="2020-07-10T10:46:29.580" v="1479" actId="20577"/>
        <pc:sldMkLst>
          <pc:docMk/>
          <pc:sldMk cId="4136851573" sldId="422"/>
        </pc:sldMkLst>
        <pc:spChg chg="mod">
          <ac:chgData name="Kelly Andrews" userId="S::k.andrews@uwtsd.ac.uk::27b33446-ea2e-4a81-9117-53d618272837" providerId="AD" clId="Web-{9CF2C87E-F9D0-2A4C-047A-28B6EABB0CF6}" dt="2020-07-10T10:46:29.580" v="1479" actId="20577"/>
          <ac:spMkLst>
            <pc:docMk/>
            <pc:sldMk cId="4136851573" sldId="422"/>
            <ac:spMk id="3" creationId="{85F10B57-D5E6-436B-A6F0-B0A2499710EB}"/>
          </ac:spMkLst>
        </pc:spChg>
      </pc:sldChg>
      <pc:sldChg chg="addSp delSp modSp new mod modClrScheme chgLayout">
        <pc:chgData name="Kelly Andrews" userId="S::k.andrews@uwtsd.ac.uk::27b33446-ea2e-4a81-9117-53d618272837" providerId="AD" clId="Web-{9CF2C87E-F9D0-2A4C-047A-28B6EABB0CF6}" dt="2020-07-10T10:25:22.564" v="1164" actId="20577"/>
        <pc:sldMkLst>
          <pc:docMk/>
          <pc:sldMk cId="2931983364" sldId="423"/>
        </pc:sldMkLst>
        <pc:spChg chg="del">
          <ac:chgData name="Kelly Andrews" userId="S::k.andrews@uwtsd.ac.uk::27b33446-ea2e-4a81-9117-53d618272837" providerId="AD" clId="Web-{9CF2C87E-F9D0-2A4C-047A-28B6EABB0CF6}" dt="2020-07-10T09:59:31.937" v="251"/>
          <ac:spMkLst>
            <pc:docMk/>
            <pc:sldMk cId="2931983364" sldId="423"/>
            <ac:spMk id="2" creationId="{00EA45AE-478E-46FF-AEB5-78B19A413056}"/>
          </ac:spMkLst>
        </pc:spChg>
        <pc:spChg chg="del">
          <ac:chgData name="Kelly Andrews" userId="S::k.andrews@uwtsd.ac.uk::27b33446-ea2e-4a81-9117-53d618272837" providerId="AD" clId="Web-{9CF2C87E-F9D0-2A4C-047A-28B6EABB0CF6}" dt="2020-07-10T09:59:31.937" v="251"/>
          <ac:spMkLst>
            <pc:docMk/>
            <pc:sldMk cId="2931983364" sldId="423"/>
            <ac:spMk id="3" creationId="{17BEBB06-95E2-41B0-B980-9BB908BC855D}"/>
          </ac:spMkLst>
        </pc:spChg>
        <pc:spChg chg="add del mod">
          <ac:chgData name="Kelly Andrews" userId="S::k.andrews@uwtsd.ac.uk::27b33446-ea2e-4a81-9117-53d618272837" providerId="AD" clId="Web-{9CF2C87E-F9D0-2A4C-047A-28B6EABB0CF6}" dt="2020-07-10T10:25:22.564" v="1164" actId="20577"/>
          <ac:spMkLst>
            <pc:docMk/>
            <pc:sldMk cId="2931983364" sldId="423"/>
            <ac:spMk id="4" creationId="{47AF6C48-5AF4-47ED-9BDA-1C293F3F5D2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F86B3-14A4-4421-BC14-CB8DD150CA53}" type="datetimeFigureOut">
              <a:rPr lang="en-GB" smtClean="0"/>
              <a:t>23/07/2020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F3EC92-96C9-4E7E-A0F5-9B1CA54D168A}" type="slidenum">
              <a:rPr lang="en-GB" smtClean="0"/>
              <a:t>‹#›</a:t>
            </a:fld>
            <a:endParaRPr lang="en-GB"/>
          </a:p>
        </p:txBody>
      </p:sp>
    </p:spTree>
    <p:extLst>
      <p:ext uri="{BB962C8B-B14F-4D97-AF65-F5344CB8AC3E}">
        <p14:creationId xmlns:p14="http://schemas.microsoft.com/office/powerpoint/2010/main" val="1955431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a:t>
            </a:fld>
            <a:endParaRPr lang="en-GB"/>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6C0828C-A546-D941-9E35-D319F3E31C2F}" type="slidenum">
              <a:rPr lang="en-US" smtClean="0"/>
              <a:pPr/>
              <a:t>2</a:t>
            </a:fld>
            <a:endParaRPr lang="en-US"/>
          </a:p>
        </p:txBody>
      </p:sp>
    </p:spTree>
    <p:extLst>
      <p:ext uri="{BB962C8B-B14F-4D97-AF65-F5344CB8AC3E}">
        <p14:creationId xmlns:p14="http://schemas.microsoft.com/office/powerpoint/2010/main" val="2900555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Maslow (1943, 1954) stated that people are motivated to achieve certain needs and that some needs take precedence over others.</a:t>
            </a:r>
            <a:endParaRPr lang="en-US" dirty="0"/>
          </a:p>
          <a:p>
            <a:r>
              <a:rPr lang="en-GB" dirty="0"/>
              <a:t>Our most basic need is for physical survival, and this will be the first thing that motivates our behaviour. Once that level is fulfilled the next level up is what motivates us, and so on.</a:t>
            </a:r>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4" name="Slide Number Placeholder 3"/>
          <p:cNvSpPr>
            <a:spLocks noGrp="1"/>
          </p:cNvSpPr>
          <p:nvPr>
            <p:ph type="sldNum" sz="quarter" idx="5"/>
          </p:nvPr>
        </p:nvSpPr>
        <p:spPr/>
        <p:txBody>
          <a:bodyPr/>
          <a:lstStyle/>
          <a:p>
            <a:fld id="{F9F3EC92-96C9-4E7E-A0F5-9B1CA54D168A}" type="slidenum">
              <a:rPr lang="en-GB" smtClean="0"/>
              <a:t>3</a:t>
            </a:fld>
            <a:endParaRPr lang="en-GB"/>
          </a:p>
        </p:txBody>
      </p:sp>
    </p:spTree>
    <p:extLst>
      <p:ext uri="{BB962C8B-B14F-4D97-AF65-F5344CB8AC3E}">
        <p14:creationId xmlns:p14="http://schemas.microsoft.com/office/powerpoint/2010/main" val="3319197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5</a:t>
            </a:fld>
            <a:endParaRPr lang="en-GB"/>
          </a:p>
        </p:txBody>
      </p:sp>
    </p:spTree>
    <p:extLst>
      <p:ext uri="{BB962C8B-B14F-4D97-AF65-F5344CB8AC3E}">
        <p14:creationId xmlns:p14="http://schemas.microsoft.com/office/powerpoint/2010/main" val="19284070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6</a:t>
            </a:fld>
            <a:endParaRPr lang="en-GB"/>
          </a:p>
        </p:txBody>
      </p:sp>
    </p:spTree>
    <p:extLst>
      <p:ext uri="{BB962C8B-B14F-4D97-AF65-F5344CB8AC3E}">
        <p14:creationId xmlns:p14="http://schemas.microsoft.com/office/powerpoint/2010/main" val="458671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Good social skills help manage conflict. Influence people using negotiation skills. </a:t>
            </a:r>
          </a:p>
          <a:p>
            <a:r>
              <a:rPr lang="en-GB" dirty="0">
                <a:cs typeface="Calibri"/>
              </a:rPr>
              <a:t>Teamworking, and inspiring others. </a:t>
            </a:r>
          </a:p>
          <a:p>
            <a:endParaRPr lang="en-GB" dirty="0">
              <a:cs typeface="Calibri"/>
            </a:endParaRPr>
          </a:p>
          <a:p>
            <a:r>
              <a:rPr lang="en-GB" dirty="0">
                <a:cs typeface="Calibri"/>
              </a:rPr>
              <a:t>These skills can be used to influence others. Emotional influence is a social skill, being able to self regulate and recognize the feelings of others is an appealing attribute. </a:t>
            </a:r>
          </a:p>
        </p:txBody>
      </p:sp>
      <p:sp>
        <p:nvSpPr>
          <p:cNvPr id="4" name="Slide Number Placeholder 3"/>
          <p:cNvSpPr>
            <a:spLocks noGrp="1"/>
          </p:cNvSpPr>
          <p:nvPr>
            <p:ph type="sldNum" sz="quarter" idx="5"/>
          </p:nvPr>
        </p:nvSpPr>
        <p:spPr/>
        <p:txBody>
          <a:bodyPr/>
          <a:lstStyle/>
          <a:p>
            <a:fld id="{F9F3EC92-96C9-4E7E-A0F5-9B1CA54D168A}" type="slidenum">
              <a:rPr lang="en-GB" smtClean="0"/>
              <a:t>7</a:t>
            </a:fld>
            <a:endParaRPr lang="en-GB"/>
          </a:p>
        </p:txBody>
      </p:sp>
    </p:spTree>
    <p:extLst>
      <p:ext uri="{BB962C8B-B14F-4D97-AF65-F5344CB8AC3E}">
        <p14:creationId xmlns:p14="http://schemas.microsoft.com/office/powerpoint/2010/main" val="11791681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9</a:t>
            </a:fld>
            <a:endParaRPr lang="en-GB"/>
          </a:p>
        </p:txBody>
      </p:sp>
    </p:spTree>
    <p:extLst>
      <p:ext uri="{BB962C8B-B14F-4D97-AF65-F5344CB8AC3E}">
        <p14:creationId xmlns:p14="http://schemas.microsoft.com/office/powerpoint/2010/main" val="1542987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10</a:t>
            </a:fld>
            <a:endParaRPr lang="en-GB"/>
          </a:p>
        </p:txBody>
      </p:sp>
    </p:spTree>
    <p:extLst>
      <p:ext uri="{BB962C8B-B14F-4D97-AF65-F5344CB8AC3E}">
        <p14:creationId xmlns:p14="http://schemas.microsoft.com/office/powerpoint/2010/main" val="117211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11</a:t>
            </a:fld>
            <a:endParaRPr lang="en-GB"/>
          </a:p>
        </p:txBody>
      </p:sp>
    </p:spTree>
    <p:extLst>
      <p:ext uri="{BB962C8B-B14F-4D97-AF65-F5344CB8AC3E}">
        <p14:creationId xmlns:p14="http://schemas.microsoft.com/office/powerpoint/2010/main" val="14928719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12</a:t>
            </a:fld>
            <a:endParaRPr lang="en-GB"/>
          </a:p>
        </p:txBody>
      </p:sp>
    </p:spTree>
    <p:extLst>
      <p:ext uri="{BB962C8B-B14F-4D97-AF65-F5344CB8AC3E}">
        <p14:creationId xmlns:p14="http://schemas.microsoft.com/office/powerpoint/2010/main" val="1755979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13</a:t>
            </a:fld>
            <a:endParaRPr lang="en-GB"/>
          </a:p>
        </p:txBody>
      </p:sp>
    </p:spTree>
    <p:extLst>
      <p:ext uri="{BB962C8B-B14F-4D97-AF65-F5344CB8AC3E}">
        <p14:creationId xmlns:p14="http://schemas.microsoft.com/office/powerpoint/2010/main" val="2346010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14</a:t>
            </a:fld>
            <a:endParaRPr lang="en-GB"/>
          </a:p>
        </p:txBody>
      </p:sp>
    </p:spTree>
    <p:extLst>
      <p:ext uri="{BB962C8B-B14F-4D97-AF65-F5344CB8AC3E}">
        <p14:creationId xmlns:p14="http://schemas.microsoft.com/office/powerpoint/2010/main" val="15316623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15</a:t>
            </a:fld>
            <a:endParaRPr lang="en-GB"/>
          </a:p>
        </p:txBody>
      </p:sp>
    </p:spTree>
    <p:extLst>
      <p:ext uri="{BB962C8B-B14F-4D97-AF65-F5344CB8AC3E}">
        <p14:creationId xmlns:p14="http://schemas.microsoft.com/office/powerpoint/2010/main" val="39788974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16</a:t>
            </a:fld>
            <a:endParaRPr lang="en-GB"/>
          </a:p>
        </p:txBody>
      </p:sp>
    </p:spTree>
    <p:extLst>
      <p:ext uri="{BB962C8B-B14F-4D97-AF65-F5344CB8AC3E}">
        <p14:creationId xmlns:p14="http://schemas.microsoft.com/office/powerpoint/2010/main" val="10439585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17</a:t>
            </a:fld>
            <a:endParaRPr lang="en-GB"/>
          </a:p>
        </p:txBody>
      </p:sp>
    </p:spTree>
    <p:extLst>
      <p:ext uri="{BB962C8B-B14F-4D97-AF65-F5344CB8AC3E}">
        <p14:creationId xmlns:p14="http://schemas.microsoft.com/office/powerpoint/2010/main" val="27741442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23/07/2020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23/07/2020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23/07/2020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23/07/2020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23/07/2020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23/07/2020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23/07/2020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23/07/2020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23/07/2020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23/07/2020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23/07/2020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23/07/2020</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simplypsychology.org/maslow.html"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psychocentral.com/lib/what-is-emotional"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8A7B-A423-4469-9B45-F5833C61CB9D}"/>
              </a:ext>
            </a:extLst>
          </p:cNvPr>
          <p:cNvSpPr>
            <a:spLocks noGrp="1"/>
          </p:cNvSpPr>
          <p:nvPr>
            <p:ph type="ctrTitle"/>
          </p:nvPr>
        </p:nvSpPr>
        <p:spPr>
          <a:xfrm>
            <a:off x="2880360" y="647720"/>
            <a:ext cx="5836920" cy="3208000"/>
          </a:xfrm>
        </p:spPr>
        <p:txBody>
          <a:bodyPr>
            <a:normAutofit/>
          </a:bodyPr>
          <a:lstStyle/>
          <a:p>
            <a:r>
              <a:rPr lang="en-GB" sz="4800" b="1" dirty="0">
                <a:solidFill>
                  <a:schemeClr val="bg1"/>
                </a:solidFill>
              </a:rPr>
              <a:t>Response Policing Part 1</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2" descr="A close up of text on a black background&#10;&#10;Description automatically generated">
            <a:extLst>
              <a:ext uri="{FF2B5EF4-FFF2-40B4-BE49-F238E27FC236}">
                <a16:creationId xmlns:a16="http://schemas.microsoft.com/office/drawing/2014/main" id="{B2F08327-AFCA-411D-8C25-216979F8B59A}"/>
              </a:ext>
            </a:extLst>
          </p:cNvPr>
          <p:cNvPicPr>
            <a:picLocks noChangeAspect="1"/>
          </p:cNvPicPr>
          <p:nvPr/>
        </p:nvPicPr>
        <p:blipFill>
          <a:blip r:embed="rId3"/>
          <a:stretch>
            <a:fillRect/>
          </a:stretch>
        </p:blipFill>
        <p:spPr>
          <a:xfrm>
            <a:off x="4779469" y="1162173"/>
            <a:ext cx="3576917" cy="2945257"/>
          </a:xfrm>
          <a:prstGeom prst="rect">
            <a:avLst/>
          </a:prstGeom>
        </p:spPr>
      </p:pic>
      <p:sp>
        <p:nvSpPr>
          <p:cNvPr id="3" name="TextBox 2">
            <a:extLst>
              <a:ext uri="{FF2B5EF4-FFF2-40B4-BE49-F238E27FC236}">
                <a16:creationId xmlns:a16="http://schemas.microsoft.com/office/drawing/2014/main" id="{014AD5A3-0177-48DF-AED0-DBD086D88493}"/>
              </a:ext>
            </a:extLst>
          </p:cNvPr>
          <p:cNvSpPr txBox="1"/>
          <p:nvPr/>
        </p:nvSpPr>
        <p:spPr>
          <a:xfrm>
            <a:off x="779929" y="1089212"/>
            <a:ext cx="2743200"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a:t>Theories of the psychology of human behaviour.</a:t>
            </a:r>
            <a:endParaRPr lang="en-US" dirty="0"/>
          </a:p>
          <a:p>
            <a:pPr marL="285750" indent="-285750">
              <a:buFont typeface="Arial"/>
              <a:buChar char="•"/>
            </a:pPr>
            <a:endParaRPr lang="en-GB" dirty="0"/>
          </a:p>
          <a:p>
            <a:pPr marL="285750" indent="-285750">
              <a:buFont typeface="Arial"/>
              <a:buChar char="•"/>
            </a:pPr>
            <a:r>
              <a:rPr lang="en-GB" dirty="0"/>
              <a:t>Introducing emotional intelligence.</a:t>
            </a:r>
          </a:p>
          <a:p>
            <a:pPr marL="285750" indent="-285750">
              <a:buFont typeface="Arial"/>
              <a:buChar char="•"/>
            </a:pPr>
            <a:endParaRPr lang="en-GB" dirty="0"/>
          </a:p>
          <a:p>
            <a:pPr marL="285750" indent="-285750">
              <a:buFont typeface="Arial"/>
              <a:buChar char="•"/>
            </a:pPr>
            <a:r>
              <a:rPr lang="en-GB" dirty="0"/>
              <a:t>Emotional Influence. </a:t>
            </a:r>
          </a:p>
          <a:p>
            <a:pPr marL="285750" indent="-285750">
              <a:buFont typeface="Arial"/>
              <a:buChar char="•"/>
            </a:pPr>
            <a:endParaRPr lang="en-GB" dirty="0"/>
          </a:p>
          <a:p>
            <a:pPr marL="285750" indent="-285750">
              <a:buFont typeface="Arial"/>
              <a:buChar char="•"/>
            </a:pPr>
            <a:r>
              <a:rPr lang="en-GB" dirty="0"/>
              <a:t>Crowd psychology. </a:t>
            </a:r>
          </a:p>
          <a:p>
            <a:endParaRPr lang="en-GB" dirty="0"/>
          </a:p>
        </p:txBody>
      </p:sp>
    </p:spTree>
    <p:extLst>
      <p:ext uri="{BB962C8B-B14F-4D97-AF65-F5344CB8AC3E}">
        <p14:creationId xmlns:p14="http://schemas.microsoft.com/office/powerpoint/2010/main" val="296705262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5E8FA427-F1B3-4B86-8F83-21327C592ED2}"/>
              </a:ext>
            </a:extLst>
          </p:cNvPr>
          <p:cNvSpPr>
            <a:spLocks noGrp="1"/>
          </p:cNvSpPr>
          <p:nvPr>
            <p:ph type="title"/>
          </p:nvPr>
        </p:nvSpPr>
        <p:spPr>
          <a:xfrm>
            <a:off x="457200" y="274638"/>
            <a:ext cx="8229600" cy="1143000"/>
          </a:xfrm>
        </p:spPr>
        <p:txBody>
          <a:bodyPr anchor="ctr">
            <a:normAutofit/>
          </a:bodyPr>
          <a:lstStyle/>
          <a:p>
            <a:r>
              <a:rPr lang="en-US" u="sng" dirty="0"/>
              <a:t>Maslow's Hierarchy of Needs</a:t>
            </a:r>
          </a:p>
        </p:txBody>
      </p:sp>
      <p:pic>
        <p:nvPicPr>
          <p:cNvPr id="2" name="Picture 2" descr="A close up of text on a white background&#10;&#10;Description automatically generated">
            <a:extLst>
              <a:ext uri="{FF2B5EF4-FFF2-40B4-BE49-F238E27FC236}">
                <a16:creationId xmlns:a16="http://schemas.microsoft.com/office/drawing/2014/main" id="{A4222FF0-C50B-4789-A727-054E6B0C5F85}"/>
              </a:ext>
            </a:extLst>
          </p:cNvPr>
          <p:cNvPicPr>
            <a:picLocks noChangeAspect="1"/>
          </p:cNvPicPr>
          <p:nvPr/>
        </p:nvPicPr>
        <p:blipFill>
          <a:blip r:embed="rId3"/>
          <a:stretch>
            <a:fillRect/>
          </a:stretch>
        </p:blipFill>
        <p:spPr>
          <a:xfrm>
            <a:off x="1934268" y="1600201"/>
            <a:ext cx="5275463" cy="3917032"/>
          </a:xfrm>
          <a:prstGeom prst="rect">
            <a:avLst/>
          </a:prstGeom>
          <a:noFill/>
        </p:spPr>
      </p:pic>
    </p:spTree>
    <p:extLst>
      <p:ext uri="{BB962C8B-B14F-4D97-AF65-F5344CB8AC3E}">
        <p14:creationId xmlns:p14="http://schemas.microsoft.com/office/powerpoint/2010/main" val="1505703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7AF6C48-5AF4-47ED-9BDA-1C293F3F5D25}"/>
              </a:ext>
            </a:extLst>
          </p:cNvPr>
          <p:cNvSpPr txBox="1"/>
          <p:nvPr/>
        </p:nvSpPr>
        <p:spPr>
          <a:xfrm>
            <a:off x="376517" y="537882"/>
            <a:ext cx="8431305" cy="48628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t>Physiological needs: </a:t>
            </a:r>
            <a:r>
              <a:rPr lang="en-GB" sz="1600" dirty="0"/>
              <a:t>These are the most basic of human needs, e.g., food and shelter. </a:t>
            </a:r>
          </a:p>
          <a:p>
            <a:endParaRPr lang="en-GB" sz="1600" dirty="0"/>
          </a:p>
          <a:p>
            <a:r>
              <a:rPr lang="en-GB" sz="1600" b="1" dirty="0"/>
              <a:t>Safety needs</a:t>
            </a:r>
            <a:r>
              <a:rPr lang="en-GB" sz="1600" dirty="0"/>
              <a:t>; Once an individual's physiological needs have been met, the need for security becomes prevalent. Individuals need to feel control of their lives and understand what is happening to them.  An example of this is achieving financial security via employment. </a:t>
            </a:r>
          </a:p>
          <a:p>
            <a:endParaRPr lang="en-GB" sz="1600" dirty="0"/>
          </a:p>
          <a:p>
            <a:r>
              <a:rPr lang="en-GB" sz="1600" b="1" dirty="0"/>
              <a:t>Love and belongingness needs</a:t>
            </a:r>
            <a:r>
              <a:rPr lang="en-GB" sz="1600" dirty="0"/>
              <a:t>: The third level is the need to belong. Individuals will seek interpersonal relationships; this will motivate human behaviour. Examples of this includes receiving love and support from family or being accepted into a group of people. </a:t>
            </a:r>
          </a:p>
          <a:p>
            <a:endParaRPr lang="en-GB" sz="1600" dirty="0"/>
          </a:p>
          <a:p>
            <a:r>
              <a:rPr lang="en-GB" sz="1600" b="1" dirty="0"/>
              <a:t>Esteem needs: </a:t>
            </a:r>
            <a:r>
              <a:rPr lang="en-GB" sz="1600" dirty="0"/>
              <a:t>Maslow split this level into two categories; </a:t>
            </a:r>
          </a:p>
          <a:p>
            <a:r>
              <a:rPr lang="en-GB" sz="1600" dirty="0"/>
              <a:t>1; Self-esteem (independence, achievement)</a:t>
            </a:r>
          </a:p>
          <a:p>
            <a:r>
              <a:rPr lang="en-GB" sz="1600" dirty="0"/>
              <a:t>2; Respect from others.</a:t>
            </a:r>
          </a:p>
          <a:p>
            <a:endParaRPr lang="en-GB" sz="1600" b="1" dirty="0"/>
          </a:p>
          <a:p>
            <a:r>
              <a:rPr lang="en-GB" sz="1600" b="1" dirty="0"/>
              <a:t>Self-actualization needs: </a:t>
            </a:r>
            <a:r>
              <a:rPr lang="en-GB" sz="1600" dirty="0"/>
              <a:t>Individuals are focused on themselves and achieving their full potential, they will be motivated to seek personal growth. </a:t>
            </a:r>
          </a:p>
          <a:p>
            <a:endParaRPr lang="en-GB" dirty="0"/>
          </a:p>
          <a:p>
            <a:r>
              <a:rPr lang="en-GB" dirty="0"/>
              <a:t>Maslow continued to refine the </a:t>
            </a:r>
            <a:r>
              <a:rPr lang="en-GB"/>
              <a:t>theory and</a:t>
            </a:r>
            <a:r>
              <a:rPr lang="en-GB" dirty="0"/>
              <a:t> noted that it may be flexible depending on the individual. </a:t>
            </a:r>
          </a:p>
        </p:txBody>
      </p:sp>
    </p:spTree>
    <p:extLst>
      <p:ext uri="{BB962C8B-B14F-4D97-AF65-F5344CB8AC3E}">
        <p14:creationId xmlns:p14="http://schemas.microsoft.com/office/powerpoint/2010/main" val="2931983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F17019-4037-498A-82E0-B3AA6ADE0A0F}"/>
              </a:ext>
            </a:extLst>
          </p:cNvPr>
          <p:cNvSpPr txBox="1"/>
          <p:nvPr/>
        </p:nvSpPr>
        <p:spPr>
          <a:xfrm>
            <a:off x="1110343" y="634482"/>
            <a:ext cx="580364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"McLeod, 2020 states, "Every</a:t>
            </a:r>
            <a:r>
              <a:rPr lang="en-GB" dirty="0">
                <a:ea typeface="+mn-lt"/>
                <a:cs typeface="+mn-lt"/>
              </a:rPr>
              <a:t> person is capable and has the desire to move up the hierarchy toward a level of self-actualization. Unfortunately, progress is often disrupted by a failure to meet lower level needs. Life experiences, including divorce and loss of a job, may cause an individual to fluctuate between levels of the hierarchy"</a:t>
            </a:r>
            <a:endParaRPr lang="en-GB" dirty="0"/>
          </a:p>
        </p:txBody>
      </p:sp>
      <p:sp>
        <p:nvSpPr>
          <p:cNvPr id="3" name="TextBox 2">
            <a:extLst>
              <a:ext uri="{FF2B5EF4-FFF2-40B4-BE49-F238E27FC236}">
                <a16:creationId xmlns:a16="http://schemas.microsoft.com/office/drawing/2014/main" id="{C89FDA34-08E5-492B-94BE-EA3C37DD561F}"/>
              </a:ext>
            </a:extLst>
          </p:cNvPr>
          <p:cNvSpPr txBox="1"/>
          <p:nvPr/>
        </p:nvSpPr>
        <p:spPr>
          <a:xfrm>
            <a:off x="1194318" y="3247053"/>
            <a:ext cx="703528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Think about different response situations where Maslow's theory could be applied</a:t>
            </a:r>
            <a:r>
              <a:rPr lang="en-GB" b="1" dirty="0"/>
              <a:t>.  Please read the </a:t>
            </a:r>
            <a:r>
              <a:rPr lang="en-GB" b="1" dirty="0">
                <a:ea typeface="+mn-lt"/>
                <a:cs typeface="+mn-lt"/>
              </a:rPr>
              <a:t>Frontiers in psychology which will introduce you to more theories in relation to motivation. </a:t>
            </a:r>
            <a:endParaRPr lang="en-GB" b="1" dirty="0"/>
          </a:p>
        </p:txBody>
      </p:sp>
    </p:spTree>
    <p:extLst>
      <p:ext uri="{BB962C8B-B14F-4D97-AF65-F5344CB8AC3E}">
        <p14:creationId xmlns:p14="http://schemas.microsoft.com/office/powerpoint/2010/main" val="770748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A7F419-3262-4975-BAB9-384B66FF03F1}"/>
              </a:ext>
            </a:extLst>
          </p:cNvPr>
          <p:cNvSpPr txBox="1"/>
          <p:nvPr/>
        </p:nvSpPr>
        <p:spPr>
          <a:xfrm>
            <a:off x="457200" y="274638"/>
            <a:ext cx="8229600" cy="114300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GB" sz="4400" u="sng">
                <a:latin typeface="+mj-lt"/>
                <a:ea typeface="+mj-ea"/>
                <a:cs typeface="+mj-cs"/>
              </a:rPr>
              <a:t>Emotional Intelligence (EI) </a:t>
            </a:r>
            <a:endParaRPr lang="en-GB" sz="4400">
              <a:latin typeface="+mj-lt"/>
              <a:ea typeface="+mj-ea"/>
              <a:cs typeface="+mj-cs"/>
            </a:endParaRPr>
          </a:p>
        </p:txBody>
      </p:sp>
      <p:pic>
        <p:nvPicPr>
          <p:cNvPr id="2" name="Picture 2" descr="A picture containing drawing&#10;&#10;Description automatically generated">
            <a:extLst>
              <a:ext uri="{FF2B5EF4-FFF2-40B4-BE49-F238E27FC236}">
                <a16:creationId xmlns:a16="http://schemas.microsoft.com/office/drawing/2014/main" id="{989C7905-CB18-4DDD-BA20-88D400644E71}"/>
              </a:ext>
            </a:extLst>
          </p:cNvPr>
          <p:cNvPicPr>
            <a:picLocks noChangeAspect="1"/>
          </p:cNvPicPr>
          <p:nvPr/>
        </p:nvPicPr>
        <p:blipFill>
          <a:blip r:embed="rId3"/>
          <a:stretch>
            <a:fillRect/>
          </a:stretch>
        </p:blipFill>
        <p:spPr>
          <a:xfrm>
            <a:off x="457200" y="2569926"/>
            <a:ext cx="4038600" cy="2049589"/>
          </a:xfrm>
          <a:prstGeom prst="rect">
            <a:avLst/>
          </a:prstGeom>
          <a:noFill/>
        </p:spPr>
      </p:pic>
      <p:sp>
        <p:nvSpPr>
          <p:cNvPr id="17" name="Content Placeholder 3">
            <a:extLst>
              <a:ext uri="{FF2B5EF4-FFF2-40B4-BE49-F238E27FC236}">
                <a16:creationId xmlns:a16="http://schemas.microsoft.com/office/drawing/2014/main" id="{ABF86E51-F445-4EC5-B424-3D604E60683C}"/>
              </a:ext>
            </a:extLst>
          </p:cNvPr>
          <p:cNvSpPr>
            <a:spLocks noGrp="1"/>
          </p:cNvSpPr>
          <p:nvPr>
            <p:ph sz="half" idx="2"/>
          </p:nvPr>
        </p:nvSpPr>
        <p:spPr>
          <a:xfrm>
            <a:off x="4648200" y="1600201"/>
            <a:ext cx="4038600" cy="3989040"/>
          </a:xfrm>
        </p:spPr>
        <p:txBody>
          <a:bodyPr vert="horz" lIns="91440" tIns="45720" rIns="91440" bIns="45720" rtlCol="0" anchor="t">
            <a:normAutofit lnSpcReduction="10000"/>
          </a:bodyPr>
          <a:lstStyle/>
          <a:p>
            <a:r>
              <a:rPr lang="en-US" sz="1800" dirty="0"/>
              <a:t>Is an individual's ability to control, understand and evaluate emotions. </a:t>
            </a:r>
            <a:endParaRPr lang="en-US"/>
          </a:p>
          <a:p>
            <a:r>
              <a:rPr lang="en-US" sz="1800" dirty="0"/>
              <a:t>An essential skill required by Police Officers, in order to recognise emotions expressed by others. </a:t>
            </a:r>
          </a:p>
          <a:p>
            <a:r>
              <a:rPr lang="en-US" sz="1800" dirty="0"/>
              <a:t>EI is needed in order to successfully communicate and empathize with others. </a:t>
            </a:r>
          </a:p>
          <a:p>
            <a:r>
              <a:rPr lang="en-US" sz="1800" dirty="0"/>
              <a:t>EI allows us to "read" peoples signals and react appropriately to them.</a:t>
            </a:r>
          </a:p>
          <a:p>
            <a:r>
              <a:rPr lang="en-US" sz="1800" dirty="0"/>
              <a:t>When negotiating EI is a key skill for individuals to build rapport. </a:t>
            </a:r>
          </a:p>
          <a:p>
            <a:pPr marL="0" indent="0">
              <a:buNone/>
            </a:pPr>
            <a:endParaRPr lang="en-US" sz="1800" dirty="0"/>
          </a:p>
        </p:txBody>
      </p:sp>
    </p:spTree>
    <p:extLst>
      <p:ext uri="{BB962C8B-B14F-4D97-AF65-F5344CB8AC3E}">
        <p14:creationId xmlns:p14="http://schemas.microsoft.com/office/powerpoint/2010/main" val="3635152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17EB31-5E21-4929-A2AA-FF785EE2B400}"/>
              </a:ext>
            </a:extLst>
          </p:cNvPr>
          <p:cNvSpPr txBox="1"/>
          <p:nvPr/>
        </p:nvSpPr>
        <p:spPr>
          <a:xfrm>
            <a:off x="629967" y="735312"/>
            <a:ext cx="8305448"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t>Five Categories of Emotional Intelligence</a:t>
            </a:r>
          </a:p>
          <a:p>
            <a:endParaRPr lang="en-GB" b="1" dirty="0"/>
          </a:p>
          <a:p>
            <a:r>
              <a:rPr lang="en-GB" b="1" dirty="0"/>
              <a:t>1: Self- awareness</a:t>
            </a:r>
            <a:r>
              <a:rPr lang="en-GB" dirty="0"/>
              <a:t>. Being emotionally aware of your own feelings. Recognizing your own emotions and how they affect your behaviour. </a:t>
            </a:r>
          </a:p>
          <a:p>
            <a:endParaRPr lang="en-GB" b="1" dirty="0"/>
          </a:p>
          <a:p>
            <a:r>
              <a:rPr lang="en-GB" b="1" dirty="0"/>
              <a:t>2: Self-regulation</a:t>
            </a:r>
            <a:r>
              <a:rPr lang="en-GB" dirty="0"/>
              <a:t>: Having the ability to control your own emotions.  i.e.: when you feel angry taking a going to the gym may help to control that emotion. </a:t>
            </a:r>
          </a:p>
          <a:p>
            <a:endParaRPr lang="en-GB" dirty="0"/>
          </a:p>
          <a:p>
            <a:r>
              <a:rPr lang="en-GB" b="1" dirty="0"/>
              <a:t>3: Motivation</a:t>
            </a:r>
            <a:r>
              <a:rPr lang="en-GB" dirty="0"/>
              <a:t>: Recognizing negative emotion and adjusting your thought process to a more positive mindset to regain motivation. </a:t>
            </a:r>
          </a:p>
          <a:p>
            <a:endParaRPr lang="en-GB" dirty="0"/>
          </a:p>
          <a:p>
            <a:r>
              <a:rPr lang="en-GB" b="1" dirty="0"/>
              <a:t>4: Empathy</a:t>
            </a:r>
            <a:r>
              <a:rPr lang="en-GB" dirty="0"/>
              <a:t>: Reconizing and  understanding how other individuals are feeling. Having the ability to read signals and then adapting how you communicate with that individual. </a:t>
            </a:r>
          </a:p>
          <a:p>
            <a:endParaRPr lang="en-GB" dirty="0"/>
          </a:p>
          <a:p>
            <a:r>
              <a:rPr lang="en-GB" b="1" dirty="0"/>
              <a:t>5: Social Skills:</a:t>
            </a:r>
            <a:r>
              <a:rPr lang="en-GB" dirty="0"/>
              <a:t> Good interpersonal skills are essential for response officers in order to communicate effectively.</a:t>
            </a:r>
          </a:p>
        </p:txBody>
      </p:sp>
    </p:spTree>
    <p:extLst>
      <p:ext uri="{BB962C8B-B14F-4D97-AF65-F5344CB8AC3E}">
        <p14:creationId xmlns:p14="http://schemas.microsoft.com/office/powerpoint/2010/main" val="1003286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CC75A-C909-47CB-96F7-66D4444D73B7}"/>
              </a:ext>
            </a:extLst>
          </p:cNvPr>
          <p:cNvSpPr>
            <a:spLocks noGrp="1"/>
          </p:cNvSpPr>
          <p:nvPr>
            <p:ph type="title"/>
          </p:nvPr>
        </p:nvSpPr>
        <p:spPr>
          <a:xfrm>
            <a:off x="457200" y="274638"/>
            <a:ext cx="8229600" cy="1143000"/>
          </a:xfrm>
        </p:spPr>
        <p:txBody>
          <a:bodyPr anchor="ctr">
            <a:normAutofit/>
          </a:bodyPr>
          <a:lstStyle/>
          <a:p>
            <a:r>
              <a:rPr lang="en-GB"/>
              <a:t>Crowd psychology</a:t>
            </a:r>
          </a:p>
        </p:txBody>
      </p:sp>
      <p:sp>
        <p:nvSpPr>
          <p:cNvPr id="3" name="Content Placeholder 2">
            <a:extLst>
              <a:ext uri="{FF2B5EF4-FFF2-40B4-BE49-F238E27FC236}">
                <a16:creationId xmlns:a16="http://schemas.microsoft.com/office/drawing/2014/main" id="{85F10B57-D5E6-436B-A6F0-B0A2499710EB}"/>
              </a:ext>
            </a:extLst>
          </p:cNvPr>
          <p:cNvSpPr>
            <a:spLocks noGrp="1"/>
          </p:cNvSpPr>
          <p:nvPr>
            <p:ph sz="half" idx="1"/>
          </p:nvPr>
        </p:nvSpPr>
        <p:spPr>
          <a:xfrm>
            <a:off x="457200" y="1600201"/>
            <a:ext cx="4038600" cy="3989040"/>
          </a:xfrm>
        </p:spPr>
        <p:txBody>
          <a:bodyPr vert="horz" lIns="91440" tIns="45720" rIns="91440" bIns="45720" rtlCol="0" anchor="t">
            <a:normAutofit fontScale="77500" lnSpcReduction="20000"/>
          </a:bodyPr>
          <a:lstStyle/>
          <a:p>
            <a:endParaRPr lang="en-GB" sz="1600" dirty="0"/>
          </a:p>
          <a:p>
            <a:r>
              <a:rPr lang="en-GB" sz="1600" dirty="0"/>
              <a:t>Crowd psychology relates to how individuals behave when influenced by a crowd. </a:t>
            </a:r>
          </a:p>
          <a:p>
            <a:r>
              <a:rPr lang="en-GB" sz="1600" dirty="0"/>
              <a:t>People become anonymous in a crowd. They are provided with a sense of security. </a:t>
            </a:r>
          </a:p>
          <a:p>
            <a:endParaRPr lang="en-GB" sz="1600" dirty="0"/>
          </a:p>
          <a:p>
            <a:r>
              <a:rPr lang="en-GB" sz="1600" dirty="0"/>
              <a:t>The impact of possible consequences of actions are lost. </a:t>
            </a:r>
          </a:p>
          <a:p>
            <a:endParaRPr lang="en-GB" sz="1600" dirty="0"/>
          </a:p>
          <a:p>
            <a:r>
              <a:rPr lang="en-GB" sz="1600" dirty="0"/>
              <a:t>When in a crowd  acts become contagious with individual's copying behaviour of others. </a:t>
            </a:r>
          </a:p>
          <a:p>
            <a:endParaRPr lang="en-GB" sz="1600" dirty="0"/>
          </a:p>
          <a:p>
            <a:endParaRPr lang="en-GB" sz="1600" dirty="0"/>
          </a:p>
          <a:p>
            <a:endParaRPr lang="en-GB" sz="1600" dirty="0"/>
          </a:p>
          <a:p>
            <a:endParaRPr lang="en-GB" sz="1600" dirty="0"/>
          </a:p>
          <a:p>
            <a:endParaRPr lang="en-GB" sz="1600" b="1" dirty="0"/>
          </a:p>
          <a:p>
            <a:endParaRPr lang="en-GB" sz="1600" b="1" dirty="0"/>
          </a:p>
          <a:p>
            <a:endParaRPr lang="en-GB" sz="1600" b="1" dirty="0"/>
          </a:p>
          <a:p>
            <a:r>
              <a:rPr lang="en-GB" sz="1600" b="1" dirty="0"/>
              <a:t>Please watch "How people are controlled by crowd psychology" Link in Moodle. </a:t>
            </a:r>
            <a:endParaRPr lang="en-GB" b="1"/>
          </a:p>
        </p:txBody>
      </p:sp>
      <p:pic>
        <p:nvPicPr>
          <p:cNvPr id="4" name="Picture 4" descr="A group of people in front of a crowd posing for the camera&#10;&#10;Description automatically generated">
            <a:extLst>
              <a:ext uri="{FF2B5EF4-FFF2-40B4-BE49-F238E27FC236}">
                <a16:creationId xmlns:a16="http://schemas.microsoft.com/office/drawing/2014/main" id="{144E66DC-0459-4B57-A781-5E98744C40FA}"/>
              </a:ext>
            </a:extLst>
          </p:cNvPr>
          <p:cNvPicPr>
            <a:picLocks noChangeAspect="1"/>
          </p:cNvPicPr>
          <p:nvPr/>
        </p:nvPicPr>
        <p:blipFill rotWithShape="1">
          <a:blip r:embed="rId2"/>
          <a:srcRect l="9997" r="21413" b="2"/>
          <a:stretch/>
        </p:blipFill>
        <p:spPr>
          <a:xfrm>
            <a:off x="4648200" y="1600201"/>
            <a:ext cx="4038600" cy="3989040"/>
          </a:xfrm>
          <a:prstGeom prst="rect">
            <a:avLst/>
          </a:prstGeom>
          <a:noFill/>
        </p:spPr>
      </p:pic>
    </p:spTree>
    <p:extLst>
      <p:ext uri="{BB962C8B-B14F-4D97-AF65-F5344CB8AC3E}">
        <p14:creationId xmlns:p14="http://schemas.microsoft.com/office/powerpoint/2010/main" val="4136851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normAutofit/>
          </a:bodyPr>
          <a:lstStyle/>
          <a:p>
            <a:r>
              <a:rPr lang="en-GB" sz="3200" dirty="0"/>
              <a:t>Bibliography</a:t>
            </a:r>
            <a:endParaRPr lang="en-US" sz="3200" dirty="0"/>
          </a:p>
        </p:txBody>
      </p:sp>
      <p:sp>
        <p:nvSpPr>
          <p:cNvPr id="2" name="TextBox 1">
            <a:extLst>
              <a:ext uri="{FF2B5EF4-FFF2-40B4-BE49-F238E27FC236}">
                <a16:creationId xmlns:a16="http://schemas.microsoft.com/office/drawing/2014/main" id="{D31DE150-B67E-4399-9C0F-D73C57D9EBCD}"/>
              </a:ext>
            </a:extLst>
          </p:cNvPr>
          <p:cNvSpPr txBox="1"/>
          <p:nvPr/>
        </p:nvSpPr>
        <p:spPr>
          <a:xfrm>
            <a:off x="924935" y="1339695"/>
            <a:ext cx="7772399"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400" dirty="0">
                <a:ea typeface="+mn-lt"/>
                <a:cs typeface="+mn-lt"/>
              </a:rPr>
              <a:t>C. Dominik </a:t>
            </a:r>
            <a:r>
              <a:rPr lang="en-GB" sz="1400" dirty="0" err="1">
                <a:ea typeface="+mn-lt"/>
                <a:cs typeface="+mn-lt"/>
              </a:rPr>
              <a:t>Güss</a:t>
            </a:r>
            <a:r>
              <a:rPr lang="en-GB" sz="1400" dirty="0">
                <a:ea typeface="+mn-lt"/>
                <a:cs typeface="+mn-lt"/>
              </a:rPr>
              <a:t>, Madison Lee Burger &amp; Dietrich Dörner, 2017. The Role of Motivation in Complex Problem Solving. </a:t>
            </a:r>
            <a:r>
              <a:rPr lang="en-GB" sz="1400" i="1" dirty="0">
                <a:ea typeface="+mn-lt"/>
                <a:cs typeface="+mn-lt"/>
              </a:rPr>
              <a:t>Frontiers in psychology</a:t>
            </a:r>
            <a:r>
              <a:rPr lang="en-GB" sz="1400" dirty="0">
                <a:ea typeface="+mn-lt"/>
                <a:cs typeface="+mn-lt"/>
              </a:rPr>
              <a:t>, 8(MAY), p.851</a:t>
            </a:r>
            <a:endParaRPr lang="en-US" sz="1400"/>
          </a:p>
          <a:p>
            <a:pPr marL="285750" indent="-285750">
              <a:buFont typeface="Arial"/>
              <a:buChar char="•"/>
            </a:pPr>
            <a:endParaRPr lang="en-GB" sz="1400" dirty="0"/>
          </a:p>
          <a:p>
            <a:pPr marL="285750" indent="-285750">
              <a:buFont typeface="Arial"/>
              <a:buChar char="•"/>
            </a:pPr>
            <a:r>
              <a:rPr lang="en-GB" sz="1400" dirty="0" err="1"/>
              <a:t>Mcloed</a:t>
            </a:r>
            <a:r>
              <a:rPr lang="en-GB" sz="1400" dirty="0"/>
              <a:t>, S, 2020. 'Maslow's Hierarchy of Needs' available at: </a:t>
            </a:r>
            <a:r>
              <a:rPr lang="en-GB" sz="1400" dirty="0">
                <a:ea typeface="+mn-lt"/>
                <a:cs typeface="+mn-lt"/>
                <a:hlinkClick r:id="rId3"/>
              </a:rPr>
              <a:t>https://www.simplypsychology.org/maslow.html</a:t>
            </a:r>
            <a:endParaRPr lang="en-GB" sz="1400">
              <a:ea typeface="+mn-lt"/>
              <a:cs typeface="+mn-lt"/>
            </a:endParaRPr>
          </a:p>
          <a:p>
            <a:pPr marL="285750" indent="-285750">
              <a:buFont typeface="Arial"/>
              <a:buChar char="•"/>
            </a:pPr>
            <a:endParaRPr lang="en-GB" sz="1400" dirty="0">
              <a:ea typeface="+mn-lt"/>
              <a:cs typeface="+mn-lt"/>
            </a:endParaRPr>
          </a:p>
          <a:p>
            <a:pPr marL="285750" indent="-285750">
              <a:buFont typeface="Arial"/>
              <a:buChar char="•"/>
            </a:pPr>
            <a:endParaRPr lang="en-GB" sz="1400" dirty="0">
              <a:ea typeface="+mn-lt"/>
              <a:cs typeface="+mn-lt"/>
            </a:endParaRPr>
          </a:p>
          <a:p>
            <a:pPr marL="285750" indent="-285750">
              <a:buFont typeface="Arial"/>
              <a:buChar char="•"/>
            </a:pPr>
            <a:r>
              <a:rPr lang="en-GB" sz="1400" dirty="0">
                <a:ea typeface="+mn-lt"/>
                <a:cs typeface="+mn-lt"/>
              </a:rPr>
              <a:t>Stott, C. &amp; Radburn, M., 2020. Understanding crowd conflict: social context, psychology and policing. </a:t>
            </a:r>
            <a:r>
              <a:rPr lang="en-GB" sz="1400" i="1" dirty="0">
                <a:ea typeface="+mn-lt"/>
                <a:cs typeface="+mn-lt"/>
              </a:rPr>
              <a:t>Current Opinion in Psychology</a:t>
            </a:r>
            <a:r>
              <a:rPr lang="en-GB" sz="1400" dirty="0">
                <a:ea typeface="+mn-lt"/>
                <a:cs typeface="+mn-lt"/>
              </a:rPr>
              <a:t>, 35, pp.76–80</a:t>
            </a:r>
            <a:endParaRPr lang="en-GB" sz="1400" dirty="0"/>
          </a:p>
          <a:p>
            <a:pPr marL="285750" indent="-285750">
              <a:buFont typeface="Arial"/>
              <a:buChar char="•"/>
            </a:pPr>
            <a:endParaRPr lang="en-GB" sz="1400" dirty="0">
              <a:ea typeface="+mn-lt"/>
              <a:cs typeface="+mn-lt"/>
            </a:endParaRPr>
          </a:p>
          <a:p>
            <a:pPr marL="285750" indent="-285750">
              <a:buFont typeface="Arial"/>
              <a:buChar char="•"/>
            </a:pPr>
            <a:r>
              <a:rPr lang="en-GB" sz="1400" dirty="0">
                <a:ea typeface="+mn-lt"/>
                <a:cs typeface="+mn-lt"/>
              </a:rPr>
              <a:t>Akers, M. &amp; Grover P, 2018 'What is Emotional Intelligence (EQ) available at: </a:t>
            </a:r>
            <a:r>
              <a:rPr lang="en-GB" sz="1400" dirty="0">
                <a:ea typeface="+mn-lt"/>
                <a:cs typeface="+mn-lt"/>
                <a:hlinkClick r:id="rId4"/>
              </a:rPr>
              <a:t>https://psychocentral.com/lib/what-is-emotional</a:t>
            </a:r>
            <a:r>
              <a:rPr lang="en-GB" sz="1400" dirty="0">
                <a:ea typeface="+mn-lt"/>
                <a:cs typeface="+mn-lt"/>
              </a:rPr>
              <a:t>-intelligence-eq/</a:t>
            </a:r>
          </a:p>
          <a:p>
            <a:pPr marL="285750" indent="-285750">
              <a:buFont typeface="Arial"/>
              <a:buChar char="•"/>
            </a:pPr>
            <a:endParaRPr lang="en-GB" sz="1400" dirty="0">
              <a:ea typeface="+mn-lt"/>
              <a:cs typeface="+mn-lt"/>
            </a:endParaRPr>
          </a:p>
          <a:p>
            <a:pPr marL="285750" indent="-285750">
              <a:buFont typeface="Arial"/>
              <a:buChar char="•"/>
            </a:pPr>
            <a:r>
              <a:rPr lang="en-GB" sz="1400" dirty="0">
                <a:ea typeface="+mn-lt"/>
                <a:cs typeface="+mn-lt"/>
              </a:rPr>
              <a:t>Roberts, Richard D, Matthews, Gerald &amp; </a:t>
            </a:r>
            <a:r>
              <a:rPr lang="en-GB" sz="1400" dirty="0" err="1">
                <a:ea typeface="+mn-lt"/>
                <a:cs typeface="+mn-lt"/>
              </a:rPr>
              <a:t>Zeidner</a:t>
            </a:r>
            <a:r>
              <a:rPr lang="en-GB" sz="1400" dirty="0">
                <a:ea typeface="+mn-lt"/>
                <a:cs typeface="+mn-lt"/>
              </a:rPr>
              <a:t>, Moshe, 2007. </a:t>
            </a:r>
            <a:r>
              <a:rPr lang="en-GB" sz="1400" i="1" dirty="0">
                <a:ea typeface="+mn-lt"/>
                <a:cs typeface="+mn-lt"/>
              </a:rPr>
              <a:t>The science of emotional intelligence : knowns and unknowns</a:t>
            </a:r>
            <a:r>
              <a:rPr lang="en-GB" sz="1400" dirty="0">
                <a:ea typeface="+mn-lt"/>
                <a:cs typeface="+mn-lt"/>
              </a:rPr>
              <a:t>, Oxford: Oxford University Press.</a:t>
            </a:r>
          </a:p>
          <a:p>
            <a:pPr marL="285750" indent="-285750">
              <a:buFont typeface="Arial"/>
              <a:buChar char="•"/>
            </a:pPr>
            <a:endParaRPr lang="en-GB" sz="1400" dirty="0">
              <a:ea typeface="+mn-lt"/>
              <a:cs typeface="+mn-lt"/>
            </a:endParaRPr>
          </a:p>
          <a:p>
            <a:pPr marL="285750" indent="-285750">
              <a:buFont typeface="Arial"/>
              <a:buChar char="•"/>
            </a:pPr>
            <a:r>
              <a:rPr lang="en-GB" sz="1400" dirty="0">
                <a:ea typeface="+mn-lt"/>
                <a:cs typeface="+mn-lt"/>
              </a:rPr>
              <a:t>Stott, C. &amp; Drury, J., 2017. Contemporary understanding of riots: Classical crowd psychology, ideology and the social identity approach. </a:t>
            </a:r>
            <a:r>
              <a:rPr lang="en-GB" sz="1400" i="1" dirty="0">
                <a:ea typeface="+mn-lt"/>
                <a:cs typeface="+mn-lt"/>
              </a:rPr>
              <a:t>Public Understanding of Science</a:t>
            </a:r>
            <a:r>
              <a:rPr lang="en-GB" sz="1400" dirty="0">
                <a:ea typeface="+mn-lt"/>
                <a:cs typeface="+mn-lt"/>
              </a:rPr>
              <a:t>, 26(1), pp.2–14</a:t>
            </a:r>
          </a:p>
          <a:p>
            <a:pPr marL="285750" indent="-285750">
              <a:buFont typeface="Arial"/>
              <a:buChar char="•"/>
            </a:pPr>
            <a:endParaRPr lang="en-GB" sz="1600" dirty="0">
              <a:ea typeface="+mn-lt"/>
              <a:cs typeface="+mn-lt"/>
            </a:endParaRPr>
          </a:p>
          <a:p>
            <a:pPr marL="285750" indent="-285750">
              <a:buFont typeface="Arial"/>
              <a:buChar char="•"/>
            </a:pPr>
            <a:endParaRPr lang="en-GB" sz="1600" dirty="0">
              <a:ea typeface="+mn-lt"/>
              <a:cs typeface="+mn-lt"/>
            </a:endParaRPr>
          </a:p>
          <a:p>
            <a:endParaRPr lang="en-GB" sz="1600" dirty="0">
              <a:ea typeface="+mn-lt"/>
              <a:cs typeface="+mn-lt"/>
            </a:endParaRPr>
          </a:p>
          <a:p>
            <a:endParaRPr lang="en-GB" sz="1600" dirty="0">
              <a:ea typeface="+mn-lt"/>
              <a:cs typeface="+mn-lt"/>
            </a:endParaRPr>
          </a:p>
          <a:p>
            <a:endParaRPr lang="en-GB" sz="1600" dirty="0">
              <a:ea typeface="+mn-lt"/>
              <a:cs typeface="+mn-lt"/>
            </a:endParaRPr>
          </a:p>
          <a:p>
            <a:endParaRPr lang="en-GB" sz="1600" dirty="0">
              <a:ea typeface="+mn-lt"/>
              <a:cs typeface="+mn-lt"/>
            </a:endParaRPr>
          </a:p>
          <a:p>
            <a:endParaRPr lang="en-GB" sz="1600" dirty="0">
              <a:ea typeface="+mn-lt"/>
              <a:cs typeface="+mn-lt"/>
            </a:endParaRPr>
          </a:p>
        </p:txBody>
      </p:sp>
    </p:spTree>
    <p:extLst>
      <p:ext uri="{BB962C8B-B14F-4D97-AF65-F5344CB8AC3E}">
        <p14:creationId xmlns:p14="http://schemas.microsoft.com/office/powerpoint/2010/main" val="1700309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398889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832989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587967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92411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6342228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7520892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42182357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430630832"/>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4EC8029807A2946B625B0D114BCF650" ma:contentTypeVersion="12" ma:contentTypeDescription="Create a new document." ma:contentTypeScope="" ma:versionID="a6865cf35ac3fa4d2eba64820c5d7ea5">
  <xsd:schema xmlns:xsd="http://www.w3.org/2001/XMLSchema" xmlns:xs="http://www.w3.org/2001/XMLSchema" xmlns:p="http://schemas.microsoft.com/office/2006/metadata/properties" xmlns:ns2="2e89cfda-a374-4413-9f0d-8b601eddeb70" xmlns:ns3="1ecf5648-3750-43f5-867d-bfaa16e6e17e" targetNamespace="http://schemas.microsoft.com/office/2006/metadata/properties" ma:root="true" ma:fieldsID="970de7c6851c97a7d95ccd6dac2a1142" ns2:_="" ns3:_="">
    <xsd:import namespace="2e89cfda-a374-4413-9f0d-8b601eddeb70"/>
    <xsd:import namespace="1ecf5648-3750-43f5-867d-bfaa16e6e17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89cfda-a374-4413-9f0d-8b601eddeb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cf5648-3750-43f5-867d-bfaa16e6e17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C81E64F-6D2E-4C97-905B-2403E22F7EB8}">
  <ds:schemaRefs>
    <ds:schemaRef ds:uri="http://schemas.microsoft.com/sharepoint/v3/contenttype/forms"/>
  </ds:schemaRefs>
</ds:datastoreItem>
</file>

<file path=customXml/itemProps2.xml><?xml version="1.0" encoding="utf-8"?>
<ds:datastoreItem xmlns:ds="http://schemas.openxmlformats.org/officeDocument/2006/customXml" ds:itemID="{9F9697DB-5CA7-41C9-83BD-DAA45911AE0A}">
  <ds:schemaRefs>
    <ds:schemaRef ds:uri="1ecf5648-3750-43f5-867d-bfaa16e6e17e"/>
    <ds:schemaRef ds:uri="2e89cfda-a374-4413-9f0d-8b601eddeb7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DA0CDED-E7C0-4778-89DC-F75DE928FF50}">
  <ds:schemaRefs>
    <ds:schemaRef ds:uri="085339e8-869b-4c3a-a446-745e05ea898f"/>
    <ds:schemaRef ds:uri="5cce672a-2249-4bca-ab09-8f7b37c30eb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Theme1.thmx first page pp</Template>
  <Application>Microsoft Office PowerPoint</Application>
  <PresentationFormat>On-screen Show (4:3)</PresentationFormat>
  <Slides>17</Slides>
  <Notes>15</Notes>
  <HiddenSlides>8</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Theme1.thmx first page pp</vt:lpstr>
      <vt:lpstr>Response Policing Part 1</vt:lpstr>
      <vt:lpstr>PowerPoint Presentation</vt:lpstr>
      <vt:lpstr>Maslow's Hierarchy of Needs</vt:lpstr>
      <vt:lpstr>PowerPoint Presentation</vt:lpstr>
      <vt:lpstr>PowerPoint Presentation</vt:lpstr>
      <vt:lpstr>PowerPoint Presentation</vt:lpstr>
      <vt:lpstr>PowerPoint Presentation</vt:lpstr>
      <vt:lpstr>Crowd psychology</vt:lpstr>
      <vt:lpstr>Bibliography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Lecuter</dc:title>
  <dc:creator>jane davies thomas</dc:creator>
  <cp:revision>766</cp:revision>
  <dcterms:created xsi:type="dcterms:W3CDTF">2020-01-03T17:59:45Z</dcterms:created>
  <dcterms:modified xsi:type="dcterms:W3CDTF">2020-07-23T08:37:38Z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0x01010054EC8029807A2946B625B0D114BCF650</vt:lpwstr>
  </property>
</Properties>
</file>