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2jZy2BkmJlYQ9EBZTCv44A&amp;pid=OfficeInsert" ContentType="image/jpeg"/>
  <Default Extension="jpg&amp;ehk=KfmTlxPxSWHDrqkNGBO7qQ&amp;pid=OfficeInsert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3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4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7"/>
  </p:notesMasterIdLst>
  <p:sldIdLst>
    <p:sldId id="256" r:id="rId2"/>
    <p:sldId id="306" r:id="rId3"/>
    <p:sldId id="307" r:id="rId4"/>
    <p:sldId id="587" r:id="rId5"/>
    <p:sldId id="257" r:id="rId6"/>
    <p:sldId id="258" r:id="rId7"/>
    <p:sldId id="259" r:id="rId8"/>
    <p:sldId id="591" r:id="rId9"/>
    <p:sldId id="260" r:id="rId10"/>
    <p:sldId id="265" r:id="rId11"/>
    <p:sldId id="263" r:id="rId12"/>
    <p:sldId id="264" r:id="rId13"/>
    <p:sldId id="267" r:id="rId14"/>
    <p:sldId id="269" r:id="rId15"/>
    <p:sldId id="585" r:id="rId16"/>
    <p:sldId id="586" r:id="rId17"/>
    <p:sldId id="577" r:id="rId18"/>
    <p:sldId id="270" r:id="rId19"/>
    <p:sldId id="588" r:id="rId20"/>
    <p:sldId id="271" r:id="rId21"/>
    <p:sldId id="272" r:id="rId22"/>
    <p:sldId id="273" r:id="rId23"/>
    <p:sldId id="578" r:id="rId24"/>
    <p:sldId id="274" r:id="rId25"/>
    <p:sldId id="579" r:id="rId26"/>
    <p:sldId id="275" r:id="rId27"/>
    <p:sldId id="276" r:id="rId28"/>
    <p:sldId id="277" r:id="rId29"/>
    <p:sldId id="278" r:id="rId30"/>
    <p:sldId id="589" r:id="rId31"/>
    <p:sldId id="580" r:id="rId32"/>
    <p:sldId id="279" r:id="rId33"/>
    <p:sldId id="280" r:id="rId34"/>
    <p:sldId id="281" r:id="rId35"/>
    <p:sldId id="590" r:id="rId36"/>
    <p:sldId id="282" r:id="rId37"/>
    <p:sldId id="283" r:id="rId38"/>
    <p:sldId id="284" r:id="rId39"/>
    <p:sldId id="285" r:id="rId40"/>
    <p:sldId id="286" r:id="rId41"/>
    <p:sldId id="583" r:id="rId42"/>
    <p:sldId id="287" r:id="rId43"/>
    <p:sldId id="288" r:id="rId44"/>
    <p:sldId id="296" r:id="rId45"/>
    <p:sldId id="582" r:id="rId46"/>
    <p:sldId id="289" r:id="rId47"/>
    <p:sldId id="290" r:id="rId48"/>
    <p:sldId id="584" r:id="rId49"/>
    <p:sldId id="592" r:id="rId50"/>
    <p:sldId id="291" r:id="rId51"/>
    <p:sldId id="292" r:id="rId52"/>
    <p:sldId id="293" r:id="rId53"/>
    <p:sldId id="294" r:id="rId54"/>
    <p:sldId id="295" r:id="rId55"/>
    <p:sldId id="581" r:id="rId5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81" autoAdjust="0"/>
    <p:restoredTop sz="94660"/>
  </p:normalViewPr>
  <p:slideViewPr>
    <p:cSldViewPr snapToGrid="0">
      <p:cViewPr varScale="1">
        <p:scale>
          <a:sx n="98" d="100"/>
          <a:sy n="98" d="100"/>
        </p:scale>
        <p:origin x="71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84" d="100"/>
          <a:sy n="184" d="100"/>
        </p:scale>
        <p:origin x="816" y="-255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31D87-69EB-4ACB-A12E-72BC5ECBBC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8A21A0F-5B72-4BFB-AA7C-615221014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To understand the main concepts of thematic analysis</a:t>
          </a:r>
          <a:endParaRPr lang="en-US" dirty="0"/>
        </a:p>
      </dgm:t>
    </dgm:pt>
    <dgm:pt modelId="{A02CB69D-DE8A-43CA-BDA8-DAA3EC807F45}" type="parTrans" cxnId="{91440999-D76B-4557-B458-47C50A141F67}">
      <dgm:prSet/>
      <dgm:spPr/>
      <dgm:t>
        <a:bodyPr/>
        <a:lstStyle/>
        <a:p>
          <a:endParaRPr lang="en-US"/>
        </a:p>
      </dgm:t>
    </dgm:pt>
    <dgm:pt modelId="{E7F989C9-A206-4798-A374-D739836F44C9}" type="sibTrans" cxnId="{91440999-D76B-4557-B458-47C50A141F67}">
      <dgm:prSet/>
      <dgm:spPr/>
      <dgm:t>
        <a:bodyPr/>
        <a:lstStyle/>
        <a:p>
          <a:endParaRPr lang="en-US"/>
        </a:p>
      </dgm:t>
    </dgm:pt>
    <dgm:pt modelId="{94760AD0-2B62-415E-A057-AC6E7E56D7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be able to thematically analyse research data</a:t>
          </a:r>
          <a:endParaRPr lang="en-US"/>
        </a:p>
      </dgm:t>
    </dgm:pt>
    <dgm:pt modelId="{5C633AE9-5451-45B1-A362-C1BEA53EC6CA}" type="parTrans" cxnId="{924F50F8-C634-4442-92E0-A0F32C40F5F5}">
      <dgm:prSet/>
      <dgm:spPr/>
      <dgm:t>
        <a:bodyPr/>
        <a:lstStyle/>
        <a:p>
          <a:endParaRPr lang="en-US"/>
        </a:p>
      </dgm:t>
    </dgm:pt>
    <dgm:pt modelId="{B9B46021-B3AB-43E8-819F-B808EEA6B81D}" type="sibTrans" cxnId="{924F50F8-C634-4442-92E0-A0F32C40F5F5}">
      <dgm:prSet/>
      <dgm:spPr/>
      <dgm:t>
        <a:bodyPr/>
        <a:lstStyle/>
        <a:p>
          <a:endParaRPr lang="en-US"/>
        </a:p>
      </dgm:t>
    </dgm:pt>
    <dgm:pt modelId="{9C0E5D02-73F5-4A1F-9149-6E51D5298EEA}" type="pres">
      <dgm:prSet presAssocID="{B6A31D87-69EB-4ACB-A12E-72BC5ECBBC07}" presName="root" presStyleCnt="0">
        <dgm:presLayoutVars>
          <dgm:dir/>
          <dgm:resizeHandles val="exact"/>
        </dgm:presLayoutVars>
      </dgm:prSet>
      <dgm:spPr/>
    </dgm:pt>
    <dgm:pt modelId="{E5237B39-D555-4E87-98D7-8D05C39F1554}" type="pres">
      <dgm:prSet presAssocID="{18A21A0F-5B72-4BFB-AA7C-615221014E2D}" presName="compNode" presStyleCnt="0"/>
      <dgm:spPr/>
    </dgm:pt>
    <dgm:pt modelId="{82C1419D-AEB3-4C35-9B8D-16F13DABA69B}" type="pres">
      <dgm:prSet presAssocID="{18A21A0F-5B72-4BFB-AA7C-615221014E2D}" presName="iconBgRect" presStyleLbl="bgShp" presStyleIdx="0" presStyleCnt="2"/>
      <dgm:spPr/>
    </dgm:pt>
    <dgm:pt modelId="{7084CCAE-4BA8-4574-A4A8-3F2BE24BF37B}" type="pres">
      <dgm:prSet presAssocID="{18A21A0F-5B72-4BFB-AA7C-615221014E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45A035-A3C2-432B-A8A5-DB69EDFD12E5}" type="pres">
      <dgm:prSet presAssocID="{18A21A0F-5B72-4BFB-AA7C-615221014E2D}" presName="spaceRect" presStyleCnt="0"/>
      <dgm:spPr/>
    </dgm:pt>
    <dgm:pt modelId="{B55E1689-0A85-40CF-AB7B-CAC17681D999}" type="pres">
      <dgm:prSet presAssocID="{18A21A0F-5B72-4BFB-AA7C-615221014E2D}" presName="textRect" presStyleLbl="revTx" presStyleIdx="0" presStyleCnt="2">
        <dgm:presLayoutVars>
          <dgm:chMax val="1"/>
          <dgm:chPref val="1"/>
        </dgm:presLayoutVars>
      </dgm:prSet>
      <dgm:spPr/>
    </dgm:pt>
    <dgm:pt modelId="{E4830FA9-4968-4C6B-B655-AB775A750759}" type="pres">
      <dgm:prSet presAssocID="{E7F989C9-A206-4798-A374-D739836F44C9}" presName="sibTrans" presStyleCnt="0"/>
      <dgm:spPr/>
    </dgm:pt>
    <dgm:pt modelId="{6984216D-8F92-47EE-A994-162515F297AA}" type="pres">
      <dgm:prSet presAssocID="{94760AD0-2B62-415E-A057-AC6E7E56D773}" presName="compNode" presStyleCnt="0"/>
      <dgm:spPr/>
    </dgm:pt>
    <dgm:pt modelId="{02EEA137-8E03-485D-BD38-0C6D6568667F}" type="pres">
      <dgm:prSet presAssocID="{94760AD0-2B62-415E-A057-AC6E7E56D773}" presName="iconBgRect" presStyleLbl="bgShp" presStyleIdx="1" presStyleCnt="2"/>
      <dgm:spPr/>
    </dgm:pt>
    <dgm:pt modelId="{40A32F11-D892-4D4B-B217-CDE36B6A9633}" type="pres">
      <dgm:prSet presAssocID="{94760AD0-2B62-415E-A057-AC6E7E56D7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6AC8866-4BA1-4BEA-B7A9-DA3F733FB49C}" type="pres">
      <dgm:prSet presAssocID="{94760AD0-2B62-415E-A057-AC6E7E56D773}" presName="spaceRect" presStyleCnt="0"/>
      <dgm:spPr/>
    </dgm:pt>
    <dgm:pt modelId="{3DE125DF-0DAC-4918-8614-3ED41CE94677}" type="pres">
      <dgm:prSet presAssocID="{94760AD0-2B62-415E-A057-AC6E7E56D77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0EF929-620F-4353-A234-F2302B06EF4F}" type="presOf" srcId="{B6A31D87-69EB-4ACB-A12E-72BC5ECBBC07}" destId="{9C0E5D02-73F5-4A1F-9149-6E51D5298EEA}" srcOrd="0" destOrd="0" presId="urn:microsoft.com/office/officeart/2018/5/layout/IconCircleLabelList"/>
    <dgm:cxn modelId="{4EFD2043-7712-4D0E-9D50-95FCC57CA968}" type="presOf" srcId="{18A21A0F-5B72-4BFB-AA7C-615221014E2D}" destId="{B55E1689-0A85-40CF-AB7B-CAC17681D999}" srcOrd="0" destOrd="0" presId="urn:microsoft.com/office/officeart/2018/5/layout/IconCircleLabelList"/>
    <dgm:cxn modelId="{91440999-D76B-4557-B458-47C50A141F67}" srcId="{B6A31D87-69EB-4ACB-A12E-72BC5ECBBC07}" destId="{18A21A0F-5B72-4BFB-AA7C-615221014E2D}" srcOrd="0" destOrd="0" parTransId="{A02CB69D-DE8A-43CA-BDA8-DAA3EC807F45}" sibTransId="{E7F989C9-A206-4798-A374-D739836F44C9}"/>
    <dgm:cxn modelId="{5AB7D1F0-7927-48F9-9D76-D1983921D15C}" type="presOf" srcId="{94760AD0-2B62-415E-A057-AC6E7E56D773}" destId="{3DE125DF-0DAC-4918-8614-3ED41CE94677}" srcOrd="0" destOrd="0" presId="urn:microsoft.com/office/officeart/2018/5/layout/IconCircleLabelList"/>
    <dgm:cxn modelId="{924F50F8-C634-4442-92E0-A0F32C40F5F5}" srcId="{B6A31D87-69EB-4ACB-A12E-72BC5ECBBC07}" destId="{94760AD0-2B62-415E-A057-AC6E7E56D773}" srcOrd="1" destOrd="0" parTransId="{5C633AE9-5451-45B1-A362-C1BEA53EC6CA}" sibTransId="{B9B46021-B3AB-43E8-819F-B808EEA6B81D}"/>
    <dgm:cxn modelId="{BF4D95F9-9336-474B-8993-FA88D9EA20A8}" type="presParOf" srcId="{9C0E5D02-73F5-4A1F-9149-6E51D5298EEA}" destId="{E5237B39-D555-4E87-98D7-8D05C39F1554}" srcOrd="0" destOrd="0" presId="urn:microsoft.com/office/officeart/2018/5/layout/IconCircleLabelList"/>
    <dgm:cxn modelId="{B6085A50-0438-4943-AED0-689A41676A42}" type="presParOf" srcId="{E5237B39-D555-4E87-98D7-8D05C39F1554}" destId="{82C1419D-AEB3-4C35-9B8D-16F13DABA69B}" srcOrd="0" destOrd="0" presId="urn:microsoft.com/office/officeart/2018/5/layout/IconCircleLabelList"/>
    <dgm:cxn modelId="{F6527289-72CF-4F96-B0AE-75AE01477CC0}" type="presParOf" srcId="{E5237B39-D555-4E87-98D7-8D05C39F1554}" destId="{7084CCAE-4BA8-4574-A4A8-3F2BE24BF37B}" srcOrd="1" destOrd="0" presId="urn:microsoft.com/office/officeart/2018/5/layout/IconCircleLabelList"/>
    <dgm:cxn modelId="{8F253DF7-E5B1-4B1D-B2ED-A66D1D4D0EE6}" type="presParOf" srcId="{E5237B39-D555-4E87-98D7-8D05C39F1554}" destId="{B745A035-A3C2-432B-A8A5-DB69EDFD12E5}" srcOrd="2" destOrd="0" presId="urn:microsoft.com/office/officeart/2018/5/layout/IconCircleLabelList"/>
    <dgm:cxn modelId="{1D9F997F-9C3E-442A-BF19-E21119D5EBB6}" type="presParOf" srcId="{E5237B39-D555-4E87-98D7-8D05C39F1554}" destId="{B55E1689-0A85-40CF-AB7B-CAC17681D999}" srcOrd="3" destOrd="0" presId="urn:microsoft.com/office/officeart/2018/5/layout/IconCircleLabelList"/>
    <dgm:cxn modelId="{9F5C12A4-7986-4F4B-A09E-802E806ACD55}" type="presParOf" srcId="{9C0E5D02-73F5-4A1F-9149-6E51D5298EEA}" destId="{E4830FA9-4968-4C6B-B655-AB775A750759}" srcOrd="1" destOrd="0" presId="urn:microsoft.com/office/officeart/2018/5/layout/IconCircleLabelList"/>
    <dgm:cxn modelId="{F0F5C6A2-94E9-448B-810D-C677E303DA9E}" type="presParOf" srcId="{9C0E5D02-73F5-4A1F-9149-6E51D5298EEA}" destId="{6984216D-8F92-47EE-A994-162515F297AA}" srcOrd="2" destOrd="0" presId="urn:microsoft.com/office/officeart/2018/5/layout/IconCircleLabelList"/>
    <dgm:cxn modelId="{EE4A2DBC-8181-47E6-8B80-5732B7175FFD}" type="presParOf" srcId="{6984216D-8F92-47EE-A994-162515F297AA}" destId="{02EEA137-8E03-485D-BD38-0C6D6568667F}" srcOrd="0" destOrd="0" presId="urn:microsoft.com/office/officeart/2018/5/layout/IconCircleLabelList"/>
    <dgm:cxn modelId="{9B4E93F3-26ED-4329-8608-7F31116B9FB0}" type="presParOf" srcId="{6984216D-8F92-47EE-A994-162515F297AA}" destId="{40A32F11-D892-4D4B-B217-CDE36B6A9633}" srcOrd="1" destOrd="0" presId="urn:microsoft.com/office/officeart/2018/5/layout/IconCircleLabelList"/>
    <dgm:cxn modelId="{8158E7A6-978E-4438-856A-014164DDDC6A}" type="presParOf" srcId="{6984216D-8F92-47EE-A994-162515F297AA}" destId="{D6AC8866-4BA1-4BEA-B7A9-DA3F733FB49C}" srcOrd="2" destOrd="0" presId="urn:microsoft.com/office/officeart/2018/5/layout/IconCircleLabelList"/>
    <dgm:cxn modelId="{DAC22A0D-A56F-4B2D-A350-E3951158FAC7}" type="presParOf" srcId="{6984216D-8F92-47EE-A994-162515F297AA}" destId="{3DE125DF-0DAC-4918-8614-3ED41CE9467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17C04E-735B-4F91-9B7B-FAA8A43E8E2D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accent6_4" csCatId="accent6"/>
      <dgm:spPr/>
      <dgm:t>
        <a:bodyPr/>
        <a:lstStyle/>
        <a:p>
          <a:endParaRPr lang="en-US"/>
        </a:p>
      </dgm:t>
    </dgm:pt>
    <dgm:pt modelId="{7DC0ED0C-B5B4-4C2D-80A5-FA6E4879BA0D}">
      <dgm:prSet/>
      <dgm:spPr/>
      <dgm:t>
        <a:bodyPr/>
        <a:lstStyle/>
        <a:p>
          <a:r>
            <a:rPr lang="en-US"/>
            <a:t>Transcribe</a:t>
          </a:r>
        </a:p>
      </dgm:t>
    </dgm:pt>
    <dgm:pt modelId="{0692FF08-A1EC-4211-AED5-6EA17FDBEA99}" type="parTrans" cxnId="{78D01D8F-D134-4B78-95CA-F0B2C78349B0}">
      <dgm:prSet/>
      <dgm:spPr/>
      <dgm:t>
        <a:bodyPr/>
        <a:lstStyle/>
        <a:p>
          <a:endParaRPr lang="en-US"/>
        </a:p>
      </dgm:t>
    </dgm:pt>
    <dgm:pt modelId="{5487F1A9-BD70-4F89-9C3A-7D15B47A8841}" type="sibTrans" cxnId="{78D01D8F-D134-4B78-95CA-F0B2C78349B0}">
      <dgm:prSet/>
      <dgm:spPr/>
      <dgm:t>
        <a:bodyPr/>
        <a:lstStyle/>
        <a:p>
          <a:endParaRPr lang="en-US"/>
        </a:p>
      </dgm:t>
    </dgm:pt>
    <dgm:pt modelId="{86FECF4C-9A87-4BC7-AC5E-05C9CD13EEA3}">
      <dgm:prSet/>
      <dgm:spPr/>
      <dgm:t>
        <a:bodyPr/>
        <a:lstStyle/>
        <a:p>
          <a:r>
            <a:rPr lang="en-US"/>
            <a:t>Transcribe your recording</a:t>
          </a:r>
        </a:p>
      </dgm:t>
    </dgm:pt>
    <dgm:pt modelId="{A387B2F1-1590-4634-9DC6-C2075AB86CF7}" type="parTrans" cxnId="{9769FC6D-FB7A-4422-B463-3EF6BFED4CF5}">
      <dgm:prSet/>
      <dgm:spPr/>
      <dgm:t>
        <a:bodyPr/>
        <a:lstStyle/>
        <a:p>
          <a:endParaRPr lang="en-US"/>
        </a:p>
      </dgm:t>
    </dgm:pt>
    <dgm:pt modelId="{5537163F-0EBC-4E45-AE61-68C2A43820E4}" type="sibTrans" cxnId="{9769FC6D-FB7A-4422-B463-3EF6BFED4CF5}">
      <dgm:prSet/>
      <dgm:spPr/>
      <dgm:t>
        <a:bodyPr/>
        <a:lstStyle/>
        <a:p>
          <a:endParaRPr lang="en-US"/>
        </a:p>
      </dgm:t>
    </dgm:pt>
    <dgm:pt modelId="{6DA09532-23E5-4B4C-80CA-C4D29F8EC7C0}">
      <dgm:prSet/>
      <dgm:spPr/>
      <dgm:t>
        <a:bodyPr/>
        <a:lstStyle/>
        <a:p>
          <a:r>
            <a:rPr lang="en-US"/>
            <a:t>Read through</a:t>
          </a:r>
        </a:p>
      </dgm:t>
    </dgm:pt>
    <dgm:pt modelId="{64D4A25C-4462-4672-81CE-8D869A95DA3B}" type="parTrans" cxnId="{D3868597-B73F-4084-819C-2C2161DCF954}">
      <dgm:prSet/>
      <dgm:spPr/>
      <dgm:t>
        <a:bodyPr/>
        <a:lstStyle/>
        <a:p>
          <a:endParaRPr lang="en-US"/>
        </a:p>
      </dgm:t>
    </dgm:pt>
    <dgm:pt modelId="{B115AC97-66AE-4519-884F-557B734EBBEA}" type="sibTrans" cxnId="{D3868597-B73F-4084-819C-2C2161DCF954}">
      <dgm:prSet/>
      <dgm:spPr/>
      <dgm:t>
        <a:bodyPr/>
        <a:lstStyle/>
        <a:p>
          <a:endParaRPr lang="en-US"/>
        </a:p>
      </dgm:t>
    </dgm:pt>
    <dgm:pt modelId="{48B121E5-8DDC-485B-A769-0DF7E397C9D1}">
      <dgm:prSet/>
      <dgm:spPr/>
      <dgm:t>
        <a:bodyPr/>
        <a:lstStyle/>
        <a:p>
          <a:r>
            <a:rPr lang="en-US"/>
            <a:t>Read through each data item individually</a:t>
          </a:r>
        </a:p>
      </dgm:t>
    </dgm:pt>
    <dgm:pt modelId="{476EF0EE-EC21-419A-8800-333D338E162E}" type="parTrans" cxnId="{AE199192-0568-4C1F-9D66-78CCD021A26B}">
      <dgm:prSet/>
      <dgm:spPr/>
      <dgm:t>
        <a:bodyPr/>
        <a:lstStyle/>
        <a:p>
          <a:endParaRPr lang="en-US"/>
        </a:p>
      </dgm:t>
    </dgm:pt>
    <dgm:pt modelId="{CF684478-B093-46D0-8296-65A2CFA0835B}" type="sibTrans" cxnId="{AE199192-0568-4C1F-9D66-78CCD021A26B}">
      <dgm:prSet/>
      <dgm:spPr/>
      <dgm:t>
        <a:bodyPr/>
        <a:lstStyle/>
        <a:p>
          <a:endParaRPr lang="en-US"/>
        </a:p>
      </dgm:t>
    </dgm:pt>
    <dgm:pt modelId="{F1073694-AD8E-40B5-A08F-55761601C7B9}">
      <dgm:prSet/>
      <dgm:spPr/>
      <dgm:t>
        <a:bodyPr/>
        <a:lstStyle/>
        <a:p>
          <a:r>
            <a:rPr lang="en-US"/>
            <a:t>Note</a:t>
          </a:r>
        </a:p>
      </dgm:t>
    </dgm:pt>
    <dgm:pt modelId="{BA327823-12BD-4E8A-8680-680BBA8E14EC}" type="parTrans" cxnId="{BCE2B947-5B1C-49CA-85A5-0563173BE43A}">
      <dgm:prSet/>
      <dgm:spPr/>
      <dgm:t>
        <a:bodyPr/>
        <a:lstStyle/>
        <a:p>
          <a:endParaRPr lang="en-US"/>
        </a:p>
      </dgm:t>
    </dgm:pt>
    <dgm:pt modelId="{87AAAD47-E73B-4C11-88DD-A21DDCD395CE}" type="sibTrans" cxnId="{BCE2B947-5B1C-49CA-85A5-0563173BE43A}">
      <dgm:prSet/>
      <dgm:spPr/>
      <dgm:t>
        <a:bodyPr/>
        <a:lstStyle/>
        <a:p>
          <a:endParaRPr lang="en-US"/>
        </a:p>
      </dgm:t>
    </dgm:pt>
    <dgm:pt modelId="{5963F34B-2433-4768-9300-0B4D4F2E7979}">
      <dgm:prSet/>
      <dgm:spPr/>
      <dgm:t>
        <a:bodyPr/>
        <a:lstStyle/>
        <a:p>
          <a:r>
            <a:rPr lang="en-US"/>
            <a:t>Note items of interest</a:t>
          </a:r>
        </a:p>
      </dgm:t>
    </dgm:pt>
    <dgm:pt modelId="{452E6975-BAF8-44A9-941A-956C4CD77375}" type="parTrans" cxnId="{600B65BA-12B6-4A73-96A0-A324415863EC}">
      <dgm:prSet/>
      <dgm:spPr/>
      <dgm:t>
        <a:bodyPr/>
        <a:lstStyle/>
        <a:p>
          <a:endParaRPr lang="en-US"/>
        </a:p>
      </dgm:t>
    </dgm:pt>
    <dgm:pt modelId="{7BDB368B-3362-4DB2-9AB1-EE0A3A794CDB}" type="sibTrans" cxnId="{600B65BA-12B6-4A73-96A0-A324415863EC}">
      <dgm:prSet/>
      <dgm:spPr/>
      <dgm:t>
        <a:bodyPr/>
        <a:lstStyle/>
        <a:p>
          <a:endParaRPr lang="en-US"/>
        </a:p>
      </dgm:t>
    </dgm:pt>
    <dgm:pt modelId="{C2752AA0-4FE2-4BE9-B240-B0D94B919686}">
      <dgm:prSet/>
      <dgm:spPr/>
      <dgm:t>
        <a:bodyPr/>
        <a:lstStyle/>
        <a:p>
          <a:r>
            <a:rPr lang="en-US"/>
            <a:t>Try</a:t>
          </a:r>
        </a:p>
      </dgm:t>
    </dgm:pt>
    <dgm:pt modelId="{6AE7B45E-5E88-48AC-B72D-2D84D8093C4C}" type="parTrans" cxnId="{B847DF48-EB41-49F0-B7B5-430F848E6555}">
      <dgm:prSet/>
      <dgm:spPr/>
      <dgm:t>
        <a:bodyPr/>
        <a:lstStyle/>
        <a:p>
          <a:endParaRPr lang="en-US"/>
        </a:p>
      </dgm:t>
    </dgm:pt>
    <dgm:pt modelId="{F3259CF4-AD86-40B0-925B-746113FB175E}" type="sibTrans" cxnId="{B847DF48-EB41-49F0-B7B5-430F848E6555}">
      <dgm:prSet/>
      <dgm:spPr/>
      <dgm:t>
        <a:bodyPr/>
        <a:lstStyle/>
        <a:p>
          <a:endParaRPr lang="en-US"/>
        </a:p>
      </dgm:t>
    </dgm:pt>
    <dgm:pt modelId="{182D99DD-79E9-4B1C-AE8D-20B0BB040763}">
      <dgm:prSet/>
      <dgm:spPr/>
      <dgm:t>
        <a:bodyPr/>
        <a:lstStyle/>
        <a:p>
          <a:r>
            <a:rPr lang="en-US"/>
            <a:t>Try to be as inclusive as possible</a:t>
          </a:r>
        </a:p>
      </dgm:t>
    </dgm:pt>
    <dgm:pt modelId="{FF51D4A4-8E11-4B1E-B1BB-0B06CA61DF8B}" type="parTrans" cxnId="{1901F9E0-1E65-4630-B37F-D41FC18704D4}">
      <dgm:prSet/>
      <dgm:spPr/>
      <dgm:t>
        <a:bodyPr/>
        <a:lstStyle/>
        <a:p>
          <a:endParaRPr lang="en-US"/>
        </a:p>
      </dgm:t>
    </dgm:pt>
    <dgm:pt modelId="{4FB7C9CE-BA3D-4A43-AFB2-E2B05DFD585C}" type="sibTrans" cxnId="{1901F9E0-1E65-4630-B37F-D41FC18704D4}">
      <dgm:prSet/>
      <dgm:spPr/>
      <dgm:t>
        <a:bodyPr/>
        <a:lstStyle/>
        <a:p>
          <a:endParaRPr lang="en-US"/>
        </a:p>
      </dgm:t>
    </dgm:pt>
    <dgm:pt modelId="{CB2FED50-28A9-45D1-B0CD-53B1019E03E7}">
      <dgm:prSet/>
      <dgm:spPr/>
      <dgm:t>
        <a:bodyPr/>
        <a:lstStyle/>
        <a:p>
          <a:r>
            <a:rPr lang="en-US"/>
            <a:t>Do</a:t>
          </a:r>
        </a:p>
      </dgm:t>
    </dgm:pt>
    <dgm:pt modelId="{CFA72BDA-4060-4A09-A13D-8E0E5F5FA71D}" type="parTrans" cxnId="{E81AB360-AE0E-4BDA-8F44-DA62C6F88E4D}">
      <dgm:prSet/>
      <dgm:spPr/>
      <dgm:t>
        <a:bodyPr/>
        <a:lstStyle/>
        <a:p>
          <a:endParaRPr lang="en-US"/>
        </a:p>
      </dgm:t>
    </dgm:pt>
    <dgm:pt modelId="{077107C1-078A-4937-B217-0847232ABEA1}" type="sibTrans" cxnId="{E81AB360-AE0E-4BDA-8F44-DA62C6F88E4D}">
      <dgm:prSet/>
      <dgm:spPr/>
      <dgm:t>
        <a:bodyPr/>
        <a:lstStyle/>
        <a:p>
          <a:endParaRPr lang="en-US"/>
        </a:p>
      </dgm:t>
    </dgm:pt>
    <dgm:pt modelId="{F1DFD6A3-E566-45F1-BCFC-1F6735B228FC}">
      <dgm:prSet/>
      <dgm:spPr/>
      <dgm:t>
        <a:bodyPr/>
        <a:lstStyle/>
        <a:p>
          <a:r>
            <a:rPr lang="en-US"/>
            <a:t>Do this for all data items</a:t>
          </a:r>
        </a:p>
      </dgm:t>
    </dgm:pt>
    <dgm:pt modelId="{64F56FA5-EC0E-477F-B64C-2CABF41DF51B}" type="parTrans" cxnId="{32F2B328-9FF7-4A8B-93E3-4F24D234391C}">
      <dgm:prSet/>
      <dgm:spPr/>
      <dgm:t>
        <a:bodyPr/>
        <a:lstStyle/>
        <a:p>
          <a:endParaRPr lang="en-US"/>
        </a:p>
      </dgm:t>
    </dgm:pt>
    <dgm:pt modelId="{9CED3813-D969-4CD4-9BBD-5FB0D2988039}" type="sibTrans" cxnId="{32F2B328-9FF7-4A8B-93E3-4F24D234391C}">
      <dgm:prSet/>
      <dgm:spPr/>
      <dgm:t>
        <a:bodyPr/>
        <a:lstStyle/>
        <a:p>
          <a:endParaRPr lang="en-US"/>
        </a:p>
      </dgm:t>
    </dgm:pt>
    <dgm:pt modelId="{EF77DC39-6B54-4D60-A4C2-5AB3C6EBBC6C}">
      <dgm:prSet/>
      <dgm:spPr/>
      <dgm:t>
        <a:bodyPr/>
        <a:lstStyle/>
        <a:p>
          <a:r>
            <a:rPr lang="en-US"/>
            <a:t>Read</a:t>
          </a:r>
        </a:p>
      </dgm:t>
    </dgm:pt>
    <dgm:pt modelId="{3F3130B1-0727-48D6-A115-F54EE9C35350}" type="parTrans" cxnId="{824D678D-DBDE-42A4-8FB6-C1B4B8F45C62}">
      <dgm:prSet/>
      <dgm:spPr/>
      <dgm:t>
        <a:bodyPr/>
        <a:lstStyle/>
        <a:p>
          <a:endParaRPr lang="en-US"/>
        </a:p>
      </dgm:t>
    </dgm:pt>
    <dgm:pt modelId="{131E87CC-9058-46E0-B272-97F7B0E6F5E6}" type="sibTrans" cxnId="{824D678D-DBDE-42A4-8FB6-C1B4B8F45C62}">
      <dgm:prSet/>
      <dgm:spPr/>
      <dgm:t>
        <a:bodyPr/>
        <a:lstStyle/>
        <a:p>
          <a:endParaRPr lang="en-US"/>
        </a:p>
      </dgm:t>
    </dgm:pt>
    <dgm:pt modelId="{3B373E88-B0B3-4D41-B7C7-3E3AD0757486}">
      <dgm:prSet/>
      <dgm:spPr/>
      <dgm:t>
        <a:bodyPr/>
        <a:lstStyle/>
        <a:p>
          <a:r>
            <a:rPr lang="en-US"/>
            <a:t>Read actively, analytically and critically (read data as data)</a:t>
          </a:r>
        </a:p>
      </dgm:t>
    </dgm:pt>
    <dgm:pt modelId="{5D028D34-3240-4AE3-9769-5C909A317C11}" type="parTrans" cxnId="{48458A3B-6D04-4CBF-B8F9-4941D643812E}">
      <dgm:prSet/>
      <dgm:spPr/>
      <dgm:t>
        <a:bodyPr/>
        <a:lstStyle/>
        <a:p>
          <a:endParaRPr lang="en-US"/>
        </a:p>
      </dgm:t>
    </dgm:pt>
    <dgm:pt modelId="{6F907FD3-D9FD-471E-8839-81B42D51C0E6}" type="sibTrans" cxnId="{48458A3B-6D04-4CBF-B8F9-4941D643812E}">
      <dgm:prSet/>
      <dgm:spPr/>
      <dgm:t>
        <a:bodyPr/>
        <a:lstStyle/>
        <a:p>
          <a:endParaRPr lang="en-US"/>
        </a:p>
      </dgm:t>
    </dgm:pt>
    <dgm:pt modelId="{7EB20ADF-A5CF-43EC-9C23-FDAD22C07E28}" type="pres">
      <dgm:prSet presAssocID="{AA17C04E-735B-4F91-9B7B-FAA8A43E8E2D}" presName="Name0" presStyleCnt="0">
        <dgm:presLayoutVars>
          <dgm:dir/>
          <dgm:animLvl val="lvl"/>
          <dgm:resizeHandles val="exact"/>
        </dgm:presLayoutVars>
      </dgm:prSet>
      <dgm:spPr/>
    </dgm:pt>
    <dgm:pt modelId="{D4478664-B1CC-4565-AF33-402A0A3D5880}" type="pres">
      <dgm:prSet presAssocID="{EF77DC39-6B54-4D60-A4C2-5AB3C6EBBC6C}" presName="boxAndChildren" presStyleCnt="0"/>
      <dgm:spPr/>
    </dgm:pt>
    <dgm:pt modelId="{44B1A2F7-046E-4988-B226-5656657D9BA6}" type="pres">
      <dgm:prSet presAssocID="{EF77DC39-6B54-4D60-A4C2-5AB3C6EBBC6C}" presName="parentTextBox" presStyleLbl="alignNode1" presStyleIdx="0" presStyleCnt="6"/>
      <dgm:spPr/>
    </dgm:pt>
    <dgm:pt modelId="{A1AFD166-6642-42DD-909F-30183958F945}" type="pres">
      <dgm:prSet presAssocID="{EF77DC39-6B54-4D60-A4C2-5AB3C6EBBC6C}" presName="descendantBox" presStyleLbl="bgAccFollowNode1" presStyleIdx="0" presStyleCnt="6"/>
      <dgm:spPr/>
    </dgm:pt>
    <dgm:pt modelId="{CED119A5-E842-420E-8DAA-CC6266BC83BB}" type="pres">
      <dgm:prSet presAssocID="{077107C1-078A-4937-B217-0847232ABEA1}" presName="sp" presStyleCnt="0"/>
      <dgm:spPr/>
    </dgm:pt>
    <dgm:pt modelId="{EBD8B9CC-E445-47D5-8490-FC271F698A5A}" type="pres">
      <dgm:prSet presAssocID="{CB2FED50-28A9-45D1-B0CD-53B1019E03E7}" presName="arrowAndChildren" presStyleCnt="0"/>
      <dgm:spPr/>
    </dgm:pt>
    <dgm:pt modelId="{72FEB15B-4414-42B8-98D7-36AADD0A0AB2}" type="pres">
      <dgm:prSet presAssocID="{CB2FED50-28A9-45D1-B0CD-53B1019E03E7}" presName="parentTextArrow" presStyleLbl="node1" presStyleIdx="0" presStyleCnt="0"/>
      <dgm:spPr/>
    </dgm:pt>
    <dgm:pt modelId="{AB48158A-27F5-423F-B06B-5359A82F5180}" type="pres">
      <dgm:prSet presAssocID="{CB2FED50-28A9-45D1-B0CD-53B1019E03E7}" presName="arrow" presStyleLbl="alignNode1" presStyleIdx="1" presStyleCnt="6"/>
      <dgm:spPr/>
    </dgm:pt>
    <dgm:pt modelId="{44DD4B05-912C-4588-BDA1-DB1BFDC2723A}" type="pres">
      <dgm:prSet presAssocID="{CB2FED50-28A9-45D1-B0CD-53B1019E03E7}" presName="descendantArrow" presStyleLbl="bgAccFollowNode1" presStyleIdx="1" presStyleCnt="6"/>
      <dgm:spPr/>
    </dgm:pt>
    <dgm:pt modelId="{255CB6B7-D047-4B98-B37F-377CBB31900A}" type="pres">
      <dgm:prSet presAssocID="{F3259CF4-AD86-40B0-925B-746113FB175E}" presName="sp" presStyleCnt="0"/>
      <dgm:spPr/>
    </dgm:pt>
    <dgm:pt modelId="{70AC8F33-1CBF-411E-8A3B-4206E64D03A8}" type="pres">
      <dgm:prSet presAssocID="{C2752AA0-4FE2-4BE9-B240-B0D94B919686}" presName="arrowAndChildren" presStyleCnt="0"/>
      <dgm:spPr/>
    </dgm:pt>
    <dgm:pt modelId="{D0404715-0329-47BE-BDA7-40B69FDBC313}" type="pres">
      <dgm:prSet presAssocID="{C2752AA0-4FE2-4BE9-B240-B0D94B919686}" presName="parentTextArrow" presStyleLbl="node1" presStyleIdx="0" presStyleCnt="0"/>
      <dgm:spPr/>
    </dgm:pt>
    <dgm:pt modelId="{DAC0CC52-7BA4-4E1B-AC04-8BF8584C3E8D}" type="pres">
      <dgm:prSet presAssocID="{C2752AA0-4FE2-4BE9-B240-B0D94B919686}" presName="arrow" presStyleLbl="alignNode1" presStyleIdx="2" presStyleCnt="6"/>
      <dgm:spPr/>
    </dgm:pt>
    <dgm:pt modelId="{22989442-A21B-4B7D-85C4-A51F398E08DB}" type="pres">
      <dgm:prSet presAssocID="{C2752AA0-4FE2-4BE9-B240-B0D94B919686}" presName="descendantArrow" presStyleLbl="bgAccFollowNode1" presStyleIdx="2" presStyleCnt="6"/>
      <dgm:spPr/>
    </dgm:pt>
    <dgm:pt modelId="{9DE8233A-038F-48B5-8960-D5BB77C1BD64}" type="pres">
      <dgm:prSet presAssocID="{87AAAD47-E73B-4C11-88DD-A21DDCD395CE}" presName="sp" presStyleCnt="0"/>
      <dgm:spPr/>
    </dgm:pt>
    <dgm:pt modelId="{EF914F04-87DF-4A51-80C3-BA512B02FE6F}" type="pres">
      <dgm:prSet presAssocID="{F1073694-AD8E-40B5-A08F-55761601C7B9}" presName="arrowAndChildren" presStyleCnt="0"/>
      <dgm:spPr/>
    </dgm:pt>
    <dgm:pt modelId="{731B1668-F321-4C4A-81EF-187530D75D9E}" type="pres">
      <dgm:prSet presAssocID="{F1073694-AD8E-40B5-A08F-55761601C7B9}" presName="parentTextArrow" presStyleLbl="node1" presStyleIdx="0" presStyleCnt="0"/>
      <dgm:spPr/>
    </dgm:pt>
    <dgm:pt modelId="{35BE7EA1-A3F0-4A1E-8954-F03DDDAB6205}" type="pres">
      <dgm:prSet presAssocID="{F1073694-AD8E-40B5-A08F-55761601C7B9}" presName="arrow" presStyleLbl="alignNode1" presStyleIdx="3" presStyleCnt="6"/>
      <dgm:spPr/>
    </dgm:pt>
    <dgm:pt modelId="{2805376D-2736-4072-95A5-207CE1283166}" type="pres">
      <dgm:prSet presAssocID="{F1073694-AD8E-40B5-A08F-55761601C7B9}" presName="descendantArrow" presStyleLbl="bgAccFollowNode1" presStyleIdx="3" presStyleCnt="6"/>
      <dgm:spPr/>
    </dgm:pt>
    <dgm:pt modelId="{E26BA403-1201-4CD7-9469-C38F697987EF}" type="pres">
      <dgm:prSet presAssocID="{B115AC97-66AE-4519-884F-557B734EBBEA}" presName="sp" presStyleCnt="0"/>
      <dgm:spPr/>
    </dgm:pt>
    <dgm:pt modelId="{CDCEE3D7-D1F3-472C-B360-9D7AC79D0309}" type="pres">
      <dgm:prSet presAssocID="{6DA09532-23E5-4B4C-80CA-C4D29F8EC7C0}" presName="arrowAndChildren" presStyleCnt="0"/>
      <dgm:spPr/>
    </dgm:pt>
    <dgm:pt modelId="{FC39B7FE-C7C6-48A8-B765-BA3827B07AE2}" type="pres">
      <dgm:prSet presAssocID="{6DA09532-23E5-4B4C-80CA-C4D29F8EC7C0}" presName="parentTextArrow" presStyleLbl="node1" presStyleIdx="0" presStyleCnt="0"/>
      <dgm:spPr/>
    </dgm:pt>
    <dgm:pt modelId="{7CB44C7C-19CF-45CA-AC25-708F4F0AF5EA}" type="pres">
      <dgm:prSet presAssocID="{6DA09532-23E5-4B4C-80CA-C4D29F8EC7C0}" presName="arrow" presStyleLbl="alignNode1" presStyleIdx="4" presStyleCnt="6"/>
      <dgm:spPr/>
    </dgm:pt>
    <dgm:pt modelId="{51C0C1BC-EBAD-4E10-A15C-9485FF5DCACC}" type="pres">
      <dgm:prSet presAssocID="{6DA09532-23E5-4B4C-80CA-C4D29F8EC7C0}" presName="descendantArrow" presStyleLbl="bgAccFollowNode1" presStyleIdx="4" presStyleCnt="6"/>
      <dgm:spPr/>
    </dgm:pt>
    <dgm:pt modelId="{A005D1E9-378B-4ACA-AFCF-8F0728C32DE1}" type="pres">
      <dgm:prSet presAssocID="{5487F1A9-BD70-4F89-9C3A-7D15B47A8841}" presName="sp" presStyleCnt="0"/>
      <dgm:spPr/>
    </dgm:pt>
    <dgm:pt modelId="{B7582E83-CA5D-41D4-9471-4E386DEA70B3}" type="pres">
      <dgm:prSet presAssocID="{7DC0ED0C-B5B4-4C2D-80A5-FA6E4879BA0D}" presName="arrowAndChildren" presStyleCnt="0"/>
      <dgm:spPr/>
    </dgm:pt>
    <dgm:pt modelId="{84C9B262-DB7A-466F-A8DF-B8F89A511AD1}" type="pres">
      <dgm:prSet presAssocID="{7DC0ED0C-B5B4-4C2D-80A5-FA6E4879BA0D}" presName="parentTextArrow" presStyleLbl="node1" presStyleIdx="0" presStyleCnt="0"/>
      <dgm:spPr/>
    </dgm:pt>
    <dgm:pt modelId="{6BBBDF76-D4F1-4EE5-96F0-D0A8909E2562}" type="pres">
      <dgm:prSet presAssocID="{7DC0ED0C-B5B4-4C2D-80A5-FA6E4879BA0D}" presName="arrow" presStyleLbl="alignNode1" presStyleIdx="5" presStyleCnt="6"/>
      <dgm:spPr/>
    </dgm:pt>
    <dgm:pt modelId="{C4F2A783-56FF-48DB-8460-81ABD7166316}" type="pres">
      <dgm:prSet presAssocID="{7DC0ED0C-B5B4-4C2D-80A5-FA6E4879BA0D}" presName="descendantArrow" presStyleLbl="bgAccFollowNode1" presStyleIdx="5" presStyleCnt="6"/>
      <dgm:spPr/>
    </dgm:pt>
  </dgm:ptLst>
  <dgm:cxnLst>
    <dgm:cxn modelId="{279F5F06-4A81-47C7-9134-7EDC8A2ABB98}" type="presOf" srcId="{CB2FED50-28A9-45D1-B0CD-53B1019E03E7}" destId="{AB48158A-27F5-423F-B06B-5359A82F5180}" srcOrd="1" destOrd="0" presId="urn:microsoft.com/office/officeart/2016/7/layout/VerticalDownArrowProcess"/>
    <dgm:cxn modelId="{7457F913-778C-414F-AB3C-35EF89B63962}" type="presOf" srcId="{3B373E88-B0B3-4D41-B7C7-3E3AD0757486}" destId="{A1AFD166-6642-42DD-909F-30183958F945}" srcOrd="0" destOrd="0" presId="urn:microsoft.com/office/officeart/2016/7/layout/VerticalDownArrowProcess"/>
    <dgm:cxn modelId="{C5DA0716-64CF-4E1A-90C2-0F28D3A27A77}" type="presOf" srcId="{C2752AA0-4FE2-4BE9-B240-B0D94B919686}" destId="{DAC0CC52-7BA4-4E1B-AC04-8BF8584C3E8D}" srcOrd="1" destOrd="0" presId="urn:microsoft.com/office/officeart/2016/7/layout/VerticalDownArrowProcess"/>
    <dgm:cxn modelId="{84572126-75EB-4DE5-9C68-B4F44FC45993}" type="presOf" srcId="{EF77DC39-6B54-4D60-A4C2-5AB3C6EBBC6C}" destId="{44B1A2F7-046E-4988-B226-5656657D9BA6}" srcOrd="0" destOrd="0" presId="urn:microsoft.com/office/officeart/2016/7/layout/VerticalDownArrowProcess"/>
    <dgm:cxn modelId="{32F2B328-9FF7-4A8B-93E3-4F24D234391C}" srcId="{CB2FED50-28A9-45D1-B0CD-53B1019E03E7}" destId="{F1DFD6A3-E566-45F1-BCFC-1F6735B228FC}" srcOrd="0" destOrd="0" parTransId="{64F56FA5-EC0E-477F-B64C-2CABF41DF51B}" sibTransId="{9CED3813-D969-4CD4-9BBD-5FB0D2988039}"/>
    <dgm:cxn modelId="{E975642F-DA25-4F11-9D4C-013C321936C9}" type="presOf" srcId="{182D99DD-79E9-4B1C-AE8D-20B0BB040763}" destId="{22989442-A21B-4B7D-85C4-A51F398E08DB}" srcOrd="0" destOrd="0" presId="urn:microsoft.com/office/officeart/2016/7/layout/VerticalDownArrowProcess"/>
    <dgm:cxn modelId="{48458A3B-6D04-4CBF-B8F9-4941D643812E}" srcId="{EF77DC39-6B54-4D60-A4C2-5AB3C6EBBC6C}" destId="{3B373E88-B0B3-4D41-B7C7-3E3AD0757486}" srcOrd="0" destOrd="0" parTransId="{5D028D34-3240-4AE3-9769-5C909A317C11}" sibTransId="{6F907FD3-D9FD-471E-8839-81B42D51C0E6}"/>
    <dgm:cxn modelId="{E81AB360-AE0E-4BDA-8F44-DA62C6F88E4D}" srcId="{AA17C04E-735B-4F91-9B7B-FAA8A43E8E2D}" destId="{CB2FED50-28A9-45D1-B0CD-53B1019E03E7}" srcOrd="4" destOrd="0" parTransId="{CFA72BDA-4060-4A09-A13D-8E0E5F5FA71D}" sibTransId="{077107C1-078A-4937-B217-0847232ABEA1}"/>
    <dgm:cxn modelId="{60006F64-16BD-4C4E-B6EB-47966876158F}" type="presOf" srcId="{7DC0ED0C-B5B4-4C2D-80A5-FA6E4879BA0D}" destId="{84C9B262-DB7A-466F-A8DF-B8F89A511AD1}" srcOrd="0" destOrd="0" presId="urn:microsoft.com/office/officeart/2016/7/layout/VerticalDownArrowProcess"/>
    <dgm:cxn modelId="{BCE2B947-5B1C-49CA-85A5-0563173BE43A}" srcId="{AA17C04E-735B-4F91-9B7B-FAA8A43E8E2D}" destId="{F1073694-AD8E-40B5-A08F-55761601C7B9}" srcOrd="2" destOrd="0" parTransId="{BA327823-12BD-4E8A-8680-680BBA8E14EC}" sibTransId="{87AAAD47-E73B-4C11-88DD-A21DDCD395CE}"/>
    <dgm:cxn modelId="{B847DF48-EB41-49F0-B7B5-430F848E6555}" srcId="{AA17C04E-735B-4F91-9B7B-FAA8A43E8E2D}" destId="{C2752AA0-4FE2-4BE9-B240-B0D94B919686}" srcOrd="3" destOrd="0" parTransId="{6AE7B45E-5E88-48AC-B72D-2D84D8093C4C}" sibTransId="{F3259CF4-AD86-40B0-925B-746113FB175E}"/>
    <dgm:cxn modelId="{9769FC6D-FB7A-4422-B463-3EF6BFED4CF5}" srcId="{7DC0ED0C-B5B4-4C2D-80A5-FA6E4879BA0D}" destId="{86FECF4C-9A87-4BC7-AC5E-05C9CD13EEA3}" srcOrd="0" destOrd="0" parTransId="{A387B2F1-1590-4634-9DC6-C2075AB86CF7}" sibTransId="{5537163F-0EBC-4E45-AE61-68C2A43820E4}"/>
    <dgm:cxn modelId="{C8B5504F-5148-4CFE-9E76-F27F12BB8682}" type="presOf" srcId="{F1DFD6A3-E566-45F1-BCFC-1F6735B228FC}" destId="{44DD4B05-912C-4588-BDA1-DB1BFDC2723A}" srcOrd="0" destOrd="0" presId="urn:microsoft.com/office/officeart/2016/7/layout/VerticalDownArrowProcess"/>
    <dgm:cxn modelId="{4DC58C58-F55A-4F48-B750-60093D405706}" type="presOf" srcId="{6DA09532-23E5-4B4C-80CA-C4D29F8EC7C0}" destId="{FC39B7FE-C7C6-48A8-B765-BA3827B07AE2}" srcOrd="0" destOrd="0" presId="urn:microsoft.com/office/officeart/2016/7/layout/VerticalDownArrowProcess"/>
    <dgm:cxn modelId="{5B8B1787-9DBB-4305-908B-42258CE7B404}" type="presOf" srcId="{CB2FED50-28A9-45D1-B0CD-53B1019E03E7}" destId="{72FEB15B-4414-42B8-98D7-36AADD0A0AB2}" srcOrd="0" destOrd="0" presId="urn:microsoft.com/office/officeart/2016/7/layout/VerticalDownArrowProcess"/>
    <dgm:cxn modelId="{824D678D-DBDE-42A4-8FB6-C1B4B8F45C62}" srcId="{AA17C04E-735B-4F91-9B7B-FAA8A43E8E2D}" destId="{EF77DC39-6B54-4D60-A4C2-5AB3C6EBBC6C}" srcOrd="5" destOrd="0" parTransId="{3F3130B1-0727-48D6-A115-F54EE9C35350}" sibTransId="{131E87CC-9058-46E0-B272-97F7B0E6F5E6}"/>
    <dgm:cxn modelId="{78D01D8F-D134-4B78-95CA-F0B2C78349B0}" srcId="{AA17C04E-735B-4F91-9B7B-FAA8A43E8E2D}" destId="{7DC0ED0C-B5B4-4C2D-80A5-FA6E4879BA0D}" srcOrd="0" destOrd="0" parTransId="{0692FF08-A1EC-4211-AED5-6EA17FDBEA99}" sibTransId="{5487F1A9-BD70-4F89-9C3A-7D15B47A8841}"/>
    <dgm:cxn modelId="{76D12090-A973-4195-A2D8-30E3A0A47992}" type="presOf" srcId="{C2752AA0-4FE2-4BE9-B240-B0D94B919686}" destId="{D0404715-0329-47BE-BDA7-40B69FDBC313}" srcOrd="0" destOrd="0" presId="urn:microsoft.com/office/officeart/2016/7/layout/VerticalDownArrowProcess"/>
    <dgm:cxn modelId="{AE199192-0568-4C1F-9D66-78CCD021A26B}" srcId="{6DA09532-23E5-4B4C-80CA-C4D29F8EC7C0}" destId="{48B121E5-8DDC-485B-A769-0DF7E397C9D1}" srcOrd="0" destOrd="0" parTransId="{476EF0EE-EC21-419A-8800-333D338E162E}" sibTransId="{CF684478-B093-46D0-8296-65A2CFA0835B}"/>
    <dgm:cxn modelId="{D3868597-B73F-4084-819C-2C2161DCF954}" srcId="{AA17C04E-735B-4F91-9B7B-FAA8A43E8E2D}" destId="{6DA09532-23E5-4B4C-80CA-C4D29F8EC7C0}" srcOrd="1" destOrd="0" parTransId="{64D4A25C-4462-4672-81CE-8D869A95DA3B}" sibTransId="{B115AC97-66AE-4519-884F-557B734EBBEA}"/>
    <dgm:cxn modelId="{7299399D-1C67-48DB-92B8-3F6F45CE090D}" type="presOf" srcId="{F1073694-AD8E-40B5-A08F-55761601C7B9}" destId="{35BE7EA1-A3F0-4A1E-8954-F03DDDAB6205}" srcOrd="1" destOrd="0" presId="urn:microsoft.com/office/officeart/2016/7/layout/VerticalDownArrowProcess"/>
    <dgm:cxn modelId="{4FB96DA9-BB7A-4C2C-9DF7-47B5CA177E4F}" type="presOf" srcId="{7DC0ED0C-B5B4-4C2D-80A5-FA6E4879BA0D}" destId="{6BBBDF76-D4F1-4EE5-96F0-D0A8909E2562}" srcOrd="1" destOrd="0" presId="urn:microsoft.com/office/officeart/2016/7/layout/VerticalDownArrowProcess"/>
    <dgm:cxn modelId="{0F2716AA-F8D3-481E-AD13-7FB78EA140DB}" type="presOf" srcId="{F1073694-AD8E-40B5-A08F-55761601C7B9}" destId="{731B1668-F321-4C4A-81EF-187530D75D9E}" srcOrd="0" destOrd="0" presId="urn:microsoft.com/office/officeart/2016/7/layout/VerticalDownArrowProcess"/>
    <dgm:cxn modelId="{600B65BA-12B6-4A73-96A0-A324415863EC}" srcId="{F1073694-AD8E-40B5-A08F-55761601C7B9}" destId="{5963F34B-2433-4768-9300-0B4D4F2E7979}" srcOrd="0" destOrd="0" parTransId="{452E6975-BAF8-44A9-941A-956C4CD77375}" sibTransId="{7BDB368B-3362-4DB2-9AB1-EE0A3A794CDB}"/>
    <dgm:cxn modelId="{12BDBAC3-42ED-4DE3-8955-6BEBAC1ABE74}" type="presOf" srcId="{86FECF4C-9A87-4BC7-AC5E-05C9CD13EEA3}" destId="{C4F2A783-56FF-48DB-8460-81ABD7166316}" srcOrd="0" destOrd="0" presId="urn:microsoft.com/office/officeart/2016/7/layout/VerticalDownArrowProcess"/>
    <dgm:cxn modelId="{ABDEBEDA-8723-41AC-A8F5-77953FAB61D1}" type="presOf" srcId="{6DA09532-23E5-4B4C-80CA-C4D29F8EC7C0}" destId="{7CB44C7C-19CF-45CA-AC25-708F4F0AF5EA}" srcOrd="1" destOrd="0" presId="urn:microsoft.com/office/officeart/2016/7/layout/VerticalDownArrowProcess"/>
    <dgm:cxn modelId="{837447DE-8884-4B66-B4CE-56E327E408A2}" type="presOf" srcId="{5963F34B-2433-4768-9300-0B4D4F2E7979}" destId="{2805376D-2736-4072-95A5-207CE1283166}" srcOrd="0" destOrd="0" presId="urn:microsoft.com/office/officeart/2016/7/layout/VerticalDownArrowProcess"/>
    <dgm:cxn modelId="{1901F9E0-1E65-4630-B37F-D41FC18704D4}" srcId="{C2752AA0-4FE2-4BE9-B240-B0D94B919686}" destId="{182D99DD-79E9-4B1C-AE8D-20B0BB040763}" srcOrd="0" destOrd="0" parTransId="{FF51D4A4-8E11-4B1E-B1BB-0B06CA61DF8B}" sibTransId="{4FB7C9CE-BA3D-4A43-AFB2-E2B05DFD585C}"/>
    <dgm:cxn modelId="{7580D7E3-0BD6-4804-9633-C05F132A84E0}" type="presOf" srcId="{48B121E5-8DDC-485B-A769-0DF7E397C9D1}" destId="{51C0C1BC-EBAD-4E10-A15C-9485FF5DCACC}" srcOrd="0" destOrd="0" presId="urn:microsoft.com/office/officeart/2016/7/layout/VerticalDownArrowProcess"/>
    <dgm:cxn modelId="{40271CF0-1845-4ACF-9F2F-C4188451C50C}" type="presOf" srcId="{AA17C04E-735B-4F91-9B7B-FAA8A43E8E2D}" destId="{7EB20ADF-A5CF-43EC-9C23-FDAD22C07E28}" srcOrd="0" destOrd="0" presId="urn:microsoft.com/office/officeart/2016/7/layout/VerticalDownArrowProcess"/>
    <dgm:cxn modelId="{0253CC89-E915-4B39-9C7B-9FD6BB246F78}" type="presParOf" srcId="{7EB20ADF-A5CF-43EC-9C23-FDAD22C07E28}" destId="{D4478664-B1CC-4565-AF33-402A0A3D5880}" srcOrd="0" destOrd="0" presId="urn:microsoft.com/office/officeart/2016/7/layout/VerticalDownArrowProcess"/>
    <dgm:cxn modelId="{D707F389-0EC5-4C10-8048-011CF7A1370C}" type="presParOf" srcId="{D4478664-B1CC-4565-AF33-402A0A3D5880}" destId="{44B1A2F7-046E-4988-B226-5656657D9BA6}" srcOrd="0" destOrd="0" presId="urn:microsoft.com/office/officeart/2016/7/layout/VerticalDownArrowProcess"/>
    <dgm:cxn modelId="{819D9471-97F3-4895-9E38-3B2421001C60}" type="presParOf" srcId="{D4478664-B1CC-4565-AF33-402A0A3D5880}" destId="{A1AFD166-6642-42DD-909F-30183958F945}" srcOrd="1" destOrd="0" presId="urn:microsoft.com/office/officeart/2016/7/layout/VerticalDownArrowProcess"/>
    <dgm:cxn modelId="{359B84A5-21DB-4A8C-A3BF-0440CDAEE0AE}" type="presParOf" srcId="{7EB20ADF-A5CF-43EC-9C23-FDAD22C07E28}" destId="{CED119A5-E842-420E-8DAA-CC6266BC83BB}" srcOrd="1" destOrd="0" presId="urn:microsoft.com/office/officeart/2016/7/layout/VerticalDownArrowProcess"/>
    <dgm:cxn modelId="{01B535D0-BD93-43C0-8814-80EF280E685D}" type="presParOf" srcId="{7EB20ADF-A5CF-43EC-9C23-FDAD22C07E28}" destId="{EBD8B9CC-E445-47D5-8490-FC271F698A5A}" srcOrd="2" destOrd="0" presId="urn:microsoft.com/office/officeart/2016/7/layout/VerticalDownArrowProcess"/>
    <dgm:cxn modelId="{6E6D3723-B07A-4F98-B779-DA7CDF823847}" type="presParOf" srcId="{EBD8B9CC-E445-47D5-8490-FC271F698A5A}" destId="{72FEB15B-4414-42B8-98D7-36AADD0A0AB2}" srcOrd="0" destOrd="0" presId="urn:microsoft.com/office/officeart/2016/7/layout/VerticalDownArrowProcess"/>
    <dgm:cxn modelId="{EEF226C6-4C96-4B27-B49B-CAC1DEB65758}" type="presParOf" srcId="{EBD8B9CC-E445-47D5-8490-FC271F698A5A}" destId="{AB48158A-27F5-423F-B06B-5359A82F5180}" srcOrd="1" destOrd="0" presId="urn:microsoft.com/office/officeart/2016/7/layout/VerticalDownArrowProcess"/>
    <dgm:cxn modelId="{F509D60F-BB8D-4B36-9E6C-C7ED79AFD31C}" type="presParOf" srcId="{EBD8B9CC-E445-47D5-8490-FC271F698A5A}" destId="{44DD4B05-912C-4588-BDA1-DB1BFDC2723A}" srcOrd="2" destOrd="0" presId="urn:microsoft.com/office/officeart/2016/7/layout/VerticalDownArrowProcess"/>
    <dgm:cxn modelId="{96380CE6-E4D8-4DE9-B934-6B0E894DF4A5}" type="presParOf" srcId="{7EB20ADF-A5CF-43EC-9C23-FDAD22C07E28}" destId="{255CB6B7-D047-4B98-B37F-377CBB31900A}" srcOrd="3" destOrd="0" presId="urn:microsoft.com/office/officeart/2016/7/layout/VerticalDownArrowProcess"/>
    <dgm:cxn modelId="{A02A6416-F2D0-4E38-9BE4-3998DC090DAA}" type="presParOf" srcId="{7EB20ADF-A5CF-43EC-9C23-FDAD22C07E28}" destId="{70AC8F33-1CBF-411E-8A3B-4206E64D03A8}" srcOrd="4" destOrd="0" presId="urn:microsoft.com/office/officeart/2016/7/layout/VerticalDownArrowProcess"/>
    <dgm:cxn modelId="{690EE1DD-8D09-4E9D-9981-C2E9146C2E31}" type="presParOf" srcId="{70AC8F33-1CBF-411E-8A3B-4206E64D03A8}" destId="{D0404715-0329-47BE-BDA7-40B69FDBC313}" srcOrd="0" destOrd="0" presId="urn:microsoft.com/office/officeart/2016/7/layout/VerticalDownArrowProcess"/>
    <dgm:cxn modelId="{D05C89BE-94C2-4D7C-909E-04BA97477897}" type="presParOf" srcId="{70AC8F33-1CBF-411E-8A3B-4206E64D03A8}" destId="{DAC0CC52-7BA4-4E1B-AC04-8BF8584C3E8D}" srcOrd="1" destOrd="0" presId="urn:microsoft.com/office/officeart/2016/7/layout/VerticalDownArrowProcess"/>
    <dgm:cxn modelId="{8327F284-4286-43D1-BB49-3C9F7A2764AD}" type="presParOf" srcId="{70AC8F33-1CBF-411E-8A3B-4206E64D03A8}" destId="{22989442-A21B-4B7D-85C4-A51F398E08DB}" srcOrd="2" destOrd="0" presId="urn:microsoft.com/office/officeart/2016/7/layout/VerticalDownArrowProcess"/>
    <dgm:cxn modelId="{2BD9DE5C-353B-4B6D-A60C-72EA6DED343A}" type="presParOf" srcId="{7EB20ADF-A5CF-43EC-9C23-FDAD22C07E28}" destId="{9DE8233A-038F-48B5-8960-D5BB77C1BD64}" srcOrd="5" destOrd="0" presId="urn:microsoft.com/office/officeart/2016/7/layout/VerticalDownArrowProcess"/>
    <dgm:cxn modelId="{906C6552-44CE-4100-8F50-087F7E9F2D88}" type="presParOf" srcId="{7EB20ADF-A5CF-43EC-9C23-FDAD22C07E28}" destId="{EF914F04-87DF-4A51-80C3-BA512B02FE6F}" srcOrd="6" destOrd="0" presId="urn:microsoft.com/office/officeart/2016/7/layout/VerticalDownArrowProcess"/>
    <dgm:cxn modelId="{8A94D2BB-8678-4EE9-9063-17599EEFF519}" type="presParOf" srcId="{EF914F04-87DF-4A51-80C3-BA512B02FE6F}" destId="{731B1668-F321-4C4A-81EF-187530D75D9E}" srcOrd="0" destOrd="0" presId="urn:microsoft.com/office/officeart/2016/7/layout/VerticalDownArrowProcess"/>
    <dgm:cxn modelId="{EE853D5D-6550-4A8F-9548-5330E8ABD406}" type="presParOf" srcId="{EF914F04-87DF-4A51-80C3-BA512B02FE6F}" destId="{35BE7EA1-A3F0-4A1E-8954-F03DDDAB6205}" srcOrd="1" destOrd="0" presId="urn:microsoft.com/office/officeart/2016/7/layout/VerticalDownArrowProcess"/>
    <dgm:cxn modelId="{CF13C15E-259A-4180-8007-67B530EF9D95}" type="presParOf" srcId="{EF914F04-87DF-4A51-80C3-BA512B02FE6F}" destId="{2805376D-2736-4072-95A5-207CE1283166}" srcOrd="2" destOrd="0" presId="urn:microsoft.com/office/officeart/2016/7/layout/VerticalDownArrowProcess"/>
    <dgm:cxn modelId="{59E4BB73-A310-4AAE-99DC-A9A4554433C8}" type="presParOf" srcId="{7EB20ADF-A5CF-43EC-9C23-FDAD22C07E28}" destId="{E26BA403-1201-4CD7-9469-C38F697987EF}" srcOrd="7" destOrd="0" presId="urn:microsoft.com/office/officeart/2016/7/layout/VerticalDownArrowProcess"/>
    <dgm:cxn modelId="{BC80EFF6-89E2-4A08-9F5D-68895A76AA19}" type="presParOf" srcId="{7EB20ADF-A5CF-43EC-9C23-FDAD22C07E28}" destId="{CDCEE3D7-D1F3-472C-B360-9D7AC79D0309}" srcOrd="8" destOrd="0" presId="urn:microsoft.com/office/officeart/2016/7/layout/VerticalDownArrowProcess"/>
    <dgm:cxn modelId="{08795CAC-8DF8-4D4A-9E93-A672B773F8E4}" type="presParOf" srcId="{CDCEE3D7-D1F3-472C-B360-9D7AC79D0309}" destId="{FC39B7FE-C7C6-48A8-B765-BA3827B07AE2}" srcOrd="0" destOrd="0" presId="urn:microsoft.com/office/officeart/2016/7/layout/VerticalDownArrowProcess"/>
    <dgm:cxn modelId="{FCDF0797-5AC6-4A93-A424-93DF23B8FCB2}" type="presParOf" srcId="{CDCEE3D7-D1F3-472C-B360-9D7AC79D0309}" destId="{7CB44C7C-19CF-45CA-AC25-708F4F0AF5EA}" srcOrd="1" destOrd="0" presId="urn:microsoft.com/office/officeart/2016/7/layout/VerticalDownArrowProcess"/>
    <dgm:cxn modelId="{66348E7D-97B6-4314-A46E-4B265DBD9A3D}" type="presParOf" srcId="{CDCEE3D7-D1F3-472C-B360-9D7AC79D0309}" destId="{51C0C1BC-EBAD-4E10-A15C-9485FF5DCACC}" srcOrd="2" destOrd="0" presId="urn:microsoft.com/office/officeart/2016/7/layout/VerticalDownArrowProcess"/>
    <dgm:cxn modelId="{B259D3D8-22F3-400A-8ADA-4392D92B6A54}" type="presParOf" srcId="{7EB20ADF-A5CF-43EC-9C23-FDAD22C07E28}" destId="{A005D1E9-378B-4ACA-AFCF-8F0728C32DE1}" srcOrd="9" destOrd="0" presId="urn:microsoft.com/office/officeart/2016/7/layout/VerticalDownArrowProcess"/>
    <dgm:cxn modelId="{14B7EE75-FC66-41E0-B4A8-5E67457205E6}" type="presParOf" srcId="{7EB20ADF-A5CF-43EC-9C23-FDAD22C07E28}" destId="{B7582E83-CA5D-41D4-9471-4E386DEA70B3}" srcOrd="10" destOrd="0" presId="urn:microsoft.com/office/officeart/2016/7/layout/VerticalDownArrowProcess"/>
    <dgm:cxn modelId="{5A70EAF8-B14A-4992-91B3-1DE4962672AF}" type="presParOf" srcId="{B7582E83-CA5D-41D4-9471-4E386DEA70B3}" destId="{84C9B262-DB7A-466F-A8DF-B8F89A511AD1}" srcOrd="0" destOrd="0" presId="urn:microsoft.com/office/officeart/2016/7/layout/VerticalDownArrowProcess"/>
    <dgm:cxn modelId="{CA12B0F5-A749-4977-A8AC-39FBCAAA0369}" type="presParOf" srcId="{B7582E83-CA5D-41D4-9471-4E386DEA70B3}" destId="{6BBBDF76-D4F1-4EE5-96F0-D0A8909E2562}" srcOrd="1" destOrd="0" presId="urn:microsoft.com/office/officeart/2016/7/layout/VerticalDownArrowProcess"/>
    <dgm:cxn modelId="{F0149A6B-26EA-4E60-A968-2C624DCAF943}" type="presParOf" srcId="{B7582E83-CA5D-41D4-9471-4E386DEA70B3}" destId="{C4F2A783-56FF-48DB-8460-81ABD716631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B0EBFD-270D-4906-AE10-AE6A74ACD2A7}" type="doc">
      <dgm:prSet loTypeId="urn:microsoft.com/office/officeart/2008/layout/LinedList" loCatId="list" qsTypeId="urn:microsoft.com/office/officeart/2005/8/quickstyle/simple4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F9D79E11-AFE4-4989-A1D0-E05406582AE0}">
      <dgm:prSet/>
      <dgm:spPr/>
      <dgm:t>
        <a:bodyPr/>
        <a:lstStyle/>
        <a:p>
          <a:r>
            <a:rPr lang="en-GB" dirty="0"/>
            <a:t>Code on the transcripts</a:t>
          </a:r>
          <a:endParaRPr lang="en-US" dirty="0"/>
        </a:p>
      </dgm:t>
    </dgm:pt>
    <dgm:pt modelId="{B81D73D0-81B1-41A8-8DDD-26911B065212}" type="parTrans" cxnId="{9EF00A5A-C1BB-49E0-8590-36B6CE9C63C3}">
      <dgm:prSet/>
      <dgm:spPr/>
      <dgm:t>
        <a:bodyPr/>
        <a:lstStyle/>
        <a:p>
          <a:endParaRPr lang="en-US"/>
        </a:p>
      </dgm:t>
    </dgm:pt>
    <dgm:pt modelId="{4D6E9D83-9478-468D-BEC2-8B393E04A30B}" type="sibTrans" cxnId="{9EF00A5A-C1BB-49E0-8590-36B6CE9C63C3}">
      <dgm:prSet/>
      <dgm:spPr/>
      <dgm:t>
        <a:bodyPr/>
        <a:lstStyle/>
        <a:p>
          <a:endParaRPr lang="en-US"/>
        </a:p>
      </dgm:t>
    </dgm:pt>
    <dgm:pt modelId="{76BD3FED-3E79-400E-931A-2B41C2E6669A}">
      <dgm:prSet/>
      <dgm:spPr/>
      <dgm:t>
        <a:bodyPr/>
        <a:lstStyle/>
        <a:p>
          <a:r>
            <a:rPr lang="en-GB"/>
            <a:t>Cutting and pasting into a word file</a:t>
          </a:r>
          <a:endParaRPr lang="en-US"/>
        </a:p>
      </dgm:t>
    </dgm:pt>
    <dgm:pt modelId="{C308D6CD-68FC-433F-8D6D-AC4CDFB30AB3}" type="parTrans" cxnId="{981403D1-244E-40EE-80A8-8BDFF396601A}">
      <dgm:prSet/>
      <dgm:spPr/>
      <dgm:t>
        <a:bodyPr/>
        <a:lstStyle/>
        <a:p>
          <a:endParaRPr lang="en-US"/>
        </a:p>
      </dgm:t>
    </dgm:pt>
    <dgm:pt modelId="{65219C38-3EA6-4D01-BA79-E76C3DA108D5}" type="sibTrans" cxnId="{981403D1-244E-40EE-80A8-8BDFF396601A}">
      <dgm:prSet/>
      <dgm:spPr/>
      <dgm:t>
        <a:bodyPr/>
        <a:lstStyle/>
        <a:p>
          <a:endParaRPr lang="en-US"/>
        </a:p>
      </dgm:t>
    </dgm:pt>
    <dgm:pt modelId="{FB07546A-7A38-4380-BE6F-CDF4C00B5DDD}">
      <dgm:prSet/>
      <dgm:spPr/>
      <dgm:t>
        <a:bodyPr/>
        <a:lstStyle/>
        <a:p>
          <a:r>
            <a:rPr lang="en-GB"/>
            <a:t>Computer software</a:t>
          </a:r>
          <a:endParaRPr lang="en-US"/>
        </a:p>
      </dgm:t>
    </dgm:pt>
    <dgm:pt modelId="{741E24BE-C65D-4692-8F14-FA86DA2901C0}" type="parTrans" cxnId="{5C026727-DAD4-4541-A3A3-A17C5FACC857}">
      <dgm:prSet/>
      <dgm:spPr/>
      <dgm:t>
        <a:bodyPr/>
        <a:lstStyle/>
        <a:p>
          <a:endParaRPr lang="en-US"/>
        </a:p>
      </dgm:t>
    </dgm:pt>
    <dgm:pt modelId="{F8275C05-D39F-4C7B-8D7A-2E7EDD3B3164}" type="sibTrans" cxnId="{5C026727-DAD4-4541-A3A3-A17C5FACC857}">
      <dgm:prSet/>
      <dgm:spPr/>
      <dgm:t>
        <a:bodyPr/>
        <a:lstStyle/>
        <a:p>
          <a:endParaRPr lang="en-US"/>
        </a:p>
      </dgm:t>
    </dgm:pt>
    <dgm:pt modelId="{D042AAD7-7415-4454-BF5A-0EEB196DE391}" type="pres">
      <dgm:prSet presAssocID="{06B0EBFD-270D-4906-AE10-AE6A74ACD2A7}" presName="vert0" presStyleCnt="0">
        <dgm:presLayoutVars>
          <dgm:dir/>
          <dgm:animOne val="branch"/>
          <dgm:animLvl val="lvl"/>
        </dgm:presLayoutVars>
      </dgm:prSet>
      <dgm:spPr/>
    </dgm:pt>
    <dgm:pt modelId="{53EB3355-D58F-4EC2-B653-D58581038C0B}" type="pres">
      <dgm:prSet presAssocID="{F9D79E11-AFE4-4989-A1D0-E05406582AE0}" presName="thickLine" presStyleLbl="alignNode1" presStyleIdx="0" presStyleCnt="3"/>
      <dgm:spPr/>
    </dgm:pt>
    <dgm:pt modelId="{757DEEAE-AC4E-4D5F-A49F-3E69AAE883EB}" type="pres">
      <dgm:prSet presAssocID="{F9D79E11-AFE4-4989-A1D0-E05406582AE0}" presName="horz1" presStyleCnt="0"/>
      <dgm:spPr/>
    </dgm:pt>
    <dgm:pt modelId="{9B7EC3C3-0CA3-41C2-B364-4F3F0257318D}" type="pres">
      <dgm:prSet presAssocID="{F9D79E11-AFE4-4989-A1D0-E05406582AE0}" presName="tx1" presStyleLbl="revTx" presStyleIdx="0" presStyleCnt="3"/>
      <dgm:spPr/>
    </dgm:pt>
    <dgm:pt modelId="{83B2ED28-8096-4D88-A18A-A6179FF41AFA}" type="pres">
      <dgm:prSet presAssocID="{F9D79E11-AFE4-4989-A1D0-E05406582AE0}" presName="vert1" presStyleCnt="0"/>
      <dgm:spPr/>
    </dgm:pt>
    <dgm:pt modelId="{174EB5C3-C01D-4CBC-8482-E750C1B597F0}" type="pres">
      <dgm:prSet presAssocID="{76BD3FED-3E79-400E-931A-2B41C2E6669A}" presName="thickLine" presStyleLbl="alignNode1" presStyleIdx="1" presStyleCnt="3"/>
      <dgm:spPr/>
    </dgm:pt>
    <dgm:pt modelId="{12AA5804-B76F-4E81-BAC0-7D23674637DB}" type="pres">
      <dgm:prSet presAssocID="{76BD3FED-3E79-400E-931A-2B41C2E6669A}" presName="horz1" presStyleCnt="0"/>
      <dgm:spPr/>
    </dgm:pt>
    <dgm:pt modelId="{FAC0DF4A-0E45-4C2C-9AB3-1125138B63D6}" type="pres">
      <dgm:prSet presAssocID="{76BD3FED-3E79-400E-931A-2B41C2E6669A}" presName="tx1" presStyleLbl="revTx" presStyleIdx="1" presStyleCnt="3"/>
      <dgm:spPr/>
    </dgm:pt>
    <dgm:pt modelId="{7690A204-ABC4-4598-9220-6F1558CFFB80}" type="pres">
      <dgm:prSet presAssocID="{76BD3FED-3E79-400E-931A-2B41C2E6669A}" presName="vert1" presStyleCnt="0"/>
      <dgm:spPr/>
    </dgm:pt>
    <dgm:pt modelId="{7CFE9EA5-2E04-4E4E-BC72-A736A88AE472}" type="pres">
      <dgm:prSet presAssocID="{FB07546A-7A38-4380-BE6F-CDF4C00B5DDD}" presName="thickLine" presStyleLbl="alignNode1" presStyleIdx="2" presStyleCnt="3"/>
      <dgm:spPr/>
    </dgm:pt>
    <dgm:pt modelId="{D51AA736-E979-45F1-AD20-7C6E0EE38B84}" type="pres">
      <dgm:prSet presAssocID="{FB07546A-7A38-4380-BE6F-CDF4C00B5DDD}" presName="horz1" presStyleCnt="0"/>
      <dgm:spPr/>
    </dgm:pt>
    <dgm:pt modelId="{F2E0D312-7D0D-45D1-A2E6-284929247FAA}" type="pres">
      <dgm:prSet presAssocID="{FB07546A-7A38-4380-BE6F-CDF4C00B5DDD}" presName="tx1" presStyleLbl="revTx" presStyleIdx="2" presStyleCnt="3"/>
      <dgm:spPr/>
    </dgm:pt>
    <dgm:pt modelId="{EB6FAB36-B330-4E81-8AEC-E0245E2AF29C}" type="pres">
      <dgm:prSet presAssocID="{FB07546A-7A38-4380-BE6F-CDF4C00B5DDD}" presName="vert1" presStyleCnt="0"/>
      <dgm:spPr/>
    </dgm:pt>
  </dgm:ptLst>
  <dgm:cxnLst>
    <dgm:cxn modelId="{5C026727-DAD4-4541-A3A3-A17C5FACC857}" srcId="{06B0EBFD-270D-4906-AE10-AE6A74ACD2A7}" destId="{FB07546A-7A38-4380-BE6F-CDF4C00B5DDD}" srcOrd="2" destOrd="0" parTransId="{741E24BE-C65D-4692-8F14-FA86DA2901C0}" sibTransId="{F8275C05-D39F-4C7B-8D7A-2E7EDD3B3164}"/>
    <dgm:cxn modelId="{0839A452-6744-4FF2-A5CE-603F027FDBE4}" type="presOf" srcId="{FB07546A-7A38-4380-BE6F-CDF4C00B5DDD}" destId="{F2E0D312-7D0D-45D1-A2E6-284929247FAA}" srcOrd="0" destOrd="0" presId="urn:microsoft.com/office/officeart/2008/layout/LinedList"/>
    <dgm:cxn modelId="{5FBCE479-07F5-4304-B361-9256552B5BA5}" type="presOf" srcId="{06B0EBFD-270D-4906-AE10-AE6A74ACD2A7}" destId="{D042AAD7-7415-4454-BF5A-0EEB196DE391}" srcOrd="0" destOrd="0" presId="urn:microsoft.com/office/officeart/2008/layout/LinedList"/>
    <dgm:cxn modelId="{9EF00A5A-C1BB-49E0-8590-36B6CE9C63C3}" srcId="{06B0EBFD-270D-4906-AE10-AE6A74ACD2A7}" destId="{F9D79E11-AFE4-4989-A1D0-E05406582AE0}" srcOrd="0" destOrd="0" parTransId="{B81D73D0-81B1-41A8-8DDD-26911B065212}" sibTransId="{4D6E9D83-9478-468D-BEC2-8B393E04A30B}"/>
    <dgm:cxn modelId="{3660D67C-21E9-4675-A1BF-B84AA63A647F}" type="presOf" srcId="{F9D79E11-AFE4-4989-A1D0-E05406582AE0}" destId="{9B7EC3C3-0CA3-41C2-B364-4F3F0257318D}" srcOrd="0" destOrd="0" presId="urn:microsoft.com/office/officeart/2008/layout/LinedList"/>
    <dgm:cxn modelId="{99E59ACF-2173-48E9-85CC-42F61E6816F9}" type="presOf" srcId="{76BD3FED-3E79-400E-931A-2B41C2E6669A}" destId="{FAC0DF4A-0E45-4C2C-9AB3-1125138B63D6}" srcOrd="0" destOrd="0" presId="urn:microsoft.com/office/officeart/2008/layout/LinedList"/>
    <dgm:cxn modelId="{981403D1-244E-40EE-80A8-8BDFF396601A}" srcId="{06B0EBFD-270D-4906-AE10-AE6A74ACD2A7}" destId="{76BD3FED-3E79-400E-931A-2B41C2E6669A}" srcOrd="1" destOrd="0" parTransId="{C308D6CD-68FC-433F-8D6D-AC4CDFB30AB3}" sibTransId="{65219C38-3EA6-4D01-BA79-E76C3DA108D5}"/>
    <dgm:cxn modelId="{574099DF-1222-4793-A289-94C7C1DE4444}" type="presParOf" srcId="{D042AAD7-7415-4454-BF5A-0EEB196DE391}" destId="{53EB3355-D58F-4EC2-B653-D58581038C0B}" srcOrd="0" destOrd="0" presId="urn:microsoft.com/office/officeart/2008/layout/LinedList"/>
    <dgm:cxn modelId="{9DD6BBC2-C7F2-4359-8A9F-6F60E2963FBD}" type="presParOf" srcId="{D042AAD7-7415-4454-BF5A-0EEB196DE391}" destId="{757DEEAE-AC4E-4D5F-A49F-3E69AAE883EB}" srcOrd="1" destOrd="0" presId="urn:microsoft.com/office/officeart/2008/layout/LinedList"/>
    <dgm:cxn modelId="{823C6E2A-0390-44B7-80DD-0430623636D5}" type="presParOf" srcId="{757DEEAE-AC4E-4D5F-A49F-3E69AAE883EB}" destId="{9B7EC3C3-0CA3-41C2-B364-4F3F0257318D}" srcOrd="0" destOrd="0" presId="urn:microsoft.com/office/officeart/2008/layout/LinedList"/>
    <dgm:cxn modelId="{FEC5D21D-AB0E-4245-AA75-18359F6C07D6}" type="presParOf" srcId="{757DEEAE-AC4E-4D5F-A49F-3E69AAE883EB}" destId="{83B2ED28-8096-4D88-A18A-A6179FF41AFA}" srcOrd="1" destOrd="0" presId="urn:microsoft.com/office/officeart/2008/layout/LinedList"/>
    <dgm:cxn modelId="{6AAAB43D-5AAF-43E5-B66B-3C0278D61EB9}" type="presParOf" srcId="{D042AAD7-7415-4454-BF5A-0EEB196DE391}" destId="{174EB5C3-C01D-4CBC-8482-E750C1B597F0}" srcOrd="2" destOrd="0" presId="urn:microsoft.com/office/officeart/2008/layout/LinedList"/>
    <dgm:cxn modelId="{3A6A6A4C-F7BA-48C4-BC9B-1BACB268C563}" type="presParOf" srcId="{D042AAD7-7415-4454-BF5A-0EEB196DE391}" destId="{12AA5804-B76F-4E81-BAC0-7D23674637DB}" srcOrd="3" destOrd="0" presId="urn:microsoft.com/office/officeart/2008/layout/LinedList"/>
    <dgm:cxn modelId="{406A8890-1D06-4863-BA89-F0E35DBE2F83}" type="presParOf" srcId="{12AA5804-B76F-4E81-BAC0-7D23674637DB}" destId="{FAC0DF4A-0E45-4C2C-9AB3-1125138B63D6}" srcOrd="0" destOrd="0" presId="urn:microsoft.com/office/officeart/2008/layout/LinedList"/>
    <dgm:cxn modelId="{441926EE-4D0E-40F3-A204-6B90F7CEB482}" type="presParOf" srcId="{12AA5804-B76F-4E81-BAC0-7D23674637DB}" destId="{7690A204-ABC4-4598-9220-6F1558CFFB80}" srcOrd="1" destOrd="0" presId="urn:microsoft.com/office/officeart/2008/layout/LinedList"/>
    <dgm:cxn modelId="{4D218DB2-8421-4E05-B882-4E2BC0A55426}" type="presParOf" srcId="{D042AAD7-7415-4454-BF5A-0EEB196DE391}" destId="{7CFE9EA5-2E04-4E4E-BC72-A736A88AE472}" srcOrd="4" destOrd="0" presId="urn:microsoft.com/office/officeart/2008/layout/LinedList"/>
    <dgm:cxn modelId="{0DD175EE-4AA9-47D1-915C-9F1D386B682C}" type="presParOf" srcId="{D042AAD7-7415-4454-BF5A-0EEB196DE391}" destId="{D51AA736-E979-45F1-AD20-7C6E0EE38B84}" srcOrd="5" destOrd="0" presId="urn:microsoft.com/office/officeart/2008/layout/LinedList"/>
    <dgm:cxn modelId="{6D6E5C75-38DC-4220-80AC-6C63BA2C6F63}" type="presParOf" srcId="{D51AA736-E979-45F1-AD20-7C6E0EE38B84}" destId="{F2E0D312-7D0D-45D1-A2E6-284929247FAA}" srcOrd="0" destOrd="0" presId="urn:microsoft.com/office/officeart/2008/layout/LinedList"/>
    <dgm:cxn modelId="{FF72A087-53EB-42DF-A115-3B8990F2AF9F}" type="presParOf" srcId="{D51AA736-E979-45F1-AD20-7C6E0EE38B84}" destId="{EB6FAB36-B330-4E81-8AEC-E0245E2AF29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3BECEB2-83E0-4CE7-98CC-612176BCBD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07141A5-9C74-4F58-8210-F37A08D1A5C8}">
      <dgm:prSet/>
      <dgm:spPr/>
      <dgm:t>
        <a:bodyPr/>
        <a:lstStyle/>
        <a:p>
          <a:r>
            <a:rPr lang="en-US"/>
            <a:t>A name or label</a:t>
          </a:r>
        </a:p>
      </dgm:t>
    </dgm:pt>
    <dgm:pt modelId="{393F70ED-EF87-4B66-989D-D8234FE04D6B}" type="parTrans" cxnId="{56704F85-5973-4F35-853D-3A758003C8F7}">
      <dgm:prSet/>
      <dgm:spPr/>
      <dgm:t>
        <a:bodyPr/>
        <a:lstStyle/>
        <a:p>
          <a:endParaRPr lang="en-US"/>
        </a:p>
      </dgm:t>
    </dgm:pt>
    <dgm:pt modelId="{D905598D-47FE-460A-898A-38D9AD6830AA}" type="sibTrans" cxnId="{56704F85-5973-4F35-853D-3A758003C8F7}">
      <dgm:prSet/>
      <dgm:spPr/>
      <dgm:t>
        <a:bodyPr/>
        <a:lstStyle/>
        <a:p>
          <a:endParaRPr lang="en-US"/>
        </a:p>
      </dgm:t>
    </dgm:pt>
    <dgm:pt modelId="{FD21D18D-B253-4A97-8C07-A84A180865C7}">
      <dgm:prSet/>
      <dgm:spPr/>
      <dgm:t>
        <a:bodyPr/>
        <a:lstStyle/>
        <a:p>
          <a:r>
            <a:rPr lang="en-US"/>
            <a:t>A definition/description of the theme</a:t>
          </a:r>
        </a:p>
      </dgm:t>
    </dgm:pt>
    <dgm:pt modelId="{9C265092-0F12-4F72-8302-1EB419F86FE1}" type="parTrans" cxnId="{EF271669-8093-4F21-998D-8520544EFAF2}">
      <dgm:prSet/>
      <dgm:spPr/>
      <dgm:t>
        <a:bodyPr/>
        <a:lstStyle/>
        <a:p>
          <a:endParaRPr lang="en-US"/>
        </a:p>
      </dgm:t>
    </dgm:pt>
    <dgm:pt modelId="{93BB5525-5EA2-4767-B173-8C2B09F46EF1}" type="sibTrans" cxnId="{EF271669-8093-4F21-998D-8520544EFAF2}">
      <dgm:prSet/>
      <dgm:spPr/>
      <dgm:t>
        <a:bodyPr/>
        <a:lstStyle/>
        <a:p>
          <a:endParaRPr lang="en-US"/>
        </a:p>
      </dgm:t>
    </dgm:pt>
    <dgm:pt modelId="{0ACE5F2E-310E-4B48-A4B7-C5BB02B99B3B}">
      <dgm:prSet/>
      <dgm:spPr/>
      <dgm:t>
        <a:bodyPr/>
        <a:lstStyle/>
        <a:p>
          <a:r>
            <a:rPr lang="en-US" dirty="0"/>
            <a:t>Refine the specifics of each theme and the overall story of your analysis</a:t>
          </a:r>
        </a:p>
      </dgm:t>
    </dgm:pt>
    <dgm:pt modelId="{0A9B36F7-CA42-4F8A-86E4-6A2230AAEF6D}" type="parTrans" cxnId="{78666004-0B72-4654-B48C-4AD60C4426BA}">
      <dgm:prSet/>
      <dgm:spPr/>
      <dgm:t>
        <a:bodyPr/>
        <a:lstStyle/>
        <a:p>
          <a:endParaRPr lang="en-US"/>
        </a:p>
      </dgm:t>
    </dgm:pt>
    <dgm:pt modelId="{A50A468E-B096-415C-A87C-76313044EE94}" type="sibTrans" cxnId="{78666004-0B72-4654-B48C-4AD60C4426BA}">
      <dgm:prSet/>
      <dgm:spPr/>
      <dgm:t>
        <a:bodyPr/>
        <a:lstStyle/>
        <a:p>
          <a:endParaRPr lang="en-US"/>
        </a:p>
      </dgm:t>
    </dgm:pt>
    <dgm:pt modelId="{CEA251F6-D265-49E0-B017-D39B07F34EB2}">
      <dgm:prSet/>
      <dgm:spPr/>
      <dgm:t>
        <a:bodyPr/>
        <a:lstStyle/>
        <a:p>
          <a:r>
            <a:rPr lang="en-GB" i="1" dirty="0"/>
            <a:t>How many themes are enough (or too many)? </a:t>
          </a:r>
          <a:endParaRPr lang="en-US" dirty="0"/>
        </a:p>
      </dgm:t>
    </dgm:pt>
    <dgm:pt modelId="{681A241B-A93F-458C-9D97-A2AAB02557DD}" type="parTrans" cxnId="{9A291B2E-39D4-43CA-8B81-2EF8D4B9E35F}">
      <dgm:prSet/>
      <dgm:spPr/>
      <dgm:t>
        <a:bodyPr/>
        <a:lstStyle/>
        <a:p>
          <a:endParaRPr lang="en-US"/>
        </a:p>
      </dgm:t>
    </dgm:pt>
    <dgm:pt modelId="{2E848E0F-F84D-4898-A5D7-B09CD067244A}" type="sibTrans" cxnId="{9A291B2E-39D4-43CA-8B81-2EF8D4B9E35F}">
      <dgm:prSet/>
      <dgm:spPr/>
      <dgm:t>
        <a:bodyPr/>
        <a:lstStyle/>
        <a:p>
          <a:endParaRPr lang="en-US"/>
        </a:p>
      </dgm:t>
    </dgm:pt>
    <dgm:pt modelId="{B930D64E-AC7C-4796-8281-4347C454177E}">
      <dgm:prSet/>
      <dgm:spPr/>
      <dgm:t>
        <a:bodyPr/>
        <a:lstStyle/>
        <a:p>
          <a:endParaRPr lang="en-US" dirty="0"/>
        </a:p>
      </dgm:t>
    </dgm:pt>
    <dgm:pt modelId="{072A3506-55D4-4203-A8D4-E60BCA5CC36E}" type="parTrans" cxnId="{621119CB-8462-4062-ADBA-8B5778A4B61A}">
      <dgm:prSet/>
      <dgm:spPr/>
      <dgm:t>
        <a:bodyPr/>
        <a:lstStyle/>
        <a:p>
          <a:endParaRPr lang="en-US"/>
        </a:p>
      </dgm:t>
    </dgm:pt>
    <dgm:pt modelId="{E54F5C3C-5866-491C-8D19-7B5AF8AD9BFE}" type="sibTrans" cxnId="{621119CB-8462-4062-ADBA-8B5778A4B61A}">
      <dgm:prSet/>
      <dgm:spPr/>
      <dgm:t>
        <a:bodyPr/>
        <a:lstStyle/>
        <a:p>
          <a:endParaRPr lang="en-US"/>
        </a:p>
      </dgm:t>
    </dgm:pt>
    <dgm:pt modelId="{284DEFB6-DC6A-4A33-AA12-25241DAD9B0B}" type="pres">
      <dgm:prSet presAssocID="{13BECEB2-83E0-4CE7-98CC-612176BCBD14}" presName="root" presStyleCnt="0">
        <dgm:presLayoutVars>
          <dgm:dir/>
          <dgm:resizeHandles val="exact"/>
        </dgm:presLayoutVars>
      </dgm:prSet>
      <dgm:spPr/>
    </dgm:pt>
    <dgm:pt modelId="{88B39B3D-D159-4644-8AF1-73A56BC3E7AA}" type="pres">
      <dgm:prSet presAssocID="{F07141A5-9C74-4F58-8210-F37A08D1A5C8}" presName="compNode" presStyleCnt="0"/>
      <dgm:spPr/>
    </dgm:pt>
    <dgm:pt modelId="{6D92E103-5203-403C-9EF0-6210D6CE4D17}" type="pres">
      <dgm:prSet presAssocID="{F07141A5-9C74-4F58-8210-F37A08D1A5C8}" presName="bgRect" presStyleLbl="bgShp" presStyleIdx="0" presStyleCnt="4"/>
      <dgm:spPr/>
    </dgm:pt>
    <dgm:pt modelId="{40E5A4FF-E2BC-4F50-A26C-C49E71E507BD}" type="pres">
      <dgm:prSet presAssocID="{F07141A5-9C74-4F58-8210-F37A08D1A5C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0C4494D-27A5-49D5-AFCC-95AE2705D21C}" type="pres">
      <dgm:prSet presAssocID="{F07141A5-9C74-4F58-8210-F37A08D1A5C8}" presName="spaceRect" presStyleCnt="0"/>
      <dgm:spPr/>
    </dgm:pt>
    <dgm:pt modelId="{95CECDA8-AD0B-48C1-B6E8-96135C292C15}" type="pres">
      <dgm:prSet presAssocID="{F07141A5-9C74-4F58-8210-F37A08D1A5C8}" presName="parTx" presStyleLbl="revTx" presStyleIdx="0" presStyleCnt="5">
        <dgm:presLayoutVars>
          <dgm:chMax val="0"/>
          <dgm:chPref val="0"/>
        </dgm:presLayoutVars>
      </dgm:prSet>
      <dgm:spPr/>
    </dgm:pt>
    <dgm:pt modelId="{EAD4002D-4C92-4616-8FFB-505F3F736174}" type="pres">
      <dgm:prSet presAssocID="{D905598D-47FE-460A-898A-38D9AD6830AA}" presName="sibTrans" presStyleCnt="0"/>
      <dgm:spPr/>
    </dgm:pt>
    <dgm:pt modelId="{79DF6D2B-623B-43D2-AEA0-1945E2E4CA33}" type="pres">
      <dgm:prSet presAssocID="{FD21D18D-B253-4A97-8C07-A84A180865C7}" presName="compNode" presStyleCnt="0"/>
      <dgm:spPr/>
    </dgm:pt>
    <dgm:pt modelId="{1FAAE8EE-2CBD-4654-B124-1D27D83B3D63}" type="pres">
      <dgm:prSet presAssocID="{FD21D18D-B253-4A97-8C07-A84A180865C7}" presName="bgRect" presStyleLbl="bgShp" presStyleIdx="1" presStyleCnt="4"/>
      <dgm:spPr/>
    </dgm:pt>
    <dgm:pt modelId="{3D131E7A-A6E1-47E7-8782-58FCB9741E0C}" type="pres">
      <dgm:prSet presAssocID="{FD21D18D-B253-4A97-8C07-A84A180865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CF683D2-F142-40F5-93CE-55127A3DFF6E}" type="pres">
      <dgm:prSet presAssocID="{FD21D18D-B253-4A97-8C07-A84A180865C7}" presName="spaceRect" presStyleCnt="0"/>
      <dgm:spPr/>
    </dgm:pt>
    <dgm:pt modelId="{C1EDBF4A-F2D6-4E25-9F52-90F501DB996F}" type="pres">
      <dgm:prSet presAssocID="{FD21D18D-B253-4A97-8C07-A84A180865C7}" presName="parTx" presStyleLbl="revTx" presStyleIdx="1" presStyleCnt="5">
        <dgm:presLayoutVars>
          <dgm:chMax val="0"/>
          <dgm:chPref val="0"/>
        </dgm:presLayoutVars>
      </dgm:prSet>
      <dgm:spPr/>
    </dgm:pt>
    <dgm:pt modelId="{ECA00188-DBE1-4F97-9243-BA783444C4E2}" type="pres">
      <dgm:prSet presAssocID="{93BB5525-5EA2-4767-B173-8C2B09F46EF1}" presName="sibTrans" presStyleCnt="0"/>
      <dgm:spPr/>
    </dgm:pt>
    <dgm:pt modelId="{90B6C857-61A8-4533-8727-F0A98EDE8263}" type="pres">
      <dgm:prSet presAssocID="{0ACE5F2E-310E-4B48-A4B7-C5BB02B99B3B}" presName="compNode" presStyleCnt="0"/>
      <dgm:spPr/>
    </dgm:pt>
    <dgm:pt modelId="{45DB5588-F198-468A-9730-5EDC771D1CDF}" type="pres">
      <dgm:prSet presAssocID="{0ACE5F2E-310E-4B48-A4B7-C5BB02B99B3B}" presName="bgRect" presStyleLbl="bgShp" presStyleIdx="2" presStyleCnt="4"/>
      <dgm:spPr/>
    </dgm:pt>
    <dgm:pt modelId="{5EC78F4C-1642-4A44-8A4C-E772DFC31C76}" type="pres">
      <dgm:prSet presAssocID="{0ACE5F2E-310E-4B48-A4B7-C5BB02B99B3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B221A0F-30F2-4288-996B-37151C09CAFB}" type="pres">
      <dgm:prSet presAssocID="{0ACE5F2E-310E-4B48-A4B7-C5BB02B99B3B}" presName="spaceRect" presStyleCnt="0"/>
      <dgm:spPr/>
    </dgm:pt>
    <dgm:pt modelId="{D89A89E1-199A-47D9-BB64-3D7470EE8AD0}" type="pres">
      <dgm:prSet presAssocID="{0ACE5F2E-310E-4B48-A4B7-C5BB02B99B3B}" presName="parTx" presStyleLbl="revTx" presStyleIdx="2" presStyleCnt="5">
        <dgm:presLayoutVars>
          <dgm:chMax val="0"/>
          <dgm:chPref val="0"/>
        </dgm:presLayoutVars>
      </dgm:prSet>
      <dgm:spPr/>
    </dgm:pt>
    <dgm:pt modelId="{E330D504-2245-47CC-A510-6F01B488C102}" type="pres">
      <dgm:prSet presAssocID="{A50A468E-B096-415C-A87C-76313044EE94}" presName="sibTrans" presStyleCnt="0"/>
      <dgm:spPr/>
    </dgm:pt>
    <dgm:pt modelId="{D4A0DAF3-ABC0-4197-ABF7-B6F402331271}" type="pres">
      <dgm:prSet presAssocID="{CEA251F6-D265-49E0-B017-D39B07F34EB2}" presName="compNode" presStyleCnt="0"/>
      <dgm:spPr/>
    </dgm:pt>
    <dgm:pt modelId="{970428B1-FAA0-480C-8787-BBEB93F98E02}" type="pres">
      <dgm:prSet presAssocID="{CEA251F6-D265-49E0-B017-D39B07F34EB2}" presName="bgRect" presStyleLbl="bgShp" presStyleIdx="3" presStyleCnt="4"/>
      <dgm:spPr/>
    </dgm:pt>
    <dgm:pt modelId="{0706FABB-6A7D-4ED7-92AB-55632D69FA32}" type="pres">
      <dgm:prSet presAssocID="{CEA251F6-D265-49E0-B017-D39B07F34EB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A044572E-CEA5-47A1-B532-EC61D3795A7C}" type="pres">
      <dgm:prSet presAssocID="{CEA251F6-D265-49E0-B017-D39B07F34EB2}" presName="spaceRect" presStyleCnt="0"/>
      <dgm:spPr/>
    </dgm:pt>
    <dgm:pt modelId="{2BA1DBAD-3548-40CD-81F0-A4D047A77D26}" type="pres">
      <dgm:prSet presAssocID="{CEA251F6-D265-49E0-B017-D39B07F34EB2}" presName="parTx" presStyleLbl="revTx" presStyleIdx="3" presStyleCnt="5">
        <dgm:presLayoutVars>
          <dgm:chMax val="0"/>
          <dgm:chPref val="0"/>
        </dgm:presLayoutVars>
      </dgm:prSet>
      <dgm:spPr/>
    </dgm:pt>
    <dgm:pt modelId="{C6D8DBC7-4EE5-4888-881F-010C3E542D20}" type="pres">
      <dgm:prSet presAssocID="{CEA251F6-D265-49E0-B017-D39B07F34EB2}" presName="desTx" presStyleLbl="revTx" presStyleIdx="4" presStyleCnt="5">
        <dgm:presLayoutVars/>
      </dgm:prSet>
      <dgm:spPr/>
    </dgm:pt>
  </dgm:ptLst>
  <dgm:cxnLst>
    <dgm:cxn modelId="{78666004-0B72-4654-B48C-4AD60C4426BA}" srcId="{13BECEB2-83E0-4CE7-98CC-612176BCBD14}" destId="{0ACE5F2E-310E-4B48-A4B7-C5BB02B99B3B}" srcOrd="2" destOrd="0" parTransId="{0A9B36F7-CA42-4F8A-86E4-6A2230AAEF6D}" sibTransId="{A50A468E-B096-415C-A87C-76313044EE94}"/>
    <dgm:cxn modelId="{70F9FC14-92D6-4ED1-9D57-3DCA5FE6FAB1}" type="presOf" srcId="{FD21D18D-B253-4A97-8C07-A84A180865C7}" destId="{C1EDBF4A-F2D6-4E25-9F52-90F501DB996F}" srcOrd="0" destOrd="0" presId="urn:microsoft.com/office/officeart/2018/2/layout/IconVerticalSolidList"/>
    <dgm:cxn modelId="{9A291B2E-39D4-43CA-8B81-2EF8D4B9E35F}" srcId="{13BECEB2-83E0-4CE7-98CC-612176BCBD14}" destId="{CEA251F6-D265-49E0-B017-D39B07F34EB2}" srcOrd="3" destOrd="0" parTransId="{681A241B-A93F-458C-9D97-A2AAB02557DD}" sibTransId="{2E848E0F-F84D-4898-A5D7-B09CD067244A}"/>
    <dgm:cxn modelId="{80E4225D-401E-43BE-9551-68FA7F1CF0BA}" type="presOf" srcId="{0ACE5F2E-310E-4B48-A4B7-C5BB02B99B3B}" destId="{D89A89E1-199A-47D9-BB64-3D7470EE8AD0}" srcOrd="0" destOrd="0" presId="urn:microsoft.com/office/officeart/2018/2/layout/IconVerticalSolidList"/>
    <dgm:cxn modelId="{283A0047-A776-4738-967A-7DB444856261}" type="presOf" srcId="{B930D64E-AC7C-4796-8281-4347C454177E}" destId="{C6D8DBC7-4EE5-4888-881F-010C3E542D20}" srcOrd="0" destOrd="0" presId="urn:microsoft.com/office/officeart/2018/2/layout/IconVerticalSolidList"/>
    <dgm:cxn modelId="{EF271669-8093-4F21-998D-8520544EFAF2}" srcId="{13BECEB2-83E0-4CE7-98CC-612176BCBD14}" destId="{FD21D18D-B253-4A97-8C07-A84A180865C7}" srcOrd="1" destOrd="0" parTransId="{9C265092-0F12-4F72-8302-1EB419F86FE1}" sibTransId="{93BB5525-5EA2-4767-B173-8C2B09F46EF1}"/>
    <dgm:cxn modelId="{56704F85-5973-4F35-853D-3A758003C8F7}" srcId="{13BECEB2-83E0-4CE7-98CC-612176BCBD14}" destId="{F07141A5-9C74-4F58-8210-F37A08D1A5C8}" srcOrd="0" destOrd="0" parTransId="{393F70ED-EF87-4B66-989D-D8234FE04D6B}" sibTransId="{D905598D-47FE-460A-898A-38D9AD6830AA}"/>
    <dgm:cxn modelId="{36322988-0DBE-4E83-AAAB-6B22D940F2FC}" type="presOf" srcId="{CEA251F6-D265-49E0-B017-D39B07F34EB2}" destId="{2BA1DBAD-3548-40CD-81F0-A4D047A77D26}" srcOrd="0" destOrd="0" presId="urn:microsoft.com/office/officeart/2018/2/layout/IconVerticalSolidList"/>
    <dgm:cxn modelId="{797C1C9C-1550-4810-883E-89AD2EA9EB7E}" type="presOf" srcId="{F07141A5-9C74-4F58-8210-F37A08D1A5C8}" destId="{95CECDA8-AD0B-48C1-B6E8-96135C292C15}" srcOrd="0" destOrd="0" presId="urn:microsoft.com/office/officeart/2018/2/layout/IconVerticalSolidList"/>
    <dgm:cxn modelId="{621119CB-8462-4062-ADBA-8B5778A4B61A}" srcId="{CEA251F6-D265-49E0-B017-D39B07F34EB2}" destId="{B930D64E-AC7C-4796-8281-4347C454177E}" srcOrd="0" destOrd="0" parTransId="{072A3506-55D4-4203-A8D4-E60BCA5CC36E}" sibTransId="{E54F5C3C-5866-491C-8D19-7B5AF8AD9BFE}"/>
    <dgm:cxn modelId="{E2B073E0-1858-429C-A3EA-30B81540A7DB}" type="presOf" srcId="{13BECEB2-83E0-4CE7-98CC-612176BCBD14}" destId="{284DEFB6-DC6A-4A33-AA12-25241DAD9B0B}" srcOrd="0" destOrd="0" presId="urn:microsoft.com/office/officeart/2018/2/layout/IconVerticalSolidList"/>
    <dgm:cxn modelId="{D597E47D-106E-4B7B-A5F3-C70453B99DE5}" type="presParOf" srcId="{284DEFB6-DC6A-4A33-AA12-25241DAD9B0B}" destId="{88B39B3D-D159-4644-8AF1-73A56BC3E7AA}" srcOrd="0" destOrd="0" presId="urn:microsoft.com/office/officeart/2018/2/layout/IconVerticalSolidList"/>
    <dgm:cxn modelId="{B6CDC25D-3BF8-45A6-8EBF-D768B38AA759}" type="presParOf" srcId="{88B39B3D-D159-4644-8AF1-73A56BC3E7AA}" destId="{6D92E103-5203-403C-9EF0-6210D6CE4D17}" srcOrd="0" destOrd="0" presId="urn:microsoft.com/office/officeart/2018/2/layout/IconVerticalSolidList"/>
    <dgm:cxn modelId="{473E6F5F-1175-4A4C-9362-631D703212D7}" type="presParOf" srcId="{88B39B3D-D159-4644-8AF1-73A56BC3E7AA}" destId="{40E5A4FF-E2BC-4F50-A26C-C49E71E507BD}" srcOrd="1" destOrd="0" presId="urn:microsoft.com/office/officeart/2018/2/layout/IconVerticalSolidList"/>
    <dgm:cxn modelId="{BBF9E8FA-BE0B-4B7E-BAB2-49C6D3DC0BA8}" type="presParOf" srcId="{88B39B3D-D159-4644-8AF1-73A56BC3E7AA}" destId="{70C4494D-27A5-49D5-AFCC-95AE2705D21C}" srcOrd="2" destOrd="0" presId="urn:microsoft.com/office/officeart/2018/2/layout/IconVerticalSolidList"/>
    <dgm:cxn modelId="{FB86EBA7-7C55-4917-9F56-52A9F3C47823}" type="presParOf" srcId="{88B39B3D-D159-4644-8AF1-73A56BC3E7AA}" destId="{95CECDA8-AD0B-48C1-B6E8-96135C292C15}" srcOrd="3" destOrd="0" presId="urn:microsoft.com/office/officeart/2018/2/layout/IconVerticalSolidList"/>
    <dgm:cxn modelId="{FE345FE1-C1B6-49D6-9506-CDF0D7A4A6A1}" type="presParOf" srcId="{284DEFB6-DC6A-4A33-AA12-25241DAD9B0B}" destId="{EAD4002D-4C92-4616-8FFB-505F3F736174}" srcOrd="1" destOrd="0" presId="urn:microsoft.com/office/officeart/2018/2/layout/IconVerticalSolidList"/>
    <dgm:cxn modelId="{90FF4F47-23AF-495F-81A1-8897D2C3E6CD}" type="presParOf" srcId="{284DEFB6-DC6A-4A33-AA12-25241DAD9B0B}" destId="{79DF6D2B-623B-43D2-AEA0-1945E2E4CA33}" srcOrd="2" destOrd="0" presId="urn:microsoft.com/office/officeart/2018/2/layout/IconVerticalSolidList"/>
    <dgm:cxn modelId="{48461DEB-081B-4309-B44F-952D5F03EEAE}" type="presParOf" srcId="{79DF6D2B-623B-43D2-AEA0-1945E2E4CA33}" destId="{1FAAE8EE-2CBD-4654-B124-1D27D83B3D63}" srcOrd="0" destOrd="0" presId="urn:microsoft.com/office/officeart/2018/2/layout/IconVerticalSolidList"/>
    <dgm:cxn modelId="{79FAAE1A-65D5-483B-9DAD-AA5DF0EDB06B}" type="presParOf" srcId="{79DF6D2B-623B-43D2-AEA0-1945E2E4CA33}" destId="{3D131E7A-A6E1-47E7-8782-58FCB9741E0C}" srcOrd="1" destOrd="0" presId="urn:microsoft.com/office/officeart/2018/2/layout/IconVerticalSolidList"/>
    <dgm:cxn modelId="{8945A7B2-8C20-4EEA-8881-8D249CFE3E1E}" type="presParOf" srcId="{79DF6D2B-623B-43D2-AEA0-1945E2E4CA33}" destId="{CCF683D2-F142-40F5-93CE-55127A3DFF6E}" srcOrd="2" destOrd="0" presId="urn:microsoft.com/office/officeart/2018/2/layout/IconVerticalSolidList"/>
    <dgm:cxn modelId="{C411EDFE-E0F9-4E51-B026-2D76432452E7}" type="presParOf" srcId="{79DF6D2B-623B-43D2-AEA0-1945E2E4CA33}" destId="{C1EDBF4A-F2D6-4E25-9F52-90F501DB996F}" srcOrd="3" destOrd="0" presId="urn:microsoft.com/office/officeart/2018/2/layout/IconVerticalSolidList"/>
    <dgm:cxn modelId="{A28FA585-B70D-40A4-A3FF-C64F698B7E8C}" type="presParOf" srcId="{284DEFB6-DC6A-4A33-AA12-25241DAD9B0B}" destId="{ECA00188-DBE1-4F97-9243-BA783444C4E2}" srcOrd="3" destOrd="0" presId="urn:microsoft.com/office/officeart/2018/2/layout/IconVerticalSolidList"/>
    <dgm:cxn modelId="{11F6B015-F827-4537-800D-67815C7440D1}" type="presParOf" srcId="{284DEFB6-DC6A-4A33-AA12-25241DAD9B0B}" destId="{90B6C857-61A8-4533-8727-F0A98EDE8263}" srcOrd="4" destOrd="0" presId="urn:microsoft.com/office/officeart/2018/2/layout/IconVerticalSolidList"/>
    <dgm:cxn modelId="{6CA51A8F-6230-4DF4-A383-9F2C6F5BAEE9}" type="presParOf" srcId="{90B6C857-61A8-4533-8727-F0A98EDE8263}" destId="{45DB5588-F198-468A-9730-5EDC771D1CDF}" srcOrd="0" destOrd="0" presId="urn:microsoft.com/office/officeart/2018/2/layout/IconVerticalSolidList"/>
    <dgm:cxn modelId="{A03CC26B-7DAB-4E85-8025-8D1A93E21B82}" type="presParOf" srcId="{90B6C857-61A8-4533-8727-F0A98EDE8263}" destId="{5EC78F4C-1642-4A44-8A4C-E772DFC31C76}" srcOrd="1" destOrd="0" presId="urn:microsoft.com/office/officeart/2018/2/layout/IconVerticalSolidList"/>
    <dgm:cxn modelId="{7200D1DF-29B4-48AB-8F24-BADD558C3050}" type="presParOf" srcId="{90B6C857-61A8-4533-8727-F0A98EDE8263}" destId="{7B221A0F-30F2-4288-996B-37151C09CAFB}" srcOrd="2" destOrd="0" presId="urn:microsoft.com/office/officeart/2018/2/layout/IconVerticalSolidList"/>
    <dgm:cxn modelId="{BE39D885-4081-4FB7-944D-05CC66CC4AE5}" type="presParOf" srcId="{90B6C857-61A8-4533-8727-F0A98EDE8263}" destId="{D89A89E1-199A-47D9-BB64-3D7470EE8AD0}" srcOrd="3" destOrd="0" presId="urn:microsoft.com/office/officeart/2018/2/layout/IconVerticalSolidList"/>
    <dgm:cxn modelId="{EE06718A-9D4F-4FF6-8AE3-27B6A64246CF}" type="presParOf" srcId="{284DEFB6-DC6A-4A33-AA12-25241DAD9B0B}" destId="{E330D504-2245-47CC-A510-6F01B488C102}" srcOrd="5" destOrd="0" presId="urn:microsoft.com/office/officeart/2018/2/layout/IconVerticalSolidList"/>
    <dgm:cxn modelId="{09A0DF4A-A51D-47BB-897A-F71B248B304D}" type="presParOf" srcId="{284DEFB6-DC6A-4A33-AA12-25241DAD9B0B}" destId="{D4A0DAF3-ABC0-4197-ABF7-B6F402331271}" srcOrd="6" destOrd="0" presId="urn:microsoft.com/office/officeart/2018/2/layout/IconVerticalSolidList"/>
    <dgm:cxn modelId="{CCAAD457-1A96-4D24-9EF8-35605DDB49C2}" type="presParOf" srcId="{D4A0DAF3-ABC0-4197-ABF7-B6F402331271}" destId="{970428B1-FAA0-480C-8787-BBEB93F98E02}" srcOrd="0" destOrd="0" presId="urn:microsoft.com/office/officeart/2018/2/layout/IconVerticalSolidList"/>
    <dgm:cxn modelId="{C3DC3E89-3609-465A-B01C-0D3FFFAB799E}" type="presParOf" srcId="{D4A0DAF3-ABC0-4197-ABF7-B6F402331271}" destId="{0706FABB-6A7D-4ED7-92AB-55632D69FA32}" srcOrd="1" destOrd="0" presId="urn:microsoft.com/office/officeart/2018/2/layout/IconVerticalSolidList"/>
    <dgm:cxn modelId="{5F48CF3D-A390-4B97-AF4D-E5DF6AB2D6F0}" type="presParOf" srcId="{D4A0DAF3-ABC0-4197-ABF7-B6F402331271}" destId="{A044572E-CEA5-47A1-B532-EC61D3795A7C}" srcOrd="2" destOrd="0" presId="urn:microsoft.com/office/officeart/2018/2/layout/IconVerticalSolidList"/>
    <dgm:cxn modelId="{A8200AC3-24FC-4EA5-9CA7-48E54142518D}" type="presParOf" srcId="{D4A0DAF3-ABC0-4197-ABF7-B6F402331271}" destId="{2BA1DBAD-3548-40CD-81F0-A4D047A77D26}" srcOrd="3" destOrd="0" presId="urn:microsoft.com/office/officeart/2018/2/layout/IconVerticalSolidList"/>
    <dgm:cxn modelId="{AA0C5A4D-B3CA-45B1-BBB8-BEF9B4129FEC}" type="presParOf" srcId="{D4A0DAF3-ABC0-4197-ABF7-B6F402331271}" destId="{C6D8DBC7-4EE5-4888-881F-010C3E542D2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51062D9-D50D-4B63-B5CD-45C467528E63}" type="doc">
      <dgm:prSet loTypeId="urn:microsoft.com/office/officeart/2008/layout/LinedList" loCatId="list" qsTypeId="urn:microsoft.com/office/officeart/2005/8/quickstyle/simple3" qsCatId="simple" csTypeId="urn:microsoft.com/office/officeart/2005/8/colors/accent2_1" csCatId="accent2"/>
      <dgm:spPr/>
      <dgm:t>
        <a:bodyPr/>
        <a:lstStyle/>
        <a:p>
          <a:endParaRPr lang="en-US"/>
        </a:p>
      </dgm:t>
    </dgm:pt>
    <dgm:pt modelId="{C7DCEDE7-7542-4CF3-9831-23F6AFB6ABF2}">
      <dgm:prSet/>
      <dgm:spPr/>
      <dgm:t>
        <a:bodyPr/>
        <a:lstStyle/>
        <a:p>
          <a:r>
            <a:rPr lang="en-GB"/>
            <a:t>Overarching theme has:</a:t>
          </a:r>
          <a:endParaRPr lang="en-US"/>
        </a:p>
      </dgm:t>
    </dgm:pt>
    <dgm:pt modelId="{F7B8F4CC-6B2B-4441-9AFD-478FBEC16108}" type="parTrans" cxnId="{1EA7A72D-B9A0-4297-A5FA-8048DB6509DE}">
      <dgm:prSet/>
      <dgm:spPr/>
      <dgm:t>
        <a:bodyPr/>
        <a:lstStyle/>
        <a:p>
          <a:endParaRPr lang="en-US"/>
        </a:p>
      </dgm:t>
    </dgm:pt>
    <dgm:pt modelId="{293E9814-4D5B-4AF7-AFBB-E4A48FF38FED}" type="sibTrans" cxnId="{1EA7A72D-B9A0-4297-A5FA-8048DB6509DE}">
      <dgm:prSet/>
      <dgm:spPr/>
      <dgm:t>
        <a:bodyPr/>
        <a:lstStyle/>
        <a:p>
          <a:endParaRPr lang="en-US"/>
        </a:p>
      </dgm:t>
    </dgm:pt>
    <dgm:pt modelId="{5912A862-FA12-4024-9A83-8513054BEEFA}">
      <dgm:prSet/>
      <dgm:spPr/>
      <dgm:t>
        <a:bodyPr/>
        <a:lstStyle/>
        <a:p>
          <a:r>
            <a:rPr lang="en-GB"/>
            <a:t>A name</a:t>
          </a:r>
          <a:endParaRPr lang="en-US"/>
        </a:p>
      </dgm:t>
    </dgm:pt>
    <dgm:pt modelId="{C3A42040-B55F-41A8-9A18-D3CF7DA72DDA}" type="parTrans" cxnId="{EC322239-5653-4FA9-ABAA-023E43BB21AB}">
      <dgm:prSet/>
      <dgm:spPr/>
      <dgm:t>
        <a:bodyPr/>
        <a:lstStyle/>
        <a:p>
          <a:endParaRPr lang="en-US"/>
        </a:p>
      </dgm:t>
    </dgm:pt>
    <dgm:pt modelId="{FE383628-90E3-426B-A664-4619DE0AF07B}" type="sibTrans" cxnId="{EC322239-5653-4FA9-ABAA-023E43BB21AB}">
      <dgm:prSet/>
      <dgm:spPr/>
      <dgm:t>
        <a:bodyPr/>
        <a:lstStyle/>
        <a:p>
          <a:endParaRPr lang="en-US"/>
        </a:p>
      </dgm:t>
    </dgm:pt>
    <dgm:pt modelId="{A8DF47B4-6463-4869-8F6C-2CF8DFA2DEDA}">
      <dgm:prSet/>
      <dgm:spPr/>
      <dgm:t>
        <a:bodyPr/>
        <a:lstStyle/>
        <a:p>
          <a:r>
            <a:rPr lang="en-GB"/>
            <a:t>A central organising concept</a:t>
          </a:r>
          <a:endParaRPr lang="en-US"/>
        </a:p>
      </dgm:t>
    </dgm:pt>
    <dgm:pt modelId="{48BB7862-185A-4812-8DE0-0B0B3A78F551}" type="parTrans" cxnId="{0603428F-2A3E-4AB9-B89C-34C22FCD99E5}">
      <dgm:prSet/>
      <dgm:spPr/>
      <dgm:t>
        <a:bodyPr/>
        <a:lstStyle/>
        <a:p>
          <a:endParaRPr lang="en-US"/>
        </a:p>
      </dgm:t>
    </dgm:pt>
    <dgm:pt modelId="{2C74DD72-F7ED-4504-AA66-B5252822B9CC}" type="sibTrans" cxnId="{0603428F-2A3E-4AB9-B89C-34C22FCD99E5}">
      <dgm:prSet/>
      <dgm:spPr/>
      <dgm:t>
        <a:bodyPr/>
        <a:lstStyle/>
        <a:p>
          <a:endParaRPr lang="en-US"/>
        </a:p>
      </dgm:t>
    </dgm:pt>
    <dgm:pt modelId="{E4B1C05B-0B81-4240-B8CA-A119FEE0927B}">
      <dgm:prSet/>
      <dgm:spPr/>
      <dgm:t>
        <a:bodyPr/>
        <a:lstStyle/>
        <a:p>
          <a:r>
            <a:rPr lang="en-GB"/>
            <a:t>Description</a:t>
          </a:r>
          <a:endParaRPr lang="en-US"/>
        </a:p>
      </dgm:t>
    </dgm:pt>
    <dgm:pt modelId="{AEA6D9C2-8F4B-4C6C-8618-629A939F2250}" type="parTrans" cxnId="{603BF43E-9141-4796-9A2E-8B09704AC3DD}">
      <dgm:prSet/>
      <dgm:spPr/>
      <dgm:t>
        <a:bodyPr/>
        <a:lstStyle/>
        <a:p>
          <a:endParaRPr lang="en-US"/>
        </a:p>
      </dgm:t>
    </dgm:pt>
    <dgm:pt modelId="{0AE72330-4A88-4D2C-AA8C-345FDB8D9598}" type="sibTrans" cxnId="{603BF43E-9141-4796-9A2E-8B09704AC3DD}">
      <dgm:prSet/>
      <dgm:spPr/>
      <dgm:t>
        <a:bodyPr/>
        <a:lstStyle/>
        <a:p>
          <a:endParaRPr lang="en-US"/>
        </a:p>
      </dgm:t>
    </dgm:pt>
    <dgm:pt modelId="{653DDAB1-DE80-40F0-B78D-CDF5C61669B0}" type="pres">
      <dgm:prSet presAssocID="{151062D9-D50D-4B63-B5CD-45C467528E63}" presName="vert0" presStyleCnt="0">
        <dgm:presLayoutVars>
          <dgm:dir/>
          <dgm:animOne val="branch"/>
          <dgm:animLvl val="lvl"/>
        </dgm:presLayoutVars>
      </dgm:prSet>
      <dgm:spPr/>
    </dgm:pt>
    <dgm:pt modelId="{554929E3-B62F-43AB-9549-E28C8090AB51}" type="pres">
      <dgm:prSet presAssocID="{C7DCEDE7-7542-4CF3-9831-23F6AFB6ABF2}" presName="thickLine" presStyleLbl="alignNode1" presStyleIdx="0" presStyleCnt="4"/>
      <dgm:spPr/>
    </dgm:pt>
    <dgm:pt modelId="{E041B620-01F7-4C16-AE11-8AE93C6C4397}" type="pres">
      <dgm:prSet presAssocID="{C7DCEDE7-7542-4CF3-9831-23F6AFB6ABF2}" presName="horz1" presStyleCnt="0"/>
      <dgm:spPr/>
    </dgm:pt>
    <dgm:pt modelId="{6A5CC6CD-251A-4832-B5BF-A5E45F10D4A1}" type="pres">
      <dgm:prSet presAssocID="{C7DCEDE7-7542-4CF3-9831-23F6AFB6ABF2}" presName="tx1" presStyleLbl="revTx" presStyleIdx="0" presStyleCnt="4"/>
      <dgm:spPr/>
    </dgm:pt>
    <dgm:pt modelId="{FB3B5B3D-86A1-4F0E-8717-EC2E71D9B3A3}" type="pres">
      <dgm:prSet presAssocID="{C7DCEDE7-7542-4CF3-9831-23F6AFB6ABF2}" presName="vert1" presStyleCnt="0"/>
      <dgm:spPr/>
    </dgm:pt>
    <dgm:pt modelId="{73733E06-64CC-4CD2-BE28-30E3199B3445}" type="pres">
      <dgm:prSet presAssocID="{5912A862-FA12-4024-9A83-8513054BEEFA}" presName="thickLine" presStyleLbl="alignNode1" presStyleIdx="1" presStyleCnt="4"/>
      <dgm:spPr/>
    </dgm:pt>
    <dgm:pt modelId="{47C21627-1D20-45F2-82CF-D20D7AAC9F6D}" type="pres">
      <dgm:prSet presAssocID="{5912A862-FA12-4024-9A83-8513054BEEFA}" presName="horz1" presStyleCnt="0"/>
      <dgm:spPr/>
    </dgm:pt>
    <dgm:pt modelId="{F6883A32-CEDD-4538-896E-FB9488A518A3}" type="pres">
      <dgm:prSet presAssocID="{5912A862-FA12-4024-9A83-8513054BEEFA}" presName="tx1" presStyleLbl="revTx" presStyleIdx="1" presStyleCnt="4"/>
      <dgm:spPr/>
    </dgm:pt>
    <dgm:pt modelId="{D1CC4509-D671-40CC-A199-B33B9356B9D9}" type="pres">
      <dgm:prSet presAssocID="{5912A862-FA12-4024-9A83-8513054BEEFA}" presName="vert1" presStyleCnt="0"/>
      <dgm:spPr/>
    </dgm:pt>
    <dgm:pt modelId="{E1688F24-F17B-46FB-B01E-58B00C3E7642}" type="pres">
      <dgm:prSet presAssocID="{A8DF47B4-6463-4869-8F6C-2CF8DFA2DEDA}" presName="thickLine" presStyleLbl="alignNode1" presStyleIdx="2" presStyleCnt="4"/>
      <dgm:spPr/>
    </dgm:pt>
    <dgm:pt modelId="{BA8418F1-F7CF-4C31-A143-01E99576A755}" type="pres">
      <dgm:prSet presAssocID="{A8DF47B4-6463-4869-8F6C-2CF8DFA2DEDA}" presName="horz1" presStyleCnt="0"/>
      <dgm:spPr/>
    </dgm:pt>
    <dgm:pt modelId="{60C3AE85-7C78-44C2-ADCF-F12212B9E7DA}" type="pres">
      <dgm:prSet presAssocID="{A8DF47B4-6463-4869-8F6C-2CF8DFA2DEDA}" presName="tx1" presStyleLbl="revTx" presStyleIdx="2" presStyleCnt="4"/>
      <dgm:spPr/>
    </dgm:pt>
    <dgm:pt modelId="{4515E592-3B36-4445-B5AB-94C88D840096}" type="pres">
      <dgm:prSet presAssocID="{A8DF47B4-6463-4869-8F6C-2CF8DFA2DEDA}" presName="vert1" presStyleCnt="0"/>
      <dgm:spPr/>
    </dgm:pt>
    <dgm:pt modelId="{EEEC3E63-40EE-479F-BBFE-DC210F7ADE6B}" type="pres">
      <dgm:prSet presAssocID="{E4B1C05B-0B81-4240-B8CA-A119FEE0927B}" presName="thickLine" presStyleLbl="alignNode1" presStyleIdx="3" presStyleCnt="4"/>
      <dgm:spPr/>
    </dgm:pt>
    <dgm:pt modelId="{BD3B81A7-502B-4E89-8FA0-7AFA9F0D5773}" type="pres">
      <dgm:prSet presAssocID="{E4B1C05B-0B81-4240-B8CA-A119FEE0927B}" presName="horz1" presStyleCnt="0"/>
      <dgm:spPr/>
    </dgm:pt>
    <dgm:pt modelId="{51919AFA-1B8E-4051-9101-6757443D4AE3}" type="pres">
      <dgm:prSet presAssocID="{E4B1C05B-0B81-4240-B8CA-A119FEE0927B}" presName="tx1" presStyleLbl="revTx" presStyleIdx="3" presStyleCnt="4"/>
      <dgm:spPr/>
    </dgm:pt>
    <dgm:pt modelId="{365305AD-FB4B-40CD-B6A7-2B3365BB0C92}" type="pres">
      <dgm:prSet presAssocID="{E4B1C05B-0B81-4240-B8CA-A119FEE0927B}" presName="vert1" presStyleCnt="0"/>
      <dgm:spPr/>
    </dgm:pt>
  </dgm:ptLst>
  <dgm:cxnLst>
    <dgm:cxn modelId="{F3013404-3436-4C43-AB4B-1712BB0BC433}" type="presOf" srcId="{151062D9-D50D-4B63-B5CD-45C467528E63}" destId="{653DDAB1-DE80-40F0-B78D-CDF5C61669B0}" srcOrd="0" destOrd="0" presId="urn:microsoft.com/office/officeart/2008/layout/LinedList"/>
    <dgm:cxn modelId="{3536332D-7B73-40FE-B463-F7CE2DA172B5}" type="presOf" srcId="{E4B1C05B-0B81-4240-B8CA-A119FEE0927B}" destId="{51919AFA-1B8E-4051-9101-6757443D4AE3}" srcOrd="0" destOrd="0" presId="urn:microsoft.com/office/officeart/2008/layout/LinedList"/>
    <dgm:cxn modelId="{1EA7A72D-B9A0-4297-A5FA-8048DB6509DE}" srcId="{151062D9-D50D-4B63-B5CD-45C467528E63}" destId="{C7DCEDE7-7542-4CF3-9831-23F6AFB6ABF2}" srcOrd="0" destOrd="0" parTransId="{F7B8F4CC-6B2B-4441-9AFD-478FBEC16108}" sibTransId="{293E9814-4D5B-4AF7-AFBB-E4A48FF38FED}"/>
    <dgm:cxn modelId="{EC322239-5653-4FA9-ABAA-023E43BB21AB}" srcId="{151062D9-D50D-4B63-B5CD-45C467528E63}" destId="{5912A862-FA12-4024-9A83-8513054BEEFA}" srcOrd="1" destOrd="0" parTransId="{C3A42040-B55F-41A8-9A18-D3CF7DA72DDA}" sibTransId="{FE383628-90E3-426B-A664-4619DE0AF07B}"/>
    <dgm:cxn modelId="{603BF43E-9141-4796-9A2E-8B09704AC3DD}" srcId="{151062D9-D50D-4B63-B5CD-45C467528E63}" destId="{E4B1C05B-0B81-4240-B8CA-A119FEE0927B}" srcOrd="3" destOrd="0" parTransId="{AEA6D9C2-8F4B-4C6C-8618-629A939F2250}" sibTransId="{0AE72330-4A88-4D2C-AA8C-345FDB8D9598}"/>
    <dgm:cxn modelId="{48974F43-1F43-45A0-AA94-906E82D98059}" type="presOf" srcId="{C7DCEDE7-7542-4CF3-9831-23F6AFB6ABF2}" destId="{6A5CC6CD-251A-4832-B5BF-A5E45F10D4A1}" srcOrd="0" destOrd="0" presId="urn:microsoft.com/office/officeart/2008/layout/LinedList"/>
    <dgm:cxn modelId="{0603428F-2A3E-4AB9-B89C-34C22FCD99E5}" srcId="{151062D9-D50D-4B63-B5CD-45C467528E63}" destId="{A8DF47B4-6463-4869-8F6C-2CF8DFA2DEDA}" srcOrd="2" destOrd="0" parTransId="{48BB7862-185A-4812-8DE0-0B0B3A78F551}" sibTransId="{2C74DD72-F7ED-4504-AA66-B5252822B9CC}"/>
    <dgm:cxn modelId="{F3222FB7-AC2D-468D-B04A-793727C21816}" type="presOf" srcId="{A8DF47B4-6463-4869-8F6C-2CF8DFA2DEDA}" destId="{60C3AE85-7C78-44C2-ADCF-F12212B9E7DA}" srcOrd="0" destOrd="0" presId="urn:microsoft.com/office/officeart/2008/layout/LinedList"/>
    <dgm:cxn modelId="{3F9BF5D3-39E4-4E6B-A284-B95C3FF81FFB}" type="presOf" srcId="{5912A862-FA12-4024-9A83-8513054BEEFA}" destId="{F6883A32-CEDD-4538-896E-FB9488A518A3}" srcOrd="0" destOrd="0" presId="urn:microsoft.com/office/officeart/2008/layout/LinedList"/>
    <dgm:cxn modelId="{34B33893-0DDD-4786-BD3F-FBE8B93DF25A}" type="presParOf" srcId="{653DDAB1-DE80-40F0-B78D-CDF5C61669B0}" destId="{554929E3-B62F-43AB-9549-E28C8090AB51}" srcOrd="0" destOrd="0" presId="urn:microsoft.com/office/officeart/2008/layout/LinedList"/>
    <dgm:cxn modelId="{62FBA8A2-0739-40B4-9EE5-5254ECCD7659}" type="presParOf" srcId="{653DDAB1-DE80-40F0-B78D-CDF5C61669B0}" destId="{E041B620-01F7-4C16-AE11-8AE93C6C4397}" srcOrd="1" destOrd="0" presId="urn:microsoft.com/office/officeart/2008/layout/LinedList"/>
    <dgm:cxn modelId="{0B61EEBF-6481-407E-9C1D-BBAD086B3141}" type="presParOf" srcId="{E041B620-01F7-4C16-AE11-8AE93C6C4397}" destId="{6A5CC6CD-251A-4832-B5BF-A5E45F10D4A1}" srcOrd="0" destOrd="0" presId="urn:microsoft.com/office/officeart/2008/layout/LinedList"/>
    <dgm:cxn modelId="{F2B36046-AB8F-4AFB-84D6-D24296EBB117}" type="presParOf" srcId="{E041B620-01F7-4C16-AE11-8AE93C6C4397}" destId="{FB3B5B3D-86A1-4F0E-8717-EC2E71D9B3A3}" srcOrd="1" destOrd="0" presId="urn:microsoft.com/office/officeart/2008/layout/LinedList"/>
    <dgm:cxn modelId="{0CF8E7E8-BC1E-4811-80EA-D09BC0926A52}" type="presParOf" srcId="{653DDAB1-DE80-40F0-B78D-CDF5C61669B0}" destId="{73733E06-64CC-4CD2-BE28-30E3199B3445}" srcOrd="2" destOrd="0" presId="urn:microsoft.com/office/officeart/2008/layout/LinedList"/>
    <dgm:cxn modelId="{F839531D-854D-4204-A67D-299B49760E80}" type="presParOf" srcId="{653DDAB1-DE80-40F0-B78D-CDF5C61669B0}" destId="{47C21627-1D20-45F2-82CF-D20D7AAC9F6D}" srcOrd="3" destOrd="0" presId="urn:microsoft.com/office/officeart/2008/layout/LinedList"/>
    <dgm:cxn modelId="{6A6E64A6-7AB5-45D0-A65C-18CDC76D00A3}" type="presParOf" srcId="{47C21627-1D20-45F2-82CF-D20D7AAC9F6D}" destId="{F6883A32-CEDD-4538-896E-FB9488A518A3}" srcOrd="0" destOrd="0" presId="urn:microsoft.com/office/officeart/2008/layout/LinedList"/>
    <dgm:cxn modelId="{DECD8BB5-C247-4448-9133-AD0D25103E71}" type="presParOf" srcId="{47C21627-1D20-45F2-82CF-D20D7AAC9F6D}" destId="{D1CC4509-D671-40CC-A199-B33B9356B9D9}" srcOrd="1" destOrd="0" presId="urn:microsoft.com/office/officeart/2008/layout/LinedList"/>
    <dgm:cxn modelId="{5CE4471F-CA5B-47C6-B391-7E8BEBF39BC4}" type="presParOf" srcId="{653DDAB1-DE80-40F0-B78D-CDF5C61669B0}" destId="{E1688F24-F17B-46FB-B01E-58B00C3E7642}" srcOrd="4" destOrd="0" presId="urn:microsoft.com/office/officeart/2008/layout/LinedList"/>
    <dgm:cxn modelId="{1EBD771B-1493-44D4-8347-27F4B510AF9D}" type="presParOf" srcId="{653DDAB1-DE80-40F0-B78D-CDF5C61669B0}" destId="{BA8418F1-F7CF-4C31-A143-01E99576A755}" srcOrd="5" destOrd="0" presId="urn:microsoft.com/office/officeart/2008/layout/LinedList"/>
    <dgm:cxn modelId="{2AF00669-6F5F-42A3-9883-431C2E6DB06E}" type="presParOf" srcId="{BA8418F1-F7CF-4C31-A143-01E99576A755}" destId="{60C3AE85-7C78-44C2-ADCF-F12212B9E7DA}" srcOrd="0" destOrd="0" presId="urn:microsoft.com/office/officeart/2008/layout/LinedList"/>
    <dgm:cxn modelId="{46CB2E2F-EE48-44A4-B2F5-4AC75FC260B9}" type="presParOf" srcId="{BA8418F1-F7CF-4C31-A143-01E99576A755}" destId="{4515E592-3B36-4445-B5AB-94C88D840096}" srcOrd="1" destOrd="0" presId="urn:microsoft.com/office/officeart/2008/layout/LinedList"/>
    <dgm:cxn modelId="{D21B19B1-6D65-46C8-B671-9B62A7B89B93}" type="presParOf" srcId="{653DDAB1-DE80-40F0-B78D-CDF5C61669B0}" destId="{EEEC3E63-40EE-479F-BBFE-DC210F7ADE6B}" srcOrd="6" destOrd="0" presId="urn:microsoft.com/office/officeart/2008/layout/LinedList"/>
    <dgm:cxn modelId="{0AAC5A31-6928-4018-A5AD-1263BABE2C44}" type="presParOf" srcId="{653DDAB1-DE80-40F0-B78D-CDF5C61669B0}" destId="{BD3B81A7-502B-4E89-8FA0-7AFA9F0D5773}" srcOrd="7" destOrd="0" presId="urn:microsoft.com/office/officeart/2008/layout/LinedList"/>
    <dgm:cxn modelId="{9E715476-5000-4456-B620-EA67B6443D32}" type="presParOf" srcId="{BD3B81A7-502B-4E89-8FA0-7AFA9F0D5773}" destId="{51919AFA-1B8E-4051-9101-6757443D4AE3}" srcOrd="0" destOrd="0" presId="urn:microsoft.com/office/officeart/2008/layout/LinedList"/>
    <dgm:cxn modelId="{D913DD27-F364-4D2C-B5CE-1B2CE5663792}" type="presParOf" srcId="{BD3B81A7-502B-4E89-8FA0-7AFA9F0D5773}" destId="{365305AD-FB4B-40CD-B6A7-2B3365BB0C9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D9BD05F-24BC-444B-AC3C-5901BCE922D7}" type="doc">
      <dgm:prSet loTypeId="urn:microsoft.com/office/officeart/2008/layout/LinedList" loCatId="list" qsTypeId="urn:microsoft.com/office/officeart/2005/8/quickstyle/simple5" qsCatId="simple" csTypeId="urn:microsoft.com/office/officeart/2005/8/colors/accent2_4" csCatId="accent2"/>
      <dgm:spPr/>
      <dgm:t>
        <a:bodyPr/>
        <a:lstStyle/>
        <a:p>
          <a:endParaRPr lang="en-US"/>
        </a:p>
      </dgm:t>
    </dgm:pt>
    <dgm:pt modelId="{3E33A173-5061-4D05-A2F7-90A317407643}">
      <dgm:prSet/>
      <dgm:spPr/>
      <dgm:t>
        <a:bodyPr/>
        <a:lstStyle/>
        <a:p>
          <a:r>
            <a:rPr lang="en-GB"/>
            <a:t>Final chance for analysis!</a:t>
          </a:r>
          <a:endParaRPr lang="en-US"/>
        </a:p>
      </dgm:t>
    </dgm:pt>
    <dgm:pt modelId="{5FCF060B-1254-4658-B01A-936EDA3324DE}" type="parTrans" cxnId="{55899F0C-DECC-4FCE-871A-04DB68297F54}">
      <dgm:prSet/>
      <dgm:spPr/>
      <dgm:t>
        <a:bodyPr/>
        <a:lstStyle/>
        <a:p>
          <a:endParaRPr lang="en-US"/>
        </a:p>
      </dgm:t>
    </dgm:pt>
    <dgm:pt modelId="{26293D1F-683B-4F08-A647-15A997F4FF35}" type="sibTrans" cxnId="{55899F0C-DECC-4FCE-871A-04DB68297F54}">
      <dgm:prSet/>
      <dgm:spPr/>
      <dgm:t>
        <a:bodyPr/>
        <a:lstStyle/>
        <a:p>
          <a:endParaRPr lang="en-US"/>
        </a:p>
      </dgm:t>
    </dgm:pt>
    <dgm:pt modelId="{69760114-2914-4065-A783-6E971E88951B}">
      <dgm:prSet/>
      <dgm:spPr/>
      <dgm:t>
        <a:bodyPr/>
        <a:lstStyle/>
        <a:p>
          <a:r>
            <a:rPr lang="en-GB" dirty="0"/>
            <a:t>Analysis consists of analytic commentary, data extracts and themes</a:t>
          </a:r>
          <a:endParaRPr lang="en-US" dirty="0"/>
        </a:p>
      </dgm:t>
    </dgm:pt>
    <dgm:pt modelId="{756EBD88-4417-45E2-9036-B4E97EFF9BFE}" type="parTrans" cxnId="{F272453E-0498-44EF-96CA-8429F5E25B43}">
      <dgm:prSet/>
      <dgm:spPr/>
      <dgm:t>
        <a:bodyPr/>
        <a:lstStyle/>
        <a:p>
          <a:endParaRPr lang="en-US"/>
        </a:p>
      </dgm:t>
    </dgm:pt>
    <dgm:pt modelId="{D6CF4238-4CB9-49BF-A2BF-02EB1897F163}" type="sibTrans" cxnId="{F272453E-0498-44EF-96CA-8429F5E25B43}">
      <dgm:prSet/>
      <dgm:spPr/>
      <dgm:t>
        <a:bodyPr/>
        <a:lstStyle/>
        <a:p>
          <a:endParaRPr lang="en-US"/>
        </a:p>
      </dgm:t>
    </dgm:pt>
    <dgm:pt modelId="{113B6688-5556-477B-BF4B-514AA17C7607}">
      <dgm:prSet/>
      <dgm:spPr/>
      <dgm:t>
        <a:bodyPr/>
        <a:lstStyle/>
        <a:p>
          <a:r>
            <a:rPr lang="en-GB"/>
            <a:t>Decide on the order in which to present your themes</a:t>
          </a:r>
          <a:endParaRPr lang="en-US"/>
        </a:p>
      </dgm:t>
    </dgm:pt>
    <dgm:pt modelId="{42013E82-CC14-490C-9719-9C0AAA31C495}" type="parTrans" cxnId="{E0F47A28-8F56-4467-92CC-803AA19D36DE}">
      <dgm:prSet/>
      <dgm:spPr/>
      <dgm:t>
        <a:bodyPr/>
        <a:lstStyle/>
        <a:p>
          <a:endParaRPr lang="en-US"/>
        </a:p>
      </dgm:t>
    </dgm:pt>
    <dgm:pt modelId="{9746279F-DD4E-4188-8A84-46A197275880}" type="sibTrans" cxnId="{E0F47A28-8F56-4467-92CC-803AA19D36DE}">
      <dgm:prSet/>
      <dgm:spPr/>
      <dgm:t>
        <a:bodyPr/>
        <a:lstStyle/>
        <a:p>
          <a:endParaRPr lang="en-US"/>
        </a:p>
      </dgm:t>
    </dgm:pt>
    <dgm:pt modelId="{833621C7-F8A0-4554-A51D-805416FCF41D}">
      <dgm:prSet/>
      <dgm:spPr/>
      <dgm:t>
        <a:bodyPr/>
        <a:lstStyle/>
        <a:p>
          <a:r>
            <a:rPr lang="en-GB"/>
            <a:t>Select vivid and compelling examples of data to illustrate each theme</a:t>
          </a:r>
          <a:endParaRPr lang="en-US"/>
        </a:p>
      </dgm:t>
    </dgm:pt>
    <dgm:pt modelId="{1B8469A3-6B1C-4372-8880-FBEE9C180A8C}" type="parTrans" cxnId="{2CB499FE-C294-4FED-B302-0C9799419648}">
      <dgm:prSet/>
      <dgm:spPr/>
      <dgm:t>
        <a:bodyPr/>
        <a:lstStyle/>
        <a:p>
          <a:endParaRPr lang="en-US"/>
        </a:p>
      </dgm:t>
    </dgm:pt>
    <dgm:pt modelId="{1B54F7B8-CC29-473C-9072-4CF2EA64926A}" type="sibTrans" cxnId="{2CB499FE-C294-4FED-B302-0C9799419648}">
      <dgm:prSet/>
      <dgm:spPr/>
      <dgm:t>
        <a:bodyPr/>
        <a:lstStyle/>
        <a:p>
          <a:endParaRPr lang="en-US"/>
        </a:p>
      </dgm:t>
    </dgm:pt>
    <dgm:pt modelId="{64B039AF-C0B5-40BD-A2F2-E03482E19AD3}">
      <dgm:prSet/>
      <dgm:spPr/>
      <dgm:t>
        <a:bodyPr/>
        <a:lstStyle/>
        <a:p>
          <a:r>
            <a:rPr lang="en-GB"/>
            <a:t>Final analysis of selected examples (if using data analytically to further your analysis)</a:t>
          </a:r>
          <a:endParaRPr lang="en-US"/>
        </a:p>
      </dgm:t>
    </dgm:pt>
    <dgm:pt modelId="{EB793BAA-A50C-4E43-BFF7-EE79273E590C}" type="parTrans" cxnId="{B7A71511-A455-4311-B01A-D1AF27D08B2F}">
      <dgm:prSet/>
      <dgm:spPr/>
      <dgm:t>
        <a:bodyPr/>
        <a:lstStyle/>
        <a:p>
          <a:endParaRPr lang="en-US"/>
        </a:p>
      </dgm:t>
    </dgm:pt>
    <dgm:pt modelId="{F1C85B79-26CA-48AD-9585-EBDCC11047B6}" type="sibTrans" cxnId="{B7A71511-A455-4311-B01A-D1AF27D08B2F}">
      <dgm:prSet/>
      <dgm:spPr/>
      <dgm:t>
        <a:bodyPr/>
        <a:lstStyle/>
        <a:p>
          <a:endParaRPr lang="en-US"/>
        </a:p>
      </dgm:t>
    </dgm:pt>
    <dgm:pt modelId="{5761F5DF-DBEF-4CE1-8F00-823D0EFA6336}">
      <dgm:prSet/>
      <dgm:spPr/>
      <dgm:t>
        <a:bodyPr/>
        <a:lstStyle/>
        <a:p>
          <a:r>
            <a:rPr lang="en-GB"/>
            <a:t>Relate analysis to research question and the literature (and the wider context)</a:t>
          </a:r>
          <a:endParaRPr lang="en-US"/>
        </a:p>
      </dgm:t>
    </dgm:pt>
    <dgm:pt modelId="{1B0B235E-8481-4CF5-813D-EDF868BED3B1}" type="parTrans" cxnId="{EAF7F63F-7636-49E5-92B6-5394DC5482AC}">
      <dgm:prSet/>
      <dgm:spPr/>
      <dgm:t>
        <a:bodyPr/>
        <a:lstStyle/>
        <a:p>
          <a:endParaRPr lang="en-US"/>
        </a:p>
      </dgm:t>
    </dgm:pt>
    <dgm:pt modelId="{A004A0C2-2220-4958-8224-CDCA63D30AD9}" type="sibTrans" cxnId="{EAF7F63F-7636-49E5-92B6-5394DC5482AC}">
      <dgm:prSet/>
      <dgm:spPr/>
      <dgm:t>
        <a:bodyPr/>
        <a:lstStyle/>
        <a:p>
          <a:endParaRPr lang="en-US"/>
        </a:p>
      </dgm:t>
    </dgm:pt>
    <dgm:pt modelId="{2A7B24A2-18E6-4F6A-845A-BB6E0687FE2A}">
      <dgm:prSet/>
      <dgm:spPr/>
      <dgm:t>
        <a:bodyPr/>
        <a:lstStyle/>
        <a:p>
          <a:r>
            <a:rPr lang="en-GB"/>
            <a:t>(Still) be prepared to let things go</a:t>
          </a:r>
          <a:endParaRPr lang="en-US"/>
        </a:p>
      </dgm:t>
    </dgm:pt>
    <dgm:pt modelId="{6FC990B8-59CD-404C-A2E5-A08668B0A460}" type="parTrans" cxnId="{D67DB4C2-948F-4592-B2BB-FBC95218FB7D}">
      <dgm:prSet/>
      <dgm:spPr/>
      <dgm:t>
        <a:bodyPr/>
        <a:lstStyle/>
        <a:p>
          <a:endParaRPr lang="en-US"/>
        </a:p>
      </dgm:t>
    </dgm:pt>
    <dgm:pt modelId="{4D492719-8985-45A4-85F6-4C7E329B754C}" type="sibTrans" cxnId="{D67DB4C2-948F-4592-B2BB-FBC95218FB7D}">
      <dgm:prSet/>
      <dgm:spPr/>
      <dgm:t>
        <a:bodyPr/>
        <a:lstStyle/>
        <a:p>
          <a:endParaRPr lang="en-US"/>
        </a:p>
      </dgm:t>
    </dgm:pt>
    <dgm:pt modelId="{D3FD5D70-714F-4A5E-844B-5074425A050B}" type="pres">
      <dgm:prSet presAssocID="{4D9BD05F-24BC-444B-AC3C-5901BCE922D7}" presName="vert0" presStyleCnt="0">
        <dgm:presLayoutVars>
          <dgm:dir/>
          <dgm:animOne val="branch"/>
          <dgm:animLvl val="lvl"/>
        </dgm:presLayoutVars>
      </dgm:prSet>
      <dgm:spPr/>
    </dgm:pt>
    <dgm:pt modelId="{A9ACBA16-1D35-489D-BF96-CD3E2E71C312}" type="pres">
      <dgm:prSet presAssocID="{3E33A173-5061-4D05-A2F7-90A317407643}" presName="thickLine" presStyleLbl="alignNode1" presStyleIdx="0" presStyleCnt="7"/>
      <dgm:spPr/>
    </dgm:pt>
    <dgm:pt modelId="{EF11B69F-B536-452D-8D5E-0432244B6EE7}" type="pres">
      <dgm:prSet presAssocID="{3E33A173-5061-4D05-A2F7-90A317407643}" presName="horz1" presStyleCnt="0"/>
      <dgm:spPr/>
    </dgm:pt>
    <dgm:pt modelId="{47485F03-914C-4237-B4DA-C4FCB5FBBF6D}" type="pres">
      <dgm:prSet presAssocID="{3E33A173-5061-4D05-A2F7-90A317407643}" presName="tx1" presStyleLbl="revTx" presStyleIdx="0" presStyleCnt="7"/>
      <dgm:spPr/>
    </dgm:pt>
    <dgm:pt modelId="{EB6DCE7A-15A1-4142-9E02-CD0FBFABE58C}" type="pres">
      <dgm:prSet presAssocID="{3E33A173-5061-4D05-A2F7-90A317407643}" presName="vert1" presStyleCnt="0"/>
      <dgm:spPr/>
    </dgm:pt>
    <dgm:pt modelId="{151E16DC-ACDC-4749-B8E8-EC67DF2C4755}" type="pres">
      <dgm:prSet presAssocID="{69760114-2914-4065-A783-6E971E88951B}" presName="thickLine" presStyleLbl="alignNode1" presStyleIdx="1" presStyleCnt="7"/>
      <dgm:spPr/>
    </dgm:pt>
    <dgm:pt modelId="{D59F2484-BE60-434A-B2F3-9C44C35CA8FF}" type="pres">
      <dgm:prSet presAssocID="{69760114-2914-4065-A783-6E971E88951B}" presName="horz1" presStyleCnt="0"/>
      <dgm:spPr/>
    </dgm:pt>
    <dgm:pt modelId="{55872C2B-AC9B-4631-903C-7355BC454977}" type="pres">
      <dgm:prSet presAssocID="{69760114-2914-4065-A783-6E971E88951B}" presName="tx1" presStyleLbl="revTx" presStyleIdx="1" presStyleCnt="7"/>
      <dgm:spPr/>
    </dgm:pt>
    <dgm:pt modelId="{FEBA97EA-D2D0-4A8C-83D5-CBE2F17F7937}" type="pres">
      <dgm:prSet presAssocID="{69760114-2914-4065-A783-6E971E88951B}" presName="vert1" presStyleCnt="0"/>
      <dgm:spPr/>
    </dgm:pt>
    <dgm:pt modelId="{3DC8F5CA-C25F-4550-8941-6FAE703EE469}" type="pres">
      <dgm:prSet presAssocID="{113B6688-5556-477B-BF4B-514AA17C7607}" presName="thickLine" presStyleLbl="alignNode1" presStyleIdx="2" presStyleCnt="7"/>
      <dgm:spPr/>
    </dgm:pt>
    <dgm:pt modelId="{F25C0043-2E7E-437D-A0B1-C3D78666021A}" type="pres">
      <dgm:prSet presAssocID="{113B6688-5556-477B-BF4B-514AA17C7607}" presName="horz1" presStyleCnt="0"/>
      <dgm:spPr/>
    </dgm:pt>
    <dgm:pt modelId="{56BD0349-D40D-4261-88F3-8A23E0F85FB6}" type="pres">
      <dgm:prSet presAssocID="{113B6688-5556-477B-BF4B-514AA17C7607}" presName="tx1" presStyleLbl="revTx" presStyleIdx="2" presStyleCnt="7"/>
      <dgm:spPr/>
    </dgm:pt>
    <dgm:pt modelId="{861E8D2F-4D92-4298-83CF-C3B2ADA687C0}" type="pres">
      <dgm:prSet presAssocID="{113B6688-5556-477B-BF4B-514AA17C7607}" presName="vert1" presStyleCnt="0"/>
      <dgm:spPr/>
    </dgm:pt>
    <dgm:pt modelId="{1DD13A1B-7657-4591-A094-510658DDBD11}" type="pres">
      <dgm:prSet presAssocID="{833621C7-F8A0-4554-A51D-805416FCF41D}" presName="thickLine" presStyleLbl="alignNode1" presStyleIdx="3" presStyleCnt="7"/>
      <dgm:spPr/>
    </dgm:pt>
    <dgm:pt modelId="{FA94BD32-C8A9-4DD3-9D54-588E8C916B6F}" type="pres">
      <dgm:prSet presAssocID="{833621C7-F8A0-4554-A51D-805416FCF41D}" presName="horz1" presStyleCnt="0"/>
      <dgm:spPr/>
    </dgm:pt>
    <dgm:pt modelId="{0FBA8589-E065-456D-84B2-6916EFAFB78A}" type="pres">
      <dgm:prSet presAssocID="{833621C7-F8A0-4554-A51D-805416FCF41D}" presName="tx1" presStyleLbl="revTx" presStyleIdx="3" presStyleCnt="7"/>
      <dgm:spPr/>
    </dgm:pt>
    <dgm:pt modelId="{29351F48-9F62-4468-A7D0-24C1354DCF91}" type="pres">
      <dgm:prSet presAssocID="{833621C7-F8A0-4554-A51D-805416FCF41D}" presName="vert1" presStyleCnt="0"/>
      <dgm:spPr/>
    </dgm:pt>
    <dgm:pt modelId="{890DD4BF-2BC5-44AC-ADEB-A417CC913535}" type="pres">
      <dgm:prSet presAssocID="{64B039AF-C0B5-40BD-A2F2-E03482E19AD3}" presName="thickLine" presStyleLbl="alignNode1" presStyleIdx="4" presStyleCnt="7"/>
      <dgm:spPr/>
    </dgm:pt>
    <dgm:pt modelId="{5FF86781-AEFC-4A3D-8123-845CB0C71C63}" type="pres">
      <dgm:prSet presAssocID="{64B039AF-C0B5-40BD-A2F2-E03482E19AD3}" presName="horz1" presStyleCnt="0"/>
      <dgm:spPr/>
    </dgm:pt>
    <dgm:pt modelId="{3EA5B73D-2794-432B-8D1B-4DDD6AE5D0C9}" type="pres">
      <dgm:prSet presAssocID="{64B039AF-C0B5-40BD-A2F2-E03482E19AD3}" presName="tx1" presStyleLbl="revTx" presStyleIdx="4" presStyleCnt="7"/>
      <dgm:spPr/>
    </dgm:pt>
    <dgm:pt modelId="{2E74B90D-D88D-4AE4-AC46-0A2C4DBE613E}" type="pres">
      <dgm:prSet presAssocID="{64B039AF-C0B5-40BD-A2F2-E03482E19AD3}" presName="vert1" presStyleCnt="0"/>
      <dgm:spPr/>
    </dgm:pt>
    <dgm:pt modelId="{DC21019A-E9EA-410E-8079-8B8C16235202}" type="pres">
      <dgm:prSet presAssocID="{5761F5DF-DBEF-4CE1-8F00-823D0EFA6336}" presName="thickLine" presStyleLbl="alignNode1" presStyleIdx="5" presStyleCnt="7"/>
      <dgm:spPr/>
    </dgm:pt>
    <dgm:pt modelId="{DD5B041E-17AB-48DF-B23C-2FE3A3482833}" type="pres">
      <dgm:prSet presAssocID="{5761F5DF-DBEF-4CE1-8F00-823D0EFA6336}" presName="horz1" presStyleCnt="0"/>
      <dgm:spPr/>
    </dgm:pt>
    <dgm:pt modelId="{2638450E-DBA6-4829-8504-460698CD183F}" type="pres">
      <dgm:prSet presAssocID="{5761F5DF-DBEF-4CE1-8F00-823D0EFA6336}" presName="tx1" presStyleLbl="revTx" presStyleIdx="5" presStyleCnt="7"/>
      <dgm:spPr/>
    </dgm:pt>
    <dgm:pt modelId="{886E3DCA-E2C5-4C65-A9FB-9C66CB7F8ED1}" type="pres">
      <dgm:prSet presAssocID="{5761F5DF-DBEF-4CE1-8F00-823D0EFA6336}" presName="vert1" presStyleCnt="0"/>
      <dgm:spPr/>
    </dgm:pt>
    <dgm:pt modelId="{5E2FABC8-022C-4097-A796-E15080915D9C}" type="pres">
      <dgm:prSet presAssocID="{2A7B24A2-18E6-4F6A-845A-BB6E0687FE2A}" presName="thickLine" presStyleLbl="alignNode1" presStyleIdx="6" presStyleCnt="7"/>
      <dgm:spPr/>
    </dgm:pt>
    <dgm:pt modelId="{AC298496-95A4-4E4F-9EDB-5F62FB26E9A2}" type="pres">
      <dgm:prSet presAssocID="{2A7B24A2-18E6-4F6A-845A-BB6E0687FE2A}" presName="horz1" presStyleCnt="0"/>
      <dgm:spPr/>
    </dgm:pt>
    <dgm:pt modelId="{B7A3F1D9-29AE-4883-AD2A-6FBC0D5B9739}" type="pres">
      <dgm:prSet presAssocID="{2A7B24A2-18E6-4F6A-845A-BB6E0687FE2A}" presName="tx1" presStyleLbl="revTx" presStyleIdx="6" presStyleCnt="7"/>
      <dgm:spPr/>
    </dgm:pt>
    <dgm:pt modelId="{2193396B-BE81-4F47-B4C1-7CCF85A61B4E}" type="pres">
      <dgm:prSet presAssocID="{2A7B24A2-18E6-4F6A-845A-BB6E0687FE2A}" presName="vert1" presStyleCnt="0"/>
      <dgm:spPr/>
    </dgm:pt>
  </dgm:ptLst>
  <dgm:cxnLst>
    <dgm:cxn modelId="{55899F0C-DECC-4FCE-871A-04DB68297F54}" srcId="{4D9BD05F-24BC-444B-AC3C-5901BCE922D7}" destId="{3E33A173-5061-4D05-A2F7-90A317407643}" srcOrd="0" destOrd="0" parTransId="{5FCF060B-1254-4658-B01A-936EDA3324DE}" sibTransId="{26293D1F-683B-4F08-A647-15A997F4FF35}"/>
    <dgm:cxn modelId="{B7A71511-A455-4311-B01A-D1AF27D08B2F}" srcId="{4D9BD05F-24BC-444B-AC3C-5901BCE922D7}" destId="{64B039AF-C0B5-40BD-A2F2-E03482E19AD3}" srcOrd="4" destOrd="0" parTransId="{EB793BAA-A50C-4E43-BFF7-EE79273E590C}" sibTransId="{F1C85B79-26CA-48AD-9585-EBDCC11047B6}"/>
    <dgm:cxn modelId="{E0F47A28-8F56-4467-92CC-803AA19D36DE}" srcId="{4D9BD05F-24BC-444B-AC3C-5901BCE922D7}" destId="{113B6688-5556-477B-BF4B-514AA17C7607}" srcOrd="2" destOrd="0" parTransId="{42013E82-CC14-490C-9719-9C0AAA31C495}" sibTransId="{9746279F-DD4E-4188-8A84-46A197275880}"/>
    <dgm:cxn modelId="{F272453E-0498-44EF-96CA-8429F5E25B43}" srcId="{4D9BD05F-24BC-444B-AC3C-5901BCE922D7}" destId="{69760114-2914-4065-A783-6E971E88951B}" srcOrd="1" destOrd="0" parTransId="{756EBD88-4417-45E2-9036-B4E97EFF9BFE}" sibTransId="{D6CF4238-4CB9-49BF-A2BF-02EB1897F163}"/>
    <dgm:cxn modelId="{EAF7F63F-7636-49E5-92B6-5394DC5482AC}" srcId="{4D9BD05F-24BC-444B-AC3C-5901BCE922D7}" destId="{5761F5DF-DBEF-4CE1-8F00-823D0EFA6336}" srcOrd="5" destOrd="0" parTransId="{1B0B235E-8481-4CF5-813D-EDF868BED3B1}" sibTransId="{A004A0C2-2220-4958-8224-CDCA63D30AD9}"/>
    <dgm:cxn modelId="{ACEF7A5C-9B26-40B3-A3DA-627BE0F087B2}" type="presOf" srcId="{64B039AF-C0B5-40BD-A2F2-E03482E19AD3}" destId="{3EA5B73D-2794-432B-8D1B-4DDD6AE5D0C9}" srcOrd="0" destOrd="0" presId="urn:microsoft.com/office/officeart/2008/layout/LinedList"/>
    <dgm:cxn modelId="{056FB947-0BB7-4138-9079-B4219DEA2E2D}" type="presOf" srcId="{3E33A173-5061-4D05-A2F7-90A317407643}" destId="{47485F03-914C-4237-B4DA-C4FCB5FBBF6D}" srcOrd="0" destOrd="0" presId="urn:microsoft.com/office/officeart/2008/layout/LinedList"/>
    <dgm:cxn modelId="{01D08778-BB7A-4165-8601-F0F9851A6D95}" type="presOf" srcId="{113B6688-5556-477B-BF4B-514AA17C7607}" destId="{56BD0349-D40D-4261-88F3-8A23E0F85FB6}" srcOrd="0" destOrd="0" presId="urn:microsoft.com/office/officeart/2008/layout/LinedList"/>
    <dgm:cxn modelId="{DBA69F80-9866-4434-9F13-662DA913A8F4}" type="presOf" srcId="{4D9BD05F-24BC-444B-AC3C-5901BCE922D7}" destId="{D3FD5D70-714F-4A5E-844B-5074425A050B}" srcOrd="0" destOrd="0" presId="urn:microsoft.com/office/officeart/2008/layout/LinedList"/>
    <dgm:cxn modelId="{7F129A8C-7E56-4FBE-B39A-2B3A0DAC38F3}" type="presOf" srcId="{2A7B24A2-18E6-4F6A-845A-BB6E0687FE2A}" destId="{B7A3F1D9-29AE-4883-AD2A-6FBC0D5B9739}" srcOrd="0" destOrd="0" presId="urn:microsoft.com/office/officeart/2008/layout/LinedList"/>
    <dgm:cxn modelId="{841B288F-00A1-429D-8278-755C8F49EEA0}" type="presOf" srcId="{69760114-2914-4065-A783-6E971E88951B}" destId="{55872C2B-AC9B-4631-903C-7355BC454977}" srcOrd="0" destOrd="0" presId="urn:microsoft.com/office/officeart/2008/layout/LinedList"/>
    <dgm:cxn modelId="{D67DB4C2-948F-4592-B2BB-FBC95218FB7D}" srcId="{4D9BD05F-24BC-444B-AC3C-5901BCE922D7}" destId="{2A7B24A2-18E6-4F6A-845A-BB6E0687FE2A}" srcOrd="6" destOrd="0" parTransId="{6FC990B8-59CD-404C-A2E5-A08668B0A460}" sibTransId="{4D492719-8985-45A4-85F6-4C7E329B754C}"/>
    <dgm:cxn modelId="{733F1DD4-7AF4-436B-A280-0C7300F97040}" type="presOf" srcId="{5761F5DF-DBEF-4CE1-8F00-823D0EFA6336}" destId="{2638450E-DBA6-4829-8504-460698CD183F}" srcOrd="0" destOrd="0" presId="urn:microsoft.com/office/officeart/2008/layout/LinedList"/>
    <dgm:cxn modelId="{45A216EC-AD2E-45EB-876F-78E9200C6F46}" type="presOf" srcId="{833621C7-F8A0-4554-A51D-805416FCF41D}" destId="{0FBA8589-E065-456D-84B2-6916EFAFB78A}" srcOrd="0" destOrd="0" presId="urn:microsoft.com/office/officeart/2008/layout/LinedList"/>
    <dgm:cxn modelId="{2CB499FE-C294-4FED-B302-0C9799419648}" srcId="{4D9BD05F-24BC-444B-AC3C-5901BCE922D7}" destId="{833621C7-F8A0-4554-A51D-805416FCF41D}" srcOrd="3" destOrd="0" parTransId="{1B8469A3-6B1C-4372-8880-FBEE9C180A8C}" sibTransId="{1B54F7B8-CC29-473C-9072-4CF2EA64926A}"/>
    <dgm:cxn modelId="{E23115B0-956A-4DBC-B6CC-2A64363B04D9}" type="presParOf" srcId="{D3FD5D70-714F-4A5E-844B-5074425A050B}" destId="{A9ACBA16-1D35-489D-BF96-CD3E2E71C312}" srcOrd="0" destOrd="0" presId="urn:microsoft.com/office/officeart/2008/layout/LinedList"/>
    <dgm:cxn modelId="{147E3A57-EC36-4F2C-9798-DEEB61F169B2}" type="presParOf" srcId="{D3FD5D70-714F-4A5E-844B-5074425A050B}" destId="{EF11B69F-B536-452D-8D5E-0432244B6EE7}" srcOrd="1" destOrd="0" presId="urn:microsoft.com/office/officeart/2008/layout/LinedList"/>
    <dgm:cxn modelId="{4A2E6182-7478-431F-8B43-7BCB200ABB58}" type="presParOf" srcId="{EF11B69F-B536-452D-8D5E-0432244B6EE7}" destId="{47485F03-914C-4237-B4DA-C4FCB5FBBF6D}" srcOrd="0" destOrd="0" presId="urn:microsoft.com/office/officeart/2008/layout/LinedList"/>
    <dgm:cxn modelId="{2361EA0A-D513-4C71-B234-96DBBAF4B697}" type="presParOf" srcId="{EF11B69F-B536-452D-8D5E-0432244B6EE7}" destId="{EB6DCE7A-15A1-4142-9E02-CD0FBFABE58C}" srcOrd="1" destOrd="0" presId="urn:microsoft.com/office/officeart/2008/layout/LinedList"/>
    <dgm:cxn modelId="{5EF253E5-8575-49BD-A42E-1239E8CE0312}" type="presParOf" srcId="{D3FD5D70-714F-4A5E-844B-5074425A050B}" destId="{151E16DC-ACDC-4749-B8E8-EC67DF2C4755}" srcOrd="2" destOrd="0" presId="urn:microsoft.com/office/officeart/2008/layout/LinedList"/>
    <dgm:cxn modelId="{154B8515-BA1D-4903-8485-AD94E2EA3AB6}" type="presParOf" srcId="{D3FD5D70-714F-4A5E-844B-5074425A050B}" destId="{D59F2484-BE60-434A-B2F3-9C44C35CA8FF}" srcOrd="3" destOrd="0" presId="urn:microsoft.com/office/officeart/2008/layout/LinedList"/>
    <dgm:cxn modelId="{D92BCD08-ED9B-4B92-9A48-700120FCBD06}" type="presParOf" srcId="{D59F2484-BE60-434A-B2F3-9C44C35CA8FF}" destId="{55872C2B-AC9B-4631-903C-7355BC454977}" srcOrd="0" destOrd="0" presId="urn:microsoft.com/office/officeart/2008/layout/LinedList"/>
    <dgm:cxn modelId="{22F87B7F-03FD-4E55-BFA5-0655F13F432C}" type="presParOf" srcId="{D59F2484-BE60-434A-B2F3-9C44C35CA8FF}" destId="{FEBA97EA-D2D0-4A8C-83D5-CBE2F17F7937}" srcOrd="1" destOrd="0" presId="urn:microsoft.com/office/officeart/2008/layout/LinedList"/>
    <dgm:cxn modelId="{16874FDB-1C51-4EA1-BF8E-957ADE10BD27}" type="presParOf" srcId="{D3FD5D70-714F-4A5E-844B-5074425A050B}" destId="{3DC8F5CA-C25F-4550-8941-6FAE703EE469}" srcOrd="4" destOrd="0" presId="urn:microsoft.com/office/officeart/2008/layout/LinedList"/>
    <dgm:cxn modelId="{78662A35-CE4C-40A9-A104-39C45AB1C72D}" type="presParOf" srcId="{D3FD5D70-714F-4A5E-844B-5074425A050B}" destId="{F25C0043-2E7E-437D-A0B1-C3D78666021A}" srcOrd="5" destOrd="0" presId="urn:microsoft.com/office/officeart/2008/layout/LinedList"/>
    <dgm:cxn modelId="{32285A9D-D3A1-4A81-8462-483549CE226E}" type="presParOf" srcId="{F25C0043-2E7E-437D-A0B1-C3D78666021A}" destId="{56BD0349-D40D-4261-88F3-8A23E0F85FB6}" srcOrd="0" destOrd="0" presId="urn:microsoft.com/office/officeart/2008/layout/LinedList"/>
    <dgm:cxn modelId="{BE47734C-F64C-4410-82CF-57E970CCEB62}" type="presParOf" srcId="{F25C0043-2E7E-437D-A0B1-C3D78666021A}" destId="{861E8D2F-4D92-4298-83CF-C3B2ADA687C0}" srcOrd="1" destOrd="0" presId="urn:microsoft.com/office/officeart/2008/layout/LinedList"/>
    <dgm:cxn modelId="{0841CB98-7143-44F4-B820-D391D4CA29F3}" type="presParOf" srcId="{D3FD5D70-714F-4A5E-844B-5074425A050B}" destId="{1DD13A1B-7657-4591-A094-510658DDBD11}" srcOrd="6" destOrd="0" presId="urn:microsoft.com/office/officeart/2008/layout/LinedList"/>
    <dgm:cxn modelId="{4C7BB0F3-A424-4E4C-B6F0-CBBADEACD8FE}" type="presParOf" srcId="{D3FD5D70-714F-4A5E-844B-5074425A050B}" destId="{FA94BD32-C8A9-4DD3-9D54-588E8C916B6F}" srcOrd="7" destOrd="0" presId="urn:microsoft.com/office/officeart/2008/layout/LinedList"/>
    <dgm:cxn modelId="{4441ABE6-3ECC-41F9-9984-C1D4D95C68D9}" type="presParOf" srcId="{FA94BD32-C8A9-4DD3-9D54-588E8C916B6F}" destId="{0FBA8589-E065-456D-84B2-6916EFAFB78A}" srcOrd="0" destOrd="0" presId="urn:microsoft.com/office/officeart/2008/layout/LinedList"/>
    <dgm:cxn modelId="{9EC59844-61AB-4217-815D-017B86EE97FC}" type="presParOf" srcId="{FA94BD32-C8A9-4DD3-9D54-588E8C916B6F}" destId="{29351F48-9F62-4468-A7D0-24C1354DCF91}" srcOrd="1" destOrd="0" presId="urn:microsoft.com/office/officeart/2008/layout/LinedList"/>
    <dgm:cxn modelId="{2048C167-7607-4283-BC11-F19FE8E6D707}" type="presParOf" srcId="{D3FD5D70-714F-4A5E-844B-5074425A050B}" destId="{890DD4BF-2BC5-44AC-ADEB-A417CC913535}" srcOrd="8" destOrd="0" presId="urn:microsoft.com/office/officeart/2008/layout/LinedList"/>
    <dgm:cxn modelId="{69584C04-6B07-4DC2-98FF-B923D1540854}" type="presParOf" srcId="{D3FD5D70-714F-4A5E-844B-5074425A050B}" destId="{5FF86781-AEFC-4A3D-8123-845CB0C71C63}" srcOrd="9" destOrd="0" presId="urn:microsoft.com/office/officeart/2008/layout/LinedList"/>
    <dgm:cxn modelId="{99C9102C-422D-406B-92F1-12E9F86D615D}" type="presParOf" srcId="{5FF86781-AEFC-4A3D-8123-845CB0C71C63}" destId="{3EA5B73D-2794-432B-8D1B-4DDD6AE5D0C9}" srcOrd="0" destOrd="0" presId="urn:microsoft.com/office/officeart/2008/layout/LinedList"/>
    <dgm:cxn modelId="{6A7C63FC-A018-4FEF-A9B5-C3362BA9EC86}" type="presParOf" srcId="{5FF86781-AEFC-4A3D-8123-845CB0C71C63}" destId="{2E74B90D-D88D-4AE4-AC46-0A2C4DBE613E}" srcOrd="1" destOrd="0" presId="urn:microsoft.com/office/officeart/2008/layout/LinedList"/>
    <dgm:cxn modelId="{334799FE-C2FF-4995-B5C2-7CD21A3155C1}" type="presParOf" srcId="{D3FD5D70-714F-4A5E-844B-5074425A050B}" destId="{DC21019A-E9EA-410E-8079-8B8C16235202}" srcOrd="10" destOrd="0" presId="urn:microsoft.com/office/officeart/2008/layout/LinedList"/>
    <dgm:cxn modelId="{6A983C94-0FF5-44B7-A655-02BBD48A17F5}" type="presParOf" srcId="{D3FD5D70-714F-4A5E-844B-5074425A050B}" destId="{DD5B041E-17AB-48DF-B23C-2FE3A3482833}" srcOrd="11" destOrd="0" presId="urn:microsoft.com/office/officeart/2008/layout/LinedList"/>
    <dgm:cxn modelId="{F7F1C52A-1524-4F83-B26F-756437AB4839}" type="presParOf" srcId="{DD5B041E-17AB-48DF-B23C-2FE3A3482833}" destId="{2638450E-DBA6-4829-8504-460698CD183F}" srcOrd="0" destOrd="0" presId="urn:microsoft.com/office/officeart/2008/layout/LinedList"/>
    <dgm:cxn modelId="{816FE67D-6E7E-4610-BCDD-F4F14B163ADB}" type="presParOf" srcId="{DD5B041E-17AB-48DF-B23C-2FE3A3482833}" destId="{886E3DCA-E2C5-4C65-A9FB-9C66CB7F8ED1}" srcOrd="1" destOrd="0" presId="urn:microsoft.com/office/officeart/2008/layout/LinedList"/>
    <dgm:cxn modelId="{13E145CB-9049-455A-8C1D-ADC223B83F1D}" type="presParOf" srcId="{D3FD5D70-714F-4A5E-844B-5074425A050B}" destId="{5E2FABC8-022C-4097-A796-E15080915D9C}" srcOrd="12" destOrd="0" presId="urn:microsoft.com/office/officeart/2008/layout/LinedList"/>
    <dgm:cxn modelId="{249A14C4-CDD8-4CEF-966A-952EC5EA7DE3}" type="presParOf" srcId="{D3FD5D70-714F-4A5E-844B-5074425A050B}" destId="{AC298496-95A4-4E4F-9EDB-5F62FB26E9A2}" srcOrd="13" destOrd="0" presId="urn:microsoft.com/office/officeart/2008/layout/LinedList"/>
    <dgm:cxn modelId="{427AC5CD-0405-4135-AA51-9E759ECCCD4A}" type="presParOf" srcId="{AC298496-95A4-4E4F-9EDB-5F62FB26E9A2}" destId="{B7A3F1D9-29AE-4883-AD2A-6FBC0D5B9739}" srcOrd="0" destOrd="0" presId="urn:microsoft.com/office/officeart/2008/layout/LinedList"/>
    <dgm:cxn modelId="{004E1D53-F516-48A3-8589-160564BF9AC7}" type="presParOf" srcId="{AC298496-95A4-4E4F-9EDB-5F62FB26E9A2}" destId="{2193396B-BE81-4F47-B4C1-7CCF85A61B4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C568D53-63EA-42D4-88D2-C41EFCA8B9D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6F8BB4-7095-4B45-91D2-F4343B9852E0}">
      <dgm:prSet/>
      <dgm:spPr/>
      <dgm:t>
        <a:bodyPr/>
        <a:lstStyle/>
        <a:p>
          <a:pPr>
            <a:defRPr b="1"/>
          </a:pPr>
          <a:r>
            <a:rPr lang="en-GB"/>
            <a:t>Fails to address the research question</a:t>
          </a:r>
          <a:endParaRPr lang="en-US"/>
        </a:p>
      </dgm:t>
    </dgm:pt>
    <dgm:pt modelId="{399F2D09-7251-48B7-806B-7AFC090F6F40}" type="parTrans" cxnId="{1B5E7425-FD9E-41C6-AAB6-CF4B0FFEBCC0}">
      <dgm:prSet/>
      <dgm:spPr/>
      <dgm:t>
        <a:bodyPr/>
        <a:lstStyle/>
        <a:p>
          <a:endParaRPr lang="en-US"/>
        </a:p>
      </dgm:t>
    </dgm:pt>
    <dgm:pt modelId="{F778C5BE-9CDF-47A6-BD78-ADB4084A3D25}" type="sibTrans" cxnId="{1B5E7425-FD9E-41C6-AAB6-CF4B0FFEBCC0}">
      <dgm:prSet/>
      <dgm:spPr/>
      <dgm:t>
        <a:bodyPr/>
        <a:lstStyle/>
        <a:p>
          <a:endParaRPr lang="en-US"/>
        </a:p>
      </dgm:t>
    </dgm:pt>
    <dgm:pt modelId="{C17BEDC8-FC41-4545-86AA-157C411110CB}">
      <dgm:prSet/>
      <dgm:spPr/>
      <dgm:t>
        <a:bodyPr/>
        <a:lstStyle/>
        <a:p>
          <a:pPr>
            <a:defRPr b="1"/>
          </a:pPr>
          <a:r>
            <a:rPr lang="en-GB"/>
            <a:t>Weak or unconvincing analysis:</a:t>
          </a:r>
          <a:endParaRPr lang="en-US"/>
        </a:p>
      </dgm:t>
    </dgm:pt>
    <dgm:pt modelId="{568365AE-CD98-4100-A737-9C6A2D29A8AF}" type="parTrans" cxnId="{9B0ED784-E2DF-4041-81E4-09316A943254}">
      <dgm:prSet/>
      <dgm:spPr/>
      <dgm:t>
        <a:bodyPr/>
        <a:lstStyle/>
        <a:p>
          <a:endParaRPr lang="en-US"/>
        </a:p>
      </dgm:t>
    </dgm:pt>
    <dgm:pt modelId="{259CAC9A-2BDE-4533-9642-BA878114F6D3}" type="sibTrans" cxnId="{9B0ED784-E2DF-4041-81E4-09316A943254}">
      <dgm:prSet/>
      <dgm:spPr/>
      <dgm:t>
        <a:bodyPr/>
        <a:lstStyle/>
        <a:p>
          <a:endParaRPr lang="en-US"/>
        </a:p>
      </dgm:t>
    </dgm:pt>
    <dgm:pt modelId="{FA3C3D35-AF4E-4CF0-B543-F9B9D6536541}">
      <dgm:prSet/>
      <dgm:spPr/>
      <dgm:t>
        <a:bodyPr/>
        <a:lstStyle/>
        <a:p>
          <a:r>
            <a:rPr lang="en-GB"/>
            <a:t>Too many or too few themes </a:t>
          </a:r>
          <a:endParaRPr lang="en-US"/>
        </a:p>
      </dgm:t>
    </dgm:pt>
    <dgm:pt modelId="{511215F1-B0E3-4F7A-8731-42AA79905328}" type="parTrans" cxnId="{381D0E56-B6FB-4031-AB10-1C5013AA7774}">
      <dgm:prSet/>
      <dgm:spPr/>
      <dgm:t>
        <a:bodyPr/>
        <a:lstStyle/>
        <a:p>
          <a:endParaRPr lang="en-US"/>
        </a:p>
      </dgm:t>
    </dgm:pt>
    <dgm:pt modelId="{0B839BB5-513F-4437-8A1C-F9EE7D2E26AC}" type="sibTrans" cxnId="{381D0E56-B6FB-4031-AB10-1C5013AA7774}">
      <dgm:prSet/>
      <dgm:spPr/>
      <dgm:t>
        <a:bodyPr/>
        <a:lstStyle/>
        <a:p>
          <a:endParaRPr lang="en-US"/>
        </a:p>
      </dgm:t>
    </dgm:pt>
    <dgm:pt modelId="{F01BA26A-2060-41DC-8D88-44589ED28200}">
      <dgm:prSet/>
      <dgm:spPr/>
      <dgm:t>
        <a:bodyPr/>
        <a:lstStyle/>
        <a:p>
          <a:r>
            <a:rPr lang="en-GB"/>
            <a:t>Too much overlap between themes or themes are unrelated</a:t>
          </a:r>
          <a:endParaRPr lang="en-US"/>
        </a:p>
      </dgm:t>
    </dgm:pt>
    <dgm:pt modelId="{278D8CA4-B609-4DC9-BDE1-7200ACA4AFDE}" type="parTrans" cxnId="{AF04474B-5622-4EE5-B0F8-AFF7F708F50A}">
      <dgm:prSet/>
      <dgm:spPr/>
      <dgm:t>
        <a:bodyPr/>
        <a:lstStyle/>
        <a:p>
          <a:endParaRPr lang="en-US"/>
        </a:p>
      </dgm:t>
    </dgm:pt>
    <dgm:pt modelId="{81940DAA-7590-4147-8041-269BA6F34AA7}" type="sibTrans" cxnId="{AF04474B-5622-4EE5-B0F8-AFF7F708F50A}">
      <dgm:prSet/>
      <dgm:spPr/>
      <dgm:t>
        <a:bodyPr/>
        <a:lstStyle/>
        <a:p>
          <a:endParaRPr lang="en-US"/>
        </a:p>
      </dgm:t>
    </dgm:pt>
    <dgm:pt modelId="{DFD7CEB7-732A-4315-A390-97D2FC4DCE09}">
      <dgm:prSet/>
      <dgm:spPr/>
      <dgm:t>
        <a:bodyPr/>
        <a:lstStyle/>
        <a:p>
          <a:r>
            <a:rPr lang="en-GB"/>
            <a:t>Themes are vague, not internally consistent or coherent</a:t>
          </a:r>
          <a:endParaRPr lang="en-US"/>
        </a:p>
      </dgm:t>
    </dgm:pt>
    <dgm:pt modelId="{C0326CAB-4048-420D-918F-DD5ECF990D6B}" type="parTrans" cxnId="{F5DC6745-F451-4E54-8B27-81075AF5BBF5}">
      <dgm:prSet/>
      <dgm:spPr/>
      <dgm:t>
        <a:bodyPr/>
        <a:lstStyle/>
        <a:p>
          <a:endParaRPr lang="en-US"/>
        </a:p>
      </dgm:t>
    </dgm:pt>
    <dgm:pt modelId="{8E5FAB2C-8F3F-4645-9986-F7FD20CEA53D}" type="sibTrans" cxnId="{F5DC6745-F451-4E54-8B27-81075AF5BBF5}">
      <dgm:prSet/>
      <dgm:spPr/>
      <dgm:t>
        <a:bodyPr/>
        <a:lstStyle/>
        <a:p>
          <a:endParaRPr lang="en-US"/>
        </a:p>
      </dgm:t>
    </dgm:pt>
    <dgm:pt modelId="{341CF08E-6798-46D6-B698-4F78D5C03C47}">
      <dgm:prSet/>
      <dgm:spPr/>
      <dgm:t>
        <a:bodyPr/>
        <a:lstStyle/>
        <a:p>
          <a:pPr>
            <a:defRPr b="1"/>
          </a:pPr>
          <a:r>
            <a:rPr lang="en-GB"/>
            <a:t>Analysis fails to provide a rich or ‘thick’ description of the data</a:t>
          </a:r>
          <a:endParaRPr lang="en-US"/>
        </a:p>
      </dgm:t>
    </dgm:pt>
    <dgm:pt modelId="{4FA14D9D-9D9D-4424-9B15-6BE7EF9B0C64}" type="parTrans" cxnId="{C63B8E46-874F-489A-A768-5602C0EF431C}">
      <dgm:prSet/>
      <dgm:spPr/>
      <dgm:t>
        <a:bodyPr/>
        <a:lstStyle/>
        <a:p>
          <a:endParaRPr lang="en-US"/>
        </a:p>
      </dgm:t>
    </dgm:pt>
    <dgm:pt modelId="{3E0682B5-26B5-4996-B47B-D5AF52A9F470}" type="sibTrans" cxnId="{C63B8E46-874F-489A-A768-5602C0EF431C}">
      <dgm:prSet/>
      <dgm:spPr/>
      <dgm:t>
        <a:bodyPr/>
        <a:lstStyle/>
        <a:p>
          <a:endParaRPr lang="en-US"/>
        </a:p>
      </dgm:t>
    </dgm:pt>
    <dgm:pt modelId="{EF04DA2D-FC74-4FEC-8982-D361FBEA65D0}">
      <dgm:prSet/>
      <dgm:spPr/>
      <dgm:t>
        <a:bodyPr/>
        <a:lstStyle/>
        <a:p>
          <a:pPr>
            <a:defRPr b="1"/>
          </a:pPr>
          <a:r>
            <a:rPr lang="en-GB"/>
            <a:t>No analytic work has been carried out: Using data collection questions as themes</a:t>
          </a:r>
          <a:endParaRPr lang="en-US"/>
        </a:p>
      </dgm:t>
    </dgm:pt>
    <dgm:pt modelId="{C6FFF5C2-04A4-4257-A24E-65D30BFDDA8E}" type="parTrans" cxnId="{9A838532-FBCD-4328-A6CE-43908817B00F}">
      <dgm:prSet/>
      <dgm:spPr/>
      <dgm:t>
        <a:bodyPr/>
        <a:lstStyle/>
        <a:p>
          <a:endParaRPr lang="en-US"/>
        </a:p>
      </dgm:t>
    </dgm:pt>
    <dgm:pt modelId="{E3F940C8-A6A7-457D-AE24-51CDB168AFB3}" type="sibTrans" cxnId="{9A838532-FBCD-4328-A6CE-43908817B00F}">
      <dgm:prSet/>
      <dgm:spPr/>
      <dgm:t>
        <a:bodyPr/>
        <a:lstStyle/>
        <a:p>
          <a:endParaRPr lang="en-US"/>
        </a:p>
      </dgm:t>
    </dgm:pt>
    <dgm:pt modelId="{B3F4772F-83BB-48D3-BFE7-20B43299D1A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The data are interpreted in a social vacuum</a:t>
          </a:r>
          <a:endParaRPr lang="en-US" dirty="0"/>
        </a:p>
      </dgm:t>
    </dgm:pt>
    <dgm:pt modelId="{D63AE553-6712-4025-B5B7-AEAE5BA0D715}" type="parTrans" cxnId="{E5C97B95-D00F-4FA9-A6A7-6090374F967E}">
      <dgm:prSet/>
      <dgm:spPr/>
      <dgm:t>
        <a:bodyPr/>
        <a:lstStyle/>
        <a:p>
          <a:endParaRPr lang="en-US"/>
        </a:p>
      </dgm:t>
    </dgm:pt>
    <dgm:pt modelId="{62D5E793-FF94-478A-AB7A-DFCD57B08AE5}" type="sibTrans" cxnId="{E5C97B95-D00F-4FA9-A6A7-6090374F967E}">
      <dgm:prSet/>
      <dgm:spPr/>
      <dgm:t>
        <a:bodyPr/>
        <a:lstStyle/>
        <a:p>
          <a:endParaRPr lang="en-US"/>
        </a:p>
      </dgm:t>
    </dgm:pt>
    <dgm:pt modelId="{AC2CFD9E-11E0-4ED7-8836-9FC7690FA8AE}" type="pres">
      <dgm:prSet presAssocID="{5C568D53-63EA-42D4-88D2-C41EFCA8B9D0}" presName="Name0" presStyleCnt="0">
        <dgm:presLayoutVars>
          <dgm:dir/>
          <dgm:resizeHandles val="exact"/>
        </dgm:presLayoutVars>
      </dgm:prSet>
      <dgm:spPr/>
    </dgm:pt>
    <dgm:pt modelId="{B0EA9156-899C-4741-9288-3344BB0F9D06}" type="pres">
      <dgm:prSet presAssocID="{F76F8BB4-7095-4B45-91D2-F4343B9852E0}" presName="node" presStyleLbl="node1" presStyleIdx="0" presStyleCnt="5">
        <dgm:presLayoutVars>
          <dgm:bulletEnabled val="1"/>
        </dgm:presLayoutVars>
      </dgm:prSet>
      <dgm:spPr/>
    </dgm:pt>
    <dgm:pt modelId="{D512E342-0E47-4C78-BFF7-1D064B9BBDF7}" type="pres">
      <dgm:prSet presAssocID="{F778C5BE-9CDF-47A6-BD78-ADB4084A3D25}" presName="sibTrans" presStyleLbl="sibTrans1D1" presStyleIdx="0" presStyleCnt="4"/>
      <dgm:spPr/>
    </dgm:pt>
    <dgm:pt modelId="{6C8E56DC-8F60-4271-9053-7DC454D1CC41}" type="pres">
      <dgm:prSet presAssocID="{F778C5BE-9CDF-47A6-BD78-ADB4084A3D25}" presName="connectorText" presStyleLbl="sibTrans1D1" presStyleIdx="0" presStyleCnt="4"/>
      <dgm:spPr/>
    </dgm:pt>
    <dgm:pt modelId="{9D55507A-07B1-425D-94AE-FA0BAD9DA23E}" type="pres">
      <dgm:prSet presAssocID="{C17BEDC8-FC41-4545-86AA-157C411110CB}" presName="node" presStyleLbl="node1" presStyleIdx="1" presStyleCnt="5">
        <dgm:presLayoutVars>
          <dgm:bulletEnabled val="1"/>
        </dgm:presLayoutVars>
      </dgm:prSet>
      <dgm:spPr/>
    </dgm:pt>
    <dgm:pt modelId="{983A43E1-9041-40D7-9731-4B1E8F9510E8}" type="pres">
      <dgm:prSet presAssocID="{259CAC9A-2BDE-4533-9642-BA878114F6D3}" presName="sibTrans" presStyleLbl="sibTrans1D1" presStyleIdx="1" presStyleCnt="4"/>
      <dgm:spPr/>
    </dgm:pt>
    <dgm:pt modelId="{7F13C8A4-D1A0-40CC-8D29-F038BD117759}" type="pres">
      <dgm:prSet presAssocID="{259CAC9A-2BDE-4533-9642-BA878114F6D3}" presName="connectorText" presStyleLbl="sibTrans1D1" presStyleIdx="1" presStyleCnt="4"/>
      <dgm:spPr/>
    </dgm:pt>
    <dgm:pt modelId="{76978C6F-749E-47CB-99AB-2A66F5A8F2F6}" type="pres">
      <dgm:prSet presAssocID="{341CF08E-6798-46D6-B698-4F78D5C03C47}" presName="node" presStyleLbl="node1" presStyleIdx="2" presStyleCnt="5">
        <dgm:presLayoutVars>
          <dgm:bulletEnabled val="1"/>
        </dgm:presLayoutVars>
      </dgm:prSet>
      <dgm:spPr/>
    </dgm:pt>
    <dgm:pt modelId="{3696C1F5-FC1E-46AB-943D-2A8EB7918413}" type="pres">
      <dgm:prSet presAssocID="{3E0682B5-26B5-4996-B47B-D5AF52A9F470}" presName="sibTrans" presStyleLbl="sibTrans1D1" presStyleIdx="2" presStyleCnt="4"/>
      <dgm:spPr/>
    </dgm:pt>
    <dgm:pt modelId="{42C818E5-35BA-4073-B0D1-6C556C976AD2}" type="pres">
      <dgm:prSet presAssocID="{3E0682B5-26B5-4996-B47B-D5AF52A9F470}" presName="connectorText" presStyleLbl="sibTrans1D1" presStyleIdx="2" presStyleCnt="4"/>
      <dgm:spPr/>
    </dgm:pt>
    <dgm:pt modelId="{D7E1DA81-BFB2-4F57-8A93-C3C7B98CC271}" type="pres">
      <dgm:prSet presAssocID="{EF04DA2D-FC74-4FEC-8982-D361FBEA65D0}" presName="node" presStyleLbl="node1" presStyleIdx="3" presStyleCnt="5">
        <dgm:presLayoutVars>
          <dgm:bulletEnabled val="1"/>
        </dgm:presLayoutVars>
      </dgm:prSet>
      <dgm:spPr/>
    </dgm:pt>
    <dgm:pt modelId="{226E14B1-22CF-4C7A-92CA-A5B03C57E9A4}" type="pres">
      <dgm:prSet presAssocID="{E3F940C8-A6A7-457D-AE24-51CDB168AFB3}" presName="sibTrans" presStyleLbl="sibTrans1D1" presStyleIdx="3" presStyleCnt="4"/>
      <dgm:spPr/>
    </dgm:pt>
    <dgm:pt modelId="{268D85AB-F4BF-4E5E-9E71-32403F406953}" type="pres">
      <dgm:prSet presAssocID="{E3F940C8-A6A7-457D-AE24-51CDB168AFB3}" presName="connectorText" presStyleLbl="sibTrans1D1" presStyleIdx="3" presStyleCnt="4"/>
      <dgm:spPr/>
    </dgm:pt>
    <dgm:pt modelId="{1CF2BB03-82F5-41D1-A231-BEA15B624A50}" type="pres">
      <dgm:prSet presAssocID="{B3F4772F-83BB-48D3-BFE7-20B43299D1A7}" presName="node" presStyleLbl="node1" presStyleIdx="4" presStyleCnt="5">
        <dgm:presLayoutVars>
          <dgm:bulletEnabled val="1"/>
        </dgm:presLayoutVars>
      </dgm:prSet>
      <dgm:spPr/>
    </dgm:pt>
  </dgm:ptLst>
  <dgm:cxnLst>
    <dgm:cxn modelId="{57D39102-A49F-463D-A0D7-7F2C63C23332}" type="presOf" srcId="{F778C5BE-9CDF-47A6-BD78-ADB4084A3D25}" destId="{6C8E56DC-8F60-4271-9053-7DC454D1CC41}" srcOrd="1" destOrd="0" presId="urn:microsoft.com/office/officeart/2016/7/layout/RepeatingBendingProcessNew"/>
    <dgm:cxn modelId="{29DF6B1C-6FD6-4C2C-8327-49080BD478A1}" type="presOf" srcId="{3E0682B5-26B5-4996-B47B-D5AF52A9F470}" destId="{3696C1F5-FC1E-46AB-943D-2A8EB7918413}" srcOrd="0" destOrd="0" presId="urn:microsoft.com/office/officeart/2016/7/layout/RepeatingBendingProcessNew"/>
    <dgm:cxn modelId="{1B5E7425-FD9E-41C6-AAB6-CF4B0FFEBCC0}" srcId="{5C568D53-63EA-42D4-88D2-C41EFCA8B9D0}" destId="{F76F8BB4-7095-4B45-91D2-F4343B9852E0}" srcOrd="0" destOrd="0" parTransId="{399F2D09-7251-48B7-806B-7AFC090F6F40}" sibTransId="{F778C5BE-9CDF-47A6-BD78-ADB4084A3D25}"/>
    <dgm:cxn modelId="{9A838532-FBCD-4328-A6CE-43908817B00F}" srcId="{5C568D53-63EA-42D4-88D2-C41EFCA8B9D0}" destId="{EF04DA2D-FC74-4FEC-8982-D361FBEA65D0}" srcOrd="3" destOrd="0" parTransId="{C6FFF5C2-04A4-4257-A24E-65D30BFDDA8E}" sibTransId="{E3F940C8-A6A7-457D-AE24-51CDB168AFB3}"/>
    <dgm:cxn modelId="{E543A742-7404-4CC8-8B49-3DA121FCF96A}" type="presOf" srcId="{F76F8BB4-7095-4B45-91D2-F4343B9852E0}" destId="{B0EA9156-899C-4741-9288-3344BB0F9D06}" srcOrd="0" destOrd="0" presId="urn:microsoft.com/office/officeart/2016/7/layout/RepeatingBendingProcessNew"/>
    <dgm:cxn modelId="{F5DC6745-F451-4E54-8B27-81075AF5BBF5}" srcId="{C17BEDC8-FC41-4545-86AA-157C411110CB}" destId="{DFD7CEB7-732A-4315-A390-97D2FC4DCE09}" srcOrd="2" destOrd="0" parTransId="{C0326CAB-4048-420D-918F-DD5ECF990D6B}" sibTransId="{8E5FAB2C-8F3F-4645-9986-F7FD20CEA53D}"/>
    <dgm:cxn modelId="{C63B8E46-874F-489A-A768-5602C0EF431C}" srcId="{5C568D53-63EA-42D4-88D2-C41EFCA8B9D0}" destId="{341CF08E-6798-46D6-B698-4F78D5C03C47}" srcOrd="2" destOrd="0" parTransId="{4FA14D9D-9D9D-4424-9B15-6BE7EF9B0C64}" sibTransId="{3E0682B5-26B5-4996-B47B-D5AF52A9F470}"/>
    <dgm:cxn modelId="{AF04474B-5622-4EE5-B0F8-AFF7F708F50A}" srcId="{C17BEDC8-FC41-4545-86AA-157C411110CB}" destId="{F01BA26A-2060-41DC-8D88-44589ED28200}" srcOrd="1" destOrd="0" parTransId="{278D8CA4-B609-4DC9-BDE1-7200ACA4AFDE}" sibTransId="{81940DAA-7590-4147-8041-269BA6F34AA7}"/>
    <dgm:cxn modelId="{E994946E-5D4B-4E2E-BC6C-7E407961A9CA}" type="presOf" srcId="{3E0682B5-26B5-4996-B47B-D5AF52A9F470}" destId="{42C818E5-35BA-4073-B0D1-6C556C976AD2}" srcOrd="1" destOrd="0" presId="urn:microsoft.com/office/officeart/2016/7/layout/RepeatingBendingProcessNew"/>
    <dgm:cxn modelId="{A0FC7573-B781-4F3C-8CE6-4EE19B977EF3}" type="presOf" srcId="{259CAC9A-2BDE-4533-9642-BA878114F6D3}" destId="{7F13C8A4-D1A0-40CC-8D29-F038BD117759}" srcOrd="1" destOrd="0" presId="urn:microsoft.com/office/officeart/2016/7/layout/RepeatingBendingProcessNew"/>
    <dgm:cxn modelId="{381D0E56-B6FB-4031-AB10-1C5013AA7774}" srcId="{C17BEDC8-FC41-4545-86AA-157C411110CB}" destId="{FA3C3D35-AF4E-4CF0-B543-F9B9D6536541}" srcOrd="0" destOrd="0" parTransId="{511215F1-B0E3-4F7A-8731-42AA79905328}" sibTransId="{0B839BB5-513F-4437-8A1C-F9EE7D2E26AC}"/>
    <dgm:cxn modelId="{D4444357-3D1C-4CC1-9BF5-20B1C2492713}" type="presOf" srcId="{341CF08E-6798-46D6-B698-4F78D5C03C47}" destId="{76978C6F-749E-47CB-99AB-2A66F5A8F2F6}" srcOrd="0" destOrd="0" presId="urn:microsoft.com/office/officeart/2016/7/layout/RepeatingBendingProcessNew"/>
    <dgm:cxn modelId="{4C871E81-2A58-4244-9438-54F1F851763E}" type="presOf" srcId="{DFD7CEB7-732A-4315-A390-97D2FC4DCE09}" destId="{9D55507A-07B1-425D-94AE-FA0BAD9DA23E}" srcOrd="0" destOrd="3" presId="urn:microsoft.com/office/officeart/2016/7/layout/RepeatingBendingProcessNew"/>
    <dgm:cxn modelId="{9B0ED784-E2DF-4041-81E4-09316A943254}" srcId="{5C568D53-63EA-42D4-88D2-C41EFCA8B9D0}" destId="{C17BEDC8-FC41-4545-86AA-157C411110CB}" srcOrd="1" destOrd="0" parTransId="{568365AE-CD98-4100-A737-9C6A2D29A8AF}" sibTransId="{259CAC9A-2BDE-4533-9642-BA878114F6D3}"/>
    <dgm:cxn modelId="{5D06F884-1BD0-462B-937E-9D427D584D0F}" type="presOf" srcId="{FA3C3D35-AF4E-4CF0-B543-F9B9D6536541}" destId="{9D55507A-07B1-425D-94AE-FA0BAD9DA23E}" srcOrd="0" destOrd="1" presId="urn:microsoft.com/office/officeart/2016/7/layout/RepeatingBendingProcessNew"/>
    <dgm:cxn modelId="{E5C97B95-D00F-4FA9-A6A7-6090374F967E}" srcId="{5C568D53-63EA-42D4-88D2-C41EFCA8B9D0}" destId="{B3F4772F-83BB-48D3-BFE7-20B43299D1A7}" srcOrd="4" destOrd="0" parTransId="{D63AE553-6712-4025-B5B7-AEAE5BA0D715}" sibTransId="{62D5E793-FF94-478A-AB7A-DFCD57B08AE5}"/>
    <dgm:cxn modelId="{FF7EC2A7-E157-4257-9A9F-3E97D6916C20}" type="presOf" srcId="{E3F940C8-A6A7-457D-AE24-51CDB168AFB3}" destId="{226E14B1-22CF-4C7A-92CA-A5B03C57E9A4}" srcOrd="0" destOrd="0" presId="urn:microsoft.com/office/officeart/2016/7/layout/RepeatingBendingProcessNew"/>
    <dgm:cxn modelId="{ED9DE0AE-B50F-4051-94ED-E332268A58BC}" type="presOf" srcId="{F01BA26A-2060-41DC-8D88-44589ED28200}" destId="{9D55507A-07B1-425D-94AE-FA0BAD9DA23E}" srcOrd="0" destOrd="2" presId="urn:microsoft.com/office/officeart/2016/7/layout/RepeatingBendingProcessNew"/>
    <dgm:cxn modelId="{B2EBF7B8-0F72-46A2-8899-4E7FFBA8AEF5}" type="presOf" srcId="{5C568D53-63EA-42D4-88D2-C41EFCA8B9D0}" destId="{AC2CFD9E-11E0-4ED7-8836-9FC7690FA8AE}" srcOrd="0" destOrd="0" presId="urn:microsoft.com/office/officeart/2016/7/layout/RepeatingBendingProcessNew"/>
    <dgm:cxn modelId="{750572D6-DB65-4F6E-9CA4-47AC4B3E3587}" type="presOf" srcId="{B3F4772F-83BB-48D3-BFE7-20B43299D1A7}" destId="{1CF2BB03-82F5-41D1-A231-BEA15B624A50}" srcOrd="0" destOrd="0" presId="urn:microsoft.com/office/officeart/2016/7/layout/RepeatingBendingProcessNew"/>
    <dgm:cxn modelId="{71A339D8-BB7D-46B2-8022-6F27E43051B3}" type="presOf" srcId="{F778C5BE-9CDF-47A6-BD78-ADB4084A3D25}" destId="{D512E342-0E47-4C78-BFF7-1D064B9BBDF7}" srcOrd="0" destOrd="0" presId="urn:microsoft.com/office/officeart/2016/7/layout/RepeatingBendingProcessNew"/>
    <dgm:cxn modelId="{BD17C6E3-EEF3-40E6-9285-D8D4105271DE}" type="presOf" srcId="{259CAC9A-2BDE-4533-9642-BA878114F6D3}" destId="{983A43E1-9041-40D7-9731-4B1E8F9510E8}" srcOrd="0" destOrd="0" presId="urn:microsoft.com/office/officeart/2016/7/layout/RepeatingBendingProcessNew"/>
    <dgm:cxn modelId="{010E49E8-97BD-4FD2-B93F-B99D5A5585F9}" type="presOf" srcId="{EF04DA2D-FC74-4FEC-8982-D361FBEA65D0}" destId="{D7E1DA81-BFB2-4F57-8A93-C3C7B98CC271}" srcOrd="0" destOrd="0" presId="urn:microsoft.com/office/officeart/2016/7/layout/RepeatingBendingProcessNew"/>
    <dgm:cxn modelId="{5A7288F2-810D-46BF-9963-20508E68CBEF}" type="presOf" srcId="{E3F940C8-A6A7-457D-AE24-51CDB168AFB3}" destId="{268D85AB-F4BF-4E5E-9E71-32403F406953}" srcOrd="1" destOrd="0" presId="urn:microsoft.com/office/officeart/2016/7/layout/RepeatingBendingProcessNew"/>
    <dgm:cxn modelId="{FD577EF7-6197-460C-997D-02BDB9B8F1BA}" type="presOf" srcId="{C17BEDC8-FC41-4545-86AA-157C411110CB}" destId="{9D55507A-07B1-425D-94AE-FA0BAD9DA23E}" srcOrd="0" destOrd="0" presId="urn:microsoft.com/office/officeart/2016/7/layout/RepeatingBendingProcessNew"/>
    <dgm:cxn modelId="{5CE1D382-DE09-4430-A384-A47B8BD10D96}" type="presParOf" srcId="{AC2CFD9E-11E0-4ED7-8836-9FC7690FA8AE}" destId="{B0EA9156-899C-4741-9288-3344BB0F9D06}" srcOrd="0" destOrd="0" presId="urn:microsoft.com/office/officeart/2016/7/layout/RepeatingBendingProcessNew"/>
    <dgm:cxn modelId="{7893760C-CE0E-41A5-9CF7-D3348CEC2F8E}" type="presParOf" srcId="{AC2CFD9E-11E0-4ED7-8836-9FC7690FA8AE}" destId="{D512E342-0E47-4C78-BFF7-1D064B9BBDF7}" srcOrd="1" destOrd="0" presId="urn:microsoft.com/office/officeart/2016/7/layout/RepeatingBendingProcessNew"/>
    <dgm:cxn modelId="{367E018D-3752-4F16-9772-356B5E37A898}" type="presParOf" srcId="{D512E342-0E47-4C78-BFF7-1D064B9BBDF7}" destId="{6C8E56DC-8F60-4271-9053-7DC454D1CC41}" srcOrd="0" destOrd="0" presId="urn:microsoft.com/office/officeart/2016/7/layout/RepeatingBendingProcessNew"/>
    <dgm:cxn modelId="{4A502F6C-3B32-43A3-BFAA-8783FB92CC67}" type="presParOf" srcId="{AC2CFD9E-11E0-4ED7-8836-9FC7690FA8AE}" destId="{9D55507A-07B1-425D-94AE-FA0BAD9DA23E}" srcOrd="2" destOrd="0" presId="urn:microsoft.com/office/officeart/2016/7/layout/RepeatingBendingProcessNew"/>
    <dgm:cxn modelId="{687BBC58-8463-47D1-82BC-D2CF8A1F0CF6}" type="presParOf" srcId="{AC2CFD9E-11E0-4ED7-8836-9FC7690FA8AE}" destId="{983A43E1-9041-40D7-9731-4B1E8F9510E8}" srcOrd="3" destOrd="0" presId="urn:microsoft.com/office/officeart/2016/7/layout/RepeatingBendingProcessNew"/>
    <dgm:cxn modelId="{676F7922-4EC2-451D-BF6F-F6D7103FC066}" type="presParOf" srcId="{983A43E1-9041-40D7-9731-4B1E8F9510E8}" destId="{7F13C8A4-D1A0-40CC-8D29-F038BD117759}" srcOrd="0" destOrd="0" presId="urn:microsoft.com/office/officeart/2016/7/layout/RepeatingBendingProcessNew"/>
    <dgm:cxn modelId="{E5CD4AB4-2D07-4713-B6D1-E5245812DEC0}" type="presParOf" srcId="{AC2CFD9E-11E0-4ED7-8836-9FC7690FA8AE}" destId="{76978C6F-749E-47CB-99AB-2A66F5A8F2F6}" srcOrd="4" destOrd="0" presId="urn:microsoft.com/office/officeart/2016/7/layout/RepeatingBendingProcessNew"/>
    <dgm:cxn modelId="{975D79B4-78B3-464A-964D-FD17CCB854C2}" type="presParOf" srcId="{AC2CFD9E-11E0-4ED7-8836-9FC7690FA8AE}" destId="{3696C1F5-FC1E-46AB-943D-2A8EB7918413}" srcOrd="5" destOrd="0" presId="urn:microsoft.com/office/officeart/2016/7/layout/RepeatingBendingProcessNew"/>
    <dgm:cxn modelId="{12E64467-D25B-4FE1-911A-859560C31178}" type="presParOf" srcId="{3696C1F5-FC1E-46AB-943D-2A8EB7918413}" destId="{42C818E5-35BA-4073-B0D1-6C556C976AD2}" srcOrd="0" destOrd="0" presId="urn:microsoft.com/office/officeart/2016/7/layout/RepeatingBendingProcessNew"/>
    <dgm:cxn modelId="{9F3DFC9D-76D0-490D-9AD0-31D9B20A0DA8}" type="presParOf" srcId="{AC2CFD9E-11E0-4ED7-8836-9FC7690FA8AE}" destId="{D7E1DA81-BFB2-4F57-8A93-C3C7B98CC271}" srcOrd="6" destOrd="0" presId="urn:microsoft.com/office/officeart/2016/7/layout/RepeatingBendingProcessNew"/>
    <dgm:cxn modelId="{A52880E5-8566-4326-A1B3-26E337A32A8C}" type="presParOf" srcId="{AC2CFD9E-11E0-4ED7-8836-9FC7690FA8AE}" destId="{226E14B1-22CF-4C7A-92CA-A5B03C57E9A4}" srcOrd="7" destOrd="0" presId="urn:microsoft.com/office/officeart/2016/7/layout/RepeatingBendingProcessNew"/>
    <dgm:cxn modelId="{454949BB-4F9D-4937-8C35-24075A766FFC}" type="presParOf" srcId="{226E14B1-22CF-4C7A-92CA-A5B03C57E9A4}" destId="{268D85AB-F4BF-4E5E-9E71-32403F406953}" srcOrd="0" destOrd="0" presId="urn:microsoft.com/office/officeart/2016/7/layout/RepeatingBendingProcessNew"/>
    <dgm:cxn modelId="{B4F525AC-3999-4DBE-B004-92DDA7EE773C}" type="presParOf" srcId="{AC2CFD9E-11E0-4ED7-8836-9FC7690FA8AE}" destId="{1CF2BB03-82F5-41D1-A231-BEA15B624A50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BB51CE7-740C-4D74-9017-B2AB67C2521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7AE8E57-70D5-4DEF-816C-7C9870272FF9}">
      <dgm:prSet/>
      <dgm:spPr/>
      <dgm:t>
        <a:bodyPr/>
        <a:lstStyle/>
        <a:p>
          <a:r>
            <a:rPr lang="en-GB" dirty="0"/>
            <a:t>Mismatch between data and analytic claims  </a:t>
          </a:r>
          <a:endParaRPr lang="en-US" dirty="0"/>
        </a:p>
      </dgm:t>
    </dgm:pt>
    <dgm:pt modelId="{5297B10A-D072-4ED8-ABC2-519532B99907}" type="parTrans" cxnId="{6DD2C1E1-75A7-4A71-9C69-7DE269FE64B0}">
      <dgm:prSet/>
      <dgm:spPr/>
      <dgm:t>
        <a:bodyPr/>
        <a:lstStyle/>
        <a:p>
          <a:endParaRPr lang="en-US"/>
        </a:p>
      </dgm:t>
    </dgm:pt>
    <dgm:pt modelId="{36FF5C2A-A6BC-4E97-8134-0F3F31E42066}" type="sibTrans" cxnId="{6DD2C1E1-75A7-4A71-9C69-7DE269FE64B0}">
      <dgm:prSet/>
      <dgm:spPr/>
      <dgm:t>
        <a:bodyPr/>
        <a:lstStyle/>
        <a:p>
          <a:endParaRPr lang="en-US"/>
        </a:p>
      </dgm:t>
    </dgm:pt>
    <dgm:pt modelId="{8DCE134F-95CE-4481-8990-1D95B2945185}">
      <dgm:prSet/>
      <dgm:spPr/>
      <dgm:t>
        <a:bodyPr/>
        <a:lstStyle/>
        <a:p>
          <a:r>
            <a:rPr lang="en-GB"/>
            <a:t>Too few or too many data  </a:t>
          </a:r>
          <a:endParaRPr lang="en-US"/>
        </a:p>
      </dgm:t>
    </dgm:pt>
    <dgm:pt modelId="{0531A60B-0973-4B20-B998-A3B0EF1739FB}" type="parTrans" cxnId="{7F75F761-9A2E-4EF0-B6A4-40A843C65F58}">
      <dgm:prSet/>
      <dgm:spPr/>
      <dgm:t>
        <a:bodyPr/>
        <a:lstStyle/>
        <a:p>
          <a:endParaRPr lang="en-US"/>
        </a:p>
      </dgm:t>
    </dgm:pt>
    <dgm:pt modelId="{4BA28300-5F55-404E-8901-AB000089573C}" type="sibTrans" cxnId="{7F75F761-9A2E-4EF0-B6A4-40A843C65F58}">
      <dgm:prSet/>
      <dgm:spPr/>
      <dgm:t>
        <a:bodyPr/>
        <a:lstStyle/>
        <a:p>
          <a:endParaRPr lang="en-US"/>
        </a:p>
      </dgm:t>
    </dgm:pt>
    <dgm:pt modelId="{401D1DBF-9E7F-4E5B-98A8-5154A8AE6FB3}">
      <dgm:prSet/>
      <dgm:spPr/>
      <dgm:t>
        <a:bodyPr/>
        <a:lstStyle/>
        <a:p>
          <a:r>
            <a:rPr lang="en-GB"/>
            <a:t>Paraphrasing not analysing </a:t>
          </a:r>
          <a:endParaRPr lang="en-US"/>
        </a:p>
      </dgm:t>
    </dgm:pt>
    <dgm:pt modelId="{8B56A9E4-4FD4-432B-BFB0-5AE15C6DE05A}" type="parTrans" cxnId="{7076EC07-B126-4E3E-8F98-9D762192BD9A}">
      <dgm:prSet/>
      <dgm:spPr/>
      <dgm:t>
        <a:bodyPr/>
        <a:lstStyle/>
        <a:p>
          <a:endParaRPr lang="en-US"/>
        </a:p>
      </dgm:t>
    </dgm:pt>
    <dgm:pt modelId="{1E8B1ACE-DB30-41F0-9502-6D6A88BA9F5F}" type="sibTrans" cxnId="{7076EC07-B126-4E3E-8F98-9D762192BD9A}">
      <dgm:prSet/>
      <dgm:spPr/>
      <dgm:t>
        <a:bodyPr/>
        <a:lstStyle/>
        <a:p>
          <a:endParaRPr lang="en-US"/>
        </a:p>
      </dgm:t>
    </dgm:pt>
    <dgm:pt modelId="{B8AC5264-18C8-4663-8207-945490A16E60}">
      <dgm:prSet/>
      <dgm:spPr/>
      <dgm:t>
        <a:bodyPr/>
        <a:lstStyle/>
        <a:p>
          <a:r>
            <a:rPr lang="en-GB"/>
            <a:t>Failure to consider other possible interpretations</a:t>
          </a:r>
          <a:endParaRPr lang="en-US"/>
        </a:p>
      </dgm:t>
    </dgm:pt>
    <dgm:pt modelId="{FB591749-EE19-4C05-B10A-CF654C2AA25B}" type="parTrans" cxnId="{E256D0D7-529F-41DA-9CD3-6EDB45959D00}">
      <dgm:prSet/>
      <dgm:spPr/>
      <dgm:t>
        <a:bodyPr/>
        <a:lstStyle/>
        <a:p>
          <a:endParaRPr lang="en-US"/>
        </a:p>
      </dgm:t>
    </dgm:pt>
    <dgm:pt modelId="{FA6150D7-2CC5-4BED-97E4-B0BBAF7C2E5D}" type="sibTrans" cxnId="{E256D0D7-529F-41DA-9CD3-6EDB45959D00}">
      <dgm:prSet/>
      <dgm:spPr/>
      <dgm:t>
        <a:bodyPr/>
        <a:lstStyle/>
        <a:p>
          <a:endParaRPr lang="en-US"/>
        </a:p>
      </dgm:t>
    </dgm:pt>
    <dgm:pt modelId="{C35056E3-A080-48F1-82B0-7F3DDC6A8552}">
      <dgm:prSet/>
      <dgm:spPr/>
      <dgm:t>
        <a:bodyPr/>
        <a:lstStyle/>
        <a:p>
          <a:r>
            <a:rPr lang="en-GB"/>
            <a:t>Arguing with the data</a:t>
          </a:r>
          <a:endParaRPr lang="en-US"/>
        </a:p>
      </dgm:t>
    </dgm:pt>
    <dgm:pt modelId="{3ACDFC39-D314-4AA5-90B4-4CB22D49C035}" type="parTrans" cxnId="{75875AD1-48C2-4576-B3CE-9D04A8E865AF}">
      <dgm:prSet/>
      <dgm:spPr/>
      <dgm:t>
        <a:bodyPr/>
        <a:lstStyle/>
        <a:p>
          <a:endParaRPr lang="en-US"/>
        </a:p>
      </dgm:t>
    </dgm:pt>
    <dgm:pt modelId="{FCF4FA08-988C-49CE-8928-9B1A1D28DCCF}" type="sibTrans" cxnId="{75875AD1-48C2-4576-B3CE-9D04A8E865AF}">
      <dgm:prSet/>
      <dgm:spPr/>
      <dgm:t>
        <a:bodyPr/>
        <a:lstStyle/>
        <a:p>
          <a:endParaRPr lang="en-US"/>
        </a:p>
      </dgm:t>
    </dgm:pt>
    <dgm:pt modelId="{970E2590-4532-48E9-9E2C-5DA65F5A005B}">
      <dgm:prSet/>
      <dgm:spPr/>
      <dgm:t>
        <a:bodyPr/>
        <a:lstStyle/>
        <a:p>
          <a:r>
            <a:rPr lang="en-GB"/>
            <a:t>Contradictory analysis and theoretical frameworks </a:t>
          </a:r>
          <a:endParaRPr lang="en-US"/>
        </a:p>
      </dgm:t>
    </dgm:pt>
    <dgm:pt modelId="{C3E132AE-9B10-47F6-BAA4-F0D244F0FDBE}" type="parTrans" cxnId="{D9F13BB0-BB79-42C4-A14F-75D85921EDF5}">
      <dgm:prSet/>
      <dgm:spPr/>
      <dgm:t>
        <a:bodyPr/>
        <a:lstStyle/>
        <a:p>
          <a:endParaRPr lang="en-US"/>
        </a:p>
      </dgm:t>
    </dgm:pt>
    <dgm:pt modelId="{B0155807-0C68-4391-9940-A8DACFD9121D}" type="sibTrans" cxnId="{D9F13BB0-BB79-42C4-A14F-75D85921EDF5}">
      <dgm:prSet/>
      <dgm:spPr/>
      <dgm:t>
        <a:bodyPr/>
        <a:lstStyle/>
        <a:p>
          <a:endParaRPr lang="en-US"/>
        </a:p>
      </dgm:t>
    </dgm:pt>
    <dgm:pt modelId="{323AFBD7-DE55-4F56-A779-F3771B53F593}" type="pres">
      <dgm:prSet presAssocID="{ABB51CE7-740C-4D74-9017-B2AB67C25212}" presName="diagram" presStyleCnt="0">
        <dgm:presLayoutVars>
          <dgm:dir/>
          <dgm:resizeHandles val="exact"/>
        </dgm:presLayoutVars>
      </dgm:prSet>
      <dgm:spPr/>
    </dgm:pt>
    <dgm:pt modelId="{8A927060-A8CB-4D3A-9EE3-3871035B799C}" type="pres">
      <dgm:prSet presAssocID="{F7AE8E57-70D5-4DEF-816C-7C9870272FF9}" presName="node" presStyleLbl="node1" presStyleIdx="0" presStyleCnt="6">
        <dgm:presLayoutVars>
          <dgm:bulletEnabled val="1"/>
        </dgm:presLayoutVars>
      </dgm:prSet>
      <dgm:spPr/>
    </dgm:pt>
    <dgm:pt modelId="{CB5915C2-92BC-410F-966E-CB6A4AC88BA7}" type="pres">
      <dgm:prSet presAssocID="{36FF5C2A-A6BC-4E97-8134-0F3F31E42066}" presName="sibTrans" presStyleCnt="0"/>
      <dgm:spPr/>
    </dgm:pt>
    <dgm:pt modelId="{09AAB6E8-9102-4F04-94EA-3E3E50B76E6C}" type="pres">
      <dgm:prSet presAssocID="{8DCE134F-95CE-4481-8990-1D95B2945185}" presName="node" presStyleLbl="node1" presStyleIdx="1" presStyleCnt="6">
        <dgm:presLayoutVars>
          <dgm:bulletEnabled val="1"/>
        </dgm:presLayoutVars>
      </dgm:prSet>
      <dgm:spPr/>
    </dgm:pt>
    <dgm:pt modelId="{BFF61426-04A3-4849-8757-BE650C5EFB13}" type="pres">
      <dgm:prSet presAssocID="{4BA28300-5F55-404E-8901-AB000089573C}" presName="sibTrans" presStyleCnt="0"/>
      <dgm:spPr/>
    </dgm:pt>
    <dgm:pt modelId="{9C9A3313-5DCC-4D03-B544-C9944F8B7B30}" type="pres">
      <dgm:prSet presAssocID="{401D1DBF-9E7F-4E5B-98A8-5154A8AE6FB3}" presName="node" presStyleLbl="node1" presStyleIdx="2" presStyleCnt="6">
        <dgm:presLayoutVars>
          <dgm:bulletEnabled val="1"/>
        </dgm:presLayoutVars>
      </dgm:prSet>
      <dgm:spPr/>
    </dgm:pt>
    <dgm:pt modelId="{5DE4A7FD-6226-47D3-9885-4CEF2678F4EA}" type="pres">
      <dgm:prSet presAssocID="{1E8B1ACE-DB30-41F0-9502-6D6A88BA9F5F}" presName="sibTrans" presStyleCnt="0"/>
      <dgm:spPr/>
    </dgm:pt>
    <dgm:pt modelId="{C31540A5-89A2-42AF-B8E9-6D82064EB63F}" type="pres">
      <dgm:prSet presAssocID="{B8AC5264-18C8-4663-8207-945490A16E60}" presName="node" presStyleLbl="node1" presStyleIdx="3" presStyleCnt="6">
        <dgm:presLayoutVars>
          <dgm:bulletEnabled val="1"/>
        </dgm:presLayoutVars>
      </dgm:prSet>
      <dgm:spPr/>
    </dgm:pt>
    <dgm:pt modelId="{CE29093B-69B8-4A8A-9CD3-FC91C7700812}" type="pres">
      <dgm:prSet presAssocID="{FA6150D7-2CC5-4BED-97E4-B0BBAF7C2E5D}" presName="sibTrans" presStyleCnt="0"/>
      <dgm:spPr/>
    </dgm:pt>
    <dgm:pt modelId="{54899E43-A93C-4307-8199-47F1F1DE3B7D}" type="pres">
      <dgm:prSet presAssocID="{C35056E3-A080-48F1-82B0-7F3DDC6A8552}" presName="node" presStyleLbl="node1" presStyleIdx="4" presStyleCnt="6">
        <dgm:presLayoutVars>
          <dgm:bulletEnabled val="1"/>
        </dgm:presLayoutVars>
      </dgm:prSet>
      <dgm:spPr/>
    </dgm:pt>
    <dgm:pt modelId="{360E2E12-6CC5-4B94-AA60-0439A15DD3AF}" type="pres">
      <dgm:prSet presAssocID="{FCF4FA08-988C-49CE-8928-9B1A1D28DCCF}" presName="sibTrans" presStyleCnt="0"/>
      <dgm:spPr/>
    </dgm:pt>
    <dgm:pt modelId="{96887D80-2D6D-4368-8CF5-5568EDA3EF83}" type="pres">
      <dgm:prSet presAssocID="{970E2590-4532-48E9-9E2C-5DA65F5A005B}" presName="node" presStyleLbl="node1" presStyleIdx="5" presStyleCnt="6">
        <dgm:presLayoutVars>
          <dgm:bulletEnabled val="1"/>
        </dgm:presLayoutVars>
      </dgm:prSet>
      <dgm:spPr/>
    </dgm:pt>
  </dgm:ptLst>
  <dgm:cxnLst>
    <dgm:cxn modelId="{7076EC07-B126-4E3E-8F98-9D762192BD9A}" srcId="{ABB51CE7-740C-4D74-9017-B2AB67C25212}" destId="{401D1DBF-9E7F-4E5B-98A8-5154A8AE6FB3}" srcOrd="2" destOrd="0" parTransId="{8B56A9E4-4FD4-432B-BFB0-5AE15C6DE05A}" sibTransId="{1E8B1ACE-DB30-41F0-9502-6D6A88BA9F5F}"/>
    <dgm:cxn modelId="{BED87538-A202-4731-B19B-BE3C86733B3F}" type="presOf" srcId="{ABB51CE7-740C-4D74-9017-B2AB67C25212}" destId="{323AFBD7-DE55-4F56-A779-F3771B53F593}" srcOrd="0" destOrd="0" presId="urn:microsoft.com/office/officeart/2005/8/layout/default"/>
    <dgm:cxn modelId="{7F75F761-9A2E-4EF0-B6A4-40A843C65F58}" srcId="{ABB51CE7-740C-4D74-9017-B2AB67C25212}" destId="{8DCE134F-95CE-4481-8990-1D95B2945185}" srcOrd="1" destOrd="0" parTransId="{0531A60B-0973-4B20-B998-A3B0EF1739FB}" sibTransId="{4BA28300-5F55-404E-8901-AB000089573C}"/>
    <dgm:cxn modelId="{2A73CE43-B24A-4D30-9894-7B6CACB3A2ED}" type="presOf" srcId="{B8AC5264-18C8-4663-8207-945490A16E60}" destId="{C31540A5-89A2-42AF-B8E9-6D82064EB63F}" srcOrd="0" destOrd="0" presId="urn:microsoft.com/office/officeart/2005/8/layout/default"/>
    <dgm:cxn modelId="{C2B34384-3329-48E9-8D4C-F12728E69807}" type="presOf" srcId="{C35056E3-A080-48F1-82B0-7F3DDC6A8552}" destId="{54899E43-A93C-4307-8199-47F1F1DE3B7D}" srcOrd="0" destOrd="0" presId="urn:microsoft.com/office/officeart/2005/8/layout/default"/>
    <dgm:cxn modelId="{A39A8998-DA02-43A6-8AE1-3851443DED48}" type="presOf" srcId="{970E2590-4532-48E9-9E2C-5DA65F5A005B}" destId="{96887D80-2D6D-4368-8CF5-5568EDA3EF83}" srcOrd="0" destOrd="0" presId="urn:microsoft.com/office/officeart/2005/8/layout/default"/>
    <dgm:cxn modelId="{D9F13BB0-BB79-42C4-A14F-75D85921EDF5}" srcId="{ABB51CE7-740C-4D74-9017-B2AB67C25212}" destId="{970E2590-4532-48E9-9E2C-5DA65F5A005B}" srcOrd="5" destOrd="0" parTransId="{C3E132AE-9B10-47F6-BAA4-F0D244F0FDBE}" sibTransId="{B0155807-0C68-4391-9940-A8DACFD9121D}"/>
    <dgm:cxn modelId="{66B0F5C3-76A5-45C3-9FEC-28645EDB87C5}" type="presOf" srcId="{401D1DBF-9E7F-4E5B-98A8-5154A8AE6FB3}" destId="{9C9A3313-5DCC-4D03-B544-C9944F8B7B30}" srcOrd="0" destOrd="0" presId="urn:microsoft.com/office/officeart/2005/8/layout/default"/>
    <dgm:cxn modelId="{03B7ECCE-5730-41FB-ACCD-C8552D181293}" type="presOf" srcId="{F7AE8E57-70D5-4DEF-816C-7C9870272FF9}" destId="{8A927060-A8CB-4D3A-9EE3-3871035B799C}" srcOrd="0" destOrd="0" presId="urn:microsoft.com/office/officeart/2005/8/layout/default"/>
    <dgm:cxn modelId="{75875AD1-48C2-4576-B3CE-9D04A8E865AF}" srcId="{ABB51CE7-740C-4D74-9017-B2AB67C25212}" destId="{C35056E3-A080-48F1-82B0-7F3DDC6A8552}" srcOrd="4" destOrd="0" parTransId="{3ACDFC39-D314-4AA5-90B4-4CB22D49C035}" sibTransId="{FCF4FA08-988C-49CE-8928-9B1A1D28DCCF}"/>
    <dgm:cxn modelId="{E256D0D7-529F-41DA-9CD3-6EDB45959D00}" srcId="{ABB51CE7-740C-4D74-9017-B2AB67C25212}" destId="{B8AC5264-18C8-4663-8207-945490A16E60}" srcOrd="3" destOrd="0" parTransId="{FB591749-EE19-4C05-B10A-CF654C2AA25B}" sibTransId="{FA6150D7-2CC5-4BED-97E4-B0BBAF7C2E5D}"/>
    <dgm:cxn modelId="{9A5CD1DE-CD3A-4EBC-9AC4-BEEE2D12BD36}" type="presOf" srcId="{8DCE134F-95CE-4481-8990-1D95B2945185}" destId="{09AAB6E8-9102-4F04-94EA-3E3E50B76E6C}" srcOrd="0" destOrd="0" presId="urn:microsoft.com/office/officeart/2005/8/layout/default"/>
    <dgm:cxn modelId="{6DD2C1E1-75A7-4A71-9C69-7DE269FE64B0}" srcId="{ABB51CE7-740C-4D74-9017-B2AB67C25212}" destId="{F7AE8E57-70D5-4DEF-816C-7C9870272FF9}" srcOrd="0" destOrd="0" parTransId="{5297B10A-D072-4ED8-ABC2-519532B99907}" sibTransId="{36FF5C2A-A6BC-4E97-8134-0F3F31E42066}"/>
    <dgm:cxn modelId="{72779B25-3827-4E2B-AF2B-0527F57F2D6A}" type="presParOf" srcId="{323AFBD7-DE55-4F56-A779-F3771B53F593}" destId="{8A927060-A8CB-4D3A-9EE3-3871035B799C}" srcOrd="0" destOrd="0" presId="urn:microsoft.com/office/officeart/2005/8/layout/default"/>
    <dgm:cxn modelId="{42C37EED-0235-48C4-83ED-3055BC33F372}" type="presParOf" srcId="{323AFBD7-DE55-4F56-A779-F3771B53F593}" destId="{CB5915C2-92BC-410F-966E-CB6A4AC88BA7}" srcOrd="1" destOrd="0" presId="urn:microsoft.com/office/officeart/2005/8/layout/default"/>
    <dgm:cxn modelId="{36695CE0-0899-4199-9CA0-BEED8F44E381}" type="presParOf" srcId="{323AFBD7-DE55-4F56-A779-F3771B53F593}" destId="{09AAB6E8-9102-4F04-94EA-3E3E50B76E6C}" srcOrd="2" destOrd="0" presId="urn:microsoft.com/office/officeart/2005/8/layout/default"/>
    <dgm:cxn modelId="{5A727516-B468-41E8-8647-2505C6A84150}" type="presParOf" srcId="{323AFBD7-DE55-4F56-A779-F3771B53F593}" destId="{BFF61426-04A3-4849-8757-BE650C5EFB13}" srcOrd="3" destOrd="0" presId="urn:microsoft.com/office/officeart/2005/8/layout/default"/>
    <dgm:cxn modelId="{A2E1E50B-14FB-4317-AA9B-9E1C4CBD91D5}" type="presParOf" srcId="{323AFBD7-DE55-4F56-A779-F3771B53F593}" destId="{9C9A3313-5DCC-4D03-B544-C9944F8B7B30}" srcOrd="4" destOrd="0" presId="urn:microsoft.com/office/officeart/2005/8/layout/default"/>
    <dgm:cxn modelId="{A3A9F50D-E074-4F2C-AA88-908E27B42B6E}" type="presParOf" srcId="{323AFBD7-DE55-4F56-A779-F3771B53F593}" destId="{5DE4A7FD-6226-47D3-9885-4CEF2678F4EA}" srcOrd="5" destOrd="0" presId="urn:microsoft.com/office/officeart/2005/8/layout/default"/>
    <dgm:cxn modelId="{C59075DB-EA7E-40CD-AD21-B8E517D9668C}" type="presParOf" srcId="{323AFBD7-DE55-4F56-A779-F3771B53F593}" destId="{C31540A5-89A2-42AF-B8E9-6D82064EB63F}" srcOrd="6" destOrd="0" presId="urn:microsoft.com/office/officeart/2005/8/layout/default"/>
    <dgm:cxn modelId="{6B27E89B-F401-4359-9A47-F569857C6764}" type="presParOf" srcId="{323AFBD7-DE55-4F56-A779-F3771B53F593}" destId="{CE29093B-69B8-4A8A-9CD3-FC91C7700812}" srcOrd="7" destOrd="0" presId="urn:microsoft.com/office/officeart/2005/8/layout/default"/>
    <dgm:cxn modelId="{DD8E7D2D-8A1B-4AB1-BAE7-E30890421F25}" type="presParOf" srcId="{323AFBD7-DE55-4F56-A779-F3771B53F593}" destId="{54899E43-A93C-4307-8199-47F1F1DE3B7D}" srcOrd="8" destOrd="0" presId="urn:microsoft.com/office/officeart/2005/8/layout/default"/>
    <dgm:cxn modelId="{BBFDB2F0-F3E4-4297-B54F-B8461F08539F}" type="presParOf" srcId="{323AFBD7-DE55-4F56-A779-F3771B53F593}" destId="{360E2E12-6CC5-4B94-AA60-0439A15DD3AF}" srcOrd="9" destOrd="0" presId="urn:microsoft.com/office/officeart/2005/8/layout/default"/>
    <dgm:cxn modelId="{2214237A-E9FF-4E21-80B1-5F45E78141FC}" type="presParOf" srcId="{323AFBD7-DE55-4F56-A779-F3771B53F593}" destId="{96887D80-2D6D-4368-8CF5-5568EDA3EF8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DEFA640-1509-4F64-B671-482D460191C9}" type="doc">
      <dgm:prSet loTypeId="urn:microsoft.com/office/officeart/2008/layout/LinedList" loCatId="list" qsTypeId="urn:microsoft.com/office/officeart/2005/8/quickstyle/simple4" qsCatId="simple" csTypeId="urn:microsoft.com/office/officeart/2005/8/colors/accent5_3" csCatId="accent5" phldr="1"/>
      <dgm:spPr/>
      <dgm:t>
        <a:bodyPr/>
        <a:lstStyle/>
        <a:p>
          <a:endParaRPr lang="en-US"/>
        </a:p>
      </dgm:t>
    </dgm:pt>
    <dgm:pt modelId="{EF162844-AB1D-4EFA-9AA0-FF3AF11AFCB7}">
      <dgm:prSet/>
      <dgm:spPr/>
      <dgm:t>
        <a:bodyPr/>
        <a:lstStyle/>
        <a:p>
          <a:r>
            <a:rPr lang="en-GB" dirty="0"/>
            <a:t>A good balance between analytic narrative and data extracts (roughly half and half)</a:t>
          </a:r>
          <a:endParaRPr lang="en-US" dirty="0"/>
        </a:p>
      </dgm:t>
    </dgm:pt>
    <dgm:pt modelId="{AE54A693-95C8-461A-8DF6-2F6CCCBEE3AA}" type="parTrans" cxnId="{80BFF8E5-A282-4BDF-9C47-36F03D0B46DE}">
      <dgm:prSet/>
      <dgm:spPr/>
      <dgm:t>
        <a:bodyPr/>
        <a:lstStyle/>
        <a:p>
          <a:endParaRPr lang="en-US"/>
        </a:p>
      </dgm:t>
    </dgm:pt>
    <dgm:pt modelId="{B3067E5E-61A1-4FAA-A5D1-51478CBB6C2B}" type="sibTrans" cxnId="{80BFF8E5-A282-4BDF-9C47-36F03D0B46DE}">
      <dgm:prSet/>
      <dgm:spPr/>
      <dgm:t>
        <a:bodyPr/>
        <a:lstStyle/>
        <a:p>
          <a:endParaRPr lang="en-US"/>
        </a:p>
      </dgm:t>
    </dgm:pt>
    <dgm:pt modelId="{5F453F75-674D-471B-B9EE-5E6C63587CFB}">
      <dgm:prSet/>
      <dgm:spPr/>
      <dgm:t>
        <a:bodyPr/>
        <a:lstStyle/>
        <a:p>
          <a:r>
            <a:rPr lang="en-GB"/>
            <a:t>The analytical commentary provides original and novel insights into the meaning of the data</a:t>
          </a:r>
          <a:endParaRPr lang="en-US"/>
        </a:p>
      </dgm:t>
    </dgm:pt>
    <dgm:pt modelId="{2259C627-87E6-462B-BC0B-E289289BC491}" type="parTrans" cxnId="{90A754CC-713F-4174-9EDB-9E18A4865332}">
      <dgm:prSet/>
      <dgm:spPr/>
      <dgm:t>
        <a:bodyPr/>
        <a:lstStyle/>
        <a:p>
          <a:endParaRPr lang="en-US"/>
        </a:p>
      </dgm:t>
    </dgm:pt>
    <dgm:pt modelId="{21D40F23-964D-40D5-8A77-B9BFA3BBF2CC}" type="sibTrans" cxnId="{90A754CC-713F-4174-9EDB-9E18A4865332}">
      <dgm:prSet/>
      <dgm:spPr/>
      <dgm:t>
        <a:bodyPr/>
        <a:lstStyle/>
        <a:p>
          <a:endParaRPr lang="en-US"/>
        </a:p>
      </dgm:t>
    </dgm:pt>
    <dgm:pt modelId="{4AD232DA-2A15-4493-AF22-42BD81B89813}">
      <dgm:prSet/>
      <dgm:spPr/>
      <dgm:t>
        <a:bodyPr/>
        <a:lstStyle/>
        <a:p>
          <a:r>
            <a:rPr lang="en-GB"/>
            <a:t>There is a good fit between the data and analytic claims</a:t>
          </a:r>
          <a:endParaRPr lang="en-US"/>
        </a:p>
      </dgm:t>
    </dgm:pt>
    <dgm:pt modelId="{7D7AC4E2-274A-477B-A767-AD2FDA51465D}" type="parTrans" cxnId="{D1ED1824-F14F-4C99-BC67-8A86F28AA3F0}">
      <dgm:prSet/>
      <dgm:spPr/>
      <dgm:t>
        <a:bodyPr/>
        <a:lstStyle/>
        <a:p>
          <a:endParaRPr lang="en-US"/>
        </a:p>
      </dgm:t>
    </dgm:pt>
    <dgm:pt modelId="{567EA0BA-D568-4C7C-B9D5-3564CBCE68AF}" type="sibTrans" cxnId="{D1ED1824-F14F-4C99-BC67-8A86F28AA3F0}">
      <dgm:prSet/>
      <dgm:spPr/>
      <dgm:t>
        <a:bodyPr/>
        <a:lstStyle/>
        <a:p>
          <a:endParaRPr lang="en-US"/>
        </a:p>
      </dgm:t>
    </dgm:pt>
    <dgm:pt modelId="{34946D7B-227C-4C42-96FF-DB2AEF75DF1A}">
      <dgm:prSet/>
      <dgm:spPr/>
      <dgm:t>
        <a:bodyPr/>
        <a:lstStyle/>
        <a:p>
          <a:r>
            <a:rPr lang="en-GB"/>
            <a:t>Each theme has a clear central organizing concept and is distinctive</a:t>
          </a:r>
          <a:endParaRPr lang="en-US"/>
        </a:p>
      </dgm:t>
    </dgm:pt>
    <dgm:pt modelId="{C9E5C252-1FA9-405F-B2A4-C117A2178730}" type="parTrans" cxnId="{99606F46-AA2E-4D23-A65E-A20D53EF7B0B}">
      <dgm:prSet/>
      <dgm:spPr/>
      <dgm:t>
        <a:bodyPr/>
        <a:lstStyle/>
        <a:p>
          <a:endParaRPr lang="en-US"/>
        </a:p>
      </dgm:t>
    </dgm:pt>
    <dgm:pt modelId="{EA2249C2-2128-46FA-ACC5-D2EAB372EB71}" type="sibTrans" cxnId="{99606F46-AA2E-4D23-A65E-A20D53EF7B0B}">
      <dgm:prSet/>
      <dgm:spPr/>
      <dgm:t>
        <a:bodyPr/>
        <a:lstStyle/>
        <a:p>
          <a:endParaRPr lang="en-US"/>
        </a:p>
      </dgm:t>
    </dgm:pt>
    <dgm:pt modelId="{A9B8D624-FC2A-432E-831B-8972BBEA412C}">
      <dgm:prSet/>
      <dgm:spPr/>
      <dgm:t>
        <a:bodyPr/>
        <a:lstStyle/>
        <a:p>
          <a:r>
            <a:rPr lang="en-GB"/>
            <a:t>An appropriate number of themes are presented</a:t>
          </a:r>
          <a:endParaRPr lang="en-US"/>
        </a:p>
      </dgm:t>
    </dgm:pt>
    <dgm:pt modelId="{049288CC-AC96-459C-87E0-4D51BCADAABE}" type="parTrans" cxnId="{EBE2FDBB-5373-4737-B414-CA1BC778842F}">
      <dgm:prSet/>
      <dgm:spPr/>
      <dgm:t>
        <a:bodyPr/>
        <a:lstStyle/>
        <a:p>
          <a:endParaRPr lang="en-US"/>
        </a:p>
      </dgm:t>
    </dgm:pt>
    <dgm:pt modelId="{BD33E884-9E6D-4A73-8174-F1056E1D842A}" type="sibTrans" cxnId="{EBE2FDBB-5373-4737-B414-CA1BC778842F}">
      <dgm:prSet/>
      <dgm:spPr/>
      <dgm:t>
        <a:bodyPr/>
        <a:lstStyle/>
        <a:p>
          <a:endParaRPr lang="en-US"/>
        </a:p>
      </dgm:t>
    </dgm:pt>
    <dgm:pt modelId="{DC74E4BF-0F3B-4983-A7BF-25B1A780EBB1}">
      <dgm:prSet/>
      <dgm:spPr/>
      <dgm:t>
        <a:bodyPr/>
        <a:lstStyle/>
        <a:p>
          <a:r>
            <a:rPr lang="en-GB"/>
            <a:t>Each theme is discussed in sufficient depth and detail</a:t>
          </a:r>
          <a:endParaRPr lang="en-US"/>
        </a:p>
      </dgm:t>
    </dgm:pt>
    <dgm:pt modelId="{73872841-8C29-45C0-A632-ADA9157491B7}" type="parTrans" cxnId="{EC32F4B9-ADA9-4B2E-B2EB-E026BA71D93C}">
      <dgm:prSet/>
      <dgm:spPr/>
      <dgm:t>
        <a:bodyPr/>
        <a:lstStyle/>
        <a:p>
          <a:endParaRPr lang="en-US"/>
        </a:p>
      </dgm:t>
    </dgm:pt>
    <dgm:pt modelId="{DC40DE40-C112-4B50-B1A0-7BAC0BEC719D}" type="sibTrans" cxnId="{EC32F4B9-ADA9-4B2E-B2EB-E026BA71D93C}">
      <dgm:prSet/>
      <dgm:spPr/>
      <dgm:t>
        <a:bodyPr/>
        <a:lstStyle/>
        <a:p>
          <a:endParaRPr lang="en-US"/>
        </a:p>
      </dgm:t>
    </dgm:pt>
    <dgm:pt modelId="{09E2FC15-4CD2-40E8-8DEF-09749108ACCB}">
      <dgm:prSet/>
      <dgm:spPr/>
      <dgm:t>
        <a:bodyPr/>
        <a:lstStyle/>
        <a:p>
          <a:r>
            <a:rPr lang="en-GB" dirty="0"/>
            <a:t>The themes work </a:t>
          </a:r>
          <a:r>
            <a:rPr lang="en-GB" i="1" dirty="0"/>
            <a:t>together</a:t>
          </a:r>
          <a:endParaRPr lang="en-US" dirty="0"/>
        </a:p>
      </dgm:t>
    </dgm:pt>
    <dgm:pt modelId="{7DDCB9B7-B442-4B77-8C08-AE454351720A}" type="parTrans" cxnId="{37E66919-673F-4F93-A2ED-0A0DF4BC3C33}">
      <dgm:prSet/>
      <dgm:spPr/>
      <dgm:t>
        <a:bodyPr/>
        <a:lstStyle/>
        <a:p>
          <a:endParaRPr lang="en-US"/>
        </a:p>
      </dgm:t>
    </dgm:pt>
    <dgm:pt modelId="{2427F5B1-7736-4D64-AAB0-9D9B18A7CAB2}" type="sibTrans" cxnId="{37E66919-673F-4F93-A2ED-0A0DF4BC3C33}">
      <dgm:prSet/>
      <dgm:spPr/>
      <dgm:t>
        <a:bodyPr/>
        <a:lstStyle/>
        <a:p>
          <a:endParaRPr lang="en-US"/>
        </a:p>
      </dgm:t>
    </dgm:pt>
    <dgm:pt modelId="{FCB4779A-6CE8-4A85-8E08-D400FFB06006}">
      <dgm:prSet/>
      <dgm:spPr/>
      <dgm:t>
        <a:bodyPr/>
        <a:lstStyle/>
        <a:p>
          <a:r>
            <a:rPr lang="en-GB" dirty="0"/>
            <a:t>The analytic claims fit with the overall theoretical position of the analysis and are consistent</a:t>
          </a:r>
          <a:endParaRPr lang="en-US" dirty="0"/>
        </a:p>
      </dgm:t>
    </dgm:pt>
    <dgm:pt modelId="{A044F09C-361D-411F-9D1C-17883F97565C}" type="parTrans" cxnId="{FFCA78F8-8016-4828-8415-0315F67D84C1}">
      <dgm:prSet/>
      <dgm:spPr/>
      <dgm:t>
        <a:bodyPr/>
        <a:lstStyle/>
        <a:p>
          <a:endParaRPr lang="en-US"/>
        </a:p>
      </dgm:t>
    </dgm:pt>
    <dgm:pt modelId="{DBD1CCFE-A43B-4BF6-9F1A-702CD6B339A4}" type="sibTrans" cxnId="{FFCA78F8-8016-4828-8415-0315F67D84C1}">
      <dgm:prSet/>
      <dgm:spPr/>
      <dgm:t>
        <a:bodyPr/>
        <a:lstStyle/>
        <a:p>
          <a:endParaRPr lang="en-US"/>
        </a:p>
      </dgm:t>
    </dgm:pt>
    <dgm:pt modelId="{8B438A65-249D-4D5F-A2C1-4C4405D3E733}" type="pres">
      <dgm:prSet presAssocID="{FDEFA640-1509-4F64-B671-482D460191C9}" presName="vert0" presStyleCnt="0">
        <dgm:presLayoutVars>
          <dgm:dir/>
          <dgm:animOne val="branch"/>
          <dgm:animLvl val="lvl"/>
        </dgm:presLayoutVars>
      </dgm:prSet>
      <dgm:spPr/>
    </dgm:pt>
    <dgm:pt modelId="{FD758F4C-2998-4C99-973C-4E701CB36B7B}" type="pres">
      <dgm:prSet presAssocID="{EF162844-AB1D-4EFA-9AA0-FF3AF11AFCB7}" presName="thickLine" presStyleLbl="alignNode1" presStyleIdx="0" presStyleCnt="8"/>
      <dgm:spPr/>
    </dgm:pt>
    <dgm:pt modelId="{210F5221-C6E4-4BC9-9207-B0F78DD7C465}" type="pres">
      <dgm:prSet presAssocID="{EF162844-AB1D-4EFA-9AA0-FF3AF11AFCB7}" presName="horz1" presStyleCnt="0"/>
      <dgm:spPr/>
    </dgm:pt>
    <dgm:pt modelId="{902FE344-5326-4BC8-B900-96FC5108D168}" type="pres">
      <dgm:prSet presAssocID="{EF162844-AB1D-4EFA-9AA0-FF3AF11AFCB7}" presName="tx1" presStyleLbl="revTx" presStyleIdx="0" presStyleCnt="8"/>
      <dgm:spPr/>
    </dgm:pt>
    <dgm:pt modelId="{EFC0D5D0-9459-4844-8A3C-D015D929966C}" type="pres">
      <dgm:prSet presAssocID="{EF162844-AB1D-4EFA-9AA0-FF3AF11AFCB7}" presName="vert1" presStyleCnt="0"/>
      <dgm:spPr/>
    </dgm:pt>
    <dgm:pt modelId="{D72B0809-E298-48A8-8AFE-6C9D9D86016C}" type="pres">
      <dgm:prSet presAssocID="{5F453F75-674D-471B-B9EE-5E6C63587CFB}" presName="thickLine" presStyleLbl="alignNode1" presStyleIdx="1" presStyleCnt="8"/>
      <dgm:spPr/>
    </dgm:pt>
    <dgm:pt modelId="{7776A588-A5A2-420C-A2D8-6F657E0A2629}" type="pres">
      <dgm:prSet presAssocID="{5F453F75-674D-471B-B9EE-5E6C63587CFB}" presName="horz1" presStyleCnt="0"/>
      <dgm:spPr/>
    </dgm:pt>
    <dgm:pt modelId="{F50D2A0B-1938-4AA0-B71B-9957B8C9A618}" type="pres">
      <dgm:prSet presAssocID="{5F453F75-674D-471B-B9EE-5E6C63587CFB}" presName="tx1" presStyleLbl="revTx" presStyleIdx="1" presStyleCnt="8"/>
      <dgm:spPr/>
    </dgm:pt>
    <dgm:pt modelId="{FBF00A10-C379-4B26-B7A1-2D4B7BAE6A9F}" type="pres">
      <dgm:prSet presAssocID="{5F453F75-674D-471B-B9EE-5E6C63587CFB}" presName="vert1" presStyleCnt="0"/>
      <dgm:spPr/>
    </dgm:pt>
    <dgm:pt modelId="{882563B4-76F3-44F9-A565-9FB30805AA7D}" type="pres">
      <dgm:prSet presAssocID="{4AD232DA-2A15-4493-AF22-42BD81B89813}" presName="thickLine" presStyleLbl="alignNode1" presStyleIdx="2" presStyleCnt="8"/>
      <dgm:spPr/>
    </dgm:pt>
    <dgm:pt modelId="{157097D1-E870-477B-AF74-E79197ABA11E}" type="pres">
      <dgm:prSet presAssocID="{4AD232DA-2A15-4493-AF22-42BD81B89813}" presName="horz1" presStyleCnt="0"/>
      <dgm:spPr/>
    </dgm:pt>
    <dgm:pt modelId="{1CB1B9BE-11F5-45E5-BEF2-DEF254C9A0A2}" type="pres">
      <dgm:prSet presAssocID="{4AD232DA-2A15-4493-AF22-42BD81B89813}" presName="tx1" presStyleLbl="revTx" presStyleIdx="2" presStyleCnt="8"/>
      <dgm:spPr/>
    </dgm:pt>
    <dgm:pt modelId="{2D9F4C60-9237-42A7-A8F4-A94A33493E71}" type="pres">
      <dgm:prSet presAssocID="{4AD232DA-2A15-4493-AF22-42BD81B89813}" presName="vert1" presStyleCnt="0"/>
      <dgm:spPr/>
    </dgm:pt>
    <dgm:pt modelId="{9E607B00-E657-462F-B256-0211F356BC80}" type="pres">
      <dgm:prSet presAssocID="{34946D7B-227C-4C42-96FF-DB2AEF75DF1A}" presName="thickLine" presStyleLbl="alignNode1" presStyleIdx="3" presStyleCnt="8"/>
      <dgm:spPr/>
    </dgm:pt>
    <dgm:pt modelId="{0C1DCD45-5192-4894-96B5-4AEEDA9CB8A0}" type="pres">
      <dgm:prSet presAssocID="{34946D7B-227C-4C42-96FF-DB2AEF75DF1A}" presName="horz1" presStyleCnt="0"/>
      <dgm:spPr/>
    </dgm:pt>
    <dgm:pt modelId="{57F68805-BF53-449F-848A-2DA009E5F68C}" type="pres">
      <dgm:prSet presAssocID="{34946D7B-227C-4C42-96FF-DB2AEF75DF1A}" presName="tx1" presStyleLbl="revTx" presStyleIdx="3" presStyleCnt="8"/>
      <dgm:spPr/>
    </dgm:pt>
    <dgm:pt modelId="{51F916E7-6933-491F-B8EA-2668CBC4D32D}" type="pres">
      <dgm:prSet presAssocID="{34946D7B-227C-4C42-96FF-DB2AEF75DF1A}" presName="vert1" presStyleCnt="0"/>
      <dgm:spPr/>
    </dgm:pt>
    <dgm:pt modelId="{23CCC798-BEE7-4B81-8151-29888357F292}" type="pres">
      <dgm:prSet presAssocID="{A9B8D624-FC2A-432E-831B-8972BBEA412C}" presName="thickLine" presStyleLbl="alignNode1" presStyleIdx="4" presStyleCnt="8"/>
      <dgm:spPr/>
    </dgm:pt>
    <dgm:pt modelId="{C25A7134-7A6A-4042-88C3-DB975255AFB8}" type="pres">
      <dgm:prSet presAssocID="{A9B8D624-FC2A-432E-831B-8972BBEA412C}" presName="horz1" presStyleCnt="0"/>
      <dgm:spPr/>
    </dgm:pt>
    <dgm:pt modelId="{B3DC2E07-E43C-4763-BD08-25DD7764A1E0}" type="pres">
      <dgm:prSet presAssocID="{A9B8D624-FC2A-432E-831B-8972BBEA412C}" presName="tx1" presStyleLbl="revTx" presStyleIdx="4" presStyleCnt="8"/>
      <dgm:spPr/>
    </dgm:pt>
    <dgm:pt modelId="{BA7F27CA-8480-4C98-B81F-665FE4DE0F19}" type="pres">
      <dgm:prSet presAssocID="{A9B8D624-FC2A-432E-831B-8972BBEA412C}" presName="vert1" presStyleCnt="0"/>
      <dgm:spPr/>
    </dgm:pt>
    <dgm:pt modelId="{F6A3A437-1DF6-4152-86AA-2B20D5691022}" type="pres">
      <dgm:prSet presAssocID="{DC74E4BF-0F3B-4983-A7BF-25B1A780EBB1}" presName="thickLine" presStyleLbl="alignNode1" presStyleIdx="5" presStyleCnt="8"/>
      <dgm:spPr/>
    </dgm:pt>
    <dgm:pt modelId="{2F4667A4-5925-4D3F-BBA9-64C4EAE5E3EC}" type="pres">
      <dgm:prSet presAssocID="{DC74E4BF-0F3B-4983-A7BF-25B1A780EBB1}" presName="horz1" presStyleCnt="0"/>
      <dgm:spPr/>
    </dgm:pt>
    <dgm:pt modelId="{F5073291-E0D3-4F91-8FD9-BA95F3FADA06}" type="pres">
      <dgm:prSet presAssocID="{DC74E4BF-0F3B-4983-A7BF-25B1A780EBB1}" presName="tx1" presStyleLbl="revTx" presStyleIdx="5" presStyleCnt="8"/>
      <dgm:spPr/>
    </dgm:pt>
    <dgm:pt modelId="{93C6F602-FFDC-4C2C-948B-5140BE0C8075}" type="pres">
      <dgm:prSet presAssocID="{DC74E4BF-0F3B-4983-A7BF-25B1A780EBB1}" presName="vert1" presStyleCnt="0"/>
      <dgm:spPr/>
    </dgm:pt>
    <dgm:pt modelId="{92C54127-AE2C-46F5-B51D-23EBE2F6B135}" type="pres">
      <dgm:prSet presAssocID="{09E2FC15-4CD2-40E8-8DEF-09749108ACCB}" presName="thickLine" presStyleLbl="alignNode1" presStyleIdx="6" presStyleCnt="8"/>
      <dgm:spPr/>
    </dgm:pt>
    <dgm:pt modelId="{DDB582E8-58EF-4C04-AFF2-04721291E4BD}" type="pres">
      <dgm:prSet presAssocID="{09E2FC15-4CD2-40E8-8DEF-09749108ACCB}" presName="horz1" presStyleCnt="0"/>
      <dgm:spPr/>
    </dgm:pt>
    <dgm:pt modelId="{D9FBE1BD-C551-4C0B-9867-2CFA48A2E7FC}" type="pres">
      <dgm:prSet presAssocID="{09E2FC15-4CD2-40E8-8DEF-09749108ACCB}" presName="tx1" presStyleLbl="revTx" presStyleIdx="6" presStyleCnt="8"/>
      <dgm:spPr/>
    </dgm:pt>
    <dgm:pt modelId="{40B69967-013A-40F0-8BC2-2CCE72804C98}" type="pres">
      <dgm:prSet presAssocID="{09E2FC15-4CD2-40E8-8DEF-09749108ACCB}" presName="vert1" presStyleCnt="0"/>
      <dgm:spPr/>
    </dgm:pt>
    <dgm:pt modelId="{2C7D8650-5B41-4F2A-AAF8-583C7C813D47}" type="pres">
      <dgm:prSet presAssocID="{FCB4779A-6CE8-4A85-8E08-D400FFB06006}" presName="thickLine" presStyleLbl="alignNode1" presStyleIdx="7" presStyleCnt="8"/>
      <dgm:spPr/>
    </dgm:pt>
    <dgm:pt modelId="{8CBF26D6-CA39-4FF2-9786-C61140A99F6F}" type="pres">
      <dgm:prSet presAssocID="{FCB4779A-6CE8-4A85-8E08-D400FFB06006}" presName="horz1" presStyleCnt="0"/>
      <dgm:spPr/>
    </dgm:pt>
    <dgm:pt modelId="{72A53169-B753-423A-9E87-95D3FF6662FE}" type="pres">
      <dgm:prSet presAssocID="{FCB4779A-6CE8-4A85-8E08-D400FFB06006}" presName="tx1" presStyleLbl="revTx" presStyleIdx="7" presStyleCnt="8"/>
      <dgm:spPr/>
    </dgm:pt>
    <dgm:pt modelId="{6F2A294E-436D-448E-8DB1-DA4A7F37FA7F}" type="pres">
      <dgm:prSet presAssocID="{FCB4779A-6CE8-4A85-8E08-D400FFB06006}" presName="vert1" presStyleCnt="0"/>
      <dgm:spPr/>
    </dgm:pt>
  </dgm:ptLst>
  <dgm:cxnLst>
    <dgm:cxn modelId="{37E66919-673F-4F93-A2ED-0A0DF4BC3C33}" srcId="{FDEFA640-1509-4F64-B671-482D460191C9}" destId="{09E2FC15-4CD2-40E8-8DEF-09749108ACCB}" srcOrd="6" destOrd="0" parTransId="{7DDCB9B7-B442-4B77-8C08-AE454351720A}" sibTransId="{2427F5B1-7736-4D64-AAB0-9D9B18A7CAB2}"/>
    <dgm:cxn modelId="{D1ED1824-F14F-4C99-BC67-8A86F28AA3F0}" srcId="{FDEFA640-1509-4F64-B671-482D460191C9}" destId="{4AD232DA-2A15-4493-AF22-42BD81B89813}" srcOrd="2" destOrd="0" parTransId="{7D7AC4E2-274A-477B-A767-AD2FDA51465D}" sibTransId="{567EA0BA-D568-4C7C-B9D5-3564CBCE68AF}"/>
    <dgm:cxn modelId="{85F44136-46E6-4262-B652-CCA72D159F2E}" type="presOf" srcId="{DC74E4BF-0F3B-4983-A7BF-25B1A780EBB1}" destId="{F5073291-E0D3-4F91-8FD9-BA95F3FADA06}" srcOrd="0" destOrd="0" presId="urn:microsoft.com/office/officeart/2008/layout/LinedList"/>
    <dgm:cxn modelId="{8478565C-B83D-4817-A924-B3ED62DB1FA2}" type="presOf" srcId="{5F453F75-674D-471B-B9EE-5E6C63587CFB}" destId="{F50D2A0B-1938-4AA0-B71B-9957B8C9A618}" srcOrd="0" destOrd="0" presId="urn:microsoft.com/office/officeart/2008/layout/LinedList"/>
    <dgm:cxn modelId="{4E7D2F41-7FD4-425F-9BA1-EE4E4A3C4818}" type="presOf" srcId="{EF162844-AB1D-4EFA-9AA0-FF3AF11AFCB7}" destId="{902FE344-5326-4BC8-B900-96FC5108D168}" srcOrd="0" destOrd="0" presId="urn:microsoft.com/office/officeart/2008/layout/LinedList"/>
    <dgm:cxn modelId="{99606F46-AA2E-4D23-A65E-A20D53EF7B0B}" srcId="{FDEFA640-1509-4F64-B671-482D460191C9}" destId="{34946D7B-227C-4C42-96FF-DB2AEF75DF1A}" srcOrd="3" destOrd="0" parTransId="{C9E5C252-1FA9-405F-B2A4-C117A2178730}" sibTransId="{EA2249C2-2128-46FA-ACC5-D2EAB372EB71}"/>
    <dgm:cxn modelId="{593A4E76-2A09-4637-A9D1-EE1B34E5BD78}" type="presOf" srcId="{4AD232DA-2A15-4493-AF22-42BD81B89813}" destId="{1CB1B9BE-11F5-45E5-BEF2-DEF254C9A0A2}" srcOrd="0" destOrd="0" presId="urn:microsoft.com/office/officeart/2008/layout/LinedList"/>
    <dgm:cxn modelId="{0D3997AA-9F92-4457-86E6-382E184F8290}" type="presOf" srcId="{09E2FC15-4CD2-40E8-8DEF-09749108ACCB}" destId="{D9FBE1BD-C551-4C0B-9867-2CFA48A2E7FC}" srcOrd="0" destOrd="0" presId="urn:microsoft.com/office/officeart/2008/layout/LinedList"/>
    <dgm:cxn modelId="{C29E61AE-A430-42C8-AC8C-437418173003}" type="presOf" srcId="{FCB4779A-6CE8-4A85-8E08-D400FFB06006}" destId="{72A53169-B753-423A-9E87-95D3FF6662FE}" srcOrd="0" destOrd="0" presId="urn:microsoft.com/office/officeart/2008/layout/LinedList"/>
    <dgm:cxn modelId="{EC32F4B9-ADA9-4B2E-B2EB-E026BA71D93C}" srcId="{FDEFA640-1509-4F64-B671-482D460191C9}" destId="{DC74E4BF-0F3B-4983-A7BF-25B1A780EBB1}" srcOrd="5" destOrd="0" parTransId="{73872841-8C29-45C0-A632-ADA9157491B7}" sibTransId="{DC40DE40-C112-4B50-B1A0-7BAC0BEC719D}"/>
    <dgm:cxn modelId="{EBE2FDBB-5373-4737-B414-CA1BC778842F}" srcId="{FDEFA640-1509-4F64-B671-482D460191C9}" destId="{A9B8D624-FC2A-432E-831B-8972BBEA412C}" srcOrd="4" destOrd="0" parTransId="{049288CC-AC96-459C-87E0-4D51BCADAABE}" sibTransId="{BD33E884-9E6D-4A73-8174-F1056E1D842A}"/>
    <dgm:cxn modelId="{1F875FC0-2984-457C-B446-6CA28CCC16C7}" type="presOf" srcId="{A9B8D624-FC2A-432E-831B-8972BBEA412C}" destId="{B3DC2E07-E43C-4763-BD08-25DD7764A1E0}" srcOrd="0" destOrd="0" presId="urn:microsoft.com/office/officeart/2008/layout/LinedList"/>
    <dgm:cxn modelId="{90A754CC-713F-4174-9EDB-9E18A4865332}" srcId="{FDEFA640-1509-4F64-B671-482D460191C9}" destId="{5F453F75-674D-471B-B9EE-5E6C63587CFB}" srcOrd="1" destOrd="0" parTransId="{2259C627-87E6-462B-BC0B-E289289BC491}" sibTransId="{21D40F23-964D-40D5-8A77-B9BFA3BBF2CC}"/>
    <dgm:cxn modelId="{0B2369E5-3AF6-476C-8853-834B9E5F592C}" type="presOf" srcId="{34946D7B-227C-4C42-96FF-DB2AEF75DF1A}" destId="{57F68805-BF53-449F-848A-2DA009E5F68C}" srcOrd="0" destOrd="0" presId="urn:microsoft.com/office/officeart/2008/layout/LinedList"/>
    <dgm:cxn modelId="{80BFF8E5-A282-4BDF-9C47-36F03D0B46DE}" srcId="{FDEFA640-1509-4F64-B671-482D460191C9}" destId="{EF162844-AB1D-4EFA-9AA0-FF3AF11AFCB7}" srcOrd="0" destOrd="0" parTransId="{AE54A693-95C8-461A-8DF6-2F6CCCBEE3AA}" sibTransId="{B3067E5E-61A1-4FAA-A5D1-51478CBB6C2B}"/>
    <dgm:cxn modelId="{37E3EFE9-F81F-4D02-BA16-2C92AAFADE7F}" type="presOf" srcId="{FDEFA640-1509-4F64-B671-482D460191C9}" destId="{8B438A65-249D-4D5F-A2C1-4C4405D3E733}" srcOrd="0" destOrd="0" presId="urn:microsoft.com/office/officeart/2008/layout/LinedList"/>
    <dgm:cxn modelId="{FFCA78F8-8016-4828-8415-0315F67D84C1}" srcId="{FDEFA640-1509-4F64-B671-482D460191C9}" destId="{FCB4779A-6CE8-4A85-8E08-D400FFB06006}" srcOrd="7" destOrd="0" parTransId="{A044F09C-361D-411F-9D1C-17883F97565C}" sibTransId="{DBD1CCFE-A43B-4BF6-9F1A-702CD6B339A4}"/>
    <dgm:cxn modelId="{964FBF70-16FF-4098-A11D-5C607BF3953A}" type="presParOf" srcId="{8B438A65-249D-4D5F-A2C1-4C4405D3E733}" destId="{FD758F4C-2998-4C99-973C-4E701CB36B7B}" srcOrd="0" destOrd="0" presId="urn:microsoft.com/office/officeart/2008/layout/LinedList"/>
    <dgm:cxn modelId="{9F40DDD7-D729-4E90-ADED-D5570FB87783}" type="presParOf" srcId="{8B438A65-249D-4D5F-A2C1-4C4405D3E733}" destId="{210F5221-C6E4-4BC9-9207-B0F78DD7C465}" srcOrd="1" destOrd="0" presId="urn:microsoft.com/office/officeart/2008/layout/LinedList"/>
    <dgm:cxn modelId="{9A551769-D357-43CB-8B7B-A31A3F8C910B}" type="presParOf" srcId="{210F5221-C6E4-4BC9-9207-B0F78DD7C465}" destId="{902FE344-5326-4BC8-B900-96FC5108D168}" srcOrd="0" destOrd="0" presId="urn:microsoft.com/office/officeart/2008/layout/LinedList"/>
    <dgm:cxn modelId="{EEF1BAB7-D1DB-48EC-823A-A9C17BC363AE}" type="presParOf" srcId="{210F5221-C6E4-4BC9-9207-B0F78DD7C465}" destId="{EFC0D5D0-9459-4844-8A3C-D015D929966C}" srcOrd="1" destOrd="0" presId="urn:microsoft.com/office/officeart/2008/layout/LinedList"/>
    <dgm:cxn modelId="{41A8F03B-EA40-44AB-9BCE-FCE4DB36ABB0}" type="presParOf" srcId="{8B438A65-249D-4D5F-A2C1-4C4405D3E733}" destId="{D72B0809-E298-48A8-8AFE-6C9D9D86016C}" srcOrd="2" destOrd="0" presId="urn:microsoft.com/office/officeart/2008/layout/LinedList"/>
    <dgm:cxn modelId="{EBE492DD-0842-47AE-B817-E2103E2DD058}" type="presParOf" srcId="{8B438A65-249D-4D5F-A2C1-4C4405D3E733}" destId="{7776A588-A5A2-420C-A2D8-6F657E0A2629}" srcOrd="3" destOrd="0" presId="urn:microsoft.com/office/officeart/2008/layout/LinedList"/>
    <dgm:cxn modelId="{1A3BC605-344B-44BE-B0A4-1888FEDE036B}" type="presParOf" srcId="{7776A588-A5A2-420C-A2D8-6F657E0A2629}" destId="{F50D2A0B-1938-4AA0-B71B-9957B8C9A618}" srcOrd="0" destOrd="0" presId="urn:microsoft.com/office/officeart/2008/layout/LinedList"/>
    <dgm:cxn modelId="{78DF39BB-4498-4ABE-8DB3-BB1692252F23}" type="presParOf" srcId="{7776A588-A5A2-420C-A2D8-6F657E0A2629}" destId="{FBF00A10-C379-4B26-B7A1-2D4B7BAE6A9F}" srcOrd="1" destOrd="0" presId="urn:microsoft.com/office/officeart/2008/layout/LinedList"/>
    <dgm:cxn modelId="{783D8DC4-267D-47BD-BBF9-1DBF352C380F}" type="presParOf" srcId="{8B438A65-249D-4D5F-A2C1-4C4405D3E733}" destId="{882563B4-76F3-44F9-A565-9FB30805AA7D}" srcOrd="4" destOrd="0" presId="urn:microsoft.com/office/officeart/2008/layout/LinedList"/>
    <dgm:cxn modelId="{034290D6-CF2D-4013-8B83-356896CDDA14}" type="presParOf" srcId="{8B438A65-249D-4D5F-A2C1-4C4405D3E733}" destId="{157097D1-E870-477B-AF74-E79197ABA11E}" srcOrd="5" destOrd="0" presId="urn:microsoft.com/office/officeart/2008/layout/LinedList"/>
    <dgm:cxn modelId="{2F9683DA-7B2B-4D7A-BF94-11E45FF7A576}" type="presParOf" srcId="{157097D1-E870-477B-AF74-E79197ABA11E}" destId="{1CB1B9BE-11F5-45E5-BEF2-DEF254C9A0A2}" srcOrd="0" destOrd="0" presId="urn:microsoft.com/office/officeart/2008/layout/LinedList"/>
    <dgm:cxn modelId="{2F94FC7D-6A28-4610-97DE-6C8CC4242888}" type="presParOf" srcId="{157097D1-E870-477B-AF74-E79197ABA11E}" destId="{2D9F4C60-9237-42A7-A8F4-A94A33493E71}" srcOrd="1" destOrd="0" presId="urn:microsoft.com/office/officeart/2008/layout/LinedList"/>
    <dgm:cxn modelId="{62FCD401-EB00-4141-BE27-AD0BE6D5DCCC}" type="presParOf" srcId="{8B438A65-249D-4D5F-A2C1-4C4405D3E733}" destId="{9E607B00-E657-462F-B256-0211F356BC80}" srcOrd="6" destOrd="0" presId="urn:microsoft.com/office/officeart/2008/layout/LinedList"/>
    <dgm:cxn modelId="{DE4E7DD4-0FB7-4A11-9D8F-722478B4C6CA}" type="presParOf" srcId="{8B438A65-249D-4D5F-A2C1-4C4405D3E733}" destId="{0C1DCD45-5192-4894-96B5-4AEEDA9CB8A0}" srcOrd="7" destOrd="0" presId="urn:microsoft.com/office/officeart/2008/layout/LinedList"/>
    <dgm:cxn modelId="{591B03BD-610D-4243-A8BE-DA133F10FF1C}" type="presParOf" srcId="{0C1DCD45-5192-4894-96B5-4AEEDA9CB8A0}" destId="{57F68805-BF53-449F-848A-2DA009E5F68C}" srcOrd="0" destOrd="0" presId="urn:microsoft.com/office/officeart/2008/layout/LinedList"/>
    <dgm:cxn modelId="{33853D52-E6AB-4289-BF33-82BBDD6190C4}" type="presParOf" srcId="{0C1DCD45-5192-4894-96B5-4AEEDA9CB8A0}" destId="{51F916E7-6933-491F-B8EA-2668CBC4D32D}" srcOrd="1" destOrd="0" presId="urn:microsoft.com/office/officeart/2008/layout/LinedList"/>
    <dgm:cxn modelId="{C34CD5D1-447B-4047-A0D8-0DC1C34334B2}" type="presParOf" srcId="{8B438A65-249D-4D5F-A2C1-4C4405D3E733}" destId="{23CCC798-BEE7-4B81-8151-29888357F292}" srcOrd="8" destOrd="0" presId="urn:microsoft.com/office/officeart/2008/layout/LinedList"/>
    <dgm:cxn modelId="{8828A29C-F518-4BEC-8B27-8C5C7115D7D0}" type="presParOf" srcId="{8B438A65-249D-4D5F-A2C1-4C4405D3E733}" destId="{C25A7134-7A6A-4042-88C3-DB975255AFB8}" srcOrd="9" destOrd="0" presId="urn:microsoft.com/office/officeart/2008/layout/LinedList"/>
    <dgm:cxn modelId="{29CE3AA2-C4E1-44F2-A55A-DDD430E5D28E}" type="presParOf" srcId="{C25A7134-7A6A-4042-88C3-DB975255AFB8}" destId="{B3DC2E07-E43C-4763-BD08-25DD7764A1E0}" srcOrd="0" destOrd="0" presId="urn:microsoft.com/office/officeart/2008/layout/LinedList"/>
    <dgm:cxn modelId="{0E02B268-7F71-4976-8C34-FBFF4F4B9BF6}" type="presParOf" srcId="{C25A7134-7A6A-4042-88C3-DB975255AFB8}" destId="{BA7F27CA-8480-4C98-B81F-665FE4DE0F19}" srcOrd="1" destOrd="0" presId="urn:microsoft.com/office/officeart/2008/layout/LinedList"/>
    <dgm:cxn modelId="{741CE7AD-2C99-436F-8F10-68E966CADEB8}" type="presParOf" srcId="{8B438A65-249D-4D5F-A2C1-4C4405D3E733}" destId="{F6A3A437-1DF6-4152-86AA-2B20D5691022}" srcOrd="10" destOrd="0" presId="urn:microsoft.com/office/officeart/2008/layout/LinedList"/>
    <dgm:cxn modelId="{849974A2-B724-4EFD-892C-FDCB03CC24D0}" type="presParOf" srcId="{8B438A65-249D-4D5F-A2C1-4C4405D3E733}" destId="{2F4667A4-5925-4D3F-BBA9-64C4EAE5E3EC}" srcOrd="11" destOrd="0" presId="urn:microsoft.com/office/officeart/2008/layout/LinedList"/>
    <dgm:cxn modelId="{77E75817-FF8C-484E-8D8F-3FFA0EFB2825}" type="presParOf" srcId="{2F4667A4-5925-4D3F-BBA9-64C4EAE5E3EC}" destId="{F5073291-E0D3-4F91-8FD9-BA95F3FADA06}" srcOrd="0" destOrd="0" presId="urn:microsoft.com/office/officeart/2008/layout/LinedList"/>
    <dgm:cxn modelId="{12700349-3DE3-4737-A8F9-9D11C309D5A2}" type="presParOf" srcId="{2F4667A4-5925-4D3F-BBA9-64C4EAE5E3EC}" destId="{93C6F602-FFDC-4C2C-948B-5140BE0C8075}" srcOrd="1" destOrd="0" presId="urn:microsoft.com/office/officeart/2008/layout/LinedList"/>
    <dgm:cxn modelId="{2D9D5FAD-52E0-4D6F-8446-22922EEE2FC7}" type="presParOf" srcId="{8B438A65-249D-4D5F-A2C1-4C4405D3E733}" destId="{92C54127-AE2C-46F5-B51D-23EBE2F6B135}" srcOrd="12" destOrd="0" presId="urn:microsoft.com/office/officeart/2008/layout/LinedList"/>
    <dgm:cxn modelId="{4527500A-E77E-4D5D-AB75-DF9EEFB13678}" type="presParOf" srcId="{8B438A65-249D-4D5F-A2C1-4C4405D3E733}" destId="{DDB582E8-58EF-4C04-AFF2-04721291E4BD}" srcOrd="13" destOrd="0" presId="urn:microsoft.com/office/officeart/2008/layout/LinedList"/>
    <dgm:cxn modelId="{2B2D6202-E1C5-4C5B-B9CD-1CC236AED485}" type="presParOf" srcId="{DDB582E8-58EF-4C04-AFF2-04721291E4BD}" destId="{D9FBE1BD-C551-4C0B-9867-2CFA48A2E7FC}" srcOrd="0" destOrd="0" presId="urn:microsoft.com/office/officeart/2008/layout/LinedList"/>
    <dgm:cxn modelId="{E37BD804-4069-4962-A689-CC11BF698E46}" type="presParOf" srcId="{DDB582E8-58EF-4C04-AFF2-04721291E4BD}" destId="{40B69967-013A-40F0-8BC2-2CCE72804C98}" srcOrd="1" destOrd="0" presId="urn:microsoft.com/office/officeart/2008/layout/LinedList"/>
    <dgm:cxn modelId="{A5986109-C27F-41AA-A913-C3D7854D2EC0}" type="presParOf" srcId="{8B438A65-249D-4D5F-A2C1-4C4405D3E733}" destId="{2C7D8650-5B41-4F2A-AAF8-583C7C813D47}" srcOrd="14" destOrd="0" presId="urn:microsoft.com/office/officeart/2008/layout/LinedList"/>
    <dgm:cxn modelId="{864EF95A-648B-422D-B868-8101F748632D}" type="presParOf" srcId="{8B438A65-249D-4D5F-A2C1-4C4405D3E733}" destId="{8CBF26D6-CA39-4FF2-9786-C61140A99F6F}" srcOrd="15" destOrd="0" presId="urn:microsoft.com/office/officeart/2008/layout/LinedList"/>
    <dgm:cxn modelId="{E533D64F-E017-47D2-A0AD-9BEFFF9F7BE5}" type="presParOf" srcId="{8CBF26D6-CA39-4FF2-9786-C61140A99F6F}" destId="{72A53169-B753-423A-9E87-95D3FF6662FE}" srcOrd="0" destOrd="0" presId="urn:microsoft.com/office/officeart/2008/layout/LinedList"/>
    <dgm:cxn modelId="{CEE888D4-5152-4D72-8AC3-E74E1C8158C7}" type="presParOf" srcId="{8CBF26D6-CA39-4FF2-9786-C61140A99F6F}" destId="{6F2A294E-436D-448E-8DB1-DA4A7F37FA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484F374-CE17-482D-8AFC-951C54F6F124}" type="doc">
      <dgm:prSet loTypeId="urn:microsoft.com/office/officeart/2008/layout/LinedList" loCatId="list" qsTypeId="urn:microsoft.com/office/officeart/2005/8/quickstyle/simple3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6533523-EF05-491A-97D6-66E6A222D93A}">
      <dgm:prSet/>
      <dgm:spPr/>
      <dgm:t>
        <a:bodyPr/>
        <a:lstStyle/>
        <a:p>
          <a:r>
            <a:rPr lang="en-GB"/>
            <a:t>The analysis is descriptive </a:t>
          </a:r>
          <a:r>
            <a:rPr lang="en-GB" i="1"/>
            <a:t>and</a:t>
          </a:r>
          <a:r>
            <a:rPr lang="en-GB"/>
            <a:t> interpretative</a:t>
          </a:r>
          <a:endParaRPr lang="en-US"/>
        </a:p>
      </dgm:t>
    </dgm:pt>
    <dgm:pt modelId="{ED48717A-2E7B-484F-A2F9-8BBAAA6C7E4B}" type="parTrans" cxnId="{E27CB705-9462-41EE-ADE9-00A6B2D32F70}">
      <dgm:prSet/>
      <dgm:spPr/>
      <dgm:t>
        <a:bodyPr/>
        <a:lstStyle/>
        <a:p>
          <a:endParaRPr lang="en-US"/>
        </a:p>
      </dgm:t>
    </dgm:pt>
    <dgm:pt modelId="{B3676F8F-B493-4A13-8292-ACD47398F291}" type="sibTrans" cxnId="{E27CB705-9462-41EE-ADE9-00A6B2D32F70}">
      <dgm:prSet/>
      <dgm:spPr/>
      <dgm:t>
        <a:bodyPr/>
        <a:lstStyle/>
        <a:p>
          <a:endParaRPr lang="en-US"/>
        </a:p>
      </dgm:t>
    </dgm:pt>
    <dgm:pt modelId="{4DFCBBDE-08A4-48B3-9E82-1A0EFDC0C36C}">
      <dgm:prSet/>
      <dgm:spPr/>
      <dgm:t>
        <a:bodyPr/>
        <a:lstStyle/>
        <a:p>
          <a:r>
            <a:rPr lang="en-GB"/>
            <a:t>The analysis provides a critical analysis of the assumptions underpinning the data and the implications of the data</a:t>
          </a:r>
          <a:endParaRPr lang="en-US"/>
        </a:p>
      </dgm:t>
    </dgm:pt>
    <dgm:pt modelId="{5BD2F087-F8C5-4660-9AD1-3B1A128C7CEC}" type="parTrans" cxnId="{3E0FBEEB-1DFF-4BCD-954C-2A49F8C57D1B}">
      <dgm:prSet/>
      <dgm:spPr/>
      <dgm:t>
        <a:bodyPr/>
        <a:lstStyle/>
        <a:p>
          <a:endParaRPr lang="en-US"/>
        </a:p>
      </dgm:t>
    </dgm:pt>
    <dgm:pt modelId="{DE804218-5F8B-4531-8D1A-122872C7F9C3}" type="sibTrans" cxnId="{3E0FBEEB-1DFF-4BCD-954C-2A49F8C57D1B}">
      <dgm:prSet/>
      <dgm:spPr/>
      <dgm:t>
        <a:bodyPr/>
        <a:lstStyle/>
        <a:p>
          <a:endParaRPr lang="en-US"/>
        </a:p>
      </dgm:t>
    </dgm:pt>
    <dgm:pt modelId="{681E7350-2456-4C08-ABA1-E5A09486F4AA}">
      <dgm:prSet/>
      <dgm:spPr/>
      <dgm:t>
        <a:bodyPr/>
        <a:lstStyle/>
        <a:p>
          <a:r>
            <a:rPr lang="en-GB"/>
            <a:t>The data is located in the wider social context</a:t>
          </a:r>
          <a:endParaRPr lang="en-US"/>
        </a:p>
      </dgm:t>
    </dgm:pt>
    <dgm:pt modelId="{D154E990-FE86-4350-BC87-574F0FFBAE3C}" type="parTrans" cxnId="{E7B8E4D7-8B3B-4FD5-8CC8-D45486906FDB}">
      <dgm:prSet/>
      <dgm:spPr/>
      <dgm:t>
        <a:bodyPr/>
        <a:lstStyle/>
        <a:p>
          <a:endParaRPr lang="en-US"/>
        </a:p>
      </dgm:t>
    </dgm:pt>
    <dgm:pt modelId="{BAD0FD2B-919F-4435-8E6D-44C6CB81F2E6}" type="sibTrans" cxnId="{E7B8E4D7-8B3B-4FD5-8CC8-D45486906FDB}">
      <dgm:prSet/>
      <dgm:spPr/>
      <dgm:t>
        <a:bodyPr/>
        <a:lstStyle/>
        <a:p>
          <a:endParaRPr lang="en-US"/>
        </a:p>
      </dgm:t>
    </dgm:pt>
    <dgm:pt modelId="{F67A4A61-F6CC-4394-9C48-BFCB9BAD0745}">
      <dgm:prSet/>
      <dgm:spPr/>
      <dgm:t>
        <a:bodyPr/>
        <a:lstStyle/>
        <a:p>
          <a:r>
            <a:rPr lang="en-GB"/>
            <a:t>There is strong evidence of a systematic and thorough analytic process</a:t>
          </a:r>
          <a:endParaRPr lang="en-US"/>
        </a:p>
      </dgm:t>
    </dgm:pt>
    <dgm:pt modelId="{D16911CF-8BF1-475F-93D0-4BC358DB5B9E}" type="parTrans" cxnId="{2E68DC39-98A1-420D-B152-B8BA637971EF}">
      <dgm:prSet/>
      <dgm:spPr/>
      <dgm:t>
        <a:bodyPr/>
        <a:lstStyle/>
        <a:p>
          <a:endParaRPr lang="en-US"/>
        </a:p>
      </dgm:t>
    </dgm:pt>
    <dgm:pt modelId="{5D77F364-6DA5-4293-817D-BDA70FD971F7}" type="sibTrans" cxnId="{2E68DC39-98A1-420D-B152-B8BA637971EF}">
      <dgm:prSet/>
      <dgm:spPr/>
      <dgm:t>
        <a:bodyPr/>
        <a:lstStyle/>
        <a:p>
          <a:endParaRPr lang="en-US"/>
        </a:p>
      </dgm:t>
    </dgm:pt>
    <dgm:pt modelId="{FA6E9FCB-D405-4749-BD19-2D2701D529CA}">
      <dgm:prSet/>
      <dgm:spPr/>
      <dgm:t>
        <a:bodyPr/>
        <a:lstStyle/>
        <a:p>
          <a:r>
            <a:rPr lang="en-GB"/>
            <a:t>The analysis captures some of the different ‘stories’ in the data and considers other plausible interpretations of the data</a:t>
          </a:r>
          <a:endParaRPr lang="en-US"/>
        </a:p>
      </dgm:t>
    </dgm:pt>
    <dgm:pt modelId="{40497B28-073E-47DE-901A-EDA3E5363D7E}" type="parTrans" cxnId="{D16535E5-8322-4E2B-9FB6-85BCC2584372}">
      <dgm:prSet/>
      <dgm:spPr/>
      <dgm:t>
        <a:bodyPr/>
        <a:lstStyle/>
        <a:p>
          <a:endParaRPr lang="en-US"/>
        </a:p>
      </dgm:t>
    </dgm:pt>
    <dgm:pt modelId="{49F0B042-7D9B-47D7-A3D6-414F4F58D549}" type="sibTrans" cxnId="{D16535E5-8322-4E2B-9FB6-85BCC2584372}">
      <dgm:prSet/>
      <dgm:spPr/>
      <dgm:t>
        <a:bodyPr/>
        <a:lstStyle/>
        <a:p>
          <a:endParaRPr lang="en-US"/>
        </a:p>
      </dgm:t>
    </dgm:pt>
    <dgm:pt modelId="{95169E04-5E72-4ED3-AE21-61B2862F5038}">
      <dgm:prSet/>
      <dgm:spPr/>
      <dgm:t>
        <a:bodyPr/>
        <a:lstStyle/>
        <a:p>
          <a:r>
            <a:rPr lang="en-GB"/>
            <a:t>The analysis explains why the data are interesting and significant or important in relation to the research question</a:t>
          </a:r>
          <a:endParaRPr lang="en-US"/>
        </a:p>
      </dgm:t>
    </dgm:pt>
    <dgm:pt modelId="{9FB47DCD-5676-444E-80BD-690D7C9CEB00}" type="parTrans" cxnId="{FBE39DDC-35F0-4601-8F3C-4291CFE50131}">
      <dgm:prSet/>
      <dgm:spPr/>
      <dgm:t>
        <a:bodyPr/>
        <a:lstStyle/>
        <a:p>
          <a:endParaRPr lang="en-US"/>
        </a:p>
      </dgm:t>
    </dgm:pt>
    <dgm:pt modelId="{801504FD-1EF8-41AA-8899-BDB0D6D740CC}" type="sibTrans" cxnId="{FBE39DDC-35F0-4601-8F3C-4291CFE50131}">
      <dgm:prSet/>
      <dgm:spPr/>
      <dgm:t>
        <a:bodyPr/>
        <a:lstStyle/>
        <a:p>
          <a:endParaRPr lang="en-US"/>
        </a:p>
      </dgm:t>
    </dgm:pt>
    <dgm:pt modelId="{1FB52E81-E3C6-41FF-8776-4C4EAB830FF0}">
      <dgm:prSet/>
      <dgm:spPr/>
      <dgm:t>
        <a:bodyPr/>
        <a:lstStyle/>
        <a:p>
          <a:r>
            <a:rPr lang="en-GB"/>
            <a:t>The analysis makes an argument</a:t>
          </a:r>
          <a:endParaRPr lang="en-US"/>
        </a:p>
      </dgm:t>
    </dgm:pt>
    <dgm:pt modelId="{4F83AE3D-DFA9-443C-B4AA-E71B029E33BD}" type="parTrans" cxnId="{E5B2FCF0-EBC5-4E37-B259-0CDBF6E360FE}">
      <dgm:prSet/>
      <dgm:spPr/>
      <dgm:t>
        <a:bodyPr/>
        <a:lstStyle/>
        <a:p>
          <a:endParaRPr lang="en-US"/>
        </a:p>
      </dgm:t>
    </dgm:pt>
    <dgm:pt modelId="{96F04F0B-AF63-4955-A743-DA6F784076A6}" type="sibTrans" cxnId="{E5B2FCF0-EBC5-4E37-B259-0CDBF6E360FE}">
      <dgm:prSet/>
      <dgm:spPr/>
      <dgm:t>
        <a:bodyPr/>
        <a:lstStyle/>
        <a:p>
          <a:endParaRPr lang="en-US"/>
        </a:p>
      </dgm:t>
    </dgm:pt>
    <dgm:pt modelId="{4E9A8875-590B-4494-B44B-AE04E2CD22F9}" type="pres">
      <dgm:prSet presAssocID="{4484F374-CE17-482D-8AFC-951C54F6F124}" presName="vert0" presStyleCnt="0">
        <dgm:presLayoutVars>
          <dgm:dir/>
          <dgm:animOne val="branch"/>
          <dgm:animLvl val="lvl"/>
        </dgm:presLayoutVars>
      </dgm:prSet>
      <dgm:spPr/>
    </dgm:pt>
    <dgm:pt modelId="{5899D9A9-3A44-4D02-90D8-1C13FE1C1931}" type="pres">
      <dgm:prSet presAssocID="{56533523-EF05-491A-97D6-66E6A222D93A}" presName="thickLine" presStyleLbl="alignNode1" presStyleIdx="0" presStyleCnt="7"/>
      <dgm:spPr/>
    </dgm:pt>
    <dgm:pt modelId="{5F281062-4B53-4133-8A03-59D77DB072DC}" type="pres">
      <dgm:prSet presAssocID="{56533523-EF05-491A-97D6-66E6A222D93A}" presName="horz1" presStyleCnt="0"/>
      <dgm:spPr/>
    </dgm:pt>
    <dgm:pt modelId="{BA965AE7-7406-42D2-980B-21B8BCBAE8EF}" type="pres">
      <dgm:prSet presAssocID="{56533523-EF05-491A-97D6-66E6A222D93A}" presName="tx1" presStyleLbl="revTx" presStyleIdx="0" presStyleCnt="7"/>
      <dgm:spPr/>
    </dgm:pt>
    <dgm:pt modelId="{8605A6C3-28C6-417C-BE40-019CA174BEF5}" type="pres">
      <dgm:prSet presAssocID="{56533523-EF05-491A-97D6-66E6A222D93A}" presName="vert1" presStyleCnt="0"/>
      <dgm:spPr/>
    </dgm:pt>
    <dgm:pt modelId="{AE752DEB-E3A9-46B3-B35C-033335398A3F}" type="pres">
      <dgm:prSet presAssocID="{4DFCBBDE-08A4-48B3-9E82-1A0EFDC0C36C}" presName="thickLine" presStyleLbl="alignNode1" presStyleIdx="1" presStyleCnt="7"/>
      <dgm:spPr/>
    </dgm:pt>
    <dgm:pt modelId="{A95DA801-2632-48E0-AEA2-803FBDCFE1D6}" type="pres">
      <dgm:prSet presAssocID="{4DFCBBDE-08A4-48B3-9E82-1A0EFDC0C36C}" presName="horz1" presStyleCnt="0"/>
      <dgm:spPr/>
    </dgm:pt>
    <dgm:pt modelId="{E7682B8D-A5A8-49D1-938B-8B54EC919C6B}" type="pres">
      <dgm:prSet presAssocID="{4DFCBBDE-08A4-48B3-9E82-1A0EFDC0C36C}" presName="tx1" presStyleLbl="revTx" presStyleIdx="1" presStyleCnt="7"/>
      <dgm:spPr/>
    </dgm:pt>
    <dgm:pt modelId="{19FDA185-0F29-42E9-AA5B-2720432057F4}" type="pres">
      <dgm:prSet presAssocID="{4DFCBBDE-08A4-48B3-9E82-1A0EFDC0C36C}" presName="vert1" presStyleCnt="0"/>
      <dgm:spPr/>
    </dgm:pt>
    <dgm:pt modelId="{4804320B-BCD2-4D27-98EE-A9E176E0CB37}" type="pres">
      <dgm:prSet presAssocID="{681E7350-2456-4C08-ABA1-E5A09486F4AA}" presName="thickLine" presStyleLbl="alignNode1" presStyleIdx="2" presStyleCnt="7"/>
      <dgm:spPr/>
    </dgm:pt>
    <dgm:pt modelId="{125079BB-D33A-4FF1-8831-93BC5A87871B}" type="pres">
      <dgm:prSet presAssocID="{681E7350-2456-4C08-ABA1-E5A09486F4AA}" presName="horz1" presStyleCnt="0"/>
      <dgm:spPr/>
    </dgm:pt>
    <dgm:pt modelId="{E18C5EC6-B776-4855-B76E-E05C31BB0CAE}" type="pres">
      <dgm:prSet presAssocID="{681E7350-2456-4C08-ABA1-E5A09486F4AA}" presName="tx1" presStyleLbl="revTx" presStyleIdx="2" presStyleCnt="7"/>
      <dgm:spPr/>
    </dgm:pt>
    <dgm:pt modelId="{9DDC5ABD-CE2B-4CDC-8CB5-610093B65C02}" type="pres">
      <dgm:prSet presAssocID="{681E7350-2456-4C08-ABA1-E5A09486F4AA}" presName="vert1" presStyleCnt="0"/>
      <dgm:spPr/>
    </dgm:pt>
    <dgm:pt modelId="{6A954E70-1375-4A08-B8F4-5C5E1C31C29A}" type="pres">
      <dgm:prSet presAssocID="{F67A4A61-F6CC-4394-9C48-BFCB9BAD0745}" presName="thickLine" presStyleLbl="alignNode1" presStyleIdx="3" presStyleCnt="7"/>
      <dgm:spPr/>
    </dgm:pt>
    <dgm:pt modelId="{C3BD8163-BBA3-49BD-A6DD-9C26A5448277}" type="pres">
      <dgm:prSet presAssocID="{F67A4A61-F6CC-4394-9C48-BFCB9BAD0745}" presName="horz1" presStyleCnt="0"/>
      <dgm:spPr/>
    </dgm:pt>
    <dgm:pt modelId="{932428DF-C76B-42E8-A15F-5375D5245F28}" type="pres">
      <dgm:prSet presAssocID="{F67A4A61-F6CC-4394-9C48-BFCB9BAD0745}" presName="tx1" presStyleLbl="revTx" presStyleIdx="3" presStyleCnt="7"/>
      <dgm:spPr/>
    </dgm:pt>
    <dgm:pt modelId="{D01EA88E-7ED5-4B98-B043-5B99488EA9D2}" type="pres">
      <dgm:prSet presAssocID="{F67A4A61-F6CC-4394-9C48-BFCB9BAD0745}" presName="vert1" presStyleCnt="0"/>
      <dgm:spPr/>
    </dgm:pt>
    <dgm:pt modelId="{C9A80AD7-9CC1-4E89-8D35-373889E1D4EC}" type="pres">
      <dgm:prSet presAssocID="{FA6E9FCB-D405-4749-BD19-2D2701D529CA}" presName="thickLine" presStyleLbl="alignNode1" presStyleIdx="4" presStyleCnt="7"/>
      <dgm:spPr/>
    </dgm:pt>
    <dgm:pt modelId="{A7ED6612-B74B-4E3E-82D8-8E9BDF2B7C8D}" type="pres">
      <dgm:prSet presAssocID="{FA6E9FCB-D405-4749-BD19-2D2701D529CA}" presName="horz1" presStyleCnt="0"/>
      <dgm:spPr/>
    </dgm:pt>
    <dgm:pt modelId="{1D189E7C-C553-4C3D-97D8-115FB6CDE3AB}" type="pres">
      <dgm:prSet presAssocID="{FA6E9FCB-D405-4749-BD19-2D2701D529CA}" presName="tx1" presStyleLbl="revTx" presStyleIdx="4" presStyleCnt="7"/>
      <dgm:spPr/>
    </dgm:pt>
    <dgm:pt modelId="{00A44EDF-8C86-4AD1-82A1-6F5238B981E6}" type="pres">
      <dgm:prSet presAssocID="{FA6E9FCB-D405-4749-BD19-2D2701D529CA}" presName="vert1" presStyleCnt="0"/>
      <dgm:spPr/>
    </dgm:pt>
    <dgm:pt modelId="{0C1971F6-4A4A-4CD7-95C0-F10705950583}" type="pres">
      <dgm:prSet presAssocID="{95169E04-5E72-4ED3-AE21-61B2862F5038}" presName="thickLine" presStyleLbl="alignNode1" presStyleIdx="5" presStyleCnt="7"/>
      <dgm:spPr/>
    </dgm:pt>
    <dgm:pt modelId="{4B52344B-F10D-4E1C-A109-2851E065F1E4}" type="pres">
      <dgm:prSet presAssocID="{95169E04-5E72-4ED3-AE21-61B2862F5038}" presName="horz1" presStyleCnt="0"/>
      <dgm:spPr/>
    </dgm:pt>
    <dgm:pt modelId="{06EC19D4-E6A1-4BCE-915E-80F724B4DAA5}" type="pres">
      <dgm:prSet presAssocID="{95169E04-5E72-4ED3-AE21-61B2862F5038}" presName="tx1" presStyleLbl="revTx" presStyleIdx="5" presStyleCnt="7"/>
      <dgm:spPr/>
    </dgm:pt>
    <dgm:pt modelId="{4A5B0E1D-4B14-4668-BF7C-876B83F595EC}" type="pres">
      <dgm:prSet presAssocID="{95169E04-5E72-4ED3-AE21-61B2862F5038}" presName="vert1" presStyleCnt="0"/>
      <dgm:spPr/>
    </dgm:pt>
    <dgm:pt modelId="{8232CF1D-0B6D-4483-A5EE-249A5D80FAD1}" type="pres">
      <dgm:prSet presAssocID="{1FB52E81-E3C6-41FF-8776-4C4EAB830FF0}" presName="thickLine" presStyleLbl="alignNode1" presStyleIdx="6" presStyleCnt="7"/>
      <dgm:spPr/>
    </dgm:pt>
    <dgm:pt modelId="{D4C062F1-8152-4867-A50C-4103DC866186}" type="pres">
      <dgm:prSet presAssocID="{1FB52E81-E3C6-41FF-8776-4C4EAB830FF0}" presName="horz1" presStyleCnt="0"/>
      <dgm:spPr/>
    </dgm:pt>
    <dgm:pt modelId="{D9F2240A-1FDE-43A2-BAD2-2BCF78283DC6}" type="pres">
      <dgm:prSet presAssocID="{1FB52E81-E3C6-41FF-8776-4C4EAB830FF0}" presName="tx1" presStyleLbl="revTx" presStyleIdx="6" presStyleCnt="7"/>
      <dgm:spPr/>
    </dgm:pt>
    <dgm:pt modelId="{CF92FFB0-E37B-48CE-A6EA-4EB7A36E1F88}" type="pres">
      <dgm:prSet presAssocID="{1FB52E81-E3C6-41FF-8776-4C4EAB830FF0}" presName="vert1" presStyleCnt="0"/>
      <dgm:spPr/>
    </dgm:pt>
  </dgm:ptLst>
  <dgm:cxnLst>
    <dgm:cxn modelId="{E27CB705-9462-41EE-ADE9-00A6B2D32F70}" srcId="{4484F374-CE17-482D-8AFC-951C54F6F124}" destId="{56533523-EF05-491A-97D6-66E6A222D93A}" srcOrd="0" destOrd="0" parTransId="{ED48717A-2E7B-484F-A2F9-8BBAAA6C7E4B}" sibTransId="{B3676F8F-B493-4A13-8292-ACD47398F291}"/>
    <dgm:cxn modelId="{77F6E506-3E2A-41A1-8CED-91148E70D285}" type="presOf" srcId="{95169E04-5E72-4ED3-AE21-61B2862F5038}" destId="{06EC19D4-E6A1-4BCE-915E-80F724B4DAA5}" srcOrd="0" destOrd="0" presId="urn:microsoft.com/office/officeart/2008/layout/LinedList"/>
    <dgm:cxn modelId="{E8A4CE1E-06DA-4DC4-87D9-6EC591D8B9E8}" type="presOf" srcId="{FA6E9FCB-D405-4749-BD19-2D2701D529CA}" destId="{1D189E7C-C553-4C3D-97D8-115FB6CDE3AB}" srcOrd="0" destOrd="0" presId="urn:microsoft.com/office/officeart/2008/layout/LinedList"/>
    <dgm:cxn modelId="{32B6F42E-E0C9-4DB5-8BE5-92377A0C73AE}" type="presOf" srcId="{4DFCBBDE-08A4-48B3-9E82-1A0EFDC0C36C}" destId="{E7682B8D-A5A8-49D1-938B-8B54EC919C6B}" srcOrd="0" destOrd="0" presId="urn:microsoft.com/office/officeart/2008/layout/LinedList"/>
    <dgm:cxn modelId="{2E68DC39-98A1-420D-B152-B8BA637971EF}" srcId="{4484F374-CE17-482D-8AFC-951C54F6F124}" destId="{F67A4A61-F6CC-4394-9C48-BFCB9BAD0745}" srcOrd="3" destOrd="0" parTransId="{D16911CF-8BF1-475F-93D0-4BC358DB5B9E}" sibTransId="{5D77F364-6DA5-4293-817D-BDA70FD971F7}"/>
    <dgm:cxn modelId="{7F002371-4A26-4A99-9633-4095D334001D}" type="presOf" srcId="{681E7350-2456-4C08-ABA1-E5A09486F4AA}" destId="{E18C5EC6-B776-4855-B76E-E05C31BB0CAE}" srcOrd="0" destOrd="0" presId="urn:microsoft.com/office/officeart/2008/layout/LinedList"/>
    <dgm:cxn modelId="{B3629892-1948-4A02-944F-D8989193616F}" type="presOf" srcId="{4484F374-CE17-482D-8AFC-951C54F6F124}" destId="{4E9A8875-590B-4494-B44B-AE04E2CD22F9}" srcOrd="0" destOrd="0" presId="urn:microsoft.com/office/officeart/2008/layout/LinedList"/>
    <dgm:cxn modelId="{EC7EF69B-A351-4881-B620-6529859C0CBD}" type="presOf" srcId="{F67A4A61-F6CC-4394-9C48-BFCB9BAD0745}" destId="{932428DF-C76B-42E8-A15F-5375D5245F28}" srcOrd="0" destOrd="0" presId="urn:microsoft.com/office/officeart/2008/layout/LinedList"/>
    <dgm:cxn modelId="{FABAF8B1-D32B-462F-93B9-9E962A4545F9}" type="presOf" srcId="{1FB52E81-E3C6-41FF-8776-4C4EAB830FF0}" destId="{D9F2240A-1FDE-43A2-BAD2-2BCF78283DC6}" srcOrd="0" destOrd="0" presId="urn:microsoft.com/office/officeart/2008/layout/LinedList"/>
    <dgm:cxn modelId="{D1543CD2-E71B-4DBC-8BCF-8C6E54EA0DBC}" type="presOf" srcId="{56533523-EF05-491A-97D6-66E6A222D93A}" destId="{BA965AE7-7406-42D2-980B-21B8BCBAE8EF}" srcOrd="0" destOrd="0" presId="urn:microsoft.com/office/officeart/2008/layout/LinedList"/>
    <dgm:cxn modelId="{E7B8E4D7-8B3B-4FD5-8CC8-D45486906FDB}" srcId="{4484F374-CE17-482D-8AFC-951C54F6F124}" destId="{681E7350-2456-4C08-ABA1-E5A09486F4AA}" srcOrd="2" destOrd="0" parTransId="{D154E990-FE86-4350-BC87-574F0FFBAE3C}" sibTransId="{BAD0FD2B-919F-4435-8E6D-44C6CB81F2E6}"/>
    <dgm:cxn modelId="{FBE39DDC-35F0-4601-8F3C-4291CFE50131}" srcId="{4484F374-CE17-482D-8AFC-951C54F6F124}" destId="{95169E04-5E72-4ED3-AE21-61B2862F5038}" srcOrd="5" destOrd="0" parTransId="{9FB47DCD-5676-444E-80BD-690D7C9CEB00}" sibTransId="{801504FD-1EF8-41AA-8899-BDB0D6D740CC}"/>
    <dgm:cxn modelId="{D16535E5-8322-4E2B-9FB6-85BCC2584372}" srcId="{4484F374-CE17-482D-8AFC-951C54F6F124}" destId="{FA6E9FCB-D405-4749-BD19-2D2701D529CA}" srcOrd="4" destOrd="0" parTransId="{40497B28-073E-47DE-901A-EDA3E5363D7E}" sibTransId="{49F0B042-7D9B-47D7-A3D6-414F4F58D549}"/>
    <dgm:cxn modelId="{3E0FBEEB-1DFF-4BCD-954C-2A49F8C57D1B}" srcId="{4484F374-CE17-482D-8AFC-951C54F6F124}" destId="{4DFCBBDE-08A4-48B3-9E82-1A0EFDC0C36C}" srcOrd="1" destOrd="0" parTransId="{5BD2F087-F8C5-4660-9AD1-3B1A128C7CEC}" sibTransId="{DE804218-5F8B-4531-8D1A-122872C7F9C3}"/>
    <dgm:cxn modelId="{E5B2FCF0-EBC5-4E37-B259-0CDBF6E360FE}" srcId="{4484F374-CE17-482D-8AFC-951C54F6F124}" destId="{1FB52E81-E3C6-41FF-8776-4C4EAB830FF0}" srcOrd="6" destOrd="0" parTransId="{4F83AE3D-DFA9-443C-B4AA-E71B029E33BD}" sibTransId="{96F04F0B-AF63-4955-A743-DA6F784076A6}"/>
    <dgm:cxn modelId="{238D8A75-9820-489F-AA84-DCBD4621873B}" type="presParOf" srcId="{4E9A8875-590B-4494-B44B-AE04E2CD22F9}" destId="{5899D9A9-3A44-4D02-90D8-1C13FE1C1931}" srcOrd="0" destOrd="0" presId="urn:microsoft.com/office/officeart/2008/layout/LinedList"/>
    <dgm:cxn modelId="{00F9835D-CA6C-47AF-ADA5-4AC34A35E169}" type="presParOf" srcId="{4E9A8875-590B-4494-B44B-AE04E2CD22F9}" destId="{5F281062-4B53-4133-8A03-59D77DB072DC}" srcOrd="1" destOrd="0" presId="urn:microsoft.com/office/officeart/2008/layout/LinedList"/>
    <dgm:cxn modelId="{ACF6FCEF-F69A-4B43-9514-EDF952D64406}" type="presParOf" srcId="{5F281062-4B53-4133-8A03-59D77DB072DC}" destId="{BA965AE7-7406-42D2-980B-21B8BCBAE8EF}" srcOrd="0" destOrd="0" presId="urn:microsoft.com/office/officeart/2008/layout/LinedList"/>
    <dgm:cxn modelId="{6C65A2C3-083B-4CC4-92F1-B5EFD22C8DDF}" type="presParOf" srcId="{5F281062-4B53-4133-8A03-59D77DB072DC}" destId="{8605A6C3-28C6-417C-BE40-019CA174BEF5}" srcOrd="1" destOrd="0" presId="urn:microsoft.com/office/officeart/2008/layout/LinedList"/>
    <dgm:cxn modelId="{77D3F00D-856C-4C62-8391-71D35CA8A106}" type="presParOf" srcId="{4E9A8875-590B-4494-B44B-AE04E2CD22F9}" destId="{AE752DEB-E3A9-46B3-B35C-033335398A3F}" srcOrd="2" destOrd="0" presId="urn:microsoft.com/office/officeart/2008/layout/LinedList"/>
    <dgm:cxn modelId="{08DAE2B8-313B-48FE-903F-C6322A9EE31C}" type="presParOf" srcId="{4E9A8875-590B-4494-B44B-AE04E2CD22F9}" destId="{A95DA801-2632-48E0-AEA2-803FBDCFE1D6}" srcOrd="3" destOrd="0" presId="urn:microsoft.com/office/officeart/2008/layout/LinedList"/>
    <dgm:cxn modelId="{AE76A47C-DE4E-4497-A04B-2F1BB1E449A8}" type="presParOf" srcId="{A95DA801-2632-48E0-AEA2-803FBDCFE1D6}" destId="{E7682B8D-A5A8-49D1-938B-8B54EC919C6B}" srcOrd="0" destOrd="0" presId="urn:microsoft.com/office/officeart/2008/layout/LinedList"/>
    <dgm:cxn modelId="{3203F72A-73A5-48E9-A16C-EB326C92DE39}" type="presParOf" srcId="{A95DA801-2632-48E0-AEA2-803FBDCFE1D6}" destId="{19FDA185-0F29-42E9-AA5B-2720432057F4}" srcOrd="1" destOrd="0" presId="urn:microsoft.com/office/officeart/2008/layout/LinedList"/>
    <dgm:cxn modelId="{0A3EBB96-7B05-4BD0-8947-17C3516AE109}" type="presParOf" srcId="{4E9A8875-590B-4494-B44B-AE04E2CD22F9}" destId="{4804320B-BCD2-4D27-98EE-A9E176E0CB37}" srcOrd="4" destOrd="0" presId="urn:microsoft.com/office/officeart/2008/layout/LinedList"/>
    <dgm:cxn modelId="{BC903C4C-74DD-4AD7-98CA-C463F2546E04}" type="presParOf" srcId="{4E9A8875-590B-4494-B44B-AE04E2CD22F9}" destId="{125079BB-D33A-4FF1-8831-93BC5A87871B}" srcOrd="5" destOrd="0" presId="urn:microsoft.com/office/officeart/2008/layout/LinedList"/>
    <dgm:cxn modelId="{39908EE7-0CE2-4F93-812E-D047A0A10826}" type="presParOf" srcId="{125079BB-D33A-4FF1-8831-93BC5A87871B}" destId="{E18C5EC6-B776-4855-B76E-E05C31BB0CAE}" srcOrd="0" destOrd="0" presId="urn:microsoft.com/office/officeart/2008/layout/LinedList"/>
    <dgm:cxn modelId="{1E942B49-A122-4237-A941-CBBCE83059AA}" type="presParOf" srcId="{125079BB-D33A-4FF1-8831-93BC5A87871B}" destId="{9DDC5ABD-CE2B-4CDC-8CB5-610093B65C02}" srcOrd="1" destOrd="0" presId="urn:microsoft.com/office/officeart/2008/layout/LinedList"/>
    <dgm:cxn modelId="{AFA75A8D-DC9F-449B-BCFB-449600C73E81}" type="presParOf" srcId="{4E9A8875-590B-4494-B44B-AE04E2CD22F9}" destId="{6A954E70-1375-4A08-B8F4-5C5E1C31C29A}" srcOrd="6" destOrd="0" presId="urn:microsoft.com/office/officeart/2008/layout/LinedList"/>
    <dgm:cxn modelId="{414144FA-BF96-4336-A910-B83E343D88F2}" type="presParOf" srcId="{4E9A8875-590B-4494-B44B-AE04E2CD22F9}" destId="{C3BD8163-BBA3-49BD-A6DD-9C26A5448277}" srcOrd="7" destOrd="0" presId="urn:microsoft.com/office/officeart/2008/layout/LinedList"/>
    <dgm:cxn modelId="{4DA7720D-FB5F-4E95-A165-CA3426B07BEB}" type="presParOf" srcId="{C3BD8163-BBA3-49BD-A6DD-9C26A5448277}" destId="{932428DF-C76B-42E8-A15F-5375D5245F28}" srcOrd="0" destOrd="0" presId="urn:microsoft.com/office/officeart/2008/layout/LinedList"/>
    <dgm:cxn modelId="{E2636CBB-D399-421A-B02A-F854921318F2}" type="presParOf" srcId="{C3BD8163-BBA3-49BD-A6DD-9C26A5448277}" destId="{D01EA88E-7ED5-4B98-B043-5B99488EA9D2}" srcOrd="1" destOrd="0" presId="urn:microsoft.com/office/officeart/2008/layout/LinedList"/>
    <dgm:cxn modelId="{298C7455-0418-4CC2-8776-323AE71F69E7}" type="presParOf" srcId="{4E9A8875-590B-4494-B44B-AE04E2CD22F9}" destId="{C9A80AD7-9CC1-4E89-8D35-373889E1D4EC}" srcOrd="8" destOrd="0" presId="urn:microsoft.com/office/officeart/2008/layout/LinedList"/>
    <dgm:cxn modelId="{1FF101A5-B94A-478F-A3B1-F097C215B0E8}" type="presParOf" srcId="{4E9A8875-590B-4494-B44B-AE04E2CD22F9}" destId="{A7ED6612-B74B-4E3E-82D8-8E9BDF2B7C8D}" srcOrd="9" destOrd="0" presId="urn:microsoft.com/office/officeart/2008/layout/LinedList"/>
    <dgm:cxn modelId="{CB3C0753-1AFF-4F3F-B450-74BEB4328103}" type="presParOf" srcId="{A7ED6612-B74B-4E3E-82D8-8E9BDF2B7C8D}" destId="{1D189E7C-C553-4C3D-97D8-115FB6CDE3AB}" srcOrd="0" destOrd="0" presId="urn:microsoft.com/office/officeart/2008/layout/LinedList"/>
    <dgm:cxn modelId="{91FBA95A-D8C5-469C-93FB-7C83944F7F08}" type="presParOf" srcId="{A7ED6612-B74B-4E3E-82D8-8E9BDF2B7C8D}" destId="{00A44EDF-8C86-4AD1-82A1-6F5238B981E6}" srcOrd="1" destOrd="0" presId="urn:microsoft.com/office/officeart/2008/layout/LinedList"/>
    <dgm:cxn modelId="{0270B057-C4CE-4F9D-B270-4325AFA93014}" type="presParOf" srcId="{4E9A8875-590B-4494-B44B-AE04E2CD22F9}" destId="{0C1971F6-4A4A-4CD7-95C0-F10705950583}" srcOrd="10" destOrd="0" presId="urn:microsoft.com/office/officeart/2008/layout/LinedList"/>
    <dgm:cxn modelId="{CD3BEC38-8FE6-4284-9AD8-7E6FF6A2D764}" type="presParOf" srcId="{4E9A8875-590B-4494-B44B-AE04E2CD22F9}" destId="{4B52344B-F10D-4E1C-A109-2851E065F1E4}" srcOrd="11" destOrd="0" presId="urn:microsoft.com/office/officeart/2008/layout/LinedList"/>
    <dgm:cxn modelId="{4D2A66A8-2E8F-440F-87B9-3367E5F679C8}" type="presParOf" srcId="{4B52344B-F10D-4E1C-A109-2851E065F1E4}" destId="{06EC19D4-E6A1-4BCE-915E-80F724B4DAA5}" srcOrd="0" destOrd="0" presId="urn:microsoft.com/office/officeart/2008/layout/LinedList"/>
    <dgm:cxn modelId="{8A3F3378-8329-4D40-8367-EB982ADD91B8}" type="presParOf" srcId="{4B52344B-F10D-4E1C-A109-2851E065F1E4}" destId="{4A5B0E1D-4B14-4668-BF7C-876B83F595EC}" srcOrd="1" destOrd="0" presId="urn:microsoft.com/office/officeart/2008/layout/LinedList"/>
    <dgm:cxn modelId="{4BCE5D87-FA49-4DF8-B238-2AF4DAE027D8}" type="presParOf" srcId="{4E9A8875-590B-4494-B44B-AE04E2CD22F9}" destId="{8232CF1D-0B6D-4483-A5EE-249A5D80FAD1}" srcOrd="12" destOrd="0" presId="urn:microsoft.com/office/officeart/2008/layout/LinedList"/>
    <dgm:cxn modelId="{1AF416BF-0542-4E06-895D-63573CA2CE40}" type="presParOf" srcId="{4E9A8875-590B-4494-B44B-AE04E2CD22F9}" destId="{D4C062F1-8152-4867-A50C-4103DC866186}" srcOrd="13" destOrd="0" presId="urn:microsoft.com/office/officeart/2008/layout/LinedList"/>
    <dgm:cxn modelId="{F2371F05-67E4-4EF4-B96A-6C4E0A61A5A0}" type="presParOf" srcId="{D4C062F1-8152-4867-A50C-4103DC866186}" destId="{D9F2240A-1FDE-43A2-BAD2-2BCF78283DC6}" srcOrd="0" destOrd="0" presId="urn:microsoft.com/office/officeart/2008/layout/LinedList"/>
    <dgm:cxn modelId="{7D13E5E7-2EDE-4B00-A6E5-B5D20A4F9CF8}" type="presParOf" srcId="{D4C062F1-8152-4867-A50C-4103DC866186}" destId="{CF92FFB0-E37B-48CE-A6EA-4EB7A36E1F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F1EC86A-97A0-497C-8638-382E3FF8828F}" type="doc">
      <dgm:prSet loTypeId="urn:microsoft.com/office/officeart/2008/layout/LinedList" loCatId="list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571E4F8F-8358-4251-823F-E92A058AC975}">
      <dgm:prSet/>
      <dgm:spPr/>
      <dgm:t>
        <a:bodyPr/>
        <a:lstStyle/>
        <a:p>
          <a:r>
            <a:rPr lang="en-GB"/>
            <a:t>Flexible – can be used across a range of research questions, theoretical frameworks, types of data, large and small data sets</a:t>
          </a:r>
          <a:endParaRPr lang="en-US"/>
        </a:p>
      </dgm:t>
    </dgm:pt>
    <dgm:pt modelId="{B81C656F-F403-4E58-A68F-11879F0A4A17}" type="parTrans" cxnId="{C53259CC-DD83-4D9B-84B9-7BCACBD74452}">
      <dgm:prSet/>
      <dgm:spPr/>
      <dgm:t>
        <a:bodyPr/>
        <a:lstStyle/>
        <a:p>
          <a:endParaRPr lang="en-US"/>
        </a:p>
      </dgm:t>
    </dgm:pt>
    <dgm:pt modelId="{C761758E-100B-4264-A60D-2FCA581A250A}" type="sibTrans" cxnId="{C53259CC-DD83-4D9B-84B9-7BCACBD74452}">
      <dgm:prSet/>
      <dgm:spPr/>
      <dgm:t>
        <a:bodyPr/>
        <a:lstStyle/>
        <a:p>
          <a:endParaRPr lang="en-US"/>
        </a:p>
      </dgm:t>
    </dgm:pt>
    <dgm:pt modelId="{C6E9660A-5CA0-45DC-AFAB-E15D7DDFD821}">
      <dgm:prSet/>
      <dgm:spPr/>
      <dgm:t>
        <a:bodyPr/>
        <a:lstStyle/>
        <a:p>
          <a:r>
            <a:rPr lang="en-GB"/>
            <a:t>Relatively easy and quick to learn and do – less labour intensive than other methods</a:t>
          </a:r>
          <a:endParaRPr lang="en-US"/>
        </a:p>
      </dgm:t>
    </dgm:pt>
    <dgm:pt modelId="{659D0D79-B0BC-4117-92E9-14BF0AEB8ED2}" type="parTrans" cxnId="{F4E462A7-67D3-4D5D-8433-C8C6BF23AE6F}">
      <dgm:prSet/>
      <dgm:spPr/>
      <dgm:t>
        <a:bodyPr/>
        <a:lstStyle/>
        <a:p>
          <a:endParaRPr lang="en-US"/>
        </a:p>
      </dgm:t>
    </dgm:pt>
    <dgm:pt modelId="{5ECF5FBD-7265-4278-BD4C-F1A1AF3FAEED}" type="sibTrans" cxnId="{F4E462A7-67D3-4D5D-8433-C8C6BF23AE6F}">
      <dgm:prSet/>
      <dgm:spPr/>
      <dgm:t>
        <a:bodyPr/>
        <a:lstStyle/>
        <a:p>
          <a:endParaRPr lang="en-US"/>
        </a:p>
      </dgm:t>
    </dgm:pt>
    <dgm:pt modelId="{2222F695-394B-4D3D-8241-168B9F92DBBD}">
      <dgm:prSet/>
      <dgm:spPr/>
      <dgm:t>
        <a:bodyPr/>
        <a:lstStyle/>
        <a:p>
          <a:r>
            <a:rPr lang="en-GB"/>
            <a:t>Accessible to researchers with little or no experience – a good ‘starter’ method</a:t>
          </a:r>
          <a:endParaRPr lang="en-US"/>
        </a:p>
      </dgm:t>
    </dgm:pt>
    <dgm:pt modelId="{FD428F06-6A69-42C6-92B1-B84D1140BE5E}" type="parTrans" cxnId="{48A2BDD8-F11F-42EA-ABCD-831AECB60AF7}">
      <dgm:prSet/>
      <dgm:spPr/>
      <dgm:t>
        <a:bodyPr/>
        <a:lstStyle/>
        <a:p>
          <a:endParaRPr lang="en-US"/>
        </a:p>
      </dgm:t>
    </dgm:pt>
    <dgm:pt modelId="{61A77BC9-FD09-490F-B95F-197D4189F592}" type="sibTrans" cxnId="{48A2BDD8-F11F-42EA-ABCD-831AECB60AF7}">
      <dgm:prSet/>
      <dgm:spPr/>
      <dgm:t>
        <a:bodyPr/>
        <a:lstStyle/>
        <a:p>
          <a:endParaRPr lang="en-US"/>
        </a:p>
      </dgm:t>
    </dgm:pt>
    <dgm:pt modelId="{FE749D8B-81C1-4F8E-8178-E2399C0E595F}">
      <dgm:prSet/>
      <dgm:spPr/>
      <dgm:t>
        <a:bodyPr/>
        <a:lstStyle/>
        <a:p>
          <a:r>
            <a:rPr lang="en-GB"/>
            <a:t>Results accessible to educated general public (for this reason, also a useful method for participatory approaches and policy-oriented research)</a:t>
          </a:r>
          <a:endParaRPr lang="en-US"/>
        </a:p>
      </dgm:t>
    </dgm:pt>
    <dgm:pt modelId="{D11C1B17-4326-4FA6-8D35-712AC8EEA4CB}" type="parTrans" cxnId="{A1977D8F-0AB3-4174-B4BE-11A23C26F5FB}">
      <dgm:prSet/>
      <dgm:spPr/>
      <dgm:t>
        <a:bodyPr/>
        <a:lstStyle/>
        <a:p>
          <a:endParaRPr lang="en-US"/>
        </a:p>
      </dgm:t>
    </dgm:pt>
    <dgm:pt modelId="{60A7F1ED-6327-49CF-94A0-F00CB79AA5A2}" type="sibTrans" cxnId="{A1977D8F-0AB3-4174-B4BE-11A23C26F5FB}">
      <dgm:prSet/>
      <dgm:spPr/>
      <dgm:t>
        <a:bodyPr/>
        <a:lstStyle/>
        <a:p>
          <a:endParaRPr lang="en-US"/>
        </a:p>
      </dgm:t>
    </dgm:pt>
    <dgm:pt modelId="{C8E15E5A-7FD0-4116-9CF4-27FA8CA486C6}" type="pres">
      <dgm:prSet presAssocID="{AF1EC86A-97A0-497C-8638-382E3FF8828F}" presName="vert0" presStyleCnt="0">
        <dgm:presLayoutVars>
          <dgm:dir/>
          <dgm:animOne val="branch"/>
          <dgm:animLvl val="lvl"/>
        </dgm:presLayoutVars>
      </dgm:prSet>
      <dgm:spPr/>
    </dgm:pt>
    <dgm:pt modelId="{E22A8AB3-03D4-40C2-BA0E-6B532A121E75}" type="pres">
      <dgm:prSet presAssocID="{571E4F8F-8358-4251-823F-E92A058AC975}" presName="thickLine" presStyleLbl="alignNode1" presStyleIdx="0" presStyleCnt="4"/>
      <dgm:spPr/>
    </dgm:pt>
    <dgm:pt modelId="{F114FCA6-3838-445C-B441-38DA83114A97}" type="pres">
      <dgm:prSet presAssocID="{571E4F8F-8358-4251-823F-E92A058AC975}" presName="horz1" presStyleCnt="0"/>
      <dgm:spPr/>
    </dgm:pt>
    <dgm:pt modelId="{D2A8E5AE-BF20-483F-8601-6CE813EFEA23}" type="pres">
      <dgm:prSet presAssocID="{571E4F8F-8358-4251-823F-E92A058AC975}" presName="tx1" presStyleLbl="revTx" presStyleIdx="0" presStyleCnt="4"/>
      <dgm:spPr/>
    </dgm:pt>
    <dgm:pt modelId="{961FF34A-CFA0-4BB0-9436-3D1A0C91CAC8}" type="pres">
      <dgm:prSet presAssocID="{571E4F8F-8358-4251-823F-E92A058AC975}" presName="vert1" presStyleCnt="0"/>
      <dgm:spPr/>
    </dgm:pt>
    <dgm:pt modelId="{65615D06-5461-4213-BE2C-26AADE14A57F}" type="pres">
      <dgm:prSet presAssocID="{C6E9660A-5CA0-45DC-AFAB-E15D7DDFD821}" presName="thickLine" presStyleLbl="alignNode1" presStyleIdx="1" presStyleCnt="4"/>
      <dgm:spPr/>
    </dgm:pt>
    <dgm:pt modelId="{D743CA89-7688-41C8-9802-31C1F3A80954}" type="pres">
      <dgm:prSet presAssocID="{C6E9660A-5CA0-45DC-AFAB-E15D7DDFD821}" presName="horz1" presStyleCnt="0"/>
      <dgm:spPr/>
    </dgm:pt>
    <dgm:pt modelId="{8DEC09C3-543C-4C17-AE93-FFEECBA81526}" type="pres">
      <dgm:prSet presAssocID="{C6E9660A-5CA0-45DC-AFAB-E15D7DDFD821}" presName="tx1" presStyleLbl="revTx" presStyleIdx="1" presStyleCnt="4"/>
      <dgm:spPr/>
    </dgm:pt>
    <dgm:pt modelId="{5FE516B6-DBD2-4794-8EEC-12E8C322F584}" type="pres">
      <dgm:prSet presAssocID="{C6E9660A-5CA0-45DC-AFAB-E15D7DDFD821}" presName="vert1" presStyleCnt="0"/>
      <dgm:spPr/>
    </dgm:pt>
    <dgm:pt modelId="{AF9BC1E6-410B-489E-9704-8A60920125E4}" type="pres">
      <dgm:prSet presAssocID="{2222F695-394B-4D3D-8241-168B9F92DBBD}" presName="thickLine" presStyleLbl="alignNode1" presStyleIdx="2" presStyleCnt="4"/>
      <dgm:spPr/>
    </dgm:pt>
    <dgm:pt modelId="{CA34304E-4777-453B-92A7-85A3B7A4F18C}" type="pres">
      <dgm:prSet presAssocID="{2222F695-394B-4D3D-8241-168B9F92DBBD}" presName="horz1" presStyleCnt="0"/>
      <dgm:spPr/>
    </dgm:pt>
    <dgm:pt modelId="{1E2D64DC-B4BF-4946-8523-5EBB52A33717}" type="pres">
      <dgm:prSet presAssocID="{2222F695-394B-4D3D-8241-168B9F92DBBD}" presName="tx1" presStyleLbl="revTx" presStyleIdx="2" presStyleCnt="4"/>
      <dgm:spPr/>
    </dgm:pt>
    <dgm:pt modelId="{6C2BCF01-F532-45E0-BE0E-E4EDD463B61A}" type="pres">
      <dgm:prSet presAssocID="{2222F695-394B-4D3D-8241-168B9F92DBBD}" presName="vert1" presStyleCnt="0"/>
      <dgm:spPr/>
    </dgm:pt>
    <dgm:pt modelId="{C01341D2-07C6-46D7-BDE3-9274AE92D61A}" type="pres">
      <dgm:prSet presAssocID="{FE749D8B-81C1-4F8E-8178-E2399C0E595F}" presName="thickLine" presStyleLbl="alignNode1" presStyleIdx="3" presStyleCnt="4"/>
      <dgm:spPr/>
    </dgm:pt>
    <dgm:pt modelId="{C9667D64-BEAE-4A2A-9DDA-06E45F1CD33C}" type="pres">
      <dgm:prSet presAssocID="{FE749D8B-81C1-4F8E-8178-E2399C0E595F}" presName="horz1" presStyleCnt="0"/>
      <dgm:spPr/>
    </dgm:pt>
    <dgm:pt modelId="{F19F3582-23A4-45DA-B45D-B577EF58180A}" type="pres">
      <dgm:prSet presAssocID="{FE749D8B-81C1-4F8E-8178-E2399C0E595F}" presName="tx1" presStyleLbl="revTx" presStyleIdx="3" presStyleCnt="4"/>
      <dgm:spPr/>
    </dgm:pt>
    <dgm:pt modelId="{9F3EDF07-882F-40DC-9760-43036284EC1D}" type="pres">
      <dgm:prSet presAssocID="{FE749D8B-81C1-4F8E-8178-E2399C0E595F}" presName="vert1" presStyleCnt="0"/>
      <dgm:spPr/>
    </dgm:pt>
  </dgm:ptLst>
  <dgm:cxnLst>
    <dgm:cxn modelId="{62367526-983B-412C-96B4-65581A177F50}" type="presOf" srcId="{FE749D8B-81C1-4F8E-8178-E2399C0E595F}" destId="{F19F3582-23A4-45DA-B45D-B577EF58180A}" srcOrd="0" destOrd="0" presId="urn:microsoft.com/office/officeart/2008/layout/LinedList"/>
    <dgm:cxn modelId="{A846CB34-21BA-4F6C-A273-51FF98D4FCD8}" type="presOf" srcId="{571E4F8F-8358-4251-823F-E92A058AC975}" destId="{D2A8E5AE-BF20-483F-8601-6CE813EFEA23}" srcOrd="0" destOrd="0" presId="urn:microsoft.com/office/officeart/2008/layout/LinedList"/>
    <dgm:cxn modelId="{13589C86-B997-4BFB-B043-78401E0792D5}" type="presOf" srcId="{C6E9660A-5CA0-45DC-AFAB-E15D7DDFD821}" destId="{8DEC09C3-543C-4C17-AE93-FFEECBA81526}" srcOrd="0" destOrd="0" presId="urn:microsoft.com/office/officeart/2008/layout/LinedList"/>
    <dgm:cxn modelId="{A1977D8F-0AB3-4174-B4BE-11A23C26F5FB}" srcId="{AF1EC86A-97A0-497C-8638-382E3FF8828F}" destId="{FE749D8B-81C1-4F8E-8178-E2399C0E595F}" srcOrd="3" destOrd="0" parTransId="{D11C1B17-4326-4FA6-8D35-712AC8EEA4CB}" sibTransId="{60A7F1ED-6327-49CF-94A0-F00CB79AA5A2}"/>
    <dgm:cxn modelId="{F4E462A7-67D3-4D5D-8433-C8C6BF23AE6F}" srcId="{AF1EC86A-97A0-497C-8638-382E3FF8828F}" destId="{C6E9660A-5CA0-45DC-AFAB-E15D7DDFD821}" srcOrd="1" destOrd="0" parTransId="{659D0D79-B0BC-4117-92E9-14BF0AEB8ED2}" sibTransId="{5ECF5FBD-7265-4278-BD4C-F1A1AF3FAEED}"/>
    <dgm:cxn modelId="{9C4FACAE-C597-4EA1-A8BF-174D736AF15E}" type="presOf" srcId="{2222F695-394B-4D3D-8241-168B9F92DBBD}" destId="{1E2D64DC-B4BF-4946-8523-5EBB52A33717}" srcOrd="0" destOrd="0" presId="urn:microsoft.com/office/officeart/2008/layout/LinedList"/>
    <dgm:cxn modelId="{C53259CC-DD83-4D9B-84B9-7BCACBD74452}" srcId="{AF1EC86A-97A0-497C-8638-382E3FF8828F}" destId="{571E4F8F-8358-4251-823F-E92A058AC975}" srcOrd="0" destOrd="0" parTransId="{B81C656F-F403-4E58-A68F-11879F0A4A17}" sibTransId="{C761758E-100B-4264-A60D-2FCA581A250A}"/>
    <dgm:cxn modelId="{48A2BDD8-F11F-42EA-ABCD-831AECB60AF7}" srcId="{AF1EC86A-97A0-497C-8638-382E3FF8828F}" destId="{2222F695-394B-4D3D-8241-168B9F92DBBD}" srcOrd="2" destOrd="0" parTransId="{FD428F06-6A69-42C6-92B1-B84D1140BE5E}" sibTransId="{61A77BC9-FD09-490F-B95F-197D4189F592}"/>
    <dgm:cxn modelId="{C520D5E3-9666-4960-9853-BF1FCA125D36}" type="presOf" srcId="{AF1EC86A-97A0-497C-8638-382E3FF8828F}" destId="{C8E15E5A-7FD0-4116-9CF4-27FA8CA486C6}" srcOrd="0" destOrd="0" presId="urn:microsoft.com/office/officeart/2008/layout/LinedList"/>
    <dgm:cxn modelId="{5A0C85A1-0EC8-489A-B010-15F43E638AEC}" type="presParOf" srcId="{C8E15E5A-7FD0-4116-9CF4-27FA8CA486C6}" destId="{E22A8AB3-03D4-40C2-BA0E-6B532A121E75}" srcOrd="0" destOrd="0" presId="urn:microsoft.com/office/officeart/2008/layout/LinedList"/>
    <dgm:cxn modelId="{38BF66D1-364E-448B-B9EA-DF25459CE1AB}" type="presParOf" srcId="{C8E15E5A-7FD0-4116-9CF4-27FA8CA486C6}" destId="{F114FCA6-3838-445C-B441-38DA83114A97}" srcOrd="1" destOrd="0" presId="urn:microsoft.com/office/officeart/2008/layout/LinedList"/>
    <dgm:cxn modelId="{FA6EACC5-104E-499D-97E3-9F1BED1AC594}" type="presParOf" srcId="{F114FCA6-3838-445C-B441-38DA83114A97}" destId="{D2A8E5AE-BF20-483F-8601-6CE813EFEA23}" srcOrd="0" destOrd="0" presId="urn:microsoft.com/office/officeart/2008/layout/LinedList"/>
    <dgm:cxn modelId="{CA0C75C5-6EBE-4770-8901-79A0C8F3904B}" type="presParOf" srcId="{F114FCA6-3838-445C-B441-38DA83114A97}" destId="{961FF34A-CFA0-4BB0-9436-3D1A0C91CAC8}" srcOrd="1" destOrd="0" presId="urn:microsoft.com/office/officeart/2008/layout/LinedList"/>
    <dgm:cxn modelId="{33E4BB44-03FC-45CE-8A4C-F43DBDA59742}" type="presParOf" srcId="{C8E15E5A-7FD0-4116-9CF4-27FA8CA486C6}" destId="{65615D06-5461-4213-BE2C-26AADE14A57F}" srcOrd="2" destOrd="0" presId="urn:microsoft.com/office/officeart/2008/layout/LinedList"/>
    <dgm:cxn modelId="{549DA339-33B9-49CF-87EB-2A3A59CF9ED0}" type="presParOf" srcId="{C8E15E5A-7FD0-4116-9CF4-27FA8CA486C6}" destId="{D743CA89-7688-41C8-9802-31C1F3A80954}" srcOrd="3" destOrd="0" presId="urn:microsoft.com/office/officeart/2008/layout/LinedList"/>
    <dgm:cxn modelId="{66BD7429-D4C9-4B8A-BE21-368862DE8188}" type="presParOf" srcId="{D743CA89-7688-41C8-9802-31C1F3A80954}" destId="{8DEC09C3-543C-4C17-AE93-FFEECBA81526}" srcOrd="0" destOrd="0" presId="urn:microsoft.com/office/officeart/2008/layout/LinedList"/>
    <dgm:cxn modelId="{626B71E4-D76C-4084-9606-7B83FB0DD2B7}" type="presParOf" srcId="{D743CA89-7688-41C8-9802-31C1F3A80954}" destId="{5FE516B6-DBD2-4794-8EEC-12E8C322F584}" srcOrd="1" destOrd="0" presId="urn:microsoft.com/office/officeart/2008/layout/LinedList"/>
    <dgm:cxn modelId="{D8CBF518-28E4-43A9-8D5C-8E163262E3FB}" type="presParOf" srcId="{C8E15E5A-7FD0-4116-9CF4-27FA8CA486C6}" destId="{AF9BC1E6-410B-489E-9704-8A60920125E4}" srcOrd="4" destOrd="0" presId="urn:microsoft.com/office/officeart/2008/layout/LinedList"/>
    <dgm:cxn modelId="{01FFEEC4-F538-443F-A68C-E7093FD3FF12}" type="presParOf" srcId="{C8E15E5A-7FD0-4116-9CF4-27FA8CA486C6}" destId="{CA34304E-4777-453B-92A7-85A3B7A4F18C}" srcOrd="5" destOrd="0" presId="urn:microsoft.com/office/officeart/2008/layout/LinedList"/>
    <dgm:cxn modelId="{3C806110-21D2-4473-A839-8D584FC26180}" type="presParOf" srcId="{CA34304E-4777-453B-92A7-85A3B7A4F18C}" destId="{1E2D64DC-B4BF-4946-8523-5EBB52A33717}" srcOrd="0" destOrd="0" presId="urn:microsoft.com/office/officeart/2008/layout/LinedList"/>
    <dgm:cxn modelId="{0667F234-3C21-4DDA-8DBD-DE8B108EDB19}" type="presParOf" srcId="{CA34304E-4777-453B-92A7-85A3B7A4F18C}" destId="{6C2BCF01-F532-45E0-BE0E-E4EDD463B61A}" srcOrd="1" destOrd="0" presId="urn:microsoft.com/office/officeart/2008/layout/LinedList"/>
    <dgm:cxn modelId="{F7CB6848-4C55-48CD-8EA6-0DF187D08B8B}" type="presParOf" srcId="{C8E15E5A-7FD0-4116-9CF4-27FA8CA486C6}" destId="{C01341D2-07C6-46D7-BDE3-9274AE92D61A}" srcOrd="6" destOrd="0" presId="urn:microsoft.com/office/officeart/2008/layout/LinedList"/>
    <dgm:cxn modelId="{8EFEC5C5-8563-488A-86DD-E07AE6EA359F}" type="presParOf" srcId="{C8E15E5A-7FD0-4116-9CF4-27FA8CA486C6}" destId="{C9667D64-BEAE-4A2A-9DDA-06E45F1CD33C}" srcOrd="7" destOrd="0" presId="urn:microsoft.com/office/officeart/2008/layout/LinedList"/>
    <dgm:cxn modelId="{F690BF61-EE10-42EA-B778-AB5EEC971ECA}" type="presParOf" srcId="{C9667D64-BEAE-4A2A-9DDA-06E45F1CD33C}" destId="{F19F3582-23A4-45DA-B45D-B577EF58180A}" srcOrd="0" destOrd="0" presId="urn:microsoft.com/office/officeart/2008/layout/LinedList"/>
    <dgm:cxn modelId="{864F1247-CA7F-49B3-9B94-DB7DB9AF1BD1}" type="presParOf" srcId="{C9667D64-BEAE-4A2A-9DDA-06E45F1CD33C}" destId="{9F3EDF07-882F-40DC-9760-43036284EC1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DEE165D-A851-4215-8A49-2DDA98239908}" type="doc">
      <dgm:prSet loTypeId="urn:microsoft.com/office/officeart/2008/layout/LinedList" loCatId="list" qsTypeId="urn:microsoft.com/office/officeart/2005/8/quickstyle/simple2" qsCatId="simple" csTypeId="urn:microsoft.com/office/officeart/2005/8/colors/accent1_1" csCatId="accent1"/>
      <dgm:spPr/>
      <dgm:t>
        <a:bodyPr/>
        <a:lstStyle/>
        <a:p>
          <a:endParaRPr lang="en-US"/>
        </a:p>
      </dgm:t>
    </dgm:pt>
    <dgm:pt modelId="{4F4433AF-960F-446E-AFC1-1E440D09959C}">
      <dgm:prSet/>
      <dgm:spPr/>
      <dgm:t>
        <a:bodyPr/>
        <a:lstStyle/>
        <a:p>
          <a:r>
            <a:rPr lang="en-GB"/>
            <a:t>Many disadvantages depend on poorly conducted analysis and inappropriate research questions, and misperceptions of TA as essentialist or atheoretical</a:t>
          </a:r>
          <a:endParaRPr lang="en-US"/>
        </a:p>
      </dgm:t>
    </dgm:pt>
    <dgm:pt modelId="{9EFA74C0-A01A-4A16-91CB-2D7B3264FB83}" type="parTrans" cxnId="{A3684D34-5488-499C-916C-0B463F45BA70}">
      <dgm:prSet/>
      <dgm:spPr/>
      <dgm:t>
        <a:bodyPr/>
        <a:lstStyle/>
        <a:p>
          <a:endParaRPr lang="en-US"/>
        </a:p>
      </dgm:t>
    </dgm:pt>
    <dgm:pt modelId="{FF9A9A54-1F43-4745-91F9-811398E1DD18}" type="sibTrans" cxnId="{A3684D34-5488-499C-916C-0B463F45BA70}">
      <dgm:prSet/>
      <dgm:spPr/>
      <dgm:t>
        <a:bodyPr/>
        <a:lstStyle/>
        <a:p>
          <a:endParaRPr lang="en-US"/>
        </a:p>
      </dgm:t>
    </dgm:pt>
    <dgm:pt modelId="{8B787308-9D2E-4063-88BA-7F65D66A4C07}">
      <dgm:prSet/>
      <dgm:spPr/>
      <dgm:t>
        <a:bodyPr/>
        <a:lstStyle/>
        <a:p>
          <a:r>
            <a:rPr lang="en-GB"/>
            <a:t>No sense of continuity and contradiction through an individual account (unlike NA and IPA), and the ‘voices’ of individual participants can get lost (esp. when working with larger data sets)</a:t>
          </a:r>
          <a:endParaRPr lang="en-US"/>
        </a:p>
      </dgm:t>
    </dgm:pt>
    <dgm:pt modelId="{C159B548-0E26-4A07-9E31-08460A4773EB}" type="parTrans" cxnId="{C21528BD-DE3E-40EC-BF51-053C3AB71A59}">
      <dgm:prSet/>
      <dgm:spPr/>
      <dgm:t>
        <a:bodyPr/>
        <a:lstStyle/>
        <a:p>
          <a:endParaRPr lang="en-US"/>
        </a:p>
      </dgm:t>
    </dgm:pt>
    <dgm:pt modelId="{7D7201FC-A984-4944-98A5-F0C4E7F3172C}" type="sibTrans" cxnId="{C21528BD-DE3E-40EC-BF51-053C3AB71A59}">
      <dgm:prSet/>
      <dgm:spPr/>
      <dgm:t>
        <a:bodyPr/>
        <a:lstStyle/>
        <a:p>
          <a:endParaRPr lang="en-US"/>
        </a:p>
      </dgm:t>
    </dgm:pt>
    <dgm:pt modelId="{E3E6563B-187E-478D-86A6-BB490F0FEB06}">
      <dgm:prSet/>
      <dgm:spPr/>
      <dgm:t>
        <a:bodyPr/>
        <a:lstStyle/>
        <a:p>
          <a:r>
            <a:rPr lang="en-GB"/>
            <a:t>Cannot make claims about language practice or the functionality of talk (unlike DA)</a:t>
          </a:r>
          <a:endParaRPr lang="en-US"/>
        </a:p>
      </dgm:t>
    </dgm:pt>
    <dgm:pt modelId="{4486E3A5-4C51-43D9-9543-3C0E28E38E65}" type="parTrans" cxnId="{BBE9B9A4-1B8D-4A8D-9E9F-FF26AA83CFDA}">
      <dgm:prSet/>
      <dgm:spPr/>
      <dgm:t>
        <a:bodyPr/>
        <a:lstStyle/>
        <a:p>
          <a:endParaRPr lang="en-US"/>
        </a:p>
      </dgm:t>
    </dgm:pt>
    <dgm:pt modelId="{E61BE4FA-BF82-4AA0-A58E-3E6AE3A5DCBD}" type="sibTrans" cxnId="{BBE9B9A4-1B8D-4A8D-9E9F-FF26AA83CFDA}">
      <dgm:prSet/>
      <dgm:spPr/>
      <dgm:t>
        <a:bodyPr/>
        <a:lstStyle/>
        <a:p>
          <a:endParaRPr lang="en-US"/>
        </a:p>
      </dgm:t>
    </dgm:pt>
    <dgm:pt modelId="{14948F78-F85F-4A23-ACCF-83E2C16C31A1}" type="pres">
      <dgm:prSet presAssocID="{BDEE165D-A851-4215-8A49-2DDA98239908}" presName="vert0" presStyleCnt="0">
        <dgm:presLayoutVars>
          <dgm:dir/>
          <dgm:animOne val="branch"/>
          <dgm:animLvl val="lvl"/>
        </dgm:presLayoutVars>
      </dgm:prSet>
      <dgm:spPr/>
    </dgm:pt>
    <dgm:pt modelId="{A8BD1975-7E88-49C6-88E2-D1199AA74361}" type="pres">
      <dgm:prSet presAssocID="{4F4433AF-960F-446E-AFC1-1E440D09959C}" presName="thickLine" presStyleLbl="alignNode1" presStyleIdx="0" presStyleCnt="3"/>
      <dgm:spPr/>
    </dgm:pt>
    <dgm:pt modelId="{AD2A4FCB-DF4C-4F5C-A1DF-ED639EDF26C4}" type="pres">
      <dgm:prSet presAssocID="{4F4433AF-960F-446E-AFC1-1E440D09959C}" presName="horz1" presStyleCnt="0"/>
      <dgm:spPr/>
    </dgm:pt>
    <dgm:pt modelId="{B343B1B4-2752-417A-B5AE-64EFB2C23CE1}" type="pres">
      <dgm:prSet presAssocID="{4F4433AF-960F-446E-AFC1-1E440D09959C}" presName="tx1" presStyleLbl="revTx" presStyleIdx="0" presStyleCnt="3"/>
      <dgm:spPr/>
    </dgm:pt>
    <dgm:pt modelId="{43316B39-CD6C-422B-A531-54DD1F71821D}" type="pres">
      <dgm:prSet presAssocID="{4F4433AF-960F-446E-AFC1-1E440D09959C}" presName="vert1" presStyleCnt="0"/>
      <dgm:spPr/>
    </dgm:pt>
    <dgm:pt modelId="{4CFE0548-46C6-4AB6-BBC2-67227CAF038E}" type="pres">
      <dgm:prSet presAssocID="{8B787308-9D2E-4063-88BA-7F65D66A4C07}" presName="thickLine" presStyleLbl="alignNode1" presStyleIdx="1" presStyleCnt="3"/>
      <dgm:spPr/>
    </dgm:pt>
    <dgm:pt modelId="{D5C14207-FBDB-4D78-92DE-703799C9BD6D}" type="pres">
      <dgm:prSet presAssocID="{8B787308-9D2E-4063-88BA-7F65D66A4C07}" presName="horz1" presStyleCnt="0"/>
      <dgm:spPr/>
    </dgm:pt>
    <dgm:pt modelId="{656D4FE3-DA69-418D-A9F1-82C7C1A880D7}" type="pres">
      <dgm:prSet presAssocID="{8B787308-9D2E-4063-88BA-7F65D66A4C07}" presName="tx1" presStyleLbl="revTx" presStyleIdx="1" presStyleCnt="3"/>
      <dgm:spPr/>
    </dgm:pt>
    <dgm:pt modelId="{95698605-C70D-4B15-BE28-8A88B618D017}" type="pres">
      <dgm:prSet presAssocID="{8B787308-9D2E-4063-88BA-7F65D66A4C07}" presName="vert1" presStyleCnt="0"/>
      <dgm:spPr/>
    </dgm:pt>
    <dgm:pt modelId="{205379B3-2922-45EE-B291-BAAA73623E0B}" type="pres">
      <dgm:prSet presAssocID="{E3E6563B-187E-478D-86A6-BB490F0FEB06}" presName="thickLine" presStyleLbl="alignNode1" presStyleIdx="2" presStyleCnt="3"/>
      <dgm:spPr/>
    </dgm:pt>
    <dgm:pt modelId="{DF2C5F5A-0CE1-4A05-BEED-BDB6B90D70A1}" type="pres">
      <dgm:prSet presAssocID="{E3E6563B-187E-478D-86A6-BB490F0FEB06}" presName="horz1" presStyleCnt="0"/>
      <dgm:spPr/>
    </dgm:pt>
    <dgm:pt modelId="{57EDD389-7041-4D97-8C26-EE3A4A688325}" type="pres">
      <dgm:prSet presAssocID="{E3E6563B-187E-478D-86A6-BB490F0FEB06}" presName="tx1" presStyleLbl="revTx" presStyleIdx="2" presStyleCnt="3"/>
      <dgm:spPr/>
    </dgm:pt>
    <dgm:pt modelId="{0CECFF23-2B6A-4A61-B1D1-7133BD92FE0D}" type="pres">
      <dgm:prSet presAssocID="{E3E6563B-187E-478D-86A6-BB490F0FEB06}" presName="vert1" presStyleCnt="0"/>
      <dgm:spPr/>
    </dgm:pt>
  </dgm:ptLst>
  <dgm:cxnLst>
    <dgm:cxn modelId="{A3684D34-5488-499C-916C-0B463F45BA70}" srcId="{BDEE165D-A851-4215-8A49-2DDA98239908}" destId="{4F4433AF-960F-446E-AFC1-1E440D09959C}" srcOrd="0" destOrd="0" parTransId="{9EFA74C0-A01A-4A16-91CB-2D7B3264FB83}" sibTransId="{FF9A9A54-1F43-4745-91F9-811398E1DD18}"/>
    <dgm:cxn modelId="{2D30FE47-3E3E-40EE-B3D6-9407FC8232EA}" type="presOf" srcId="{E3E6563B-187E-478D-86A6-BB490F0FEB06}" destId="{57EDD389-7041-4D97-8C26-EE3A4A688325}" srcOrd="0" destOrd="0" presId="urn:microsoft.com/office/officeart/2008/layout/LinedList"/>
    <dgm:cxn modelId="{DD3EFB80-9FBD-4BF4-96B8-F008F20B2A10}" type="presOf" srcId="{8B787308-9D2E-4063-88BA-7F65D66A4C07}" destId="{656D4FE3-DA69-418D-A9F1-82C7C1A880D7}" srcOrd="0" destOrd="0" presId="urn:microsoft.com/office/officeart/2008/layout/LinedList"/>
    <dgm:cxn modelId="{2C8CF888-EEDA-4953-A58A-7E0F15ED3656}" type="presOf" srcId="{BDEE165D-A851-4215-8A49-2DDA98239908}" destId="{14948F78-F85F-4A23-ACCF-83E2C16C31A1}" srcOrd="0" destOrd="0" presId="urn:microsoft.com/office/officeart/2008/layout/LinedList"/>
    <dgm:cxn modelId="{BBE9B9A4-1B8D-4A8D-9E9F-FF26AA83CFDA}" srcId="{BDEE165D-A851-4215-8A49-2DDA98239908}" destId="{E3E6563B-187E-478D-86A6-BB490F0FEB06}" srcOrd="2" destOrd="0" parTransId="{4486E3A5-4C51-43D9-9543-3C0E28E38E65}" sibTransId="{E61BE4FA-BF82-4AA0-A58E-3E6AE3A5DCBD}"/>
    <dgm:cxn modelId="{86ED68B7-5AAC-4FC7-9935-5192F1EF01A6}" type="presOf" srcId="{4F4433AF-960F-446E-AFC1-1E440D09959C}" destId="{B343B1B4-2752-417A-B5AE-64EFB2C23CE1}" srcOrd="0" destOrd="0" presId="urn:microsoft.com/office/officeart/2008/layout/LinedList"/>
    <dgm:cxn modelId="{C21528BD-DE3E-40EC-BF51-053C3AB71A59}" srcId="{BDEE165D-A851-4215-8A49-2DDA98239908}" destId="{8B787308-9D2E-4063-88BA-7F65D66A4C07}" srcOrd="1" destOrd="0" parTransId="{C159B548-0E26-4A07-9E31-08460A4773EB}" sibTransId="{7D7201FC-A984-4944-98A5-F0C4E7F3172C}"/>
    <dgm:cxn modelId="{8F02F8A9-BFF6-4948-A8EC-D0F92370DA88}" type="presParOf" srcId="{14948F78-F85F-4A23-ACCF-83E2C16C31A1}" destId="{A8BD1975-7E88-49C6-88E2-D1199AA74361}" srcOrd="0" destOrd="0" presId="urn:microsoft.com/office/officeart/2008/layout/LinedList"/>
    <dgm:cxn modelId="{986E38B6-3C1E-4921-AA90-15C90D1CC8CB}" type="presParOf" srcId="{14948F78-F85F-4A23-ACCF-83E2C16C31A1}" destId="{AD2A4FCB-DF4C-4F5C-A1DF-ED639EDF26C4}" srcOrd="1" destOrd="0" presId="urn:microsoft.com/office/officeart/2008/layout/LinedList"/>
    <dgm:cxn modelId="{7E9084FE-C4EE-494E-AFB7-D19386EAB3C1}" type="presParOf" srcId="{AD2A4FCB-DF4C-4F5C-A1DF-ED639EDF26C4}" destId="{B343B1B4-2752-417A-B5AE-64EFB2C23CE1}" srcOrd="0" destOrd="0" presId="urn:microsoft.com/office/officeart/2008/layout/LinedList"/>
    <dgm:cxn modelId="{CF0E0B79-8242-49BC-9C6E-97EFF99083EA}" type="presParOf" srcId="{AD2A4FCB-DF4C-4F5C-A1DF-ED639EDF26C4}" destId="{43316B39-CD6C-422B-A531-54DD1F71821D}" srcOrd="1" destOrd="0" presId="urn:microsoft.com/office/officeart/2008/layout/LinedList"/>
    <dgm:cxn modelId="{6E5205FE-0CEE-4DD8-B4FC-340B93D94D2E}" type="presParOf" srcId="{14948F78-F85F-4A23-ACCF-83E2C16C31A1}" destId="{4CFE0548-46C6-4AB6-BBC2-67227CAF038E}" srcOrd="2" destOrd="0" presId="urn:microsoft.com/office/officeart/2008/layout/LinedList"/>
    <dgm:cxn modelId="{65986BBE-EB14-4145-8B28-18C07D990F30}" type="presParOf" srcId="{14948F78-F85F-4A23-ACCF-83E2C16C31A1}" destId="{D5C14207-FBDB-4D78-92DE-703799C9BD6D}" srcOrd="3" destOrd="0" presId="urn:microsoft.com/office/officeart/2008/layout/LinedList"/>
    <dgm:cxn modelId="{34F819B9-E60A-4953-843A-1D3549974996}" type="presParOf" srcId="{D5C14207-FBDB-4D78-92DE-703799C9BD6D}" destId="{656D4FE3-DA69-418D-A9F1-82C7C1A880D7}" srcOrd="0" destOrd="0" presId="urn:microsoft.com/office/officeart/2008/layout/LinedList"/>
    <dgm:cxn modelId="{72F2081D-4173-45D1-A86F-30155AF6AABB}" type="presParOf" srcId="{D5C14207-FBDB-4D78-92DE-703799C9BD6D}" destId="{95698605-C70D-4B15-BE28-8A88B618D017}" srcOrd="1" destOrd="0" presId="urn:microsoft.com/office/officeart/2008/layout/LinedList"/>
    <dgm:cxn modelId="{A64D6770-DF26-4BD2-922B-FE12B24011B8}" type="presParOf" srcId="{14948F78-F85F-4A23-ACCF-83E2C16C31A1}" destId="{205379B3-2922-45EE-B291-BAAA73623E0B}" srcOrd="4" destOrd="0" presId="urn:microsoft.com/office/officeart/2008/layout/LinedList"/>
    <dgm:cxn modelId="{D47FACF7-6F02-4717-91B1-F929FFD8EF6A}" type="presParOf" srcId="{14948F78-F85F-4A23-ACCF-83E2C16C31A1}" destId="{DF2C5F5A-0CE1-4A05-BEED-BDB6B90D70A1}" srcOrd="5" destOrd="0" presId="urn:microsoft.com/office/officeart/2008/layout/LinedList"/>
    <dgm:cxn modelId="{2F2970D8-6007-4BC9-A49D-6A2A1F00DD73}" type="presParOf" srcId="{DF2C5F5A-0CE1-4A05-BEED-BDB6B90D70A1}" destId="{57EDD389-7041-4D97-8C26-EE3A4A688325}" srcOrd="0" destOrd="0" presId="urn:microsoft.com/office/officeart/2008/layout/LinedList"/>
    <dgm:cxn modelId="{3CD985D1-5FA2-4D1F-B0F6-33F23FAA2C7B}" type="presParOf" srcId="{DF2C5F5A-0CE1-4A05-BEED-BDB6B90D70A1}" destId="{0CECFF23-2B6A-4A61-B1D1-7133BD92FE0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1419D-AEB3-4C35-9B8D-16F13DABA69B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4CCAE-4BA8-4574-A4A8-3F2BE24BF37B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1689-0A85-40CF-AB7B-CAC17681D999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To understand the main concepts of thematic analysis</a:t>
          </a:r>
          <a:endParaRPr lang="en-US" sz="2000" kern="1200" dirty="0"/>
        </a:p>
      </dsp:txBody>
      <dsp:txXfrm>
        <a:off x="1538745" y="3127461"/>
        <a:ext cx="3600000" cy="720000"/>
      </dsp:txXfrm>
    </dsp:sp>
    <dsp:sp modelId="{02EEA137-8E03-485D-BD38-0C6D6568667F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2F11-D892-4D4B-B217-CDE36B6A9633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125DF-0DAC-4918-8614-3ED41CE94677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To be able to thematically analyse research data</a:t>
          </a:r>
          <a:endParaRPr lang="en-US" sz="2000" kern="1200"/>
        </a:p>
      </dsp:txBody>
      <dsp:txXfrm>
        <a:off x="5768745" y="3127461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Familiarising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B1A2F7-046E-4988-B226-5656657D9BA6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Read</a:t>
          </a:r>
        </a:p>
      </dsp:txBody>
      <dsp:txXfrm>
        <a:off x="0" y="4923307"/>
        <a:ext cx="1567259" cy="646181"/>
      </dsp:txXfrm>
    </dsp:sp>
    <dsp:sp modelId="{A1AFD166-6642-42DD-909F-30183958F945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Read actively, analytically and critically (read data as data)</a:t>
          </a:r>
        </a:p>
      </dsp:txBody>
      <dsp:txXfrm>
        <a:off x="1567259" y="4923307"/>
        <a:ext cx="4701778" cy="646181"/>
      </dsp:txXfrm>
    </dsp:sp>
    <dsp:sp modelId="{AB48158A-27F5-423F-B06B-5359A82F5180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122808"/>
                <a:satOff val="-5368"/>
                <a:lumOff val="14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122808"/>
                <a:satOff val="-5368"/>
                <a:lumOff val="14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122808"/>
                <a:satOff val="-5368"/>
                <a:lumOff val="14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122808"/>
              <a:satOff val="-5368"/>
              <a:lumOff val="14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</a:t>
          </a:r>
        </a:p>
      </dsp:txBody>
      <dsp:txXfrm rot="-10800000">
        <a:off x="0" y="3939173"/>
        <a:ext cx="1567259" cy="645987"/>
      </dsp:txXfrm>
    </dsp:sp>
    <dsp:sp modelId="{44DD4B05-912C-4588-BDA1-DB1BFDC2723A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Do this for all data items</a:t>
          </a:r>
        </a:p>
      </dsp:txBody>
      <dsp:txXfrm>
        <a:off x="1567259" y="3939173"/>
        <a:ext cx="4701778" cy="645987"/>
      </dsp:txXfrm>
    </dsp:sp>
    <dsp:sp modelId="{DAC0CC52-7BA4-4E1B-AC04-8BF8584C3E8D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245616"/>
                <a:satOff val="-10737"/>
                <a:lumOff val="29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245616"/>
                <a:satOff val="-10737"/>
                <a:lumOff val="29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245616"/>
                <a:satOff val="-10737"/>
                <a:lumOff val="29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245616"/>
              <a:satOff val="-10737"/>
              <a:lumOff val="29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Try</a:t>
          </a:r>
        </a:p>
      </dsp:txBody>
      <dsp:txXfrm rot="-10800000">
        <a:off x="0" y="2955038"/>
        <a:ext cx="1567259" cy="645987"/>
      </dsp:txXfrm>
    </dsp:sp>
    <dsp:sp modelId="{22989442-A21B-4B7D-85C4-A51F398E08DB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Try to be as inclusive as possible</a:t>
          </a:r>
        </a:p>
      </dsp:txBody>
      <dsp:txXfrm>
        <a:off x="1567259" y="2955038"/>
        <a:ext cx="4701778" cy="645987"/>
      </dsp:txXfrm>
    </dsp:sp>
    <dsp:sp modelId="{35BE7EA1-A3F0-4A1E-8954-F03DDDAB6205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368424"/>
                <a:satOff val="-16105"/>
                <a:lumOff val="43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368424"/>
                <a:satOff val="-16105"/>
                <a:lumOff val="43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368424"/>
                <a:satOff val="-16105"/>
                <a:lumOff val="43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368424"/>
              <a:satOff val="-16105"/>
              <a:lumOff val="43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Note</a:t>
          </a:r>
        </a:p>
      </dsp:txBody>
      <dsp:txXfrm rot="-10800000">
        <a:off x="0" y="1970904"/>
        <a:ext cx="1567259" cy="645987"/>
      </dsp:txXfrm>
    </dsp:sp>
    <dsp:sp modelId="{2805376D-2736-4072-95A5-207CE1283166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Note items of interest</a:t>
          </a:r>
        </a:p>
      </dsp:txBody>
      <dsp:txXfrm>
        <a:off x="1567259" y="1970904"/>
        <a:ext cx="4701778" cy="645987"/>
      </dsp:txXfrm>
    </dsp:sp>
    <dsp:sp modelId="{7CB44C7C-19CF-45CA-AC25-708F4F0AF5EA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245616"/>
                <a:satOff val="-10737"/>
                <a:lumOff val="29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245616"/>
                <a:satOff val="-10737"/>
                <a:lumOff val="29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245616"/>
                <a:satOff val="-10737"/>
                <a:lumOff val="29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245616"/>
              <a:satOff val="-10737"/>
              <a:lumOff val="29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Read through</a:t>
          </a:r>
        </a:p>
      </dsp:txBody>
      <dsp:txXfrm rot="-10800000">
        <a:off x="0" y="986770"/>
        <a:ext cx="1567259" cy="645987"/>
      </dsp:txXfrm>
    </dsp:sp>
    <dsp:sp modelId="{51C0C1BC-EBAD-4E10-A15C-9485FF5DCACC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Read through each data item individually</a:t>
          </a:r>
        </a:p>
      </dsp:txBody>
      <dsp:txXfrm>
        <a:off x="1567259" y="986770"/>
        <a:ext cx="4701778" cy="645987"/>
      </dsp:txXfrm>
    </dsp:sp>
    <dsp:sp modelId="{6BBBDF76-D4F1-4EE5-96F0-D0A8909E2562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122808"/>
                <a:satOff val="-5368"/>
                <a:lumOff val="14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122808"/>
                <a:satOff val="-5368"/>
                <a:lumOff val="14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122808"/>
                <a:satOff val="-5368"/>
                <a:lumOff val="14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122808"/>
              <a:satOff val="-5368"/>
              <a:lumOff val="14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Transcribe</a:t>
          </a:r>
        </a:p>
      </dsp:txBody>
      <dsp:txXfrm rot="-10800000">
        <a:off x="0" y="2635"/>
        <a:ext cx="1567259" cy="645987"/>
      </dsp:txXfrm>
    </dsp:sp>
    <dsp:sp modelId="{C4F2A783-56FF-48DB-8460-81ABD7166316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Transcribe your recording</a:t>
          </a:r>
        </a:p>
      </dsp:txBody>
      <dsp:txXfrm>
        <a:off x="1567259" y="2635"/>
        <a:ext cx="4701778" cy="6459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EB3355-D58F-4EC2-B653-D58581038C0B}">
      <dsp:nvSpPr>
        <dsp:cNvPr id="0" name=""/>
        <dsp:cNvSpPr/>
      </dsp:nvSpPr>
      <dsp:spPr>
        <a:xfrm>
          <a:off x="0" y="272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7EC3C3-0CA3-41C2-B364-4F3F0257318D}">
      <dsp:nvSpPr>
        <dsp:cNvPr id="0" name=""/>
        <dsp:cNvSpPr/>
      </dsp:nvSpPr>
      <dsp:spPr>
        <a:xfrm>
          <a:off x="0" y="2720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Code on the transcripts</a:t>
          </a:r>
          <a:endParaRPr lang="en-US" sz="5200" kern="1200" dirty="0"/>
        </a:p>
      </dsp:txBody>
      <dsp:txXfrm>
        <a:off x="0" y="2720"/>
        <a:ext cx="6269038" cy="1855561"/>
      </dsp:txXfrm>
    </dsp:sp>
    <dsp:sp modelId="{174EB5C3-C01D-4CBC-8482-E750C1B597F0}">
      <dsp:nvSpPr>
        <dsp:cNvPr id="0" name=""/>
        <dsp:cNvSpPr/>
      </dsp:nvSpPr>
      <dsp:spPr>
        <a:xfrm>
          <a:off x="0" y="1858281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C0DF4A-0E45-4C2C-9AB3-1125138B63D6}">
      <dsp:nvSpPr>
        <dsp:cNvPr id="0" name=""/>
        <dsp:cNvSpPr/>
      </dsp:nvSpPr>
      <dsp:spPr>
        <a:xfrm>
          <a:off x="0" y="1858281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Cutting and pasting into a word file</a:t>
          </a:r>
          <a:endParaRPr lang="en-US" sz="5200" kern="1200"/>
        </a:p>
      </dsp:txBody>
      <dsp:txXfrm>
        <a:off x="0" y="1858281"/>
        <a:ext cx="6269038" cy="1855561"/>
      </dsp:txXfrm>
    </dsp:sp>
    <dsp:sp modelId="{7CFE9EA5-2E04-4E4E-BC72-A736A88AE472}">
      <dsp:nvSpPr>
        <dsp:cNvPr id="0" name=""/>
        <dsp:cNvSpPr/>
      </dsp:nvSpPr>
      <dsp:spPr>
        <a:xfrm>
          <a:off x="0" y="3713843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E0D312-7D0D-45D1-A2E6-284929247FAA}">
      <dsp:nvSpPr>
        <dsp:cNvPr id="0" name=""/>
        <dsp:cNvSpPr/>
      </dsp:nvSpPr>
      <dsp:spPr>
        <a:xfrm>
          <a:off x="0" y="3713843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Computer software</a:t>
          </a:r>
          <a:endParaRPr lang="en-US" sz="5200" kern="1200"/>
        </a:p>
      </dsp:txBody>
      <dsp:txXfrm>
        <a:off x="0" y="3713843"/>
        <a:ext cx="6269038" cy="18555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92E103-5203-403C-9EF0-6210D6CE4D17}">
      <dsp:nvSpPr>
        <dsp:cNvPr id="0" name=""/>
        <dsp:cNvSpPr/>
      </dsp:nvSpPr>
      <dsp:spPr>
        <a:xfrm>
          <a:off x="0" y="2447"/>
          <a:ext cx="6588691" cy="1240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E5A4FF-E2BC-4F50-A26C-C49E71E507BD}">
      <dsp:nvSpPr>
        <dsp:cNvPr id="0" name=""/>
        <dsp:cNvSpPr/>
      </dsp:nvSpPr>
      <dsp:spPr>
        <a:xfrm>
          <a:off x="375217" y="281534"/>
          <a:ext cx="682214" cy="6822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ECDA8-AD0B-48C1-B6E8-96135C292C15}">
      <dsp:nvSpPr>
        <dsp:cNvPr id="0" name=""/>
        <dsp:cNvSpPr/>
      </dsp:nvSpPr>
      <dsp:spPr>
        <a:xfrm>
          <a:off x="1432649" y="2447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name or label</a:t>
          </a:r>
        </a:p>
      </dsp:txBody>
      <dsp:txXfrm>
        <a:off x="1432649" y="2447"/>
        <a:ext cx="5156041" cy="1240389"/>
      </dsp:txXfrm>
    </dsp:sp>
    <dsp:sp modelId="{1FAAE8EE-2CBD-4654-B124-1D27D83B3D63}">
      <dsp:nvSpPr>
        <dsp:cNvPr id="0" name=""/>
        <dsp:cNvSpPr/>
      </dsp:nvSpPr>
      <dsp:spPr>
        <a:xfrm>
          <a:off x="0" y="1552933"/>
          <a:ext cx="6588691" cy="12403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31E7A-A6E1-47E7-8782-58FCB9741E0C}">
      <dsp:nvSpPr>
        <dsp:cNvPr id="0" name=""/>
        <dsp:cNvSpPr/>
      </dsp:nvSpPr>
      <dsp:spPr>
        <a:xfrm>
          <a:off x="375217" y="1832021"/>
          <a:ext cx="682214" cy="6822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DBF4A-F2D6-4E25-9F52-90F501DB996F}">
      <dsp:nvSpPr>
        <dsp:cNvPr id="0" name=""/>
        <dsp:cNvSpPr/>
      </dsp:nvSpPr>
      <dsp:spPr>
        <a:xfrm>
          <a:off x="1432649" y="1552933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definition/description of the theme</a:t>
          </a:r>
        </a:p>
      </dsp:txBody>
      <dsp:txXfrm>
        <a:off x="1432649" y="1552933"/>
        <a:ext cx="5156041" cy="1240389"/>
      </dsp:txXfrm>
    </dsp:sp>
    <dsp:sp modelId="{45DB5588-F198-468A-9730-5EDC771D1CDF}">
      <dsp:nvSpPr>
        <dsp:cNvPr id="0" name=""/>
        <dsp:cNvSpPr/>
      </dsp:nvSpPr>
      <dsp:spPr>
        <a:xfrm>
          <a:off x="0" y="3103420"/>
          <a:ext cx="6588691" cy="1240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C78F4C-1642-4A44-8A4C-E772DFC31C76}">
      <dsp:nvSpPr>
        <dsp:cNvPr id="0" name=""/>
        <dsp:cNvSpPr/>
      </dsp:nvSpPr>
      <dsp:spPr>
        <a:xfrm>
          <a:off x="375217" y="3382507"/>
          <a:ext cx="682214" cy="6822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A89E1-199A-47D9-BB64-3D7470EE8AD0}">
      <dsp:nvSpPr>
        <dsp:cNvPr id="0" name=""/>
        <dsp:cNvSpPr/>
      </dsp:nvSpPr>
      <dsp:spPr>
        <a:xfrm>
          <a:off x="1432649" y="3103420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Refine the specifics of each theme and the overall story of your analysis</a:t>
          </a:r>
        </a:p>
      </dsp:txBody>
      <dsp:txXfrm>
        <a:off x="1432649" y="3103420"/>
        <a:ext cx="5156041" cy="1240389"/>
      </dsp:txXfrm>
    </dsp:sp>
    <dsp:sp modelId="{970428B1-FAA0-480C-8787-BBEB93F98E02}">
      <dsp:nvSpPr>
        <dsp:cNvPr id="0" name=""/>
        <dsp:cNvSpPr/>
      </dsp:nvSpPr>
      <dsp:spPr>
        <a:xfrm>
          <a:off x="0" y="4653906"/>
          <a:ext cx="6588691" cy="1240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06FABB-6A7D-4ED7-92AB-55632D69FA32}">
      <dsp:nvSpPr>
        <dsp:cNvPr id="0" name=""/>
        <dsp:cNvSpPr/>
      </dsp:nvSpPr>
      <dsp:spPr>
        <a:xfrm>
          <a:off x="375217" y="4932994"/>
          <a:ext cx="682214" cy="6822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1DBAD-3548-40CD-81F0-A4D047A77D26}">
      <dsp:nvSpPr>
        <dsp:cNvPr id="0" name=""/>
        <dsp:cNvSpPr/>
      </dsp:nvSpPr>
      <dsp:spPr>
        <a:xfrm>
          <a:off x="1432649" y="4653906"/>
          <a:ext cx="2964910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1" kern="1200" dirty="0"/>
            <a:t>How many themes are enough (or too many)? </a:t>
          </a:r>
          <a:endParaRPr lang="en-US" sz="2200" kern="1200" dirty="0"/>
        </a:p>
      </dsp:txBody>
      <dsp:txXfrm>
        <a:off x="1432649" y="4653906"/>
        <a:ext cx="2964910" cy="1240389"/>
      </dsp:txXfrm>
    </dsp:sp>
    <dsp:sp modelId="{C6D8DBC7-4EE5-4888-881F-010C3E542D20}">
      <dsp:nvSpPr>
        <dsp:cNvPr id="0" name=""/>
        <dsp:cNvSpPr/>
      </dsp:nvSpPr>
      <dsp:spPr>
        <a:xfrm>
          <a:off x="4397560" y="4653906"/>
          <a:ext cx="2191130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4397560" y="4653906"/>
        <a:ext cx="2191130" cy="12403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929E3-B62F-43AB-9549-E28C8090AB51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A5CC6CD-251A-4832-B5BF-A5E45F10D4A1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Overarching theme has:</a:t>
          </a:r>
          <a:endParaRPr lang="en-US" sz="4000" kern="1200"/>
        </a:p>
      </dsp:txBody>
      <dsp:txXfrm>
        <a:off x="0" y="0"/>
        <a:ext cx="6269038" cy="1393031"/>
      </dsp:txXfrm>
    </dsp:sp>
    <dsp:sp modelId="{73733E06-64CC-4CD2-BE28-30E3199B3445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6883A32-CEDD-4538-896E-FB9488A518A3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 name</a:t>
          </a:r>
          <a:endParaRPr lang="en-US" sz="4000" kern="1200"/>
        </a:p>
      </dsp:txBody>
      <dsp:txXfrm>
        <a:off x="0" y="1393031"/>
        <a:ext cx="6269038" cy="1393031"/>
      </dsp:txXfrm>
    </dsp:sp>
    <dsp:sp modelId="{E1688F24-F17B-46FB-B01E-58B00C3E7642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0C3AE85-7C78-44C2-ADCF-F12212B9E7DA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 central organising concept</a:t>
          </a:r>
          <a:endParaRPr lang="en-US" sz="4000" kern="1200"/>
        </a:p>
      </dsp:txBody>
      <dsp:txXfrm>
        <a:off x="0" y="2786062"/>
        <a:ext cx="6269038" cy="1393031"/>
      </dsp:txXfrm>
    </dsp:sp>
    <dsp:sp modelId="{EEEC3E63-40EE-479F-BBFE-DC210F7ADE6B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1919AFA-1B8E-4051-9101-6757443D4AE3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Description</a:t>
          </a:r>
          <a:endParaRPr lang="en-US" sz="4000" kern="1200"/>
        </a:p>
      </dsp:txBody>
      <dsp:txXfrm>
        <a:off x="0" y="4179093"/>
        <a:ext cx="6269038" cy="13930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CBA16-1D35-489D-BF96-CD3E2E71C312}">
      <dsp:nvSpPr>
        <dsp:cNvPr id="0" name=""/>
        <dsp:cNvSpPr/>
      </dsp:nvSpPr>
      <dsp:spPr>
        <a:xfrm>
          <a:off x="0" y="680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485F03-914C-4237-B4DA-C4FCB5FBBF6D}">
      <dsp:nvSpPr>
        <dsp:cNvPr id="0" name=""/>
        <dsp:cNvSpPr/>
      </dsp:nvSpPr>
      <dsp:spPr>
        <a:xfrm>
          <a:off x="0" y="68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Final chance for analysis!</a:t>
          </a:r>
          <a:endParaRPr lang="en-US" sz="2200" kern="1200"/>
        </a:p>
      </dsp:txBody>
      <dsp:txXfrm>
        <a:off x="0" y="680"/>
        <a:ext cx="6269038" cy="795823"/>
      </dsp:txXfrm>
    </dsp:sp>
    <dsp:sp modelId="{151E16DC-ACDC-4749-B8E8-EC67DF2C4755}">
      <dsp:nvSpPr>
        <dsp:cNvPr id="0" name=""/>
        <dsp:cNvSpPr/>
      </dsp:nvSpPr>
      <dsp:spPr>
        <a:xfrm>
          <a:off x="0" y="796503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168907"/>
                <a:satOff val="2224"/>
                <a:lumOff val="133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168907"/>
                <a:satOff val="2224"/>
                <a:lumOff val="133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168907"/>
                <a:satOff val="2224"/>
                <a:lumOff val="133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168907"/>
              <a:satOff val="2224"/>
              <a:lumOff val="1331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5872C2B-AC9B-4631-903C-7355BC454977}">
      <dsp:nvSpPr>
        <dsp:cNvPr id="0" name=""/>
        <dsp:cNvSpPr/>
      </dsp:nvSpPr>
      <dsp:spPr>
        <a:xfrm>
          <a:off x="0" y="796503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Analysis consists of analytic commentary, data extracts and themes</a:t>
          </a:r>
          <a:endParaRPr lang="en-US" sz="2200" kern="1200" dirty="0"/>
        </a:p>
      </dsp:txBody>
      <dsp:txXfrm>
        <a:off x="0" y="796503"/>
        <a:ext cx="6269038" cy="795823"/>
      </dsp:txXfrm>
    </dsp:sp>
    <dsp:sp modelId="{3DC8F5CA-C25F-4550-8941-6FAE703EE469}">
      <dsp:nvSpPr>
        <dsp:cNvPr id="0" name=""/>
        <dsp:cNvSpPr/>
      </dsp:nvSpPr>
      <dsp:spPr>
        <a:xfrm>
          <a:off x="0" y="1592327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337813"/>
                <a:satOff val="4447"/>
                <a:lumOff val="266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37813"/>
                <a:satOff val="4447"/>
                <a:lumOff val="266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37813"/>
                <a:satOff val="4447"/>
                <a:lumOff val="266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337813"/>
              <a:satOff val="4447"/>
              <a:lumOff val="2663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BD0349-D40D-4261-88F3-8A23E0F85FB6}">
      <dsp:nvSpPr>
        <dsp:cNvPr id="0" name=""/>
        <dsp:cNvSpPr/>
      </dsp:nvSpPr>
      <dsp:spPr>
        <a:xfrm>
          <a:off x="0" y="159232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Decide on the order in which to present your themes</a:t>
          </a:r>
          <a:endParaRPr lang="en-US" sz="2200" kern="1200"/>
        </a:p>
      </dsp:txBody>
      <dsp:txXfrm>
        <a:off x="0" y="1592327"/>
        <a:ext cx="6269038" cy="795823"/>
      </dsp:txXfrm>
    </dsp:sp>
    <dsp:sp modelId="{1DD13A1B-7657-4591-A094-510658DDBD11}">
      <dsp:nvSpPr>
        <dsp:cNvPr id="0" name=""/>
        <dsp:cNvSpPr/>
      </dsp:nvSpPr>
      <dsp:spPr>
        <a:xfrm>
          <a:off x="0" y="2388150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506720"/>
                <a:satOff val="6671"/>
                <a:lumOff val="399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06720"/>
                <a:satOff val="6671"/>
                <a:lumOff val="399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06720"/>
                <a:satOff val="6671"/>
                <a:lumOff val="399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506720"/>
              <a:satOff val="6671"/>
              <a:lumOff val="3995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BA8589-E065-456D-84B2-6916EFAFB78A}">
      <dsp:nvSpPr>
        <dsp:cNvPr id="0" name=""/>
        <dsp:cNvSpPr/>
      </dsp:nvSpPr>
      <dsp:spPr>
        <a:xfrm>
          <a:off x="0" y="238815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Select vivid and compelling examples of data to illustrate each theme</a:t>
          </a:r>
          <a:endParaRPr lang="en-US" sz="2200" kern="1200"/>
        </a:p>
      </dsp:txBody>
      <dsp:txXfrm>
        <a:off x="0" y="2388150"/>
        <a:ext cx="6269038" cy="795823"/>
      </dsp:txXfrm>
    </dsp:sp>
    <dsp:sp modelId="{890DD4BF-2BC5-44AC-ADEB-A417CC913535}">
      <dsp:nvSpPr>
        <dsp:cNvPr id="0" name=""/>
        <dsp:cNvSpPr/>
      </dsp:nvSpPr>
      <dsp:spPr>
        <a:xfrm>
          <a:off x="0" y="3183974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506720"/>
                <a:satOff val="6671"/>
                <a:lumOff val="399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06720"/>
                <a:satOff val="6671"/>
                <a:lumOff val="399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06720"/>
                <a:satOff val="6671"/>
                <a:lumOff val="399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506720"/>
              <a:satOff val="6671"/>
              <a:lumOff val="3995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EA5B73D-2794-432B-8D1B-4DDD6AE5D0C9}">
      <dsp:nvSpPr>
        <dsp:cNvPr id="0" name=""/>
        <dsp:cNvSpPr/>
      </dsp:nvSpPr>
      <dsp:spPr>
        <a:xfrm>
          <a:off x="0" y="3183974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Final analysis of selected examples (if using data analytically to further your analysis)</a:t>
          </a:r>
          <a:endParaRPr lang="en-US" sz="2200" kern="1200"/>
        </a:p>
      </dsp:txBody>
      <dsp:txXfrm>
        <a:off x="0" y="3183974"/>
        <a:ext cx="6269038" cy="795823"/>
      </dsp:txXfrm>
    </dsp:sp>
    <dsp:sp modelId="{DC21019A-E9EA-410E-8079-8B8C16235202}">
      <dsp:nvSpPr>
        <dsp:cNvPr id="0" name=""/>
        <dsp:cNvSpPr/>
      </dsp:nvSpPr>
      <dsp:spPr>
        <a:xfrm>
          <a:off x="0" y="3979797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337813"/>
                <a:satOff val="4447"/>
                <a:lumOff val="266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37813"/>
                <a:satOff val="4447"/>
                <a:lumOff val="266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37813"/>
                <a:satOff val="4447"/>
                <a:lumOff val="266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337813"/>
              <a:satOff val="4447"/>
              <a:lumOff val="2663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638450E-DBA6-4829-8504-460698CD183F}">
      <dsp:nvSpPr>
        <dsp:cNvPr id="0" name=""/>
        <dsp:cNvSpPr/>
      </dsp:nvSpPr>
      <dsp:spPr>
        <a:xfrm>
          <a:off x="0" y="397979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Relate analysis to research question and the literature (and the wider context)</a:t>
          </a:r>
          <a:endParaRPr lang="en-US" sz="2200" kern="1200"/>
        </a:p>
      </dsp:txBody>
      <dsp:txXfrm>
        <a:off x="0" y="3979797"/>
        <a:ext cx="6269038" cy="795823"/>
      </dsp:txXfrm>
    </dsp:sp>
    <dsp:sp modelId="{5E2FABC8-022C-4097-A796-E15080915D9C}">
      <dsp:nvSpPr>
        <dsp:cNvPr id="0" name=""/>
        <dsp:cNvSpPr/>
      </dsp:nvSpPr>
      <dsp:spPr>
        <a:xfrm>
          <a:off x="0" y="4775621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168907"/>
                <a:satOff val="2224"/>
                <a:lumOff val="133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168907"/>
                <a:satOff val="2224"/>
                <a:lumOff val="133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168907"/>
                <a:satOff val="2224"/>
                <a:lumOff val="133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168907"/>
              <a:satOff val="2224"/>
              <a:lumOff val="1331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A3F1D9-29AE-4883-AD2A-6FBC0D5B9739}">
      <dsp:nvSpPr>
        <dsp:cNvPr id="0" name=""/>
        <dsp:cNvSpPr/>
      </dsp:nvSpPr>
      <dsp:spPr>
        <a:xfrm>
          <a:off x="0" y="4775621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(Still) be prepared to let things go</a:t>
          </a:r>
          <a:endParaRPr lang="en-US" sz="2200" kern="1200"/>
        </a:p>
      </dsp:txBody>
      <dsp:txXfrm>
        <a:off x="0" y="4775621"/>
        <a:ext cx="6269038" cy="79582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2E342-0E47-4C78-BFF7-1D064B9BBDF7}">
      <dsp:nvSpPr>
        <dsp:cNvPr id="0" name=""/>
        <dsp:cNvSpPr/>
      </dsp:nvSpPr>
      <dsp:spPr>
        <a:xfrm>
          <a:off x="3481828" y="867828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98785" y="910051"/>
        <a:ext cx="34974" cy="6994"/>
      </dsp:txXfrm>
    </dsp:sp>
    <dsp:sp modelId="{B0EA9156-899C-4741-9288-3344BB0F9D06}">
      <dsp:nvSpPr>
        <dsp:cNvPr id="0" name=""/>
        <dsp:cNvSpPr/>
      </dsp:nvSpPr>
      <dsp:spPr>
        <a:xfrm>
          <a:off x="442374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Fails to address the research question</a:t>
          </a:r>
          <a:endParaRPr lang="en-US" sz="1600" kern="1200"/>
        </a:p>
      </dsp:txBody>
      <dsp:txXfrm>
        <a:off x="442374" y="1172"/>
        <a:ext cx="3041253" cy="1824752"/>
      </dsp:txXfrm>
    </dsp:sp>
    <dsp:sp modelId="{983A43E1-9041-40D7-9731-4B1E8F9510E8}">
      <dsp:nvSpPr>
        <dsp:cNvPr id="0" name=""/>
        <dsp:cNvSpPr/>
      </dsp:nvSpPr>
      <dsp:spPr>
        <a:xfrm>
          <a:off x="7222570" y="867828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39527" y="910051"/>
        <a:ext cx="34974" cy="6994"/>
      </dsp:txXfrm>
    </dsp:sp>
    <dsp:sp modelId="{9D55507A-07B1-425D-94AE-FA0BAD9DA23E}">
      <dsp:nvSpPr>
        <dsp:cNvPr id="0" name=""/>
        <dsp:cNvSpPr/>
      </dsp:nvSpPr>
      <dsp:spPr>
        <a:xfrm>
          <a:off x="4183116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Weak or unconvincing analysis: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Too many or too few themes 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Too much overlap between themes or themes are unrelated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Themes are vague, not internally consistent or coherent</a:t>
          </a:r>
          <a:endParaRPr lang="en-US" sz="1200" kern="1200"/>
        </a:p>
      </dsp:txBody>
      <dsp:txXfrm>
        <a:off x="4183116" y="1172"/>
        <a:ext cx="3041253" cy="1824752"/>
      </dsp:txXfrm>
    </dsp:sp>
    <dsp:sp modelId="{3696C1F5-FC1E-46AB-943D-2A8EB7918413}">
      <dsp:nvSpPr>
        <dsp:cNvPr id="0" name=""/>
        <dsp:cNvSpPr/>
      </dsp:nvSpPr>
      <dsp:spPr>
        <a:xfrm>
          <a:off x="1963001" y="1824124"/>
          <a:ext cx="7481484" cy="668888"/>
        </a:xfrm>
        <a:custGeom>
          <a:avLst/>
          <a:gdLst/>
          <a:ahLst/>
          <a:cxnLst/>
          <a:rect l="0" t="0" r="0" b="0"/>
          <a:pathLst>
            <a:path>
              <a:moveTo>
                <a:pt x="7481484" y="0"/>
              </a:moveTo>
              <a:lnTo>
                <a:pt x="7481484" y="351544"/>
              </a:lnTo>
              <a:lnTo>
                <a:pt x="0" y="351544"/>
              </a:lnTo>
              <a:lnTo>
                <a:pt x="0" y="66888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15890" y="2155071"/>
        <a:ext cx="375705" cy="6994"/>
      </dsp:txXfrm>
    </dsp:sp>
    <dsp:sp modelId="{76978C6F-749E-47CB-99AB-2A66F5A8F2F6}">
      <dsp:nvSpPr>
        <dsp:cNvPr id="0" name=""/>
        <dsp:cNvSpPr/>
      </dsp:nvSpPr>
      <dsp:spPr>
        <a:xfrm>
          <a:off x="7923858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Analysis fails to provide a rich or ‘thick’ description of the data</a:t>
          </a:r>
          <a:endParaRPr lang="en-US" sz="1600" kern="1200"/>
        </a:p>
      </dsp:txBody>
      <dsp:txXfrm>
        <a:off x="7923858" y="1172"/>
        <a:ext cx="3041253" cy="1824752"/>
      </dsp:txXfrm>
    </dsp:sp>
    <dsp:sp modelId="{226E14B1-22CF-4C7A-92CA-A5B03C57E9A4}">
      <dsp:nvSpPr>
        <dsp:cNvPr id="0" name=""/>
        <dsp:cNvSpPr/>
      </dsp:nvSpPr>
      <dsp:spPr>
        <a:xfrm>
          <a:off x="3481828" y="3392069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98785" y="3434291"/>
        <a:ext cx="34974" cy="6994"/>
      </dsp:txXfrm>
    </dsp:sp>
    <dsp:sp modelId="{D7E1DA81-BFB2-4F57-8A93-C3C7B98CC271}">
      <dsp:nvSpPr>
        <dsp:cNvPr id="0" name=""/>
        <dsp:cNvSpPr/>
      </dsp:nvSpPr>
      <dsp:spPr>
        <a:xfrm>
          <a:off x="442374" y="2525413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No analytic work has been carried out: Using data collection questions as themes</a:t>
          </a:r>
          <a:endParaRPr lang="en-US" sz="1600" kern="1200"/>
        </a:p>
      </dsp:txBody>
      <dsp:txXfrm>
        <a:off x="442374" y="2525413"/>
        <a:ext cx="3041253" cy="1824752"/>
      </dsp:txXfrm>
    </dsp:sp>
    <dsp:sp modelId="{1CF2BB03-82F5-41D1-A231-BEA15B624A50}">
      <dsp:nvSpPr>
        <dsp:cNvPr id="0" name=""/>
        <dsp:cNvSpPr/>
      </dsp:nvSpPr>
      <dsp:spPr>
        <a:xfrm>
          <a:off x="4183116" y="2525413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 dirty="0"/>
            <a:t>The data are interpreted in a social vacuum</a:t>
          </a:r>
          <a:endParaRPr lang="en-US" sz="1600" kern="1200" dirty="0"/>
        </a:p>
      </dsp:txBody>
      <dsp:txXfrm>
        <a:off x="4183116" y="2525413"/>
        <a:ext cx="3041253" cy="18247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27060-A8CB-4D3A-9EE3-3871035B799C}">
      <dsp:nvSpPr>
        <dsp:cNvPr id="0" name=""/>
        <dsp:cNvSpPr/>
      </dsp:nvSpPr>
      <dsp:spPr>
        <a:xfrm>
          <a:off x="292996" y="2982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Mismatch between data and analytic claims  </a:t>
          </a:r>
          <a:endParaRPr lang="en-US" sz="2500" kern="1200" dirty="0"/>
        </a:p>
      </dsp:txBody>
      <dsp:txXfrm>
        <a:off x="292996" y="2982"/>
        <a:ext cx="2703641" cy="1622184"/>
      </dsp:txXfrm>
    </dsp:sp>
    <dsp:sp modelId="{09AAB6E8-9102-4F04-94EA-3E3E50B76E6C}">
      <dsp:nvSpPr>
        <dsp:cNvPr id="0" name=""/>
        <dsp:cNvSpPr/>
      </dsp:nvSpPr>
      <dsp:spPr>
        <a:xfrm>
          <a:off x="3267002" y="2982"/>
          <a:ext cx="2703641" cy="162218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Too few or too many data  </a:t>
          </a:r>
          <a:endParaRPr lang="en-US" sz="2500" kern="1200"/>
        </a:p>
      </dsp:txBody>
      <dsp:txXfrm>
        <a:off x="3267002" y="2982"/>
        <a:ext cx="2703641" cy="1622184"/>
      </dsp:txXfrm>
    </dsp:sp>
    <dsp:sp modelId="{9C9A3313-5DCC-4D03-B544-C9944F8B7B30}">
      <dsp:nvSpPr>
        <dsp:cNvPr id="0" name=""/>
        <dsp:cNvSpPr/>
      </dsp:nvSpPr>
      <dsp:spPr>
        <a:xfrm>
          <a:off x="292996" y="1895531"/>
          <a:ext cx="2703641" cy="16221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Paraphrasing not analysing </a:t>
          </a:r>
          <a:endParaRPr lang="en-US" sz="2500" kern="1200"/>
        </a:p>
      </dsp:txBody>
      <dsp:txXfrm>
        <a:off x="292996" y="1895531"/>
        <a:ext cx="2703641" cy="1622184"/>
      </dsp:txXfrm>
    </dsp:sp>
    <dsp:sp modelId="{C31540A5-89A2-42AF-B8E9-6D82064EB63F}">
      <dsp:nvSpPr>
        <dsp:cNvPr id="0" name=""/>
        <dsp:cNvSpPr/>
      </dsp:nvSpPr>
      <dsp:spPr>
        <a:xfrm>
          <a:off x="3267002" y="1895531"/>
          <a:ext cx="2703641" cy="16221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Failure to consider other possible interpretations</a:t>
          </a:r>
          <a:endParaRPr lang="en-US" sz="2500" kern="1200"/>
        </a:p>
      </dsp:txBody>
      <dsp:txXfrm>
        <a:off x="3267002" y="1895531"/>
        <a:ext cx="2703641" cy="1622184"/>
      </dsp:txXfrm>
    </dsp:sp>
    <dsp:sp modelId="{54899E43-A93C-4307-8199-47F1F1DE3B7D}">
      <dsp:nvSpPr>
        <dsp:cNvPr id="0" name=""/>
        <dsp:cNvSpPr/>
      </dsp:nvSpPr>
      <dsp:spPr>
        <a:xfrm>
          <a:off x="292996" y="3788080"/>
          <a:ext cx="2703641" cy="162218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Arguing with the data</a:t>
          </a:r>
          <a:endParaRPr lang="en-US" sz="2500" kern="1200"/>
        </a:p>
      </dsp:txBody>
      <dsp:txXfrm>
        <a:off x="292996" y="3788080"/>
        <a:ext cx="2703641" cy="1622184"/>
      </dsp:txXfrm>
    </dsp:sp>
    <dsp:sp modelId="{96887D80-2D6D-4368-8CF5-5568EDA3EF83}">
      <dsp:nvSpPr>
        <dsp:cNvPr id="0" name=""/>
        <dsp:cNvSpPr/>
      </dsp:nvSpPr>
      <dsp:spPr>
        <a:xfrm>
          <a:off x="3267002" y="3788080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Contradictory analysis and theoretical frameworks </a:t>
          </a:r>
          <a:endParaRPr lang="en-US" sz="2500" kern="1200"/>
        </a:p>
      </dsp:txBody>
      <dsp:txXfrm>
        <a:off x="3267002" y="3788080"/>
        <a:ext cx="2703641" cy="16221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58F4C-2998-4C99-973C-4E701CB36B7B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2FE344-5326-4BC8-B900-96FC5108D168}">
      <dsp:nvSpPr>
        <dsp:cNvPr id="0" name=""/>
        <dsp:cNvSpPr/>
      </dsp:nvSpPr>
      <dsp:spPr>
        <a:xfrm>
          <a:off x="0" y="0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 good balance between analytic narrative and data extracts (roughly half and half)</a:t>
          </a:r>
          <a:endParaRPr lang="en-US" sz="1900" kern="1200" dirty="0"/>
        </a:p>
      </dsp:txBody>
      <dsp:txXfrm>
        <a:off x="0" y="0"/>
        <a:ext cx="6269038" cy="696515"/>
      </dsp:txXfrm>
    </dsp:sp>
    <dsp:sp modelId="{D72B0809-E298-48A8-8AFE-6C9D9D86016C}">
      <dsp:nvSpPr>
        <dsp:cNvPr id="0" name=""/>
        <dsp:cNvSpPr/>
      </dsp:nvSpPr>
      <dsp:spPr>
        <a:xfrm>
          <a:off x="0" y="696515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38752"/>
                <a:satOff val="739"/>
                <a:lumOff val="32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38752"/>
                <a:satOff val="739"/>
                <a:lumOff val="32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38752"/>
                <a:satOff val="739"/>
                <a:lumOff val="32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38752"/>
              <a:satOff val="739"/>
              <a:lumOff val="32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0D2A0B-1938-4AA0-B71B-9957B8C9A618}">
      <dsp:nvSpPr>
        <dsp:cNvPr id="0" name=""/>
        <dsp:cNvSpPr/>
      </dsp:nvSpPr>
      <dsp:spPr>
        <a:xfrm>
          <a:off x="0" y="696515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analytical commentary provides original and novel insights into the meaning of the data</a:t>
          </a:r>
          <a:endParaRPr lang="en-US" sz="1900" kern="1200"/>
        </a:p>
      </dsp:txBody>
      <dsp:txXfrm>
        <a:off x="0" y="696515"/>
        <a:ext cx="6269038" cy="696515"/>
      </dsp:txXfrm>
    </dsp:sp>
    <dsp:sp modelId="{882563B4-76F3-44F9-A565-9FB30805AA7D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77504"/>
                <a:satOff val="1479"/>
                <a:lumOff val="65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77504"/>
                <a:satOff val="1479"/>
                <a:lumOff val="65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77504"/>
                <a:satOff val="1479"/>
                <a:lumOff val="65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77504"/>
              <a:satOff val="1479"/>
              <a:lumOff val="653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B1B9BE-11F5-45E5-BEF2-DEF254C9A0A2}">
      <dsp:nvSpPr>
        <dsp:cNvPr id="0" name=""/>
        <dsp:cNvSpPr/>
      </dsp:nvSpPr>
      <dsp:spPr>
        <a:xfrm>
          <a:off x="0" y="1393031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a good fit between the data and analytic claims</a:t>
          </a:r>
          <a:endParaRPr lang="en-US" sz="1900" kern="1200"/>
        </a:p>
      </dsp:txBody>
      <dsp:txXfrm>
        <a:off x="0" y="1393031"/>
        <a:ext cx="6269038" cy="696515"/>
      </dsp:txXfrm>
    </dsp:sp>
    <dsp:sp modelId="{9E607B00-E657-462F-B256-0211F356BC80}">
      <dsp:nvSpPr>
        <dsp:cNvPr id="0" name=""/>
        <dsp:cNvSpPr/>
      </dsp:nvSpPr>
      <dsp:spPr>
        <a:xfrm>
          <a:off x="0" y="2089546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16256"/>
                <a:satOff val="2218"/>
                <a:lumOff val="97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16256"/>
                <a:satOff val="2218"/>
                <a:lumOff val="97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16256"/>
                <a:satOff val="2218"/>
                <a:lumOff val="97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16256"/>
              <a:satOff val="2218"/>
              <a:lumOff val="979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F68805-BF53-449F-848A-2DA009E5F68C}">
      <dsp:nvSpPr>
        <dsp:cNvPr id="0" name=""/>
        <dsp:cNvSpPr/>
      </dsp:nvSpPr>
      <dsp:spPr>
        <a:xfrm>
          <a:off x="0" y="2089546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theme has a clear central organizing concept and is distinctive</a:t>
          </a:r>
          <a:endParaRPr lang="en-US" sz="1900" kern="1200"/>
        </a:p>
      </dsp:txBody>
      <dsp:txXfrm>
        <a:off x="0" y="2089546"/>
        <a:ext cx="6269038" cy="696515"/>
      </dsp:txXfrm>
    </dsp:sp>
    <dsp:sp modelId="{23CCC798-BEE7-4B81-8151-29888357F292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55008"/>
                <a:satOff val="2957"/>
                <a:lumOff val="130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55008"/>
                <a:satOff val="2957"/>
                <a:lumOff val="130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55008"/>
                <a:satOff val="2957"/>
                <a:lumOff val="130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55008"/>
              <a:satOff val="2957"/>
              <a:lumOff val="1306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DC2E07-E43C-4763-BD08-25DD7764A1E0}">
      <dsp:nvSpPr>
        <dsp:cNvPr id="0" name=""/>
        <dsp:cNvSpPr/>
      </dsp:nvSpPr>
      <dsp:spPr>
        <a:xfrm>
          <a:off x="0" y="2786062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appropriate number of themes are presented</a:t>
          </a:r>
          <a:endParaRPr lang="en-US" sz="1900" kern="1200"/>
        </a:p>
      </dsp:txBody>
      <dsp:txXfrm>
        <a:off x="0" y="2786062"/>
        <a:ext cx="6269038" cy="696515"/>
      </dsp:txXfrm>
    </dsp:sp>
    <dsp:sp modelId="{F6A3A437-1DF6-4152-86AA-2B20D5691022}">
      <dsp:nvSpPr>
        <dsp:cNvPr id="0" name=""/>
        <dsp:cNvSpPr/>
      </dsp:nvSpPr>
      <dsp:spPr>
        <a:xfrm>
          <a:off x="0" y="3482578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93760"/>
                <a:satOff val="3696"/>
                <a:lumOff val="163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93760"/>
                <a:satOff val="3696"/>
                <a:lumOff val="163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93760"/>
                <a:satOff val="3696"/>
                <a:lumOff val="163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93760"/>
              <a:satOff val="3696"/>
              <a:lumOff val="1632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073291-E0D3-4F91-8FD9-BA95F3FADA06}">
      <dsp:nvSpPr>
        <dsp:cNvPr id="0" name=""/>
        <dsp:cNvSpPr/>
      </dsp:nvSpPr>
      <dsp:spPr>
        <a:xfrm>
          <a:off x="0" y="3482578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theme is discussed in sufficient depth and detail</a:t>
          </a:r>
          <a:endParaRPr lang="en-US" sz="1900" kern="1200"/>
        </a:p>
      </dsp:txBody>
      <dsp:txXfrm>
        <a:off x="0" y="3482578"/>
        <a:ext cx="6269038" cy="696515"/>
      </dsp:txXfrm>
    </dsp:sp>
    <dsp:sp modelId="{92C54127-AE2C-46F5-B51D-23EBE2F6B135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232512"/>
                <a:satOff val="4436"/>
                <a:lumOff val="195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232512"/>
                <a:satOff val="4436"/>
                <a:lumOff val="195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232512"/>
                <a:satOff val="4436"/>
                <a:lumOff val="195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232512"/>
              <a:satOff val="4436"/>
              <a:lumOff val="195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FBE1BD-C551-4C0B-9867-2CFA48A2E7FC}">
      <dsp:nvSpPr>
        <dsp:cNvPr id="0" name=""/>
        <dsp:cNvSpPr/>
      </dsp:nvSpPr>
      <dsp:spPr>
        <a:xfrm>
          <a:off x="0" y="4179093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themes work </a:t>
          </a:r>
          <a:r>
            <a:rPr lang="en-GB" sz="1900" i="1" kern="1200" dirty="0"/>
            <a:t>together</a:t>
          </a:r>
          <a:endParaRPr lang="en-US" sz="1900" kern="1200" dirty="0"/>
        </a:p>
      </dsp:txBody>
      <dsp:txXfrm>
        <a:off x="0" y="4179093"/>
        <a:ext cx="6269038" cy="696515"/>
      </dsp:txXfrm>
    </dsp:sp>
    <dsp:sp modelId="{2C7D8650-5B41-4F2A-AAF8-583C7C813D47}">
      <dsp:nvSpPr>
        <dsp:cNvPr id="0" name=""/>
        <dsp:cNvSpPr/>
      </dsp:nvSpPr>
      <dsp:spPr>
        <a:xfrm>
          <a:off x="0" y="4875609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271263"/>
                <a:satOff val="5175"/>
                <a:lumOff val="2285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271263"/>
                <a:satOff val="5175"/>
                <a:lumOff val="2285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271263"/>
                <a:satOff val="5175"/>
                <a:lumOff val="2285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271263"/>
              <a:satOff val="5175"/>
              <a:lumOff val="2285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A53169-B753-423A-9E87-95D3FF6662FE}">
      <dsp:nvSpPr>
        <dsp:cNvPr id="0" name=""/>
        <dsp:cNvSpPr/>
      </dsp:nvSpPr>
      <dsp:spPr>
        <a:xfrm>
          <a:off x="0" y="4875609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analytic claims fit with the overall theoretical position of the analysis and are consistent</a:t>
          </a:r>
          <a:endParaRPr lang="en-US" sz="1900" kern="1200" dirty="0"/>
        </a:p>
      </dsp:txBody>
      <dsp:txXfrm>
        <a:off x="0" y="4875609"/>
        <a:ext cx="6269038" cy="69651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9A9-3A44-4D02-90D8-1C13FE1C1931}">
      <dsp:nvSpPr>
        <dsp:cNvPr id="0" name=""/>
        <dsp:cNvSpPr/>
      </dsp:nvSpPr>
      <dsp:spPr>
        <a:xfrm>
          <a:off x="0" y="680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A965AE7-7406-42D2-980B-21B8BCBAE8EF}">
      <dsp:nvSpPr>
        <dsp:cNvPr id="0" name=""/>
        <dsp:cNvSpPr/>
      </dsp:nvSpPr>
      <dsp:spPr>
        <a:xfrm>
          <a:off x="0" y="68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is descriptive </a:t>
          </a:r>
          <a:r>
            <a:rPr lang="en-GB" sz="1900" i="1" kern="1200"/>
            <a:t>and</a:t>
          </a:r>
          <a:r>
            <a:rPr lang="en-GB" sz="1900" kern="1200"/>
            <a:t> interpretative</a:t>
          </a:r>
          <a:endParaRPr lang="en-US" sz="1900" kern="1200"/>
        </a:p>
      </dsp:txBody>
      <dsp:txXfrm>
        <a:off x="0" y="680"/>
        <a:ext cx="6269038" cy="795823"/>
      </dsp:txXfrm>
    </dsp:sp>
    <dsp:sp modelId="{AE752DEB-E3A9-46B3-B35C-033335398A3F}">
      <dsp:nvSpPr>
        <dsp:cNvPr id="0" name=""/>
        <dsp:cNvSpPr/>
      </dsp:nvSpPr>
      <dsp:spPr>
        <a:xfrm>
          <a:off x="0" y="796503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7682B8D-A5A8-49D1-938B-8B54EC919C6B}">
      <dsp:nvSpPr>
        <dsp:cNvPr id="0" name=""/>
        <dsp:cNvSpPr/>
      </dsp:nvSpPr>
      <dsp:spPr>
        <a:xfrm>
          <a:off x="0" y="796503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provides a critical analysis of the assumptions underpinning the data and the implications of the data</a:t>
          </a:r>
          <a:endParaRPr lang="en-US" sz="1900" kern="1200"/>
        </a:p>
      </dsp:txBody>
      <dsp:txXfrm>
        <a:off x="0" y="796503"/>
        <a:ext cx="6269038" cy="795823"/>
      </dsp:txXfrm>
    </dsp:sp>
    <dsp:sp modelId="{4804320B-BCD2-4D27-98EE-A9E176E0CB37}">
      <dsp:nvSpPr>
        <dsp:cNvPr id="0" name=""/>
        <dsp:cNvSpPr/>
      </dsp:nvSpPr>
      <dsp:spPr>
        <a:xfrm>
          <a:off x="0" y="1592327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18C5EC6-B776-4855-B76E-E05C31BB0CAE}">
      <dsp:nvSpPr>
        <dsp:cNvPr id="0" name=""/>
        <dsp:cNvSpPr/>
      </dsp:nvSpPr>
      <dsp:spPr>
        <a:xfrm>
          <a:off x="0" y="159232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data is located in the wider social context</a:t>
          </a:r>
          <a:endParaRPr lang="en-US" sz="1900" kern="1200"/>
        </a:p>
      </dsp:txBody>
      <dsp:txXfrm>
        <a:off x="0" y="1592327"/>
        <a:ext cx="6269038" cy="795823"/>
      </dsp:txXfrm>
    </dsp:sp>
    <dsp:sp modelId="{6A954E70-1375-4A08-B8F4-5C5E1C31C29A}">
      <dsp:nvSpPr>
        <dsp:cNvPr id="0" name=""/>
        <dsp:cNvSpPr/>
      </dsp:nvSpPr>
      <dsp:spPr>
        <a:xfrm>
          <a:off x="0" y="2388150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32428DF-C76B-42E8-A15F-5375D5245F28}">
      <dsp:nvSpPr>
        <dsp:cNvPr id="0" name=""/>
        <dsp:cNvSpPr/>
      </dsp:nvSpPr>
      <dsp:spPr>
        <a:xfrm>
          <a:off x="0" y="238815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strong evidence of a systematic and thorough analytic process</a:t>
          </a:r>
          <a:endParaRPr lang="en-US" sz="1900" kern="1200"/>
        </a:p>
      </dsp:txBody>
      <dsp:txXfrm>
        <a:off x="0" y="2388150"/>
        <a:ext cx="6269038" cy="795823"/>
      </dsp:txXfrm>
    </dsp:sp>
    <dsp:sp modelId="{C9A80AD7-9CC1-4E89-8D35-373889E1D4EC}">
      <dsp:nvSpPr>
        <dsp:cNvPr id="0" name=""/>
        <dsp:cNvSpPr/>
      </dsp:nvSpPr>
      <dsp:spPr>
        <a:xfrm>
          <a:off x="0" y="3183974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D189E7C-C553-4C3D-97D8-115FB6CDE3AB}">
      <dsp:nvSpPr>
        <dsp:cNvPr id="0" name=""/>
        <dsp:cNvSpPr/>
      </dsp:nvSpPr>
      <dsp:spPr>
        <a:xfrm>
          <a:off x="0" y="3183974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captures some of the different ‘stories’ in the data and considers other plausible interpretations of the data</a:t>
          </a:r>
          <a:endParaRPr lang="en-US" sz="1900" kern="1200"/>
        </a:p>
      </dsp:txBody>
      <dsp:txXfrm>
        <a:off x="0" y="3183974"/>
        <a:ext cx="6269038" cy="795823"/>
      </dsp:txXfrm>
    </dsp:sp>
    <dsp:sp modelId="{0C1971F6-4A4A-4CD7-95C0-F10705950583}">
      <dsp:nvSpPr>
        <dsp:cNvPr id="0" name=""/>
        <dsp:cNvSpPr/>
      </dsp:nvSpPr>
      <dsp:spPr>
        <a:xfrm>
          <a:off x="0" y="3979797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6EC19D4-E6A1-4BCE-915E-80F724B4DAA5}">
      <dsp:nvSpPr>
        <dsp:cNvPr id="0" name=""/>
        <dsp:cNvSpPr/>
      </dsp:nvSpPr>
      <dsp:spPr>
        <a:xfrm>
          <a:off x="0" y="397979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explains why the data are interesting and significant or important in relation to the research question</a:t>
          </a:r>
          <a:endParaRPr lang="en-US" sz="1900" kern="1200"/>
        </a:p>
      </dsp:txBody>
      <dsp:txXfrm>
        <a:off x="0" y="3979797"/>
        <a:ext cx="6269038" cy="795823"/>
      </dsp:txXfrm>
    </dsp:sp>
    <dsp:sp modelId="{8232CF1D-0B6D-4483-A5EE-249A5D80FAD1}">
      <dsp:nvSpPr>
        <dsp:cNvPr id="0" name=""/>
        <dsp:cNvSpPr/>
      </dsp:nvSpPr>
      <dsp:spPr>
        <a:xfrm>
          <a:off x="0" y="4775621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9F2240A-1FDE-43A2-BAD2-2BCF78283DC6}">
      <dsp:nvSpPr>
        <dsp:cNvPr id="0" name=""/>
        <dsp:cNvSpPr/>
      </dsp:nvSpPr>
      <dsp:spPr>
        <a:xfrm>
          <a:off x="0" y="4775621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makes an argument</a:t>
          </a:r>
          <a:endParaRPr lang="en-US" sz="1900" kern="1200"/>
        </a:p>
      </dsp:txBody>
      <dsp:txXfrm>
        <a:off x="0" y="4775621"/>
        <a:ext cx="6269038" cy="7958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A8AB3-03D4-40C2-BA0E-6B532A121E75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8E5AE-BF20-483F-8601-6CE813EFEA23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Flexible – can be used across a range of research questions, theoretical frameworks, types of data, large and small data sets</a:t>
          </a:r>
          <a:endParaRPr lang="en-US" sz="2300" kern="1200"/>
        </a:p>
      </dsp:txBody>
      <dsp:txXfrm>
        <a:off x="0" y="0"/>
        <a:ext cx="6269038" cy="1393031"/>
      </dsp:txXfrm>
    </dsp:sp>
    <dsp:sp modelId="{65615D06-5461-4213-BE2C-26AADE14A57F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solidFill>
          <a:schemeClr val="accent2">
            <a:shade val="80000"/>
            <a:hueOff val="-160472"/>
            <a:satOff val="3389"/>
            <a:lumOff val="9027"/>
            <a:alphaOff val="0"/>
          </a:schemeClr>
        </a:solidFill>
        <a:ln w="12700" cap="flat" cmpd="sng" algn="ctr">
          <a:solidFill>
            <a:schemeClr val="accent2">
              <a:shade val="80000"/>
              <a:hueOff val="-160472"/>
              <a:satOff val="3389"/>
              <a:lumOff val="90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C09C3-543C-4C17-AE93-FFEECBA81526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Relatively easy and quick to learn and do – less labour intensive than other methods</a:t>
          </a:r>
          <a:endParaRPr lang="en-US" sz="2300" kern="1200"/>
        </a:p>
      </dsp:txBody>
      <dsp:txXfrm>
        <a:off x="0" y="1393031"/>
        <a:ext cx="6269038" cy="1393031"/>
      </dsp:txXfrm>
    </dsp:sp>
    <dsp:sp modelId="{AF9BC1E6-410B-489E-9704-8A60920125E4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solidFill>
          <a:schemeClr val="accent2">
            <a:shade val="80000"/>
            <a:hueOff val="-320943"/>
            <a:satOff val="6777"/>
            <a:lumOff val="18054"/>
            <a:alphaOff val="0"/>
          </a:schemeClr>
        </a:solidFill>
        <a:ln w="12700" cap="flat" cmpd="sng" algn="ctr">
          <a:solidFill>
            <a:schemeClr val="accent2">
              <a:shade val="80000"/>
              <a:hueOff val="-320943"/>
              <a:satOff val="6777"/>
              <a:lumOff val="180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D64DC-B4BF-4946-8523-5EBB52A33717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Accessible to researchers with little or no experience – a good ‘starter’ method</a:t>
          </a:r>
          <a:endParaRPr lang="en-US" sz="2300" kern="1200"/>
        </a:p>
      </dsp:txBody>
      <dsp:txXfrm>
        <a:off x="0" y="2786062"/>
        <a:ext cx="6269038" cy="1393031"/>
      </dsp:txXfrm>
    </dsp:sp>
    <dsp:sp modelId="{C01341D2-07C6-46D7-BDE3-9274AE92D61A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solidFill>
          <a:schemeClr val="accent2">
            <a:shade val="80000"/>
            <a:hueOff val="-481415"/>
            <a:satOff val="10166"/>
            <a:lumOff val="27081"/>
            <a:alphaOff val="0"/>
          </a:schemeClr>
        </a:solidFill>
        <a:ln w="12700" cap="flat" cmpd="sng" algn="ctr">
          <a:solidFill>
            <a:schemeClr val="accent2">
              <a:shade val="80000"/>
              <a:hueOff val="-481415"/>
              <a:satOff val="10166"/>
              <a:lumOff val="270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F3582-23A4-45DA-B45D-B577EF58180A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Results accessible to educated general public (for this reason, also a useful method for participatory approaches and policy-oriented research)</a:t>
          </a:r>
          <a:endParaRPr lang="en-US" sz="2300" kern="1200"/>
        </a:p>
      </dsp:txBody>
      <dsp:txXfrm>
        <a:off x="0" y="4179093"/>
        <a:ext cx="6269038" cy="139303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BD1975-7E88-49C6-88E2-D1199AA74361}">
      <dsp:nvSpPr>
        <dsp:cNvPr id="0" name=""/>
        <dsp:cNvSpPr/>
      </dsp:nvSpPr>
      <dsp:spPr>
        <a:xfrm>
          <a:off x="0" y="2720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343B1B4-2752-417A-B5AE-64EFB2C23CE1}">
      <dsp:nvSpPr>
        <dsp:cNvPr id="0" name=""/>
        <dsp:cNvSpPr/>
      </dsp:nvSpPr>
      <dsp:spPr>
        <a:xfrm>
          <a:off x="0" y="2720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Many disadvantages depend on poorly conducted analysis and inappropriate research questions, and misperceptions of TA as essentialist or atheoretical</a:t>
          </a:r>
          <a:endParaRPr lang="en-US" sz="2400" kern="1200"/>
        </a:p>
      </dsp:txBody>
      <dsp:txXfrm>
        <a:off x="0" y="2720"/>
        <a:ext cx="6269038" cy="1855561"/>
      </dsp:txXfrm>
    </dsp:sp>
    <dsp:sp modelId="{4CFE0548-46C6-4AB6-BBC2-67227CAF038E}">
      <dsp:nvSpPr>
        <dsp:cNvPr id="0" name=""/>
        <dsp:cNvSpPr/>
      </dsp:nvSpPr>
      <dsp:spPr>
        <a:xfrm>
          <a:off x="0" y="1858281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56D4FE3-DA69-418D-A9F1-82C7C1A880D7}">
      <dsp:nvSpPr>
        <dsp:cNvPr id="0" name=""/>
        <dsp:cNvSpPr/>
      </dsp:nvSpPr>
      <dsp:spPr>
        <a:xfrm>
          <a:off x="0" y="1858281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 sense of continuity and contradiction through an individual account (unlike NA and IPA), and the ‘voices’ of individual participants can get lost (esp. when working with larger data sets)</a:t>
          </a:r>
          <a:endParaRPr lang="en-US" sz="2400" kern="1200"/>
        </a:p>
      </dsp:txBody>
      <dsp:txXfrm>
        <a:off x="0" y="1858281"/>
        <a:ext cx="6269038" cy="1855561"/>
      </dsp:txXfrm>
    </dsp:sp>
    <dsp:sp modelId="{205379B3-2922-45EE-B291-BAAA73623E0B}">
      <dsp:nvSpPr>
        <dsp:cNvPr id="0" name=""/>
        <dsp:cNvSpPr/>
      </dsp:nvSpPr>
      <dsp:spPr>
        <a:xfrm>
          <a:off x="0" y="3713843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7EDD389-7041-4D97-8C26-EE3A4A688325}">
      <dsp:nvSpPr>
        <dsp:cNvPr id="0" name=""/>
        <dsp:cNvSpPr/>
      </dsp:nvSpPr>
      <dsp:spPr>
        <a:xfrm>
          <a:off x="0" y="3713843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Cannot make claims about language practice or the functionality of talk (unlike DA)</a:t>
          </a:r>
          <a:endParaRPr lang="en-US" sz="2400" kern="1200"/>
        </a:p>
      </dsp:txBody>
      <dsp:txXfrm>
        <a:off x="0" y="3713843"/>
        <a:ext cx="6269038" cy="18555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CCA6FA-A076-4C82-9455-2CBD562364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7320A-13BB-43BB-9FEA-CD3A1146A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50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93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514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9AC5BD-41AD-4C4A-A2EA-D5A33E0AA1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2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489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latin typeface="+mn-lt"/>
              </a:rPr>
              <a:t> </a:t>
            </a:r>
            <a:r>
              <a:rPr lang="en-GB" sz="1400" dirty="0"/>
              <a:t> </a:t>
            </a:r>
          </a:p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5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73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3EB744E-34D4-4824-B5E2-CFBB4401687A}" type="slidenum">
              <a:rPr lang="en-US" altLang="en-US" smtClean="0">
                <a:latin typeface="Times New Roman" pitchFamily="18" charset="0"/>
              </a:rPr>
              <a:pPr/>
              <a:t>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</a:rPr>
              <a:t> </a:t>
            </a:r>
          </a:p>
          <a:p>
            <a:pPr eaLnBrk="1" hangingPunct="1">
              <a:defRPr/>
            </a:pPr>
            <a:endParaRPr lang="en-GB" dirty="0">
              <a:latin typeface="+mn-lt"/>
            </a:endParaRP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336766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7859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sz="1200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3879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6422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</a:rPr>
              <a:t> </a:t>
            </a:r>
            <a:r>
              <a:rPr lang="en-GB" sz="1200" dirty="0"/>
              <a:t> </a:t>
            </a:r>
          </a:p>
          <a:p>
            <a:pPr>
              <a:defRPr/>
            </a:pPr>
            <a:endParaRPr lang="en-GB" dirty="0">
              <a:latin typeface="+mn-lt"/>
            </a:endParaRPr>
          </a:p>
          <a:p>
            <a:pPr>
              <a:defRPr/>
            </a:pPr>
            <a:endParaRPr lang="en-GB" dirty="0">
              <a:latin typeface="+mn-lt"/>
            </a:endParaRPr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xfrm flipH="1">
            <a:off x="6797676" y="9430543"/>
            <a:ext cx="45940" cy="49609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8A06E43-8490-4A64-B320-39F6C08D4085}" type="slidenum">
              <a:rPr lang="en-US" altLang="en-US" smtClean="0">
                <a:latin typeface="Times New Roman" pitchFamily="18" charset="0"/>
              </a:rPr>
              <a:pPr/>
              <a:t>11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97199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/>
              <a:t> </a:t>
            </a:r>
            <a:endParaRPr lang="en-GB" sz="1400" dirty="0">
              <a:latin typeface="+mn-lt"/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292B8F7-483A-4C11-B04F-0BE5A3B4AF13}" type="slidenum">
              <a:rPr lang="en-US" altLang="en-US" smtClean="0">
                <a:latin typeface="Times New Roman" pitchFamily="18" charset="0"/>
              </a:rPr>
              <a:pPr/>
              <a:t>12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92410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075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sz="1200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7092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4842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969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2833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xfrm>
            <a:off x="0" y="3085928"/>
            <a:ext cx="6797675" cy="684071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 </a:t>
            </a:r>
            <a:endParaRPr lang="en-GB" sz="1600" dirty="0">
              <a:latin typeface="+mn-lt"/>
            </a:endParaRP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6656A6-CB78-4E06-AD82-28ABBB610FDF}" type="slidenum">
              <a:rPr lang="en-US" altLang="en-US" smtClean="0">
                <a:latin typeface="Times New Roman" pitchFamily="18" charset="0"/>
              </a:rPr>
              <a:pPr/>
              <a:t>18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816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036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Use thematic maps/tables</a:t>
            </a:r>
          </a:p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Start to think about the relationship between themes – what’s the overall story?</a:t>
            </a:r>
          </a:p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Good themes are both distinctive </a:t>
            </a:r>
            <a:r>
              <a:rPr lang="en-GB" i="1" dirty="0">
                <a:solidFill>
                  <a:schemeClr val="bg1"/>
                </a:solidFill>
              </a:rPr>
              <a:t>and</a:t>
            </a:r>
            <a:r>
              <a:rPr lang="en-GB" dirty="0">
                <a:solidFill>
                  <a:schemeClr val="bg1"/>
                </a:solidFill>
              </a:rPr>
              <a:t> part of a larger whole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104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7687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94647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35641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7665402-8D65-412C-87CD-5B98016CA890}" type="slidenum">
              <a:rPr lang="en-US" altLang="en-US" smtClean="0">
                <a:latin typeface="Times New Roman" pitchFamily="18" charset="0"/>
              </a:rPr>
              <a:pPr/>
              <a:t>24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/>
            <a:r>
              <a:rPr lang="en-GB" sz="1100" dirty="0">
                <a:latin typeface="+mn-lt"/>
              </a:rPr>
              <a:t> </a:t>
            </a:r>
            <a:r>
              <a:rPr lang="en-GB" altLang="en-US" dirty="0"/>
              <a:t> </a:t>
            </a:r>
            <a:endParaRPr lang="en-US" altLang="en-US" dirty="0"/>
          </a:p>
          <a:p>
            <a:pPr eaLnBrk="1" hangingPunct="1">
              <a:defRPr/>
            </a:pPr>
            <a:endParaRPr lang="en-US" sz="1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3589808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66321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3EE365AC-F545-46DA-B398-129F5ED00030}" type="slidenum">
              <a:rPr lang="en-US" altLang="en-US" smtClean="0">
                <a:latin typeface="Times New Roman" pitchFamily="18" charset="0"/>
              </a:rPr>
              <a:pPr/>
              <a:t>26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1100" dirty="0">
                <a:latin typeface="+mn-lt"/>
              </a:rPr>
              <a:t>  </a:t>
            </a:r>
            <a:endParaRPr lang="en-US" sz="11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100" dirty="0"/>
          </a:p>
          <a:p>
            <a:pPr eaLnBrk="1" hangingPunct="1">
              <a:defRPr/>
            </a:pPr>
            <a:endParaRPr lang="en-GB" sz="1100" dirty="0">
              <a:latin typeface="+mn-lt"/>
            </a:endParaRPr>
          </a:p>
          <a:p>
            <a:pPr eaLnBrk="1" hangingPunct="1">
              <a:defRPr/>
            </a:pPr>
            <a:endParaRPr lang="en-GB" sz="1100" dirty="0">
              <a:latin typeface="+mn-lt"/>
            </a:endParaRP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3670246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 </a:t>
            </a: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F46C742-FE7D-4981-9CCD-B942EBFD97CD}" type="slidenum">
              <a:rPr lang="en-US" altLang="en-US" smtClean="0">
                <a:latin typeface="Times New Roman" pitchFamily="18" charset="0"/>
              </a:rPr>
              <a:pPr/>
              <a:t>27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42026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9169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11065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29870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4690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  </a:t>
            </a:r>
          </a:p>
          <a:p>
            <a:endParaRPr lang="en-GB" altLang="en-US" dirty="0"/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EA78D6B-15D6-43E8-99CE-AC575F656D93}" type="slidenum">
              <a:rPr lang="en-GB" altLang="en-US" smtClean="0">
                <a:latin typeface="Times New Roman" pitchFamily="18" charset="0"/>
              </a:rPr>
              <a:pPr/>
              <a:t>32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77678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76266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1400" dirty="0">
                <a:latin typeface="Verdana" pitchFamily="34" charset="0"/>
              </a:rPr>
              <a:t> </a:t>
            </a:r>
          </a:p>
          <a:p>
            <a:endParaRPr lang="en-GB" altLang="en-US" sz="1400" dirty="0">
              <a:latin typeface="Verdana" pitchFamily="34" charset="0"/>
            </a:endParaRPr>
          </a:p>
          <a:p>
            <a:endParaRPr lang="en-GB" altLang="en-US" sz="1600" dirty="0">
              <a:latin typeface="Verdana" pitchFamily="34" charset="0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D2DC5E1-6D5C-46BA-9B12-F746D8D40027}" type="slidenum">
              <a:rPr lang="en-US" altLang="en-US" smtClean="0">
                <a:latin typeface="Times New Roman" pitchFamily="18" charset="0"/>
              </a:rPr>
              <a:pPr/>
              <a:t>34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662763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>
                <a:latin typeface="Verdana" pitchFamily="34" charset="0"/>
              </a:rPr>
              <a:t> </a:t>
            </a:r>
            <a:endParaRPr lang="en-GB" altLang="en-US" sz="1200" dirty="0"/>
          </a:p>
          <a:p>
            <a:endParaRPr lang="en-GB" altLang="en-US" sz="1400" dirty="0">
              <a:latin typeface="Verdana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11520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 eaLnBrk="1" hangingPunct="1"/>
            <a:r>
              <a:rPr lang="en-GB" dirty="0">
                <a:latin typeface="+mn-lt"/>
              </a:rPr>
              <a:t> </a:t>
            </a:r>
            <a:r>
              <a:rPr lang="en-GB" altLang="en-US" sz="1100" dirty="0"/>
              <a:t> </a:t>
            </a:r>
          </a:p>
          <a:p>
            <a:pPr>
              <a:defRPr/>
            </a:pPr>
            <a:endParaRPr lang="en-GB" sz="1100" dirty="0">
              <a:latin typeface="+mn-lt"/>
            </a:endParaRPr>
          </a:p>
          <a:p>
            <a:pPr>
              <a:defRPr/>
            </a:pPr>
            <a:endParaRPr lang="en-GB" sz="1400" dirty="0">
              <a:latin typeface="Verdana" pitchFamily="34" charset="0"/>
            </a:endParaRPr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8B0F9BA-F4FD-4540-B17B-F72EFD6AEB43}" type="slidenum">
              <a:rPr lang="en-US" altLang="en-US" smtClean="0">
                <a:latin typeface="Times New Roman" pitchFamily="18" charset="0"/>
              </a:rPr>
              <a:pPr/>
              <a:t>36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821885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 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793D957F-3A04-4B9D-8650-5632625AF2E2}" type="slidenum">
              <a:rPr lang="en-US" altLang="en-US" smtClean="0">
                <a:latin typeface="Times New Roman" pitchFamily="18" charset="0"/>
              </a:rPr>
              <a:pPr/>
              <a:t>37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065862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2A36539-9164-4F0D-9F7C-EBFDC9CAB160}" type="slidenum">
              <a:rPr lang="en-US" altLang="en-US" smtClean="0">
                <a:latin typeface="Times New Roman" pitchFamily="18" charset="0"/>
              </a:rPr>
              <a:pPr/>
              <a:t>38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67278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043DB33-395B-44DB-A847-42694DBFE056}" type="slidenum">
              <a:rPr lang="en-US" altLang="en-US" smtClean="0">
                <a:latin typeface="Times New Roman" pitchFamily="18" charset="0"/>
              </a:rPr>
              <a:pPr/>
              <a:t>39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70613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>
          <a:xfrm>
            <a:off x="1094581" y="3961829"/>
            <a:ext cx="4985384" cy="446643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 </a:t>
            </a:r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241E2C1-0D54-41FB-B5C3-AE5D11662B64}" type="slidenum">
              <a:rPr lang="en-US" altLang="en-US" smtClean="0">
                <a:latin typeface="Times New Roman" pitchFamily="18" charset="0"/>
              </a:rPr>
              <a:pPr/>
              <a:t>40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468605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35183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B852E8-6CE6-457C-880A-4B315DB5A81A}" type="slidenum">
              <a:rPr lang="en-US" altLang="en-US" smtClean="0">
                <a:latin typeface="Times New Roman" pitchFamily="18" charset="0"/>
              </a:rPr>
              <a:pPr/>
              <a:t>42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marL="273799" indent="-273799" eaLnBrk="1" fontAlgn="auto" hangingPunct="1">
              <a:lnSpc>
                <a:spcPct val="80000"/>
              </a:lnSpc>
              <a:spcBef>
                <a:spcPts val="579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sz="14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4754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22CC9E2-8F56-4722-AA30-09A5F8B9771D}" type="slidenum">
              <a:rPr lang="en-US" altLang="en-US" smtClean="0">
                <a:latin typeface="Times New Roman" pitchFamily="18" charset="0"/>
              </a:rPr>
              <a:pPr/>
              <a:t>43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99318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1899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5846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94139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6290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96739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50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51746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51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3298637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20094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952456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03002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84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65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417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88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987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37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255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986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284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970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701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494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959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14346-F023-4D3C-9292-3AAD7F486626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015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Virginia_Braun" TargetMode="External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slideLayout" Target="../slideLayouts/slideLayout4.xml"/><Relationship Id="rId7" Type="http://schemas.openxmlformats.org/officeDocument/2006/relationships/hyperlink" Target="https://creativecommons.org/licenses/by-nc/2.0/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://www.flickr.com/photos/santheo/6778579130/" TargetMode="External"/><Relationship Id="rId11" Type="http://schemas.openxmlformats.org/officeDocument/2006/relationships/image" Target="../media/image2.png"/><Relationship Id="rId5" Type="http://schemas.openxmlformats.org/officeDocument/2006/relationships/image" Target="../media/image15.jpg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notesSlide" Target="../notesSlides/notesSlide10.xml"/><Relationship Id="rId9" Type="http://schemas.openxmlformats.org/officeDocument/2006/relationships/hyperlink" Target="http://commons.wikimedia.org/wiki/File:US_Navy_110804-N-XD935-069_Navy_Diver_3rd_Class_Bryan_Myers,_left,_and_Diver_Leading_Seaman_Richard_Nicholson_take_strain_on_their_dive_umbilical_c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image" Target="../media/image18.jp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19.jpg&amp;ehk=2jZy2BkmJlYQ9EBZTCv44A&amp;pid=OfficeInsert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.pn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6.xml"/><Relationship Id="rId9" Type="http://schemas.microsoft.com/office/2007/relationships/diagramDrawing" Target="../diagrams/drawing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8.xml"/><Relationship Id="rId9" Type="http://schemas.microsoft.com/office/2007/relationships/diagramDrawing" Target="../diagrams/drawing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2.xml"/><Relationship Id="rId9" Type="http://schemas.microsoft.com/office/2007/relationships/diagramDrawing" Target="../diagrams/drawing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4.xml"/><Relationship Id="rId9" Type="http://schemas.microsoft.com/office/2007/relationships/diagramDrawing" Target="../diagrams/drawing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2.png"/><Relationship Id="rId5" Type="http://schemas.openxmlformats.org/officeDocument/2006/relationships/image" Target="../media/image34.jpe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6.xml"/><Relationship Id="rId9" Type="http://schemas.microsoft.com/office/2007/relationships/diagramDrawing" Target="../diagrams/drawing9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7.xml"/><Relationship Id="rId9" Type="http://schemas.microsoft.com/office/2007/relationships/diagramDrawing" Target="../diagrams/drawing10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8.xml"/><Relationship Id="rId9" Type="http://schemas.microsoft.com/office/2007/relationships/diagramDrawing" Target="../diagrams/drawing1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2.png"/><Relationship Id="rId5" Type="http://schemas.openxmlformats.org/officeDocument/2006/relationships/image" Target="../media/image35.jpg"/><Relationship Id="rId4" Type="http://schemas.openxmlformats.org/officeDocument/2006/relationships/notesSlide" Target="../notesSlides/notesSlide41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2.xml"/><Relationship Id="rId9" Type="http://schemas.microsoft.com/office/2007/relationships/diagramDrawing" Target="../diagrams/drawing1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3.xml"/><Relationship Id="rId9" Type="http://schemas.microsoft.com/office/2007/relationships/diagramDrawing" Target="../diagrams/drawing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image" Target="../media/image2.png"/><Relationship Id="rId5" Type="http://schemas.openxmlformats.org/officeDocument/2006/relationships/image" Target="../media/image36.jpg&amp;ehk=KfmTlxPxSWHDrqkNGBO7qQ&amp;pid=OfficeInsert"/><Relationship Id="rId4" Type="http://schemas.openxmlformats.org/officeDocument/2006/relationships/notesSlide" Target="../notesSlides/notesSlide4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2.png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4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6" Type="http://schemas.openxmlformats.org/officeDocument/2006/relationships/image" Target="../media/image2.png"/><Relationship Id="rId5" Type="http://schemas.openxmlformats.org/officeDocument/2006/relationships/image" Target="../media/image38.jpg"/><Relationship Id="rId4" Type="http://schemas.openxmlformats.org/officeDocument/2006/relationships/notesSlide" Target="../notesSlides/notesSlide4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5" Type="http://schemas.openxmlformats.org/officeDocument/2006/relationships/image" Target="../media/image2.png"/><Relationship Id="rId4" Type="http://schemas.openxmlformats.org/officeDocument/2006/relationships/image" Target="../media/image3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0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g"/><Relationship Id="rId13" Type="http://schemas.openxmlformats.org/officeDocument/2006/relationships/image" Target="../media/image48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2.jpeg"/><Relationship Id="rId12" Type="http://schemas.openxmlformats.org/officeDocument/2006/relationships/image" Target="../media/image47.jpeg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6" Type="http://schemas.openxmlformats.org/officeDocument/2006/relationships/image" Target="../media/image41.jpeg"/><Relationship Id="rId11" Type="http://schemas.openxmlformats.org/officeDocument/2006/relationships/image" Target="../media/image46.jpeg"/><Relationship Id="rId5" Type="http://schemas.openxmlformats.org/officeDocument/2006/relationships/image" Target="../media/image40.jpeg"/><Relationship Id="rId10" Type="http://schemas.openxmlformats.org/officeDocument/2006/relationships/image" Target="../media/image45.jpg"/><Relationship Id="rId4" Type="http://schemas.openxmlformats.org/officeDocument/2006/relationships/notesSlide" Target="../notesSlides/notesSlide51.xml"/><Relationship Id="rId9" Type="http://schemas.openxmlformats.org/officeDocument/2006/relationships/image" Target="../media/image44.jpeg"/><Relationship Id="rId14" Type="http://schemas.openxmlformats.org/officeDocument/2006/relationships/image" Target="../media/image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13" Type="http://schemas.openxmlformats.org/officeDocument/2006/relationships/image" Target="../media/image47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1.jpeg"/><Relationship Id="rId12" Type="http://schemas.openxmlformats.org/officeDocument/2006/relationships/image" Target="../media/image46.jpeg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6" Type="http://schemas.openxmlformats.org/officeDocument/2006/relationships/image" Target="../media/image40.jpeg"/><Relationship Id="rId11" Type="http://schemas.openxmlformats.org/officeDocument/2006/relationships/image" Target="../media/image45.jpg"/><Relationship Id="rId5" Type="http://schemas.openxmlformats.org/officeDocument/2006/relationships/hyperlink" Target="http://www.uk.sagepub.com/books/Book233059" TargetMode="External"/><Relationship Id="rId15" Type="http://schemas.openxmlformats.org/officeDocument/2006/relationships/image" Target="../media/image2.png"/><Relationship Id="rId10" Type="http://schemas.openxmlformats.org/officeDocument/2006/relationships/image" Target="../media/image44.jpeg"/><Relationship Id="rId4" Type="http://schemas.openxmlformats.org/officeDocument/2006/relationships/notesSlide" Target="../notesSlides/notesSlide53.xml"/><Relationship Id="rId9" Type="http://schemas.openxmlformats.org/officeDocument/2006/relationships/image" Target="../media/image43.jpg"/><Relationship Id="rId14" Type="http://schemas.openxmlformats.org/officeDocument/2006/relationships/image" Target="../media/image48.jp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6" Type="http://schemas.openxmlformats.org/officeDocument/2006/relationships/hyperlink" Target="http://www.sagepub.co.uk/braunclarke" TargetMode="External"/><Relationship Id="rId5" Type="http://schemas.openxmlformats.org/officeDocument/2006/relationships/hyperlink" Target="http://www.psych.auckland.ac.nz/thematicanalysis" TargetMode="External"/><Relationship Id="rId4" Type="http://schemas.openxmlformats.org/officeDocument/2006/relationships/notesSlide" Target="../notesSlides/notesSlide5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184B11-84D6-4DD8-9873-82C9730CA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Thematic Analysis </a:t>
            </a:r>
            <a:br>
              <a:rPr lang="en-GB" sz="5200" i="1">
                <a:solidFill>
                  <a:schemeClr val="tx2"/>
                </a:solidFill>
              </a:rPr>
            </a:br>
            <a:endParaRPr lang="en-GB" sz="52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1F8CA-4CD9-431F-8DDE-A76887855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1221343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tx2"/>
                </a:solidFill>
              </a:rPr>
              <a:t>MArts</a:t>
            </a:r>
            <a:r>
              <a:rPr lang="en-GB" sz="3200" dirty="0">
                <a:solidFill>
                  <a:schemeClr val="tx2"/>
                </a:solidFill>
              </a:rPr>
              <a:t> Dissertation Module</a:t>
            </a:r>
          </a:p>
          <a:p>
            <a:r>
              <a:rPr lang="en-GB" sz="3200" i="1" dirty="0">
                <a:solidFill>
                  <a:schemeClr val="tx2"/>
                </a:solidFill>
              </a:rPr>
              <a:t>Dr Beverly Cole</a:t>
            </a:r>
            <a:endParaRPr lang="en-GB" sz="3200" dirty="0">
              <a:solidFill>
                <a:schemeClr val="tx2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D545297-01D1-4E95-809E-F1EF7BC5E6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34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17"/>
    </mc:Choice>
    <mc:Fallback xmlns="">
      <p:transition spd="slow" advTm="32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/>
              <a:t>The aim of this lesson:</a:t>
            </a:r>
            <a:endParaRPr lang="en-GB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628863"/>
            <a:ext cx="1128382" cy="847206"/>
            <a:chOff x="8183879" y="1000124"/>
            <a:chExt cx="1562267" cy="1172973"/>
          </a:xfrm>
        </p:grpSpPr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8A281E4-0433-456D-A847-8169FF54D33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30430060"/>
              </p:ext>
            </p:extLst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275D796-0A44-4D3F-AFB9-ED93269F56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2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79"/>
    </mc:Choice>
    <mc:Fallback xmlns="">
      <p:transition spd="slow" advTm="13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000000"/>
                </a:solidFill>
              </a:rPr>
              <a:t>ASYNCHRONOUS LEARNING FOR THIS WEEK</a:t>
            </a:r>
          </a:p>
        </p:txBody>
      </p:sp>
      <p:sp>
        <p:nvSpPr>
          <p:cNvPr id="14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8" name="Graphic 137" descr="Person with Idea">
            <a:extLst>
              <a:ext uri="{FF2B5EF4-FFF2-40B4-BE49-F238E27FC236}">
                <a16:creationId xmlns:a16="http://schemas.microsoft.com/office/drawing/2014/main" id="{E78D1366-2B63-40AD-B6A8-756CE427CA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0574" y="2421682"/>
            <a:ext cx="4977578" cy="3639289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3200" cap="none" dirty="0"/>
              <a:t>Braun, V. and Clarke, V. 2006. Using Thematic Analysis In Psychology. </a:t>
            </a:r>
            <a:r>
              <a:rPr lang="en-GB" sz="3200" i="1" cap="none" dirty="0"/>
              <a:t>Qualitative Research In Psychology.</a:t>
            </a:r>
            <a:r>
              <a:rPr lang="en-GB" sz="3200" cap="none" dirty="0"/>
              <a:t> 3 (2). Pp. 77-101. </a:t>
            </a:r>
            <a:r>
              <a:rPr lang="en-GB" sz="3200" cap="none" dirty="0" err="1"/>
              <a:t>Issn</a:t>
            </a:r>
            <a:r>
              <a:rPr lang="en-GB" sz="3200" cap="none" dirty="0"/>
              <a:t> 1478-0887.</a:t>
            </a:r>
          </a:p>
          <a:p>
            <a:endParaRPr lang="en-GB" sz="32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1027" name="Picture 3" descr="Virginia Braun at University of Auckland">
            <a:hlinkClick r:id="rId8"/>
            <a:extLst>
              <a:ext uri="{FF2B5EF4-FFF2-40B4-BE49-F238E27FC236}">
                <a16:creationId xmlns:a16="http://schemas.microsoft.com/office/drawing/2014/main" id="{39278418-773D-480B-8206-D294A84BD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006475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E95E954-2F79-4C3E-831A-932B607712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75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18"/>
    </mc:Choice>
    <mc:Fallback xmlns="">
      <p:transition spd="slow" advTm="7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289102-2563-40E7-AB7C-C15E1595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5196968" cy="13116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THEMATIC ANALYSIS : PART 2 -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8F190-06E7-4FC1-839F-3CA64DBB1C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 </a:t>
            </a:r>
            <a:r>
              <a:rPr lang="en-GB" sz="4800" dirty="0">
                <a:solidFill>
                  <a:srgbClr val="000000"/>
                </a:solidFill>
              </a:rPr>
              <a:t>Thematically analysing data</a:t>
            </a:r>
            <a:endParaRPr lang="en-US" sz="48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8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EB274-CBF3-45D8-BAE8-71AB5485666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726" r="31268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301DC1E-7126-4E55-8C4E-9B7A27FD7E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81"/>
    </mc:Choice>
    <mc:Fallback xmlns="">
      <p:transition spd="slow" advTm="7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790239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1DCF61B-DEBA-4331-8BC4-A4B3B7DA2A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39"/>
    </mc:Choice>
    <mc:Fallback xmlns="">
      <p:transition spd="slow" advTm="49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Step One: </a:t>
            </a:r>
            <a:r>
              <a:rPr lang="en-US" sz="4800" b="1" dirty="0" err="1"/>
              <a:t>Familiarisation</a:t>
            </a:r>
            <a:endParaRPr lang="en-US" sz="4800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STEPS OF ANALYSIS</a:t>
            </a:r>
          </a:p>
          <a:p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56F494E-4CC8-4934-9D23-7CA9990A12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8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30"/>
    </mc:Choice>
    <mc:Fallback xmlns="">
      <p:transition spd="slow" advTm="7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solidFill>
                  <a:srgbClr val="FFFFFF"/>
                </a:solidFill>
              </a:rPr>
              <a:t>1) Familiarizing yourself with the data and identifying items of interest</a:t>
            </a:r>
          </a:p>
        </p:txBody>
      </p:sp>
      <p:graphicFrame>
        <p:nvGraphicFramePr>
          <p:cNvPr id="38916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536555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18B4746-9A45-4A27-BF43-50D64476EC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04567"/>
      </p:ext>
    </p:extLst>
  </p:cSld>
  <p:clrMapOvr>
    <a:masterClrMapping/>
  </p:clrMapOvr>
  <p:transition advTm="766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B55C7-3E14-4F28-8BE7-752487D2A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 word about your heuristic research: </a:t>
            </a:r>
          </a:p>
        </p:txBody>
      </p:sp>
      <p:pic>
        <p:nvPicPr>
          <p:cNvPr id="1026" name="Picture 2" descr="Image result for image of mostakas and heuristic research">
            <a:extLst>
              <a:ext uri="{FF2B5EF4-FFF2-40B4-BE49-F238E27FC236}">
                <a16:creationId xmlns:a16="http://schemas.microsoft.com/office/drawing/2014/main" id="{B0A406F4-8DDC-464E-A045-52DB77556DA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62546" y="2271985"/>
            <a:ext cx="2722418" cy="3458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 young woman taking a break from technology A young woman takes a break to do something analog like writing in her journal and drinking tea. This is a healthy practice for those who experience anxiety. Writing - Activity Stock Photo">
            <a:extLst>
              <a:ext uri="{FF2B5EF4-FFF2-40B4-BE49-F238E27FC236}">
                <a16:creationId xmlns:a16="http://schemas.microsoft.com/office/drawing/2014/main" id="{2A628C44-587A-4242-93D8-ED0E649ED9C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271986"/>
            <a:ext cx="5181600" cy="345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F104FBB8-12C2-448C-9C76-55F0F53909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684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013"/>
    </mc:Choice>
    <mc:Fallback>
      <p:transition spd="slow" advTm="220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1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2. Coding: Generating codes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2273814-2400-484B-8012-FC5C9ECD5C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81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69"/>
    </mc:Choice>
    <mc:Fallback xmlns="">
      <p:transition spd="slow" advTm="28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Semantic and latent codes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11B3F7-E7D8-4E6A-B83E-10C54D7E0E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37457" y="1690688"/>
            <a:ext cx="5254171" cy="46501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E65A1C-A412-46CD-85F5-5C4E382DFBE0}"/>
              </a:ext>
            </a:extLst>
          </p:cNvPr>
          <p:cNvSpPr txBox="1"/>
          <p:nvPr/>
        </p:nvSpPr>
        <p:spPr>
          <a:xfrm>
            <a:off x="0" y="6858000"/>
            <a:ext cx="52541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://www.flickr.com/photos/santheo/6778579130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2.0/"/>
              </a:rPr>
              <a:t>CC BY-NC</a:t>
            </a:r>
            <a:endParaRPr lang="en-GB" sz="9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7F829F-9459-4B93-916E-7393A7CA4AA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997195" y="1690688"/>
            <a:ext cx="5776686" cy="46501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78690A-6939-4123-A26D-3643B2FA1545}"/>
              </a:ext>
            </a:extLst>
          </p:cNvPr>
          <p:cNvSpPr txBox="1"/>
          <p:nvPr/>
        </p:nvSpPr>
        <p:spPr>
          <a:xfrm>
            <a:off x="6415314" y="6858000"/>
            <a:ext cx="57766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://commons.wikimedia.org/wiki/File:US_Navy_110804-N-XD935-069_Navy_Diver_3rd_Class_Bryan_Myers,_left,_and_Diver_Leading_Seaman_Richard_Nicholson_take_strain_on_their_dive_umbilical_c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B0ABF5D-CAB7-45A0-988C-FC524D3DFB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75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3"/>
    </mc:Choice>
    <mc:Fallback xmlns="">
      <p:transition spd="slow" advTm="30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(2) Generating initial codes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dirty="0"/>
              <a:t>A code is a pithy label  </a:t>
            </a:r>
          </a:p>
          <a:p>
            <a:pPr eaLnBrk="1" hangingPunct="1">
              <a:defRPr/>
            </a:pPr>
            <a:r>
              <a:rPr lang="en-GB" sz="4000" dirty="0"/>
              <a:t>Code inclusively, comprehensively and systematically</a:t>
            </a:r>
          </a:p>
          <a:p>
            <a:pPr eaLnBrk="1" hangingPunct="1">
              <a:defRPr/>
            </a:pPr>
            <a:r>
              <a:rPr lang="en-GB" sz="4000" dirty="0"/>
              <a:t>Codes can be semantic or latent </a:t>
            </a:r>
          </a:p>
          <a:p>
            <a:pPr eaLnBrk="1" hangingPunct="1">
              <a:defRPr/>
            </a:pPr>
            <a:r>
              <a:rPr lang="en-GB" sz="4000" dirty="0"/>
              <a:t>Code each data item equally</a:t>
            </a:r>
          </a:p>
          <a:p>
            <a:pPr eaLnBrk="1" hangingPunct="1">
              <a:defRPr/>
            </a:pPr>
            <a:r>
              <a:rPr lang="en-GB" sz="4000" dirty="0"/>
              <a:t>End this phase, with a list of codes  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008C8F4-C324-487A-9C02-2595E5CFB3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418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384"/>
    </mc:Choice>
    <mc:Fallback xmlns="">
      <p:transition spd="slow" advTm="71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Managing the coding process</a:t>
            </a:r>
          </a:p>
        </p:txBody>
      </p:sp>
      <p:graphicFrame>
        <p:nvGraphicFramePr>
          <p:cNvPr id="2765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893406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B9930E4-EEAF-48E7-9C74-81D3A72E51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606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895"/>
    </mc:Choice>
    <mc:Fallback xmlns="">
      <p:transition spd="slow" advTm="53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3. Searching for Themes - Theme development and interpretation – Finding your answer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Thematic Analysis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E3C684A-96BF-4755-91E2-EB16EADBFA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33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00"/>
    </mc:Choice>
    <mc:Fallback xmlns="">
      <p:transition spd="slow" advTm="11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4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9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94" name="Rectangle 69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GB"/>
              <a:t>What is a theme?</a:t>
            </a:r>
          </a:p>
        </p:txBody>
      </p:sp>
      <p:cxnSp>
        <p:nvCxnSpPr>
          <p:cNvPr id="95" name="Straight Connector 71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Content Placeholder 1"/>
          <p:cNvSpPr>
            <a:spLocks noGrp="1"/>
          </p:cNvSpPr>
          <p:nvPr>
            <p:ph idx="1"/>
          </p:nvPr>
        </p:nvSpPr>
        <p:spPr>
          <a:xfrm>
            <a:off x="4983480" y="-14287"/>
            <a:ext cx="7178358" cy="5802439"/>
          </a:xfrm>
        </p:spPr>
        <p:txBody>
          <a:bodyPr anchor="ctr">
            <a:normAutofit/>
          </a:bodyPr>
          <a:lstStyle/>
          <a:p>
            <a:endParaRPr lang="en-GB" altLang="en-US" sz="3600" dirty="0"/>
          </a:p>
          <a:p>
            <a:r>
              <a:rPr lang="en-GB" altLang="en-US" sz="3600" dirty="0"/>
              <a:t>“A theme captures something important about the data in relation to the research question, and represents some level of patterned response or meaning within the data set.” (Braun &amp; Clarke, 2006: 82)</a:t>
            </a:r>
          </a:p>
          <a:p>
            <a:endParaRPr lang="en-GB" altLang="en-US" sz="2400" dirty="0"/>
          </a:p>
          <a:p>
            <a:endParaRPr lang="en-GB" sz="24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A1ADC88-745D-4636-9AD1-F46A0E870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995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66"/>
    </mc:Choice>
    <mc:Fallback xmlns="">
      <p:transition spd="slow" advTm="41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Can you find any themes in the data…….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endParaRPr lang="en-GB" sz="2400"/>
          </a:p>
          <a:p>
            <a:endParaRPr lang="en-GB" sz="2400"/>
          </a:p>
          <a:p>
            <a:r>
              <a:rPr lang="en-GB" sz="2400"/>
              <a:t>CODES ARE YOUR BUILDING BLOCKS FOR THEMES</a:t>
            </a:r>
          </a:p>
        </p:txBody>
      </p:sp>
      <p:pic>
        <p:nvPicPr>
          <p:cNvPr id="1026" name="Picture 2" descr="Solid clay bricks used for construction">
            <a:extLst>
              <a:ext uri="{FF2B5EF4-FFF2-40B4-BE49-F238E27FC236}">
                <a16:creationId xmlns:a16="http://schemas.microsoft.com/office/drawing/2014/main" id="{4474CCAA-3048-42FC-83E1-A161223B1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031" y="2416884"/>
            <a:ext cx="5715000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F0A6DF1-CC89-4FFB-B01A-343B612674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08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632"/>
    </mc:Choice>
    <mc:Fallback xmlns="">
      <p:transition spd="slow" advTm="48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74557-A8BD-41AD-B5AF-A4E145E40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 are the structure, the walls that hold the bricks [codes] together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DF9ABD-DB8F-4D7F-AED4-AF1F41C184B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3" r="5377"/>
          <a:stretch/>
        </p:blipFill>
        <p:spPr>
          <a:xfrm>
            <a:off x="2788170" y="2366963"/>
            <a:ext cx="6640643" cy="3424237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EA88044-D9CF-440A-A22C-6369B5569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92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27"/>
    </mc:Choice>
    <mc:Fallback xmlns="">
      <p:transition spd="slow" advTm="40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FCAADA2-14BE-41D0-AAB5-63CE70589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AB8356-CBDE-4DFD-A0D1-05042859B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"/>
            <a:ext cx="7434727" cy="6857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EC02101-A358-4503-9755-19E25B531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64" y="685798"/>
            <a:ext cx="6074336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1332" y="1673841"/>
            <a:ext cx="4344935" cy="35103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 Searching for themes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EF3B455-556F-48DE-8356-331B00ACD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4729" y="-1"/>
            <a:ext cx="4757271" cy="6857999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55843" y="982224"/>
            <a:ext cx="2491097" cy="48935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2F694C0-D0B7-46EB-9275-B306C12222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363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55"/>
    </mc:Choice>
    <mc:Fallback xmlns="">
      <p:transition spd="slow" advTm="29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(3) ‘Searching’ for themes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1524000" y="1690688"/>
            <a:ext cx="8686801" cy="5167312"/>
          </a:xfrm>
        </p:spPr>
        <p:txBody>
          <a:bodyPr>
            <a:normAutofit/>
          </a:bodyPr>
          <a:lstStyle/>
          <a:p>
            <a:pPr lvl="4">
              <a:defRPr/>
            </a:pPr>
            <a:r>
              <a:rPr lang="en-GB" sz="1400" dirty="0"/>
              <a:t> </a:t>
            </a:r>
          </a:p>
        </p:txBody>
      </p:sp>
      <p:pic>
        <p:nvPicPr>
          <p:cNvPr id="5" name="Picture 4" descr="&lt;strong&gt;Magnet&lt;/strong&gt; | Flickr - Photo Sharing!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849" y="1690688"/>
            <a:ext cx="9599951" cy="4395319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276B2F2-08FB-4EB6-A35D-99C92BB432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56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94"/>
    </mc:Choice>
    <mc:Fallback xmlns="">
      <p:transition spd="slow" advTm="39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F2E972-EBE9-4705-9CA6-FB81426AB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56" y="321211"/>
            <a:ext cx="10762488" cy="12070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Codes and themes</a:t>
            </a:r>
          </a:p>
        </p:txBody>
      </p:sp>
      <p:pic>
        <p:nvPicPr>
          <p:cNvPr id="1026" name="Picture 2" descr="White Male, 3D Model, Isolated, 3D">
            <a:extLst>
              <a:ext uri="{FF2B5EF4-FFF2-40B4-BE49-F238E27FC236}">
                <a16:creationId xmlns:a16="http://schemas.microsoft.com/office/drawing/2014/main" id="{A07A71FB-F787-417D-A92E-305FB7EBE38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50" r="2" b="452"/>
          <a:stretch/>
        </p:blipFill>
        <p:spPr bwMode="auto">
          <a:xfrm>
            <a:off x="609600" y="2423680"/>
            <a:ext cx="5212080" cy="385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B6375111-306C-49EA-9DD1-79A2ED7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3354776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House, Brick, Brown, Purple, Steps, Door, Bushes, Roof">
            <a:extLst>
              <a:ext uri="{FF2B5EF4-FFF2-40B4-BE49-F238E27FC236}">
                <a16:creationId xmlns:a16="http://schemas.microsoft.com/office/drawing/2014/main" id="{08260C69-AC8A-4A77-BF43-F27000FA16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5" r="-2" b="-2"/>
          <a:stretch/>
        </p:blipFill>
        <p:spPr bwMode="auto">
          <a:xfrm>
            <a:off x="6370320" y="2423040"/>
            <a:ext cx="5212080" cy="385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BB1B058-B63E-4F2B-B67B-75AB84682A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92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43"/>
    </mc:Choice>
    <mc:Fallback xmlns="">
      <p:transition spd="slow" advTm="43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Jigsaw Puzzle">
            <a:extLst>
              <a:ext uri="{FF2B5EF4-FFF2-40B4-BE49-F238E27FC236}">
                <a16:creationId xmlns:a16="http://schemas.microsoft.com/office/drawing/2014/main" id="{25D9B487-D718-4992-86FF-D7BEBBF030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Themes</a:t>
            </a:r>
          </a:p>
        </p:txBody>
      </p:sp>
      <p:cxnSp>
        <p:nvCxnSpPr>
          <p:cNvPr id="9221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pPr lvl="1">
              <a:defRPr/>
            </a:pPr>
            <a:endParaRPr lang="en-GB" sz="1800"/>
          </a:p>
          <a:p>
            <a:pPr lvl="1">
              <a:defRPr/>
            </a:pPr>
            <a:r>
              <a:rPr lang="en-GB" sz="1800"/>
              <a:t> </a:t>
            </a:r>
          </a:p>
          <a:p>
            <a:endParaRPr lang="en-GB" sz="180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3C0C1DC-56E8-4456-97E0-50794EF6A5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967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70"/>
    </mc:Choice>
    <mc:Fallback xmlns="">
      <p:transition spd="slow" advTm="21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0"/>
            <a:ext cx="8665418" cy="1124744"/>
          </a:xfrm>
        </p:spPr>
        <p:txBody>
          <a:bodyPr>
            <a:normAutofit/>
          </a:bodyPr>
          <a:lstStyle/>
          <a:p>
            <a:r>
              <a:rPr lang="en-NZ" dirty="0"/>
              <a:t>Finalised thematic map (Terry et al)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1678236" y="908721"/>
            <a:ext cx="8762702" cy="540614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524000" y="6300610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600" dirty="0">
                <a:latin typeface="Calibri" panose="020F0502020204030204" pitchFamily="34" charset="0"/>
              </a:rPr>
              <a:t>Terry, G., Braun, V., &amp; </a:t>
            </a:r>
            <a:r>
              <a:rPr lang="en-US" sz="1600" dirty="0" err="1">
                <a:latin typeface="Calibri" panose="020F0502020204030204" pitchFamily="34" charset="0"/>
              </a:rPr>
              <a:t>Farvid</a:t>
            </a:r>
            <a:r>
              <a:rPr lang="en-US" sz="1600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sz="1600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sz="1600" dirty="0">
                <a:latin typeface="Calibri" panose="020F0502020204030204" pitchFamily="34" charset="0"/>
              </a:rPr>
              <a:t>, 317-326</a:t>
            </a:r>
            <a:endParaRPr lang="en-NZ" sz="1600" dirty="0">
              <a:latin typeface="Calibri" panose="020F0502020204030204" pitchFamily="34" charset="0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95C34BD-657C-4258-B117-4297700710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22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41"/>
    </mc:Choice>
    <mc:Fallback xmlns="">
      <p:transition spd="slow" advTm="26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sz="3100" dirty="0"/>
              <a:t>Example of a summary table (Frith &amp; Gleeson, 2004)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557630" y="908721"/>
          <a:ext cx="9001725" cy="58052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999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999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757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are very practical in choosing their clothes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Real men shouldn’t care about how they look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conceal or reveal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fit a cultural ideal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Miscellaneous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95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Comfort is a priority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fit well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be functional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Physical size imposes limitations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are used to communicate about roles</a:t>
                      </a:r>
                      <a:endParaRPr lang="en-GB" sz="13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Body shape does matter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We shouldn’t care too much about appearance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 shape of my body is irrelevant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good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clothes that flatter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respond to fashion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not a fashion victim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don’t want to appear vain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Using clothes to look attractive is not an issue for 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My personal style is important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tidy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affect people’s judgments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my clothes to reflect my images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hide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have nothing to hide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have mixed feelings about displaying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display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clothes to emphasize particular features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choices are linked to confidence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Age affects clothing choice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reflect a desire to blend 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can reflect shyness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reflects acceptance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taller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muscular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slim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concerned with not appearing too thin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masculine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heterosexual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Continuing in appearance is valued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like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hate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smaller clothes to motivate weight loss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be attractive to women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can reflect not being smart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There is pressure from others about appearance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Overlapping and specificity of the questions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Shoes and accessories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Style and colour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Cross-dressing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Cultural aspects of clothing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Is it the body or the clothes that make the difference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Male image as holistic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271464" y="2705824"/>
            <a:ext cx="115932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34BD2FD-96FA-4534-9716-9AF5D2ED3A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081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4"/>
    </mc:Choice>
    <mc:Fallback xmlns="">
      <p:transition spd="slow" advTm="8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800" dirty="0"/>
              <a:t>4</a:t>
            </a:r>
            <a:r>
              <a:rPr lang="en-US" sz="9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.Reviewing potential themes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757E62F-7589-4A1A-9EBA-B805184BBB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725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7"/>
    </mc:Choice>
    <mc:Fallback xmlns="">
      <p:transition spd="slow" advTm="5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solidFill>
                  <a:srgbClr val="FFFFFF"/>
                </a:solidFill>
              </a:rPr>
              <a:t>4) Reviewing potential themes</a:t>
            </a:r>
          </a:p>
        </p:txBody>
      </p:sp>
      <p:sp>
        <p:nvSpPr>
          <p:cNvPr id="140" name="Arc 13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447308" y="0"/>
            <a:ext cx="7604784" cy="6670623"/>
          </a:xfrm>
        </p:spPr>
        <p:txBody>
          <a:bodyPr anchor="ctr">
            <a:noAutofit/>
          </a:bodyPr>
          <a:lstStyle/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Start to identify the nature or character of the potential themes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Ask questions of your themes</a:t>
            </a:r>
            <a:endParaRPr lang="en-GB" altLang="en-US" sz="3600" dirty="0"/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Check if the themes work  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Be prepared to let things go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 err="1"/>
              <a:t>Finalise</a:t>
            </a:r>
            <a:r>
              <a:rPr lang="en-US" altLang="en-US" sz="3600" dirty="0"/>
              <a:t> your thematic map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D65592A-2ED4-4DCD-B7E6-E7A38C889A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95253"/>
      </p:ext>
    </p:extLst>
  </p:cSld>
  <p:clrMapOvr>
    <a:masterClrMapping/>
  </p:clrMapOvr>
  <p:transition advTm="654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8100" dirty="0"/>
              <a:t>5</a:t>
            </a:r>
            <a: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</a:t>
            </a:r>
            <a:r>
              <a:rPr lang="en-US" alt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Defining and naming your themes</a:t>
            </a:r>
            <a:endParaRPr lang="en-US" sz="8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75DC143-89B2-427A-BDF7-31DAB18CDF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73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8"/>
    </mc:Choice>
    <mc:Fallback xmlns="">
      <p:transition spd="slow" advTm="7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pPr eaLnBrk="1" hangingPunct="1">
              <a:buFont typeface="Symbol" pitchFamily="18" charset="2"/>
              <a:buNone/>
            </a:pPr>
            <a:r>
              <a:rPr lang="en-US" altLang="en-US" sz="4800"/>
              <a:t>5) Defining and naming your themes</a:t>
            </a:r>
          </a:p>
        </p:txBody>
      </p:sp>
      <p:graphicFrame>
        <p:nvGraphicFramePr>
          <p:cNvPr id="32773" name="Rectangle 3">
            <a:extLst>
              <a:ext uri="{FF2B5EF4-FFF2-40B4-BE49-F238E27FC236}">
                <a16:creationId xmlns:a16="http://schemas.microsoft.com/office/drawing/2014/main" id="{3F5A8DA3-7798-4CF9-A718-D44F8ED16D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486940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2CCAE98C-E1CE-4D21-A30B-9B6DD1707B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14234"/>
      </p:ext>
    </p:extLst>
  </p:cSld>
  <p:clrMapOvr>
    <a:masterClrMapping/>
  </p:clrMapOvr>
  <p:transition advTm="5572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82E1A9E1-89AF-4FE9-9DB6-15DFF0E7357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829781" y="2745736"/>
            <a:ext cx="3698803" cy="1366528"/>
          </a:xfrm>
          <a:solidFill>
            <a:schemeClr val="bg1">
              <a:alpha val="50000"/>
            </a:schemeClr>
          </a:solidFill>
          <a:ln w="25400" cap="sq">
            <a:solidFill>
              <a:schemeClr val="tx1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altLang="en-US" sz="3200"/>
              <a:t>Theme levels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GB" altLang="en-US" sz="4800" dirty="0">
                <a:solidFill>
                  <a:schemeClr val="bg1"/>
                </a:solidFill>
              </a:rPr>
              <a:t>Overarching themes</a:t>
            </a:r>
          </a:p>
          <a:p>
            <a:pPr lvl="1"/>
            <a:r>
              <a:rPr lang="en-GB" altLang="en-US" sz="4800" dirty="0">
                <a:solidFill>
                  <a:schemeClr val="bg1"/>
                </a:solidFill>
              </a:rPr>
              <a:t>Themes</a:t>
            </a:r>
          </a:p>
          <a:p>
            <a:pPr lvl="2"/>
            <a:r>
              <a:rPr lang="en-GB" altLang="en-US" sz="4800" dirty="0">
                <a:solidFill>
                  <a:schemeClr val="bg1"/>
                </a:solidFill>
              </a:rPr>
              <a:t>Sub-themes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EB14C09-03B1-42CF-8C22-63DFDF9851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224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4484"/>
    </mc:Choice>
    <mc:Fallback xmlns="">
      <p:transition spd="slow" advTm="24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Example: </a:t>
            </a:r>
            <a:r>
              <a:rPr lang="en-GB" altLang="en-US">
                <a:solidFill>
                  <a:srgbClr val="FFFFFF"/>
                </a:solidFill>
              </a:rPr>
              <a:t> 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32605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C144B1D-E43E-4F32-886E-F70AF8B563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27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43"/>
    </mc:Choice>
    <mc:Fallback xmlns="">
      <p:transition spd="slow" advTm="10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Overarching Theme Three:  Mind the gap.</a:t>
            </a:r>
          </a:p>
          <a:p>
            <a:r>
              <a:rPr lang="en-GB" b="1" i="1" dirty="0"/>
              <a:t>Central organising concept:</a:t>
            </a:r>
            <a:r>
              <a:rPr lang="en-GB" dirty="0"/>
              <a:t>  Issues with elements of both positivity and negativity, straddling the gap between ‘Mostly good experiences’ and ‘Not all plain sailing’.</a:t>
            </a:r>
            <a:r>
              <a:rPr lang="en-GB" i="1" dirty="0"/>
              <a:t> </a:t>
            </a:r>
            <a:endParaRPr lang="en-GB" dirty="0"/>
          </a:p>
          <a:p>
            <a:r>
              <a:rPr lang="en-GB" b="1" i="1" dirty="0"/>
              <a:t> Sub-theme 3.1:   A grey zone of different versus better </a:t>
            </a:r>
          </a:p>
          <a:p>
            <a:r>
              <a:rPr lang="en-GB" b="1" i="1" dirty="0"/>
              <a:t>Sub-theme 3.2:   A transient zone of temporary versus permanent. </a:t>
            </a:r>
          </a:p>
          <a:p>
            <a:r>
              <a:rPr lang="en-GB" b="1" i="1" dirty="0"/>
              <a:t>Sub-theme 3.3:  A blurry zone of indistinct procedures and accountability.</a:t>
            </a:r>
          </a:p>
          <a:p>
            <a:pPr marL="0" indent="0">
              <a:buNone/>
            </a:pPr>
            <a:r>
              <a:rPr lang="en-GB" b="1" i="1" dirty="0"/>
              <a:t> </a:t>
            </a:r>
          </a:p>
          <a:p>
            <a:endParaRPr lang="en-GB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306BCFED-0513-4350-AE55-9D7C449787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2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500"/>
    </mc:Choice>
    <mc:Fallback xmlns="">
      <p:transition spd="slow" advTm="126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254D376-7060-4491-9779-FC35E62F3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Workshop, Hand, Write, Pen, Frosted Glass, Disc">
            <a:extLst>
              <a:ext uri="{FF2B5EF4-FFF2-40B4-BE49-F238E27FC236}">
                <a16:creationId xmlns:a16="http://schemas.microsoft.com/office/drawing/2014/main" id="{0DE4856F-2448-4D3D-8BA2-75FCD612B4B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17500"/>
            <a:ext cx="6197600" cy="4356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ulb, Businessman, Drawing, Idea, Inspiration, Ladder">
            <a:extLst>
              <a:ext uri="{FF2B5EF4-FFF2-40B4-BE49-F238E27FC236}">
                <a16:creationId xmlns:a16="http://schemas.microsoft.com/office/drawing/2014/main" id="{098D28D1-DCB2-4C62-B1FE-978755403B5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0" y="317500"/>
            <a:ext cx="4356100" cy="4356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FA074A-904D-4ADC-90C0-E114B4F09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86423"/>
            <a:ext cx="10515600" cy="11143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/>
              <a:t>Straightforward or Sophisticated?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9BB0DAF-19B1-4943-BD4B-664F26C6F4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39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86"/>
    </mc:Choice>
    <mc:Fallback xmlns="">
      <p:transition spd="slow" advTm="34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altLang="en-US" sz="11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6. Producing the presentation</a:t>
            </a:r>
            <a:endParaRPr lang="en-US" sz="11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1FAB7C2-DDBF-4474-8FD6-24C6136DD6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514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9"/>
    </mc:Choice>
    <mc:Fallback xmlns="">
      <p:transition spd="slow" advTm="7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NZ" altLang="en-US" dirty="0">
                <a:solidFill>
                  <a:srgbClr val="FFFFFF"/>
                </a:solidFill>
              </a:rPr>
              <a:t>6) Producing the presentation</a:t>
            </a:r>
          </a:p>
        </p:txBody>
      </p:sp>
      <p:graphicFrame>
        <p:nvGraphicFramePr>
          <p:cNvPr id="3584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9279144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995D7D9-E51B-4CB3-A1A0-52C33F6180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192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75"/>
    </mc:Choice>
    <mc:Fallback xmlns="">
      <p:transition spd="slow" advTm="69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3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524000" y="2245809"/>
            <a:ext cx="9144000" cy="1564716"/>
          </a:xfrm>
        </p:spPr>
        <p:txBody>
          <a:bodyPr>
            <a:normAutofit/>
          </a:bodyPr>
          <a:lstStyle/>
          <a:p>
            <a:pPr algn="l"/>
            <a:r>
              <a:rPr lang="en-GB" sz="4800"/>
              <a:t>Quality in TA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ADD3D72-01FA-4A43-A2F4-DD78735464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22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29"/>
    </mc:Choice>
    <mc:Fallback xmlns="">
      <p:transition spd="slow" advTm="8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400" dirty="0"/>
              <a:t>Some common problems (</a:t>
            </a:r>
            <a:r>
              <a:rPr lang="en-GB" altLang="en-US" sz="5400" dirty="0" err="1"/>
              <a:t>i</a:t>
            </a:r>
            <a:r>
              <a:rPr lang="en-GB" altLang="en-US" sz="5400" dirty="0"/>
              <a:t>)</a:t>
            </a:r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1989" name="Rectangle 3">
            <a:extLst>
              <a:ext uri="{FF2B5EF4-FFF2-40B4-BE49-F238E27FC236}">
                <a16:creationId xmlns:a16="http://schemas.microsoft.com/office/drawing/2014/main" id="{A631C72D-9FED-4913-804E-6A0716A780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70534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9E5CFA26-36C3-4145-AC52-0A14415ACF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98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50"/>
    </mc:Choice>
    <mc:Fallback xmlns="">
      <p:transition spd="slow" advTm="55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579D4-5B4C-4CBB-8207-33F553E48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dirty="0"/>
              <a:t>Some common problems (</a:t>
            </a:r>
            <a:r>
              <a:rPr lang="en-GB" altLang="en-US" sz="4400" dirty="0" err="1"/>
              <a:t>i</a:t>
            </a:r>
            <a:r>
              <a:rPr lang="en-GB" altLang="en-US" sz="4400" dirty="0"/>
              <a:t>)</a:t>
            </a:r>
            <a:endParaRPr lang="en-GB" dirty="0"/>
          </a:p>
        </p:txBody>
      </p:sp>
      <p:pic>
        <p:nvPicPr>
          <p:cNvPr id="3074" name="Picture 2" descr="Puzzle, Share, 3D, Task, Solution, Problem">
            <a:extLst>
              <a:ext uri="{FF2B5EF4-FFF2-40B4-BE49-F238E27FC236}">
                <a16:creationId xmlns:a16="http://schemas.microsoft.com/office/drawing/2014/main" id="{49D17205-92EA-46EA-AD85-DD9CE983F64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623" y="1825625"/>
            <a:ext cx="863075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17321B7-C650-4E29-B283-276B48C32D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40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96"/>
    </mc:Choice>
    <mc:Fallback xmlns="">
      <p:transition spd="slow" advTm="66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550635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/>
              <a:t>Some common problems (ii)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77D1452-F0B7-431E-9A24-D3F7103D8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ounded Rectangle 20">
            <a:extLst>
              <a:ext uri="{FF2B5EF4-FFF2-40B4-BE49-F238E27FC236}">
                <a16:creationId xmlns:a16="http://schemas.microsoft.com/office/drawing/2014/main" id="{A660F4F9-5DF5-4F15-BE6A-CD8648BB1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8267" y="559407"/>
            <a:ext cx="6594522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8917" name="Content Placeholder 2">
            <a:extLst>
              <a:ext uri="{FF2B5EF4-FFF2-40B4-BE49-F238E27FC236}">
                <a16:creationId xmlns:a16="http://schemas.microsoft.com/office/drawing/2014/main" id="{10FDF6E6-FC6D-4006-9442-87E081E4BE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4944989"/>
              </p:ext>
            </p:extLst>
          </p:nvPr>
        </p:nvGraphicFramePr>
        <p:xfrm>
          <a:off x="5285232" y="722376"/>
          <a:ext cx="626364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C73498F-9007-4162-9003-F3C77F051E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03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831"/>
    </mc:Choice>
    <mc:Fallback xmlns="">
      <p:transition spd="slow" advTm="67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Rectangle 74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0184" name="Straight Connector 76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Good practices in reporting a TA</a:t>
            </a:r>
          </a:p>
        </p:txBody>
      </p:sp>
      <p:graphicFrame>
        <p:nvGraphicFramePr>
          <p:cNvPr id="5018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7216808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328808E-6951-4EC4-96EB-06A8DFB246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0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310"/>
    </mc:Choice>
    <mc:Fallback xmlns="">
      <p:transition spd="slow" advTm="56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Good practices in reporting a TA</a:t>
            </a:r>
          </a:p>
        </p:txBody>
      </p:sp>
      <p:graphicFrame>
        <p:nvGraphicFramePr>
          <p:cNvPr id="4096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67064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FBB7AE4D-CACA-47A1-9B02-453A27D5FC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143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525"/>
    </mc:Choice>
    <mc:Fallback xmlns="">
      <p:transition spd="slow" advTm="61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ACE8DBE9-6F72-4C83-98EA-57E93D2785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9C52739-EA84-4D57-A3F9-9C12568347B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>
                <a:solidFill>
                  <a:schemeClr val="accent4"/>
                </a:solidFill>
              </a:rPr>
              <a:t>A 15-point checklist of criteria for good TA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Transcription – appropriate level of detail and ‘accuracy’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each data item given equal attention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thorough, inclusive and comprehensive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all relevant extracts for each theme have been collated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themes have been checked against each other and the original data set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themes are internally coherent, consistent and distinctive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Analysis – data have been interpreted/analysed rather than just paraphrased or described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Analysis and data match, extracts illustrate analytic claims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89E07C4-C211-415C-A639-685532B921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90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46"/>
    </mc:Choice>
    <mc:Fallback xmlns="">
      <p:transition spd="slow" advTm="15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CE8DBE9-6F72-4C83-98EA-57E93D2785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9C52739-EA84-4D57-A3F9-9C12568347B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>
                <a:solidFill>
                  <a:schemeClr val="accent4"/>
                </a:solidFill>
              </a:rPr>
              <a:t>A 15-point checklist of criteria for good 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Analysis – tells a convincing and well-organised story about the data and topic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Analysis – good balance between extracts and analytic narrative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Overall – enough time allocated to complete all phases adequately, no rushing or once-over-lightly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assumptions and specific approach explicated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good fit between what claim to do and what have done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language and concepts consistent with theoretical position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the researcher is active in the research process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4BAB651-98CC-4FDF-A1EA-CD6F85099D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349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0"/>
    </mc:Choice>
    <mc:Fallback xmlns="">
      <p:transition spd="slow" advTm="128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OUT THE STRENGTHS AND WEAKNESS OF THEMATIC ANALYSIS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950" y="2497931"/>
            <a:ext cx="8928100" cy="3162300"/>
          </a:xfr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6D984FB-0E30-45C8-9BCE-FDB9AEA775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56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449"/>
    </mc:Choice>
    <mc:Fallback xmlns="">
      <p:transition spd="slow" advTm="35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solidFill>
                  <a:srgbClr val="FFFFFF"/>
                </a:solidFill>
              </a:rPr>
              <a:t>What are the </a:t>
            </a:r>
            <a:r>
              <a:rPr lang="en-GB" i="1">
                <a:solidFill>
                  <a:srgbClr val="FFFFFF"/>
                </a:solidFill>
              </a:rPr>
              <a:t>strengths</a:t>
            </a:r>
            <a:r>
              <a:rPr lang="en-GB">
                <a:solidFill>
                  <a:srgbClr val="FFFFFF"/>
                </a:solidFill>
              </a:rPr>
              <a:t> of TA?</a:t>
            </a:r>
            <a:endParaRPr lang="en-GB" b="1">
              <a:solidFill>
                <a:srgbClr val="FFFFFF"/>
              </a:solidFill>
            </a:endParaRPr>
          </a:p>
        </p:txBody>
      </p:sp>
      <p:graphicFrame>
        <p:nvGraphicFramePr>
          <p:cNvPr id="86020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627821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886B81B2-E343-4A03-8882-2FFF3E583B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6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33"/>
    </mc:Choice>
    <mc:Fallback xmlns="">
      <p:transition spd="slow" advTm="30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What are the </a:t>
            </a:r>
            <a:r>
              <a:rPr lang="en-GB" altLang="en-US" i="1">
                <a:solidFill>
                  <a:srgbClr val="FFFFFF"/>
                </a:solidFill>
              </a:rPr>
              <a:t>weaknesses</a:t>
            </a:r>
            <a:r>
              <a:rPr lang="en-GB" altLang="en-US">
                <a:solidFill>
                  <a:srgbClr val="FFFFFF"/>
                </a:solidFill>
              </a:rPr>
              <a:t> of TA?</a:t>
            </a:r>
          </a:p>
        </p:txBody>
      </p:sp>
      <p:graphicFrame>
        <p:nvGraphicFramePr>
          <p:cNvPr id="56325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817879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4F5EAE3E-1016-43CC-9A88-11BFF99411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23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72"/>
    </mc:Choice>
    <mc:Fallback xmlns="">
      <p:transition spd="slow" advTm="46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8DB0A-ABB5-4590-A752-2F979A9F7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591F2-9188-41EC-ACF7-0F8257C9D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 transcript </a:t>
            </a:r>
          </a:p>
          <a:p>
            <a:r>
              <a:rPr lang="en-GB" sz="4800" dirty="0"/>
              <a:t>Codes</a:t>
            </a:r>
          </a:p>
          <a:p>
            <a:r>
              <a:rPr lang="en-GB" sz="4800" dirty="0"/>
              <a:t>A coded data extract</a:t>
            </a:r>
          </a:p>
          <a:p>
            <a:r>
              <a:rPr lang="en-GB" sz="4800" dirty="0"/>
              <a:t>Collated data extracts</a:t>
            </a:r>
          </a:p>
          <a:p>
            <a:r>
              <a:rPr lang="en-GB" sz="4800" dirty="0"/>
              <a:t>A thematic map </a:t>
            </a:r>
          </a:p>
          <a:p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E417735C-CEA1-4B0D-9089-845E38D341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563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30"/>
    </mc:Choice>
    <mc:Fallback xmlns="">
      <p:transition spd="slow" advTm="346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Have we achieved The aim of this lesson: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D831E-C51C-43F8-B833-2218380DFBF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r>
              <a:rPr lang="en-GB" sz="3200" dirty="0"/>
              <a:t>To understand the main concepts of thematic analysis</a:t>
            </a:r>
            <a:endParaRPr lang="en-US" sz="3200" dirty="0"/>
          </a:p>
          <a:p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To be able to thematically analysis your focus group data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3DE7810-C9F4-4C21-AB87-C37B7422EC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15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55"/>
    </mc:Choice>
    <mc:Fallback xmlns="">
      <p:transition spd="slow" advTm="144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Questions!</a:t>
            </a:r>
          </a:p>
        </p:txBody>
      </p:sp>
      <p:pic>
        <p:nvPicPr>
          <p:cNvPr id="4" name="Content Placeholder 3" descr="MSS: Bring us your burning science questions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A75D0F7-8323-4752-94B2-016283A48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541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36"/>
    </mc:Choice>
    <mc:Fallback xmlns="">
      <p:transition spd="slow" advTm="5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A good book on Thematic Analysis……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92230" y="1828800"/>
            <a:ext cx="4435813" cy="5029199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DDBBBA5-849E-474A-8F8F-23EDE099C2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67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82"/>
    </mc:Choice>
    <mc:Fallback xmlns="">
      <p:transition spd="slow" advTm="11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…. And breathe!!!!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185" y="2366963"/>
            <a:ext cx="3451630" cy="3424237"/>
          </a:xfr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7FBA040-491F-4863-883F-851CD57823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1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63"/>
    </mc:Choice>
    <mc:Fallback xmlns="">
      <p:transition spd="slow" advTm="24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24BF5-2000-4106-840D-DEA37A5D8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further reading:</a:t>
            </a:r>
          </a:p>
        </p:txBody>
      </p:sp>
      <p:pic>
        <p:nvPicPr>
          <p:cNvPr id="2050" name="Picture 2" descr="Bookshelf, Bookcase, Wooden, Library, Books, Furniture">
            <a:extLst>
              <a:ext uri="{FF2B5EF4-FFF2-40B4-BE49-F238E27FC236}">
                <a16:creationId xmlns:a16="http://schemas.microsoft.com/office/drawing/2014/main" id="{3309A6D9-C7DB-4498-864C-56DF5034C1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003" y="1825625"/>
            <a:ext cx="471999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F2AB7F6-C88F-4665-A9F2-093A284447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90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88"/>
    </mc:Choice>
    <mc:Fallback>
      <p:transition spd="slow" advTm="6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1775522" y="1844825"/>
            <a:ext cx="8892479" cy="4536503"/>
          </a:xfrm>
        </p:spPr>
        <p:txBody>
          <a:bodyPr>
            <a:normAutofit/>
          </a:bodyPr>
          <a:lstStyle/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sz="2000" dirty="0" err="1"/>
              <a:t>Buetow</a:t>
            </a:r>
            <a:r>
              <a:rPr lang="en-NZ" altLang="en-US" sz="2000" dirty="0"/>
              <a:t>, S. (2010). Thematic analysis and its reconceptualization as 'saliency analysis'. </a:t>
            </a:r>
            <a:r>
              <a:rPr lang="en-NZ" altLang="en-US" sz="2000" i="1" dirty="0"/>
              <a:t>Journal of Health Service Research &amp; Policy, 15</a:t>
            </a:r>
            <a:r>
              <a:rPr lang="en-NZ" altLang="en-US" sz="2000" dirty="0"/>
              <a:t>(2), 123-125.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altLang="en-US" sz="2000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sz="2000" dirty="0"/>
              <a:t> </a:t>
            </a:r>
            <a:r>
              <a:rPr lang="en-GB" sz="2000" dirty="0"/>
              <a:t>Clarke, V. &amp; Smith, M. (2015). “Not hiding, not shouting, just me”: Gay men negotiate their visual identities. </a:t>
            </a:r>
            <a:r>
              <a:rPr lang="en-GB" sz="2000" i="1" dirty="0"/>
              <a:t>Journal of Homosexuality</a:t>
            </a:r>
            <a:r>
              <a:rPr lang="en-GB" sz="2000" dirty="0"/>
              <a:t> , </a:t>
            </a:r>
            <a:r>
              <a:rPr lang="en-GB" sz="2000" i="1" dirty="0"/>
              <a:t>62</a:t>
            </a:r>
            <a:r>
              <a:rPr lang="en-GB" sz="2000" dirty="0"/>
              <a:t>(1), 4-32.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sz="2000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US" sz="2000" dirty="0"/>
              <a:t>Clarke, V., Braun, V. &amp; Hayfield, N. (2015). Thematic analysis. In J. Smith (Ed.), </a:t>
            </a:r>
            <a:r>
              <a:rPr lang="en-US" sz="2000" i="1" dirty="0"/>
              <a:t>Qualitative psychology: A practical guide to research methods</a:t>
            </a:r>
            <a:r>
              <a:rPr lang="en-US" sz="2000" dirty="0"/>
              <a:t> (3</a:t>
            </a:r>
            <a:r>
              <a:rPr lang="en-US" sz="2000" baseline="30000" dirty="0"/>
              <a:t>rd</a:t>
            </a:r>
            <a:r>
              <a:rPr lang="en-US" sz="2000" dirty="0"/>
              <a:t> ed.) (pp. 222-248)</a:t>
            </a:r>
            <a:r>
              <a:rPr lang="en-GB" sz="2000" dirty="0"/>
              <a:t>. London: Sage.</a:t>
            </a:r>
            <a:r>
              <a:rPr lang="en-GB" altLang="en-US" sz="2000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FBD20CC-5727-4CE3-BAB4-09C4554634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2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4"/>
    </mc:Choice>
    <mc:Fallback xmlns="">
      <p:transition spd="slow" advTm="1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1775521" y="1916832"/>
            <a:ext cx="8712967" cy="4824536"/>
          </a:xfrm>
        </p:spPr>
        <p:txBody>
          <a:bodyPr>
            <a:normAutofit/>
          </a:bodyPr>
          <a:lstStyle/>
          <a:p>
            <a:pPr marL="261938" indent="-261938">
              <a:buNone/>
            </a:pPr>
            <a:endParaRPr lang="en-GB" sz="1800" dirty="0"/>
          </a:p>
          <a:p>
            <a:pPr marL="261938" indent="-261938">
              <a:buNone/>
            </a:pPr>
            <a:r>
              <a:rPr lang="en-GB" sz="2000" dirty="0"/>
              <a:t>Hayfield, N., Clarke, V., </a:t>
            </a:r>
            <a:r>
              <a:rPr lang="en-GB" sz="2000" dirty="0" err="1"/>
              <a:t>Halliwell</a:t>
            </a:r>
            <a:r>
              <a:rPr lang="en-GB" sz="2000" dirty="0"/>
              <a:t>, E. &amp; </a:t>
            </a:r>
            <a:r>
              <a:rPr lang="en-GB" sz="2000" dirty="0" err="1"/>
              <a:t>Malson</a:t>
            </a:r>
            <a:r>
              <a:rPr lang="en-GB" sz="2000" dirty="0"/>
              <a:t>, H. (2013). Visible lesbians and invisible bisexuals: Appearance and visual identities among bisexual women. </a:t>
            </a:r>
            <a:r>
              <a:rPr lang="en-GB" sz="2000" i="1" dirty="0"/>
              <a:t>Women’s Studies International Forum</a:t>
            </a:r>
            <a:r>
              <a:rPr lang="en-GB" sz="2000" dirty="0"/>
              <a:t>, </a:t>
            </a:r>
            <a:r>
              <a:rPr lang="en-GB" sz="2000" i="1" dirty="0"/>
              <a:t>40</a:t>
            </a:r>
            <a:r>
              <a:rPr lang="en-GB" sz="2000" dirty="0"/>
              <a:t>, 172-182.</a:t>
            </a:r>
            <a:r>
              <a:rPr lang="en-GB" altLang="en-US" sz="2000" dirty="0"/>
              <a:t>  </a:t>
            </a:r>
          </a:p>
          <a:p>
            <a:pPr marL="261938" indent="-261938">
              <a:buNone/>
            </a:pPr>
            <a:endParaRPr lang="en-GB" altLang="en-US" sz="2000" dirty="0"/>
          </a:p>
          <a:p>
            <a:pPr marL="261938" indent="-261938">
              <a:buNone/>
            </a:pPr>
            <a:r>
              <a:rPr lang="en-NZ" altLang="en-US" sz="2000" dirty="0"/>
              <a:t>Silver, C., &amp; Fielding, N. (2008). Using computer packages in qualitative research. In C. </a:t>
            </a:r>
            <a:r>
              <a:rPr lang="en-NZ" altLang="en-US" sz="2000" dirty="0" err="1"/>
              <a:t>Willig</a:t>
            </a:r>
            <a:r>
              <a:rPr lang="en-NZ" altLang="en-US" sz="2000" dirty="0"/>
              <a:t> &amp; W. </a:t>
            </a:r>
            <a:r>
              <a:rPr lang="en-NZ" altLang="en-US" sz="2000" dirty="0" err="1"/>
              <a:t>Stainton</a:t>
            </a:r>
            <a:r>
              <a:rPr lang="en-NZ" altLang="en-US" sz="2000" dirty="0"/>
              <a:t> Rogers (Eds.), </a:t>
            </a:r>
            <a:r>
              <a:rPr lang="en-NZ" altLang="en-US" sz="2000" i="1" dirty="0"/>
              <a:t>The Sage Handbook of Qualitative Research in Psychology</a:t>
            </a:r>
            <a:r>
              <a:rPr lang="en-NZ" altLang="en-US" sz="2000" dirty="0"/>
              <a:t> (pp. 334-351). Los Angeles: Sage.</a:t>
            </a:r>
          </a:p>
          <a:p>
            <a:pPr marL="261938" indent="-261938">
              <a:buNone/>
            </a:pPr>
            <a:endParaRPr lang="en-NZ" altLang="en-US" sz="2000" dirty="0"/>
          </a:p>
          <a:p>
            <a:pPr marL="261938" indent="-261938">
              <a:buNone/>
            </a:pPr>
            <a:r>
              <a:rPr lang="en-US" sz="2000" dirty="0">
                <a:latin typeface="Calibri" panose="020F0502020204030204" pitchFamily="34" charset="0"/>
              </a:rPr>
              <a:t>Terry, G., Braun, V., &amp; </a:t>
            </a:r>
            <a:r>
              <a:rPr lang="en-US" sz="2000" dirty="0" err="1">
                <a:latin typeface="Calibri" panose="020F0502020204030204" pitchFamily="34" charset="0"/>
              </a:rPr>
              <a:t>Farvid</a:t>
            </a:r>
            <a:r>
              <a:rPr lang="en-US" sz="2000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sz="2000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sz="2000" dirty="0">
                <a:latin typeface="Calibri" panose="020F0502020204030204" pitchFamily="34" charset="0"/>
              </a:rPr>
              <a:t>, 317-326</a:t>
            </a:r>
            <a:endParaRPr lang="en-NZ" sz="2000" dirty="0">
              <a:latin typeface="Calibri" panose="020F0502020204030204" pitchFamily="34" charset="0"/>
            </a:endParaRP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2C6CBCE-E190-4034-8732-BE01F0CF67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70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1"/>
    </mc:Choice>
    <mc:Fallback xmlns="">
      <p:transition spd="slow" advTm="9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4145" y="1916833"/>
            <a:ext cx="8744343" cy="3648503"/>
          </a:xfrm>
        </p:spPr>
        <p:txBody>
          <a:bodyPr>
            <a:normAutofit/>
          </a:bodyPr>
          <a:lstStyle/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sz="2000" dirty="0"/>
              <a:t>Braun, V. &amp; Clarke, V. (2012) Thematic analysis. In H. Cooper, P. M. </a:t>
            </a:r>
            <a:r>
              <a:rPr lang="en-GB" sz="2000" dirty="0" err="1"/>
              <a:t>Camic</a:t>
            </a:r>
            <a:r>
              <a:rPr lang="en-GB" sz="2000" dirty="0"/>
              <a:t>, D. L. Long, A. T. </a:t>
            </a:r>
            <a:r>
              <a:rPr lang="en-GB" sz="2000" dirty="0" err="1"/>
              <a:t>Panter</a:t>
            </a:r>
            <a:r>
              <a:rPr lang="en-GB" sz="2000" dirty="0"/>
              <a:t>, D. </a:t>
            </a:r>
            <a:r>
              <a:rPr lang="en-GB" sz="2000" dirty="0" err="1"/>
              <a:t>Rindskopf</a:t>
            </a:r>
            <a:r>
              <a:rPr lang="en-GB" sz="2000" dirty="0"/>
              <a:t>, &amp; K. J. </a:t>
            </a:r>
            <a:r>
              <a:rPr lang="en-GB" sz="2000" dirty="0" err="1"/>
              <a:t>Sher</a:t>
            </a:r>
            <a:r>
              <a:rPr lang="en-GB" sz="2000" dirty="0"/>
              <a:t>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APA handbook of research methods in psychology, Vol. 2: Research designs: Quantitative, qualitative, neuropsychological, and biological</a:t>
            </a:r>
            <a:r>
              <a:rPr lang="en-GB" sz="2000" dirty="0"/>
              <a:t> (pp. 57-71). Washington, DC: American Psychological Association. </a:t>
            </a:r>
          </a:p>
          <a:p>
            <a:pPr marL="174625" indent="-174625">
              <a:spcBef>
                <a:spcPts val="450"/>
              </a:spcBef>
              <a:buNone/>
            </a:pPr>
            <a:endParaRPr lang="en-GB" sz="20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sz="2000" dirty="0"/>
              <a:t>Braun, V., Clarke, V. &amp; </a:t>
            </a:r>
            <a:r>
              <a:rPr lang="en-GB" sz="2000" dirty="0" err="1"/>
              <a:t>Rance</a:t>
            </a:r>
            <a:r>
              <a:rPr lang="en-GB" sz="2000" dirty="0"/>
              <a:t>, N. (2014). How to use thematic analysis with interview data. In A. </a:t>
            </a:r>
            <a:r>
              <a:rPr lang="en-GB" sz="2000" dirty="0" err="1"/>
              <a:t>Vossler</a:t>
            </a:r>
            <a:r>
              <a:rPr lang="en-GB" sz="2000" dirty="0"/>
              <a:t> &amp; N. Moller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The Counselling and Psychotherapy Research Handbook</a:t>
            </a:r>
            <a:r>
              <a:rPr lang="en-GB" sz="2000" dirty="0"/>
              <a:t> (pp. 183-197). London: Sage.</a:t>
            </a:r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9EDD950-6404-4296-B9BC-D6D54AB805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4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7"/>
    </mc:Choice>
    <mc:Fallback xmlns="">
      <p:transition spd="slow" advTm="1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TA resources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74625" indent="-174625">
              <a:spcBef>
                <a:spcPts val="450"/>
              </a:spcBef>
              <a:buNone/>
            </a:pPr>
            <a:r>
              <a:rPr lang="en-US" dirty="0"/>
              <a:t>Braun, V., Clarke, V. &amp; Terry, G. (2014) Thematic analysis. In P. </a:t>
            </a:r>
            <a:r>
              <a:rPr lang="en-US" dirty="0" err="1"/>
              <a:t>Rohleder</a:t>
            </a:r>
            <a:r>
              <a:rPr lang="en-US" dirty="0"/>
              <a:t> &amp; A. Lyons (Eds.), </a:t>
            </a:r>
            <a:r>
              <a:rPr lang="en-GB" i="1" dirty="0"/>
              <a:t>Qualitative Research in Clinical and Health Psychology</a:t>
            </a:r>
            <a:r>
              <a:rPr lang="en-GB" dirty="0"/>
              <a:t> (pp. 95-113)</a:t>
            </a:r>
            <a:r>
              <a:rPr lang="en-GB" i="1" dirty="0"/>
              <a:t>.</a:t>
            </a:r>
            <a:r>
              <a:rPr lang="en-GB" dirty="0"/>
              <a:t> Basingstoke: Palgrave MacMillan.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</a:t>
            </a:r>
            <a:r>
              <a:rPr lang="en-US" dirty="0"/>
              <a:t>2014</a:t>
            </a:r>
            <a:r>
              <a:rPr lang="en-NZ" dirty="0"/>
              <a:t>) Thematic analysis. In T. </a:t>
            </a:r>
            <a:r>
              <a:rPr lang="en-NZ" dirty="0" err="1"/>
              <a:t>Teo</a:t>
            </a:r>
            <a:r>
              <a:rPr lang="en-NZ" dirty="0"/>
              <a:t> (Ed.), </a:t>
            </a:r>
            <a:r>
              <a:rPr lang="en-NZ" i="1" dirty="0" err="1"/>
              <a:t>Encyclopedia</a:t>
            </a:r>
            <a:r>
              <a:rPr lang="en-NZ" i="1" dirty="0"/>
              <a:t> of Critical Psychology</a:t>
            </a:r>
            <a:r>
              <a:rPr lang="en-NZ" dirty="0"/>
              <a:t> (pp. 1947-1952). New York: Springer.</a:t>
            </a:r>
            <a:endParaRPr lang="en-GB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(2014) Thematic analysis. In A. C. </a:t>
            </a:r>
            <a:r>
              <a:rPr lang="en-NZ" dirty="0" err="1"/>
              <a:t>Michalos</a:t>
            </a:r>
            <a:r>
              <a:rPr lang="en-NZ" dirty="0"/>
              <a:t> (Ed.), </a:t>
            </a:r>
            <a:r>
              <a:rPr lang="en-NZ" i="1" dirty="0"/>
              <a:t>Encyclopaedia of Quality of Life </a:t>
            </a:r>
            <a:r>
              <a:rPr lang="en-US" i="1" dirty="0"/>
              <a:t>and Well-Being</a:t>
            </a:r>
            <a:r>
              <a:rPr lang="en-US" dirty="0"/>
              <a:t> </a:t>
            </a:r>
            <a:r>
              <a:rPr lang="en-NZ" i="1" dirty="0"/>
              <a:t>Research</a:t>
            </a:r>
            <a:r>
              <a:rPr lang="en-NZ" dirty="0"/>
              <a:t> (pp. 6626-6628). </a:t>
            </a:r>
            <a:r>
              <a:rPr lang="en-US" dirty="0"/>
              <a:t>Springer, Dordrecht, Netherlands</a:t>
            </a:r>
            <a:r>
              <a:rPr lang="en-NZ" dirty="0"/>
              <a:t>: Springer.</a:t>
            </a:r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790C7B6-8FDA-48FA-B407-7E7551FB4F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669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3"/>
    </mc:Choice>
    <mc:Fallback xmlns="">
      <p:transition spd="slow" advTm="1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21428" y="1988841"/>
            <a:ext cx="8697191" cy="3505237"/>
          </a:xfrm>
        </p:spPr>
        <p:txBody>
          <a:bodyPr>
            <a:normAutofit fontScale="25000" lnSpcReduction="20000"/>
          </a:bodyPr>
          <a:lstStyle/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Clarke, V. &amp; Braun, V. (2013) Teaching thematic analysis: Overcoming challenges and developing strategies for effective learning. </a:t>
            </a:r>
            <a:r>
              <a:rPr lang="en-NZ" sz="6400" i="1" dirty="0"/>
              <a:t>The Psychologist</a:t>
            </a:r>
            <a:r>
              <a:rPr lang="en-NZ" sz="6400" dirty="0"/>
              <a:t>, </a:t>
            </a:r>
            <a:r>
              <a:rPr lang="en-NZ" sz="6400" i="1" dirty="0"/>
              <a:t>26</a:t>
            </a:r>
            <a:r>
              <a:rPr lang="en-NZ" sz="6400" dirty="0"/>
              <a:t>(2), 120-123.</a:t>
            </a:r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US" sz="6400" dirty="0"/>
              <a:t>Clarke, V., Braun, V. &amp; Hayfield, N. (2015) Thematic analysis. In J. Smith (Ed.), </a:t>
            </a:r>
            <a:r>
              <a:rPr lang="en-US" sz="6400" i="1" dirty="0"/>
              <a:t>Qualitative psychology: A practical guide to research methods</a:t>
            </a:r>
            <a:r>
              <a:rPr lang="en-US" sz="6400" dirty="0"/>
              <a:t> (3</a:t>
            </a:r>
            <a:r>
              <a:rPr lang="en-US" sz="6400" baseline="30000" dirty="0"/>
              <a:t>rd</a:t>
            </a:r>
            <a:r>
              <a:rPr lang="en-US" sz="6400" dirty="0"/>
              <a:t> ed.)</a:t>
            </a:r>
            <a:r>
              <a:rPr lang="en-NZ" sz="6400" dirty="0"/>
              <a:t>. London: Sage.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Howitt, D. (2010) Introduction to qualitative methods in psychology (Chapter 7: Thematic analysis). Harlow, Essex: Pearson Education.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Howitt, D. &amp; Cramer, D. (2007) </a:t>
            </a:r>
            <a:r>
              <a:rPr lang="en-NZ" sz="6400" i="1" dirty="0"/>
              <a:t>Introduction to research methods in psychology</a:t>
            </a:r>
            <a:r>
              <a:rPr lang="en-NZ" sz="6400" dirty="0"/>
              <a:t> (Chapter 21: Thematic analysis). Harlow, Essex: Pearson Education.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 err="1"/>
              <a:t>Stainton</a:t>
            </a:r>
            <a:r>
              <a:rPr lang="en-NZ" sz="6400" dirty="0"/>
              <a:t> Rogers, W. (2011) </a:t>
            </a:r>
            <a:r>
              <a:rPr lang="en-NZ" sz="6400" i="1" dirty="0"/>
              <a:t>Social psychology</a:t>
            </a:r>
            <a:r>
              <a:rPr lang="en-NZ" sz="6400" dirty="0"/>
              <a:t>, 2</a:t>
            </a:r>
            <a:r>
              <a:rPr lang="en-NZ" sz="6400" baseline="30000" dirty="0"/>
              <a:t>nd</a:t>
            </a:r>
            <a:r>
              <a:rPr lang="en-NZ" sz="6400" dirty="0"/>
              <a:t> ed. (Chapter 5: Qualitative research in social psychology). Berkshire: Open University Press.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Whittaker, A. (2009) </a:t>
            </a:r>
            <a:r>
              <a:rPr lang="en-NZ" sz="6400" i="1" dirty="0"/>
              <a:t>Research skills for social work</a:t>
            </a:r>
            <a:r>
              <a:rPr lang="en-NZ" sz="6400" dirty="0"/>
              <a:t> (Chapter 7: Analysing your data). Exeter: Learning Matters.</a:t>
            </a:r>
            <a:r>
              <a:rPr lang="en-GB" sz="6400" i="1" dirty="0"/>
              <a:t>Successful Qualitative Research</a:t>
            </a:r>
            <a:r>
              <a:rPr lang="en-GB" sz="6400" dirty="0"/>
              <a:t>: </a:t>
            </a:r>
            <a:r>
              <a:rPr lang="en-GB" sz="6400" dirty="0">
                <a:hlinkClick r:id="rId5"/>
              </a:rPr>
              <a:t>http://www.uk.sagepub.com/books/Book233059</a:t>
            </a:r>
            <a:br>
              <a:rPr lang="en-GB" sz="4200" dirty="0"/>
            </a:br>
            <a:endParaRPr lang="en-GB" sz="4200" dirty="0"/>
          </a:p>
          <a:p>
            <a:endParaRPr lang="en-GB" sz="3225" dirty="0"/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49286CF-384A-4E49-A066-59EA680DD0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631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"/>
    </mc:Choice>
    <mc:Fallback xmlns="">
      <p:transition spd="slow" advTm="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TA publications and online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450"/>
              </a:spcBef>
              <a:buNone/>
            </a:pPr>
            <a:r>
              <a:rPr lang="en-GB" sz="1400" b="1" dirty="0"/>
              <a:t> 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US" sz="1400" dirty="0"/>
              <a:t>Clarke, V. &amp; Braun, V. ( 2015) Thematic analysis. 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Huxley, C., Clarke, V. &amp; </a:t>
            </a:r>
            <a:r>
              <a:rPr lang="en-NZ" sz="1400" dirty="0" err="1"/>
              <a:t>Halliwell</a:t>
            </a:r>
            <a:r>
              <a:rPr lang="en-NZ" sz="1400" dirty="0"/>
              <a:t>, E. (2015) Reflective report: A qualitative exploration of whether lesbian and bisexual women are ‘protected’ from sociocultural pressure to be thin.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</a:t>
            </a:r>
            <a:r>
              <a:rPr lang="en-NZ" sz="1400" dirty="0"/>
              <a:t>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Terry, G. (2015) Doing thematic analysis.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GB" sz="1400" b="1" i="1" dirty="0"/>
              <a:t> </a:t>
            </a:r>
            <a:endParaRPr lang="en-GB" sz="1400" dirty="0"/>
          </a:p>
          <a:p>
            <a:pPr marL="0" indent="0">
              <a:spcBef>
                <a:spcPts val="450"/>
              </a:spcBef>
              <a:buNone/>
            </a:pPr>
            <a:endParaRPr lang="en-NZ" sz="1400" b="1" dirty="0"/>
          </a:p>
          <a:p>
            <a:pPr marL="0" indent="0">
              <a:spcBef>
                <a:spcPts val="450"/>
              </a:spcBef>
              <a:buNone/>
            </a:pPr>
            <a:r>
              <a:rPr lang="en-NZ" sz="1400" b="1" dirty="0"/>
              <a:t>Online resources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GB" sz="1400" dirty="0"/>
              <a:t>Braun &amp; Clarke thematic analysis website: </a:t>
            </a:r>
            <a:r>
              <a:rPr lang="en-GB" sz="1400" dirty="0">
                <a:hlinkClick r:id="rId5"/>
              </a:rPr>
              <a:t>www.psych.auckland.ac.nz/thematicanalysis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NZ" sz="1400" i="1" dirty="0"/>
              <a:t>Successful qualitative research: A practical guide for beginners</a:t>
            </a:r>
            <a:r>
              <a:rPr lang="en-NZ" sz="1400" dirty="0"/>
              <a:t> companion website: </a:t>
            </a:r>
            <a:r>
              <a:rPr lang="en-NZ" sz="1400" u="sng" dirty="0">
                <a:hlinkClick r:id="rId6"/>
              </a:rPr>
              <a:t>www.sagepub.co.uk/braunclarke</a:t>
            </a:r>
            <a:endParaRPr lang="en-NZ" sz="1400" u="sng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E75CE1-9A02-4BC4-BDB6-D1AEAAA3FD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58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"/>
    </mc:Choice>
    <mc:Fallback xmlns="">
      <p:transition spd="slow" advTm="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</TotalTime>
  <Words>2792</Words>
  <Application>Microsoft Office PowerPoint</Application>
  <PresentationFormat>Widescreen</PresentationFormat>
  <Paragraphs>388</Paragraphs>
  <Slides>55</Slides>
  <Notes>54</Notes>
  <HiddenSlides>0</HiddenSlides>
  <MMClips>55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4" baseType="lpstr">
      <vt:lpstr>Arial</vt:lpstr>
      <vt:lpstr>Calibri</vt:lpstr>
      <vt:lpstr>Calibri Light</vt:lpstr>
      <vt:lpstr>Symbol</vt:lpstr>
      <vt:lpstr>Times New Roman</vt:lpstr>
      <vt:lpstr>Verdana</vt:lpstr>
      <vt:lpstr>Wingdings</vt:lpstr>
      <vt:lpstr>Wingdings 2</vt:lpstr>
      <vt:lpstr>Office Theme</vt:lpstr>
      <vt:lpstr>Thematic Analysis  </vt:lpstr>
      <vt:lpstr>The aim of this lesson:</vt:lpstr>
      <vt:lpstr>ASYNCHRONOUS LEARNING FOR THIS WEEK</vt:lpstr>
      <vt:lpstr>THEMATIC ANALYSIS : PART 2 - </vt:lpstr>
      <vt:lpstr>Six Phases of Thematic Analysis</vt:lpstr>
      <vt:lpstr>Step One: Familiarisation</vt:lpstr>
      <vt:lpstr>1) Familiarizing yourself with the data and identifying items of interest</vt:lpstr>
      <vt:lpstr>A word about your heuristic research: </vt:lpstr>
      <vt:lpstr>2. Coding: Generating codes</vt:lpstr>
      <vt:lpstr>Semantic and latent codes</vt:lpstr>
      <vt:lpstr>(2) Generating initial codes</vt:lpstr>
      <vt:lpstr>Managing the coding process</vt:lpstr>
      <vt:lpstr>3. Searching for Themes - Theme development and interpretation – Finding your answer</vt:lpstr>
      <vt:lpstr>What is a theme?</vt:lpstr>
      <vt:lpstr>Can you find any themes in the data…….</vt:lpstr>
      <vt:lpstr>Themes are the structure, the walls that hold the bricks [codes] together</vt:lpstr>
      <vt:lpstr> Searching for themes</vt:lpstr>
      <vt:lpstr>(3) ‘Searching’ for themes</vt:lpstr>
      <vt:lpstr>Codes and themes</vt:lpstr>
      <vt:lpstr>Themes</vt:lpstr>
      <vt:lpstr>Finalised thematic map (Terry et al)</vt:lpstr>
      <vt:lpstr>Example of a summary table (Frith &amp; Gleeson, 2004) </vt:lpstr>
      <vt:lpstr>4.Reviewing potential themes</vt:lpstr>
      <vt:lpstr>4) Reviewing potential themes</vt:lpstr>
      <vt:lpstr>  5. Defining and naming your themes</vt:lpstr>
      <vt:lpstr>5) Defining and naming your themes</vt:lpstr>
      <vt:lpstr>Theme levels</vt:lpstr>
      <vt:lpstr>Example:  </vt:lpstr>
      <vt:lpstr>Example:</vt:lpstr>
      <vt:lpstr>Straightforward or Sophisticated?</vt:lpstr>
      <vt:lpstr>6. Producing the presentation</vt:lpstr>
      <vt:lpstr>6) Producing the presentation</vt:lpstr>
      <vt:lpstr>Quality in TA</vt:lpstr>
      <vt:lpstr>Some common problems (i)</vt:lpstr>
      <vt:lpstr>Some common problems (i)</vt:lpstr>
      <vt:lpstr>Some common problems (ii)</vt:lpstr>
      <vt:lpstr>Good practices in reporting a TA</vt:lpstr>
      <vt:lpstr>Good practices in reporting a TA</vt:lpstr>
      <vt:lpstr>A 15-point checklist of criteria for good TA</vt:lpstr>
      <vt:lpstr>A 15-point checklist of criteria for good TA</vt:lpstr>
      <vt:lpstr>CHECK OUT THE STRENGTHS AND WEAKNESS OF THEMATIC ANALYSIS</vt:lpstr>
      <vt:lpstr>What are the strengths of TA?</vt:lpstr>
      <vt:lpstr>What are the weaknesses of TA?</vt:lpstr>
      <vt:lpstr>Examples:</vt:lpstr>
      <vt:lpstr>Have we achieved The aim of this lesson:</vt:lpstr>
      <vt:lpstr>Questions!</vt:lpstr>
      <vt:lpstr>A good book on Thematic Analysis……</vt:lpstr>
      <vt:lpstr>…. And breathe!!!!</vt:lpstr>
      <vt:lpstr>References and further reading:</vt:lpstr>
      <vt:lpstr>References   </vt:lpstr>
      <vt:lpstr>References   </vt:lpstr>
      <vt:lpstr>Other TA resources</vt:lpstr>
      <vt:lpstr>Other TA resources</vt:lpstr>
      <vt:lpstr>Other TA resources</vt:lpstr>
      <vt:lpstr> TA publications and online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  </dc:title>
  <dc:creator>Beverly Cole</dc:creator>
  <cp:lastModifiedBy>Beverly Cole</cp:lastModifiedBy>
  <cp:revision>16</cp:revision>
  <dcterms:created xsi:type="dcterms:W3CDTF">2020-10-22T07:20:22Z</dcterms:created>
  <dcterms:modified xsi:type="dcterms:W3CDTF">2020-10-29T07:48:26Z</dcterms:modified>
</cp:coreProperties>
</file>