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4"/>
    <p:sldMasterId id="2147483678" r:id="rId5"/>
    <p:sldMasterId id="2147483680" r:id="rId6"/>
    <p:sldMasterId id="2147483682" r:id="rId7"/>
    <p:sldMasterId id="2147483687" r:id="rId8"/>
  </p:sldMasterIdLst>
  <p:notesMasterIdLst>
    <p:notesMasterId r:id="rId38"/>
  </p:notesMasterIdLst>
  <p:sldIdLst>
    <p:sldId id="409" r:id="rId9"/>
    <p:sldId id="294" r:id="rId10"/>
    <p:sldId id="295" r:id="rId11"/>
    <p:sldId id="518" r:id="rId12"/>
    <p:sldId id="478" r:id="rId13"/>
    <p:sldId id="479" r:id="rId14"/>
    <p:sldId id="480" r:id="rId15"/>
    <p:sldId id="481" r:id="rId16"/>
    <p:sldId id="482" r:id="rId17"/>
    <p:sldId id="487" r:id="rId18"/>
    <p:sldId id="486" r:id="rId19"/>
    <p:sldId id="488" r:id="rId20"/>
    <p:sldId id="489" r:id="rId21"/>
    <p:sldId id="490" r:id="rId22"/>
    <p:sldId id="491" r:id="rId23"/>
    <p:sldId id="492" r:id="rId24"/>
    <p:sldId id="493" r:id="rId25"/>
    <p:sldId id="494" r:id="rId26"/>
    <p:sldId id="495" r:id="rId27"/>
    <p:sldId id="496" r:id="rId28"/>
    <p:sldId id="503" r:id="rId29"/>
    <p:sldId id="504" r:id="rId30"/>
    <p:sldId id="505" r:id="rId31"/>
    <p:sldId id="506" r:id="rId32"/>
    <p:sldId id="507" r:id="rId33"/>
    <p:sldId id="509" r:id="rId34"/>
    <p:sldId id="517" r:id="rId35"/>
    <p:sldId id="514" r:id="rId36"/>
    <p:sldId id="405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03" autoAdjust="0"/>
    <p:restoredTop sz="86741" autoAdjust="0"/>
  </p:normalViewPr>
  <p:slideViewPr>
    <p:cSldViewPr snapToGrid="0">
      <p:cViewPr varScale="1">
        <p:scale>
          <a:sx n="96" d="100"/>
          <a:sy n="96" d="100"/>
        </p:scale>
        <p:origin x="9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presProps" Target="presProps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microsoft.com/office/2016/11/relationships/changesInfo" Target="changesInfos/changesInfo1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unyaradzi Nicholas Murira" userId="6ab3fae5-94bd-47ef-9f25-6c1f645127cf" providerId="ADAL" clId="{BBAD60DF-75FC-47FB-864F-62F5392E6509}"/>
    <pc:docChg chg="delSld modSld">
      <pc:chgData name="Munyaradzi Nicholas Murira" userId="6ab3fae5-94bd-47ef-9f25-6c1f645127cf" providerId="ADAL" clId="{BBAD60DF-75FC-47FB-864F-62F5392E6509}" dt="2026-10-08T14:42:02.200" v="205" actId="20577"/>
      <pc:docMkLst>
        <pc:docMk/>
      </pc:docMkLst>
      <pc:sldChg chg="modSp mod">
        <pc:chgData name="Munyaradzi Nicholas Murira" userId="6ab3fae5-94bd-47ef-9f25-6c1f645127cf" providerId="ADAL" clId="{BBAD60DF-75FC-47FB-864F-62F5392E6509}" dt="2026-10-08T14:42:02.200" v="205" actId="20577"/>
        <pc:sldMkLst>
          <pc:docMk/>
          <pc:sldMk cId="4059603072" sldId="294"/>
        </pc:sldMkLst>
        <pc:spChg chg="mod">
          <ac:chgData name="Munyaradzi Nicholas Murira" userId="6ab3fae5-94bd-47ef-9f25-6c1f645127cf" providerId="ADAL" clId="{BBAD60DF-75FC-47FB-864F-62F5392E6509}" dt="2026-10-08T14:41:53.014" v="203" actId="6549"/>
          <ac:spMkLst>
            <pc:docMk/>
            <pc:sldMk cId="4059603072" sldId="294"/>
            <ac:spMk id="3" creationId="{8A24508A-09F8-407C-BCEE-EED5957725C5}"/>
          </ac:spMkLst>
        </pc:spChg>
        <pc:spChg chg="mod">
          <ac:chgData name="Munyaradzi Nicholas Murira" userId="6ab3fae5-94bd-47ef-9f25-6c1f645127cf" providerId="ADAL" clId="{BBAD60DF-75FC-47FB-864F-62F5392E6509}" dt="2026-10-08T14:42:02.200" v="205" actId="20577"/>
          <ac:spMkLst>
            <pc:docMk/>
            <pc:sldMk cId="4059603072" sldId="294"/>
            <ac:spMk id="4" creationId="{6D6FB456-8F42-B730-5BC3-BD79A1080064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D9BCBC6-F818-4003-A0AC-82600C5FDBCC}" type="doc">
      <dgm:prSet loTypeId="urn:microsoft.com/office/officeart/2005/8/layout/vList4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en-US"/>
        </a:p>
      </dgm:t>
    </dgm:pt>
    <dgm:pt modelId="{81CBC8F4-28F5-4C99-8289-7A69D912B084}">
      <dgm:prSet phldrT="[Text]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en-US" dirty="0"/>
            <a:t>7. APPLICATION</a:t>
          </a:r>
        </a:p>
      </dgm:t>
    </dgm:pt>
    <dgm:pt modelId="{5F191C24-3F03-4679-8D1E-0285892BF78B}" type="parTrans" cxnId="{EB9B3CFF-3E06-49FF-A914-CB244C31CC3D}">
      <dgm:prSet/>
      <dgm:spPr/>
      <dgm:t>
        <a:bodyPr/>
        <a:lstStyle/>
        <a:p>
          <a:endParaRPr lang="en-US"/>
        </a:p>
      </dgm:t>
    </dgm:pt>
    <dgm:pt modelId="{9E48685B-378E-4D09-988A-EBD63225C9AB}" type="sibTrans" cxnId="{EB9B3CFF-3E06-49FF-A914-CB244C31CC3D}">
      <dgm:prSet/>
      <dgm:spPr/>
      <dgm:t>
        <a:bodyPr/>
        <a:lstStyle/>
        <a:p>
          <a:endParaRPr lang="en-US"/>
        </a:p>
      </dgm:t>
    </dgm:pt>
    <dgm:pt modelId="{928911F2-13D1-41E0-A9D3-2FD8C8F58E9A}">
      <dgm:prSet phldrT="[Text]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en-US" dirty="0"/>
            <a:t>6. PRESENTATION</a:t>
          </a:r>
        </a:p>
      </dgm:t>
    </dgm:pt>
    <dgm:pt modelId="{786B916D-D37B-4F23-A930-1585FAE5B4BD}" type="parTrans" cxnId="{69377391-3210-4EBA-AA21-97CB3B727432}">
      <dgm:prSet/>
      <dgm:spPr/>
      <dgm:t>
        <a:bodyPr/>
        <a:lstStyle/>
        <a:p>
          <a:endParaRPr lang="en-US"/>
        </a:p>
      </dgm:t>
    </dgm:pt>
    <dgm:pt modelId="{0F09C1BA-BC0B-4C8C-B9D5-7D29776696DA}" type="sibTrans" cxnId="{69377391-3210-4EBA-AA21-97CB3B727432}">
      <dgm:prSet/>
      <dgm:spPr/>
      <dgm:t>
        <a:bodyPr/>
        <a:lstStyle/>
        <a:p>
          <a:endParaRPr lang="en-US"/>
        </a:p>
      </dgm:t>
    </dgm:pt>
    <dgm:pt modelId="{E3138B02-8551-4526-80BE-F531031B3DFB}">
      <dgm:prSet phldrT="[Text]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en-US" dirty="0"/>
            <a:t>5. SESSION</a:t>
          </a:r>
        </a:p>
      </dgm:t>
    </dgm:pt>
    <dgm:pt modelId="{E0CBF3EC-4E40-41EE-859F-270E91CB231B}" type="parTrans" cxnId="{4B902C8B-0089-47BB-A88D-3B0B57EA3CAB}">
      <dgm:prSet/>
      <dgm:spPr/>
      <dgm:t>
        <a:bodyPr/>
        <a:lstStyle/>
        <a:p>
          <a:endParaRPr lang="en-US"/>
        </a:p>
      </dgm:t>
    </dgm:pt>
    <dgm:pt modelId="{E95C057A-6E91-45D2-893C-13B3F8D6C8F9}" type="sibTrans" cxnId="{4B902C8B-0089-47BB-A88D-3B0B57EA3CAB}">
      <dgm:prSet/>
      <dgm:spPr/>
      <dgm:t>
        <a:bodyPr/>
        <a:lstStyle/>
        <a:p>
          <a:endParaRPr lang="en-US"/>
        </a:p>
      </dgm:t>
    </dgm:pt>
    <dgm:pt modelId="{2FCAC579-C41B-446F-8DB4-A470CDE51874}">
      <dgm:prSet phldrT="[Text]"/>
      <dgm:spPr/>
      <dgm:t>
        <a:bodyPr/>
        <a:lstStyle/>
        <a:p>
          <a:r>
            <a:rPr lang="en-US" dirty="0"/>
            <a:t>4. TRANSPORT</a:t>
          </a:r>
        </a:p>
      </dgm:t>
    </dgm:pt>
    <dgm:pt modelId="{8E321C10-2518-4B14-8975-026AB699F083}" type="parTrans" cxnId="{2F90449E-AD34-4FD5-A429-173A9C376799}">
      <dgm:prSet/>
      <dgm:spPr/>
      <dgm:t>
        <a:bodyPr/>
        <a:lstStyle/>
        <a:p>
          <a:endParaRPr lang="en-US"/>
        </a:p>
      </dgm:t>
    </dgm:pt>
    <dgm:pt modelId="{62DF8A67-C861-45DA-B2AE-FCCE04E0D0FD}" type="sibTrans" cxnId="{2F90449E-AD34-4FD5-A429-173A9C376799}">
      <dgm:prSet/>
      <dgm:spPr/>
      <dgm:t>
        <a:bodyPr/>
        <a:lstStyle/>
        <a:p>
          <a:endParaRPr lang="en-US"/>
        </a:p>
      </dgm:t>
    </dgm:pt>
    <dgm:pt modelId="{FB21AB77-999A-4695-B580-029F25CD519A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US" dirty="0"/>
            <a:t>3. NETWORK</a:t>
          </a:r>
        </a:p>
      </dgm:t>
    </dgm:pt>
    <dgm:pt modelId="{4A3AA5B7-6C04-4B8C-9E63-64DCF9FBD22F}" type="parTrans" cxnId="{4AE0D407-73BE-4B19-9739-32B6BA2EEA81}">
      <dgm:prSet/>
      <dgm:spPr/>
      <dgm:t>
        <a:bodyPr/>
        <a:lstStyle/>
        <a:p>
          <a:endParaRPr lang="en-US"/>
        </a:p>
      </dgm:t>
    </dgm:pt>
    <dgm:pt modelId="{0E9D2C46-9569-4AEF-9D01-37EEBD2D22DE}" type="sibTrans" cxnId="{4AE0D407-73BE-4B19-9739-32B6BA2EEA81}">
      <dgm:prSet/>
      <dgm:spPr/>
      <dgm:t>
        <a:bodyPr/>
        <a:lstStyle/>
        <a:p>
          <a:endParaRPr lang="en-US"/>
        </a:p>
      </dgm:t>
    </dgm:pt>
    <dgm:pt modelId="{C93052EB-7321-40F7-82CE-0838D4559CA8}">
      <dgm:prSet phldrT="[Text]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en-US" dirty="0"/>
            <a:t>2. DATA LINK</a:t>
          </a:r>
        </a:p>
      </dgm:t>
    </dgm:pt>
    <dgm:pt modelId="{B923A408-6A19-4EAF-819F-9024DB747B13}" type="parTrans" cxnId="{FD597C19-4D91-4878-B7B6-0F33A9DE8139}">
      <dgm:prSet/>
      <dgm:spPr/>
      <dgm:t>
        <a:bodyPr/>
        <a:lstStyle/>
        <a:p>
          <a:endParaRPr lang="en-US"/>
        </a:p>
      </dgm:t>
    </dgm:pt>
    <dgm:pt modelId="{4F9B4577-B337-43AA-B67F-F67B2462086B}" type="sibTrans" cxnId="{FD597C19-4D91-4878-B7B6-0F33A9DE8139}">
      <dgm:prSet/>
      <dgm:spPr/>
      <dgm:t>
        <a:bodyPr/>
        <a:lstStyle/>
        <a:p>
          <a:endParaRPr lang="en-US"/>
        </a:p>
      </dgm:t>
    </dgm:pt>
    <dgm:pt modelId="{EC65FB01-01F6-4D73-B5D7-825DAFF3FBB7}">
      <dgm:prSet phldrT="[Text]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en-US" dirty="0"/>
            <a:t>1. PHYSICAL </a:t>
          </a:r>
        </a:p>
      </dgm:t>
    </dgm:pt>
    <dgm:pt modelId="{03E9BECF-D2E7-4B91-9608-1C37DF34CF02}" type="parTrans" cxnId="{F1656FD0-5FC0-4643-9608-9E0107B25025}">
      <dgm:prSet/>
      <dgm:spPr/>
      <dgm:t>
        <a:bodyPr/>
        <a:lstStyle/>
        <a:p>
          <a:endParaRPr lang="en-US"/>
        </a:p>
      </dgm:t>
    </dgm:pt>
    <dgm:pt modelId="{8D09798D-EFFA-49A2-BAE9-75BC4A8F7048}" type="sibTrans" cxnId="{F1656FD0-5FC0-4643-9608-9E0107B25025}">
      <dgm:prSet/>
      <dgm:spPr/>
      <dgm:t>
        <a:bodyPr/>
        <a:lstStyle/>
        <a:p>
          <a:endParaRPr lang="en-US"/>
        </a:p>
      </dgm:t>
    </dgm:pt>
    <dgm:pt modelId="{15C663BF-6177-4D2B-89A0-9E733B40AC13}" type="pres">
      <dgm:prSet presAssocID="{0D9BCBC6-F818-4003-A0AC-82600C5FDBCC}" presName="linear" presStyleCnt="0">
        <dgm:presLayoutVars>
          <dgm:dir/>
          <dgm:resizeHandles val="exact"/>
        </dgm:presLayoutVars>
      </dgm:prSet>
      <dgm:spPr/>
    </dgm:pt>
    <dgm:pt modelId="{BF37094C-ACBC-4BE4-9BE7-A93A667FAB6E}" type="pres">
      <dgm:prSet presAssocID="{81CBC8F4-28F5-4C99-8289-7A69D912B084}" presName="comp" presStyleCnt="0"/>
      <dgm:spPr/>
    </dgm:pt>
    <dgm:pt modelId="{64B9228A-AEF4-46FB-804F-C5354CED0BE5}" type="pres">
      <dgm:prSet presAssocID="{81CBC8F4-28F5-4C99-8289-7A69D912B084}" presName="box" presStyleLbl="node1" presStyleIdx="0" presStyleCnt="7" custLinFactNeighborX="-15052" custLinFactNeighborY="-89609"/>
      <dgm:spPr/>
    </dgm:pt>
    <dgm:pt modelId="{E843EC7B-0D3E-418F-93EA-C894152B443E}" type="pres">
      <dgm:prSet presAssocID="{81CBC8F4-28F5-4C99-8289-7A69D912B084}" presName="img" presStyleLbl="fgImgPlace1" presStyleIdx="0" presStyleCnt="7"/>
      <dgm:spPr/>
    </dgm:pt>
    <dgm:pt modelId="{BB635F52-6D17-4F3E-A425-3504D93D0DA2}" type="pres">
      <dgm:prSet presAssocID="{81CBC8F4-28F5-4C99-8289-7A69D912B084}" presName="text" presStyleLbl="node1" presStyleIdx="0" presStyleCnt="7">
        <dgm:presLayoutVars>
          <dgm:bulletEnabled val="1"/>
        </dgm:presLayoutVars>
      </dgm:prSet>
      <dgm:spPr/>
    </dgm:pt>
    <dgm:pt modelId="{DF88912F-A70E-43DF-851D-7219E7A764C2}" type="pres">
      <dgm:prSet presAssocID="{9E48685B-378E-4D09-988A-EBD63225C9AB}" presName="spacer" presStyleCnt="0"/>
      <dgm:spPr/>
    </dgm:pt>
    <dgm:pt modelId="{66C33268-BD46-4AEB-86A6-78F0A2643E5C}" type="pres">
      <dgm:prSet presAssocID="{928911F2-13D1-41E0-A9D3-2FD8C8F58E9A}" presName="comp" presStyleCnt="0"/>
      <dgm:spPr/>
    </dgm:pt>
    <dgm:pt modelId="{B19CFEB6-64F9-4CF0-8A07-5008F5F6DFF7}" type="pres">
      <dgm:prSet presAssocID="{928911F2-13D1-41E0-A9D3-2FD8C8F58E9A}" presName="box" presStyleLbl="node1" presStyleIdx="1" presStyleCnt="7"/>
      <dgm:spPr/>
    </dgm:pt>
    <dgm:pt modelId="{85151331-0979-4308-BC53-D9684252EDB0}" type="pres">
      <dgm:prSet presAssocID="{928911F2-13D1-41E0-A9D3-2FD8C8F58E9A}" presName="img" presStyleLbl="fgImgPlace1" presStyleIdx="1" presStyleCnt="7"/>
      <dgm:spPr/>
    </dgm:pt>
    <dgm:pt modelId="{692C8A99-BD39-473F-998D-18C852B824B4}" type="pres">
      <dgm:prSet presAssocID="{928911F2-13D1-41E0-A9D3-2FD8C8F58E9A}" presName="text" presStyleLbl="node1" presStyleIdx="1" presStyleCnt="7">
        <dgm:presLayoutVars>
          <dgm:bulletEnabled val="1"/>
        </dgm:presLayoutVars>
      </dgm:prSet>
      <dgm:spPr/>
    </dgm:pt>
    <dgm:pt modelId="{764D7044-B6E6-4EB0-B7C7-C61D3F15308E}" type="pres">
      <dgm:prSet presAssocID="{0F09C1BA-BC0B-4C8C-B9D5-7D29776696DA}" presName="spacer" presStyleCnt="0"/>
      <dgm:spPr/>
    </dgm:pt>
    <dgm:pt modelId="{BDFE988C-8C60-4709-AB31-BCD18187FBDF}" type="pres">
      <dgm:prSet presAssocID="{E3138B02-8551-4526-80BE-F531031B3DFB}" presName="comp" presStyleCnt="0"/>
      <dgm:spPr/>
    </dgm:pt>
    <dgm:pt modelId="{25030E8F-C394-4FCE-8B03-BD981D4E7052}" type="pres">
      <dgm:prSet presAssocID="{E3138B02-8551-4526-80BE-F531031B3DFB}" presName="box" presStyleLbl="node1" presStyleIdx="2" presStyleCnt="7"/>
      <dgm:spPr/>
    </dgm:pt>
    <dgm:pt modelId="{3D8B1113-B33F-4327-B8CE-90046344C441}" type="pres">
      <dgm:prSet presAssocID="{E3138B02-8551-4526-80BE-F531031B3DFB}" presName="img" presStyleLbl="fgImgPlace1" presStyleIdx="2" presStyleCnt="7" custLinFactNeighborX="-6079" custLinFactNeighborY="-4972"/>
      <dgm:spPr/>
    </dgm:pt>
    <dgm:pt modelId="{9C275046-7382-4273-8604-01DC38A1E5B1}" type="pres">
      <dgm:prSet presAssocID="{E3138B02-8551-4526-80BE-F531031B3DFB}" presName="text" presStyleLbl="node1" presStyleIdx="2" presStyleCnt="7">
        <dgm:presLayoutVars>
          <dgm:bulletEnabled val="1"/>
        </dgm:presLayoutVars>
      </dgm:prSet>
      <dgm:spPr/>
    </dgm:pt>
    <dgm:pt modelId="{21439686-ED2A-4D36-B5C0-FE1C0E4143B4}" type="pres">
      <dgm:prSet presAssocID="{E95C057A-6E91-45D2-893C-13B3F8D6C8F9}" presName="spacer" presStyleCnt="0"/>
      <dgm:spPr/>
    </dgm:pt>
    <dgm:pt modelId="{5370B4DB-E0A9-4327-9538-E53E8BF714C2}" type="pres">
      <dgm:prSet presAssocID="{2FCAC579-C41B-446F-8DB4-A470CDE51874}" presName="comp" presStyleCnt="0"/>
      <dgm:spPr/>
    </dgm:pt>
    <dgm:pt modelId="{93700C9F-AC8D-4A85-BE2F-9B535517D872}" type="pres">
      <dgm:prSet presAssocID="{2FCAC579-C41B-446F-8DB4-A470CDE51874}" presName="box" presStyleLbl="node1" presStyleIdx="3" presStyleCnt="7"/>
      <dgm:spPr/>
    </dgm:pt>
    <dgm:pt modelId="{D2C4DF24-D45B-48A0-B082-955B69105862}" type="pres">
      <dgm:prSet presAssocID="{2FCAC579-C41B-446F-8DB4-A470CDE51874}" presName="img" presStyleLbl="fgImgPlace1" presStyleIdx="3" presStyleCnt="7"/>
      <dgm:spPr/>
    </dgm:pt>
    <dgm:pt modelId="{51DDEE3B-526A-48D0-8530-275BCC8C86FF}" type="pres">
      <dgm:prSet presAssocID="{2FCAC579-C41B-446F-8DB4-A470CDE51874}" presName="text" presStyleLbl="node1" presStyleIdx="3" presStyleCnt="7">
        <dgm:presLayoutVars>
          <dgm:bulletEnabled val="1"/>
        </dgm:presLayoutVars>
      </dgm:prSet>
      <dgm:spPr/>
    </dgm:pt>
    <dgm:pt modelId="{153A2337-3DCD-4012-AC3C-E8F4EC3A751A}" type="pres">
      <dgm:prSet presAssocID="{62DF8A67-C861-45DA-B2AE-FCCE04E0D0FD}" presName="spacer" presStyleCnt="0"/>
      <dgm:spPr/>
    </dgm:pt>
    <dgm:pt modelId="{9FC9E4EF-2095-42D2-90E7-68DA09B3D88C}" type="pres">
      <dgm:prSet presAssocID="{FB21AB77-999A-4695-B580-029F25CD519A}" presName="comp" presStyleCnt="0"/>
      <dgm:spPr/>
    </dgm:pt>
    <dgm:pt modelId="{62380A8E-9836-469A-A918-306A936934A6}" type="pres">
      <dgm:prSet presAssocID="{FB21AB77-999A-4695-B580-029F25CD519A}" presName="box" presStyleLbl="node1" presStyleIdx="4" presStyleCnt="7"/>
      <dgm:spPr/>
    </dgm:pt>
    <dgm:pt modelId="{87993B35-6250-4DC0-97A9-E473D929BBF3}" type="pres">
      <dgm:prSet presAssocID="{FB21AB77-999A-4695-B580-029F25CD519A}" presName="img" presStyleLbl="fgImgPlace1" presStyleIdx="4" presStyleCnt="7"/>
      <dgm:spPr/>
    </dgm:pt>
    <dgm:pt modelId="{EDCC7D13-0D67-476A-853D-524CD0AF176F}" type="pres">
      <dgm:prSet presAssocID="{FB21AB77-999A-4695-B580-029F25CD519A}" presName="text" presStyleLbl="node1" presStyleIdx="4" presStyleCnt="7">
        <dgm:presLayoutVars>
          <dgm:bulletEnabled val="1"/>
        </dgm:presLayoutVars>
      </dgm:prSet>
      <dgm:spPr/>
    </dgm:pt>
    <dgm:pt modelId="{1A3785C9-C69F-4DB9-825F-302DC1902A3F}" type="pres">
      <dgm:prSet presAssocID="{0E9D2C46-9569-4AEF-9D01-37EEBD2D22DE}" presName="spacer" presStyleCnt="0"/>
      <dgm:spPr/>
    </dgm:pt>
    <dgm:pt modelId="{0E2426E3-B8C6-4125-A007-DCA3CE355518}" type="pres">
      <dgm:prSet presAssocID="{C93052EB-7321-40F7-82CE-0838D4559CA8}" presName="comp" presStyleCnt="0"/>
      <dgm:spPr/>
    </dgm:pt>
    <dgm:pt modelId="{BC363385-C06D-46EF-8D46-FCF94B6F3E52}" type="pres">
      <dgm:prSet presAssocID="{C93052EB-7321-40F7-82CE-0838D4559CA8}" presName="box" presStyleLbl="node1" presStyleIdx="5" presStyleCnt="7"/>
      <dgm:spPr/>
    </dgm:pt>
    <dgm:pt modelId="{0C3C0D91-F759-4295-B887-6E83F2DBA294}" type="pres">
      <dgm:prSet presAssocID="{C93052EB-7321-40F7-82CE-0838D4559CA8}" presName="img" presStyleLbl="fgImgPlace1" presStyleIdx="5" presStyleCnt="7"/>
      <dgm:spPr/>
    </dgm:pt>
    <dgm:pt modelId="{D3E76ACE-6DCB-46C4-9FBC-854D9FFA43D4}" type="pres">
      <dgm:prSet presAssocID="{C93052EB-7321-40F7-82CE-0838D4559CA8}" presName="text" presStyleLbl="node1" presStyleIdx="5" presStyleCnt="7">
        <dgm:presLayoutVars>
          <dgm:bulletEnabled val="1"/>
        </dgm:presLayoutVars>
      </dgm:prSet>
      <dgm:spPr/>
    </dgm:pt>
    <dgm:pt modelId="{3771BFFB-2455-4EB3-BA5D-8065700B96D6}" type="pres">
      <dgm:prSet presAssocID="{4F9B4577-B337-43AA-B67F-F67B2462086B}" presName="spacer" presStyleCnt="0"/>
      <dgm:spPr/>
    </dgm:pt>
    <dgm:pt modelId="{B4016CBB-78A1-4160-BBC6-5104141554A3}" type="pres">
      <dgm:prSet presAssocID="{EC65FB01-01F6-4D73-B5D7-825DAFF3FBB7}" presName="comp" presStyleCnt="0"/>
      <dgm:spPr/>
    </dgm:pt>
    <dgm:pt modelId="{9E0F06B4-BC91-4758-9B29-D75A599A3EA6}" type="pres">
      <dgm:prSet presAssocID="{EC65FB01-01F6-4D73-B5D7-825DAFF3FBB7}" presName="box" presStyleLbl="node1" presStyleIdx="6" presStyleCnt="7"/>
      <dgm:spPr/>
    </dgm:pt>
    <dgm:pt modelId="{314C7CF4-B9ED-4998-B940-DDCE303114E2}" type="pres">
      <dgm:prSet presAssocID="{EC65FB01-01F6-4D73-B5D7-825DAFF3FBB7}" presName="img" presStyleLbl="fgImgPlace1" presStyleIdx="6" presStyleCnt="7"/>
      <dgm:spPr/>
    </dgm:pt>
    <dgm:pt modelId="{8E92209A-4EF0-42C8-B997-2EC12F9E387D}" type="pres">
      <dgm:prSet presAssocID="{EC65FB01-01F6-4D73-B5D7-825DAFF3FBB7}" presName="text" presStyleLbl="node1" presStyleIdx="6" presStyleCnt="7">
        <dgm:presLayoutVars>
          <dgm:bulletEnabled val="1"/>
        </dgm:presLayoutVars>
      </dgm:prSet>
      <dgm:spPr/>
    </dgm:pt>
  </dgm:ptLst>
  <dgm:cxnLst>
    <dgm:cxn modelId="{52C32302-2C6C-475B-A952-F872DA34C5A6}" type="presOf" srcId="{FB21AB77-999A-4695-B580-029F25CD519A}" destId="{EDCC7D13-0D67-476A-853D-524CD0AF176F}" srcOrd="1" destOrd="0" presId="urn:microsoft.com/office/officeart/2005/8/layout/vList4"/>
    <dgm:cxn modelId="{4AE0D407-73BE-4B19-9739-32B6BA2EEA81}" srcId="{0D9BCBC6-F818-4003-A0AC-82600C5FDBCC}" destId="{FB21AB77-999A-4695-B580-029F25CD519A}" srcOrd="4" destOrd="0" parTransId="{4A3AA5B7-6C04-4B8C-9E63-64DCF9FBD22F}" sibTransId="{0E9D2C46-9569-4AEF-9D01-37EEBD2D22DE}"/>
    <dgm:cxn modelId="{FD597C19-4D91-4878-B7B6-0F33A9DE8139}" srcId="{0D9BCBC6-F818-4003-A0AC-82600C5FDBCC}" destId="{C93052EB-7321-40F7-82CE-0838D4559CA8}" srcOrd="5" destOrd="0" parTransId="{B923A408-6A19-4EAF-819F-9024DB747B13}" sibTransId="{4F9B4577-B337-43AA-B67F-F67B2462086B}"/>
    <dgm:cxn modelId="{D1D90F3F-3EE4-4F23-914A-A82968E229ED}" type="presOf" srcId="{2FCAC579-C41B-446F-8DB4-A470CDE51874}" destId="{51DDEE3B-526A-48D0-8530-275BCC8C86FF}" srcOrd="1" destOrd="0" presId="urn:microsoft.com/office/officeart/2005/8/layout/vList4"/>
    <dgm:cxn modelId="{36B51C61-67A1-44AC-BD46-F15A7E7AF933}" type="presOf" srcId="{81CBC8F4-28F5-4C99-8289-7A69D912B084}" destId="{BB635F52-6D17-4F3E-A425-3504D93D0DA2}" srcOrd="1" destOrd="0" presId="urn:microsoft.com/office/officeart/2005/8/layout/vList4"/>
    <dgm:cxn modelId="{6E8BB942-B094-4F13-B77A-C479B77B5B81}" type="presOf" srcId="{928911F2-13D1-41E0-A9D3-2FD8C8F58E9A}" destId="{B19CFEB6-64F9-4CF0-8A07-5008F5F6DFF7}" srcOrd="0" destOrd="0" presId="urn:microsoft.com/office/officeart/2005/8/layout/vList4"/>
    <dgm:cxn modelId="{E1441D68-C292-406F-B907-AC4C6AA45409}" type="presOf" srcId="{928911F2-13D1-41E0-A9D3-2FD8C8F58E9A}" destId="{692C8A99-BD39-473F-998D-18C852B824B4}" srcOrd="1" destOrd="0" presId="urn:microsoft.com/office/officeart/2005/8/layout/vList4"/>
    <dgm:cxn modelId="{660BAA52-C71D-4FD2-9D1B-3F1CB1E1B1C3}" type="presOf" srcId="{FB21AB77-999A-4695-B580-029F25CD519A}" destId="{62380A8E-9836-469A-A918-306A936934A6}" srcOrd="0" destOrd="0" presId="urn:microsoft.com/office/officeart/2005/8/layout/vList4"/>
    <dgm:cxn modelId="{D891AF55-06B9-490A-B374-EDFA8D57B830}" type="presOf" srcId="{E3138B02-8551-4526-80BE-F531031B3DFB}" destId="{25030E8F-C394-4FCE-8B03-BD981D4E7052}" srcOrd="0" destOrd="0" presId="urn:microsoft.com/office/officeart/2005/8/layout/vList4"/>
    <dgm:cxn modelId="{4B902C8B-0089-47BB-A88D-3B0B57EA3CAB}" srcId="{0D9BCBC6-F818-4003-A0AC-82600C5FDBCC}" destId="{E3138B02-8551-4526-80BE-F531031B3DFB}" srcOrd="2" destOrd="0" parTransId="{E0CBF3EC-4E40-41EE-859F-270E91CB231B}" sibTransId="{E95C057A-6E91-45D2-893C-13B3F8D6C8F9}"/>
    <dgm:cxn modelId="{69377391-3210-4EBA-AA21-97CB3B727432}" srcId="{0D9BCBC6-F818-4003-A0AC-82600C5FDBCC}" destId="{928911F2-13D1-41E0-A9D3-2FD8C8F58E9A}" srcOrd="1" destOrd="0" parTransId="{786B916D-D37B-4F23-A930-1585FAE5B4BD}" sibTransId="{0F09C1BA-BC0B-4C8C-B9D5-7D29776696DA}"/>
    <dgm:cxn modelId="{2F90449E-AD34-4FD5-A429-173A9C376799}" srcId="{0D9BCBC6-F818-4003-A0AC-82600C5FDBCC}" destId="{2FCAC579-C41B-446F-8DB4-A470CDE51874}" srcOrd="3" destOrd="0" parTransId="{8E321C10-2518-4B14-8975-026AB699F083}" sibTransId="{62DF8A67-C861-45DA-B2AE-FCCE04E0D0FD}"/>
    <dgm:cxn modelId="{224778A5-44FA-4132-8D0D-7EF709D1B65F}" type="presOf" srcId="{2FCAC579-C41B-446F-8DB4-A470CDE51874}" destId="{93700C9F-AC8D-4A85-BE2F-9B535517D872}" srcOrd="0" destOrd="0" presId="urn:microsoft.com/office/officeart/2005/8/layout/vList4"/>
    <dgm:cxn modelId="{ABB4E4A5-C7FE-429F-807C-3D38968A125F}" type="presOf" srcId="{C93052EB-7321-40F7-82CE-0838D4559CA8}" destId="{BC363385-C06D-46EF-8D46-FCF94B6F3E52}" srcOrd="0" destOrd="0" presId="urn:microsoft.com/office/officeart/2005/8/layout/vList4"/>
    <dgm:cxn modelId="{97DB8BAA-A56E-4B7C-8C51-9BBB96B20E98}" type="presOf" srcId="{C93052EB-7321-40F7-82CE-0838D4559CA8}" destId="{D3E76ACE-6DCB-46C4-9FBC-854D9FFA43D4}" srcOrd="1" destOrd="0" presId="urn:microsoft.com/office/officeart/2005/8/layout/vList4"/>
    <dgm:cxn modelId="{FCE092AB-A8EE-430D-B916-4D7FDA4E2A0C}" type="presOf" srcId="{E3138B02-8551-4526-80BE-F531031B3DFB}" destId="{9C275046-7382-4273-8604-01DC38A1E5B1}" srcOrd="1" destOrd="0" presId="urn:microsoft.com/office/officeart/2005/8/layout/vList4"/>
    <dgm:cxn modelId="{EDE409C2-69EF-4EDF-B321-A5C2C5D5AA2E}" type="presOf" srcId="{EC65FB01-01F6-4D73-B5D7-825DAFF3FBB7}" destId="{8E92209A-4EF0-42C8-B997-2EC12F9E387D}" srcOrd="1" destOrd="0" presId="urn:microsoft.com/office/officeart/2005/8/layout/vList4"/>
    <dgm:cxn modelId="{F1656FD0-5FC0-4643-9608-9E0107B25025}" srcId="{0D9BCBC6-F818-4003-A0AC-82600C5FDBCC}" destId="{EC65FB01-01F6-4D73-B5D7-825DAFF3FBB7}" srcOrd="6" destOrd="0" parTransId="{03E9BECF-D2E7-4B91-9608-1C37DF34CF02}" sibTransId="{8D09798D-EFFA-49A2-BAE9-75BC4A8F7048}"/>
    <dgm:cxn modelId="{C58DE8E7-B1BF-45CB-BA88-8323A458843C}" type="presOf" srcId="{81CBC8F4-28F5-4C99-8289-7A69D912B084}" destId="{64B9228A-AEF4-46FB-804F-C5354CED0BE5}" srcOrd="0" destOrd="0" presId="urn:microsoft.com/office/officeart/2005/8/layout/vList4"/>
    <dgm:cxn modelId="{B124E2F9-32CB-4509-A093-9EB25BCBD630}" type="presOf" srcId="{EC65FB01-01F6-4D73-B5D7-825DAFF3FBB7}" destId="{9E0F06B4-BC91-4758-9B29-D75A599A3EA6}" srcOrd="0" destOrd="0" presId="urn:microsoft.com/office/officeart/2005/8/layout/vList4"/>
    <dgm:cxn modelId="{197EAFFA-704C-470C-ACDA-CCEE72C29DB6}" type="presOf" srcId="{0D9BCBC6-F818-4003-A0AC-82600C5FDBCC}" destId="{15C663BF-6177-4D2B-89A0-9E733B40AC13}" srcOrd="0" destOrd="0" presId="urn:microsoft.com/office/officeart/2005/8/layout/vList4"/>
    <dgm:cxn modelId="{EB9B3CFF-3E06-49FF-A914-CB244C31CC3D}" srcId="{0D9BCBC6-F818-4003-A0AC-82600C5FDBCC}" destId="{81CBC8F4-28F5-4C99-8289-7A69D912B084}" srcOrd="0" destOrd="0" parTransId="{5F191C24-3F03-4679-8D1E-0285892BF78B}" sibTransId="{9E48685B-378E-4D09-988A-EBD63225C9AB}"/>
    <dgm:cxn modelId="{9BCA647B-0CF3-4C15-B412-5D7862226247}" type="presParOf" srcId="{15C663BF-6177-4D2B-89A0-9E733B40AC13}" destId="{BF37094C-ACBC-4BE4-9BE7-A93A667FAB6E}" srcOrd="0" destOrd="0" presId="urn:microsoft.com/office/officeart/2005/8/layout/vList4"/>
    <dgm:cxn modelId="{1DE2D9C6-E351-497D-905A-20EA1B34BE1F}" type="presParOf" srcId="{BF37094C-ACBC-4BE4-9BE7-A93A667FAB6E}" destId="{64B9228A-AEF4-46FB-804F-C5354CED0BE5}" srcOrd="0" destOrd="0" presId="urn:microsoft.com/office/officeart/2005/8/layout/vList4"/>
    <dgm:cxn modelId="{F5E7793B-F2D1-4933-833A-FE2665C221B8}" type="presParOf" srcId="{BF37094C-ACBC-4BE4-9BE7-A93A667FAB6E}" destId="{E843EC7B-0D3E-418F-93EA-C894152B443E}" srcOrd="1" destOrd="0" presId="urn:microsoft.com/office/officeart/2005/8/layout/vList4"/>
    <dgm:cxn modelId="{4B1401D4-EFC7-4816-A95C-BB5AB5CD2FE9}" type="presParOf" srcId="{BF37094C-ACBC-4BE4-9BE7-A93A667FAB6E}" destId="{BB635F52-6D17-4F3E-A425-3504D93D0DA2}" srcOrd="2" destOrd="0" presId="urn:microsoft.com/office/officeart/2005/8/layout/vList4"/>
    <dgm:cxn modelId="{539DD348-1B8D-4D06-9428-704F59F72FD1}" type="presParOf" srcId="{15C663BF-6177-4D2B-89A0-9E733B40AC13}" destId="{DF88912F-A70E-43DF-851D-7219E7A764C2}" srcOrd="1" destOrd="0" presId="urn:microsoft.com/office/officeart/2005/8/layout/vList4"/>
    <dgm:cxn modelId="{6BB665B2-1313-4874-ABC1-65CE7D003DE7}" type="presParOf" srcId="{15C663BF-6177-4D2B-89A0-9E733B40AC13}" destId="{66C33268-BD46-4AEB-86A6-78F0A2643E5C}" srcOrd="2" destOrd="0" presId="urn:microsoft.com/office/officeart/2005/8/layout/vList4"/>
    <dgm:cxn modelId="{93CC6EBE-A42E-4806-B301-66B72BB1A96A}" type="presParOf" srcId="{66C33268-BD46-4AEB-86A6-78F0A2643E5C}" destId="{B19CFEB6-64F9-4CF0-8A07-5008F5F6DFF7}" srcOrd="0" destOrd="0" presId="urn:microsoft.com/office/officeart/2005/8/layout/vList4"/>
    <dgm:cxn modelId="{6D0B5D87-3C29-4BF1-93AA-7359AC3DBD2C}" type="presParOf" srcId="{66C33268-BD46-4AEB-86A6-78F0A2643E5C}" destId="{85151331-0979-4308-BC53-D9684252EDB0}" srcOrd="1" destOrd="0" presId="urn:microsoft.com/office/officeart/2005/8/layout/vList4"/>
    <dgm:cxn modelId="{43BAA879-499D-49E0-BFBC-8729FD13B2CD}" type="presParOf" srcId="{66C33268-BD46-4AEB-86A6-78F0A2643E5C}" destId="{692C8A99-BD39-473F-998D-18C852B824B4}" srcOrd="2" destOrd="0" presId="urn:microsoft.com/office/officeart/2005/8/layout/vList4"/>
    <dgm:cxn modelId="{7C7EB5FC-E2EF-421A-AF7A-0D0398A25F7F}" type="presParOf" srcId="{15C663BF-6177-4D2B-89A0-9E733B40AC13}" destId="{764D7044-B6E6-4EB0-B7C7-C61D3F15308E}" srcOrd="3" destOrd="0" presId="urn:microsoft.com/office/officeart/2005/8/layout/vList4"/>
    <dgm:cxn modelId="{29B0CB2E-2D6D-44EF-86F5-3B47596F4B33}" type="presParOf" srcId="{15C663BF-6177-4D2B-89A0-9E733B40AC13}" destId="{BDFE988C-8C60-4709-AB31-BCD18187FBDF}" srcOrd="4" destOrd="0" presId="urn:microsoft.com/office/officeart/2005/8/layout/vList4"/>
    <dgm:cxn modelId="{2FE3F181-14DD-4507-ACF6-1A6F1A27BDDF}" type="presParOf" srcId="{BDFE988C-8C60-4709-AB31-BCD18187FBDF}" destId="{25030E8F-C394-4FCE-8B03-BD981D4E7052}" srcOrd="0" destOrd="0" presId="urn:microsoft.com/office/officeart/2005/8/layout/vList4"/>
    <dgm:cxn modelId="{38F0B195-9B10-4F72-B3A2-FB05A08DC847}" type="presParOf" srcId="{BDFE988C-8C60-4709-AB31-BCD18187FBDF}" destId="{3D8B1113-B33F-4327-B8CE-90046344C441}" srcOrd="1" destOrd="0" presId="urn:microsoft.com/office/officeart/2005/8/layout/vList4"/>
    <dgm:cxn modelId="{52ACAF89-55A8-4DA5-8A3D-FC283D98DED2}" type="presParOf" srcId="{BDFE988C-8C60-4709-AB31-BCD18187FBDF}" destId="{9C275046-7382-4273-8604-01DC38A1E5B1}" srcOrd="2" destOrd="0" presId="urn:microsoft.com/office/officeart/2005/8/layout/vList4"/>
    <dgm:cxn modelId="{453E2932-2726-4825-BE39-2D14736AF3F7}" type="presParOf" srcId="{15C663BF-6177-4D2B-89A0-9E733B40AC13}" destId="{21439686-ED2A-4D36-B5C0-FE1C0E4143B4}" srcOrd="5" destOrd="0" presId="urn:microsoft.com/office/officeart/2005/8/layout/vList4"/>
    <dgm:cxn modelId="{51AE8B96-7C01-4784-AA8D-ABEC953A890E}" type="presParOf" srcId="{15C663BF-6177-4D2B-89A0-9E733B40AC13}" destId="{5370B4DB-E0A9-4327-9538-E53E8BF714C2}" srcOrd="6" destOrd="0" presId="urn:microsoft.com/office/officeart/2005/8/layout/vList4"/>
    <dgm:cxn modelId="{DB9E6D1B-DE15-4EAF-9511-28443C7FBE09}" type="presParOf" srcId="{5370B4DB-E0A9-4327-9538-E53E8BF714C2}" destId="{93700C9F-AC8D-4A85-BE2F-9B535517D872}" srcOrd="0" destOrd="0" presId="urn:microsoft.com/office/officeart/2005/8/layout/vList4"/>
    <dgm:cxn modelId="{D731AE73-A643-4CF2-9647-B4DD2C1A8295}" type="presParOf" srcId="{5370B4DB-E0A9-4327-9538-E53E8BF714C2}" destId="{D2C4DF24-D45B-48A0-B082-955B69105862}" srcOrd="1" destOrd="0" presId="urn:microsoft.com/office/officeart/2005/8/layout/vList4"/>
    <dgm:cxn modelId="{5567D24D-CAB5-4CDB-8606-E8AAF5CC8E83}" type="presParOf" srcId="{5370B4DB-E0A9-4327-9538-E53E8BF714C2}" destId="{51DDEE3B-526A-48D0-8530-275BCC8C86FF}" srcOrd="2" destOrd="0" presId="urn:microsoft.com/office/officeart/2005/8/layout/vList4"/>
    <dgm:cxn modelId="{7FF24714-D790-47E8-ABD8-A5E551A2BC1F}" type="presParOf" srcId="{15C663BF-6177-4D2B-89A0-9E733B40AC13}" destId="{153A2337-3DCD-4012-AC3C-E8F4EC3A751A}" srcOrd="7" destOrd="0" presId="urn:microsoft.com/office/officeart/2005/8/layout/vList4"/>
    <dgm:cxn modelId="{29A79F9C-9AAB-42DC-8F31-0717BE304A8B}" type="presParOf" srcId="{15C663BF-6177-4D2B-89A0-9E733B40AC13}" destId="{9FC9E4EF-2095-42D2-90E7-68DA09B3D88C}" srcOrd="8" destOrd="0" presId="urn:microsoft.com/office/officeart/2005/8/layout/vList4"/>
    <dgm:cxn modelId="{C1E07262-4775-4EE9-B5F9-EAC37CC9D69A}" type="presParOf" srcId="{9FC9E4EF-2095-42D2-90E7-68DA09B3D88C}" destId="{62380A8E-9836-469A-A918-306A936934A6}" srcOrd="0" destOrd="0" presId="urn:microsoft.com/office/officeart/2005/8/layout/vList4"/>
    <dgm:cxn modelId="{2E4E6A7A-2922-44AC-9A9A-2FDF949C1B97}" type="presParOf" srcId="{9FC9E4EF-2095-42D2-90E7-68DA09B3D88C}" destId="{87993B35-6250-4DC0-97A9-E473D929BBF3}" srcOrd="1" destOrd="0" presId="urn:microsoft.com/office/officeart/2005/8/layout/vList4"/>
    <dgm:cxn modelId="{5D13C9B1-77BD-4205-B71D-18C574088D60}" type="presParOf" srcId="{9FC9E4EF-2095-42D2-90E7-68DA09B3D88C}" destId="{EDCC7D13-0D67-476A-853D-524CD0AF176F}" srcOrd="2" destOrd="0" presId="urn:microsoft.com/office/officeart/2005/8/layout/vList4"/>
    <dgm:cxn modelId="{395DB937-2488-40B0-8FDE-82217EE89CB1}" type="presParOf" srcId="{15C663BF-6177-4D2B-89A0-9E733B40AC13}" destId="{1A3785C9-C69F-4DB9-825F-302DC1902A3F}" srcOrd="9" destOrd="0" presId="urn:microsoft.com/office/officeart/2005/8/layout/vList4"/>
    <dgm:cxn modelId="{BA3D1FEC-5738-4B17-A5EC-0E553A333507}" type="presParOf" srcId="{15C663BF-6177-4D2B-89A0-9E733B40AC13}" destId="{0E2426E3-B8C6-4125-A007-DCA3CE355518}" srcOrd="10" destOrd="0" presId="urn:microsoft.com/office/officeart/2005/8/layout/vList4"/>
    <dgm:cxn modelId="{5DC410EB-7745-4D91-9BA3-F9F22CCFD443}" type="presParOf" srcId="{0E2426E3-B8C6-4125-A007-DCA3CE355518}" destId="{BC363385-C06D-46EF-8D46-FCF94B6F3E52}" srcOrd="0" destOrd="0" presId="urn:microsoft.com/office/officeart/2005/8/layout/vList4"/>
    <dgm:cxn modelId="{9C84CCD3-884A-4129-8B0B-A317C21F275E}" type="presParOf" srcId="{0E2426E3-B8C6-4125-A007-DCA3CE355518}" destId="{0C3C0D91-F759-4295-B887-6E83F2DBA294}" srcOrd="1" destOrd="0" presId="urn:microsoft.com/office/officeart/2005/8/layout/vList4"/>
    <dgm:cxn modelId="{7D86DC07-C9C1-4117-832E-5997B9B76C5E}" type="presParOf" srcId="{0E2426E3-B8C6-4125-A007-DCA3CE355518}" destId="{D3E76ACE-6DCB-46C4-9FBC-854D9FFA43D4}" srcOrd="2" destOrd="0" presId="urn:microsoft.com/office/officeart/2005/8/layout/vList4"/>
    <dgm:cxn modelId="{7BAD8F1A-0C7D-4089-BA61-49B595301B58}" type="presParOf" srcId="{15C663BF-6177-4D2B-89A0-9E733B40AC13}" destId="{3771BFFB-2455-4EB3-BA5D-8065700B96D6}" srcOrd="11" destOrd="0" presId="urn:microsoft.com/office/officeart/2005/8/layout/vList4"/>
    <dgm:cxn modelId="{BE5E50CA-B5DF-491F-834F-7B2DBF12EA92}" type="presParOf" srcId="{15C663BF-6177-4D2B-89A0-9E733B40AC13}" destId="{B4016CBB-78A1-4160-BBC6-5104141554A3}" srcOrd="12" destOrd="0" presId="urn:microsoft.com/office/officeart/2005/8/layout/vList4"/>
    <dgm:cxn modelId="{3A5702ED-A317-48E6-8BAA-01F7A9239479}" type="presParOf" srcId="{B4016CBB-78A1-4160-BBC6-5104141554A3}" destId="{9E0F06B4-BC91-4758-9B29-D75A599A3EA6}" srcOrd="0" destOrd="0" presId="urn:microsoft.com/office/officeart/2005/8/layout/vList4"/>
    <dgm:cxn modelId="{8258EFC5-CE42-4174-8EA8-7E7E7597F8BE}" type="presParOf" srcId="{B4016CBB-78A1-4160-BBC6-5104141554A3}" destId="{314C7CF4-B9ED-4998-B940-DDCE303114E2}" srcOrd="1" destOrd="0" presId="urn:microsoft.com/office/officeart/2005/8/layout/vList4"/>
    <dgm:cxn modelId="{5E8569D1-7B83-436F-8D39-7A53625E3AF7}" type="presParOf" srcId="{B4016CBB-78A1-4160-BBC6-5104141554A3}" destId="{8E92209A-4EF0-42C8-B997-2EC12F9E387D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2D4F01C-AF65-444D-A775-C561C5652FC0}" type="doc">
      <dgm:prSet loTypeId="urn:microsoft.com/office/officeart/2005/8/layout/vList4" loCatId="list" qsTypeId="urn:microsoft.com/office/officeart/2005/8/quickstyle/simple1#2" qsCatId="simple" csTypeId="urn:microsoft.com/office/officeart/2005/8/colors/accent1_2#2" csCatId="accent1" phldr="1"/>
      <dgm:spPr/>
      <dgm:t>
        <a:bodyPr/>
        <a:lstStyle/>
        <a:p>
          <a:endParaRPr lang="en-US"/>
        </a:p>
      </dgm:t>
    </dgm:pt>
    <dgm:pt modelId="{DCD4729B-22DF-43A0-95B6-40E7657E5BB9}">
      <dgm:prSet phldrT="[Text]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en-US" dirty="0"/>
            <a:t>4. APPLICATION</a:t>
          </a:r>
        </a:p>
      </dgm:t>
    </dgm:pt>
    <dgm:pt modelId="{24330E64-A721-4249-AC8E-0596AF8B0818}" type="parTrans" cxnId="{7643E2C4-8EF8-4957-AE04-3FF23DA4F6BB}">
      <dgm:prSet/>
      <dgm:spPr/>
      <dgm:t>
        <a:bodyPr/>
        <a:lstStyle/>
        <a:p>
          <a:endParaRPr lang="en-US"/>
        </a:p>
      </dgm:t>
    </dgm:pt>
    <dgm:pt modelId="{1A3DDB7D-3A29-4CC4-8C1A-E2B423F9274C}" type="sibTrans" cxnId="{7643E2C4-8EF8-4957-AE04-3FF23DA4F6BB}">
      <dgm:prSet/>
      <dgm:spPr/>
      <dgm:t>
        <a:bodyPr/>
        <a:lstStyle/>
        <a:p>
          <a:endParaRPr lang="en-US"/>
        </a:p>
      </dgm:t>
    </dgm:pt>
    <dgm:pt modelId="{BB555995-E7BC-467D-AFCA-BBD1FA2BB1D0}">
      <dgm:prSet phldrT="[Text]"/>
      <dgm:spPr/>
      <dgm:t>
        <a:bodyPr/>
        <a:lstStyle/>
        <a:p>
          <a:r>
            <a:rPr lang="en-US" dirty="0"/>
            <a:t>3. TRANSPORT</a:t>
          </a:r>
        </a:p>
      </dgm:t>
    </dgm:pt>
    <dgm:pt modelId="{CB86AB4C-70CB-4E0F-8C99-715EF9826CA8}" type="parTrans" cxnId="{E9AA758A-9BAE-4694-A0C0-59CCC0758427}">
      <dgm:prSet/>
      <dgm:spPr/>
      <dgm:t>
        <a:bodyPr/>
        <a:lstStyle/>
        <a:p>
          <a:endParaRPr lang="en-US"/>
        </a:p>
      </dgm:t>
    </dgm:pt>
    <dgm:pt modelId="{C7ABB21C-0DF4-4543-8696-FC650C734C94}" type="sibTrans" cxnId="{E9AA758A-9BAE-4694-A0C0-59CCC0758427}">
      <dgm:prSet/>
      <dgm:spPr/>
      <dgm:t>
        <a:bodyPr/>
        <a:lstStyle/>
        <a:p>
          <a:endParaRPr lang="en-US"/>
        </a:p>
      </dgm:t>
    </dgm:pt>
    <dgm:pt modelId="{A404F298-7837-4112-A065-E5DBD74B4BF2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US" dirty="0"/>
            <a:t>2. INTERNET	</a:t>
          </a:r>
        </a:p>
      </dgm:t>
    </dgm:pt>
    <dgm:pt modelId="{E5665634-A7C8-4D9C-A0E7-0F8F3E7A2116}" type="parTrans" cxnId="{A964ACC9-E594-40B1-B5EC-479094DC4DA0}">
      <dgm:prSet/>
      <dgm:spPr/>
      <dgm:t>
        <a:bodyPr/>
        <a:lstStyle/>
        <a:p>
          <a:endParaRPr lang="en-US"/>
        </a:p>
      </dgm:t>
    </dgm:pt>
    <dgm:pt modelId="{C78B4031-97E3-4B08-8EB5-F9026851ECBB}" type="sibTrans" cxnId="{A964ACC9-E594-40B1-B5EC-479094DC4DA0}">
      <dgm:prSet/>
      <dgm:spPr/>
      <dgm:t>
        <a:bodyPr/>
        <a:lstStyle/>
        <a:p>
          <a:endParaRPr lang="en-US"/>
        </a:p>
      </dgm:t>
    </dgm:pt>
    <dgm:pt modelId="{2EA7722C-A5AC-4D55-ABD3-40D8F6A9A5C2}">
      <dgm:prSet phldrT="[Text]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en-US" dirty="0"/>
            <a:t>1. NETWORK INTERFACE</a:t>
          </a:r>
        </a:p>
      </dgm:t>
    </dgm:pt>
    <dgm:pt modelId="{6F3F00FB-FCA9-482F-B166-46543939BE8E}" type="parTrans" cxnId="{85D272BC-4F44-4B85-8E67-E89E64C195AC}">
      <dgm:prSet/>
      <dgm:spPr/>
      <dgm:t>
        <a:bodyPr/>
        <a:lstStyle/>
        <a:p>
          <a:endParaRPr lang="en-US"/>
        </a:p>
      </dgm:t>
    </dgm:pt>
    <dgm:pt modelId="{578398B6-EE81-4208-8A88-40AECF65BAE0}" type="sibTrans" cxnId="{85D272BC-4F44-4B85-8E67-E89E64C195AC}">
      <dgm:prSet/>
      <dgm:spPr/>
      <dgm:t>
        <a:bodyPr/>
        <a:lstStyle/>
        <a:p>
          <a:endParaRPr lang="en-US"/>
        </a:p>
      </dgm:t>
    </dgm:pt>
    <dgm:pt modelId="{80E67A6F-F6BA-42F7-9491-7C92B2ED7948}" type="pres">
      <dgm:prSet presAssocID="{42D4F01C-AF65-444D-A775-C561C5652FC0}" presName="linear" presStyleCnt="0">
        <dgm:presLayoutVars>
          <dgm:dir/>
          <dgm:resizeHandles val="exact"/>
        </dgm:presLayoutVars>
      </dgm:prSet>
      <dgm:spPr/>
    </dgm:pt>
    <dgm:pt modelId="{5B589ABC-DCB4-4920-8BF2-A71196344131}" type="pres">
      <dgm:prSet presAssocID="{DCD4729B-22DF-43A0-95B6-40E7657E5BB9}" presName="comp" presStyleCnt="0"/>
      <dgm:spPr/>
    </dgm:pt>
    <dgm:pt modelId="{826CC2CB-18BB-4E13-BA8B-7F902CAAC08D}" type="pres">
      <dgm:prSet presAssocID="{DCD4729B-22DF-43A0-95B6-40E7657E5BB9}" presName="box" presStyleLbl="node1" presStyleIdx="0" presStyleCnt="4" custScaleY="279983" custLinFactNeighborX="-1979" custLinFactNeighborY="-4494"/>
      <dgm:spPr/>
    </dgm:pt>
    <dgm:pt modelId="{0EE79B08-2496-49DE-A60B-BA83411891EE}" type="pres">
      <dgm:prSet presAssocID="{DCD4729B-22DF-43A0-95B6-40E7657E5BB9}" presName="img" presStyleLbl="fgImgPlace1" presStyleIdx="0" presStyleCnt="4"/>
      <dgm:spPr/>
    </dgm:pt>
    <dgm:pt modelId="{85844FF5-5275-423C-A571-5852DCE46CBE}" type="pres">
      <dgm:prSet presAssocID="{DCD4729B-22DF-43A0-95B6-40E7657E5BB9}" presName="text" presStyleLbl="node1" presStyleIdx="0" presStyleCnt="4">
        <dgm:presLayoutVars>
          <dgm:bulletEnabled val="1"/>
        </dgm:presLayoutVars>
      </dgm:prSet>
      <dgm:spPr/>
    </dgm:pt>
    <dgm:pt modelId="{8CD99D78-B971-4239-A194-F5676A38F6DA}" type="pres">
      <dgm:prSet presAssocID="{1A3DDB7D-3A29-4CC4-8C1A-E2B423F9274C}" presName="spacer" presStyleCnt="0"/>
      <dgm:spPr/>
    </dgm:pt>
    <dgm:pt modelId="{D594D04F-5224-4A19-B758-A04A8349E602}" type="pres">
      <dgm:prSet presAssocID="{BB555995-E7BC-467D-AFCA-BBD1FA2BB1D0}" presName="comp" presStyleCnt="0"/>
      <dgm:spPr/>
    </dgm:pt>
    <dgm:pt modelId="{443BDA13-0283-44AB-B4EC-3B7770D5C331}" type="pres">
      <dgm:prSet presAssocID="{BB555995-E7BC-467D-AFCA-BBD1FA2BB1D0}" presName="box" presStyleLbl="node1" presStyleIdx="1" presStyleCnt="4" custScaleY="61948" custLinFactNeighborY="-2496"/>
      <dgm:spPr/>
    </dgm:pt>
    <dgm:pt modelId="{383B37BF-FB8E-451B-B545-00D7D0025BC1}" type="pres">
      <dgm:prSet presAssocID="{BB555995-E7BC-467D-AFCA-BBD1FA2BB1D0}" presName="img" presStyleLbl="fgImgPlace1" presStyleIdx="1" presStyleCnt="4" custScaleY="48033"/>
      <dgm:spPr/>
    </dgm:pt>
    <dgm:pt modelId="{C673198B-010B-4124-A64C-E9726DD39E11}" type="pres">
      <dgm:prSet presAssocID="{BB555995-E7BC-467D-AFCA-BBD1FA2BB1D0}" presName="text" presStyleLbl="node1" presStyleIdx="1" presStyleCnt="4">
        <dgm:presLayoutVars>
          <dgm:bulletEnabled val="1"/>
        </dgm:presLayoutVars>
      </dgm:prSet>
      <dgm:spPr/>
    </dgm:pt>
    <dgm:pt modelId="{9B51B355-3643-4CAA-B63B-0F08F0F1390A}" type="pres">
      <dgm:prSet presAssocID="{C7ABB21C-0DF4-4543-8696-FC650C734C94}" presName="spacer" presStyleCnt="0"/>
      <dgm:spPr/>
    </dgm:pt>
    <dgm:pt modelId="{D7031035-C15D-45BB-91DE-857AA85C0C7F}" type="pres">
      <dgm:prSet presAssocID="{A404F298-7837-4112-A065-E5DBD74B4BF2}" presName="comp" presStyleCnt="0"/>
      <dgm:spPr/>
    </dgm:pt>
    <dgm:pt modelId="{8AE62AA0-8D56-4827-8B88-8319E621EC8F}" type="pres">
      <dgm:prSet presAssocID="{A404F298-7837-4112-A065-E5DBD74B4BF2}" presName="box" presStyleLbl="node1" presStyleIdx="2" presStyleCnt="4" custScaleY="77254"/>
      <dgm:spPr/>
    </dgm:pt>
    <dgm:pt modelId="{D555E26B-8197-41E3-9ACC-7B359A2C5EC4}" type="pres">
      <dgm:prSet presAssocID="{A404F298-7837-4112-A065-E5DBD74B4BF2}" presName="img" presStyleLbl="fgImgPlace1" presStyleIdx="2" presStyleCnt="4" custScaleY="43265"/>
      <dgm:spPr/>
    </dgm:pt>
    <dgm:pt modelId="{EAD55774-A30E-4B1F-A947-2BFE388E4F51}" type="pres">
      <dgm:prSet presAssocID="{A404F298-7837-4112-A065-E5DBD74B4BF2}" presName="text" presStyleLbl="node1" presStyleIdx="2" presStyleCnt="4">
        <dgm:presLayoutVars>
          <dgm:bulletEnabled val="1"/>
        </dgm:presLayoutVars>
      </dgm:prSet>
      <dgm:spPr/>
    </dgm:pt>
    <dgm:pt modelId="{C467746C-690F-42E0-9D75-29A98FE3419C}" type="pres">
      <dgm:prSet presAssocID="{C78B4031-97E3-4B08-8EB5-F9026851ECBB}" presName="spacer" presStyleCnt="0"/>
      <dgm:spPr/>
    </dgm:pt>
    <dgm:pt modelId="{9E1FBA1F-8461-4441-85AC-1C4D6AE338AD}" type="pres">
      <dgm:prSet presAssocID="{2EA7722C-A5AC-4D55-ABD3-40D8F6A9A5C2}" presName="comp" presStyleCnt="0"/>
      <dgm:spPr/>
    </dgm:pt>
    <dgm:pt modelId="{E50E6D48-F041-4D10-A913-494CD510DA37}" type="pres">
      <dgm:prSet presAssocID="{2EA7722C-A5AC-4D55-ABD3-40D8F6A9A5C2}" presName="box" presStyleLbl="node1" presStyleIdx="3" presStyleCnt="4" custScaleY="174484"/>
      <dgm:spPr/>
    </dgm:pt>
    <dgm:pt modelId="{586A7222-C3FB-448F-B836-AAEFEA948302}" type="pres">
      <dgm:prSet presAssocID="{2EA7722C-A5AC-4D55-ABD3-40D8F6A9A5C2}" presName="img" presStyleLbl="fgImgPlace1" presStyleIdx="3" presStyleCnt="4"/>
      <dgm:spPr/>
    </dgm:pt>
    <dgm:pt modelId="{31CE851F-E7DB-4F10-ADCB-8B86C0F867DE}" type="pres">
      <dgm:prSet presAssocID="{2EA7722C-A5AC-4D55-ABD3-40D8F6A9A5C2}" presName="text" presStyleLbl="node1" presStyleIdx="3" presStyleCnt="4">
        <dgm:presLayoutVars>
          <dgm:bulletEnabled val="1"/>
        </dgm:presLayoutVars>
      </dgm:prSet>
      <dgm:spPr/>
    </dgm:pt>
  </dgm:ptLst>
  <dgm:cxnLst>
    <dgm:cxn modelId="{B91FDE0F-DEE9-43EE-BE9B-C32367EAFE9A}" type="presOf" srcId="{2EA7722C-A5AC-4D55-ABD3-40D8F6A9A5C2}" destId="{31CE851F-E7DB-4F10-ADCB-8B86C0F867DE}" srcOrd="1" destOrd="0" presId="urn:microsoft.com/office/officeart/2005/8/layout/vList4"/>
    <dgm:cxn modelId="{52863113-5823-4509-A486-5F614372B255}" type="presOf" srcId="{A404F298-7837-4112-A065-E5DBD74B4BF2}" destId="{8AE62AA0-8D56-4827-8B88-8319E621EC8F}" srcOrd="0" destOrd="0" presId="urn:microsoft.com/office/officeart/2005/8/layout/vList4"/>
    <dgm:cxn modelId="{BC42B31D-64F0-406C-8651-537615740081}" type="presOf" srcId="{DCD4729B-22DF-43A0-95B6-40E7657E5BB9}" destId="{85844FF5-5275-423C-A571-5852DCE46CBE}" srcOrd="1" destOrd="0" presId="urn:microsoft.com/office/officeart/2005/8/layout/vList4"/>
    <dgm:cxn modelId="{2C20C151-69F0-4C15-A3EE-92866A3761B4}" type="presOf" srcId="{2EA7722C-A5AC-4D55-ABD3-40D8F6A9A5C2}" destId="{E50E6D48-F041-4D10-A913-494CD510DA37}" srcOrd="0" destOrd="0" presId="urn:microsoft.com/office/officeart/2005/8/layout/vList4"/>
    <dgm:cxn modelId="{E9AA758A-9BAE-4694-A0C0-59CCC0758427}" srcId="{42D4F01C-AF65-444D-A775-C561C5652FC0}" destId="{BB555995-E7BC-467D-AFCA-BBD1FA2BB1D0}" srcOrd="1" destOrd="0" parTransId="{CB86AB4C-70CB-4E0F-8C99-715EF9826CA8}" sibTransId="{C7ABB21C-0DF4-4543-8696-FC650C734C94}"/>
    <dgm:cxn modelId="{DE7BF49E-99FC-4A66-8C41-ECCE927E0A10}" type="presOf" srcId="{42D4F01C-AF65-444D-A775-C561C5652FC0}" destId="{80E67A6F-F6BA-42F7-9491-7C92B2ED7948}" srcOrd="0" destOrd="0" presId="urn:microsoft.com/office/officeart/2005/8/layout/vList4"/>
    <dgm:cxn modelId="{85D272BC-4F44-4B85-8E67-E89E64C195AC}" srcId="{42D4F01C-AF65-444D-A775-C561C5652FC0}" destId="{2EA7722C-A5AC-4D55-ABD3-40D8F6A9A5C2}" srcOrd="3" destOrd="0" parTransId="{6F3F00FB-FCA9-482F-B166-46543939BE8E}" sibTransId="{578398B6-EE81-4208-8A88-40AECF65BAE0}"/>
    <dgm:cxn modelId="{7643E2C4-8EF8-4957-AE04-3FF23DA4F6BB}" srcId="{42D4F01C-AF65-444D-A775-C561C5652FC0}" destId="{DCD4729B-22DF-43A0-95B6-40E7657E5BB9}" srcOrd="0" destOrd="0" parTransId="{24330E64-A721-4249-AC8E-0596AF8B0818}" sibTransId="{1A3DDB7D-3A29-4CC4-8C1A-E2B423F9274C}"/>
    <dgm:cxn modelId="{A964ACC9-E594-40B1-B5EC-479094DC4DA0}" srcId="{42D4F01C-AF65-444D-A775-C561C5652FC0}" destId="{A404F298-7837-4112-A065-E5DBD74B4BF2}" srcOrd="2" destOrd="0" parTransId="{E5665634-A7C8-4D9C-A0E7-0F8F3E7A2116}" sibTransId="{C78B4031-97E3-4B08-8EB5-F9026851ECBB}"/>
    <dgm:cxn modelId="{5B713DDB-9209-4A65-BABF-55A6B2BEE537}" type="presOf" srcId="{BB555995-E7BC-467D-AFCA-BBD1FA2BB1D0}" destId="{443BDA13-0283-44AB-B4EC-3B7770D5C331}" srcOrd="0" destOrd="0" presId="urn:microsoft.com/office/officeart/2005/8/layout/vList4"/>
    <dgm:cxn modelId="{5BF1E8E6-EFA4-421D-930C-85D1482882BA}" type="presOf" srcId="{A404F298-7837-4112-A065-E5DBD74B4BF2}" destId="{EAD55774-A30E-4B1F-A947-2BFE388E4F51}" srcOrd="1" destOrd="0" presId="urn:microsoft.com/office/officeart/2005/8/layout/vList4"/>
    <dgm:cxn modelId="{107F22F3-A57B-4BA4-BBF7-B77378D74D20}" type="presOf" srcId="{DCD4729B-22DF-43A0-95B6-40E7657E5BB9}" destId="{826CC2CB-18BB-4E13-BA8B-7F902CAAC08D}" srcOrd="0" destOrd="0" presId="urn:microsoft.com/office/officeart/2005/8/layout/vList4"/>
    <dgm:cxn modelId="{2F5442FA-FA57-41C6-97A5-AE91FED13349}" type="presOf" srcId="{BB555995-E7BC-467D-AFCA-BBD1FA2BB1D0}" destId="{C673198B-010B-4124-A64C-E9726DD39E11}" srcOrd="1" destOrd="0" presId="urn:microsoft.com/office/officeart/2005/8/layout/vList4"/>
    <dgm:cxn modelId="{6C8C1B36-B998-4F4C-9F4D-DC369D742F44}" type="presParOf" srcId="{80E67A6F-F6BA-42F7-9491-7C92B2ED7948}" destId="{5B589ABC-DCB4-4920-8BF2-A71196344131}" srcOrd="0" destOrd="0" presId="urn:microsoft.com/office/officeart/2005/8/layout/vList4"/>
    <dgm:cxn modelId="{8CAD7E07-C354-4B1A-B293-EECFE3AD57BA}" type="presParOf" srcId="{5B589ABC-DCB4-4920-8BF2-A71196344131}" destId="{826CC2CB-18BB-4E13-BA8B-7F902CAAC08D}" srcOrd="0" destOrd="0" presId="urn:microsoft.com/office/officeart/2005/8/layout/vList4"/>
    <dgm:cxn modelId="{30E25EBF-4D42-411A-9652-7F1392ABF565}" type="presParOf" srcId="{5B589ABC-DCB4-4920-8BF2-A71196344131}" destId="{0EE79B08-2496-49DE-A60B-BA83411891EE}" srcOrd="1" destOrd="0" presId="urn:microsoft.com/office/officeart/2005/8/layout/vList4"/>
    <dgm:cxn modelId="{D0694B69-129F-430A-838F-CD7D02B6589B}" type="presParOf" srcId="{5B589ABC-DCB4-4920-8BF2-A71196344131}" destId="{85844FF5-5275-423C-A571-5852DCE46CBE}" srcOrd="2" destOrd="0" presId="urn:microsoft.com/office/officeart/2005/8/layout/vList4"/>
    <dgm:cxn modelId="{DEA83BE5-BDCB-4124-9333-2EAFA21EAA59}" type="presParOf" srcId="{80E67A6F-F6BA-42F7-9491-7C92B2ED7948}" destId="{8CD99D78-B971-4239-A194-F5676A38F6DA}" srcOrd="1" destOrd="0" presId="urn:microsoft.com/office/officeart/2005/8/layout/vList4"/>
    <dgm:cxn modelId="{7B311EF2-AF92-4797-A1E3-9865C33947C8}" type="presParOf" srcId="{80E67A6F-F6BA-42F7-9491-7C92B2ED7948}" destId="{D594D04F-5224-4A19-B758-A04A8349E602}" srcOrd="2" destOrd="0" presId="urn:microsoft.com/office/officeart/2005/8/layout/vList4"/>
    <dgm:cxn modelId="{9644D3CC-ED60-48D4-91FB-91CAB0318AB7}" type="presParOf" srcId="{D594D04F-5224-4A19-B758-A04A8349E602}" destId="{443BDA13-0283-44AB-B4EC-3B7770D5C331}" srcOrd="0" destOrd="0" presId="urn:microsoft.com/office/officeart/2005/8/layout/vList4"/>
    <dgm:cxn modelId="{A3AD77B3-98AF-467E-A295-BA7C1A460BC4}" type="presParOf" srcId="{D594D04F-5224-4A19-B758-A04A8349E602}" destId="{383B37BF-FB8E-451B-B545-00D7D0025BC1}" srcOrd="1" destOrd="0" presId="urn:microsoft.com/office/officeart/2005/8/layout/vList4"/>
    <dgm:cxn modelId="{14408712-31BA-4B89-8C1E-01D5F4AD122B}" type="presParOf" srcId="{D594D04F-5224-4A19-B758-A04A8349E602}" destId="{C673198B-010B-4124-A64C-E9726DD39E11}" srcOrd="2" destOrd="0" presId="urn:microsoft.com/office/officeart/2005/8/layout/vList4"/>
    <dgm:cxn modelId="{597ED131-95BD-48B4-85D1-77423004889B}" type="presParOf" srcId="{80E67A6F-F6BA-42F7-9491-7C92B2ED7948}" destId="{9B51B355-3643-4CAA-B63B-0F08F0F1390A}" srcOrd="3" destOrd="0" presId="urn:microsoft.com/office/officeart/2005/8/layout/vList4"/>
    <dgm:cxn modelId="{E3B08F42-72D4-4434-8B00-A778641BBB3F}" type="presParOf" srcId="{80E67A6F-F6BA-42F7-9491-7C92B2ED7948}" destId="{D7031035-C15D-45BB-91DE-857AA85C0C7F}" srcOrd="4" destOrd="0" presId="urn:microsoft.com/office/officeart/2005/8/layout/vList4"/>
    <dgm:cxn modelId="{86926665-BE7C-446E-BC97-3A676684ED7A}" type="presParOf" srcId="{D7031035-C15D-45BB-91DE-857AA85C0C7F}" destId="{8AE62AA0-8D56-4827-8B88-8319E621EC8F}" srcOrd="0" destOrd="0" presId="urn:microsoft.com/office/officeart/2005/8/layout/vList4"/>
    <dgm:cxn modelId="{3DB5DC02-5C38-4A27-8761-20E2E4D2C0A0}" type="presParOf" srcId="{D7031035-C15D-45BB-91DE-857AA85C0C7F}" destId="{D555E26B-8197-41E3-9ACC-7B359A2C5EC4}" srcOrd="1" destOrd="0" presId="urn:microsoft.com/office/officeart/2005/8/layout/vList4"/>
    <dgm:cxn modelId="{53BD149E-07F6-495C-8104-29DC9D3FC9CE}" type="presParOf" srcId="{D7031035-C15D-45BB-91DE-857AA85C0C7F}" destId="{EAD55774-A30E-4B1F-A947-2BFE388E4F51}" srcOrd="2" destOrd="0" presId="urn:microsoft.com/office/officeart/2005/8/layout/vList4"/>
    <dgm:cxn modelId="{AA95537E-32D5-4B36-B808-7F66636FA195}" type="presParOf" srcId="{80E67A6F-F6BA-42F7-9491-7C92B2ED7948}" destId="{C467746C-690F-42E0-9D75-29A98FE3419C}" srcOrd="5" destOrd="0" presId="urn:microsoft.com/office/officeart/2005/8/layout/vList4"/>
    <dgm:cxn modelId="{F46B376C-57AC-4336-A348-8348DFDB5B3B}" type="presParOf" srcId="{80E67A6F-F6BA-42F7-9491-7C92B2ED7948}" destId="{9E1FBA1F-8461-4441-85AC-1C4D6AE338AD}" srcOrd="6" destOrd="0" presId="urn:microsoft.com/office/officeart/2005/8/layout/vList4"/>
    <dgm:cxn modelId="{65867F34-F008-4E46-B7A6-7616F72BADC2}" type="presParOf" srcId="{9E1FBA1F-8461-4441-85AC-1C4D6AE338AD}" destId="{E50E6D48-F041-4D10-A913-494CD510DA37}" srcOrd="0" destOrd="0" presId="urn:microsoft.com/office/officeart/2005/8/layout/vList4"/>
    <dgm:cxn modelId="{593FC8E9-64BA-40E2-9221-F4B09A2B83E7}" type="presParOf" srcId="{9E1FBA1F-8461-4441-85AC-1C4D6AE338AD}" destId="{586A7222-C3FB-448F-B836-AAEFEA948302}" srcOrd="1" destOrd="0" presId="urn:microsoft.com/office/officeart/2005/8/layout/vList4"/>
    <dgm:cxn modelId="{64B7E20A-9E6F-4A17-8265-E7421C47D6F9}" type="presParOf" srcId="{9E1FBA1F-8461-4441-85AC-1C4D6AE338AD}" destId="{31CE851F-E7DB-4F10-ADCB-8B86C0F867DE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B9228A-AEF4-46FB-804F-C5354CED0BE5}">
      <dsp:nvSpPr>
        <dsp:cNvPr id="0" name=""/>
        <dsp:cNvSpPr/>
      </dsp:nvSpPr>
      <dsp:spPr>
        <a:xfrm>
          <a:off x="0" y="0"/>
          <a:ext cx="2870429" cy="405697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7. APPLICATION</a:t>
          </a:r>
        </a:p>
      </dsp:txBody>
      <dsp:txXfrm>
        <a:off x="614655" y="0"/>
        <a:ext cx="2255773" cy="405697"/>
      </dsp:txXfrm>
    </dsp:sp>
    <dsp:sp modelId="{E843EC7B-0D3E-418F-93EA-C894152B443E}">
      <dsp:nvSpPr>
        <dsp:cNvPr id="0" name=""/>
        <dsp:cNvSpPr/>
      </dsp:nvSpPr>
      <dsp:spPr>
        <a:xfrm>
          <a:off x="40569" y="40569"/>
          <a:ext cx="574085" cy="324557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9CFEB6-64F9-4CF0-8A07-5008F5F6DFF7}">
      <dsp:nvSpPr>
        <dsp:cNvPr id="0" name=""/>
        <dsp:cNvSpPr/>
      </dsp:nvSpPr>
      <dsp:spPr>
        <a:xfrm>
          <a:off x="0" y="446267"/>
          <a:ext cx="2870429" cy="405697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6. PRESENTATION</a:t>
          </a:r>
        </a:p>
      </dsp:txBody>
      <dsp:txXfrm>
        <a:off x="614655" y="446267"/>
        <a:ext cx="2255773" cy="405697"/>
      </dsp:txXfrm>
    </dsp:sp>
    <dsp:sp modelId="{85151331-0979-4308-BC53-D9684252EDB0}">
      <dsp:nvSpPr>
        <dsp:cNvPr id="0" name=""/>
        <dsp:cNvSpPr/>
      </dsp:nvSpPr>
      <dsp:spPr>
        <a:xfrm>
          <a:off x="40569" y="486836"/>
          <a:ext cx="574085" cy="324557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030E8F-C394-4FCE-8B03-BD981D4E7052}">
      <dsp:nvSpPr>
        <dsp:cNvPr id="0" name=""/>
        <dsp:cNvSpPr/>
      </dsp:nvSpPr>
      <dsp:spPr>
        <a:xfrm>
          <a:off x="0" y="892534"/>
          <a:ext cx="2870429" cy="405697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5. SESSION</a:t>
          </a:r>
        </a:p>
      </dsp:txBody>
      <dsp:txXfrm>
        <a:off x="614655" y="892534"/>
        <a:ext cx="2255773" cy="405697"/>
      </dsp:txXfrm>
    </dsp:sp>
    <dsp:sp modelId="{3D8B1113-B33F-4327-B8CE-90046344C441}">
      <dsp:nvSpPr>
        <dsp:cNvPr id="0" name=""/>
        <dsp:cNvSpPr/>
      </dsp:nvSpPr>
      <dsp:spPr>
        <a:xfrm>
          <a:off x="5671" y="916966"/>
          <a:ext cx="574085" cy="324557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3700C9F-AC8D-4A85-BE2F-9B535517D872}">
      <dsp:nvSpPr>
        <dsp:cNvPr id="0" name=""/>
        <dsp:cNvSpPr/>
      </dsp:nvSpPr>
      <dsp:spPr>
        <a:xfrm>
          <a:off x="0" y="1338801"/>
          <a:ext cx="2870429" cy="4056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4. TRANSPORT</a:t>
          </a:r>
        </a:p>
      </dsp:txBody>
      <dsp:txXfrm>
        <a:off x="614655" y="1338801"/>
        <a:ext cx="2255773" cy="405697"/>
      </dsp:txXfrm>
    </dsp:sp>
    <dsp:sp modelId="{D2C4DF24-D45B-48A0-B082-955B69105862}">
      <dsp:nvSpPr>
        <dsp:cNvPr id="0" name=""/>
        <dsp:cNvSpPr/>
      </dsp:nvSpPr>
      <dsp:spPr>
        <a:xfrm>
          <a:off x="40569" y="1379370"/>
          <a:ext cx="574085" cy="324557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380A8E-9836-469A-A918-306A936934A6}">
      <dsp:nvSpPr>
        <dsp:cNvPr id="0" name=""/>
        <dsp:cNvSpPr/>
      </dsp:nvSpPr>
      <dsp:spPr>
        <a:xfrm>
          <a:off x="0" y="1785068"/>
          <a:ext cx="2870429" cy="405697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3. NETWORK</a:t>
          </a:r>
        </a:p>
      </dsp:txBody>
      <dsp:txXfrm>
        <a:off x="614655" y="1785068"/>
        <a:ext cx="2255773" cy="405697"/>
      </dsp:txXfrm>
    </dsp:sp>
    <dsp:sp modelId="{87993B35-6250-4DC0-97A9-E473D929BBF3}">
      <dsp:nvSpPr>
        <dsp:cNvPr id="0" name=""/>
        <dsp:cNvSpPr/>
      </dsp:nvSpPr>
      <dsp:spPr>
        <a:xfrm>
          <a:off x="40569" y="1825637"/>
          <a:ext cx="574085" cy="324557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363385-C06D-46EF-8D46-FCF94B6F3E52}">
      <dsp:nvSpPr>
        <dsp:cNvPr id="0" name=""/>
        <dsp:cNvSpPr/>
      </dsp:nvSpPr>
      <dsp:spPr>
        <a:xfrm>
          <a:off x="0" y="2231335"/>
          <a:ext cx="2870429" cy="405697"/>
        </a:xfrm>
        <a:prstGeom prst="roundRect">
          <a:avLst>
            <a:gd name="adj" fmla="val 10000"/>
          </a:avLst>
        </a:prstGeom>
        <a:solidFill>
          <a:schemeClr val="accent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2. DATA LINK</a:t>
          </a:r>
        </a:p>
      </dsp:txBody>
      <dsp:txXfrm>
        <a:off x="614655" y="2231335"/>
        <a:ext cx="2255773" cy="405697"/>
      </dsp:txXfrm>
    </dsp:sp>
    <dsp:sp modelId="{0C3C0D91-F759-4295-B887-6E83F2DBA294}">
      <dsp:nvSpPr>
        <dsp:cNvPr id="0" name=""/>
        <dsp:cNvSpPr/>
      </dsp:nvSpPr>
      <dsp:spPr>
        <a:xfrm>
          <a:off x="40569" y="2271904"/>
          <a:ext cx="574085" cy="324557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0F06B4-BC91-4758-9B29-D75A599A3EA6}">
      <dsp:nvSpPr>
        <dsp:cNvPr id="0" name=""/>
        <dsp:cNvSpPr/>
      </dsp:nvSpPr>
      <dsp:spPr>
        <a:xfrm>
          <a:off x="0" y="2677602"/>
          <a:ext cx="2870429" cy="405697"/>
        </a:xfrm>
        <a:prstGeom prst="roundRect">
          <a:avLst>
            <a:gd name="adj" fmla="val 10000"/>
          </a:avLst>
        </a:prstGeom>
        <a:solidFill>
          <a:schemeClr val="accent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1. PHYSICAL </a:t>
          </a:r>
        </a:p>
      </dsp:txBody>
      <dsp:txXfrm>
        <a:off x="614655" y="2677602"/>
        <a:ext cx="2255773" cy="405697"/>
      </dsp:txXfrm>
    </dsp:sp>
    <dsp:sp modelId="{314C7CF4-B9ED-4998-B940-DDCE303114E2}">
      <dsp:nvSpPr>
        <dsp:cNvPr id="0" name=""/>
        <dsp:cNvSpPr/>
      </dsp:nvSpPr>
      <dsp:spPr>
        <a:xfrm>
          <a:off x="40569" y="2718172"/>
          <a:ext cx="574085" cy="324557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6CC2CB-18BB-4E13-BA8B-7F902CAAC08D}">
      <dsp:nvSpPr>
        <dsp:cNvPr id="0" name=""/>
        <dsp:cNvSpPr/>
      </dsp:nvSpPr>
      <dsp:spPr>
        <a:xfrm>
          <a:off x="0" y="0"/>
          <a:ext cx="3050690" cy="1370874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4. APPLICATION</a:t>
          </a:r>
        </a:p>
      </dsp:txBody>
      <dsp:txXfrm>
        <a:off x="659100" y="0"/>
        <a:ext cx="2391589" cy="1370874"/>
      </dsp:txXfrm>
    </dsp:sp>
    <dsp:sp modelId="{0EE79B08-2496-49DE-A60B-BA83411891EE}">
      <dsp:nvSpPr>
        <dsp:cNvPr id="0" name=""/>
        <dsp:cNvSpPr/>
      </dsp:nvSpPr>
      <dsp:spPr>
        <a:xfrm>
          <a:off x="48962" y="489586"/>
          <a:ext cx="610138" cy="391702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3BDA13-0283-44AB-B4EC-3B7770D5C331}">
      <dsp:nvSpPr>
        <dsp:cNvPr id="0" name=""/>
        <dsp:cNvSpPr/>
      </dsp:nvSpPr>
      <dsp:spPr>
        <a:xfrm>
          <a:off x="0" y="1407616"/>
          <a:ext cx="3050690" cy="3033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3. TRANSPORT</a:t>
          </a:r>
        </a:p>
      </dsp:txBody>
      <dsp:txXfrm>
        <a:off x="659100" y="1407616"/>
        <a:ext cx="2391589" cy="303314"/>
      </dsp:txXfrm>
    </dsp:sp>
    <dsp:sp modelId="{383B37BF-FB8E-451B-B545-00D7D0025BC1}">
      <dsp:nvSpPr>
        <dsp:cNvPr id="0" name=""/>
        <dsp:cNvSpPr/>
      </dsp:nvSpPr>
      <dsp:spPr>
        <a:xfrm>
          <a:off x="48962" y="1477421"/>
          <a:ext cx="610138" cy="18814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E62AA0-8D56-4827-8B88-8319E621EC8F}">
      <dsp:nvSpPr>
        <dsp:cNvPr id="0" name=""/>
        <dsp:cNvSpPr/>
      </dsp:nvSpPr>
      <dsp:spPr>
        <a:xfrm>
          <a:off x="0" y="1772115"/>
          <a:ext cx="3050690" cy="378257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2. INTERNET	</a:t>
          </a:r>
        </a:p>
      </dsp:txBody>
      <dsp:txXfrm>
        <a:off x="659100" y="1772115"/>
        <a:ext cx="2391589" cy="378257"/>
      </dsp:txXfrm>
    </dsp:sp>
    <dsp:sp modelId="{D555E26B-8197-41E3-9ACC-7B359A2C5EC4}">
      <dsp:nvSpPr>
        <dsp:cNvPr id="0" name=""/>
        <dsp:cNvSpPr/>
      </dsp:nvSpPr>
      <dsp:spPr>
        <a:xfrm>
          <a:off x="48962" y="1876508"/>
          <a:ext cx="610138" cy="169470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50E6D48-F041-4D10-A913-494CD510DA37}">
      <dsp:nvSpPr>
        <dsp:cNvPr id="0" name=""/>
        <dsp:cNvSpPr/>
      </dsp:nvSpPr>
      <dsp:spPr>
        <a:xfrm>
          <a:off x="0" y="2199335"/>
          <a:ext cx="3050690" cy="854322"/>
        </a:xfrm>
        <a:prstGeom prst="roundRect">
          <a:avLst>
            <a:gd name="adj" fmla="val 10000"/>
          </a:avLst>
        </a:prstGeom>
        <a:solidFill>
          <a:schemeClr val="accent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1. NETWORK INTERFACE</a:t>
          </a:r>
        </a:p>
      </dsp:txBody>
      <dsp:txXfrm>
        <a:off x="659100" y="2199335"/>
        <a:ext cx="2391589" cy="854322"/>
      </dsp:txXfrm>
    </dsp:sp>
    <dsp:sp modelId="{586A7222-C3FB-448F-B836-AAEFEA948302}">
      <dsp:nvSpPr>
        <dsp:cNvPr id="0" name=""/>
        <dsp:cNvSpPr/>
      </dsp:nvSpPr>
      <dsp:spPr>
        <a:xfrm>
          <a:off x="48962" y="2430645"/>
          <a:ext cx="610138" cy="391702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1D25BA-BC0B-4BCE-8F5B-DB902A0C47E0}" type="datetimeFigureOut">
              <a:rPr lang="en-GB" smtClean="0"/>
              <a:t>08/10/2026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D43D11-169C-403B-AE90-DBA81AF33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737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Windows Server is a server operating system that manages users, resources, security, and network services, while also providing a platform for enterprise applications such as Exchange Server, SQL Server, and SharePoint Server.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D43D11-169C-403B-AE90-DBA81AF33F77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1218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FD43D11-169C-403B-AE90-DBA81AF33F7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72802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235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040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08/10/2026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5010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08/10/2026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7635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36369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795679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0886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813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905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5" r:id="rId2"/>
    <p:sldLayoutId id="2147483686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181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93168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B22E8A-2C50-AF4C-A53B-9FE993FD6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8BCFA-3574-8B4C-9AEE-81F9601D6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B10D2-CA13-2643-B658-FFD9F6492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40C29-F910-6D43-9045-53D256484F6D}" type="datetimeFigureOut">
              <a:rPr lang="en-US" smtClean="0"/>
              <a:t>10/8/2026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F4703-3493-3B42-BBD9-E9BB85FDC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9E5F2-30AB-A84C-8130-66352CCDF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188F3-1707-3C44-A904-58D86E3FE638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blue background with white text&#10;&#10;Description automatically generated with low confidence">
            <a:extLst>
              <a:ext uri="{FF2B5EF4-FFF2-40B4-BE49-F238E27FC236}">
                <a16:creationId xmlns:a16="http://schemas.microsoft.com/office/drawing/2014/main" id="{23F07876-793F-CDFC-420F-0A455F595FB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9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23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50667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DD4C10A-E4A0-4C54-98D4-C13432B17C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2468" y="1470581"/>
            <a:ext cx="5042202" cy="3864989"/>
          </a:xfrm>
        </p:spPr>
        <p:txBody>
          <a:bodyPr/>
          <a:lstStyle/>
          <a:p>
            <a:r>
              <a:rPr lang="en-GB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Understanding Networks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4508A-09F8-407C-BCEE-EED5957725C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246828" y="2616209"/>
            <a:ext cx="4535079" cy="3864989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Applied Computing - WISA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D6FB456-8F42-B730-5BC3-BD79A1080064}"/>
              </a:ext>
            </a:extLst>
          </p:cNvPr>
          <p:cNvSpPr txBox="1">
            <a:spLocks/>
          </p:cNvSpPr>
          <p:nvPr/>
        </p:nvSpPr>
        <p:spPr>
          <a:xfrm>
            <a:off x="7246827" y="-145279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  <a:p>
            <a:endParaRPr lang="en-GB" dirty="0"/>
          </a:p>
          <a:p>
            <a:pPr algn="ctr"/>
            <a:r>
              <a:rPr lang="en-GB" dirty="0"/>
              <a:t>Enterprise Network Security</a:t>
            </a:r>
            <a:br>
              <a:rPr lang="en-GB" dirty="0"/>
            </a:br>
            <a:r>
              <a:rPr lang="en-GB" dirty="0"/>
              <a:t>WEEK 2</a:t>
            </a:r>
          </a:p>
        </p:txBody>
      </p:sp>
    </p:spTree>
    <p:extLst>
      <p:ext uri="{BB962C8B-B14F-4D97-AF65-F5344CB8AC3E}">
        <p14:creationId xmlns:p14="http://schemas.microsoft.com/office/powerpoint/2010/main" val="40596030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53696" y="1676064"/>
            <a:ext cx="5152571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0"/>
              </a:spcBef>
            </a:pPr>
            <a:r>
              <a:rPr lang="en-US" i="1" dirty="0">
                <a:solidFill>
                  <a:schemeClr val="tx1">
                    <a:lumMod val="50000"/>
                  </a:schemeClr>
                </a:solidFill>
              </a:rPr>
              <a:t>During this session, we shall start discussing about the details of our module (Lectures, Tutorials, Assessments etc.</a:t>
            </a:r>
          </a:p>
          <a:p>
            <a:pPr algn="just">
              <a:spcBef>
                <a:spcPts val="0"/>
              </a:spcBef>
            </a:pPr>
            <a:endParaRPr lang="en-US" i="1" dirty="0">
              <a:solidFill>
                <a:schemeClr val="tx1">
                  <a:lumMod val="50000"/>
                </a:schemeClr>
              </a:solidFill>
            </a:endParaRPr>
          </a:p>
          <a:p>
            <a:pPr algn="just">
              <a:spcBef>
                <a:spcPts val="0"/>
              </a:spcBef>
            </a:pPr>
            <a:r>
              <a:rPr lang="en-US" i="1" dirty="0">
                <a:solidFill>
                  <a:schemeClr val="tx1">
                    <a:lumMod val="50000"/>
                  </a:schemeClr>
                </a:solidFill>
              </a:rPr>
              <a:t>We shall discuss various Networking Components, functionalities and Operations, Architectures and the enhancements in Network Operating systems</a:t>
            </a:r>
          </a:p>
        </p:txBody>
      </p:sp>
      <p:sp>
        <p:nvSpPr>
          <p:cNvPr id="3" name="Rectangle 2"/>
          <p:cNvSpPr/>
          <p:nvPr/>
        </p:nvSpPr>
        <p:spPr>
          <a:xfrm>
            <a:off x="211534" y="1429843"/>
            <a:ext cx="567099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indent="-457200">
              <a:buFont typeface="Wingdings" panose="05000000000000000000" pitchFamily="2" charset="2"/>
              <a:buChar char="Ø"/>
              <a:tabLst>
                <a:tab pos="4308475" algn="l"/>
                <a:tab pos="4391025" algn="l"/>
              </a:tabLst>
            </a:pPr>
            <a:r>
              <a:rPr lang="en-GB" sz="2000" b="1" i="1" dirty="0">
                <a:solidFill>
                  <a:schemeClr val="bg1"/>
                </a:solidFill>
              </a:rPr>
              <a:t>Module Induction</a:t>
            </a:r>
          </a:p>
          <a:p>
            <a:pPr lvl="1" indent="-457200">
              <a:buFont typeface="Wingdings" panose="05000000000000000000" pitchFamily="2" charset="2"/>
              <a:buChar char="Ø"/>
              <a:tabLst>
                <a:tab pos="4308475" algn="l"/>
                <a:tab pos="4391025" algn="l"/>
              </a:tabLst>
            </a:pPr>
            <a:r>
              <a:rPr lang="en-GB" sz="2000" b="1" i="1" dirty="0">
                <a:solidFill>
                  <a:schemeClr val="bg1"/>
                </a:solidFill>
              </a:rPr>
              <a:t>Understanding Networks</a:t>
            </a:r>
          </a:p>
          <a:p>
            <a:pPr lvl="2" indent="-457200">
              <a:buFont typeface="Wingdings" panose="05000000000000000000" pitchFamily="2" charset="2"/>
              <a:buChar char="Ø"/>
              <a:tabLst>
                <a:tab pos="4308475" algn="l"/>
                <a:tab pos="4391025" algn="l"/>
              </a:tabLst>
            </a:pPr>
            <a:r>
              <a:rPr lang="en-GB" sz="2000" b="1" i="1" dirty="0">
                <a:solidFill>
                  <a:schemeClr val="bg1"/>
                </a:solidFill>
              </a:rPr>
              <a:t>Components</a:t>
            </a:r>
          </a:p>
          <a:p>
            <a:pPr lvl="2" indent="-457200">
              <a:buFont typeface="Wingdings" panose="05000000000000000000" pitchFamily="2" charset="2"/>
              <a:buChar char="Ø"/>
              <a:tabLst>
                <a:tab pos="4308475" algn="l"/>
                <a:tab pos="4391025" algn="l"/>
              </a:tabLst>
            </a:pPr>
            <a:r>
              <a:rPr lang="en-GB" sz="2000" b="1" i="1" dirty="0">
                <a:solidFill>
                  <a:schemeClr val="bg1"/>
                </a:solidFill>
              </a:rPr>
              <a:t>Architectures</a:t>
            </a:r>
          </a:p>
          <a:p>
            <a:pPr lvl="2" indent="-457200">
              <a:buFont typeface="Wingdings" panose="05000000000000000000" pitchFamily="2" charset="2"/>
              <a:buChar char="Ø"/>
              <a:tabLst>
                <a:tab pos="4308475" algn="l"/>
                <a:tab pos="4391025" algn="l"/>
              </a:tabLst>
            </a:pPr>
            <a:r>
              <a:rPr lang="en-GB" sz="2000" b="1" i="1" dirty="0">
                <a:solidFill>
                  <a:schemeClr val="bg1"/>
                </a:solidFill>
              </a:rPr>
              <a:t>IP Addressing</a:t>
            </a:r>
          </a:p>
          <a:p>
            <a:pPr lvl="2" indent="-457200">
              <a:buFont typeface="Wingdings" panose="05000000000000000000" pitchFamily="2" charset="2"/>
              <a:buChar char="Ø"/>
              <a:tabLst>
                <a:tab pos="4308475" algn="l"/>
                <a:tab pos="4391025" algn="l"/>
              </a:tabLst>
            </a:pPr>
            <a:r>
              <a:rPr lang="en-GB" sz="2000" b="1" i="1" dirty="0">
                <a:solidFill>
                  <a:schemeClr val="bg1"/>
                </a:solidFill>
              </a:rPr>
              <a:t>Servers</a:t>
            </a:r>
          </a:p>
          <a:p>
            <a:pPr lvl="1" indent="-457200">
              <a:buFont typeface="Wingdings" panose="05000000000000000000" pitchFamily="2" charset="2"/>
              <a:buChar char="Ø"/>
              <a:tabLst>
                <a:tab pos="4308475" algn="l"/>
                <a:tab pos="4391025" algn="l"/>
              </a:tabLst>
            </a:pPr>
            <a:r>
              <a:rPr lang="en-GB" sz="2000" b="1" i="1" dirty="0">
                <a:solidFill>
                  <a:schemeClr val="bg1"/>
                </a:solidFill>
              </a:rPr>
              <a:t>Network Operating Systems</a:t>
            </a:r>
          </a:p>
          <a:p>
            <a:pPr marL="457200" indent="-457200">
              <a:buFont typeface="Wingdings" panose="05000000000000000000" pitchFamily="2" charset="2"/>
              <a:buChar char="Ø"/>
              <a:tabLst>
                <a:tab pos="4308475" algn="l"/>
                <a:tab pos="4391025" algn="l"/>
              </a:tabLst>
            </a:pPr>
            <a:endParaRPr lang="en-GB" sz="2000" b="1" i="1" dirty="0">
              <a:solidFill>
                <a:schemeClr val="bg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FB78745-3ADB-471E-BE5B-B948A3D845D5}"/>
              </a:ext>
            </a:extLst>
          </p:cNvPr>
          <p:cNvSpPr/>
          <p:nvPr/>
        </p:nvSpPr>
        <p:spPr>
          <a:xfrm>
            <a:off x="211533" y="3958435"/>
            <a:ext cx="567099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4308475" algn="l"/>
                <a:tab pos="4391025" algn="l"/>
              </a:tabLst>
            </a:pPr>
            <a:r>
              <a:rPr lang="en-GB" sz="2000" b="1" i="1" dirty="0">
                <a:solidFill>
                  <a:srgbClr val="E0BC4C"/>
                </a:solidFill>
              </a:rPr>
              <a:t>Lab/ Tutorials</a:t>
            </a:r>
          </a:p>
          <a:p>
            <a:pPr marL="457200" indent="-457200" algn="just">
              <a:buFont typeface="Wingdings" panose="05000000000000000000" pitchFamily="2" charset="2"/>
              <a:buChar char="Ø"/>
              <a:tabLst>
                <a:tab pos="4308475" algn="l"/>
                <a:tab pos="4391025" algn="l"/>
              </a:tabLst>
            </a:pPr>
            <a:r>
              <a:rPr lang="en-GB" sz="2000" b="1" i="1" dirty="0">
                <a:solidFill>
                  <a:srgbClr val="E0BC4C"/>
                </a:solidFill>
              </a:rPr>
              <a:t>Research: IP Address, Network Communication, Network Components.</a:t>
            </a:r>
          </a:p>
        </p:txBody>
      </p:sp>
    </p:spTree>
    <p:extLst>
      <p:ext uri="{BB962C8B-B14F-4D97-AF65-F5344CB8AC3E}">
        <p14:creationId xmlns:p14="http://schemas.microsoft.com/office/powerpoint/2010/main" val="32293982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87E64F-8F67-3E2A-504D-9FA923B907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FC0C3C-5871-EBF0-C67F-33ADD2DBEE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733851" cy="738118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I - Introduction</a:t>
            </a: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540DB2-60DB-75B7-FCBA-8B8B25742B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574" y="1242392"/>
            <a:ext cx="10972800" cy="3917032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GB" b="1" dirty="0">
                <a:solidFill>
                  <a:srgbClr val="000000"/>
                </a:solidFill>
              </a:rPr>
              <a:t>What is a?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en-US" sz="2400" i="1" dirty="0">
                <a:solidFill>
                  <a:srgbClr val="000000"/>
                </a:solidFill>
              </a:rPr>
              <a:t>Computer Network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en-US" sz="2400" i="1" dirty="0">
                <a:solidFill>
                  <a:srgbClr val="000000"/>
                </a:solidFill>
              </a:rPr>
              <a:t>Types of Network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en-US" sz="2400" i="1" dirty="0">
                <a:solidFill>
                  <a:srgbClr val="000000"/>
                </a:solidFill>
              </a:rPr>
              <a:t>Resources in a Network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en-US" sz="2400" i="1" dirty="0">
                <a:solidFill>
                  <a:srgbClr val="000000"/>
                </a:solidFill>
              </a:rPr>
              <a:t>Components  in a Network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en-US" sz="2400" i="1" dirty="0">
                <a:solidFill>
                  <a:srgbClr val="000000"/>
                </a:solidFill>
              </a:rPr>
              <a:t>Hosts and Nodes – Are </a:t>
            </a:r>
            <a:r>
              <a:rPr lang="en-US" sz="2400" i="1">
                <a:solidFill>
                  <a:srgbClr val="000000"/>
                </a:solidFill>
              </a:rPr>
              <a:t>they the </a:t>
            </a:r>
            <a:r>
              <a:rPr lang="en-US" sz="2400" i="1" dirty="0">
                <a:solidFill>
                  <a:srgbClr val="000000"/>
                </a:solidFill>
              </a:rPr>
              <a:t>same?</a:t>
            </a:r>
          </a:p>
        </p:txBody>
      </p:sp>
    </p:spTree>
    <p:extLst>
      <p:ext uri="{BB962C8B-B14F-4D97-AF65-F5344CB8AC3E}">
        <p14:creationId xmlns:p14="http://schemas.microsoft.com/office/powerpoint/2010/main" val="3931220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432774" cy="763528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II – Understanding Networks</a:t>
            </a: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5911" y="1023732"/>
            <a:ext cx="10972800" cy="3917032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GB" sz="2000" b="1" dirty="0">
                <a:solidFill>
                  <a:srgbClr val="000000"/>
                </a:solidFill>
              </a:rPr>
              <a:t>What is a Computer Network?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en-GB" sz="1600" i="1" dirty="0">
                <a:solidFill>
                  <a:srgbClr val="000000"/>
                </a:solidFill>
              </a:rPr>
              <a:t>A computer network is a group of computers connected to each other in order to share resources. The resources are usually data, network services, and peripheral devices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GB" sz="2000" b="1" dirty="0">
                <a:solidFill>
                  <a:srgbClr val="000000"/>
                </a:solidFill>
              </a:rPr>
              <a:t>Types of Computer Network?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en-GB" sz="1600" i="1" dirty="0">
                <a:solidFill>
                  <a:srgbClr val="000000"/>
                </a:solidFill>
              </a:rPr>
              <a:t>PAN / Home area Network (HAN)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en-GB" sz="1600" i="1" dirty="0">
                <a:solidFill>
                  <a:srgbClr val="000000"/>
                </a:solidFill>
              </a:rPr>
              <a:t>LAN 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en-GB" sz="1600" i="1" dirty="0">
                <a:solidFill>
                  <a:srgbClr val="000000"/>
                </a:solidFill>
              </a:rPr>
              <a:t>MAN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en-GB" sz="1600" i="1" dirty="0">
                <a:solidFill>
                  <a:srgbClr val="000000"/>
                </a:solidFill>
              </a:rPr>
              <a:t>WAN</a:t>
            </a:r>
          </a:p>
          <a:p>
            <a:pPr lvl="1" algn="just">
              <a:buFont typeface="Wingdings" panose="05000000000000000000" pitchFamily="2" charset="2"/>
              <a:buChar char="Ø"/>
            </a:pPr>
            <a:endParaRPr lang="en-GB" sz="1600" i="1" dirty="0">
              <a:solidFill>
                <a:srgbClr val="000000"/>
              </a:solidFill>
            </a:endParaRPr>
          </a:p>
          <a:p>
            <a:pPr marL="457200" lvl="1" indent="0" algn="just">
              <a:buNone/>
            </a:pPr>
            <a:endParaRPr lang="en-GB" sz="1600" i="1" dirty="0">
              <a:solidFill>
                <a:srgbClr val="000000"/>
              </a:solidFill>
            </a:endParaRPr>
          </a:p>
          <a:p>
            <a:pPr lvl="1" algn="just">
              <a:buFont typeface="Wingdings" panose="05000000000000000000" pitchFamily="2" charset="2"/>
              <a:buChar char="Ø"/>
            </a:pPr>
            <a:endParaRPr lang="en-GB" sz="1600" i="1" dirty="0">
              <a:solidFill>
                <a:srgbClr val="00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4140" t="15452" r="31670" b="53853"/>
          <a:stretch/>
        </p:blipFill>
        <p:spPr>
          <a:xfrm>
            <a:off x="6694077" y="2025762"/>
            <a:ext cx="5152634" cy="30839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1942" t="15838" r="38108" b="62695"/>
          <a:stretch/>
        </p:blipFill>
        <p:spPr>
          <a:xfrm>
            <a:off x="2232857" y="2833161"/>
            <a:ext cx="2664823" cy="1911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1448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843181" cy="817632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III – Components </a:t>
            </a: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8991" y="1143001"/>
            <a:ext cx="10972800" cy="3917032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srgbClr val="000000"/>
                </a:solidFill>
              </a:rPr>
              <a:t>Like PCs have components, computer networks also have their own </a:t>
            </a:r>
            <a:r>
              <a:rPr lang="en-GB" sz="2000" b="1" dirty="0">
                <a:solidFill>
                  <a:srgbClr val="000000"/>
                </a:solidFill>
              </a:rPr>
              <a:t>components</a:t>
            </a:r>
            <a:r>
              <a:rPr lang="en-GB" sz="2000" dirty="0">
                <a:solidFill>
                  <a:srgbClr val="000000"/>
                </a:solidFill>
              </a:rPr>
              <a:t>. 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srgbClr val="000000"/>
                </a:solidFill>
              </a:rPr>
              <a:t>Usually, while PCs and peripheral devices are known to most people, components such as </a:t>
            </a:r>
            <a:r>
              <a:rPr lang="en-GB" sz="2000" b="1" dirty="0">
                <a:solidFill>
                  <a:srgbClr val="000000"/>
                </a:solidFill>
              </a:rPr>
              <a:t>networking devices, networking media, and network operating systems (NOS) </a:t>
            </a:r>
            <a:r>
              <a:rPr lang="en-GB" sz="2000" dirty="0">
                <a:solidFill>
                  <a:srgbClr val="000000"/>
                </a:solidFill>
              </a:rPr>
              <a:t>are mostly known by Technicians/ IT Professionals.</a:t>
            </a:r>
          </a:p>
        </p:txBody>
      </p:sp>
    </p:spTree>
    <p:extLst>
      <p:ext uri="{BB962C8B-B14F-4D97-AF65-F5344CB8AC3E}">
        <p14:creationId xmlns:p14="http://schemas.microsoft.com/office/powerpoint/2010/main" val="35534742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022085" cy="741962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IV - Architecture</a:t>
            </a: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6362700" cy="3917032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srgbClr val="000000"/>
                </a:solidFill>
              </a:rPr>
              <a:t>Let's assume that the </a:t>
            </a:r>
            <a:r>
              <a:rPr lang="en-GB" sz="2000" b="1" dirty="0">
                <a:solidFill>
                  <a:srgbClr val="000000"/>
                </a:solidFill>
              </a:rPr>
              <a:t>network resource </a:t>
            </a:r>
            <a:r>
              <a:rPr lang="en-GB" sz="2000" dirty="0">
                <a:solidFill>
                  <a:srgbClr val="000000"/>
                </a:solidFill>
              </a:rPr>
              <a:t>is the point of reference for both clients and servers. </a:t>
            </a:r>
            <a:r>
              <a:rPr lang="en-GB" sz="2000" b="1" dirty="0">
                <a:solidFill>
                  <a:srgbClr val="000000"/>
                </a:solidFill>
              </a:rPr>
              <a:t>Clients request access to resources and servers are responsible for providing resources and managing access to those resources. 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en-GB" sz="2000" b="1" dirty="0">
              <a:solidFill>
                <a:srgbClr val="000000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srgbClr val="000000"/>
                </a:solidFill>
              </a:rPr>
              <a:t>Both clients and servers play an active role in the computer network.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6415" t="15579" r="33270" b="50316"/>
          <a:stretch/>
        </p:blipFill>
        <p:spPr>
          <a:xfrm>
            <a:off x="7064495" y="1417638"/>
            <a:ext cx="4759996" cy="3569998"/>
          </a:xfrm>
          <a:prstGeom prst="rect">
            <a:avLst/>
          </a:prstGeom>
        </p:spPr>
      </p:pic>
      <p:sp>
        <p:nvSpPr>
          <p:cNvPr id="5" name="Cloud Callout 4"/>
          <p:cNvSpPr/>
          <p:nvPr/>
        </p:nvSpPr>
        <p:spPr>
          <a:xfrm rot="20165379">
            <a:off x="403692" y="1475191"/>
            <a:ext cx="7171509" cy="321999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i="1" dirty="0">
                <a:solidFill>
                  <a:schemeClr val="tx1"/>
                </a:solidFill>
              </a:rPr>
              <a:t>The word </a:t>
            </a:r>
            <a:r>
              <a:rPr lang="en-GB" b="1" i="1" dirty="0">
                <a:solidFill>
                  <a:schemeClr val="tx1"/>
                </a:solidFill>
              </a:rPr>
              <a:t>servers </a:t>
            </a:r>
            <a:r>
              <a:rPr lang="en-GB" i="1" dirty="0">
                <a:solidFill>
                  <a:schemeClr val="tx1"/>
                </a:solidFill>
              </a:rPr>
              <a:t>comes from the word </a:t>
            </a:r>
            <a:r>
              <a:rPr lang="en-GB" b="1" i="1" dirty="0">
                <a:solidFill>
                  <a:schemeClr val="tx1"/>
                </a:solidFill>
              </a:rPr>
              <a:t>serve</a:t>
            </a:r>
            <a:r>
              <a:rPr lang="en-GB" i="1" dirty="0">
                <a:solidFill>
                  <a:schemeClr val="tx1"/>
                </a:solidFill>
              </a:rPr>
              <a:t>. It means to provide services that benefit or help. </a:t>
            </a:r>
          </a:p>
          <a:p>
            <a:pPr algn="ctr"/>
            <a:endParaRPr lang="en-GB" i="1" dirty="0">
              <a:solidFill>
                <a:schemeClr val="tx1"/>
              </a:solidFill>
            </a:endParaRPr>
          </a:p>
          <a:p>
            <a:pPr algn="ctr"/>
            <a:r>
              <a:rPr lang="en-GB" i="1" dirty="0">
                <a:solidFill>
                  <a:schemeClr val="tx1"/>
                </a:solidFill>
              </a:rPr>
              <a:t>From that, we can think of a server in a computer network as the computer that provides services to clients. In conclusion, the server serves the clients.</a:t>
            </a:r>
          </a:p>
        </p:txBody>
      </p:sp>
    </p:spTree>
    <p:extLst>
      <p:ext uri="{BB962C8B-B14F-4D97-AF65-F5344CB8AC3E}">
        <p14:creationId xmlns:p14="http://schemas.microsoft.com/office/powerpoint/2010/main" val="2829364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  <p:bldP spid="5" grpId="1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032024" cy="728179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IV – Architecture </a:t>
            </a: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780" y="975428"/>
            <a:ext cx="7482114" cy="3917032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srgbClr val="000000"/>
                </a:solidFill>
              </a:rPr>
              <a:t>Although clients and servers are the most important elements of a computer network, it  depends upon </a:t>
            </a:r>
            <a:r>
              <a:rPr lang="en-GB" sz="2000" b="1" dirty="0">
                <a:solidFill>
                  <a:srgbClr val="000000"/>
                </a:solidFill>
              </a:rPr>
              <a:t>hosts and nodes</a:t>
            </a:r>
            <a:r>
              <a:rPr lang="en-GB" sz="2000" dirty="0">
                <a:solidFill>
                  <a:srgbClr val="000000"/>
                </a:solidFill>
              </a:rPr>
              <a:t>. Are they the same thing?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srgbClr val="000000"/>
                </a:solidFill>
              </a:rPr>
              <a:t>No, they are not!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srgbClr val="000000"/>
                </a:solidFill>
              </a:rPr>
              <a:t>While all hosts can be nodes, not every node can act as a host.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srgbClr val="000000"/>
                </a:solidFill>
              </a:rPr>
              <a:t>A </a:t>
            </a:r>
            <a:r>
              <a:rPr lang="en-GB" sz="2000" b="1" dirty="0">
                <a:solidFill>
                  <a:srgbClr val="000000"/>
                </a:solidFill>
              </a:rPr>
              <a:t>host </a:t>
            </a:r>
            <a:r>
              <a:rPr lang="en-GB" sz="2000" dirty="0">
                <a:solidFill>
                  <a:srgbClr val="000000"/>
                </a:solidFill>
              </a:rPr>
              <a:t>is any device with an </a:t>
            </a:r>
            <a:r>
              <a:rPr lang="en-GB" sz="2000" b="1" dirty="0">
                <a:solidFill>
                  <a:srgbClr val="000000"/>
                </a:solidFill>
              </a:rPr>
              <a:t>IP address</a:t>
            </a:r>
            <a:r>
              <a:rPr lang="en-GB" sz="2000" dirty="0">
                <a:solidFill>
                  <a:srgbClr val="000000"/>
                </a:solidFill>
              </a:rPr>
              <a:t> assigned to its network interface that requests or provides networking resources on the network. (</a:t>
            </a:r>
            <a:r>
              <a:rPr lang="en-GB" sz="2000" dirty="0" err="1">
                <a:solidFill>
                  <a:srgbClr val="000000"/>
                </a:solidFill>
              </a:rPr>
              <a:t>Eg</a:t>
            </a:r>
            <a:r>
              <a:rPr lang="en-GB" sz="2000" dirty="0">
                <a:solidFill>
                  <a:srgbClr val="000000"/>
                </a:solidFill>
              </a:rPr>
              <a:t>. clients, servers, and routers).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srgbClr val="000000"/>
                </a:solidFill>
              </a:rPr>
              <a:t>A </a:t>
            </a:r>
            <a:r>
              <a:rPr lang="en-GB" sz="2000" b="1" dirty="0">
                <a:solidFill>
                  <a:srgbClr val="000000"/>
                </a:solidFill>
              </a:rPr>
              <a:t>node</a:t>
            </a:r>
            <a:r>
              <a:rPr lang="en-GB" sz="2000" dirty="0">
                <a:solidFill>
                  <a:srgbClr val="000000"/>
                </a:solidFill>
              </a:rPr>
              <a:t> is any device that can receive and transmit the networking resources on the network. Nodes have a network interface that is used for their management.(</a:t>
            </a:r>
            <a:r>
              <a:rPr lang="en-GB" sz="2000" dirty="0" err="1">
                <a:solidFill>
                  <a:srgbClr val="000000"/>
                </a:solidFill>
              </a:rPr>
              <a:t>e.g</a:t>
            </a:r>
            <a:r>
              <a:rPr lang="en-GB" sz="2000" dirty="0">
                <a:solidFill>
                  <a:srgbClr val="000000"/>
                </a:solidFill>
              </a:rPr>
              <a:t> Switch, Repeater, </a:t>
            </a:r>
            <a:r>
              <a:rPr lang="en-GB" sz="2000" dirty="0" err="1">
                <a:solidFill>
                  <a:srgbClr val="000000"/>
                </a:solidFill>
              </a:rPr>
              <a:t>Moderm</a:t>
            </a:r>
            <a:r>
              <a:rPr lang="en-GB" sz="2000" dirty="0">
                <a:solidFill>
                  <a:srgbClr val="000000"/>
                </a:solidFill>
              </a:rPr>
              <a:t>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34478" t="28210" r="31586" b="37937"/>
          <a:stretch/>
        </p:blipFill>
        <p:spPr>
          <a:xfrm>
            <a:off x="7600894" y="1872343"/>
            <a:ext cx="4541443" cy="3020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4852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260624" cy="748058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IV – Architecture </a:t>
            </a: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011" y="832522"/>
            <a:ext cx="8487746" cy="3917032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GB" sz="2000" b="1" dirty="0">
                <a:solidFill>
                  <a:srgbClr val="000000"/>
                </a:solidFill>
              </a:rPr>
              <a:t>Architecture: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en-GB" sz="1800" b="1" dirty="0">
                <a:solidFill>
                  <a:srgbClr val="000000"/>
                </a:solidFill>
              </a:rPr>
              <a:t>Peer to Peer (P2P)</a:t>
            </a:r>
          </a:p>
          <a:p>
            <a:pPr lvl="2" algn="just">
              <a:buFont typeface="Wingdings" panose="05000000000000000000" pitchFamily="2" charset="2"/>
              <a:buChar char="Ø"/>
            </a:pPr>
            <a:r>
              <a:rPr lang="en-GB" sz="1600" dirty="0">
                <a:solidFill>
                  <a:srgbClr val="000000"/>
                </a:solidFill>
              </a:rPr>
              <a:t>Peer-to-Peer (P2P) network architecture refers to a network model in which hosts or computers are equal in terms of capabilities and responsibilities. </a:t>
            </a:r>
          </a:p>
          <a:p>
            <a:pPr lvl="2" algn="just">
              <a:buFont typeface="Wingdings" panose="05000000000000000000" pitchFamily="2" charset="2"/>
              <a:buChar char="Ø"/>
            </a:pPr>
            <a:r>
              <a:rPr lang="en-GB" sz="1600" dirty="0">
                <a:solidFill>
                  <a:srgbClr val="000000"/>
                </a:solidFill>
              </a:rPr>
              <a:t>Depending on the circumstances, each host may be a client or server depending on whether it requests or provides services in that network.</a:t>
            </a:r>
          </a:p>
          <a:p>
            <a:pPr lvl="2" algn="just">
              <a:buFont typeface="Wingdings" panose="05000000000000000000" pitchFamily="2" charset="2"/>
              <a:buChar char="Ø"/>
            </a:pPr>
            <a:endParaRPr lang="en-GB" sz="1400" b="1" dirty="0">
              <a:solidFill>
                <a:srgbClr val="000000"/>
              </a:solidFill>
            </a:endParaRP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en-GB" sz="1800" b="1" dirty="0">
                <a:solidFill>
                  <a:srgbClr val="000000"/>
                </a:solidFill>
              </a:rPr>
              <a:t>Client/ Server</a:t>
            </a:r>
            <a:endParaRPr lang="en-GB" sz="1800" dirty="0">
              <a:solidFill>
                <a:srgbClr val="000000"/>
              </a:solidFill>
            </a:endParaRPr>
          </a:p>
          <a:p>
            <a:pPr lvl="2" algn="just">
              <a:buFont typeface="Wingdings" panose="05000000000000000000" pitchFamily="2" charset="2"/>
              <a:buChar char="Ø"/>
            </a:pPr>
            <a:r>
              <a:rPr lang="en-GB" sz="1600" dirty="0">
                <a:solidFill>
                  <a:srgbClr val="000000"/>
                </a:solidFill>
              </a:rPr>
              <a:t>A client/server, often known as a domain-based network, is a computer network in which hosts have a predefined role. </a:t>
            </a:r>
          </a:p>
          <a:p>
            <a:pPr lvl="2" algn="just">
              <a:buFont typeface="Wingdings" panose="05000000000000000000" pitchFamily="2" charset="2"/>
              <a:buChar char="Ø"/>
            </a:pPr>
            <a:r>
              <a:rPr lang="en-GB" sz="1600" dirty="0">
                <a:solidFill>
                  <a:srgbClr val="000000"/>
                </a:solidFill>
              </a:rPr>
              <a:t>Hosts that request resources act as clients, whereas hosts that provide resources act as servers. </a:t>
            </a:r>
          </a:p>
          <a:p>
            <a:pPr lvl="2" algn="just">
              <a:buFont typeface="Wingdings" panose="05000000000000000000" pitchFamily="2" charset="2"/>
              <a:buChar char="Ø"/>
            </a:pPr>
            <a:r>
              <a:rPr lang="en-GB" sz="1600" dirty="0">
                <a:solidFill>
                  <a:srgbClr val="000000"/>
                </a:solidFill>
              </a:rPr>
              <a:t>In general, the client/server network architecture is a network with dedicated servers. </a:t>
            </a:r>
          </a:p>
          <a:p>
            <a:pPr lvl="2" algn="just">
              <a:buFont typeface="Wingdings" panose="05000000000000000000" pitchFamily="2" charset="2"/>
              <a:buChar char="Ø"/>
            </a:pPr>
            <a:r>
              <a:rPr lang="en-GB" sz="1600" dirty="0">
                <a:solidFill>
                  <a:srgbClr val="000000"/>
                </a:solidFill>
              </a:rPr>
              <a:t>Usually, LANs, MANs, and WANs represent the best examples of client/server computer networks.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9165" t="16168" r="35740" b="62021"/>
          <a:stretch/>
        </p:blipFill>
        <p:spPr>
          <a:xfrm>
            <a:off x="8590757" y="1982621"/>
            <a:ext cx="3456864" cy="2002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6379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711070" cy="645205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V – IP Addressing: IPv4</a:t>
            </a: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4590" y="807063"/>
            <a:ext cx="11050353" cy="3917032"/>
          </a:xfrm>
        </p:spPr>
        <p:txBody>
          <a:bodyPr>
            <a:noAutofit/>
          </a:bodyPr>
          <a:lstStyle/>
          <a:p>
            <a:pPr marL="285750" lvl="1" algn="just">
              <a:buFont typeface="Wingdings" panose="05000000000000000000" pitchFamily="2" charset="2"/>
              <a:buChar char="Ø"/>
              <a:tabLst>
                <a:tab pos="87313" algn="l"/>
              </a:tabLst>
            </a:pPr>
            <a:r>
              <a:rPr lang="en-US" sz="1600" dirty="0"/>
              <a:t>Is a logical network address that identifies a particular host. It is associated with a network interface card and It is unique on the network for communications</a:t>
            </a:r>
          </a:p>
          <a:p>
            <a:pPr marL="285750" lvl="1" algn="just">
              <a:buFont typeface="Wingdings" panose="05000000000000000000" pitchFamily="2" charset="2"/>
              <a:buChar char="Ø"/>
              <a:tabLst>
                <a:tab pos="87313" algn="l"/>
              </a:tabLst>
            </a:pPr>
            <a:endParaRPr lang="en-US" sz="1600" dirty="0"/>
          </a:p>
          <a:p>
            <a:pPr marL="285750" lvl="1" algn="just">
              <a:buFont typeface="Wingdings" panose="05000000000000000000" pitchFamily="2" charset="2"/>
              <a:buChar char="Ø"/>
              <a:tabLst>
                <a:tab pos="87313" algn="l"/>
              </a:tabLst>
            </a:pPr>
            <a:r>
              <a:rPr lang="en-US" sz="1600" dirty="0"/>
              <a:t>32 Bit | Dotted Decimal Notation (DDN) | </a:t>
            </a:r>
          </a:p>
          <a:p>
            <a:pPr marL="285750" lvl="1" algn="just">
              <a:buFont typeface="Wingdings" panose="05000000000000000000" pitchFamily="2" charset="2"/>
              <a:buChar char="Ø"/>
              <a:tabLst>
                <a:tab pos="87313" algn="l"/>
              </a:tabLst>
            </a:pPr>
            <a:r>
              <a:rPr lang="en-US" sz="1600" dirty="0"/>
              <a:t>8 Bit Each (Decimal Octets) | 0 to 255 (4 Octets)</a:t>
            </a:r>
          </a:p>
          <a:p>
            <a:pPr marL="285750" lvl="1" algn="just">
              <a:buFont typeface="Wingdings" panose="05000000000000000000" pitchFamily="2" charset="2"/>
              <a:buChar char="Ø"/>
              <a:tabLst>
                <a:tab pos="87313" algn="l"/>
              </a:tabLst>
            </a:pPr>
            <a:endParaRPr lang="en-US" sz="1600" dirty="0"/>
          </a:p>
          <a:p>
            <a:pPr marL="285750" lvl="1" algn="just">
              <a:buFont typeface="Wingdings" panose="05000000000000000000" pitchFamily="2" charset="2"/>
              <a:buChar char="Ø"/>
              <a:tabLst>
                <a:tab pos="87313" algn="l"/>
              </a:tabLst>
            </a:pPr>
            <a:r>
              <a:rPr lang="en-US" sz="1600" b="1" dirty="0"/>
              <a:t>Public and Private Addresses</a:t>
            </a:r>
          </a:p>
          <a:p>
            <a:pPr marL="685800" lvl="2" algn="just">
              <a:buFont typeface="Courier New" panose="02070309020205020404" pitchFamily="49" charset="0"/>
              <a:buChar char="o"/>
              <a:tabLst>
                <a:tab pos="87313" algn="l"/>
              </a:tabLst>
            </a:pPr>
            <a:r>
              <a:rPr lang="en-US" sz="1600" dirty="0"/>
              <a:t>The Public addresses are used in the Internet</a:t>
            </a:r>
          </a:p>
          <a:p>
            <a:pPr marL="685800" lvl="2" algn="just">
              <a:buFont typeface="Courier New" panose="02070309020205020404" pitchFamily="49" charset="0"/>
              <a:buChar char="o"/>
              <a:tabLst>
                <a:tab pos="87313" algn="l"/>
              </a:tabLst>
            </a:pPr>
            <a:r>
              <a:rPr lang="en-US" sz="1600" dirty="0"/>
              <a:t>The Private Addresses are used only within Lan’s</a:t>
            </a:r>
          </a:p>
          <a:p>
            <a:pPr marL="685800" lvl="2" algn="just">
              <a:buFont typeface="Courier New" panose="02070309020205020404" pitchFamily="49" charset="0"/>
              <a:buChar char="o"/>
              <a:tabLst>
                <a:tab pos="87313" algn="l"/>
              </a:tabLst>
            </a:pPr>
            <a:r>
              <a:rPr lang="en-US" sz="1600" dirty="0"/>
              <a:t>The Private Addresses could not be routed in Internet</a:t>
            </a:r>
          </a:p>
          <a:p>
            <a:pPr marL="285750" lvl="1" algn="just">
              <a:buFont typeface="Wingdings" panose="05000000000000000000" pitchFamily="2" charset="2"/>
              <a:buChar char="Ø"/>
              <a:tabLst>
                <a:tab pos="87313" algn="l"/>
              </a:tabLst>
            </a:pPr>
            <a:endParaRPr lang="en-US" sz="1600" dirty="0"/>
          </a:p>
          <a:p>
            <a:pPr marL="285750" lvl="1" algn="just">
              <a:buFont typeface="Wingdings" panose="05000000000000000000" pitchFamily="2" charset="2"/>
              <a:buChar char="Ø"/>
              <a:tabLst>
                <a:tab pos="87313" algn="l"/>
              </a:tabLst>
            </a:pPr>
            <a:r>
              <a:rPr lang="en-US" sz="1600" b="1" dirty="0"/>
              <a:t>Unicast  	</a:t>
            </a:r>
            <a:r>
              <a:rPr lang="en-US" sz="1600" dirty="0"/>
              <a:t>The Packets are sent to only one device</a:t>
            </a:r>
          </a:p>
          <a:p>
            <a:pPr marL="285750" lvl="1" algn="just">
              <a:buFont typeface="Wingdings" panose="05000000000000000000" pitchFamily="2" charset="2"/>
              <a:buChar char="Ø"/>
              <a:tabLst>
                <a:tab pos="87313" algn="l"/>
              </a:tabLst>
            </a:pPr>
            <a:r>
              <a:rPr lang="en-US" sz="1600" b="1" dirty="0"/>
              <a:t>Multicast 	</a:t>
            </a:r>
            <a:r>
              <a:rPr lang="en-US" sz="1600" dirty="0"/>
              <a:t>The Packets are sent to many devices</a:t>
            </a:r>
            <a:endParaRPr lang="en-US" sz="1200" dirty="0"/>
          </a:p>
          <a:p>
            <a:pPr marL="285750" lvl="1" algn="just">
              <a:buFont typeface="Wingdings" panose="05000000000000000000" pitchFamily="2" charset="2"/>
              <a:buChar char="Ø"/>
              <a:tabLst>
                <a:tab pos="87313" algn="l"/>
              </a:tabLst>
            </a:pPr>
            <a:r>
              <a:rPr lang="en-US" sz="1600" b="1" dirty="0"/>
              <a:t>Broadcast	</a:t>
            </a:r>
            <a:r>
              <a:rPr lang="en-US" sz="1600" dirty="0"/>
              <a:t>The Packets are sent to all devices in the Network</a:t>
            </a:r>
            <a:endParaRPr lang="en-US" sz="1200" dirty="0"/>
          </a:p>
          <a:p>
            <a:pPr marL="285750" lvl="1" algn="just">
              <a:buFont typeface="Wingdings" panose="05000000000000000000" pitchFamily="2" charset="2"/>
              <a:buChar char="Ø"/>
              <a:tabLst>
                <a:tab pos="87313" algn="l"/>
              </a:tabLst>
            </a:pPr>
            <a:endParaRPr lang="en-US" sz="1600" dirty="0"/>
          </a:p>
          <a:p>
            <a:pPr marL="285750" lvl="1" algn="just">
              <a:buFont typeface="Wingdings" panose="05000000000000000000" pitchFamily="2" charset="2"/>
              <a:buChar char="Ø"/>
              <a:tabLst>
                <a:tab pos="87313" algn="l"/>
              </a:tabLst>
            </a:pPr>
            <a:endParaRPr lang="en-US" sz="1600" dirty="0">
              <a:latin typeface="+mj-lt"/>
            </a:endParaRPr>
          </a:p>
          <a:p>
            <a:pPr marL="285750" lvl="1" algn="just">
              <a:buFont typeface="Wingdings" panose="05000000000000000000" pitchFamily="2" charset="2"/>
              <a:buChar char="Ø"/>
              <a:tabLst>
                <a:tab pos="87313" algn="l"/>
              </a:tabLst>
            </a:pPr>
            <a:endParaRPr lang="en-US" altLang="en-US" sz="1600" dirty="0">
              <a:latin typeface="+mj-lt"/>
              <a:ea typeface="Arial Unicode MS" pitchFamily="34" charset="-128"/>
            </a:endParaRPr>
          </a:p>
          <a:p>
            <a:pPr marL="285750" lvl="1" algn="just">
              <a:buFont typeface="Wingdings" panose="05000000000000000000" pitchFamily="2" charset="2"/>
              <a:buChar char="Ø"/>
              <a:tabLst>
                <a:tab pos="87313" algn="l"/>
              </a:tabLst>
            </a:pPr>
            <a:endParaRPr lang="en-US" sz="1600" dirty="0">
              <a:latin typeface="+mj-lt"/>
              <a:sym typeface="Wingdings" panose="05000000000000000000" pitchFamily="2" charset="2"/>
            </a:endParaRPr>
          </a:p>
          <a:p>
            <a:pPr algn="just">
              <a:buFont typeface="Wingdings" panose="05000000000000000000" pitchFamily="2" charset="2"/>
              <a:buChar char="Ø"/>
              <a:tabLst>
                <a:tab pos="87313" algn="l"/>
              </a:tabLst>
            </a:pPr>
            <a:endParaRPr lang="en-GB" sz="1600" dirty="0">
              <a:solidFill>
                <a:srgbClr val="000000"/>
              </a:solidFill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8609" y="1341225"/>
            <a:ext cx="6534758" cy="9818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1277" y="2500540"/>
            <a:ext cx="3060710" cy="9758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95633" y="3657279"/>
            <a:ext cx="3060710" cy="77557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32657" y="4724095"/>
            <a:ext cx="3060710" cy="825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0532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641496" cy="794292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V – IP Addressing – Using Number Systems</a:t>
            </a: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2267" y="924340"/>
            <a:ext cx="11050353" cy="3917032"/>
          </a:xfrm>
        </p:spPr>
        <p:txBody>
          <a:bodyPr>
            <a:noAutofit/>
          </a:bodyPr>
          <a:lstStyle/>
          <a:p>
            <a:pPr marL="180975" indent="-180975" algn="just">
              <a:buFont typeface="Wingdings" panose="05000000000000000000" pitchFamily="2" charset="2"/>
              <a:buChar char="Ø"/>
            </a:pPr>
            <a:r>
              <a:rPr lang="en-GB" sz="1600" dirty="0">
                <a:ea typeface="Arial Unicode MS" pitchFamily="34" charset="-128"/>
              </a:rPr>
              <a:t>An Internet Protocol address, popularly known as an IP address, is a logical element comprised of numbers that is assigned to host's network interface in order to identify it in a computer network.</a:t>
            </a:r>
          </a:p>
          <a:p>
            <a:pPr marL="180975" lvl="1" indent="-180975" algn="just">
              <a:buFont typeface="Wingdings" panose="05000000000000000000" pitchFamily="2" charset="2"/>
              <a:buChar char="Ø"/>
              <a:tabLst>
                <a:tab pos="87313" algn="l"/>
              </a:tabLst>
            </a:pPr>
            <a:endParaRPr lang="en-GB" altLang="en-US" sz="1600" dirty="0">
              <a:ea typeface="Arial Unicode MS" pitchFamily="34" charset="-128"/>
            </a:endParaRPr>
          </a:p>
          <a:p>
            <a:pPr marL="180975" lvl="1" indent="-180975" algn="just">
              <a:buFont typeface="Wingdings" panose="05000000000000000000" pitchFamily="2" charset="2"/>
              <a:buChar char="Ø"/>
              <a:tabLst>
                <a:tab pos="87313" algn="l"/>
              </a:tabLst>
            </a:pPr>
            <a:r>
              <a:rPr lang="en-GB" altLang="en-US" sz="1600" dirty="0">
                <a:ea typeface="Arial Unicode MS" pitchFamily="34" charset="-128"/>
              </a:rPr>
              <a:t>Network address helps the router identify a path within the whole network (e.g. the Internet). This number is assigned by the American Registry for Internet Numbers (ARIN) (or an ISP).</a:t>
            </a:r>
          </a:p>
          <a:p>
            <a:pPr marL="180975" lvl="1" indent="-180975" algn="just">
              <a:buFont typeface="Wingdings" panose="05000000000000000000" pitchFamily="2" charset="2"/>
              <a:buChar char="Ø"/>
              <a:tabLst>
                <a:tab pos="87313" algn="l"/>
              </a:tabLst>
            </a:pPr>
            <a:endParaRPr lang="en-GB" altLang="en-US" sz="1600" dirty="0">
              <a:ea typeface="Arial Unicode MS" pitchFamily="34" charset="-128"/>
            </a:endParaRPr>
          </a:p>
          <a:p>
            <a:pPr marL="180975" lvl="1" indent="-180975" algn="just">
              <a:buFont typeface="Wingdings" panose="05000000000000000000" pitchFamily="2" charset="2"/>
              <a:buChar char="Ø"/>
              <a:tabLst>
                <a:tab pos="87313" algn="l"/>
              </a:tabLst>
            </a:pPr>
            <a:r>
              <a:rPr lang="en-GB" altLang="en-US" sz="1600" dirty="0">
                <a:ea typeface="Arial Unicode MS" pitchFamily="34" charset="-128"/>
              </a:rPr>
              <a:t>Host address is assigned by the network administrator according to some internetworking address plan. Host addresses can be assigned dynamically.</a:t>
            </a:r>
          </a:p>
          <a:p>
            <a:pPr marL="180975" lvl="1" indent="-180975" algn="just">
              <a:buFont typeface="Wingdings" panose="05000000000000000000" pitchFamily="2" charset="2"/>
              <a:buChar char="Ø"/>
              <a:tabLst>
                <a:tab pos="87313" algn="l"/>
              </a:tabLst>
            </a:pPr>
            <a:endParaRPr lang="en-GB" altLang="en-US" sz="1600" dirty="0">
              <a:ea typeface="Arial Unicode MS" pitchFamily="34" charset="-128"/>
            </a:endParaRPr>
          </a:p>
          <a:p>
            <a:pPr marL="180975" lvl="1" indent="-180975" algn="just">
              <a:buFont typeface="Wingdings" panose="05000000000000000000" pitchFamily="2" charset="2"/>
              <a:buChar char="Ø"/>
              <a:tabLst>
                <a:tab pos="87313" algn="l"/>
              </a:tabLst>
            </a:pPr>
            <a:r>
              <a:rPr lang="en-GB" altLang="en-US" sz="1600" dirty="0">
                <a:ea typeface="Arial Unicode MS" pitchFamily="34" charset="-128"/>
              </a:rPr>
              <a:t>All hosts on the same network will have the same network number but each host is uniquely identified by its own host number.</a:t>
            </a:r>
          </a:p>
        </p:txBody>
      </p:sp>
      <p:pic>
        <p:nvPicPr>
          <p:cNvPr id="4" name="Picture 2" descr="C:\Botho\Botho\NH1\Class Room Teaching and Planning\images\number system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6295" y="3979962"/>
            <a:ext cx="5007962" cy="166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02C39C3-1B89-41EA-828D-DA77348A57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911" y="3885297"/>
            <a:ext cx="3409923" cy="1755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4829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204174" cy="717845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V – IP Addressing: IPv4 Subnet mask</a:t>
            </a: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8508" y="1023859"/>
            <a:ext cx="5794562" cy="36305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1735" y="358922"/>
            <a:ext cx="3856315" cy="186242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689013" y="5210957"/>
            <a:ext cx="79208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CA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subnet mask is used to determine the network and host portions. </a:t>
            </a:r>
            <a:endParaRPr lang="en-US" b="1" i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2DA54EB-7DE0-40F0-802E-91DE00F2C9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5204" y="2580269"/>
            <a:ext cx="3856315" cy="1862425"/>
          </a:xfrm>
          <a:prstGeom prst="rect">
            <a:avLst/>
          </a:prstGeom>
          <a:ln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14944640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492409" cy="655144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V – IP Addressing: IPv4 Subnet mask</a:t>
            </a: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4418" y="1392590"/>
            <a:ext cx="5794562" cy="363056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65533" y="721374"/>
            <a:ext cx="1217258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CA" b="1" dirty="0">
                <a:solidFill>
                  <a:srgbClr val="000000"/>
                </a:solidFill>
              </a:rPr>
              <a:t>The actual process used to identify the network and host portions is called </a:t>
            </a:r>
            <a:r>
              <a:rPr lang="en-CA" b="1" dirty="0" err="1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ANDing</a:t>
            </a:r>
            <a:r>
              <a:rPr lang="en-CA" b="1" dirty="0">
                <a:solidFill>
                  <a:srgbClr val="000000"/>
                </a:solidFill>
              </a:rPr>
              <a:t>.</a:t>
            </a:r>
          </a:p>
          <a:p>
            <a:pPr algn="ctr"/>
            <a:endParaRPr lang="en-CA" i="1" dirty="0">
              <a:solidFill>
                <a:srgbClr val="000000"/>
              </a:solidFill>
            </a:endParaRPr>
          </a:p>
          <a:p>
            <a:pPr marL="73085" lvl="1"/>
            <a:r>
              <a:rPr lang="en-CA" i="1" dirty="0">
                <a:solidFill>
                  <a:srgbClr val="000000"/>
                </a:solidFill>
              </a:rPr>
              <a:t>1 AND 1 = 1, </a:t>
            </a:r>
          </a:p>
          <a:p>
            <a:pPr marL="73085" lvl="1"/>
            <a:r>
              <a:rPr lang="en-CA" i="1" dirty="0">
                <a:solidFill>
                  <a:srgbClr val="000000"/>
                </a:solidFill>
              </a:rPr>
              <a:t>0 AND 1 = 0, </a:t>
            </a:r>
          </a:p>
          <a:p>
            <a:pPr marL="73085" lvl="1"/>
            <a:r>
              <a:rPr lang="en-CA" i="1" dirty="0">
                <a:solidFill>
                  <a:srgbClr val="000000"/>
                </a:solidFill>
              </a:rPr>
              <a:t>1 AND 0 = 0, </a:t>
            </a:r>
          </a:p>
          <a:p>
            <a:pPr marL="73085" lvl="1"/>
            <a:r>
              <a:rPr lang="en-CA" i="1" dirty="0">
                <a:solidFill>
                  <a:srgbClr val="000000"/>
                </a:solidFill>
              </a:rPr>
              <a:t>0 AND 0 = 0</a:t>
            </a:r>
          </a:p>
          <a:p>
            <a:pPr marL="73085" lvl="1"/>
            <a:endParaRPr lang="en-CA" i="1" dirty="0">
              <a:solidFill>
                <a:srgbClr val="000000"/>
              </a:solidFill>
            </a:endParaRPr>
          </a:p>
          <a:p>
            <a:pPr marL="73085" lvl="1"/>
            <a:r>
              <a:rPr lang="en-CA" i="1" dirty="0">
                <a:solidFill>
                  <a:srgbClr val="000000"/>
                </a:solidFill>
              </a:rPr>
              <a:t>1 = True </a:t>
            </a:r>
          </a:p>
          <a:p>
            <a:pPr marL="73085" lvl="1"/>
            <a:r>
              <a:rPr lang="en-CA" i="1" dirty="0">
                <a:solidFill>
                  <a:srgbClr val="000000"/>
                </a:solidFill>
              </a:rPr>
              <a:t>0  = False</a:t>
            </a:r>
            <a:endParaRPr lang="en-CA" sz="1600" i="1" dirty="0">
              <a:solidFill>
                <a:srgbClr val="000000"/>
              </a:solidFill>
            </a:endParaRPr>
          </a:p>
          <a:p>
            <a:pPr algn="ctr"/>
            <a:endParaRPr lang="en-CA" dirty="0">
              <a:solidFill>
                <a:srgbClr val="0000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2DA54EB-7DE0-40F0-802E-91DE00F2C9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7524" y="1700136"/>
            <a:ext cx="3534876" cy="1707185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F2917F7-70A6-4627-8200-4118CE19CA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7524" y="3473551"/>
            <a:ext cx="3534876" cy="1549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9513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681252" cy="754535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V – IP Addressing: IPv4 Structure</a:t>
            </a: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91818" y="1260058"/>
            <a:ext cx="6588803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CA" sz="1600" dirty="0">
                <a:solidFill>
                  <a:srgbClr val="000000"/>
                </a:solidFill>
              </a:rPr>
              <a:t>The prefix length is the number of bits set to 1 in the subnet mask.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CA" sz="1600" dirty="0">
              <a:solidFill>
                <a:srgbClr val="00000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CA" sz="1600" dirty="0">
                <a:solidFill>
                  <a:srgbClr val="000000"/>
                </a:solidFill>
              </a:rPr>
              <a:t>It is written in “slash notation” therefore, count the number of bits in the subnet mask and prepend it with a slash.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CA" sz="1600" dirty="0">
              <a:solidFill>
                <a:srgbClr val="00000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CA" sz="1600" dirty="0">
                <a:solidFill>
                  <a:srgbClr val="000000"/>
                </a:solidFill>
              </a:rPr>
              <a:t>A prefix length is a less cumbersome method used to identify a subnet mask address.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CA" sz="1600" dirty="0">
              <a:solidFill>
                <a:srgbClr val="00000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CA" sz="1600" dirty="0">
                <a:solidFill>
                  <a:srgbClr val="000000"/>
                </a:solidFill>
              </a:rPr>
              <a:t>Within each network are three types of IP addresses:</a:t>
            </a: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en-CA" sz="1600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Network address</a:t>
            </a: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en-CA" sz="1600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Host addresses</a:t>
            </a: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en-CA" sz="1600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Broadcast address</a:t>
            </a:r>
            <a:endParaRPr lang="en-US" sz="1600" i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sz="1600" dirty="0">
              <a:solidFill>
                <a:srgbClr val="000000"/>
              </a:solidFill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F233CEE0-728D-4198-87F2-5E9774E181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6705228"/>
              </p:ext>
            </p:extLst>
          </p:nvPr>
        </p:nvGraphicFramePr>
        <p:xfrm>
          <a:off x="7237682" y="1226829"/>
          <a:ext cx="4762500" cy="345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0619">
                  <a:extLst>
                    <a:ext uri="{9D8B030D-6E8A-4147-A177-3AD203B41FA5}">
                      <a16:colId xmlns:a16="http://schemas.microsoft.com/office/drawing/2014/main" val="2853717215"/>
                    </a:ext>
                  </a:extLst>
                </a:gridCol>
                <a:gridCol w="2628321">
                  <a:extLst>
                    <a:ext uri="{9D8B030D-6E8A-4147-A177-3AD203B41FA5}">
                      <a16:colId xmlns:a16="http://schemas.microsoft.com/office/drawing/2014/main" val="3859420295"/>
                    </a:ext>
                  </a:extLst>
                </a:gridCol>
                <a:gridCol w="983560">
                  <a:extLst>
                    <a:ext uri="{9D8B030D-6E8A-4147-A177-3AD203B41FA5}">
                      <a16:colId xmlns:a16="http://schemas.microsoft.com/office/drawing/2014/main" val="2152541703"/>
                    </a:ext>
                  </a:extLst>
                </a:gridCol>
              </a:tblGrid>
              <a:tr h="340940">
                <a:tc>
                  <a:txBody>
                    <a:bodyPr/>
                    <a:lstStyle/>
                    <a:p>
                      <a:pPr algn="l" fontAlgn="ctr"/>
                      <a:r>
                        <a:rPr lang="en-CA" sz="1050" b="1" dirty="0">
                          <a:effectLst/>
                        </a:rPr>
                        <a:t>Subnet Mask</a:t>
                      </a:r>
                      <a:endParaRPr lang="en-CA" sz="1050" dirty="0">
                        <a:effectLst/>
                      </a:endParaRPr>
                    </a:p>
                  </a:txBody>
                  <a:tcPr marL="31750" marR="31750" marT="31750" marB="3175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CA" sz="1050" b="1" dirty="0">
                          <a:effectLst/>
                        </a:rPr>
                        <a:t>32-bit Address</a:t>
                      </a:r>
                      <a:endParaRPr lang="en-CA" sz="1050" dirty="0">
                        <a:effectLst/>
                      </a:endParaRPr>
                    </a:p>
                  </a:txBody>
                  <a:tcPr marL="31750" marR="31750" marT="31750" marB="3175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CA" sz="1050" b="1" dirty="0">
                          <a:effectLst/>
                        </a:rPr>
                        <a:t>Prefix </a:t>
                      </a:r>
                    </a:p>
                    <a:p>
                      <a:pPr algn="l" fontAlgn="ctr"/>
                      <a:r>
                        <a:rPr lang="en-CA" sz="1050" b="1" dirty="0">
                          <a:effectLst/>
                        </a:rPr>
                        <a:t>Length</a:t>
                      </a:r>
                      <a:endParaRPr lang="en-CA" sz="1050" dirty="0">
                        <a:effectLst/>
                      </a:endParaRPr>
                    </a:p>
                  </a:txBody>
                  <a:tcPr marL="31750" marR="31750" marT="31750" marB="31750" anchor="ctr"/>
                </a:tc>
                <a:extLst>
                  <a:ext uri="{0D108BD9-81ED-4DB2-BD59-A6C34878D82A}">
                    <a16:rowId xmlns:a16="http://schemas.microsoft.com/office/drawing/2014/main" val="1617726287"/>
                  </a:ext>
                </a:extLst>
              </a:tr>
              <a:tr h="340940">
                <a:tc>
                  <a:txBody>
                    <a:bodyPr/>
                    <a:lstStyle/>
                    <a:p>
                      <a:pPr fontAlgn="ctr"/>
                      <a:r>
                        <a:rPr lang="en-CA" sz="1000" b="0" dirty="0">
                          <a:effectLst/>
                        </a:rPr>
                        <a:t>255.0.0.0</a:t>
                      </a:r>
                    </a:p>
                  </a:txBody>
                  <a:tcPr marL="31750" marR="31750" marT="31750" marB="31750" anchor="ctr"/>
                </a:tc>
                <a:tc>
                  <a:txBody>
                    <a:bodyPr/>
                    <a:lstStyle/>
                    <a:p>
                      <a:pPr rtl="0" fontAlgn="ctr"/>
                      <a:r>
                        <a:rPr lang="en-CA" sz="1000" b="0" dirty="0">
                          <a:effectLst/>
                        </a:rPr>
                        <a:t>11111111.00000000.00000000.00000000</a:t>
                      </a:r>
                    </a:p>
                  </a:txBody>
                  <a:tcPr marL="31750" marR="31750" marT="31750" marB="31750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CA" sz="1000" b="0" dirty="0">
                          <a:effectLst/>
                        </a:rPr>
                        <a:t>/8</a:t>
                      </a:r>
                    </a:p>
                  </a:txBody>
                  <a:tcPr marL="31750" marR="31750" marT="31750" marB="31750" anchor="ctr"/>
                </a:tc>
                <a:extLst>
                  <a:ext uri="{0D108BD9-81ED-4DB2-BD59-A6C34878D82A}">
                    <a16:rowId xmlns:a16="http://schemas.microsoft.com/office/drawing/2014/main" val="3476665342"/>
                  </a:ext>
                </a:extLst>
              </a:tr>
              <a:tr h="340940">
                <a:tc>
                  <a:txBody>
                    <a:bodyPr/>
                    <a:lstStyle/>
                    <a:p>
                      <a:pPr fontAlgn="ctr"/>
                      <a:r>
                        <a:rPr lang="en-CA" sz="1000" b="0" dirty="0">
                          <a:effectLst/>
                        </a:rPr>
                        <a:t>255.255.0.0</a:t>
                      </a:r>
                    </a:p>
                  </a:txBody>
                  <a:tcPr marL="31750" marR="31750" marT="31750" marB="31750" anchor="ctr"/>
                </a:tc>
                <a:tc>
                  <a:txBody>
                    <a:bodyPr/>
                    <a:lstStyle/>
                    <a:p>
                      <a:pPr rtl="0" fontAlgn="ctr"/>
                      <a:r>
                        <a:rPr lang="en-CA" sz="1000" b="0" dirty="0">
                          <a:effectLst/>
                        </a:rPr>
                        <a:t>11111111.11111111.00000000.00000000</a:t>
                      </a:r>
                    </a:p>
                  </a:txBody>
                  <a:tcPr marL="31750" marR="31750" marT="31750" marB="31750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CA" sz="1000" b="0" dirty="0">
                          <a:effectLst/>
                        </a:rPr>
                        <a:t>/16</a:t>
                      </a:r>
                    </a:p>
                  </a:txBody>
                  <a:tcPr marL="31750" marR="31750" marT="31750" marB="31750" anchor="ctr"/>
                </a:tc>
                <a:extLst>
                  <a:ext uri="{0D108BD9-81ED-4DB2-BD59-A6C34878D82A}">
                    <a16:rowId xmlns:a16="http://schemas.microsoft.com/office/drawing/2014/main" val="863355901"/>
                  </a:ext>
                </a:extLst>
              </a:tr>
              <a:tr h="340940">
                <a:tc>
                  <a:txBody>
                    <a:bodyPr/>
                    <a:lstStyle/>
                    <a:p>
                      <a:pPr fontAlgn="ctr"/>
                      <a:r>
                        <a:rPr lang="en-CA" sz="1000" b="0" dirty="0">
                          <a:effectLst/>
                        </a:rPr>
                        <a:t>255.255.255.0</a:t>
                      </a:r>
                    </a:p>
                  </a:txBody>
                  <a:tcPr marL="31750" marR="31750" marT="31750" marB="31750" anchor="ctr"/>
                </a:tc>
                <a:tc>
                  <a:txBody>
                    <a:bodyPr/>
                    <a:lstStyle/>
                    <a:p>
                      <a:pPr rtl="0" fontAlgn="ctr"/>
                      <a:r>
                        <a:rPr lang="en-CA" sz="1000" b="0" dirty="0">
                          <a:effectLst/>
                        </a:rPr>
                        <a:t>11111111.11111111.11111111.00000000</a:t>
                      </a:r>
                    </a:p>
                  </a:txBody>
                  <a:tcPr marL="31750" marR="31750" marT="31750" marB="31750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CA" sz="1000" b="0" dirty="0">
                          <a:effectLst/>
                        </a:rPr>
                        <a:t>/24</a:t>
                      </a:r>
                    </a:p>
                  </a:txBody>
                  <a:tcPr marL="31750" marR="31750" marT="31750" marB="31750" anchor="ctr"/>
                </a:tc>
                <a:extLst>
                  <a:ext uri="{0D108BD9-81ED-4DB2-BD59-A6C34878D82A}">
                    <a16:rowId xmlns:a16="http://schemas.microsoft.com/office/drawing/2014/main" val="2609772987"/>
                  </a:ext>
                </a:extLst>
              </a:tr>
              <a:tr h="340940">
                <a:tc>
                  <a:txBody>
                    <a:bodyPr/>
                    <a:lstStyle/>
                    <a:p>
                      <a:pPr fontAlgn="ctr"/>
                      <a:r>
                        <a:rPr lang="en-CA" sz="1000" b="0" dirty="0">
                          <a:effectLst/>
                        </a:rPr>
                        <a:t>255.255.255.128</a:t>
                      </a:r>
                    </a:p>
                  </a:txBody>
                  <a:tcPr marL="31750" marR="31750" marT="31750" marB="31750" anchor="ctr"/>
                </a:tc>
                <a:tc>
                  <a:txBody>
                    <a:bodyPr/>
                    <a:lstStyle/>
                    <a:p>
                      <a:pPr rtl="0" fontAlgn="ctr"/>
                      <a:r>
                        <a:rPr lang="en-CA" sz="1000" b="0" dirty="0">
                          <a:effectLst/>
                        </a:rPr>
                        <a:t>11111111.11111111.11111111.10000000</a:t>
                      </a:r>
                    </a:p>
                  </a:txBody>
                  <a:tcPr marL="31750" marR="31750" marT="31750" marB="31750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CA" sz="1000" b="0" dirty="0">
                          <a:effectLst/>
                        </a:rPr>
                        <a:t>/25</a:t>
                      </a:r>
                    </a:p>
                  </a:txBody>
                  <a:tcPr marL="31750" marR="31750" marT="31750" marB="31750" anchor="ctr"/>
                </a:tc>
                <a:extLst>
                  <a:ext uri="{0D108BD9-81ED-4DB2-BD59-A6C34878D82A}">
                    <a16:rowId xmlns:a16="http://schemas.microsoft.com/office/drawing/2014/main" val="1362219286"/>
                  </a:ext>
                </a:extLst>
              </a:tr>
              <a:tr h="340940">
                <a:tc>
                  <a:txBody>
                    <a:bodyPr/>
                    <a:lstStyle/>
                    <a:p>
                      <a:pPr fontAlgn="ctr"/>
                      <a:r>
                        <a:rPr lang="en-CA" sz="1000" b="0" dirty="0">
                          <a:effectLst/>
                        </a:rPr>
                        <a:t>255.255.255.192</a:t>
                      </a:r>
                    </a:p>
                  </a:txBody>
                  <a:tcPr marL="31750" marR="31750" marT="31750" marB="31750" anchor="ctr"/>
                </a:tc>
                <a:tc>
                  <a:txBody>
                    <a:bodyPr/>
                    <a:lstStyle/>
                    <a:p>
                      <a:pPr rtl="0" fontAlgn="ctr"/>
                      <a:r>
                        <a:rPr lang="en-CA" sz="1000" b="0" dirty="0">
                          <a:effectLst/>
                        </a:rPr>
                        <a:t>11111111.11111111.11111111.11000000</a:t>
                      </a:r>
                    </a:p>
                  </a:txBody>
                  <a:tcPr marL="31750" marR="31750" marT="31750" marB="31750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CA" sz="1000" b="0" dirty="0">
                          <a:effectLst/>
                        </a:rPr>
                        <a:t>/26</a:t>
                      </a:r>
                    </a:p>
                  </a:txBody>
                  <a:tcPr marL="31750" marR="31750" marT="31750" marB="31750" anchor="ctr"/>
                </a:tc>
                <a:extLst>
                  <a:ext uri="{0D108BD9-81ED-4DB2-BD59-A6C34878D82A}">
                    <a16:rowId xmlns:a16="http://schemas.microsoft.com/office/drawing/2014/main" val="2881816204"/>
                  </a:ext>
                </a:extLst>
              </a:tr>
              <a:tr h="340940">
                <a:tc>
                  <a:txBody>
                    <a:bodyPr/>
                    <a:lstStyle/>
                    <a:p>
                      <a:pPr fontAlgn="ctr"/>
                      <a:r>
                        <a:rPr lang="en-CA" sz="1000" b="0" dirty="0">
                          <a:effectLst/>
                        </a:rPr>
                        <a:t>255.255.255.224</a:t>
                      </a:r>
                    </a:p>
                  </a:txBody>
                  <a:tcPr marL="31750" marR="31750" marT="31750" marB="31750" anchor="ctr"/>
                </a:tc>
                <a:tc>
                  <a:txBody>
                    <a:bodyPr/>
                    <a:lstStyle/>
                    <a:p>
                      <a:pPr rtl="0" fontAlgn="ctr"/>
                      <a:r>
                        <a:rPr lang="en-CA" sz="1000" b="0" dirty="0">
                          <a:effectLst/>
                        </a:rPr>
                        <a:t>11111111.11111111.11111111.11100000</a:t>
                      </a:r>
                    </a:p>
                  </a:txBody>
                  <a:tcPr marL="31750" marR="31750" marT="31750" marB="31750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CA" sz="1000" b="0" dirty="0">
                          <a:effectLst/>
                        </a:rPr>
                        <a:t>/27</a:t>
                      </a:r>
                    </a:p>
                  </a:txBody>
                  <a:tcPr marL="31750" marR="31750" marT="31750" marB="31750" anchor="ctr"/>
                </a:tc>
                <a:extLst>
                  <a:ext uri="{0D108BD9-81ED-4DB2-BD59-A6C34878D82A}">
                    <a16:rowId xmlns:a16="http://schemas.microsoft.com/office/drawing/2014/main" val="1859046036"/>
                  </a:ext>
                </a:extLst>
              </a:tr>
              <a:tr h="340940">
                <a:tc>
                  <a:txBody>
                    <a:bodyPr/>
                    <a:lstStyle/>
                    <a:p>
                      <a:pPr fontAlgn="ctr"/>
                      <a:r>
                        <a:rPr lang="en-CA" sz="1000" b="0" dirty="0">
                          <a:effectLst/>
                        </a:rPr>
                        <a:t>255.255.255.240</a:t>
                      </a:r>
                    </a:p>
                  </a:txBody>
                  <a:tcPr marL="31750" marR="31750" marT="31750" marB="31750" anchor="ctr"/>
                </a:tc>
                <a:tc>
                  <a:txBody>
                    <a:bodyPr/>
                    <a:lstStyle/>
                    <a:p>
                      <a:pPr rtl="0" fontAlgn="ctr"/>
                      <a:r>
                        <a:rPr lang="en-CA" sz="1000" b="0" dirty="0">
                          <a:effectLst/>
                        </a:rPr>
                        <a:t>11111111.11111111.11111111.11110000</a:t>
                      </a:r>
                    </a:p>
                  </a:txBody>
                  <a:tcPr marL="31750" marR="31750" marT="31750" marB="31750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CA" sz="1000" b="0" dirty="0">
                          <a:effectLst/>
                        </a:rPr>
                        <a:t>/28</a:t>
                      </a:r>
                    </a:p>
                  </a:txBody>
                  <a:tcPr marL="31750" marR="31750" marT="31750" marB="31750" anchor="ctr"/>
                </a:tc>
                <a:extLst>
                  <a:ext uri="{0D108BD9-81ED-4DB2-BD59-A6C34878D82A}">
                    <a16:rowId xmlns:a16="http://schemas.microsoft.com/office/drawing/2014/main" val="2913653739"/>
                  </a:ext>
                </a:extLst>
              </a:tr>
              <a:tr h="340940">
                <a:tc>
                  <a:txBody>
                    <a:bodyPr/>
                    <a:lstStyle/>
                    <a:p>
                      <a:pPr fontAlgn="ctr"/>
                      <a:r>
                        <a:rPr lang="en-CA" sz="1000" b="0" dirty="0">
                          <a:effectLst/>
                        </a:rPr>
                        <a:t>255.255.255.248</a:t>
                      </a:r>
                    </a:p>
                  </a:txBody>
                  <a:tcPr marL="31750" marR="31750" marT="31750" marB="31750" anchor="ctr"/>
                </a:tc>
                <a:tc>
                  <a:txBody>
                    <a:bodyPr/>
                    <a:lstStyle/>
                    <a:p>
                      <a:pPr rtl="0" fontAlgn="ctr"/>
                      <a:r>
                        <a:rPr lang="en-CA" sz="1000" b="0" dirty="0">
                          <a:effectLst/>
                        </a:rPr>
                        <a:t>11111111.11111111.11111111.11111000</a:t>
                      </a:r>
                    </a:p>
                  </a:txBody>
                  <a:tcPr marL="31750" marR="31750" marT="31750" marB="31750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CA" sz="1000" b="0" dirty="0">
                          <a:effectLst/>
                        </a:rPr>
                        <a:t>/29</a:t>
                      </a:r>
                    </a:p>
                  </a:txBody>
                  <a:tcPr marL="31750" marR="31750" marT="31750" marB="31750" anchor="ctr"/>
                </a:tc>
                <a:extLst>
                  <a:ext uri="{0D108BD9-81ED-4DB2-BD59-A6C34878D82A}">
                    <a16:rowId xmlns:a16="http://schemas.microsoft.com/office/drawing/2014/main" val="200304742"/>
                  </a:ext>
                </a:extLst>
              </a:tr>
              <a:tr h="340940">
                <a:tc>
                  <a:txBody>
                    <a:bodyPr/>
                    <a:lstStyle/>
                    <a:p>
                      <a:pPr fontAlgn="ctr"/>
                      <a:r>
                        <a:rPr lang="en-CA" sz="1000" b="0" dirty="0">
                          <a:effectLst/>
                        </a:rPr>
                        <a:t>255.255.255.252</a:t>
                      </a:r>
                    </a:p>
                  </a:txBody>
                  <a:tcPr marL="31750" marR="31750" marT="31750" marB="31750" anchor="ctr"/>
                </a:tc>
                <a:tc>
                  <a:txBody>
                    <a:bodyPr/>
                    <a:lstStyle/>
                    <a:p>
                      <a:pPr rtl="0" fontAlgn="ctr"/>
                      <a:r>
                        <a:rPr lang="en-CA" sz="1000" b="0" dirty="0">
                          <a:effectLst/>
                        </a:rPr>
                        <a:t>11111111.11111111.11111111.11111100</a:t>
                      </a:r>
                    </a:p>
                  </a:txBody>
                  <a:tcPr marL="31750" marR="31750" marT="31750" marB="31750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CA" sz="1000" b="0" dirty="0">
                          <a:effectLst/>
                        </a:rPr>
                        <a:t>/30</a:t>
                      </a:r>
                    </a:p>
                  </a:txBody>
                  <a:tcPr marL="31750" marR="31750" marT="31750" marB="31750" anchor="ctr"/>
                </a:tc>
                <a:extLst>
                  <a:ext uri="{0D108BD9-81ED-4DB2-BD59-A6C34878D82A}">
                    <a16:rowId xmlns:a16="http://schemas.microsoft.com/office/drawing/2014/main" val="2352437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915868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621617" cy="774414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V – IP Addressing: IPv4 Classes</a:t>
            </a: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968470" y="1768336"/>
            <a:ext cx="5046083" cy="3321327"/>
            <a:chOff x="535230" y="1180430"/>
            <a:chExt cx="4202170" cy="2700337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2"/>
            <a:srcRect r="35952"/>
            <a:stretch/>
          </p:blipFill>
          <p:spPr>
            <a:xfrm>
              <a:off x="1775521" y="1180430"/>
              <a:ext cx="2952328" cy="2700337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2"/>
            <a:srcRect l="66454" t="6604" b="66730"/>
            <a:stretch/>
          </p:blipFill>
          <p:spPr>
            <a:xfrm>
              <a:off x="3345677" y="3232694"/>
              <a:ext cx="1391723" cy="648072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2"/>
            <a:srcRect l="65610" t="34622" b="38712"/>
            <a:stretch/>
          </p:blipFill>
          <p:spPr>
            <a:xfrm>
              <a:off x="1846451" y="3262107"/>
              <a:ext cx="1297221" cy="589245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2"/>
            <a:srcRect l="66425" t="63265" b="10069"/>
            <a:stretch/>
          </p:blipFill>
          <p:spPr>
            <a:xfrm>
              <a:off x="535230" y="1810518"/>
              <a:ext cx="1547663" cy="720080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/>
        </p:nvSpPr>
        <p:spPr>
          <a:xfrm>
            <a:off x="296029" y="889841"/>
            <a:ext cx="11599941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Classful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Addressing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Class A </a:t>
            </a:r>
            <a:r>
              <a:rPr lang="en-US" b="1" i="1" dirty="0">
                <a:solidFill>
                  <a:schemeClr val="accent1"/>
                </a:solidFill>
              </a:rPr>
              <a:t>(0.0.0.0/8 to 127.0.0.0/8) </a:t>
            </a:r>
            <a:r>
              <a:rPr lang="en-US" dirty="0"/>
              <a:t>supports extremely large networks.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Class B </a:t>
            </a:r>
            <a:r>
              <a:rPr lang="en-US" b="1" i="1" dirty="0">
                <a:solidFill>
                  <a:schemeClr val="accent1"/>
                </a:solidFill>
              </a:rPr>
              <a:t>(128.0.0.0 /16 – 191.255.0.0 /16) </a:t>
            </a:r>
          </a:p>
          <a:p>
            <a:pPr lvl="1"/>
            <a:r>
              <a:rPr lang="en-US" dirty="0"/>
              <a:t>supports the needs of moderate to large size networks.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Class C </a:t>
            </a:r>
            <a:r>
              <a:rPr lang="en-US" b="1" i="1" dirty="0">
                <a:solidFill>
                  <a:schemeClr val="accent1"/>
                </a:solidFill>
              </a:rPr>
              <a:t>(192.0.0.0 /24 – 223.255.255.0 /24) </a:t>
            </a:r>
          </a:p>
          <a:p>
            <a:pPr lvl="1"/>
            <a:r>
              <a:rPr lang="en-US" dirty="0"/>
              <a:t>supports small networks with a maximum of 254 hosts.</a:t>
            </a:r>
          </a:p>
          <a:p>
            <a:pPr lvl="1"/>
            <a:r>
              <a:rPr lang="en-US" dirty="0"/>
              <a:t> </a:t>
            </a:r>
          </a:p>
          <a:p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Classless Addressing</a:t>
            </a:r>
          </a:p>
          <a:p>
            <a:pPr lvl="1"/>
            <a:endParaRPr lang="en-US" i="1" dirty="0"/>
          </a:p>
          <a:p>
            <a:pPr lvl="1"/>
            <a:r>
              <a:rPr lang="en-US" i="1" dirty="0"/>
              <a:t>IPv4 addresses allocated on any address bit boundary </a:t>
            </a:r>
          </a:p>
          <a:p>
            <a:pPr lvl="1"/>
            <a:r>
              <a:rPr lang="en-US" i="1" dirty="0"/>
              <a:t>Delays the depletion and exhaustion of IPv4 addresses</a:t>
            </a:r>
          </a:p>
          <a:p>
            <a:pPr lvl="1"/>
            <a:r>
              <a:rPr lang="en-US" i="1" dirty="0"/>
              <a:t>Classless Inter-Domain Routing (CIDR)</a:t>
            </a:r>
          </a:p>
        </p:txBody>
      </p:sp>
    </p:spTree>
    <p:extLst>
      <p:ext uri="{BB962C8B-B14F-4D97-AF65-F5344CB8AC3E}">
        <p14:creationId xmlns:p14="http://schemas.microsoft.com/office/powerpoint/2010/main" val="13883937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32165" cy="734657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V – IP Addressing: IPv4 Special Addresses</a:t>
            </a: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96029" y="1188142"/>
            <a:ext cx="11599941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600" b="1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Loopback addresses</a:t>
            </a:r>
          </a:p>
          <a:p>
            <a:endParaRPr lang="en-US" sz="1600" b="1" i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CA" sz="1600" dirty="0">
                <a:solidFill>
                  <a:srgbClr val="000000"/>
                </a:solidFill>
              </a:rPr>
              <a:t>127.0.0.0 /8 (127.0.0.1 to 127.255.255.254)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CA" sz="1600" dirty="0">
                <a:solidFill>
                  <a:srgbClr val="000000"/>
                </a:solidFill>
              </a:rPr>
              <a:t>Commonly identified as only 127.0.0.1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CA" sz="1600" dirty="0">
                <a:solidFill>
                  <a:srgbClr val="000000"/>
                </a:solidFill>
              </a:rPr>
              <a:t>Used on a host to test if TCP/IP is operational.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CA" sz="1600" dirty="0">
              <a:solidFill>
                <a:srgbClr val="000000"/>
              </a:solidFill>
            </a:endParaRPr>
          </a:p>
          <a:p>
            <a:r>
              <a:rPr lang="en-CA" sz="1600" b="1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Link-Local addresses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CA" sz="1600" dirty="0">
              <a:solidFill>
                <a:srgbClr val="00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CA" sz="1600" dirty="0">
                <a:solidFill>
                  <a:srgbClr val="000000"/>
                </a:solidFill>
              </a:rPr>
              <a:t>169.254.0.0 /16 (169.254.0.1 to 169.254.255.254)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CA" sz="1600" dirty="0">
                <a:solidFill>
                  <a:srgbClr val="000000"/>
                </a:solidFill>
              </a:rPr>
              <a:t>Commonly known as the Automatic Private IP Addressing (APIPA) addresses or self-assigned addresses.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CA" sz="1600" dirty="0">
                <a:solidFill>
                  <a:srgbClr val="000000"/>
                </a:solidFill>
              </a:rPr>
              <a:t>Used by Windows DHCP clients to self-configure when no DHCP servers are available.</a:t>
            </a:r>
          </a:p>
        </p:txBody>
      </p:sp>
    </p:spTree>
    <p:extLst>
      <p:ext uri="{BB962C8B-B14F-4D97-AF65-F5344CB8AC3E}">
        <p14:creationId xmlns:p14="http://schemas.microsoft.com/office/powerpoint/2010/main" val="29388310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52043" cy="784353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V – IP Addressing: IPv4 Assigning Addresses</a:t>
            </a: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10958" y="1024569"/>
            <a:ext cx="11619287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Assigning Addresses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1600" dirty="0"/>
              <a:t>Can be done statically or dynamically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1600" dirty="0"/>
              <a:t>Assign an IPv4 address, subnet mask, default gateway and other necessary info for network communications</a:t>
            </a:r>
          </a:p>
          <a:p>
            <a:endParaRPr lang="en-US" sz="1600" b="1" i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600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Static IPv4 addresses</a:t>
            </a:r>
            <a:endParaRPr lang="en-US" sz="1600" b="1" i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1600" dirty="0"/>
              <a:t>Hosts, such as servers and printers, that need particular addresses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1600" dirty="0"/>
              <a:t>Can be time consuming and error prone 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1600" dirty="0"/>
              <a:t>Need to maintain an accurate list of which IPv4 addresses</a:t>
            </a:r>
          </a:p>
          <a:p>
            <a:pPr marL="0" lvl="1"/>
            <a:endParaRPr lang="en-US" sz="1600" b="1" i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/>
            <a:r>
              <a:rPr lang="en-US" sz="1600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Dynamic IPv4 Address Assignment</a:t>
            </a:r>
          </a:p>
          <a:p>
            <a:pPr marL="285750" lvl="1" indent="-285750">
              <a:buFont typeface="Courier New" panose="02070309020205020404" pitchFamily="49" charset="0"/>
              <a:buChar char="o"/>
            </a:pPr>
            <a:r>
              <a:rPr lang="en-US" sz="1600" dirty="0"/>
              <a:t>Dynamic Host Configuration Protocol (DHCP) allows for automatic assignment of addressing information</a:t>
            </a:r>
          </a:p>
          <a:p>
            <a:pPr marL="285750" lvl="1" indent="-285750">
              <a:buFont typeface="Courier New" panose="02070309020205020404" pitchFamily="49" charset="0"/>
              <a:buChar char="o"/>
            </a:pPr>
            <a:r>
              <a:rPr lang="en-US" sz="1600" dirty="0"/>
              <a:t>Preferred method of assignment for a large network</a:t>
            </a:r>
          </a:p>
          <a:p>
            <a:pPr marL="285750" lvl="1" indent="-285750">
              <a:buFont typeface="Courier New" panose="02070309020205020404" pitchFamily="49" charset="0"/>
              <a:buChar char="o"/>
            </a:pPr>
            <a:r>
              <a:rPr lang="en-US" sz="1600" dirty="0"/>
              <a:t>IP addresses can be reallocated when they become available</a:t>
            </a:r>
          </a:p>
        </p:txBody>
      </p:sp>
    </p:spTree>
    <p:extLst>
      <p:ext uri="{BB962C8B-B14F-4D97-AF65-F5344CB8AC3E}">
        <p14:creationId xmlns:p14="http://schemas.microsoft.com/office/powerpoint/2010/main" val="32673177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472530" cy="744596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V – IP Addressing: IPv6 Address</a:t>
            </a: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86356" y="875482"/>
            <a:ext cx="11619287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dirty="0"/>
              <a:t>What is an IPv6 Address?</a:t>
            </a:r>
            <a:r>
              <a:rPr lang="en-US" sz="2000" dirty="0"/>
              <a:t> </a:t>
            </a:r>
          </a:p>
          <a:p>
            <a:pPr algn="just"/>
            <a:endParaRPr lang="en-US" sz="1600" dirty="0"/>
          </a:p>
          <a:p>
            <a:pPr marL="358775" indent="-285750" algn="just">
              <a:buFont typeface="Wingdings" panose="05000000000000000000" pitchFamily="2" charset="2"/>
              <a:buChar char="Ø"/>
            </a:pPr>
            <a:r>
              <a:rPr lang="en-US" sz="1600" dirty="0"/>
              <a:t>Also the same as IPv4 (in the perspective of functioning) but with advantages. Both IPv4 and IPv6 will coexist in the near future and the transition will take several years.</a:t>
            </a:r>
          </a:p>
          <a:p>
            <a:pPr marL="358775" indent="-285750" algn="just">
              <a:buFont typeface="Wingdings" panose="05000000000000000000" pitchFamily="2" charset="2"/>
              <a:buChar char="Ø"/>
            </a:pPr>
            <a:endParaRPr lang="en-US" sz="1600" dirty="0"/>
          </a:p>
          <a:p>
            <a:pPr marL="358775" indent="-285750" algn="just">
              <a:buFont typeface="Wingdings" panose="05000000000000000000" pitchFamily="2" charset="2"/>
              <a:buChar char="Ø"/>
            </a:pPr>
            <a:r>
              <a:rPr lang="en-US" sz="1600" dirty="0"/>
              <a:t>IPv6 addresses are </a:t>
            </a:r>
            <a:r>
              <a:rPr lang="en-US" sz="1600" b="1" dirty="0"/>
              <a:t>128 bits </a:t>
            </a:r>
            <a:r>
              <a:rPr lang="en-US" sz="1600" dirty="0"/>
              <a:t>in length and written in </a:t>
            </a:r>
            <a:r>
              <a:rPr lang="en-US" sz="1600" b="1" dirty="0"/>
              <a:t>hexadecimal</a:t>
            </a:r>
            <a:r>
              <a:rPr lang="en-US" sz="1600" dirty="0"/>
              <a:t>. It is </a:t>
            </a:r>
            <a:r>
              <a:rPr lang="en-US" sz="1600" b="1" dirty="0"/>
              <a:t>not case-sensitive </a:t>
            </a:r>
            <a:r>
              <a:rPr lang="en-US" sz="1600" dirty="0"/>
              <a:t>and can be written in either lowercase or uppercase.</a:t>
            </a:r>
          </a:p>
          <a:p>
            <a:pPr marL="358775" indent="-285750" algn="just">
              <a:buFont typeface="Wingdings" panose="05000000000000000000" pitchFamily="2" charset="2"/>
              <a:buChar char="Ø"/>
            </a:pPr>
            <a:endParaRPr lang="en-US" sz="1600" dirty="0"/>
          </a:p>
          <a:p>
            <a:pPr marL="358775" indent="-285750" algn="just">
              <a:buFont typeface="Wingdings" panose="05000000000000000000" pitchFamily="2" charset="2"/>
              <a:buChar char="Ø"/>
            </a:pPr>
            <a:r>
              <a:rPr lang="en-US" sz="1600" dirty="0"/>
              <a:t>The preferred format for writing an IPv6 address is </a:t>
            </a:r>
            <a:r>
              <a:rPr lang="en-US" sz="1600" b="1" dirty="0"/>
              <a:t>x:x:x:x:x:x:x:x</a:t>
            </a:r>
            <a:r>
              <a:rPr lang="en-US" sz="1600" dirty="0"/>
              <a:t>, with each “x” consisting of four hexadecimal values. In IPv6, a </a:t>
            </a:r>
            <a:r>
              <a:rPr lang="en-US" sz="1600" b="1" dirty="0" err="1"/>
              <a:t>hextet</a:t>
            </a:r>
            <a:r>
              <a:rPr lang="en-US" sz="1600" b="1" dirty="0"/>
              <a:t> </a:t>
            </a:r>
            <a:r>
              <a:rPr lang="en-US" sz="1600" dirty="0"/>
              <a:t>is the unofficial term used to refer to a segment of 16 bits, or four hexadecimal values.</a:t>
            </a:r>
          </a:p>
          <a:p>
            <a:pPr marL="358775" indent="-285750" algn="just">
              <a:buFont typeface="Wingdings" panose="05000000000000000000" pitchFamily="2" charset="2"/>
              <a:buChar char="Ø"/>
            </a:pPr>
            <a:endParaRPr lang="en-US" sz="1600" dirty="0"/>
          </a:p>
          <a:p>
            <a:pPr marL="358775" indent="-285750" algn="just">
              <a:buFont typeface="Wingdings" panose="05000000000000000000" pitchFamily="2" charset="2"/>
              <a:buChar char="Ø"/>
            </a:pPr>
            <a:r>
              <a:rPr lang="en-US" sz="1600" dirty="0"/>
              <a:t>Examples of IPv6 addresses in the preferred format:</a:t>
            </a:r>
          </a:p>
          <a:p>
            <a:pPr marL="358775" lvl="4" indent="0" algn="just">
              <a:buNone/>
            </a:pPr>
            <a:r>
              <a:rPr lang="pt-BR" sz="1600" b="1" dirty="0">
                <a:cs typeface="Courier New" panose="02070309020205020404" pitchFamily="49" charset="0"/>
              </a:rPr>
              <a:t>2001:0db8:0000:1111:0000:0000:0000:0200 </a:t>
            </a:r>
          </a:p>
          <a:p>
            <a:pPr marL="358775" lvl="4" indent="0" algn="just">
              <a:buNone/>
            </a:pPr>
            <a:r>
              <a:rPr lang="pt-BR" sz="1600" b="1" dirty="0">
                <a:cs typeface="Courier New" panose="02070309020205020404" pitchFamily="49" charset="0"/>
              </a:rPr>
              <a:t>2001:0db8:0000:00a3:abcd:0000:0000:1234 </a:t>
            </a:r>
            <a:endParaRPr lang="en-US" sz="1600" b="1" dirty="0">
              <a:cs typeface="Courier New" panose="02070309020205020404" pitchFamily="49" charset="0"/>
            </a:endParaRPr>
          </a:p>
          <a:p>
            <a:pPr marL="358775" indent="-285750" algn="just">
              <a:buFont typeface="Wingdings" panose="05000000000000000000" pitchFamily="2" charset="2"/>
              <a:buChar char="Ø"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5150255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5267029"/>
              </p:ext>
            </p:extLst>
          </p:nvPr>
        </p:nvGraphicFramePr>
        <p:xfrm>
          <a:off x="1816868" y="966284"/>
          <a:ext cx="8331200" cy="41261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5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35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687">
                <a:tc>
                  <a:txBody>
                    <a:bodyPr/>
                    <a:lstStyle/>
                    <a:p>
                      <a:pPr marL="0" marR="0" lvl="2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/>
                        <a:t>Protocol Model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Reference Model</a:t>
                      </a:r>
                      <a:r>
                        <a:rPr lang="en-US" dirty="0"/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TCP/IP Model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Open Systems Interconnection (OSI) Model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2368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313504" cy="687676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VI – Infrastructure: Standards </a:t>
            </a: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784984" y="5058054"/>
            <a:ext cx="266202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b="1" dirty="0"/>
              <a:t>OSI/ TCP-IP Protocol Suite</a:t>
            </a:r>
            <a:endParaRPr lang="en-US" sz="16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31740"/>
              </p:ext>
            </p:extLst>
          </p:nvPr>
        </p:nvGraphicFramePr>
        <p:xfrm>
          <a:off x="1816867" y="966284"/>
          <a:ext cx="8331200" cy="41261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5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35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687">
                <a:tc>
                  <a:txBody>
                    <a:bodyPr/>
                    <a:lstStyle/>
                    <a:p>
                      <a:pPr marL="0" marR="0" lvl="2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/>
                        <a:t>Protocol Model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Reference Model</a:t>
                      </a:r>
                      <a:r>
                        <a:rPr lang="en-US" dirty="0"/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TCP/IP Model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Open Systems Interconnection (OSI) Model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2368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7885196"/>
              </p:ext>
            </p:extLst>
          </p:nvPr>
        </p:nvGraphicFramePr>
        <p:xfrm>
          <a:off x="6569395" y="1902388"/>
          <a:ext cx="2870429" cy="30887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247156425"/>
              </p:ext>
            </p:extLst>
          </p:nvPr>
        </p:nvGraphicFramePr>
        <p:xfrm>
          <a:off x="2176907" y="1902388"/>
          <a:ext cx="3050690" cy="30571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12" r="29127" b="84807"/>
          <a:stretch/>
        </p:blipFill>
        <p:spPr>
          <a:xfrm>
            <a:off x="6569395" y="1831481"/>
            <a:ext cx="648072" cy="48605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88" t="17451" r="60658" b="75199"/>
          <a:stretch/>
        </p:blipFill>
        <p:spPr>
          <a:xfrm>
            <a:off x="6569395" y="2334436"/>
            <a:ext cx="648072" cy="43204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66" t="31100" r="32948" b="59450"/>
          <a:stretch/>
        </p:blipFill>
        <p:spPr>
          <a:xfrm>
            <a:off x="6569395" y="2783384"/>
            <a:ext cx="661428" cy="41514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32" t="44750" r="34014" b="47900"/>
          <a:stretch/>
        </p:blipFill>
        <p:spPr>
          <a:xfrm>
            <a:off x="6569395" y="3232333"/>
            <a:ext cx="652199" cy="43044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460" t="57350" r="27620" b="35300"/>
          <a:stretch/>
        </p:blipFill>
        <p:spPr>
          <a:xfrm>
            <a:off x="6569394" y="3696579"/>
            <a:ext cx="657889" cy="36604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737" t="71000" r="37211" b="21650"/>
          <a:stretch/>
        </p:blipFill>
        <p:spPr>
          <a:xfrm>
            <a:off x="6569394" y="4145527"/>
            <a:ext cx="662858" cy="37116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68" t="85700" r="41475" b="9050"/>
          <a:stretch/>
        </p:blipFill>
        <p:spPr>
          <a:xfrm>
            <a:off x="6569393" y="4609773"/>
            <a:ext cx="648073" cy="360040"/>
          </a:xfrm>
          <a:prstGeom prst="rect">
            <a:avLst/>
          </a:prstGeom>
        </p:spPr>
      </p:pic>
      <p:sp>
        <p:nvSpPr>
          <p:cNvPr id="17" name="Cloud 16"/>
          <p:cNvSpPr/>
          <p:nvPr/>
        </p:nvSpPr>
        <p:spPr>
          <a:xfrm rot="19737355">
            <a:off x="1552174" y="1864768"/>
            <a:ext cx="1757093" cy="985045"/>
          </a:xfrm>
          <a:prstGeom prst="cloud">
            <a:avLst/>
          </a:pr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FTP, SMTP, HTTP, POP3…</a:t>
            </a:r>
          </a:p>
        </p:txBody>
      </p:sp>
      <p:sp>
        <p:nvSpPr>
          <p:cNvPr id="18" name="Cloud 17"/>
          <p:cNvSpPr/>
          <p:nvPr/>
        </p:nvSpPr>
        <p:spPr>
          <a:xfrm rot="20582653">
            <a:off x="1847429" y="3008147"/>
            <a:ext cx="1342982" cy="524645"/>
          </a:xfrm>
          <a:prstGeom prst="cloud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TCP &amp; UDP</a:t>
            </a:r>
          </a:p>
        </p:txBody>
      </p:sp>
      <p:sp>
        <p:nvSpPr>
          <p:cNvPr id="19" name="Cloud 18"/>
          <p:cNvSpPr/>
          <p:nvPr/>
        </p:nvSpPr>
        <p:spPr>
          <a:xfrm>
            <a:off x="2002424" y="3672991"/>
            <a:ext cx="856591" cy="474429"/>
          </a:xfrm>
          <a:prstGeom prst="cloud">
            <a:avLst/>
          </a:prstGeom>
          <a:solidFill>
            <a:schemeClr val="tx2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IP</a:t>
            </a:r>
          </a:p>
        </p:txBody>
      </p:sp>
      <p:sp>
        <p:nvSpPr>
          <p:cNvPr id="20" name="Cloud 19"/>
          <p:cNvSpPr/>
          <p:nvPr/>
        </p:nvSpPr>
        <p:spPr>
          <a:xfrm rot="20487074">
            <a:off x="1577631" y="4320003"/>
            <a:ext cx="1553124" cy="560413"/>
          </a:xfrm>
          <a:prstGeom prst="cloud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Ethernet</a:t>
            </a:r>
          </a:p>
        </p:txBody>
      </p:sp>
      <p:sp>
        <p:nvSpPr>
          <p:cNvPr id="22" name="Cloud 21"/>
          <p:cNvSpPr/>
          <p:nvPr/>
        </p:nvSpPr>
        <p:spPr>
          <a:xfrm rot="19737355">
            <a:off x="1552175" y="1864768"/>
            <a:ext cx="1757093" cy="985045"/>
          </a:xfrm>
          <a:prstGeom prst="cloud">
            <a:avLst/>
          </a:pr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FTP, SMTP, HTTP, POP3…</a:t>
            </a:r>
          </a:p>
        </p:txBody>
      </p:sp>
      <p:sp>
        <p:nvSpPr>
          <p:cNvPr id="23" name="Cloud 22"/>
          <p:cNvSpPr/>
          <p:nvPr/>
        </p:nvSpPr>
        <p:spPr>
          <a:xfrm rot="20582653">
            <a:off x="1847430" y="3008147"/>
            <a:ext cx="1342982" cy="524645"/>
          </a:xfrm>
          <a:prstGeom prst="cloud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TCP &amp; UDP</a:t>
            </a:r>
          </a:p>
        </p:txBody>
      </p:sp>
    </p:spTree>
    <p:extLst>
      <p:ext uri="{BB962C8B-B14F-4D97-AF65-F5344CB8AC3E}">
        <p14:creationId xmlns:p14="http://schemas.microsoft.com/office/powerpoint/2010/main" val="40021896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224052" cy="714779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VI – Infrastructure: Devices</a:t>
            </a: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40775" y="945055"/>
            <a:ext cx="832181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3025" algn="just"/>
            <a:r>
              <a:rPr lang="en-GB" altLang="en-US" sz="2000" b="1" dirty="0"/>
              <a:t>ROUTERS</a:t>
            </a:r>
          </a:p>
          <a:p>
            <a:pPr marL="358775" indent="-285750" algn="just">
              <a:buFont typeface="Wingdings" panose="05000000000000000000" pitchFamily="2" charset="2"/>
              <a:buChar char="Ø"/>
            </a:pPr>
            <a:endParaRPr lang="en-GB" altLang="en-US" sz="1600" dirty="0"/>
          </a:p>
          <a:p>
            <a:pPr marL="358775" indent="-285750" algn="just">
              <a:buFont typeface="Wingdings" panose="05000000000000000000" pitchFamily="2" charset="2"/>
              <a:buChar char="Ø"/>
            </a:pPr>
            <a:r>
              <a:rPr lang="en-GB" altLang="en-US" dirty="0"/>
              <a:t>Routers are Layer 3 devices</a:t>
            </a:r>
          </a:p>
          <a:p>
            <a:pPr marL="358775" indent="-285750" algn="just">
              <a:buFont typeface="Wingdings" panose="05000000000000000000" pitchFamily="2" charset="2"/>
              <a:buChar char="Ø"/>
            </a:pPr>
            <a:r>
              <a:rPr lang="en-GB" altLang="en-US" dirty="0"/>
              <a:t>A router makes routing (best path) decisions based on Network Addresses.</a:t>
            </a:r>
          </a:p>
          <a:p>
            <a:pPr marL="358775" indent="-285750" algn="just">
              <a:buFont typeface="Wingdings" panose="05000000000000000000" pitchFamily="2" charset="2"/>
              <a:buChar char="Ø"/>
            </a:pPr>
            <a:r>
              <a:rPr lang="en-GB" altLang="en-US" dirty="0"/>
              <a:t>It examines packets and chooses the best path for them through the network.</a:t>
            </a:r>
          </a:p>
          <a:p>
            <a:pPr marL="358775" indent="-285750" algn="just">
              <a:buFont typeface="Wingdings" panose="05000000000000000000" pitchFamily="2" charset="2"/>
              <a:buChar char="Ø"/>
            </a:pPr>
            <a:r>
              <a:rPr lang="en-GB" altLang="en-US" dirty="0"/>
              <a:t>Routing is sometimes known as Layer 3 switching. </a:t>
            </a:r>
          </a:p>
        </p:txBody>
      </p:sp>
      <p:graphicFrame>
        <p:nvGraphicFramePr>
          <p:cNvPr id="4" name="Group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7848949"/>
              </p:ext>
            </p:extLst>
          </p:nvPr>
        </p:nvGraphicFramePr>
        <p:xfrm>
          <a:off x="589722" y="3045782"/>
          <a:ext cx="11185276" cy="2500252"/>
        </p:xfrm>
        <a:graphic>
          <a:graphicData uri="http://schemas.openxmlformats.org/drawingml/2006/table">
            <a:tbl>
              <a:tblPr/>
              <a:tblGrid>
                <a:gridCol w="37987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865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52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 2" pitchFamily="18" charset="2"/>
                        <a:buNone/>
                        <a:tabLst/>
                      </a:pPr>
                      <a:r>
                        <a:rPr kumimoji="1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34" charset="0"/>
                        </a:rPr>
                        <a:t>Router types</a:t>
                      </a:r>
                    </a:p>
                  </a:txBody>
                  <a:tcPr marT="45733" marB="45733" anchor="ctr" horzOverflow="overflow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CD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34" charset="0"/>
                        </a:rPr>
                        <a:t>Example</a:t>
                      </a:r>
                    </a:p>
                  </a:txBody>
                  <a:tcPr marT="45733" marB="45733" anchor="ctr" horzOverflow="overflow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CD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925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 2" pitchFamily="18" charset="2"/>
                        <a:buNone/>
                        <a:tabLst/>
                      </a:pPr>
                      <a:r>
                        <a:rPr kumimoji="1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34" charset="0"/>
                        </a:rPr>
                        <a:t>Hardware router</a:t>
                      </a:r>
                    </a:p>
                  </a:txBody>
                  <a:tcPr marT="45733" marB="45733" anchor="ctr" horzOverflow="overflow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EEEFD7"/>
                        </a:gs>
                        <a:gs pos="100000">
                          <a:srgbClr val="D5D69C"/>
                        </a:gs>
                      </a:gsLst>
                      <a:lin ang="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34" charset="0"/>
                        </a:rPr>
                        <a:t>A device that performs routing as a dedicated function</a:t>
                      </a:r>
                    </a:p>
                  </a:txBody>
                  <a:tcPr marT="45733" marB="45733" anchor="ctr" horzOverflow="overflow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3575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 2" pitchFamily="18" charset="2"/>
                        <a:buNone/>
                        <a:tabLst/>
                      </a:pPr>
                      <a:r>
                        <a:rPr kumimoji="1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34" charset="0"/>
                        </a:rPr>
                        <a:t>Software router</a:t>
                      </a:r>
                    </a:p>
                  </a:txBody>
                  <a:tcPr marT="45733" marB="45733" anchor="ctr" horzOverflow="overflow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EEEFD7"/>
                        </a:gs>
                        <a:gs pos="100000">
                          <a:srgbClr val="D5D69C"/>
                        </a:gs>
                      </a:gsLst>
                      <a:lin ang="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34" charset="0"/>
                        </a:rPr>
                        <a:t>A router that is not dedicated to performing routing only, but performs routing as one of multiple processes running on the router computer</a:t>
                      </a:r>
                    </a:p>
                  </a:txBody>
                  <a:tcPr marT="45733" marB="45733" anchor="ctr" horzOverflow="overflow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6" name="Group 5"/>
          <p:cNvGrpSpPr/>
          <p:nvPr/>
        </p:nvGrpSpPr>
        <p:grpSpPr>
          <a:xfrm>
            <a:off x="8769258" y="714779"/>
            <a:ext cx="3181967" cy="1646598"/>
            <a:chOff x="2312988" y="4227513"/>
            <a:chExt cx="4375150" cy="1914525"/>
          </a:xfrm>
        </p:grpSpPr>
        <p:sp>
          <p:nvSpPr>
            <p:cNvPr id="7" name="AutoShape 18"/>
            <p:cNvSpPr>
              <a:spLocks noChangeArrowheads="1"/>
            </p:cNvSpPr>
            <p:nvPr/>
          </p:nvSpPr>
          <p:spPr bwMode="auto">
            <a:xfrm>
              <a:off x="2312988" y="4227513"/>
              <a:ext cx="4375150" cy="1914525"/>
            </a:xfrm>
            <a:prstGeom prst="roundRect">
              <a:avLst>
                <a:gd name="adj" fmla="val 4167"/>
              </a:avLst>
            </a:prstGeom>
            <a:solidFill>
              <a:srgbClr val="B3C8DF"/>
            </a:solidFill>
            <a:ln w="9525">
              <a:solidFill>
                <a:srgbClr val="4D4D4D"/>
              </a:solidFill>
              <a:round/>
              <a:headEnd/>
              <a:tailEnd/>
            </a:ln>
            <a:effectLst>
              <a:outerShdw dist="35921" dir="2700000" algn="ctr" rotWithShape="0">
                <a:srgbClr val="AFAFAF"/>
              </a:outerShdw>
            </a:effec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r>
                <a:rPr lang="en-US" altLang="en-US" sz="2400" dirty="0">
                  <a:latin typeface="Arial Narrow" panose="020B0606020202030204" pitchFamily="34" charset="0"/>
                </a:rPr>
                <a:t>Main routing components include:</a:t>
              </a:r>
            </a:p>
            <a:p>
              <a:pPr eaLnBrk="1" hangingPunct="1"/>
              <a:endParaRPr lang="en-US" altLang="en-US" sz="2400" dirty="0">
                <a:latin typeface="Arial Narrow" panose="020B0606020202030204" pitchFamily="34" charset="0"/>
              </a:endParaRPr>
            </a:p>
            <a:p>
              <a:pPr eaLnBrk="1" hangingPunct="1"/>
              <a:endParaRPr lang="en-US" altLang="en-US" sz="2400" dirty="0">
                <a:latin typeface="Arial" panose="020B0604020202020204" pitchFamily="34" charset="0"/>
              </a:endParaRPr>
            </a:p>
          </p:txBody>
        </p:sp>
        <p:sp>
          <p:nvSpPr>
            <p:cNvPr id="8" name="AutoShape 19"/>
            <p:cNvSpPr>
              <a:spLocks noChangeArrowheads="1"/>
            </p:cNvSpPr>
            <p:nvPr/>
          </p:nvSpPr>
          <p:spPr bwMode="auto">
            <a:xfrm>
              <a:off x="2403475" y="4794250"/>
              <a:ext cx="4183063" cy="1203325"/>
            </a:xfrm>
            <a:prstGeom prst="roundRect">
              <a:avLst>
                <a:gd name="adj" fmla="val 8319"/>
              </a:avLst>
            </a:prstGeom>
            <a:gradFill rotWithShape="1">
              <a:gsLst>
                <a:gs pos="0">
                  <a:srgbClr val="F0F1E1"/>
                </a:gs>
                <a:gs pos="100000">
                  <a:srgbClr val="D5D69C"/>
                </a:gs>
              </a:gsLst>
              <a:lin ang="2700000" scaled="1"/>
            </a:gradFill>
            <a:ln w="9525" algn="ctr">
              <a:solidFill>
                <a:srgbClr val="808080"/>
              </a:solidFill>
              <a:round/>
              <a:headEnd/>
              <a:tailEnd/>
            </a:ln>
            <a:effectLst>
              <a:outerShdw dist="35921" dir="2700000" algn="ctr" rotWithShape="0">
                <a:srgbClr val="AFAFAF"/>
              </a:outerShdw>
            </a:effectLst>
          </p:spPr>
          <p:txBody>
            <a:bodyPr lIns="45720" anchor="ctr"/>
            <a:lstStyle>
              <a:lvl1pPr marL="231775" indent="-231775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buSzPct val="80000"/>
                <a:buFontTx/>
                <a:buBlip>
                  <a:blip r:embed="rId2"/>
                </a:buBlip>
              </a:pPr>
              <a:r>
                <a:rPr lang="en-US" altLang="en-US" sz="2200">
                  <a:latin typeface="Arial Narrow" panose="020B0606020202030204" pitchFamily="34" charset="0"/>
                </a:rPr>
                <a:t>Routing interface</a:t>
              </a:r>
            </a:p>
            <a:p>
              <a:pPr eaLnBrk="1" hangingPunct="1">
                <a:buSzPct val="80000"/>
                <a:buFontTx/>
                <a:buBlip>
                  <a:blip r:embed="rId2"/>
                </a:buBlip>
              </a:pPr>
              <a:r>
                <a:rPr lang="en-US" altLang="en-US" sz="2200">
                  <a:latin typeface="Arial Narrow" panose="020B0606020202030204" pitchFamily="34" charset="0"/>
                </a:rPr>
                <a:t>Routing protocol</a:t>
              </a:r>
            </a:p>
            <a:p>
              <a:pPr eaLnBrk="1" hangingPunct="1">
                <a:buSzPct val="80000"/>
                <a:buFontTx/>
                <a:buBlip>
                  <a:blip r:embed="rId2"/>
                </a:buBlip>
              </a:pPr>
              <a:r>
                <a:rPr lang="en-US" altLang="en-US" sz="2200">
                  <a:latin typeface="Arial Narrow" panose="020B0606020202030204" pitchFamily="34" charset="0"/>
                </a:rPr>
                <a:t>Routing table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043860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313504" cy="684962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VI – Infrastructure: Operations</a:t>
            </a: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742660" y="908725"/>
            <a:ext cx="8266151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CA" sz="16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Network Address Translation (NAT) </a:t>
            </a:r>
            <a:r>
              <a:rPr lang="en-CA" sz="1600" dirty="0">
                <a:solidFill>
                  <a:srgbClr val="000000"/>
                </a:solidFill>
              </a:rPr>
              <a:t>translates private IPv4 addresses to public IPv4 addresses.</a:t>
            </a:r>
            <a:endParaRPr lang="en-US" sz="1600" dirty="0">
              <a:solidFill>
                <a:srgbClr val="000000"/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ü"/>
            </a:pPr>
            <a:endParaRPr lang="en-CA" sz="1600" dirty="0">
              <a:solidFill>
                <a:srgbClr val="000000"/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CA" sz="1600" dirty="0">
                <a:solidFill>
                  <a:srgbClr val="000000"/>
                </a:solidFill>
              </a:rPr>
              <a:t>NAT is typically </a:t>
            </a:r>
            <a:r>
              <a:rPr lang="en-CA" sz="1600" b="1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enabled on the edge router</a:t>
            </a:r>
            <a:r>
              <a:rPr lang="en-CA" sz="1600" dirty="0">
                <a:solidFill>
                  <a:srgbClr val="000000"/>
                </a:solidFill>
              </a:rPr>
              <a:t> connecting to the internet.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endParaRPr lang="en-CA" sz="1600" dirty="0">
              <a:solidFill>
                <a:srgbClr val="000000"/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CA" sz="1600" dirty="0">
                <a:solidFill>
                  <a:srgbClr val="000000"/>
                </a:solidFill>
              </a:rPr>
              <a:t>It translates the </a:t>
            </a:r>
            <a:r>
              <a:rPr lang="en-CA" sz="1600" b="1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internal private address to a public global IP address.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endParaRPr lang="en-CA" sz="1600" b="1" i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CA" sz="1600" b="1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Different NAT Methods  are  </a:t>
            </a:r>
            <a:r>
              <a:rPr lang="en-CA" sz="1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Static NAT, Dynamic NAT, and Port Address Translation.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endParaRPr lang="en-CA" altLang="en-US" sz="1600" b="1" i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Wingdings" panose="05000000000000000000" pitchFamily="2" charset="2"/>
            </a:endParaRP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GB" altLang="en-US" sz="1600" dirty="0">
                <a:solidFill>
                  <a:srgbClr val="000000"/>
                </a:solidFill>
                <a:sym typeface="Wingdings" panose="05000000000000000000" pitchFamily="2" charset="2"/>
              </a:rPr>
              <a:t>Port Address Translation (PAT) 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en-GB" altLang="en-US" sz="1600" dirty="0">
                <a:solidFill>
                  <a:srgbClr val="000000"/>
                </a:solidFill>
                <a:sym typeface="Wingdings" panose="05000000000000000000" pitchFamily="2" charset="2"/>
              </a:rPr>
              <a:t>Translates multiple local IP addresses to a single external IP address supplied by ISP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en-GB" altLang="en-US" sz="1600" dirty="0">
                <a:solidFill>
                  <a:srgbClr val="000000"/>
                </a:solidFill>
                <a:sym typeface="Wingdings" panose="05000000000000000000" pitchFamily="2" charset="2"/>
              </a:rPr>
              <a:t>Remembers source port number used by local machine when requesting a network service (e.g. web) 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en-GB" altLang="en-US" sz="1600" dirty="0">
                <a:solidFill>
                  <a:srgbClr val="000000"/>
                </a:solidFill>
                <a:sym typeface="Wingdings" panose="05000000000000000000" pitchFamily="2" charset="2"/>
              </a:rPr>
              <a:t>Responses are routed to correct local machine by looking up port number  now the destination port</a:t>
            </a:r>
          </a:p>
          <a:p>
            <a:pPr algn="just"/>
            <a:endParaRPr lang="en-CA" sz="1600" dirty="0">
              <a:solidFill>
                <a:srgbClr val="000000"/>
              </a:solidFill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12E9573-E9D0-43E1-8820-1689885BBB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189" y="1473722"/>
            <a:ext cx="3727206" cy="2543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353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323443" cy="605448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VII – Servers</a:t>
            </a: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04568" y="1001912"/>
            <a:ext cx="11351373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 algn="just">
              <a:buFont typeface="Wingdings" panose="05000000000000000000" pitchFamily="2" charset="2"/>
              <a:buChar char="q"/>
            </a:pPr>
            <a:r>
              <a:rPr lang="en-GB" sz="2000" dirty="0">
                <a:solidFill>
                  <a:srgbClr val="000000"/>
                </a:solidFill>
              </a:rPr>
              <a:t>Windows Server has evolved from a simple file server to an operating system that is capable of handling network services in complex environments such as corporate networks. </a:t>
            </a:r>
          </a:p>
          <a:p>
            <a:pPr marL="342900" lvl="1" indent="-342900" algn="just">
              <a:buFont typeface="Wingdings" panose="05000000000000000000" pitchFamily="2" charset="2"/>
              <a:buChar char="q"/>
            </a:pPr>
            <a:endParaRPr lang="en-GB" sz="2000" dirty="0">
              <a:solidFill>
                <a:srgbClr val="000000"/>
              </a:solidFill>
            </a:endParaRPr>
          </a:p>
          <a:p>
            <a:pPr marL="342900" lvl="1" indent="-342900" algn="just">
              <a:buFont typeface="Wingdings" panose="05000000000000000000" pitchFamily="2" charset="2"/>
              <a:buChar char="q"/>
            </a:pPr>
            <a:r>
              <a:rPr lang="en-GB" sz="2000" dirty="0">
                <a:solidFill>
                  <a:srgbClr val="000000"/>
                </a:solidFill>
              </a:rPr>
              <a:t>Windows Server can provide network services such as domain controllers, web servers, print servers, and file servers.</a:t>
            </a:r>
          </a:p>
          <a:p>
            <a:pPr marL="342900" lvl="1" indent="-342900" algn="just">
              <a:buFont typeface="Wingdings" panose="05000000000000000000" pitchFamily="2" charset="2"/>
              <a:buChar char="q"/>
            </a:pPr>
            <a:endParaRPr lang="en-GB" sz="2000" dirty="0">
              <a:solidFill>
                <a:srgbClr val="000000"/>
              </a:solidFill>
            </a:endParaRPr>
          </a:p>
          <a:p>
            <a:pPr marL="342900" lvl="1" indent="-342900" algn="just">
              <a:buFont typeface="Wingdings" panose="05000000000000000000" pitchFamily="2" charset="2"/>
              <a:buChar char="q"/>
            </a:pPr>
            <a:r>
              <a:rPr lang="en-GB" sz="2000" dirty="0">
                <a:solidFill>
                  <a:srgbClr val="000000"/>
                </a:solidFill>
              </a:rPr>
              <a:t>It often acts as a separate platform in which enterprise applications such as Exchange Server, SQL Server, SharePoint Server, and others are executed. </a:t>
            </a:r>
          </a:p>
          <a:p>
            <a:pPr marL="342900" lvl="1" indent="-342900" algn="just">
              <a:buFont typeface="Wingdings" panose="05000000000000000000" pitchFamily="2" charset="2"/>
              <a:buChar char="q"/>
            </a:pPr>
            <a:endParaRPr lang="en-GB" sz="2000" dirty="0">
              <a:solidFill>
                <a:srgbClr val="000000"/>
              </a:solidFill>
            </a:endParaRPr>
          </a:p>
          <a:p>
            <a:pPr marL="342900" lvl="1" indent="-342900" algn="just">
              <a:buFont typeface="Wingdings" panose="05000000000000000000" pitchFamily="2" charset="2"/>
              <a:buChar char="q"/>
            </a:pPr>
            <a:r>
              <a:rPr lang="en-GB" sz="2000" dirty="0">
                <a:solidFill>
                  <a:srgbClr val="000000"/>
                </a:solidFill>
              </a:rPr>
              <a:t>With its robust performance and advanced security, nowadays, Windows Server is shaping cloud computing.</a:t>
            </a:r>
          </a:p>
        </p:txBody>
      </p:sp>
    </p:spTree>
    <p:extLst>
      <p:ext uri="{BB962C8B-B14F-4D97-AF65-F5344CB8AC3E}">
        <p14:creationId xmlns:p14="http://schemas.microsoft.com/office/powerpoint/2010/main" val="30260983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432774" cy="724718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VII – Servers: Hardware &amp; Software </a:t>
            </a: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24446" y="1028493"/>
            <a:ext cx="11351373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 algn="just">
              <a:buFont typeface="Courier New" panose="02070309020205020404" pitchFamily="49" charset="0"/>
              <a:buChar char="o"/>
            </a:pPr>
            <a:r>
              <a:rPr lang="en-GB" dirty="0">
                <a:solidFill>
                  <a:srgbClr val="000000"/>
                </a:solidFill>
              </a:rPr>
              <a:t>Computer hardware represents physical component of a server and software represents logical component of a server. </a:t>
            </a:r>
          </a:p>
          <a:p>
            <a:pPr marL="342900" lvl="1" indent="-342900" algn="just">
              <a:buFont typeface="Courier New" panose="02070309020205020404" pitchFamily="49" charset="0"/>
              <a:buChar char="o"/>
            </a:pPr>
            <a:endParaRPr lang="en-GB" dirty="0">
              <a:solidFill>
                <a:srgbClr val="000000"/>
              </a:solidFill>
            </a:endParaRPr>
          </a:p>
          <a:p>
            <a:pPr marL="342900" lvl="1" indent="-342900" algn="just">
              <a:buFont typeface="Courier New" panose="02070309020205020404" pitchFamily="49" charset="0"/>
              <a:buChar char="o"/>
            </a:pPr>
            <a:r>
              <a:rPr lang="en-GB" dirty="0">
                <a:solidFill>
                  <a:srgbClr val="000000"/>
                </a:solidFill>
              </a:rPr>
              <a:t>The primary role of the server is to provide network services to the clients, a server requires powerful hardware too, because software such as Windows Server is designed to process large workloads.</a:t>
            </a:r>
          </a:p>
          <a:p>
            <a:pPr marL="342900" lvl="1" indent="-342900" algn="just">
              <a:buFont typeface="Courier New" panose="02070309020205020404" pitchFamily="49" charset="0"/>
              <a:buChar char="o"/>
            </a:pPr>
            <a:endParaRPr lang="en-GB" dirty="0">
              <a:solidFill>
                <a:srgbClr val="000000"/>
              </a:solidFill>
            </a:endParaRPr>
          </a:p>
          <a:p>
            <a:pPr marL="342900" lvl="1" indent="-342900" algn="just">
              <a:buFont typeface="Courier New" panose="02070309020205020404" pitchFamily="49" charset="0"/>
              <a:buChar char="o"/>
            </a:pPr>
            <a:r>
              <a:rPr lang="en-GB" dirty="0">
                <a:solidFill>
                  <a:srgbClr val="000000"/>
                </a:solidFill>
              </a:rPr>
              <a:t>The hardware is required to be </a:t>
            </a:r>
            <a:r>
              <a:rPr lang="en-GB" b="1" dirty="0">
                <a:solidFill>
                  <a:srgbClr val="000000"/>
                </a:solidFill>
              </a:rPr>
              <a:t>durable and made of high-quality materials </a:t>
            </a:r>
            <a:r>
              <a:rPr lang="en-GB" dirty="0">
                <a:solidFill>
                  <a:srgbClr val="000000"/>
                </a:solidFill>
              </a:rPr>
              <a:t>so it can continually deliver services and support network-based operations. Hence, distinguishing it from the ordinary computer, a server needs a higher Spec hardware.</a:t>
            </a:r>
          </a:p>
          <a:p>
            <a:pPr marL="342900" lvl="1" indent="-342900" algn="just">
              <a:buFont typeface="Courier New" panose="02070309020205020404" pitchFamily="49" charset="0"/>
              <a:buChar char="o"/>
            </a:pPr>
            <a:endParaRPr lang="en-GB" dirty="0">
              <a:solidFill>
                <a:srgbClr val="000000"/>
              </a:solidFill>
            </a:endParaRPr>
          </a:p>
          <a:p>
            <a:pPr marL="342900" lvl="1" indent="-342900" algn="just">
              <a:buFont typeface="Courier New" panose="02070309020205020404" pitchFamily="49" charset="0"/>
              <a:buChar char="o"/>
            </a:pPr>
            <a:r>
              <a:rPr lang="en-GB" dirty="0">
                <a:solidFill>
                  <a:srgbClr val="000000"/>
                </a:solidFill>
              </a:rPr>
              <a:t>Servers are also specific to the types of services it provides like; a database server requires more memory and storage space. </a:t>
            </a:r>
          </a:p>
          <a:p>
            <a:pPr marL="800100" lvl="2" indent="-342900" algn="just">
              <a:buFont typeface="Arial" panose="020B0604020202020204" pitchFamily="34" charset="0"/>
              <a:buChar char="•"/>
            </a:pPr>
            <a:endParaRPr lang="en-GB" dirty="0">
              <a:solidFill>
                <a:srgbClr val="000000"/>
              </a:solidFill>
            </a:endParaRPr>
          </a:p>
          <a:p>
            <a:pPr marL="342900" lvl="1" indent="-342900" algn="just">
              <a:buFont typeface="Courier New" panose="02070309020205020404" pitchFamily="49" charset="0"/>
              <a:buChar char="o"/>
            </a:pPr>
            <a:r>
              <a:rPr lang="en-GB" dirty="0">
                <a:solidFill>
                  <a:srgbClr val="000000"/>
                </a:solidFill>
              </a:rPr>
              <a:t>The </a:t>
            </a:r>
            <a:r>
              <a:rPr lang="en-GB" b="1" dirty="0">
                <a:solidFill>
                  <a:srgbClr val="000000"/>
                </a:solidFill>
              </a:rPr>
              <a:t>CPU, memory, disk, and network </a:t>
            </a:r>
            <a:r>
              <a:rPr lang="en-GB" dirty="0">
                <a:solidFill>
                  <a:srgbClr val="000000"/>
                </a:solidFill>
              </a:rPr>
              <a:t>are known to be the key system components that affect the overall performance of your servers. </a:t>
            </a:r>
          </a:p>
        </p:txBody>
      </p:sp>
    </p:spTree>
    <p:extLst>
      <p:ext uri="{BB962C8B-B14F-4D97-AF65-F5344CB8AC3E}">
        <p14:creationId xmlns:p14="http://schemas.microsoft.com/office/powerpoint/2010/main" val="38729949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32165" cy="684962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VII – Servers: Hardware - CPU</a:t>
            </a: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74751" y="972094"/>
            <a:ext cx="1135137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 algn="just">
              <a:buFont typeface="Courier New" panose="02070309020205020404" pitchFamily="49" charset="0"/>
              <a:buChar char="o"/>
            </a:pPr>
            <a:r>
              <a:rPr lang="en-GB" sz="2000" dirty="0">
                <a:solidFill>
                  <a:srgbClr val="000000"/>
                </a:solidFill>
              </a:rPr>
              <a:t>A </a:t>
            </a:r>
            <a:r>
              <a:rPr lang="en-GB" sz="2000" b="1" dirty="0">
                <a:solidFill>
                  <a:srgbClr val="000000"/>
                </a:solidFill>
              </a:rPr>
              <a:t>Central Processing Unit </a:t>
            </a:r>
            <a:r>
              <a:rPr lang="en-GB" sz="2000" dirty="0">
                <a:solidFill>
                  <a:srgbClr val="000000"/>
                </a:solidFill>
              </a:rPr>
              <a:t>(CPU), or processor, is a chip on a server's motherboard. (computer's brain). It is a component that does all the </a:t>
            </a:r>
            <a:r>
              <a:rPr lang="en-GB" sz="2000" b="1" dirty="0">
                <a:solidFill>
                  <a:srgbClr val="000000"/>
                </a:solidFill>
              </a:rPr>
              <a:t>processing and calculations</a:t>
            </a:r>
            <a:r>
              <a:rPr lang="en-GB" sz="2000" dirty="0">
                <a:solidFill>
                  <a:srgbClr val="000000"/>
                </a:solidFill>
              </a:rPr>
              <a:t>. </a:t>
            </a:r>
          </a:p>
          <a:p>
            <a:pPr marL="342900" lvl="1" indent="-342900" algn="just">
              <a:buFont typeface="Courier New" panose="02070309020205020404" pitchFamily="49" charset="0"/>
              <a:buChar char="o"/>
            </a:pPr>
            <a:endParaRPr lang="en-GB" sz="2000" dirty="0">
              <a:solidFill>
                <a:srgbClr val="000000"/>
              </a:solidFill>
            </a:endParaRPr>
          </a:p>
          <a:p>
            <a:pPr marL="342900" lvl="1" indent="-342900" algn="just">
              <a:buFont typeface="Courier New" panose="02070309020205020404" pitchFamily="49" charset="0"/>
              <a:buChar char="o"/>
            </a:pPr>
            <a:r>
              <a:rPr lang="en-GB" sz="2000" dirty="0">
                <a:solidFill>
                  <a:srgbClr val="000000"/>
                </a:solidFill>
              </a:rPr>
              <a:t>Intel and AMD are the biggest CPU manufacturers for PCs and servers. Their newest CPUs on the market are based on 64-bit architecture, which differs from 32-bit architecture-based processors. </a:t>
            </a:r>
          </a:p>
          <a:p>
            <a:pPr marL="342900" lvl="1" indent="-342900" algn="just">
              <a:buFont typeface="Courier New" panose="02070309020205020404" pitchFamily="49" charset="0"/>
              <a:buChar char="o"/>
            </a:pPr>
            <a:endParaRPr lang="en-GB" sz="2000" dirty="0">
              <a:solidFill>
                <a:srgbClr val="000000"/>
              </a:solidFill>
            </a:endParaRPr>
          </a:p>
          <a:p>
            <a:pPr marL="342900" lvl="1" indent="-342900" algn="just">
              <a:buFont typeface="Courier New" panose="02070309020205020404" pitchFamily="49" charset="0"/>
              <a:buChar char="o"/>
            </a:pPr>
            <a:r>
              <a:rPr lang="en-GB" sz="2000" dirty="0">
                <a:solidFill>
                  <a:srgbClr val="000000"/>
                </a:solidFill>
              </a:rPr>
              <a:t>In 64-bit architecture, 64 bits of data are exchanged between the CPU and RAM in each communication session. On the other hand, in 32-bit architecture, only 32 bits of data are exchanged per communication session between RAM and CPU. That is half as less data being communicated via 32-bit architecture as compared to a 64-bit architecture.</a:t>
            </a:r>
          </a:p>
          <a:p>
            <a:pPr marL="342900" lvl="1" indent="-342900" algn="just">
              <a:buFont typeface="Courier New" panose="02070309020205020404" pitchFamily="49" charset="0"/>
              <a:buChar char="o"/>
            </a:pPr>
            <a:endParaRPr lang="en-GB" sz="2000" dirty="0">
              <a:solidFill>
                <a:srgbClr val="000000"/>
              </a:solidFill>
            </a:endParaRPr>
          </a:p>
          <a:p>
            <a:pPr marL="342900" lvl="1" indent="-342900" algn="just">
              <a:buFont typeface="Courier New" panose="02070309020205020404" pitchFamily="49" charset="0"/>
              <a:buChar char="o"/>
            </a:pPr>
            <a:r>
              <a:rPr lang="en-GB" sz="2000" dirty="0">
                <a:solidFill>
                  <a:srgbClr val="000000"/>
                </a:solidFill>
              </a:rPr>
              <a:t>In order to give out the performance, the CPU depend on RAM.</a:t>
            </a:r>
          </a:p>
        </p:txBody>
      </p:sp>
    </p:spTree>
    <p:extLst>
      <p:ext uri="{BB962C8B-B14F-4D97-AF65-F5344CB8AC3E}">
        <p14:creationId xmlns:p14="http://schemas.microsoft.com/office/powerpoint/2010/main" val="8710190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025270" cy="635266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VII – Servers: Hardware – Memory, Disk</a:t>
            </a: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14507" y="1329903"/>
            <a:ext cx="1135137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 algn="just">
              <a:buFont typeface="Courier New" panose="02070309020205020404" pitchFamily="49" charset="0"/>
              <a:buChar char="o"/>
            </a:pPr>
            <a:r>
              <a:rPr lang="en-GB" sz="2000" dirty="0">
                <a:solidFill>
                  <a:srgbClr val="000000"/>
                </a:solidFill>
              </a:rPr>
              <a:t>RAM represents the </a:t>
            </a:r>
            <a:r>
              <a:rPr lang="en-GB" sz="2000" b="1" dirty="0">
                <a:solidFill>
                  <a:srgbClr val="000000"/>
                </a:solidFill>
              </a:rPr>
              <a:t>server's working memory</a:t>
            </a:r>
            <a:r>
              <a:rPr lang="en-GB" sz="2000" dirty="0">
                <a:solidFill>
                  <a:srgbClr val="000000"/>
                </a:solidFill>
              </a:rPr>
              <a:t>, which is used by Windows Server 2022 and server applications. Thus, the more RAM on the server, the more applications can run simultaneously. </a:t>
            </a:r>
          </a:p>
          <a:p>
            <a:pPr marL="342900" lvl="1" indent="-342900" algn="just">
              <a:buFont typeface="Courier New" panose="02070309020205020404" pitchFamily="49" charset="0"/>
              <a:buChar char="o"/>
            </a:pPr>
            <a:endParaRPr lang="en-GB" sz="2000" dirty="0">
              <a:solidFill>
                <a:srgbClr val="000000"/>
              </a:solidFill>
            </a:endParaRPr>
          </a:p>
          <a:p>
            <a:pPr marL="342900" lvl="1" indent="-342900" algn="just">
              <a:buFont typeface="Courier New" panose="02070309020205020404" pitchFamily="49" charset="0"/>
              <a:buChar char="o"/>
            </a:pPr>
            <a:r>
              <a:rPr lang="en-GB" sz="2000" dirty="0">
                <a:solidFill>
                  <a:srgbClr val="000000"/>
                </a:solidFill>
              </a:rPr>
              <a:t>Data is usually stored on a disk. In servers, they mostly have more than one disk, which is referred to as the </a:t>
            </a:r>
            <a:r>
              <a:rPr lang="en-GB" sz="2000" b="1" dirty="0">
                <a:solidFill>
                  <a:srgbClr val="000000"/>
                </a:solidFill>
              </a:rPr>
              <a:t>server's disk sub-system</a:t>
            </a:r>
            <a:r>
              <a:rPr lang="en-GB" sz="2000" dirty="0">
                <a:solidFill>
                  <a:srgbClr val="000000"/>
                </a:solidFill>
              </a:rPr>
              <a:t>. As for disk performance, read/write speed is an element that must be taken into consideration, because the faster the disk's throughput, the higher the performance of your disk sub-system.</a:t>
            </a:r>
          </a:p>
          <a:p>
            <a:pPr marL="342900" lvl="1" indent="-342900" algn="just">
              <a:buFont typeface="Courier New" panose="02070309020205020404" pitchFamily="49" charset="0"/>
              <a:buChar char="o"/>
            </a:pPr>
            <a:endParaRPr lang="en-GB" sz="2000" dirty="0">
              <a:solidFill>
                <a:srgbClr val="000000"/>
              </a:solidFill>
            </a:endParaRPr>
          </a:p>
          <a:p>
            <a:pPr marL="342900" lvl="1" indent="-342900" algn="just">
              <a:buFont typeface="Courier New" panose="02070309020205020404" pitchFamily="49" charset="0"/>
              <a:buChar char="o"/>
            </a:pPr>
            <a:endParaRPr lang="en-GB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017938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721009" cy="655144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VIII – Network Operating Systems</a:t>
            </a: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5969" y="766732"/>
            <a:ext cx="648385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 algn="just">
              <a:buFont typeface="Courier New" panose="02070309020205020404" pitchFamily="49" charset="0"/>
              <a:buChar char="o"/>
            </a:pPr>
            <a:r>
              <a:rPr lang="en-GB" dirty="0">
                <a:solidFill>
                  <a:srgbClr val="000000"/>
                </a:solidFill>
              </a:rPr>
              <a:t>A </a:t>
            </a:r>
            <a:r>
              <a:rPr lang="en-GB" b="1" dirty="0">
                <a:solidFill>
                  <a:srgbClr val="000000"/>
                </a:solidFill>
              </a:rPr>
              <a:t>Network Operating System </a:t>
            </a:r>
            <a:r>
              <a:rPr lang="en-GB" dirty="0">
                <a:solidFill>
                  <a:srgbClr val="000000"/>
                </a:solidFill>
              </a:rPr>
              <a:t>(NOS) is software </a:t>
            </a:r>
          </a:p>
          <a:p>
            <a:pPr marL="800100" lvl="2" indent="-342900" algn="just">
              <a:buFont typeface="Courier New" panose="02070309020205020404" pitchFamily="49" charset="0"/>
              <a:buChar char="o"/>
            </a:pPr>
            <a:r>
              <a:rPr lang="en-GB" dirty="0">
                <a:solidFill>
                  <a:srgbClr val="000000"/>
                </a:solidFill>
              </a:rPr>
              <a:t>manage, maintains and provides resources in a network. </a:t>
            </a:r>
          </a:p>
          <a:p>
            <a:pPr marL="800100" lvl="2" indent="-342900" algn="just">
              <a:buFont typeface="Courier New" panose="02070309020205020404" pitchFamily="49" charset="0"/>
              <a:buChar char="o"/>
            </a:pPr>
            <a:r>
              <a:rPr lang="en-GB" dirty="0">
                <a:solidFill>
                  <a:srgbClr val="000000"/>
                </a:solidFill>
              </a:rPr>
              <a:t>manage, maintains and provides access to resources.</a:t>
            </a:r>
          </a:p>
          <a:p>
            <a:pPr marL="800100" lvl="2" indent="-342900" algn="just">
              <a:buFont typeface="Courier New" panose="02070309020205020404" pitchFamily="49" charset="0"/>
              <a:buChar char="o"/>
            </a:pPr>
            <a:r>
              <a:rPr lang="en-GB" dirty="0">
                <a:solidFill>
                  <a:srgbClr val="000000"/>
                </a:solidFill>
              </a:rPr>
              <a:t>shares files and applications and provides web services. </a:t>
            </a:r>
          </a:p>
          <a:p>
            <a:pPr marL="800100" lvl="2" indent="-342900" algn="just">
              <a:buFont typeface="Courier New" panose="02070309020205020404" pitchFamily="49" charset="0"/>
              <a:buChar char="o"/>
            </a:pPr>
            <a:r>
              <a:rPr lang="en-GB" dirty="0">
                <a:solidFill>
                  <a:srgbClr val="000000"/>
                </a:solidFill>
              </a:rPr>
              <a:t>administers users, computers and provides tools for configuration, maintaining and providing resources, as well as other functions related to network resources. </a:t>
            </a:r>
          </a:p>
          <a:p>
            <a:pPr marL="342900" lvl="1" indent="-342900" algn="just">
              <a:buFont typeface="Courier New" panose="02070309020205020404" pitchFamily="49" charset="0"/>
              <a:buChar char="o"/>
            </a:pPr>
            <a:endParaRPr lang="en-GB" dirty="0">
              <a:solidFill>
                <a:srgbClr val="000000"/>
              </a:solidFill>
            </a:endParaRPr>
          </a:p>
          <a:p>
            <a:pPr marL="342900" lvl="1" indent="-342900" algn="just">
              <a:buFont typeface="Courier New" panose="02070309020205020404" pitchFamily="49" charset="0"/>
              <a:buChar char="o"/>
            </a:pPr>
            <a:r>
              <a:rPr lang="en-GB" b="1" i="1" dirty="0">
                <a:solidFill>
                  <a:srgbClr val="000000"/>
                </a:solidFill>
              </a:rPr>
              <a:t>An NOS could be a Windows Server, Linux Server, and </a:t>
            </a:r>
            <a:r>
              <a:rPr lang="en-GB" b="1" i="1" dirty="0" err="1">
                <a:solidFill>
                  <a:srgbClr val="000000"/>
                </a:solidFill>
              </a:rPr>
              <a:t>macOS</a:t>
            </a:r>
            <a:r>
              <a:rPr lang="en-GB" b="1" i="1" dirty="0">
                <a:solidFill>
                  <a:srgbClr val="000000"/>
                </a:solidFill>
              </a:rPr>
              <a:t> Server as all of them are capable of providing network services.</a:t>
            </a:r>
          </a:p>
          <a:p>
            <a:pPr marL="342900" lvl="1" indent="-342900" algn="just">
              <a:buFont typeface="Courier New" panose="02070309020205020404" pitchFamily="49" charset="0"/>
              <a:buChar char="o"/>
            </a:pPr>
            <a:endParaRPr lang="en-GB" b="1" i="1" dirty="0">
              <a:solidFill>
                <a:srgbClr val="000000"/>
              </a:solidFill>
            </a:endParaRPr>
          </a:p>
          <a:p>
            <a:pPr marL="342900" lvl="1" indent="-342900" algn="just">
              <a:buFont typeface="Courier New" panose="02070309020205020404" pitchFamily="49" charset="0"/>
              <a:buChar char="o"/>
            </a:pPr>
            <a:r>
              <a:rPr lang="en-GB" b="1" i="1" dirty="0">
                <a:solidFill>
                  <a:srgbClr val="000000"/>
                </a:solidFill>
              </a:rPr>
              <a:t>A NOS is an important component when it comes to managing computer network resources.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71E905-7A8E-A5E3-16B7-97CCB4B2E8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879" y="655144"/>
            <a:ext cx="5238152" cy="39494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0517742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721009" cy="655144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VIII – Network Operating Systems</a:t>
            </a: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77BC90-7C8C-52D2-596E-516DC17211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8043" y="908436"/>
            <a:ext cx="6675765" cy="400545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7AC5B77-F541-AB02-577B-749706AA91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739" y="908436"/>
            <a:ext cx="4899973" cy="416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8112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Summary</a:t>
            </a:r>
            <a:r>
              <a:rPr lang="en-US" dirty="0">
                <a:solidFill>
                  <a:srgbClr val="002060"/>
                </a:solidFill>
              </a:rPr>
              <a:t> 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3041" y="1843789"/>
            <a:ext cx="11262070" cy="3432168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Networks Components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Architecture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IP Addressing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Infrastructure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Servers,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Server hardware and size(CPU, memory, disk, network interface) </a:t>
            </a:r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0653741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DD4C10A-E4A0-4C54-98D4-C13432B17C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2468" y="1470581"/>
            <a:ext cx="5042202" cy="3864989"/>
          </a:xfrm>
        </p:spPr>
        <p:txBody>
          <a:bodyPr/>
          <a:lstStyle/>
          <a:p>
            <a:r>
              <a:rPr lang="en-GB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Any Questions?</a:t>
            </a:r>
          </a:p>
          <a:p>
            <a:endParaRPr lang="en-GB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4508A-09F8-407C-BCEE-EED5957725C5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b="1" i="1" dirty="0"/>
              <a:t>Enterprise Network Security</a:t>
            </a:r>
          </a:p>
          <a:p>
            <a:r>
              <a:rPr lang="en-GB" b="1" i="1" dirty="0"/>
              <a:t>(ACCA7032)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840170834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Holding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7CA236AE83B4C8AACB9AE9F32993B" ma:contentTypeVersion="12" ma:contentTypeDescription="Create a new document." ma:contentTypeScope="" ma:versionID="306ca519e0234e55f0db5327c9abd10d">
  <xsd:schema xmlns:xsd="http://www.w3.org/2001/XMLSchema" xmlns:xs="http://www.w3.org/2001/XMLSchema" xmlns:p="http://schemas.microsoft.com/office/2006/metadata/properties" xmlns:ns3="9902240c-f584-4322-946e-7b0be23bca91" xmlns:ns4="d2ec016d-25cf-4c07-aa6b-c53e267faa6f" targetNamespace="http://schemas.microsoft.com/office/2006/metadata/properties" ma:root="true" ma:fieldsID="aab3a6059c4a725442d881e109f899a3" ns3:_="" ns4:_="">
    <xsd:import namespace="9902240c-f584-4322-946e-7b0be23bca91"/>
    <xsd:import namespace="d2ec016d-25cf-4c07-aa6b-c53e267faa6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02240c-f584-4322-946e-7b0be23bca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ec016d-25cf-4c07-aa6b-c53e267faa6f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9CC94F7-A2A6-4649-B1FC-1DCDCCB7722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8954D29-52F6-46B1-B000-9B667CC4DAB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902240c-f584-4322-946e-7b0be23bca91"/>
    <ds:schemaRef ds:uri="d2ec016d-25cf-4c07-aa6b-c53e267faa6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341C0C2-F5F1-4B28-B166-BFFEC8B89FE5}">
  <ds:schemaRefs>
    <ds:schemaRef ds:uri="http://purl.org/dc/terms/"/>
    <ds:schemaRef ds:uri="9902240c-f584-4322-946e-7b0be23bca91"/>
    <ds:schemaRef ds:uri="http://purl.org/dc/dcmitype/"/>
    <ds:schemaRef ds:uri="http://schemas.microsoft.com/office/infopath/2007/PartnerControls"/>
    <ds:schemaRef ds:uri="d2ec016d-25cf-4c07-aa6b-c53e267faa6f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2442</Words>
  <Application>Microsoft Office PowerPoint</Application>
  <PresentationFormat>Widescreen</PresentationFormat>
  <Paragraphs>312</Paragraphs>
  <Slides>29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29</vt:i4>
      </vt:variant>
    </vt:vector>
  </HeadingPairs>
  <TitlesOfParts>
    <vt:vector size="43" baseType="lpstr">
      <vt:lpstr>Arial Unicode MS</vt:lpstr>
      <vt:lpstr>Arial</vt:lpstr>
      <vt:lpstr>Arial Narrow</vt:lpstr>
      <vt:lpstr>Calibri</vt:lpstr>
      <vt:lpstr>Calibri Light</vt:lpstr>
      <vt:lpstr>Courier New</vt:lpstr>
      <vt:lpstr>Helvetica</vt:lpstr>
      <vt:lpstr>Wingdings</vt:lpstr>
      <vt:lpstr>Wingdings 2</vt:lpstr>
      <vt:lpstr>UWTSD 200_Title Page</vt:lpstr>
      <vt:lpstr>UWTSD 200_Text 1</vt:lpstr>
      <vt:lpstr>UWTSD 200_Title Page 2</vt:lpstr>
      <vt:lpstr>UWTSD 200_Subtitle 4</vt:lpstr>
      <vt:lpstr>UWTSD Holding Page</vt:lpstr>
      <vt:lpstr>PowerPoint Presentation</vt:lpstr>
      <vt:lpstr>PowerPoint Presentation</vt:lpstr>
      <vt:lpstr>PowerPoint Presentation</vt:lpstr>
      <vt:lpstr>I - Introduction</vt:lpstr>
      <vt:lpstr>II – Understanding Networks</vt:lpstr>
      <vt:lpstr>III – Components </vt:lpstr>
      <vt:lpstr>IV - Architecture</vt:lpstr>
      <vt:lpstr>IV – Architecture </vt:lpstr>
      <vt:lpstr>IV – Architecture </vt:lpstr>
      <vt:lpstr>V – IP Addressing: IPv4</vt:lpstr>
      <vt:lpstr>V – IP Addressing – Using Number Systems</vt:lpstr>
      <vt:lpstr>V – IP Addressing: IPv4 Subnet mask</vt:lpstr>
      <vt:lpstr>V – IP Addressing: IPv4 Subnet mask</vt:lpstr>
      <vt:lpstr>V – IP Addressing: IPv4 Structure</vt:lpstr>
      <vt:lpstr>V – IP Addressing: IPv4 Classes</vt:lpstr>
      <vt:lpstr>V – IP Addressing: IPv4 Special Addresses</vt:lpstr>
      <vt:lpstr>V – IP Addressing: IPv4 Assigning Addresses</vt:lpstr>
      <vt:lpstr>V – IP Addressing: IPv6 Address</vt:lpstr>
      <vt:lpstr>VI – Infrastructure: Standards </vt:lpstr>
      <vt:lpstr>VI – Infrastructure: Devices</vt:lpstr>
      <vt:lpstr>VI – Infrastructure: Operations</vt:lpstr>
      <vt:lpstr>VII – Servers</vt:lpstr>
      <vt:lpstr>VII – Servers: Hardware &amp; Software </vt:lpstr>
      <vt:lpstr>VII – Servers: Hardware - CPU</vt:lpstr>
      <vt:lpstr>VII – Servers: Hardware – Memory, Disk</vt:lpstr>
      <vt:lpstr>VIII – Network Operating Systems</vt:lpstr>
      <vt:lpstr>VIII – Network Operating Systems</vt:lpstr>
      <vt:lpstr>Summary 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IP Services – Part 2 (NTP, FHRP, NAT) Applied Computing Wales Institute of Science and Art (WISA)</dc:title>
  <dc:creator>Nitheesh Kaliyamurthy</dc:creator>
  <cp:lastModifiedBy>Munyaradzi Nicholas Murira</cp:lastModifiedBy>
  <cp:revision>63</cp:revision>
  <dcterms:created xsi:type="dcterms:W3CDTF">2021-03-05T06:07:01Z</dcterms:created>
  <dcterms:modified xsi:type="dcterms:W3CDTF">2026-10-08T14:42:12Z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0x01010056E7CA236AE83B4C8AACB9AE9F32993B</vt:lpwstr>
  </property>
</Properties>
</file>