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67" r:id="rId3"/>
    <p:sldId id="269" r:id="rId4"/>
    <p:sldId id="270" r:id="rId5"/>
    <p:sldId id="271" r:id="rId6"/>
    <p:sldId id="272" r:id="rId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39488A-5DB0-45E2-8F14-423585452ABD}" v="6" dt="2022-10-27T09:01:58.7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48" autoAdjust="0"/>
    <p:restoredTop sz="77483" autoAdjust="0"/>
  </p:normalViewPr>
  <p:slideViewPr>
    <p:cSldViewPr snapToGrid="0">
      <p:cViewPr varScale="1">
        <p:scale>
          <a:sx n="52" d="100"/>
          <a:sy n="52" d="100"/>
        </p:scale>
        <p:origin x="90"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1A39488A-5DB0-45E2-8F14-423585452ABD}"/>
    <pc:docChg chg="custSel modSld">
      <pc:chgData name="Sian Turvey" userId="9a374997-2901-41ac-b51e-a8948a26085a" providerId="ADAL" clId="{1A39488A-5DB0-45E2-8F14-423585452ABD}" dt="2022-10-27T09:02:47.111" v="82" actId="20577"/>
      <pc:docMkLst>
        <pc:docMk/>
      </pc:docMkLst>
      <pc:sldChg chg="addSp delSp modSp mod">
        <pc:chgData name="Sian Turvey" userId="9a374997-2901-41ac-b51e-a8948a26085a" providerId="ADAL" clId="{1A39488A-5DB0-45E2-8F14-423585452ABD}" dt="2022-10-27T09:02:47.111" v="82" actId="20577"/>
        <pc:sldMkLst>
          <pc:docMk/>
          <pc:sldMk cId="353856847" sldId="256"/>
        </pc:sldMkLst>
        <pc:spChg chg="mod">
          <ac:chgData name="Sian Turvey" userId="9a374997-2901-41ac-b51e-a8948a26085a" providerId="ADAL" clId="{1A39488A-5DB0-45E2-8F14-423585452ABD}" dt="2022-10-27T09:02:47.111" v="82" actId="20577"/>
          <ac:spMkLst>
            <pc:docMk/>
            <pc:sldMk cId="353856847" sldId="256"/>
            <ac:spMk id="2" creationId="{F8EDD6B1-EAFE-AB93-E987-E82A87EA5FE6}"/>
          </ac:spMkLst>
        </pc:spChg>
        <pc:picChg chg="add mod">
          <ac:chgData name="Sian Turvey" userId="9a374997-2901-41ac-b51e-a8948a26085a" providerId="ADAL" clId="{1A39488A-5DB0-45E2-8F14-423585452ABD}" dt="2022-10-27T09:01:58.710" v="5" actId="14100"/>
          <ac:picMkLst>
            <pc:docMk/>
            <pc:sldMk cId="353856847" sldId="256"/>
            <ac:picMk id="3" creationId="{75B056DD-5BCD-28E3-18C1-81620861E486}"/>
          </ac:picMkLst>
        </pc:picChg>
        <pc:picChg chg="del">
          <ac:chgData name="Sian Turvey" userId="9a374997-2901-41ac-b51e-a8948a26085a" providerId="ADAL" clId="{1A39488A-5DB0-45E2-8F14-423585452ABD}" dt="2022-10-27T09:01:04.039" v="0" actId="478"/>
          <ac:picMkLst>
            <pc:docMk/>
            <pc:sldMk cId="353856847" sldId="256"/>
            <ac:picMk id="1026" creationId="{2128AB64-B2A6-B655-8D11-A67C81C51B1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377D1C-BCC0-4E7E-83D5-680419D6E5F7}" type="doc">
      <dgm:prSet loTypeId="urn:microsoft.com/office/officeart/2005/8/layout/vProcess5" loCatId="process" qsTypeId="urn:microsoft.com/office/officeart/2005/8/quickstyle/3d1" qsCatId="3D" csTypeId="urn:microsoft.com/office/officeart/2005/8/colors/colorful3" csCatId="colorful" phldr="1"/>
      <dgm:spPr/>
      <dgm:t>
        <a:bodyPr/>
        <a:lstStyle/>
        <a:p>
          <a:endParaRPr lang="en-GB"/>
        </a:p>
      </dgm:t>
    </dgm:pt>
    <dgm:pt modelId="{22343965-9263-4B42-9E87-3EFFB58EEEDB}">
      <dgm:prSet phldrT="[Text]" custT="1"/>
      <dgm:spPr/>
      <dgm:t>
        <a:bodyPr/>
        <a:lstStyle/>
        <a:p>
          <a:pPr algn="ctr"/>
          <a:r>
            <a:rPr lang="en-GB" sz="1600" b="1" dirty="0"/>
            <a:t>Step 1 – One word – research area</a:t>
          </a:r>
        </a:p>
      </dgm:t>
    </dgm:pt>
    <dgm:pt modelId="{C89DE801-264F-47C4-BF7A-F701AB740EC3}" type="parTrans" cxnId="{3D809ADD-075F-43F9-A7BE-79E60F020B57}">
      <dgm:prSet/>
      <dgm:spPr/>
      <dgm:t>
        <a:bodyPr/>
        <a:lstStyle/>
        <a:p>
          <a:endParaRPr lang="en-GB"/>
        </a:p>
      </dgm:t>
    </dgm:pt>
    <dgm:pt modelId="{C54AD269-E1BF-4968-9C57-9F0DEEBB6837}" type="sibTrans" cxnId="{3D809ADD-075F-43F9-A7BE-79E60F020B57}">
      <dgm:prSet/>
      <dgm:spPr/>
      <dgm:t>
        <a:bodyPr/>
        <a:lstStyle/>
        <a:p>
          <a:endParaRPr lang="en-GB"/>
        </a:p>
      </dgm:t>
    </dgm:pt>
    <dgm:pt modelId="{A304DDFB-2456-4AF4-9446-F288F64DF9F0}">
      <dgm:prSet phldrT="[Text]" custT="1"/>
      <dgm:spPr/>
      <dgm:t>
        <a:bodyPr/>
        <a:lstStyle/>
        <a:p>
          <a:r>
            <a:rPr lang="en-GB" sz="1600" b="1" dirty="0"/>
            <a:t>Step 2 -  Add other words to clarify the focus of your research</a:t>
          </a:r>
        </a:p>
      </dgm:t>
    </dgm:pt>
    <dgm:pt modelId="{B3011CCF-5337-4BA8-8233-4C3FC0B67C69}" type="parTrans" cxnId="{2135C377-9370-4FED-8756-91BFF6E2B5BE}">
      <dgm:prSet/>
      <dgm:spPr/>
      <dgm:t>
        <a:bodyPr/>
        <a:lstStyle/>
        <a:p>
          <a:endParaRPr lang="en-GB"/>
        </a:p>
      </dgm:t>
    </dgm:pt>
    <dgm:pt modelId="{231768D3-3DA6-484F-98A6-B9D838F6BA6F}" type="sibTrans" cxnId="{2135C377-9370-4FED-8756-91BFF6E2B5BE}">
      <dgm:prSet/>
      <dgm:spPr/>
      <dgm:t>
        <a:bodyPr/>
        <a:lstStyle/>
        <a:p>
          <a:endParaRPr lang="en-GB"/>
        </a:p>
      </dgm:t>
    </dgm:pt>
    <dgm:pt modelId="{E9675A3E-2081-4AD3-8F92-DE543A30AA94}">
      <dgm:prSet phldrT="[Text]" custT="1"/>
      <dgm:spPr/>
      <dgm:t>
        <a:bodyPr/>
        <a:lstStyle/>
        <a:p>
          <a:r>
            <a:rPr lang="en-GB" sz="1600" b="1" dirty="0"/>
            <a:t>Step 3 – Connect the words to form a sentence</a:t>
          </a:r>
        </a:p>
      </dgm:t>
    </dgm:pt>
    <dgm:pt modelId="{C299D435-7639-4706-A5CF-8D9E8F823769}" type="parTrans" cxnId="{7B122F35-9467-49CA-9134-AE8D5F892729}">
      <dgm:prSet/>
      <dgm:spPr/>
      <dgm:t>
        <a:bodyPr/>
        <a:lstStyle/>
        <a:p>
          <a:endParaRPr lang="en-GB"/>
        </a:p>
      </dgm:t>
    </dgm:pt>
    <dgm:pt modelId="{B8D2C8EB-2692-41F0-88B9-BA07E16E55CE}" type="sibTrans" cxnId="{7B122F35-9467-49CA-9134-AE8D5F892729}">
      <dgm:prSet/>
      <dgm:spPr/>
      <dgm:t>
        <a:bodyPr/>
        <a:lstStyle/>
        <a:p>
          <a:endParaRPr lang="en-GB"/>
        </a:p>
      </dgm:t>
    </dgm:pt>
    <dgm:pt modelId="{D93B0754-66E8-4541-934B-E86024687FA2}">
      <dgm:prSet/>
      <dgm:spPr/>
      <dgm:t>
        <a:bodyPr/>
        <a:lstStyle/>
        <a:p>
          <a:r>
            <a:rPr lang="en-GB" b="1" dirty="0"/>
            <a:t>Step 4 – Convert this sentence into a formal research statement</a:t>
          </a:r>
        </a:p>
      </dgm:t>
    </dgm:pt>
    <dgm:pt modelId="{FAC43F3C-8F05-430A-A6C0-CEE527E25A58}" type="parTrans" cxnId="{6B1B467A-3F7F-46CB-BC92-67AC849B3E33}">
      <dgm:prSet/>
      <dgm:spPr/>
      <dgm:t>
        <a:bodyPr/>
        <a:lstStyle/>
        <a:p>
          <a:endParaRPr lang="en-GB"/>
        </a:p>
      </dgm:t>
    </dgm:pt>
    <dgm:pt modelId="{1822F2DA-CA90-4C81-8D66-EE447684089D}" type="sibTrans" cxnId="{6B1B467A-3F7F-46CB-BC92-67AC849B3E33}">
      <dgm:prSet/>
      <dgm:spPr/>
      <dgm:t>
        <a:bodyPr/>
        <a:lstStyle/>
        <a:p>
          <a:endParaRPr lang="en-GB"/>
        </a:p>
      </dgm:t>
    </dgm:pt>
    <dgm:pt modelId="{3A021E63-DDB1-4DCC-B627-680C6FF86F76}" type="pres">
      <dgm:prSet presAssocID="{74377D1C-BCC0-4E7E-83D5-680419D6E5F7}" presName="outerComposite" presStyleCnt="0">
        <dgm:presLayoutVars>
          <dgm:chMax val="5"/>
          <dgm:dir/>
          <dgm:resizeHandles val="exact"/>
        </dgm:presLayoutVars>
      </dgm:prSet>
      <dgm:spPr/>
    </dgm:pt>
    <dgm:pt modelId="{EDE55432-81C0-4046-BC10-821869AFEF32}" type="pres">
      <dgm:prSet presAssocID="{74377D1C-BCC0-4E7E-83D5-680419D6E5F7}" presName="dummyMaxCanvas" presStyleCnt="0">
        <dgm:presLayoutVars/>
      </dgm:prSet>
      <dgm:spPr/>
    </dgm:pt>
    <dgm:pt modelId="{66A261D7-9490-42BB-85F1-0DA4151F77D2}" type="pres">
      <dgm:prSet presAssocID="{74377D1C-BCC0-4E7E-83D5-680419D6E5F7}" presName="FourNodes_1" presStyleLbl="node1" presStyleIdx="0" presStyleCnt="4">
        <dgm:presLayoutVars>
          <dgm:bulletEnabled val="1"/>
        </dgm:presLayoutVars>
      </dgm:prSet>
      <dgm:spPr/>
    </dgm:pt>
    <dgm:pt modelId="{1B8A762A-9591-4BE4-B860-2DAC31ED9AC7}" type="pres">
      <dgm:prSet presAssocID="{74377D1C-BCC0-4E7E-83D5-680419D6E5F7}" presName="FourNodes_2" presStyleLbl="node1" presStyleIdx="1" presStyleCnt="4">
        <dgm:presLayoutVars>
          <dgm:bulletEnabled val="1"/>
        </dgm:presLayoutVars>
      </dgm:prSet>
      <dgm:spPr/>
    </dgm:pt>
    <dgm:pt modelId="{FDD629D0-B377-4C98-B733-320216C97EAC}" type="pres">
      <dgm:prSet presAssocID="{74377D1C-BCC0-4E7E-83D5-680419D6E5F7}" presName="FourNodes_3" presStyleLbl="node1" presStyleIdx="2" presStyleCnt="4">
        <dgm:presLayoutVars>
          <dgm:bulletEnabled val="1"/>
        </dgm:presLayoutVars>
      </dgm:prSet>
      <dgm:spPr/>
    </dgm:pt>
    <dgm:pt modelId="{32026037-A652-4AD0-8005-A73E81C18106}" type="pres">
      <dgm:prSet presAssocID="{74377D1C-BCC0-4E7E-83D5-680419D6E5F7}" presName="FourNodes_4" presStyleLbl="node1" presStyleIdx="3" presStyleCnt="4">
        <dgm:presLayoutVars>
          <dgm:bulletEnabled val="1"/>
        </dgm:presLayoutVars>
      </dgm:prSet>
      <dgm:spPr/>
    </dgm:pt>
    <dgm:pt modelId="{EC11C66E-AF67-460F-9E54-F3B4C29F57BA}" type="pres">
      <dgm:prSet presAssocID="{74377D1C-BCC0-4E7E-83D5-680419D6E5F7}" presName="FourConn_1-2" presStyleLbl="fgAccFollowNode1" presStyleIdx="0" presStyleCnt="3">
        <dgm:presLayoutVars>
          <dgm:bulletEnabled val="1"/>
        </dgm:presLayoutVars>
      </dgm:prSet>
      <dgm:spPr/>
    </dgm:pt>
    <dgm:pt modelId="{C9176B66-6D48-4156-A03B-B12F4A378AD6}" type="pres">
      <dgm:prSet presAssocID="{74377D1C-BCC0-4E7E-83D5-680419D6E5F7}" presName="FourConn_2-3" presStyleLbl="fgAccFollowNode1" presStyleIdx="1" presStyleCnt="3">
        <dgm:presLayoutVars>
          <dgm:bulletEnabled val="1"/>
        </dgm:presLayoutVars>
      </dgm:prSet>
      <dgm:spPr/>
    </dgm:pt>
    <dgm:pt modelId="{8FE4085E-863E-425F-97B9-573370424E3B}" type="pres">
      <dgm:prSet presAssocID="{74377D1C-BCC0-4E7E-83D5-680419D6E5F7}" presName="FourConn_3-4" presStyleLbl="fgAccFollowNode1" presStyleIdx="2" presStyleCnt="3">
        <dgm:presLayoutVars>
          <dgm:bulletEnabled val="1"/>
        </dgm:presLayoutVars>
      </dgm:prSet>
      <dgm:spPr/>
    </dgm:pt>
    <dgm:pt modelId="{DEC296A3-BAB2-478F-A2EE-DA05995DD003}" type="pres">
      <dgm:prSet presAssocID="{74377D1C-BCC0-4E7E-83D5-680419D6E5F7}" presName="FourNodes_1_text" presStyleLbl="node1" presStyleIdx="3" presStyleCnt="4">
        <dgm:presLayoutVars>
          <dgm:bulletEnabled val="1"/>
        </dgm:presLayoutVars>
      </dgm:prSet>
      <dgm:spPr/>
    </dgm:pt>
    <dgm:pt modelId="{FB6A98BC-0699-43D3-85B6-D0D1317FA158}" type="pres">
      <dgm:prSet presAssocID="{74377D1C-BCC0-4E7E-83D5-680419D6E5F7}" presName="FourNodes_2_text" presStyleLbl="node1" presStyleIdx="3" presStyleCnt="4">
        <dgm:presLayoutVars>
          <dgm:bulletEnabled val="1"/>
        </dgm:presLayoutVars>
      </dgm:prSet>
      <dgm:spPr/>
    </dgm:pt>
    <dgm:pt modelId="{CE5C27F1-63D5-4929-A226-C10E19B5EB44}" type="pres">
      <dgm:prSet presAssocID="{74377D1C-BCC0-4E7E-83D5-680419D6E5F7}" presName="FourNodes_3_text" presStyleLbl="node1" presStyleIdx="3" presStyleCnt="4">
        <dgm:presLayoutVars>
          <dgm:bulletEnabled val="1"/>
        </dgm:presLayoutVars>
      </dgm:prSet>
      <dgm:spPr/>
    </dgm:pt>
    <dgm:pt modelId="{3B862EFF-DE07-40F9-9B83-51E251F45266}" type="pres">
      <dgm:prSet presAssocID="{74377D1C-BCC0-4E7E-83D5-680419D6E5F7}" presName="FourNodes_4_text" presStyleLbl="node1" presStyleIdx="3" presStyleCnt="4">
        <dgm:presLayoutVars>
          <dgm:bulletEnabled val="1"/>
        </dgm:presLayoutVars>
      </dgm:prSet>
      <dgm:spPr/>
    </dgm:pt>
  </dgm:ptLst>
  <dgm:cxnLst>
    <dgm:cxn modelId="{80557814-F80A-401A-AF55-861E8F0CE068}" type="presOf" srcId="{C54AD269-E1BF-4968-9C57-9F0DEEBB6837}" destId="{EC11C66E-AF67-460F-9E54-F3B4C29F57BA}" srcOrd="0" destOrd="0" presId="urn:microsoft.com/office/officeart/2005/8/layout/vProcess5"/>
    <dgm:cxn modelId="{7B122F35-9467-49CA-9134-AE8D5F892729}" srcId="{74377D1C-BCC0-4E7E-83D5-680419D6E5F7}" destId="{E9675A3E-2081-4AD3-8F92-DE543A30AA94}" srcOrd="2" destOrd="0" parTransId="{C299D435-7639-4706-A5CF-8D9E8F823769}" sibTransId="{B8D2C8EB-2692-41F0-88B9-BA07E16E55CE}"/>
    <dgm:cxn modelId="{5F9FC168-7084-4C35-97D2-FC9ED7DF6E7A}" type="presOf" srcId="{D93B0754-66E8-4541-934B-E86024687FA2}" destId="{3B862EFF-DE07-40F9-9B83-51E251F45266}" srcOrd="1" destOrd="0" presId="urn:microsoft.com/office/officeart/2005/8/layout/vProcess5"/>
    <dgm:cxn modelId="{49E1834C-0DE0-4CDD-A701-DC4310344C9B}" type="presOf" srcId="{74377D1C-BCC0-4E7E-83D5-680419D6E5F7}" destId="{3A021E63-DDB1-4DCC-B627-680C6FF86F76}" srcOrd="0" destOrd="0" presId="urn:microsoft.com/office/officeart/2005/8/layout/vProcess5"/>
    <dgm:cxn modelId="{2135C377-9370-4FED-8756-91BFF6E2B5BE}" srcId="{74377D1C-BCC0-4E7E-83D5-680419D6E5F7}" destId="{A304DDFB-2456-4AF4-9446-F288F64DF9F0}" srcOrd="1" destOrd="0" parTransId="{B3011CCF-5337-4BA8-8233-4C3FC0B67C69}" sibTransId="{231768D3-3DA6-484F-98A6-B9D838F6BA6F}"/>
    <dgm:cxn modelId="{6B1B467A-3F7F-46CB-BC92-67AC849B3E33}" srcId="{74377D1C-BCC0-4E7E-83D5-680419D6E5F7}" destId="{D93B0754-66E8-4541-934B-E86024687FA2}" srcOrd="3" destOrd="0" parTransId="{FAC43F3C-8F05-430A-A6C0-CEE527E25A58}" sibTransId="{1822F2DA-CA90-4C81-8D66-EE447684089D}"/>
    <dgm:cxn modelId="{F2C59C8A-8613-4212-AAB0-01DD0D80ABDF}" type="presOf" srcId="{22343965-9263-4B42-9E87-3EFFB58EEEDB}" destId="{DEC296A3-BAB2-478F-A2EE-DA05995DD003}" srcOrd="1" destOrd="0" presId="urn:microsoft.com/office/officeart/2005/8/layout/vProcess5"/>
    <dgm:cxn modelId="{132DB490-D80C-4A6D-8B2C-C88AFABCDA01}" type="presOf" srcId="{A304DDFB-2456-4AF4-9446-F288F64DF9F0}" destId="{1B8A762A-9591-4BE4-B860-2DAC31ED9AC7}" srcOrd="0" destOrd="0" presId="urn:microsoft.com/office/officeart/2005/8/layout/vProcess5"/>
    <dgm:cxn modelId="{9FDFDBB2-6678-48B5-A445-4C65050ABF85}" type="presOf" srcId="{E9675A3E-2081-4AD3-8F92-DE543A30AA94}" destId="{CE5C27F1-63D5-4929-A226-C10E19B5EB44}" srcOrd="1" destOrd="0" presId="urn:microsoft.com/office/officeart/2005/8/layout/vProcess5"/>
    <dgm:cxn modelId="{FD7FFAB4-349C-4F4D-B2E2-061707268084}" type="presOf" srcId="{B8D2C8EB-2692-41F0-88B9-BA07E16E55CE}" destId="{8FE4085E-863E-425F-97B9-573370424E3B}" srcOrd="0" destOrd="0" presId="urn:microsoft.com/office/officeart/2005/8/layout/vProcess5"/>
    <dgm:cxn modelId="{FCA641C2-092B-4D9F-BB30-33C2EA29E1BD}" type="presOf" srcId="{D93B0754-66E8-4541-934B-E86024687FA2}" destId="{32026037-A652-4AD0-8005-A73E81C18106}" srcOrd="0" destOrd="0" presId="urn:microsoft.com/office/officeart/2005/8/layout/vProcess5"/>
    <dgm:cxn modelId="{D4F87ECE-4B39-4102-BFD6-CCB0B7041085}" type="presOf" srcId="{A304DDFB-2456-4AF4-9446-F288F64DF9F0}" destId="{FB6A98BC-0699-43D3-85B6-D0D1317FA158}" srcOrd="1" destOrd="0" presId="urn:microsoft.com/office/officeart/2005/8/layout/vProcess5"/>
    <dgm:cxn modelId="{3D809ADD-075F-43F9-A7BE-79E60F020B57}" srcId="{74377D1C-BCC0-4E7E-83D5-680419D6E5F7}" destId="{22343965-9263-4B42-9E87-3EFFB58EEEDB}" srcOrd="0" destOrd="0" parTransId="{C89DE801-264F-47C4-BF7A-F701AB740EC3}" sibTransId="{C54AD269-E1BF-4968-9C57-9F0DEEBB6837}"/>
    <dgm:cxn modelId="{A695B5E4-70AA-4F84-88DE-65188DCC2596}" type="presOf" srcId="{231768D3-3DA6-484F-98A6-B9D838F6BA6F}" destId="{C9176B66-6D48-4156-A03B-B12F4A378AD6}" srcOrd="0" destOrd="0" presId="urn:microsoft.com/office/officeart/2005/8/layout/vProcess5"/>
    <dgm:cxn modelId="{D9490DE5-B8F0-4943-9F63-CD2077258C4F}" type="presOf" srcId="{22343965-9263-4B42-9E87-3EFFB58EEEDB}" destId="{66A261D7-9490-42BB-85F1-0DA4151F77D2}" srcOrd="0" destOrd="0" presId="urn:microsoft.com/office/officeart/2005/8/layout/vProcess5"/>
    <dgm:cxn modelId="{37320DFB-E953-4A9B-A204-AA64C49308A7}" type="presOf" srcId="{E9675A3E-2081-4AD3-8F92-DE543A30AA94}" destId="{FDD629D0-B377-4C98-B733-320216C97EAC}" srcOrd="0" destOrd="0" presId="urn:microsoft.com/office/officeart/2005/8/layout/vProcess5"/>
    <dgm:cxn modelId="{CA8DF704-5429-4748-B111-E4D578FCD4E5}" type="presParOf" srcId="{3A021E63-DDB1-4DCC-B627-680C6FF86F76}" destId="{EDE55432-81C0-4046-BC10-821869AFEF32}" srcOrd="0" destOrd="0" presId="urn:microsoft.com/office/officeart/2005/8/layout/vProcess5"/>
    <dgm:cxn modelId="{B0754FBA-56FF-41A4-A69B-B66FFA2095B3}" type="presParOf" srcId="{3A021E63-DDB1-4DCC-B627-680C6FF86F76}" destId="{66A261D7-9490-42BB-85F1-0DA4151F77D2}" srcOrd="1" destOrd="0" presId="urn:microsoft.com/office/officeart/2005/8/layout/vProcess5"/>
    <dgm:cxn modelId="{13A657CC-D179-4C7F-8F03-241C38331460}" type="presParOf" srcId="{3A021E63-DDB1-4DCC-B627-680C6FF86F76}" destId="{1B8A762A-9591-4BE4-B860-2DAC31ED9AC7}" srcOrd="2" destOrd="0" presId="urn:microsoft.com/office/officeart/2005/8/layout/vProcess5"/>
    <dgm:cxn modelId="{8767B167-21D9-4130-ACBF-545AA9E5DF4C}" type="presParOf" srcId="{3A021E63-DDB1-4DCC-B627-680C6FF86F76}" destId="{FDD629D0-B377-4C98-B733-320216C97EAC}" srcOrd="3" destOrd="0" presId="urn:microsoft.com/office/officeart/2005/8/layout/vProcess5"/>
    <dgm:cxn modelId="{4E1B7099-B54D-48AF-BEF3-91AE0BEAA7A4}" type="presParOf" srcId="{3A021E63-DDB1-4DCC-B627-680C6FF86F76}" destId="{32026037-A652-4AD0-8005-A73E81C18106}" srcOrd="4" destOrd="0" presId="urn:microsoft.com/office/officeart/2005/8/layout/vProcess5"/>
    <dgm:cxn modelId="{ED6E386A-18C9-4C15-A83B-AFEE12A30AE8}" type="presParOf" srcId="{3A021E63-DDB1-4DCC-B627-680C6FF86F76}" destId="{EC11C66E-AF67-460F-9E54-F3B4C29F57BA}" srcOrd="5" destOrd="0" presId="urn:microsoft.com/office/officeart/2005/8/layout/vProcess5"/>
    <dgm:cxn modelId="{FB0DEE0E-8BA4-4957-A15A-7823B10001B2}" type="presParOf" srcId="{3A021E63-DDB1-4DCC-B627-680C6FF86F76}" destId="{C9176B66-6D48-4156-A03B-B12F4A378AD6}" srcOrd="6" destOrd="0" presId="urn:microsoft.com/office/officeart/2005/8/layout/vProcess5"/>
    <dgm:cxn modelId="{387EF2B3-2AED-48C6-A0CF-94C85ADA8AED}" type="presParOf" srcId="{3A021E63-DDB1-4DCC-B627-680C6FF86F76}" destId="{8FE4085E-863E-425F-97B9-573370424E3B}" srcOrd="7" destOrd="0" presId="urn:microsoft.com/office/officeart/2005/8/layout/vProcess5"/>
    <dgm:cxn modelId="{1154BD14-14E3-4450-8D8F-56130843F21D}" type="presParOf" srcId="{3A021E63-DDB1-4DCC-B627-680C6FF86F76}" destId="{DEC296A3-BAB2-478F-A2EE-DA05995DD003}" srcOrd="8" destOrd="0" presId="urn:microsoft.com/office/officeart/2005/8/layout/vProcess5"/>
    <dgm:cxn modelId="{35ED8905-6074-4B30-97F4-0675436A013B}" type="presParOf" srcId="{3A021E63-DDB1-4DCC-B627-680C6FF86F76}" destId="{FB6A98BC-0699-43D3-85B6-D0D1317FA158}" srcOrd="9" destOrd="0" presId="urn:microsoft.com/office/officeart/2005/8/layout/vProcess5"/>
    <dgm:cxn modelId="{81D8058C-A688-4508-AF67-5E8EB30041FF}" type="presParOf" srcId="{3A021E63-DDB1-4DCC-B627-680C6FF86F76}" destId="{CE5C27F1-63D5-4929-A226-C10E19B5EB44}" srcOrd="10" destOrd="0" presId="urn:microsoft.com/office/officeart/2005/8/layout/vProcess5"/>
    <dgm:cxn modelId="{BF2D896D-D316-4AB4-8F70-F4E800E1C667}" type="presParOf" srcId="{3A021E63-DDB1-4DCC-B627-680C6FF86F76}" destId="{3B862EFF-DE07-40F9-9B83-51E251F4526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68DEAD-664F-4322-BE72-C10796F5C48C}" type="doc">
      <dgm:prSet loTypeId="urn:microsoft.com/office/officeart/2005/8/layout/radial6" loCatId="cycle" qsTypeId="urn:microsoft.com/office/officeart/2005/8/quickstyle/simple2" qsCatId="simple" csTypeId="urn:microsoft.com/office/officeart/2005/8/colors/colorful3" csCatId="colorful" phldr="1"/>
      <dgm:spPr/>
      <dgm:t>
        <a:bodyPr/>
        <a:lstStyle/>
        <a:p>
          <a:endParaRPr lang="en-GB"/>
        </a:p>
      </dgm:t>
    </dgm:pt>
    <dgm:pt modelId="{9DF31B37-A11D-4280-9CF1-558D0D521429}">
      <dgm:prSet phldrT="[Text]"/>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BF1E7593-175C-402A-9927-9068D509D564}" type="pres">
      <dgm:prSet presAssocID="{0768DEAD-664F-4322-BE72-C10796F5C48C}" presName="Name0" presStyleCnt="0">
        <dgm:presLayoutVars>
          <dgm:chMax val="1"/>
          <dgm:dir/>
          <dgm:animLvl val="ctr"/>
          <dgm:resizeHandles val="exact"/>
        </dgm:presLayoutVars>
      </dgm:prSet>
      <dgm:spPr/>
    </dgm:pt>
    <dgm:pt modelId="{226AC53C-CE14-4ACE-83D6-EF7AAF85DEA4}" type="pres">
      <dgm:prSet presAssocID="{9DF31B37-A11D-4280-9CF1-558D0D521429}" presName="centerShape" presStyleLbl="node0" presStyleIdx="0" presStyleCnt="1"/>
      <dgm:spPr/>
    </dgm:pt>
    <dgm:pt modelId="{DF30D5D8-FCEA-41A9-B276-90C56950A2E2}" type="pres">
      <dgm:prSet presAssocID="{4B62BD8D-491B-4287-BA0B-DF8FB09B62AA}" presName="node" presStyleLbl="node1" presStyleIdx="0" presStyleCnt="7">
        <dgm:presLayoutVars>
          <dgm:bulletEnabled val="1"/>
        </dgm:presLayoutVars>
      </dgm:prSet>
      <dgm:spPr/>
    </dgm:pt>
    <dgm:pt modelId="{071B10AA-C4CD-4B2F-AD20-866B8B9CD013}" type="pres">
      <dgm:prSet presAssocID="{4B62BD8D-491B-4287-BA0B-DF8FB09B62AA}" presName="dummy" presStyleCnt="0"/>
      <dgm:spPr/>
    </dgm:pt>
    <dgm:pt modelId="{1EC3A9D8-ABE2-49AF-9210-DF6BD2295ECF}" type="pres">
      <dgm:prSet presAssocID="{0C2D558E-03B5-4EA9-85EB-EBB923707CDC}" presName="sibTrans" presStyleLbl="sibTrans2D1" presStyleIdx="0" presStyleCnt="7"/>
      <dgm:spPr/>
    </dgm:pt>
    <dgm:pt modelId="{4DC5A805-A8F7-4792-AC87-C20EEF35618A}" type="pres">
      <dgm:prSet presAssocID="{3ADA7433-0CBF-4B22-9408-A2F41D5AEA3E}" presName="node" presStyleLbl="node1" presStyleIdx="1" presStyleCnt="7">
        <dgm:presLayoutVars>
          <dgm:bulletEnabled val="1"/>
        </dgm:presLayoutVars>
      </dgm:prSet>
      <dgm:spPr/>
    </dgm:pt>
    <dgm:pt modelId="{5673C0D2-6A82-4151-912A-EB8B364DC374}" type="pres">
      <dgm:prSet presAssocID="{3ADA7433-0CBF-4B22-9408-A2F41D5AEA3E}" presName="dummy" presStyleCnt="0"/>
      <dgm:spPr/>
    </dgm:pt>
    <dgm:pt modelId="{156D1B7C-4E09-4257-9E44-A188AC305E97}" type="pres">
      <dgm:prSet presAssocID="{3F1CF5FE-16B0-4B4E-AC29-59AAFCC33779}" presName="sibTrans" presStyleLbl="sibTrans2D1" presStyleIdx="1" presStyleCnt="7"/>
      <dgm:spPr/>
    </dgm:pt>
    <dgm:pt modelId="{A217857D-EEF7-4BA1-A385-455AFEAFE818}" type="pres">
      <dgm:prSet presAssocID="{E04F532E-90E5-4223-8D58-45156488CD4E}" presName="node" presStyleLbl="node1" presStyleIdx="2" presStyleCnt="7">
        <dgm:presLayoutVars>
          <dgm:bulletEnabled val="1"/>
        </dgm:presLayoutVars>
      </dgm:prSet>
      <dgm:spPr/>
    </dgm:pt>
    <dgm:pt modelId="{3618B5E5-B8C2-44E3-9D01-4A8C28875A57}" type="pres">
      <dgm:prSet presAssocID="{E04F532E-90E5-4223-8D58-45156488CD4E}" presName="dummy" presStyleCnt="0"/>
      <dgm:spPr/>
    </dgm:pt>
    <dgm:pt modelId="{C8C3C087-F536-40BC-95CC-CB2AFEC2C474}" type="pres">
      <dgm:prSet presAssocID="{452B922F-8404-47FB-B3C3-7F0022B533DB}" presName="sibTrans" presStyleLbl="sibTrans2D1" presStyleIdx="2" presStyleCnt="7"/>
      <dgm:spPr/>
    </dgm:pt>
    <dgm:pt modelId="{714E7489-D5EA-4493-AFD8-1494D9B6149E}" type="pres">
      <dgm:prSet presAssocID="{BD083F22-D07C-409C-A00E-2C2811E33055}" presName="node" presStyleLbl="node1" presStyleIdx="3" presStyleCnt="7">
        <dgm:presLayoutVars>
          <dgm:bulletEnabled val="1"/>
        </dgm:presLayoutVars>
      </dgm:prSet>
      <dgm:spPr/>
    </dgm:pt>
    <dgm:pt modelId="{6C9AF2C2-0C5F-4034-A351-12D9D4E62EF2}" type="pres">
      <dgm:prSet presAssocID="{BD083F22-D07C-409C-A00E-2C2811E33055}" presName="dummy" presStyleCnt="0"/>
      <dgm:spPr/>
    </dgm:pt>
    <dgm:pt modelId="{BB60A293-C989-43BF-A646-962C9CD23CEF}" type="pres">
      <dgm:prSet presAssocID="{0B7A37EA-DA5F-4AF1-BE2F-A1E69C51A68E}" presName="sibTrans" presStyleLbl="sibTrans2D1" presStyleIdx="3" presStyleCnt="7"/>
      <dgm:spPr/>
    </dgm:pt>
    <dgm:pt modelId="{B2FFA93E-35B7-48DB-9FD5-6DCA9EBFB46E}" type="pres">
      <dgm:prSet presAssocID="{0B9DFB84-C484-4C7C-828D-9BB0894EB588}" presName="node" presStyleLbl="node1" presStyleIdx="4" presStyleCnt="7">
        <dgm:presLayoutVars>
          <dgm:bulletEnabled val="1"/>
        </dgm:presLayoutVars>
      </dgm:prSet>
      <dgm:spPr/>
    </dgm:pt>
    <dgm:pt modelId="{AC343F3C-7394-4DCC-A243-16934A6F4AD9}" type="pres">
      <dgm:prSet presAssocID="{0B9DFB84-C484-4C7C-828D-9BB0894EB588}" presName="dummy" presStyleCnt="0"/>
      <dgm:spPr/>
    </dgm:pt>
    <dgm:pt modelId="{D707D5B2-BFF4-4CAB-80BE-E157184915E8}" type="pres">
      <dgm:prSet presAssocID="{50024C56-82AF-449C-A4B7-392E68E9C04B}" presName="sibTrans" presStyleLbl="sibTrans2D1" presStyleIdx="4" presStyleCnt="7"/>
      <dgm:spPr/>
    </dgm:pt>
    <dgm:pt modelId="{2A23BD22-8BB4-4C77-B9CE-ECEDB91956EB}" type="pres">
      <dgm:prSet presAssocID="{7DCEE537-0114-42FB-85F9-8B83521FAC4A}" presName="node" presStyleLbl="node1" presStyleIdx="5" presStyleCnt="7">
        <dgm:presLayoutVars>
          <dgm:bulletEnabled val="1"/>
        </dgm:presLayoutVars>
      </dgm:prSet>
      <dgm:spPr/>
    </dgm:pt>
    <dgm:pt modelId="{37A96034-F285-4D23-9187-6FA81D385571}" type="pres">
      <dgm:prSet presAssocID="{7DCEE537-0114-42FB-85F9-8B83521FAC4A}" presName="dummy" presStyleCnt="0"/>
      <dgm:spPr/>
    </dgm:pt>
    <dgm:pt modelId="{098F4CEE-4EFB-4DA3-A8BA-0B3CDCCCEB9C}" type="pres">
      <dgm:prSet presAssocID="{D95F094E-FEA8-47D0-8332-A0D9B9EBC20B}" presName="sibTrans" presStyleLbl="sibTrans2D1" presStyleIdx="5" presStyleCnt="7"/>
      <dgm:spPr/>
    </dgm:pt>
    <dgm:pt modelId="{BF14948F-4552-4B17-BB91-EFD88E0AA26B}" type="pres">
      <dgm:prSet presAssocID="{B7E93479-94BC-4FDF-A1B9-7D7544FDDE61}" presName="node" presStyleLbl="node1" presStyleIdx="6" presStyleCnt="7">
        <dgm:presLayoutVars>
          <dgm:bulletEnabled val="1"/>
        </dgm:presLayoutVars>
      </dgm:prSet>
      <dgm:spPr/>
    </dgm:pt>
    <dgm:pt modelId="{C8E0024E-21DB-4981-BDF4-0D01B83B86B7}" type="pres">
      <dgm:prSet presAssocID="{B7E93479-94BC-4FDF-A1B9-7D7544FDDE61}" presName="dummy" presStyleCnt="0"/>
      <dgm:spPr/>
    </dgm:pt>
    <dgm:pt modelId="{01499276-8DA9-405D-8731-B4B5FA8BBB44}" type="pres">
      <dgm:prSet presAssocID="{6C9D1AD3-2983-4080-8935-9B537F2CABA0}" presName="sibTrans" presStyleLbl="sibTrans2D1" presStyleIdx="6" presStyleCnt="7"/>
      <dgm:spPr/>
    </dgm:pt>
  </dgm:ptLst>
  <dgm:cxnLst>
    <dgm:cxn modelId="{2B519502-9C41-4831-8531-D0DEE22AF0D1}" type="presOf" srcId="{E04F532E-90E5-4223-8D58-45156488CD4E}" destId="{A217857D-EEF7-4BA1-A385-455AFEAFE818}" srcOrd="0" destOrd="0" presId="urn:microsoft.com/office/officeart/2005/8/layout/radial6"/>
    <dgm:cxn modelId="{E6614203-7205-452D-90F7-AE4FA85B064E}" srcId="{9DF31B37-A11D-4280-9CF1-558D0D521429}" destId="{4B62BD8D-491B-4287-BA0B-DF8FB09B62AA}" srcOrd="0" destOrd="0" parTransId="{2D96F11D-6974-4DBC-B2A8-57181F9900E9}" sibTransId="{0C2D558E-03B5-4EA9-85EB-EBB923707CDC}"/>
    <dgm:cxn modelId="{24FA9B0C-BFF3-467F-9D8E-ABA3B59C0100}" srcId="{9DF31B37-A11D-4280-9CF1-558D0D521429}" destId="{7DCEE537-0114-42FB-85F9-8B83521FAC4A}" srcOrd="5" destOrd="0" parTransId="{22BDC6F3-1FD1-4811-9BCD-66EAD0EF662D}" sibTransId="{D95F094E-FEA8-47D0-8332-A0D9B9EBC20B}"/>
    <dgm:cxn modelId="{369BB626-1CA7-4373-9D12-9E41802082DE}" type="presOf" srcId="{3ADA7433-0CBF-4B22-9408-A2F41D5AEA3E}" destId="{4DC5A805-A8F7-4792-AC87-C20EEF35618A}" srcOrd="0" destOrd="0" presId="urn:microsoft.com/office/officeart/2005/8/layout/radial6"/>
    <dgm:cxn modelId="{B3616A2F-C99A-44DD-8671-C325AE36ED25}" type="presOf" srcId="{6C9D1AD3-2983-4080-8935-9B537F2CABA0}" destId="{01499276-8DA9-405D-8731-B4B5FA8BBB44}" srcOrd="0" destOrd="0" presId="urn:microsoft.com/office/officeart/2005/8/layout/radial6"/>
    <dgm:cxn modelId="{C6458730-C64C-46EB-BF66-CDD4FB453BBE}" type="presOf" srcId="{0C2D558E-03B5-4EA9-85EB-EBB923707CDC}" destId="{1EC3A9D8-ABE2-49AF-9210-DF6BD2295ECF}" srcOrd="0" destOrd="0" presId="urn:microsoft.com/office/officeart/2005/8/layout/radial6"/>
    <dgm:cxn modelId="{B0BA9030-DCF0-4D25-93C5-EC3E08226F7F}" srcId="{0768DEAD-664F-4322-BE72-C10796F5C48C}" destId="{9DF31B37-A11D-4280-9CF1-558D0D521429}" srcOrd="0" destOrd="0" parTransId="{BFE0D424-4DC9-4A42-AD3A-6AF1781BC66D}" sibTransId="{8A2DCE14-6C64-4914-8882-261DE984CDCB}"/>
    <dgm:cxn modelId="{DFC5D53C-38FA-443B-9545-E24D2A2AF7E6}" type="presOf" srcId="{9DF31B37-A11D-4280-9CF1-558D0D521429}" destId="{226AC53C-CE14-4ACE-83D6-EF7AAF85DEA4}" srcOrd="0" destOrd="0" presId="urn:microsoft.com/office/officeart/2005/8/layout/radial6"/>
    <dgm:cxn modelId="{1DCCC25F-4B74-41DD-B15A-C197590558A9}" srcId="{9DF31B37-A11D-4280-9CF1-558D0D521429}" destId="{3ADA7433-0CBF-4B22-9408-A2F41D5AEA3E}" srcOrd="1" destOrd="0" parTransId="{33CC57A2-8249-45BE-B89C-A71D5063EB56}" sibTransId="{3F1CF5FE-16B0-4B4E-AC29-59AAFCC33779}"/>
    <dgm:cxn modelId="{3A81BF52-70DD-47A8-B8E5-9581E26EDE62}" srcId="{9DF31B37-A11D-4280-9CF1-558D0D521429}" destId="{B7E93479-94BC-4FDF-A1B9-7D7544FDDE61}" srcOrd="6" destOrd="0" parTransId="{AA8321B7-9BF0-47D6-984F-95C870606A21}" sibTransId="{6C9D1AD3-2983-4080-8935-9B537F2CABA0}"/>
    <dgm:cxn modelId="{26EFD352-C214-4769-A23F-FC40CDEFD45A}" type="presOf" srcId="{7DCEE537-0114-42FB-85F9-8B83521FAC4A}" destId="{2A23BD22-8BB4-4C77-B9CE-ECEDB91956EB}" srcOrd="0" destOrd="0" presId="urn:microsoft.com/office/officeart/2005/8/layout/radial6"/>
    <dgm:cxn modelId="{20311575-D686-4846-B8BB-C6EF4732A9D9}" type="presOf" srcId="{50024C56-82AF-449C-A4B7-392E68E9C04B}" destId="{D707D5B2-BFF4-4CAB-80BE-E157184915E8}" srcOrd="0" destOrd="0" presId="urn:microsoft.com/office/officeart/2005/8/layout/radial6"/>
    <dgm:cxn modelId="{306C9C82-0B52-4AA1-9883-8EF8D5E91C43}" type="presOf" srcId="{B7E93479-94BC-4FDF-A1B9-7D7544FDDE61}" destId="{BF14948F-4552-4B17-BB91-EFD88E0AA26B}" srcOrd="0" destOrd="0" presId="urn:microsoft.com/office/officeart/2005/8/layout/radial6"/>
    <dgm:cxn modelId="{730D8F91-D07B-47DD-8086-19BD10DB6293}" type="presOf" srcId="{0B9DFB84-C484-4C7C-828D-9BB0894EB588}" destId="{B2FFA93E-35B7-48DB-9FD5-6DCA9EBFB46E}" srcOrd="0" destOrd="0" presId="urn:microsoft.com/office/officeart/2005/8/layout/radial6"/>
    <dgm:cxn modelId="{AF35479E-6D6A-4F98-B48C-B6C7952EA1CB}" type="presOf" srcId="{BD083F22-D07C-409C-A00E-2C2811E33055}" destId="{714E7489-D5EA-4493-AFD8-1494D9B6149E}" srcOrd="0" destOrd="0" presId="urn:microsoft.com/office/officeart/2005/8/layout/radial6"/>
    <dgm:cxn modelId="{5DCAF9A4-9131-4A75-9EEE-2CFD12E42AE9}" type="presOf" srcId="{0768DEAD-664F-4322-BE72-C10796F5C48C}" destId="{BF1E7593-175C-402A-9927-9068D509D564}" srcOrd="0" destOrd="0" presId="urn:microsoft.com/office/officeart/2005/8/layout/radial6"/>
    <dgm:cxn modelId="{37996FAE-5F93-4FD7-9BA2-724AA0678A74}" srcId="{9DF31B37-A11D-4280-9CF1-558D0D521429}" destId="{0B9DFB84-C484-4C7C-828D-9BB0894EB588}" srcOrd="4" destOrd="0" parTransId="{285D92E1-C91F-48E3-92C7-9802CFD20AB4}" sibTransId="{50024C56-82AF-449C-A4B7-392E68E9C04B}"/>
    <dgm:cxn modelId="{9D839DBD-23C0-4553-9C25-D48F68B1461A}" type="presOf" srcId="{452B922F-8404-47FB-B3C3-7F0022B533DB}" destId="{C8C3C087-F536-40BC-95CC-CB2AFEC2C474}" srcOrd="0" destOrd="0" presId="urn:microsoft.com/office/officeart/2005/8/layout/radial6"/>
    <dgm:cxn modelId="{E7B857CF-0966-49B6-AED5-A6A35CD60661}" type="presOf" srcId="{D95F094E-FEA8-47D0-8332-A0D9B9EBC20B}" destId="{098F4CEE-4EFB-4DA3-A8BA-0B3CDCCCEB9C}" srcOrd="0" destOrd="0" presId="urn:microsoft.com/office/officeart/2005/8/layout/radial6"/>
    <dgm:cxn modelId="{9106EDD8-74A6-4913-A687-9D9CAD953590}" srcId="{9DF31B37-A11D-4280-9CF1-558D0D521429}" destId="{BD083F22-D07C-409C-A00E-2C2811E33055}" srcOrd="3" destOrd="0" parTransId="{E93B3BE2-12F1-404A-B0AE-D528CC7E51DD}" sibTransId="{0B7A37EA-DA5F-4AF1-BE2F-A1E69C51A68E}"/>
    <dgm:cxn modelId="{15638FDB-A0D1-4626-A2B2-93D065AEFBD5}" srcId="{9DF31B37-A11D-4280-9CF1-558D0D521429}" destId="{E04F532E-90E5-4223-8D58-45156488CD4E}" srcOrd="2" destOrd="0" parTransId="{B09A4F67-2A39-49C0-BFCE-651A3F903217}" sibTransId="{452B922F-8404-47FB-B3C3-7F0022B533DB}"/>
    <dgm:cxn modelId="{2839C0EF-D75B-43B5-B90C-B82727B60701}" type="presOf" srcId="{3F1CF5FE-16B0-4B4E-AC29-59AAFCC33779}" destId="{156D1B7C-4E09-4257-9E44-A188AC305E97}" srcOrd="0" destOrd="0" presId="urn:microsoft.com/office/officeart/2005/8/layout/radial6"/>
    <dgm:cxn modelId="{5B1474F5-6CD5-44B5-BBB8-B89B8708802D}" type="presOf" srcId="{4B62BD8D-491B-4287-BA0B-DF8FB09B62AA}" destId="{DF30D5D8-FCEA-41A9-B276-90C56950A2E2}" srcOrd="0" destOrd="0" presId="urn:microsoft.com/office/officeart/2005/8/layout/radial6"/>
    <dgm:cxn modelId="{B66A4AFA-DFD8-42E4-A3A0-31097C961C31}" type="presOf" srcId="{0B7A37EA-DA5F-4AF1-BE2F-A1E69C51A68E}" destId="{BB60A293-C989-43BF-A646-962C9CD23CEF}" srcOrd="0" destOrd="0" presId="urn:microsoft.com/office/officeart/2005/8/layout/radial6"/>
    <dgm:cxn modelId="{1C037273-CE79-434E-B454-1B9CA4CCD185}" type="presParOf" srcId="{BF1E7593-175C-402A-9927-9068D509D564}" destId="{226AC53C-CE14-4ACE-83D6-EF7AAF85DEA4}" srcOrd="0" destOrd="0" presId="urn:microsoft.com/office/officeart/2005/8/layout/radial6"/>
    <dgm:cxn modelId="{38C17051-E909-4CAB-8A44-A1ED4F63F4B4}" type="presParOf" srcId="{BF1E7593-175C-402A-9927-9068D509D564}" destId="{DF30D5D8-FCEA-41A9-B276-90C56950A2E2}" srcOrd="1" destOrd="0" presId="urn:microsoft.com/office/officeart/2005/8/layout/radial6"/>
    <dgm:cxn modelId="{4B61BF9D-B244-4EC3-8F90-3967307D75F3}" type="presParOf" srcId="{BF1E7593-175C-402A-9927-9068D509D564}" destId="{071B10AA-C4CD-4B2F-AD20-866B8B9CD013}" srcOrd="2" destOrd="0" presId="urn:microsoft.com/office/officeart/2005/8/layout/radial6"/>
    <dgm:cxn modelId="{27E35FF4-2310-4935-A8DA-D3333EDC4593}" type="presParOf" srcId="{BF1E7593-175C-402A-9927-9068D509D564}" destId="{1EC3A9D8-ABE2-49AF-9210-DF6BD2295ECF}" srcOrd="3" destOrd="0" presId="urn:microsoft.com/office/officeart/2005/8/layout/radial6"/>
    <dgm:cxn modelId="{B4E177AB-0D9A-4097-BA0C-BE10D37852D4}" type="presParOf" srcId="{BF1E7593-175C-402A-9927-9068D509D564}" destId="{4DC5A805-A8F7-4792-AC87-C20EEF35618A}" srcOrd="4" destOrd="0" presId="urn:microsoft.com/office/officeart/2005/8/layout/radial6"/>
    <dgm:cxn modelId="{7A8333E0-0F8F-4C56-9489-DB1D01E8959C}" type="presParOf" srcId="{BF1E7593-175C-402A-9927-9068D509D564}" destId="{5673C0D2-6A82-4151-912A-EB8B364DC374}" srcOrd="5" destOrd="0" presId="urn:microsoft.com/office/officeart/2005/8/layout/radial6"/>
    <dgm:cxn modelId="{EF054F88-DA19-48BA-88FC-E1E59B3F96D4}" type="presParOf" srcId="{BF1E7593-175C-402A-9927-9068D509D564}" destId="{156D1B7C-4E09-4257-9E44-A188AC305E97}" srcOrd="6" destOrd="0" presId="urn:microsoft.com/office/officeart/2005/8/layout/radial6"/>
    <dgm:cxn modelId="{F60FA4CA-49CB-4519-AFB0-3109484683A4}" type="presParOf" srcId="{BF1E7593-175C-402A-9927-9068D509D564}" destId="{A217857D-EEF7-4BA1-A385-455AFEAFE818}" srcOrd="7" destOrd="0" presId="urn:microsoft.com/office/officeart/2005/8/layout/radial6"/>
    <dgm:cxn modelId="{BDBCB7E8-AAC1-4A11-8F3F-186DEC4D4870}" type="presParOf" srcId="{BF1E7593-175C-402A-9927-9068D509D564}" destId="{3618B5E5-B8C2-44E3-9D01-4A8C28875A57}" srcOrd="8" destOrd="0" presId="urn:microsoft.com/office/officeart/2005/8/layout/radial6"/>
    <dgm:cxn modelId="{A412D447-B35B-4D77-B33F-9D35E4D2AA86}" type="presParOf" srcId="{BF1E7593-175C-402A-9927-9068D509D564}" destId="{C8C3C087-F536-40BC-95CC-CB2AFEC2C474}" srcOrd="9" destOrd="0" presId="urn:microsoft.com/office/officeart/2005/8/layout/radial6"/>
    <dgm:cxn modelId="{B819020E-56DD-4399-A3C4-35D567F94262}" type="presParOf" srcId="{BF1E7593-175C-402A-9927-9068D509D564}" destId="{714E7489-D5EA-4493-AFD8-1494D9B6149E}" srcOrd="10" destOrd="0" presId="urn:microsoft.com/office/officeart/2005/8/layout/radial6"/>
    <dgm:cxn modelId="{70AD6EB5-BB83-4EC8-800A-26D66EFD48EF}" type="presParOf" srcId="{BF1E7593-175C-402A-9927-9068D509D564}" destId="{6C9AF2C2-0C5F-4034-A351-12D9D4E62EF2}" srcOrd="11" destOrd="0" presId="urn:microsoft.com/office/officeart/2005/8/layout/radial6"/>
    <dgm:cxn modelId="{875520C2-4824-4474-AA91-1710CB0FA517}" type="presParOf" srcId="{BF1E7593-175C-402A-9927-9068D509D564}" destId="{BB60A293-C989-43BF-A646-962C9CD23CEF}" srcOrd="12" destOrd="0" presId="urn:microsoft.com/office/officeart/2005/8/layout/radial6"/>
    <dgm:cxn modelId="{2D21EE7D-98E9-443E-9CB9-58031068F35D}" type="presParOf" srcId="{BF1E7593-175C-402A-9927-9068D509D564}" destId="{B2FFA93E-35B7-48DB-9FD5-6DCA9EBFB46E}" srcOrd="13" destOrd="0" presId="urn:microsoft.com/office/officeart/2005/8/layout/radial6"/>
    <dgm:cxn modelId="{8D5B9F9A-6FDD-4B28-9D48-64A50B85A32F}" type="presParOf" srcId="{BF1E7593-175C-402A-9927-9068D509D564}" destId="{AC343F3C-7394-4DCC-A243-16934A6F4AD9}" srcOrd="14" destOrd="0" presId="urn:microsoft.com/office/officeart/2005/8/layout/radial6"/>
    <dgm:cxn modelId="{F5C3E6BC-FD8E-407B-9975-EB8E221C7F57}" type="presParOf" srcId="{BF1E7593-175C-402A-9927-9068D509D564}" destId="{D707D5B2-BFF4-4CAB-80BE-E157184915E8}" srcOrd="15" destOrd="0" presId="urn:microsoft.com/office/officeart/2005/8/layout/radial6"/>
    <dgm:cxn modelId="{0D63B44D-3E8E-4FB4-9D2F-B0DE944FDFC5}" type="presParOf" srcId="{BF1E7593-175C-402A-9927-9068D509D564}" destId="{2A23BD22-8BB4-4C77-B9CE-ECEDB91956EB}" srcOrd="16" destOrd="0" presId="urn:microsoft.com/office/officeart/2005/8/layout/radial6"/>
    <dgm:cxn modelId="{D5258E84-B693-48B4-B9BB-DB0DA80C9832}" type="presParOf" srcId="{BF1E7593-175C-402A-9927-9068D509D564}" destId="{37A96034-F285-4D23-9187-6FA81D385571}" srcOrd="17" destOrd="0" presId="urn:microsoft.com/office/officeart/2005/8/layout/radial6"/>
    <dgm:cxn modelId="{FB05AF12-3D11-4334-8C03-ECB5F1492FC6}" type="presParOf" srcId="{BF1E7593-175C-402A-9927-9068D509D564}" destId="{098F4CEE-4EFB-4DA3-A8BA-0B3CDCCCEB9C}" srcOrd="18" destOrd="0" presId="urn:microsoft.com/office/officeart/2005/8/layout/radial6"/>
    <dgm:cxn modelId="{AE505717-C1B7-4306-A681-141B08245BC0}" type="presParOf" srcId="{BF1E7593-175C-402A-9927-9068D509D564}" destId="{BF14948F-4552-4B17-BB91-EFD88E0AA26B}" srcOrd="19" destOrd="0" presId="urn:microsoft.com/office/officeart/2005/8/layout/radial6"/>
    <dgm:cxn modelId="{EACB3A13-4F4F-4598-8765-C09217B5EF23}" type="presParOf" srcId="{BF1E7593-175C-402A-9927-9068D509D564}" destId="{C8E0024E-21DB-4981-BDF4-0D01B83B86B7}" srcOrd="20" destOrd="0" presId="urn:microsoft.com/office/officeart/2005/8/layout/radial6"/>
    <dgm:cxn modelId="{453AC79B-1441-49E0-97B0-98BD949F7F33}" type="presParOf" srcId="{BF1E7593-175C-402A-9927-9068D509D564}" destId="{01499276-8DA9-405D-8731-B4B5FA8BBB44}"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A261D7-9490-42BB-85F1-0DA4151F77D2}">
      <dsp:nvSpPr>
        <dsp:cNvPr id="0" name=""/>
        <dsp:cNvSpPr/>
      </dsp:nvSpPr>
      <dsp:spPr>
        <a:xfrm>
          <a:off x="0" y="0"/>
          <a:ext cx="4307840" cy="877665"/>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Step 1 – One word – research area</a:t>
          </a:r>
        </a:p>
      </dsp:txBody>
      <dsp:txXfrm>
        <a:off x="25706" y="25706"/>
        <a:ext cx="3286607" cy="826253"/>
      </dsp:txXfrm>
    </dsp:sp>
    <dsp:sp modelId="{1B8A762A-9591-4BE4-B860-2DAC31ED9AC7}">
      <dsp:nvSpPr>
        <dsp:cNvPr id="0" name=""/>
        <dsp:cNvSpPr/>
      </dsp:nvSpPr>
      <dsp:spPr>
        <a:xfrm>
          <a:off x="360781" y="1037240"/>
          <a:ext cx="4307840" cy="877665"/>
        </a:xfrm>
        <a:prstGeom prst="roundRect">
          <a:avLst>
            <a:gd name="adj" fmla="val 10000"/>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2 -  Add other words to clarify the focus of your research</a:t>
          </a:r>
        </a:p>
      </dsp:txBody>
      <dsp:txXfrm>
        <a:off x="386487" y="1062946"/>
        <a:ext cx="3325163" cy="826253"/>
      </dsp:txXfrm>
    </dsp:sp>
    <dsp:sp modelId="{FDD629D0-B377-4C98-B733-320216C97EAC}">
      <dsp:nvSpPr>
        <dsp:cNvPr id="0" name=""/>
        <dsp:cNvSpPr/>
      </dsp:nvSpPr>
      <dsp:spPr>
        <a:xfrm>
          <a:off x="716178" y="2074481"/>
          <a:ext cx="4307840" cy="877665"/>
        </a:xfrm>
        <a:prstGeom prst="roundRect">
          <a:avLst>
            <a:gd name="adj" fmla="val 10000"/>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3 – Connect the words to form a sentence</a:t>
          </a:r>
        </a:p>
      </dsp:txBody>
      <dsp:txXfrm>
        <a:off x="741884" y="2100187"/>
        <a:ext cx="3330548" cy="826253"/>
      </dsp:txXfrm>
    </dsp:sp>
    <dsp:sp modelId="{32026037-A652-4AD0-8005-A73E81C18106}">
      <dsp:nvSpPr>
        <dsp:cNvPr id="0" name=""/>
        <dsp:cNvSpPr/>
      </dsp:nvSpPr>
      <dsp:spPr>
        <a:xfrm>
          <a:off x="1076960" y="3111722"/>
          <a:ext cx="4307840" cy="877665"/>
        </a:xfrm>
        <a:prstGeom prst="roundRect">
          <a:avLst>
            <a:gd name="adj" fmla="val 10000"/>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4 – Convert this sentence into a formal research statement</a:t>
          </a:r>
        </a:p>
      </dsp:txBody>
      <dsp:txXfrm>
        <a:off x="1102666" y="3137428"/>
        <a:ext cx="3325163" cy="826253"/>
      </dsp:txXfrm>
    </dsp:sp>
    <dsp:sp modelId="{EC11C66E-AF67-460F-9E54-F3B4C29F57BA}">
      <dsp:nvSpPr>
        <dsp:cNvPr id="0" name=""/>
        <dsp:cNvSpPr/>
      </dsp:nvSpPr>
      <dsp:spPr>
        <a:xfrm>
          <a:off x="3737357" y="672211"/>
          <a:ext cx="570482" cy="570482"/>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3865715" y="672211"/>
        <a:ext cx="313766" cy="429288"/>
      </dsp:txXfrm>
    </dsp:sp>
    <dsp:sp modelId="{C9176B66-6D48-4156-A03B-B12F4A378AD6}">
      <dsp:nvSpPr>
        <dsp:cNvPr id="0" name=""/>
        <dsp:cNvSpPr/>
      </dsp:nvSpPr>
      <dsp:spPr>
        <a:xfrm>
          <a:off x="4098139" y="1709452"/>
          <a:ext cx="570482" cy="570482"/>
        </a:xfrm>
        <a:prstGeom prst="downArrow">
          <a:avLst>
            <a:gd name="adj1" fmla="val 55000"/>
            <a:gd name="adj2" fmla="val 45000"/>
          </a:avLst>
        </a:prstGeom>
        <a:solidFill>
          <a:schemeClr val="accent3">
            <a:tint val="40000"/>
            <a:alpha val="90000"/>
            <a:hueOff val="5358427"/>
            <a:satOff val="-6896"/>
            <a:lumOff val="-537"/>
            <a:alphaOff val="0"/>
          </a:schemeClr>
        </a:solidFill>
        <a:ln w="9525" cap="flat" cmpd="sng" algn="ctr">
          <a:solidFill>
            <a:schemeClr val="accent3">
              <a:tint val="40000"/>
              <a:alpha val="90000"/>
              <a:hueOff val="5358427"/>
              <a:satOff val="-6896"/>
              <a:lumOff val="-537"/>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4226497" y="1709452"/>
        <a:ext cx="313766" cy="429288"/>
      </dsp:txXfrm>
    </dsp:sp>
    <dsp:sp modelId="{8FE4085E-863E-425F-97B9-573370424E3B}">
      <dsp:nvSpPr>
        <dsp:cNvPr id="0" name=""/>
        <dsp:cNvSpPr/>
      </dsp:nvSpPr>
      <dsp:spPr>
        <a:xfrm>
          <a:off x="4453535" y="2746693"/>
          <a:ext cx="570482" cy="570482"/>
        </a:xfrm>
        <a:prstGeom prst="downArrow">
          <a:avLst>
            <a:gd name="adj1" fmla="val 55000"/>
            <a:gd name="adj2" fmla="val 45000"/>
          </a:avLst>
        </a:prstGeom>
        <a:solidFill>
          <a:schemeClr val="accent3">
            <a:tint val="40000"/>
            <a:alpha val="90000"/>
            <a:hueOff val="10716854"/>
            <a:satOff val="-13793"/>
            <a:lumOff val="-1075"/>
            <a:alphaOff val="0"/>
          </a:schemeClr>
        </a:solidFill>
        <a:ln w="9525" cap="flat" cmpd="sng" algn="ctr">
          <a:solidFill>
            <a:schemeClr val="accent3">
              <a:tint val="40000"/>
              <a:alpha val="90000"/>
              <a:hueOff val="10716854"/>
              <a:satOff val="-13793"/>
              <a:lumOff val="-1075"/>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4581893" y="2746693"/>
        <a:ext cx="313766" cy="4292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99276-8DA9-405D-8731-B4B5FA8BBB44}">
      <dsp:nvSpPr>
        <dsp:cNvPr id="0" name=""/>
        <dsp:cNvSpPr/>
      </dsp:nvSpPr>
      <dsp:spPr>
        <a:xfrm>
          <a:off x="1034359" y="417154"/>
          <a:ext cx="3316081" cy="3316081"/>
        </a:xfrm>
        <a:prstGeom prst="blockArc">
          <a:avLst>
            <a:gd name="adj1" fmla="val 13114286"/>
            <a:gd name="adj2" fmla="val 16200000"/>
            <a:gd name="adj3" fmla="val 3892"/>
          </a:avLst>
        </a:prstGeom>
        <a:solidFill>
          <a:schemeClr val="accent3">
            <a:hueOff val="11250264"/>
            <a:satOff val="-16880"/>
            <a:lumOff val="-274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098F4CEE-4EFB-4DA3-A8BA-0B3CDCCCEB9C}">
      <dsp:nvSpPr>
        <dsp:cNvPr id="0" name=""/>
        <dsp:cNvSpPr/>
      </dsp:nvSpPr>
      <dsp:spPr>
        <a:xfrm>
          <a:off x="1034359" y="417154"/>
          <a:ext cx="3316081" cy="3316081"/>
        </a:xfrm>
        <a:prstGeom prst="blockArc">
          <a:avLst>
            <a:gd name="adj1" fmla="val 10028571"/>
            <a:gd name="adj2" fmla="val 13114286"/>
            <a:gd name="adj3" fmla="val 3892"/>
          </a:avLst>
        </a:prstGeom>
        <a:solidFill>
          <a:schemeClr val="accent3">
            <a:hueOff val="9375220"/>
            <a:satOff val="-14067"/>
            <a:lumOff val="-228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D707D5B2-BFF4-4CAB-80BE-E157184915E8}">
      <dsp:nvSpPr>
        <dsp:cNvPr id="0" name=""/>
        <dsp:cNvSpPr/>
      </dsp:nvSpPr>
      <dsp:spPr>
        <a:xfrm>
          <a:off x="1034359" y="417154"/>
          <a:ext cx="3316081" cy="3316081"/>
        </a:xfrm>
        <a:prstGeom prst="blockArc">
          <a:avLst>
            <a:gd name="adj1" fmla="val 6942857"/>
            <a:gd name="adj2" fmla="val 10028571"/>
            <a:gd name="adj3" fmla="val 3892"/>
          </a:avLst>
        </a:prstGeom>
        <a:solidFill>
          <a:schemeClr val="accent3">
            <a:hueOff val="7500176"/>
            <a:satOff val="-11253"/>
            <a:lumOff val="-183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BB60A293-C989-43BF-A646-962C9CD23CEF}">
      <dsp:nvSpPr>
        <dsp:cNvPr id="0" name=""/>
        <dsp:cNvSpPr/>
      </dsp:nvSpPr>
      <dsp:spPr>
        <a:xfrm>
          <a:off x="1034359" y="417154"/>
          <a:ext cx="3316081" cy="3316081"/>
        </a:xfrm>
        <a:prstGeom prst="blockArc">
          <a:avLst>
            <a:gd name="adj1" fmla="val 3857143"/>
            <a:gd name="adj2" fmla="val 6942857"/>
            <a:gd name="adj3" fmla="val 3892"/>
          </a:avLst>
        </a:prstGeom>
        <a:solidFill>
          <a:schemeClr val="accent3">
            <a:hueOff val="5625132"/>
            <a:satOff val="-8440"/>
            <a:lumOff val="-1373"/>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C8C3C087-F536-40BC-95CC-CB2AFEC2C474}">
      <dsp:nvSpPr>
        <dsp:cNvPr id="0" name=""/>
        <dsp:cNvSpPr/>
      </dsp:nvSpPr>
      <dsp:spPr>
        <a:xfrm>
          <a:off x="1034359" y="417154"/>
          <a:ext cx="3316081" cy="3316081"/>
        </a:xfrm>
        <a:prstGeom prst="blockArc">
          <a:avLst>
            <a:gd name="adj1" fmla="val 771429"/>
            <a:gd name="adj2" fmla="val 3857143"/>
            <a:gd name="adj3" fmla="val 3892"/>
          </a:avLst>
        </a:prstGeom>
        <a:solidFill>
          <a:schemeClr val="accent3">
            <a:hueOff val="3750088"/>
            <a:satOff val="-5627"/>
            <a:lumOff val="-91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56D1B7C-4E09-4257-9E44-A188AC305E97}">
      <dsp:nvSpPr>
        <dsp:cNvPr id="0" name=""/>
        <dsp:cNvSpPr/>
      </dsp:nvSpPr>
      <dsp:spPr>
        <a:xfrm>
          <a:off x="1034359" y="417154"/>
          <a:ext cx="3316081" cy="3316081"/>
        </a:xfrm>
        <a:prstGeom prst="blockArc">
          <a:avLst>
            <a:gd name="adj1" fmla="val 19285714"/>
            <a:gd name="adj2" fmla="val 771429"/>
            <a:gd name="adj3" fmla="val 3892"/>
          </a:avLst>
        </a:prstGeom>
        <a:solidFill>
          <a:schemeClr val="accent3">
            <a:hueOff val="1875044"/>
            <a:satOff val="-2813"/>
            <a:lumOff val="-45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EC3A9D8-ABE2-49AF-9210-DF6BD2295ECF}">
      <dsp:nvSpPr>
        <dsp:cNvPr id="0" name=""/>
        <dsp:cNvSpPr/>
      </dsp:nvSpPr>
      <dsp:spPr>
        <a:xfrm>
          <a:off x="1034359" y="417154"/>
          <a:ext cx="3316081" cy="3316081"/>
        </a:xfrm>
        <a:prstGeom prst="blockArc">
          <a:avLst>
            <a:gd name="adj1" fmla="val 16200000"/>
            <a:gd name="adj2" fmla="val 19285714"/>
            <a:gd name="adj3" fmla="val 3892"/>
          </a:avLst>
        </a:prstGeom>
        <a:solidFill>
          <a:schemeClr val="accent3">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226AC53C-CE14-4ACE-83D6-EF7AAF85DEA4}">
      <dsp:nvSpPr>
        <dsp:cNvPr id="0" name=""/>
        <dsp:cNvSpPr/>
      </dsp:nvSpPr>
      <dsp:spPr>
        <a:xfrm>
          <a:off x="2052166" y="1434961"/>
          <a:ext cx="1280467" cy="1280467"/>
        </a:xfrm>
        <a:prstGeom prst="ellipse">
          <a:avLst/>
        </a:prstGeom>
        <a:solidFill>
          <a:schemeClr val="accent2">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b="1" kern="1200" dirty="0"/>
            <a:t>Key words</a:t>
          </a:r>
        </a:p>
      </dsp:txBody>
      <dsp:txXfrm>
        <a:off x="2239686" y="1622481"/>
        <a:ext cx="905427" cy="905427"/>
      </dsp:txXfrm>
    </dsp:sp>
    <dsp:sp modelId="{DF30D5D8-FCEA-41A9-B276-90C56950A2E2}">
      <dsp:nvSpPr>
        <dsp:cNvPr id="0" name=""/>
        <dsp:cNvSpPr/>
      </dsp:nvSpPr>
      <dsp:spPr>
        <a:xfrm>
          <a:off x="2244236" y="1258"/>
          <a:ext cx="896327" cy="896327"/>
        </a:xfrm>
        <a:prstGeom prst="ellipse">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Identify</a:t>
          </a:r>
        </a:p>
      </dsp:txBody>
      <dsp:txXfrm>
        <a:off x="2375500" y="132522"/>
        <a:ext cx="633799" cy="633799"/>
      </dsp:txXfrm>
    </dsp:sp>
    <dsp:sp modelId="{4DC5A805-A8F7-4792-AC87-C20EEF35618A}">
      <dsp:nvSpPr>
        <dsp:cNvPr id="0" name=""/>
        <dsp:cNvSpPr/>
      </dsp:nvSpPr>
      <dsp:spPr>
        <a:xfrm>
          <a:off x="3515316" y="613378"/>
          <a:ext cx="896327" cy="896327"/>
        </a:xfrm>
        <a:prstGeom prst="ellipse">
          <a:avLst/>
        </a:prstGeom>
        <a:solidFill>
          <a:schemeClr val="accent3">
            <a:hueOff val="1875044"/>
            <a:satOff val="-2813"/>
            <a:lumOff val="-45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Assess</a:t>
          </a:r>
        </a:p>
      </dsp:txBody>
      <dsp:txXfrm>
        <a:off x="3646580" y="744642"/>
        <a:ext cx="633799" cy="633799"/>
      </dsp:txXfrm>
    </dsp:sp>
    <dsp:sp modelId="{A217857D-EEF7-4BA1-A385-455AFEAFE818}">
      <dsp:nvSpPr>
        <dsp:cNvPr id="0" name=""/>
        <dsp:cNvSpPr/>
      </dsp:nvSpPr>
      <dsp:spPr>
        <a:xfrm>
          <a:off x="3829247" y="1988799"/>
          <a:ext cx="896327" cy="896327"/>
        </a:xfrm>
        <a:prstGeom prst="ellipse">
          <a:avLst/>
        </a:prstGeom>
        <a:solidFill>
          <a:schemeClr val="accent3">
            <a:hueOff val="3750088"/>
            <a:satOff val="-5627"/>
            <a:lumOff val="-91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Evaluate</a:t>
          </a:r>
        </a:p>
      </dsp:txBody>
      <dsp:txXfrm>
        <a:off x="3960511" y="2120063"/>
        <a:ext cx="633799" cy="633799"/>
      </dsp:txXfrm>
    </dsp:sp>
    <dsp:sp modelId="{714E7489-D5EA-4493-AFD8-1494D9B6149E}">
      <dsp:nvSpPr>
        <dsp:cNvPr id="0" name=""/>
        <dsp:cNvSpPr/>
      </dsp:nvSpPr>
      <dsp:spPr>
        <a:xfrm>
          <a:off x="2949632" y="3091802"/>
          <a:ext cx="896327" cy="896327"/>
        </a:xfrm>
        <a:prstGeom prst="ellipse">
          <a:avLst/>
        </a:prstGeom>
        <a:solidFill>
          <a:schemeClr val="accent3">
            <a:hueOff val="5625132"/>
            <a:satOff val="-8440"/>
            <a:lumOff val="-1373"/>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Explore</a:t>
          </a:r>
        </a:p>
      </dsp:txBody>
      <dsp:txXfrm>
        <a:off x="3080896" y="3223066"/>
        <a:ext cx="633799" cy="633799"/>
      </dsp:txXfrm>
    </dsp:sp>
    <dsp:sp modelId="{B2FFA93E-35B7-48DB-9FD5-6DCA9EBFB46E}">
      <dsp:nvSpPr>
        <dsp:cNvPr id="0" name=""/>
        <dsp:cNvSpPr/>
      </dsp:nvSpPr>
      <dsp:spPr>
        <a:xfrm>
          <a:off x="1538839" y="3091802"/>
          <a:ext cx="896327" cy="896327"/>
        </a:xfrm>
        <a:prstGeom prst="ellipse">
          <a:avLst/>
        </a:prstGeom>
        <a:solidFill>
          <a:schemeClr val="accent3">
            <a:hueOff val="7500176"/>
            <a:satOff val="-11253"/>
            <a:lumOff val="-183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Outline</a:t>
          </a:r>
        </a:p>
      </dsp:txBody>
      <dsp:txXfrm>
        <a:off x="1670103" y="3223066"/>
        <a:ext cx="633799" cy="633799"/>
      </dsp:txXfrm>
    </dsp:sp>
    <dsp:sp modelId="{2A23BD22-8BB4-4C77-B9CE-ECEDB91956EB}">
      <dsp:nvSpPr>
        <dsp:cNvPr id="0" name=""/>
        <dsp:cNvSpPr/>
      </dsp:nvSpPr>
      <dsp:spPr>
        <a:xfrm>
          <a:off x="659224" y="1988799"/>
          <a:ext cx="896327" cy="896327"/>
        </a:xfrm>
        <a:prstGeom prst="ellipse">
          <a:avLst/>
        </a:prstGeom>
        <a:solidFill>
          <a:schemeClr val="accent3">
            <a:hueOff val="9375220"/>
            <a:satOff val="-14067"/>
            <a:lumOff val="-228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Discuss</a:t>
          </a:r>
        </a:p>
      </dsp:txBody>
      <dsp:txXfrm>
        <a:off x="790488" y="2120063"/>
        <a:ext cx="633799" cy="633799"/>
      </dsp:txXfrm>
    </dsp:sp>
    <dsp:sp modelId="{BF14948F-4552-4B17-BB91-EFD88E0AA26B}">
      <dsp:nvSpPr>
        <dsp:cNvPr id="0" name=""/>
        <dsp:cNvSpPr/>
      </dsp:nvSpPr>
      <dsp:spPr>
        <a:xfrm>
          <a:off x="973155" y="613378"/>
          <a:ext cx="896327" cy="896327"/>
        </a:xfrm>
        <a:prstGeom prst="ellipse">
          <a:avLst/>
        </a:prstGeom>
        <a:solidFill>
          <a:schemeClr val="accent3">
            <a:hueOff val="11250264"/>
            <a:satOff val="-16880"/>
            <a:lumOff val="-274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Analyse</a:t>
          </a:r>
        </a:p>
      </dsp:txBody>
      <dsp:txXfrm>
        <a:off x="1104419" y="744642"/>
        <a:ext cx="633799" cy="63379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27/10/2022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your own chosen area and break it </a:t>
            </a:r>
          </a:p>
          <a:p>
            <a:r>
              <a:rPr lang="en-GB" dirty="0"/>
              <a:t>Down as illustrated above</a:t>
            </a:r>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32106433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5837159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a:t>
            </a:r>
          </a:p>
          <a:p>
            <a:endParaRPr lang="en-GB" dirty="0"/>
          </a:p>
          <a:p>
            <a:r>
              <a:rPr lang="en-GB" dirty="0"/>
              <a:t>Important to consider the key words that you use as these will influence the depth of study that you propose to carry out.</a:t>
            </a:r>
          </a:p>
          <a:p>
            <a:r>
              <a:rPr lang="en-GB" dirty="0"/>
              <a:t>e.g. Identify, evaluate, explore, formulate</a:t>
            </a:r>
          </a:p>
          <a:p>
            <a:r>
              <a:rPr lang="en-GB" dirty="0"/>
              <a:t> </a:t>
            </a:r>
          </a:p>
          <a:p>
            <a:r>
              <a:rPr lang="en-GB" dirty="0"/>
              <a:t>Which of these words will require more work than others?</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the Aim and Objectives for a dissertation referred to earlier</a:t>
            </a:r>
          </a:p>
          <a:p>
            <a:endParaRPr lang="en-GB" dirty="0"/>
          </a:p>
          <a:p>
            <a:r>
              <a:rPr lang="en-GB" dirty="0"/>
              <a:t>Note the Key words used in the objectives ( highlighted in blue) – how deep do you think the research had to be ?</a:t>
            </a:r>
          </a:p>
          <a:p>
            <a:r>
              <a:rPr lang="en-GB" dirty="0"/>
              <a:t>Ask yourself are they ‘doable’ in the time that you have and the literature that is available to you in your chosen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7858593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345562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27/10/2022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27/10/2022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27/10/2022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27/10/2022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27/10/2022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27/10/2022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27/10/2022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27/10/2022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10" y="4077333"/>
            <a:ext cx="5858184" cy="1763630"/>
          </a:xfrm>
        </p:spPr>
        <p:txBody>
          <a:bodyPr anchor="t">
            <a:normAutofit/>
          </a:bodyPr>
          <a:lstStyle/>
          <a:p>
            <a:r>
              <a:rPr lang="en-US" sz="3600" dirty="0">
                <a:solidFill>
                  <a:schemeClr val="tx2"/>
                </a:solidFill>
                <a:latin typeface="Bahnschrift" panose="020F0502020204030204" pitchFamily="34" charset="0"/>
              </a:rPr>
              <a:t>BMPS6003</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Aims and Objectives</a:t>
            </a:r>
            <a:endParaRPr lang="en-US" sz="2500" dirty="0">
              <a:solidFill>
                <a:schemeClr val="tx2"/>
              </a:solidFill>
            </a:endParaRPr>
          </a:p>
        </p:txBody>
      </p:sp>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3" name="Picture 2" descr="The Visual Rhetoric of Lady Justice: Understanding Jurisprudence Through  'Metonymic Tokens' - Inquiries Journal">
            <a:extLst>
              <a:ext uri="{FF2B5EF4-FFF2-40B4-BE49-F238E27FC236}">
                <a16:creationId xmlns:a16="http://schemas.microsoft.com/office/drawing/2014/main" id="{75B056DD-5BCD-28E3-18C1-81620861E4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0206" y="1194318"/>
            <a:ext cx="2697394" cy="42736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E6B55-7F1E-4EFA-AFDE-1C9577B051A4}"/>
              </a:ext>
            </a:extLst>
          </p:cNvPr>
          <p:cNvSpPr>
            <a:spLocks noGrp="1"/>
          </p:cNvSpPr>
          <p:nvPr>
            <p:ph type="title"/>
          </p:nvPr>
        </p:nvSpPr>
        <p:spPr>
          <a:solidFill>
            <a:schemeClr val="accent3"/>
          </a:solidFill>
        </p:spPr>
        <p:txBody>
          <a:bodyPr/>
          <a:lstStyle/>
          <a:p>
            <a:r>
              <a:rPr lang="en-GB" dirty="0">
                <a:solidFill>
                  <a:schemeClr val="bg1"/>
                </a:solidFill>
              </a:rPr>
              <a:t>Examples…</a:t>
            </a:r>
          </a:p>
        </p:txBody>
      </p:sp>
      <p:sp>
        <p:nvSpPr>
          <p:cNvPr id="4" name="Content Placeholder 3">
            <a:extLst>
              <a:ext uri="{FF2B5EF4-FFF2-40B4-BE49-F238E27FC236}">
                <a16:creationId xmlns:a16="http://schemas.microsoft.com/office/drawing/2014/main" id="{21E2F9B6-7041-4946-972D-6413C6661143}"/>
              </a:ext>
            </a:extLst>
          </p:cNvPr>
          <p:cNvSpPr>
            <a:spLocks noGrp="1"/>
          </p:cNvSpPr>
          <p:nvPr>
            <p:ph sz="half" idx="1"/>
          </p:nvPr>
        </p:nvSpPr>
        <p:spPr>
          <a:xfrm>
            <a:off x="406400" y="1782764"/>
            <a:ext cx="5384800" cy="3989040"/>
          </a:xfrm>
        </p:spPr>
        <p:txBody>
          <a:bodyPr>
            <a:normAutofit fontScale="92500" lnSpcReduction="20000"/>
          </a:bodyPr>
          <a:lstStyle/>
          <a:p>
            <a:pPr marL="0" indent="0">
              <a:buNone/>
            </a:pPr>
            <a:r>
              <a:rPr lang="en-GB" dirty="0"/>
              <a:t>1. Domestic Abuse – </a:t>
            </a:r>
            <a:r>
              <a:rPr lang="en-GB" dirty="0">
                <a:solidFill>
                  <a:srgbClr val="FF0000"/>
                </a:solidFill>
              </a:rPr>
              <a:t>General subject</a:t>
            </a:r>
          </a:p>
          <a:p>
            <a:pPr marL="0" indent="0">
              <a:buNone/>
            </a:pPr>
            <a:endParaRPr lang="en-GB" dirty="0">
              <a:solidFill>
                <a:srgbClr val="FF0000"/>
              </a:solidFill>
            </a:endParaRPr>
          </a:p>
          <a:p>
            <a:pPr marL="0" indent="0">
              <a:buNone/>
            </a:pPr>
            <a:r>
              <a:rPr lang="en-GB" dirty="0"/>
              <a:t>2. Female offenders and characteristics – </a:t>
            </a:r>
            <a:r>
              <a:rPr lang="en-GB" dirty="0">
                <a:solidFill>
                  <a:srgbClr val="FF0000"/>
                </a:solidFill>
              </a:rPr>
              <a:t>Focus area</a:t>
            </a:r>
          </a:p>
          <a:p>
            <a:pPr marL="0" indent="0">
              <a:buNone/>
            </a:pPr>
            <a:endParaRPr lang="en-GB" dirty="0"/>
          </a:p>
          <a:p>
            <a:pPr marL="0" indent="0">
              <a:buNone/>
            </a:pPr>
            <a:r>
              <a:rPr lang="en-GB" dirty="0">
                <a:highlight>
                  <a:srgbClr val="00FF00"/>
                </a:highlight>
              </a:rPr>
              <a:t>3. A critical analysis of the prevalence of female perpetrated domestic abuse and the key characteristics surrounding it - </a:t>
            </a:r>
            <a:r>
              <a:rPr lang="en-GB" dirty="0">
                <a:solidFill>
                  <a:srgbClr val="FF0000"/>
                </a:solidFill>
                <a:highlight>
                  <a:srgbClr val="00FF00"/>
                </a:highlight>
              </a:rPr>
              <a:t>Title</a:t>
            </a:r>
          </a:p>
        </p:txBody>
      </p:sp>
      <p:sp>
        <p:nvSpPr>
          <p:cNvPr id="5" name="Content Placeholder 4">
            <a:extLst>
              <a:ext uri="{FF2B5EF4-FFF2-40B4-BE49-F238E27FC236}">
                <a16:creationId xmlns:a16="http://schemas.microsoft.com/office/drawing/2014/main" id="{AD23F09D-037D-4E38-96A6-B765851FB03D}"/>
              </a:ext>
            </a:extLst>
          </p:cNvPr>
          <p:cNvSpPr>
            <a:spLocks noGrp="1"/>
          </p:cNvSpPr>
          <p:nvPr>
            <p:ph sz="half" idx="2"/>
          </p:nvPr>
        </p:nvSpPr>
        <p:spPr/>
        <p:txBody>
          <a:bodyPr>
            <a:normAutofit fontScale="92500" lnSpcReduction="20000"/>
          </a:bodyPr>
          <a:lstStyle/>
          <a:p>
            <a:pPr marL="0" indent="0">
              <a:buNone/>
            </a:pPr>
            <a:r>
              <a:rPr lang="en-GB" dirty="0"/>
              <a:t>1. Match fixing – </a:t>
            </a:r>
            <a:r>
              <a:rPr lang="en-GB" dirty="0">
                <a:solidFill>
                  <a:srgbClr val="FF0000"/>
                </a:solidFill>
              </a:rPr>
              <a:t>General subject</a:t>
            </a:r>
            <a:br>
              <a:rPr lang="en-GB" dirty="0">
                <a:solidFill>
                  <a:srgbClr val="FF0000"/>
                </a:solidFill>
              </a:rPr>
            </a:b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t>2. Methods of preventing it; do they work – </a:t>
            </a:r>
            <a:r>
              <a:rPr lang="en-GB" dirty="0">
                <a:solidFill>
                  <a:srgbClr val="FF0000"/>
                </a:solidFill>
              </a:rPr>
              <a:t>Focus area</a:t>
            </a:r>
          </a:p>
          <a:p>
            <a:pPr marL="514350" indent="-514350">
              <a:buFont typeface="+mj-lt"/>
              <a:buAutoNum type="arabicPeriod"/>
            </a:pP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highlight>
                  <a:srgbClr val="00FF00"/>
                </a:highlight>
              </a:rPr>
              <a:t>3. How effective are the current methods to stop match fixing - </a:t>
            </a:r>
            <a:r>
              <a:rPr lang="en-GB" dirty="0">
                <a:solidFill>
                  <a:srgbClr val="FF0000"/>
                </a:solidFill>
                <a:highlight>
                  <a:srgbClr val="00FF00"/>
                </a:highlight>
              </a:rPr>
              <a:t>Title</a:t>
            </a:r>
          </a:p>
        </p:txBody>
      </p:sp>
      <p:pic>
        <p:nvPicPr>
          <p:cNvPr id="3" name="Picture 2" descr="Check Marks - Green Tick Icon Simple - Vector Stock Vector - Illustration  of clipart, approve: 140098669">
            <a:extLst>
              <a:ext uri="{FF2B5EF4-FFF2-40B4-BE49-F238E27FC236}">
                <a16:creationId xmlns:a16="http://schemas.microsoft.com/office/drawing/2014/main" id="{C21A0988-92A8-E1A4-847C-12F15996D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6550" y="5576337"/>
            <a:ext cx="723806" cy="72380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heck Marks - Green Tick Icon Simple - Vector Stock Vector - Illustration  of clipart, approve: 140098669">
            <a:extLst>
              <a:ext uri="{FF2B5EF4-FFF2-40B4-BE49-F238E27FC236}">
                <a16:creationId xmlns:a16="http://schemas.microsoft.com/office/drawing/2014/main" id="{B04343CC-6441-8C18-984F-48948BD305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4994" y="5576337"/>
            <a:ext cx="723806" cy="723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778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Effect transition="in" filter="fade">
                                      <p:cBhvr>
                                        <p:cTn id="28" dur="1000"/>
                                        <p:tgtEl>
                                          <p:spTgt spid="5">
                                            <p:txEl>
                                              <p:pRg st="0" end="0"/>
                                            </p:txEl>
                                          </p:spTgt>
                                        </p:tgtEl>
                                      </p:cBhvr>
                                    </p:animEffect>
                                    <p:anim calcmode="lin" valueType="num">
                                      <p:cBhvr>
                                        <p:cTn id="2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animEffect transition="in" filter="fade">
                                      <p:cBhvr>
                                        <p:cTn id="35" dur="1000"/>
                                        <p:tgtEl>
                                          <p:spTgt spid="5">
                                            <p:txEl>
                                              <p:pRg st="2" end="2"/>
                                            </p:txEl>
                                          </p:spTgt>
                                        </p:tgtEl>
                                      </p:cBhvr>
                                    </p:animEffect>
                                    <p:anim calcmode="lin" valueType="num">
                                      <p:cBhvr>
                                        <p:cTn id="3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890-ED86-4BBA-8739-DD77F77F6B68}"/>
              </a:ext>
            </a:extLst>
          </p:cNvPr>
          <p:cNvSpPr>
            <a:spLocks noGrp="1"/>
          </p:cNvSpPr>
          <p:nvPr>
            <p:ph type="title"/>
          </p:nvPr>
        </p:nvSpPr>
        <p:spPr>
          <a:solidFill>
            <a:schemeClr val="accent3"/>
          </a:solidFill>
        </p:spPr>
        <p:txBody>
          <a:bodyPr/>
          <a:lstStyle/>
          <a:p>
            <a:r>
              <a:rPr lang="en-GB" dirty="0">
                <a:solidFill>
                  <a:schemeClr val="bg1"/>
                </a:solidFill>
              </a:rPr>
              <a:t>Dissertation Proposal – Research Aim</a:t>
            </a:r>
          </a:p>
        </p:txBody>
      </p:sp>
      <p:sp>
        <p:nvSpPr>
          <p:cNvPr id="3" name="Content Placeholder 2">
            <a:extLst>
              <a:ext uri="{FF2B5EF4-FFF2-40B4-BE49-F238E27FC236}">
                <a16:creationId xmlns:a16="http://schemas.microsoft.com/office/drawing/2014/main" id="{A5D5D58A-565B-49BE-A7C4-FDE88E2B6659}"/>
              </a:ext>
            </a:extLst>
          </p:cNvPr>
          <p:cNvSpPr>
            <a:spLocks noGrp="1"/>
          </p:cNvSpPr>
          <p:nvPr>
            <p:ph sz="half" idx="1"/>
          </p:nvPr>
        </p:nvSpPr>
        <p:spPr/>
        <p:txBody>
          <a:bodyPr/>
          <a:lstStyle/>
          <a:p>
            <a:r>
              <a:rPr lang="en-GB" dirty="0"/>
              <a:t>General statement which originates from your research area </a:t>
            </a:r>
          </a:p>
          <a:p>
            <a:pPr marL="0" indent="0">
              <a:buNone/>
            </a:pPr>
            <a:endParaRPr lang="en-GB" dirty="0"/>
          </a:p>
        </p:txBody>
      </p:sp>
      <p:graphicFrame>
        <p:nvGraphicFramePr>
          <p:cNvPr id="5" name="Content Placeholder 4">
            <a:extLst>
              <a:ext uri="{FF2B5EF4-FFF2-40B4-BE49-F238E27FC236}">
                <a16:creationId xmlns:a16="http://schemas.microsoft.com/office/drawing/2014/main" id="{A94FFD90-7893-492C-B7AE-D898A1DA3F8A}"/>
              </a:ext>
            </a:extLst>
          </p:cNvPr>
          <p:cNvGraphicFramePr>
            <a:graphicFrameLocks noGrp="1"/>
          </p:cNvGraphicFramePr>
          <p:nvPr>
            <p:ph sz="half" idx="2"/>
            <p:extLst>
              <p:ext uri="{D42A27DB-BD31-4B8C-83A1-F6EECF244321}">
                <p14:modId xmlns:p14="http://schemas.microsoft.com/office/powerpoint/2010/main" val="4263354043"/>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Benefits of Reading - My Pen My Friend">
            <a:extLst>
              <a:ext uri="{FF2B5EF4-FFF2-40B4-BE49-F238E27FC236}">
                <a16:creationId xmlns:a16="http://schemas.microsoft.com/office/drawing/2014/main" id="{2E0A998A-F8EA-6AEF-86B1-9F7DA080C66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44652" y="3673997"/>
            <a:ext cx="3706319" cy="2272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4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chemeClr val="accent3"/>
          </a:solidFill>
        </p:spPr>
        <p:txBody>
          <a:bodyPr/>
          <a:lstStyle/>
          <a:p>
            <a:r>
              <a:rPr lang="en-GB" dirty="0">
                <a:solidFill>
                  <a:schemeClr val="bg1"/>
                </a:solidFill>
              </a:rPr>
              <a:t>Research proposal – Research Objectives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p:txBody>
          <a:bodyPr>
            <a:normAutofit fontScale="92500"/>
          </a:bodyPr>
          <a:lstStyle/>
          <a:p>
            <a:r>
              <a:rPr lang="en-GB" dirty="0"/>
              <a:t>To address your ‘Research aim’</a:t>
            </a:r>
          </a:p>
          <a:p>
            <a:r>
              <a:rPr lang="en-GB" dirty="0"/>
              <a:t>Consider ‘key words’ – influence depth of study to be carried out</a:t>
            </a:r>
          </a:p>
          <a:p>
            <a:r>
              <a:rPr lang="en-GB" dirty="0"/>
              <a:t>‘Key words’ = Verbs used to indicate the type of study activity linked with the objective</a:t>
            </a:r>
          </a:p>
          <a:p>
            <a:r>
              <a:rPr lang="en-GB" dirty="0"/>
              <a:t>4 maximum </a:t>
            </a:r>
          </a:p>
          <a:p>
            <a:r>
              <a:rPr lang="en-GB" dirty="0"/>
              <a:t>Use them to keep you focused in your research</a:t>
            </a:r>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extLst>
              <p:ext uri="{D42A27DB-BD31-4B8C-83A1-F6EECF244321}">
                <p14:modId xmlns:p14="http://schemas.microsoft.com/office/powerpoint/2010/main" val="2257918678"/>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C00D-4DC3-4C32-A1CF-011B38984BCF}"/>
              </a:ext>
            </a:extLst>
          </p:cNvPr>
          <p:cNvSpPr>
            <a:spLocks noGrp="1"/>
          </p:cNvSpPr>
          <p:nvPr>
            <p:ph type="title"/>
          </p:nvPr>
        </p:nvSpPr>
        <p:spPr>
          <a:solidFill>
            <a:schemeClr val="accent3"/>
          </a:solidFill>
        </p:spPr>
        <p:txBody>
          <a:bodyPr/>
          <a:lstStyle/>
          <a:p>
            <a:r>
              <a:rPr lang="en-GB" dirty="0">
                <a:solidFill>
                  <a:schemeClr val="bg1"/>
                </a:solidFill>
              </a:rPr>
              <a:t>Aim &amp; Objectives - Example</a:t>
            </a:r>
          </a:p>
        </p:txBody>
      </p:sp>
      <p:sp>
        <p:nvSpPr>
          <p:cNvPr id="6" name="Content Placeholder 5">
            <a:extLst>
              <a:ext uri="{FF2B5EF4-FFF2-40B4-BE49-F238E27FC236}">
                <a16:creationId xmlns:a16="http://schemas.microsoft.com/office/drawing/2014/main" id="{3B7DC3DB-946C-420D-A9BA-CCE146A16CFA}"/>
              </a:ext>
            </a:extLst>
          </p:cNvPr>
          <p:cNvSpPr>
            <a:spLocks noGrp="1"/>
          </p:cNvSpPr>
          <p:nvPr>
            <p:ph sz="half" idx="1"/>
          </p:nvPr>
        </p:nvSpPr>
        <p:spPr>
          <a:xfrm>
            <a:off x="609600" y="1600200"/>
            <a:ext cx="5384800" cy="3989040"/>
          </a:xfrm>
        </p:spPr>
        <p:txBody>
          <a:bodyPr>
            <a:normAutofit fontScale="62500" lnSpcReduction="20000"/>
          </a:bodyPr>
          <a:lstStyle/>
          <a:p>
            <a:pPr marL="0" indent="0" algn="ctr">
              <a:buNone/>
            </a:pPr>
            <a:r>
              <a:rPr lang="en-GB" sz="3600" b="1" dirty="0">
                <a:effectLst/>
                <a:latin typeface="Arial" panose="020B0604020202020204" pitchFamily="34" charset="0"/>
                <a:ea typeface="Arial" panose="020B0604020202020204" pitchFamily="34" charset="0"/>
              </a:rPr>
              <a:t>Aim</a:t>
            </a:r>
          </a:p>
          <a:p>
            <a:pPr marL="0" indent="0">
              <a:buNone/>
            </a:pPr>
            <a:endParaRPr lang="en-GB" sz="3300" dirty="0">
              <a:latin typeface="Arial" panose="020B0604020202020204" pitchFamily="34" charset="0"/>
              <a:ea typeface="Arial" panose="020B0604020202020204" pitchFamily="34" charset="0"/>
            </a:endParaRPr>
          </a:p>
          <a:p>
            <a:pPr marL="0" indent="0">
              <a:buNone/>
            </a:pPr>
            <a:r>
              <a:rPr lang="en-GB" sz="3300" dirty="0">
                <a:effectLst/>
                <a:latin typeface="Arial" panose="020B0604020202020204" pitchFamily="34" charset="0"/>
                <a:ea typeface="Arial" panose="020B0604020202020204" pitchFamily="34" charset="0"/>
              </a:rPr>
              <a:t>A key aim within this study is to research and identify the core characteristics surrounding domestic abuse perpetrated by females and the reasons in which they commit such abuse. Moreover, a critical element of this study is to investigate why domestic abuse against male victims goes largely unreported in the UK and role society plays in the underdeveloped understanding of the crime itself. </a:t>
            </a:r>
          </a:p>
          <a:p>
            <a:pPr marL="0" indent="0">
              <a:buNone/>
            </a:pPr>
            <a:endParaRPr lang="en-GB" dirty="0"/>
          </a:p>
        </p:txBody>
      </p:sp>
      <p:sp>
        <p:nvSpPr>
          <p:cNvPr id="9" name="Content Placeholder 8">
            <a:extLst>
              <a:ext uri="{FF2B5EF4-FFF2-40B4-BE49-F238E27FC236}">
                <a16:creationId xmlns:a16="http://schemas.microsoft.com/office/drawing/2014/main" id="{28BFC7F1-2B7A-4828-AE60-4A1C9E851CC8}"/>
              </a:ext>
            </a:extLst>
          </p:cNvPr>
          <p:cNvSpPr>
            <a:spLocks noGrp="1"/>
          </p:cNvSpPr>
          <p:nvPr>
            <p:ph sz="half" idx="2"/>
          </p:nvPr>
        </p:nvSpPr>
        <p:spPr>
          <a:xfrm>
            <a:off x="6197600" y="1600201"/>
            <a:ext cx="5384800" cy="4983161"/>
          </a:xfrm>
        </p:spPr>
        <p:txBody>
          <a:bodyPr>
            <a:normAutofit fontScale="62500" lnSpcReduction="20000"/>
          </a:bodyPr>
          <a:lstStyle/>
          <a:p>
            <a:pPr marL="0" indent="0" algn="ctr">
              <a:buNone/>
            </a:pPr>
            <a:r>
              <a:rPr lang="en-GB" sz="3200" b="1" dirty="0"/>
              <a:t>Objectives</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Distinguish</a:t>
            </a:r>
            <a:r>
              <a:rPr lang="en-GB" sz="2200" u="none" strike="noStrike" dirty="0">
                <a:effectLst/>
                <a:latin typeface="Arial" panose="020B0604020202020204" pitchFamily="34" charset="0"/>
                <a:ea typeface="Arial" panose="020B0604020202020204" pitchFamily="34" charset="0"/>
              </a:rPr>
              <a:t> core problems relating to the initial reporting to the police of female perpetrated domestic abuse and the prosecution of such crimes. </a:t>
            </a:r>
          </a:p>
          <a:p>
            <a:pPr marL="342900" lvl="0" indent="-342900">
              <a:lnSpc>
                <a:spcPct val="200000"/>
              </a:lnSpc>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Examine</a:t>
            </a:r>
            <a:r>
              <a:rPr lang="en-GB" sz="2200" u="none" strike="noStrike" dirty="0">
                <a:effectLst/>
                <a:latin typeface="Arial" panose="020B0604020202020204" pitchFamily="34" charset="0"/>
                <a:ea typeface="Arial" panose="020B0604020202020204" pitchFamily="34" charset="0"/>
              </a:rPr>
              <a:t> the role society plays in the development of stereotypes and ideologies that surround abuse against male victims. </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Analyse</a:t>
            </a:r>
            <a:r>
              <a:rPr lang="en-GB" sz="2200" u="none" strike="noStrike" dirty="0">
                <a:solidFill>
                  <a:srgbClr val="0070C0"/>
                </a:solidFill>
                <a:effectLst/>
                <a:latin typeface="Arial" panose="020B0604020202020204" pitchFamily="34" charset="0"/>
                <a:ea typeface="Arial" panose="020B0604020202020204" pitchFamily="34" charset="0"/>
              </a:rPr>
              <a:t> </a:t>
            </a:r>
            <a:r>
              <a:rPr lang="en-GB" sz="2200" i="1" u="none" strike="noStrike" dirty="0">
                <a:effectLst/>
                <a:latin typeface="Arial" panose="020B0604020202020204" pitchFamily="34" charset="0"/>
                <a:ea typeface="Arial" panose="020B0604020202020204" pitchFamily="34" charset="0"/>
              </a:rPr>
              <a:t>why</a:t>
            </a:r>
            <a:r>
              <a:rPr lang="en-GB" sz="2200" u="none" strike="noStrike" dirty="0">
                <a:effectLst/>
                <a:latin typeface="Arial" panose="020B0604020202020204" pitchFamily="34" charset="0"/>
                <a:ea typeface="Arial" panose="020B0604020202020204" pitchFamily="34" charset="0"/>
              </a:rPr>
              <a:t> females commit domestic abuse against their male partners and distinguish the common characteristics of female abusers by evaluating research material in the form of books, journals, articles, and websites. </a:t>
            </a:r>
          </a:p>
          <a:p>
            <a:pPr marL="0" indent="0">
              <a:buNone/>
            </a:pPr>
            <a:endParaRPr lang="en-GB" dirty="0"/>
          </a:p>
        </p:txBody>
      </p:sp>
      <p:pic>
        <p:nvPicPr>
          <p:cNvPr id="2050" name="Picture 2" descr="Student learning outcomes for graduate programs | Department of Mathematics">
            <a:extLst>
              <a:ext uri="{FF2B5EF4-FFF2-40B4-BE49-F238E27FC236}">
                <a16:creationId xmlns:a16="http://schemas.microsoft.com/office/drawing/2014/main" id="{AE2FB0D2-8BB6-C004-58B6-EC47E47B2E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7414" y="5059588"/>
            <a:ext cx="2575910" cy="1424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382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animEffect transition="in" filter="fade">
                                      <p:cBhvr>
                                        <p:cTn id="21" dur="1000"/>
                                        <p:tgtEl>
                                          <p:spTgt spid="9">
                                            <p:txEl>
                                              <p:pRg st="0" end="0"/>
                                            </p:txEl>
                                          </p:spTgt>
                                        </p:tgtEl>
                                      </p:cBhvr>
                                    </p:animEffect>
                                    <p:anim calcmode="lin" valueType="num">
                                      <p:cBhvr>
                                        <p:cTn id="2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xEl>
                                              <p:pRg st="1" end="1"/>
                                            </p:txEl>
                                          </p:spTgt>
                                        </p:tgtEl>
                                        <p:attrNameLst>
                                          <p:attrName>style.visibility</p:attrName>
                                        </p:attrNameLst>
                                      </p:cBhvr>
                                      <p:to>
                                        <p:strVal val="visible"/>
                                      </p:to>
                                    </p:set>
                                    <p:animEffect transition="in" filter="fade">
                                      <p:cBhvr>
                                        <p:cTn id="28" dur="1000"/>
                                        <p:tgtEl>
                                          <p:spTgt spid="9">
                                            <p:txEl>
                                              <p:pRg st="1" end="1"/>
                                            </p:txEl>
                                          </p:spTgt>
                                        </p:tgtEl>
                                      </p:cBhvr>
                                    </p:animEffect>
                                    <p:anim calcmode="lin" valueType="num">
                                      <p:cBhvr>
                                        <p:cTn id="29"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animEffect transition="in" filter="fade">
                                      <p:cBhvr>
                                        <p:cTn id="35" dur="1000"/>
                                        <p:tgtEl>
                                          <p:spTgt spid="9">
                                            <p:txEl>
                                              <p:pRg st="2" end="2"/>
                                            </p:txEl>
                                          </p:spTgt>
                                        </p:tgtEl>
                                      </p:cBhvr>
                                    </p:animEffect>
                                    <p:anim calcmode="lin" valueType="num">
                                      <p:cBhvr>
                                        <p:cTn id="36"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xEl>
                                              <p:pRg st="3" end="3"/>
                                            </p:txEl>
                                          </p:spTgt>
                                        </p:tgtEl>
                                        <p:attrNameLst>
                                          <p:attrName>style.visibility</p:attrName>
                                        </p:attrNameLst>
                                      </p:cBhvr>
                                      <p:to>
                                        <p:strVal val="visible"/>
                                      </p:to>
                                    </p:set>
                                    <p:animEffect transition="in" filter="fade">
                                      <p:cBhvr>
                                        <p:cTn id="42" dur="1000"/>
                                        <p:tgtEl>
                                          <p:spTgt spid="9">
                                            <p:txEl>
                                              <p:pRg st="3" end="3"/>
                                            </p:txEl>
                                          </p:spTgt>
                                        </p:tgtEl>
                                      </p:cBhvr>
                                    </p:animEffect>
                                    <p:anim calcmode="lin" valueType="num">
                                      <p:cBhvr>
                                        <p:cTn id="43"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4967-D1CA-4510-8E9C-ABF2B69234E5}"/>
              </a:ext>
            </a:extLst>
          </p:cNvPr>
          <p:cNvSpPr>
            <a:spLocks noGrp="1"/>
          </p:cNvSpPr>
          <p:nvPr>
            <p:ph type="title"/>
          </p:nvPr>
        </p:nvSpPr>
        <p:spPr>
          <a:solidFill>
            <a:schemeClr val="accent3"/>
          </a:solidFill>
        </p:spPr>
        <p:txBody>
          <a:bodyPr/>
          <a:lstStyle/>
          <a:p>
            <a:r>
              <a:rPr lang="en-GB" dirty="0">
                <a:solidFill>
                  <a:schemeClr val="bg1"/>
                </a:solidFill>
              </a:rPr>
              <a:t>Top tip - Objectives</a:t>
            </a:r>
          </a:p>
        </p:txBody>
      </p:sp>
      <p:sp>
        <p:nvSpPr>
          <p:cNvPr id="3" name="Content Placeholder 2">
            <a:extLst>
              <a:ext uri="{FF2B5EF4-FFF2-40B4-BE49-F238E27FC236}">
                <a16:creationId xmlns:a16="http://schemas.microsoft.com/office/drawing/2014/main" id="{447F5C70-50DF-445C-B6BE-6DE7D5921390}"/>
              </a:ext>
            </a:extLst>
          </p:cNvPr>
          <p:cNvSpPr>
            <a:spLocks noGrp="1"/>
          </p:cNvSpPr>
          <p:nvPr>
            <p:ph sz="half" idx="1"/>
          </p:nvPr>
        </p:nvSpPr>
        <p:spPr/>
        <p:txBody>
          <a:bodyPr>
            <a:normAutofit fontScale="92500" lnSpcReduction="10000"/>
          </a:bodyPr>
          <a:lstStyle/>
          <a:p>
            <a:r>
              <a:rPr lang="en-GB" dirty="0"/>
              <a:t>1</a:t>
            </a:r>
            <a:r>
              <a:rPr lang="en-GB" baseline="30000" dirty="0"/>
              <a:t>st</a:t>
            </a:r>
            <a:r>
              <a:rPr lang="en-GB" dirty="0"/>
              <a:t> objective – simple key word e.g. </a:t>
            </a:r>
            <a:r>
              <a:rPr lang="en-GB" i="1" dirty="0"/>
              <a:t>Identify, classify, outline</a:t>
            </a:r>
          </a:p>
          <a:p>
            <a:pPr marL="0" indent="0">
              <a:buNone/>
            </a:pPr>
            <a:endParaRPr lang="en-GB" i="1" dirty="0"/>
          </a:p>
          <a:p>
            <a:r>
              <a:rPr lang="en-GB" dirty="0"/>
              <a:t>To give background to your research area</a:t>
            </a:r>
          </a:p>
          <a:p>
            <a:pPr marL="0" indent="0">
              <a:buNone/>
            </a:pPr>
            <a:endParaRPr lang="en-GB" dirty="0"/>
          </a:p>
          <a:p>
            <a:r>
              <a:rPr lang="en-GB" dirty="0"/>
              <a:t>Other objectives – keywords to suggest in-depth research e.g. </a:t>
            </a:r>
            <a:r>
              <a:rPr lang="en-GB" i="1" dirty="0"/>
              <a:t>explore, evaluate, assess critically, analyse, examine, determine</a:t>
            </a:r>
          </a:p>
          <a:p>
            <a:pPr marL="0" indent="0">
              <a:buNone/>
            </a:pPr>
            <a:endParaRPr lang="en-GB" dirty="0"/>
          </a:p>
        </p:txBody>
      </p:sp>
      <p:sp>
        <p:nvSpPr>
          <p:cNvPr id="4" name="Content Placeholder 3">
            <a:extLst>
              <a:ext uri="{FF2B5EF4-FFF2-40B4-BE49-F238E27FC236}">
                <a16:creationId xmlns:a16="http://schemas.microsoft.com/office/drawing/2014/main" id="{C31C3595-0812-4EC2-B19E-8C09E1E4B0A5}"/>
              </a:ext>
            </a:extLst>
          </p:cNvPr>
          <p:cNvSpPr>
            <a:spLocks noGrp="1"/>
          </p:cNvSpPr>
          <p:nvPr>
            <p:ph sz="half" idx="2"/>
          </p:nvPr>
        </p:nvSpPr>
        <p:spPr/>
        <p:txBody>
          <a:bodyPr>
            <a:normAutofit fontScale="92500" lnSpcReduction="10000"/>
          </a:bodyPr>
          <a:lstStyle/>
          <a:p>
            <a:r>
              <a:rPr lang="en-GB" dirty="0"/>
              <a:t>Final objective – keyword that links easily to a concluding activity e.g. </a:t>
            </a:r>
            <a:r>
              <a:rPr lang="en-GB" i="1" dirty="0"/>
              <a:t>formulate, produce, develop, recommend, propose etc.</a:t>
            </a:r>
          </a:p>
        </p:txBody>
      </p:sp>
      <p:pic>
        <p:nvPicPr>
          <p:cNvPr id="3074" name="Picture 2" descr="Learning Outcomes | Principles of Management">
            <a:extLst>
              <a:ext uri="{FF2B5EF4-FFF2-40B4-BE49-F238E27FC236}">
                <a16:creationId xmlns:a16="http://schemas.microsoft.com/office/drawing/2014/main" id="{061C2F32-8121-7191-6627-A524A94E39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3429000"/>
            <a:ext cx="28448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99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580</Words>
  <Application>Microsoft Office PowerPoint</Application>
  <PresentationFormat>Widescreen</PresentationFormat>
  <Paragraphs>65</Paragraphs>
  <Slides>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Myriad Pro</vt:lpstr>
      <vt:lpstr>Arial</vt:lpstr>
      <vt:lpstr>Bahnschrift</vt:lpstr>
      <vt:lpstr>Calibri</vt:lpstr>
      <vt:lpstr>Theme1.thmx first page pp</vt:lpstr>
      <vt:lpstr>BMPS6003 Aims and Objectives</vt:lpstr>
      <vt:lpstr>Examples…</vt:lpstr>
      <vt:lpstr>Dissertation Proposal – Research Aim</vt:lpstr>
      <vt:lpstr>Research proposal – Research Objectives</vt:lpstr>
      <vt:lpstr>Aim &amp; Objectives - Example</vt:lpstr>
      <vt:lpstr>Top tip - Objectives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Sian Turvey</cp:lastModifiedBy>
  <cp:revision>15</cp:revision>
  <cp:lastPrinted>2022-03-01T12:52:44Z</cp:lastPrinted>
  <dcterms:created xsi:type="dcterms:W3CDTF">2021-10-13T07:56:41Z</dcterms:created>
  <dcterms:modified xsi:type="dcterms:W3CDTF">2022-10-27T09:02:55Z</dcterms:modified>
</cp:coreProperties>
</file>