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sldIdLst>
    <p:sldId id="349" r:id="rId5"/>
    <p:sldId id="406" r:id="rId6"/>
    <p:sldId id="398" r:id="rId7"/>
    <p:sldId id="350" r:id="rId8"/>
    <p:sldId id="351" r:id="rId9"/>
    <p:sldId id="359" r:id="rId10"/>
    <p:sldId id="361" r:id="rId11"/>
    <p:sldId id="416" r:id="rId12"/>
    <p:sldId id="417" r:id="rId13"/>
    <p:sldId id="418" r:id="rId14"/>
    <p:sldId id="419" r:id="rId15"/>
    <p:sldId id="420" r:id="rId16"/>
    <p:sldId id="421" r:id="rId17"/>
    <p:sldId id="412" r:id="rId18"/>
    <p:sldId id="411" r:id="rId19"/>
    <p:sldId id="407" r:id="rId20"/>
    <p:sldId id="408" r:id="rId21"/>
    <p:sldId id="409" r:id="rId22"/>
    <p:sldId id="410" r:id="rId23"/>
    <p:sldId id="41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DBE1E8-1A70-4416-BD27-4022D2B62C84}" v="2" dt="2025-01-19T14:28:27.2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>
        <p:scale>
          <a:sx n="55" d="100"/>
          <a:sy n="55" d="100"/>
        </p:scale>
        <p:origin x="110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C8DBE1E8-1A70-4416-BD27-4022D2B62C84}"/>
    <pc:docChg chg="undo custSel delSld modSld">
      <pc:chgData name="Glenda Tinney" userId="56b889b2-370d-4cf5-add0-fc776a2ba020" providerId="ADAL" clId="{C8DBE1E8-1A70-4416-BD27-4022D2B62C84}" dt="2025-01-19T15:13:37.078" v="1153" actId="113"/>
      <pc:docMkLst>
        <pc:docMk/>
      </pc:docMkLst>
      <pc:sldChg chg="modSp mod">
        <pc:chgData name="Glenda Tinney" userId="56b889b2-370d-4cf5-add0-fc776a2ba020" providerId="ADAL" clId="{C8DBE1E8-1A70-4416-BD27-4022D2B62C84}" dt="2025-01-19T15:12:25.017" v="1133" actId="20577"/>
        <pc:sldMkLst>
          <pc:docMk/>
          <pc:sldMk cId="3305053979" sldId="350"/>
        </pc:sldMkLst>
        <pc:spChg chg="mod">
          <ac:chgData name="Glenda Tinney" userId="56b889b2-370d-4cf5-add0-fc776a2ba020" providerId="ADAL" clId="{C8DBE1E8-1A70-4416-BD27-4022D2B62C84}" dt="2025-01-19T15:12:25.017" v="1133" actId="20577"/>
          <ac:spMkLst>
            <pc:docMk/>
            <pc:sldMk cId="3305053979" sldId="350"/>
            <ac:spMk id="3" creationId="{00000000-0000-0000-0000-000000000000}"/>
          </ac:spMkLst>
        </pc:spChg>
        <pc:spChg chg="mod">
          <ac:chgData name="Glenda Tinney" userId="56b889b2-370d-4cf5-add0-fc776a2ba020" providerId="ADAL" clId="{C8DBE1E8-1A70-4416-BD27-4022D2B62C84}" dt="2025-01-19T14:55:24.778" v="849" actId="27636"/>
          <ac:spMkLst>
            <pc:docMk/>
            <pc:sldMk cId="3305053979" sldId="350"/>
            <ac:spMk id="4" creationId="{00000000-0000-0000-0000-000000000000}"/>
          </ac:spMkLst>
        </pc:spChg>
        <pc:spChg chg="mod">
          <ac:chgData name="Glenda Tinney" userId="56b889b2-370d-4cf5-add0-fc776a2ba020" providerId="ADAL" clId="{C8DBE1E8-1A70-4416-BD27-4022D2B62C84}" dt="2025-01-19T14:55:28.385" v="851" actId="207"/>
          <ac:spMkLst>
            <pc:docMk/>
            <pc:sldMk cId="3305053979" sldId="350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C8DBE1E8-1A70-4416-BD27-4022D2B62C84}" dt="2025-01-19T15:12:30.270" v="1135" actId="20577"/>
        <pc:sldMkLst>
          <pc:docMk/>
          <pc:sldMk cId="2024125521" sldId="351"/>
        </pc:sldMkLst>
        <pc:spChg chg="mod">
          <ac:chgData name="Glenda Tinney" userId="56b889b2-370d-4cf5-add0-fc776a2ba020" providerId="ADAL" clId="{C8DBE1E8-1A70-4416-BD27-4022D2B62C84}" dt="2025-01-19T15:12:30.270" v="1135" actId="20577"/>
          <ac:spMkLst>
            <pc:docMk/>
            <pc:sldMk cId="2024125521" sldId="351"/>
            <ac:spMk id="3" creationId="{00000000-0000-0000-0000-000000000000}"/>
          </ac:spMkLst>
        </pc:spChg>
        <pc:spChg chg="mod">
          <ac:chgData name="Glenda Tinney" userId="56b889b2-370d-4cf5-add0-fc776a2ba020" providerId="ADAL" clId="{C8DBE1E8-1A70-4416-BD27-4022D2B62C84}" dt="2025-01-19T13:53:33.352" v="312"/>
          <ac:spMkLst>
            <pc:docMk/>
            <pc:sldMk cId="2024125521" sldId="351"/>
            <ac:spMk id="4" creationId="{00000000-0000-0000-0000-000000000000}"/>
          </ac:spMkLst>
        </pc:spChg>
        <pc:spChg chg="mod">
          <ac:chgData name="Glenda Tinney" userId="56b889b2-370d-4cf5-add0-fc776a2ba020" providerId="ADAL" clId="{C8DBE1E8-1A70-4416-BD27-4022D2B62C84}" dt="2025-01-19T14:55:54.409" v="855" actId="5793"/>
          <ac:spMkLst>
            <pc:docMk/>
            <pc:sldMk cId="2024125521" sldId="351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C8DBE1E8-1A70-4416-BD27-4022D2B62C84}" dt="2025-01-19T14:52:13.065" v="834" actId="20577"/>
        <pc:sldMkLst>
          <pc:docMk/>
          <pc:sldMk cId="173057476" sldId="359"/>
        </pc:sldMkLst>
        <pc:spChg chg="mod">
          <ac:chgData name="Glenda Tinney" userId="56b889b2-370d-4cf5-add0-fc776a2ba020" providerId="ADAL" clId="{C8DBE1E8-1A70-4416-BD27-4022D2B62C84}" dt="2025-01-19T14:26:11.637" v="828" actId="255"/>
          <ac:spMkLst>
            <pc:docMk/>
            <pc:sldMk cId="173057476" sldId="359"/>
            <ac:spMk id="3" creationId="{00000000-0000-0000-0000-000000000000}"/>
          </ac:spMkLst>
        </pc:spChg>
        <pc:spChg chg="mod">
          <ac:chgData name="Glenda Tinney" userId="56b889b2-370d-4cf5-add0-fc776a2ba020" providerId="ADAL" clId="{C8DBE1E8-1A70-4416-BD27-4022D2B62C84}" dt="2025-01-19T14:26:37.380" v="831" actId="20577"/>
          <ac:spMkLst>
            <pc:docMk/>
            <pc:sldMk cId="173057476" sldId="359"/>
            <ac:spMk id="4" creationId="{00000000-0000-0000-0000-000000000000}"/>
          </ac:spMkLst>
        </pc:spChg>
        <pc:spChg chg="mod">
          <ac:chgData name="Glenda Tinney" userId="56b889b2-370d-4cf5-add0-fc776a2ba020" providerId="ADAL" clId="{C8DBE1E8-1A70-4416-BD27-4022D2B62C84}" dt="2025-01-19T14:52:13.065" v="834" actId="20577"/>
          <ac:spMkLst>
            <pc:docMk/>
            <pc:sldMk cId="173057476" sldId="359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C8DBE1E8-1A70-4416-BD27-4022D2B62C84}" dt="2025-01-19T14:56:49.433" v="859" actId="20577"/>
        <pc:sldMkLst>
          <pc:docMk/>
          <pc:sldMk cId="2052887554" sldId="361"/>
        </pc:sldMkLst>
        <pc:spChg chg="mod">
          <ac:chgData name="Glenda Tinney" userId="56b889b2-370d-4cf5-add0-fc776a2ba020" providerId="ADAL" clId="{C8DBE1E8-1A70-4416-BD27-4022D2B62C84}" dt="2025-01-19T14:56:49.433" v="859" actId="20577"/>
          <ac:spMkLst>
            <pc:docMk/>
            <pc:sldMk cId="2052887554" sldId="361"/>
            <ac:spMk id="3" creationId="{00000000-0000-0000-0000-000000000000}"/>
          </ac:spMkLst>
        </pc:spChg>
      </pc:sldChg>
      <pc:sldChg chg="modSp mod">
        <pc:chgData name="Glenda Tinney" userId="56b889b2-370d-4cf5-add0-fc776a2ba020" providerId="ADAL" clId="{C8DBE1E8-1A70-4416-BD27-4022D2B62C84}" dt="2025-01-19T15:12:20.642" v="1129" actId="20577"/>
        <pc:sldMkLst>
          <pc:docMk/>
          <pc:sldMk cId="2192396326" sldId="398"/>
        </pc:sldMkLst>
        <pc:spChg chg="mod">
          <ac:chgData name="Glenda Tinney" userId="56b889b2-370d-4cf5-add0-fc776a2ba020" providerId="ADAL" clId="{C8DBE1E8-1A70-4416-BD27-4022D2B62C84}" dt="2025-01-19T15:12:20.642" v="1129" actId="20577"/>
          <ac:spMkLst>
            <pc:docMk/>
            <pc:sldMk cId="2192396326" sldId="398"/>
            <ac:spMk id="2" creationId="{C070FED7-87E7-7572-6FFA-D5B7BCECEA3B}"/>
          </ac:spMkLst>
        </pc:spChg>
        <pc:spChg chg="mod">
          <ac:chgData name="Glenda Tinney" userId="56b889b2-370d-4cf5-add0-fc776a2ba020" providerId="ADAL" clId="{C8DBE1E8-1A70-4416-BD27-4022D2B62C84}" dt="2025-01-19T13:52:02.146" v="305" actId="255"/>
          <ac:spMkLst>
            <pc:docMk/>
            <pc:sldMk cId="2192396326" sldId="398"/>
            <ac:spMk id="3" creationId="{3FD305DA-4C9C-2A7D-21DD-A95082FBE3F4}"/>
          </ac:spMkLst>
        </pc:spChg>
        <pc:spChg chg="mod">
          <ac:chgData name="Glenda Tinney" userId="56b889b2-370d-4cf5-add0-fc776a2ba020" providerId="ADAL" clId="{C8DBE1E8-1A70-4416-BD27-4022D2B62C84}" dt="2025-01-19T14:55:09.053" v="844" actId="5793"/>
          <ac:spMkLst>
            <pc:docMk/>
            <pc:sldMk cId="2192396326" sldId="398"/>
            <ac:spMk id="4" creationId="{2AB17B23-0206-AF8E-5167-346924749A17}"/>
          </ac:spMkLst>
        </pc:spChg>
      </pc:sldChg>
      <pc:sldChg chg="modSp mod">
        <pc:chgData name="Glenda Tinney" userId="56b889b2-370d-4cf5-add0-fc776a2ba020" providerId="ADAL" clId="{C8DBE1E8-1A70-4416-BD27-4022D2B62C84}" dt="2025-01-19T13:49:01.973" v="232" actId="20577"/>
        <pc:sldMkLst>
          <pc:docMk/>
          <pc:sldMk cId="1303447784" sldId="406"/>
        </pc:sldMkLst>
        <pc:spChg chg="mod">
          <ac:chgData name="Glenda Tinney" userId="56b889b2-370d-4cf5-add0-fc776a2ba020" providerId="ADAL" clId="{C8DBE1E8-1A70-4416-BD27-4022D2B62C84}" dt="2025-01-19T13:48:49.514" v="202" actId="20577"/>
          <ac:spMkLst>
            <pc:docMk/>
            <pc:sldMk cId="1303447784" sldId="406"/>
            <ac:spMk id="3" creationId="{A41DEF07-5A8E-C65B-75B8-4B75FD9247F6}"/>
          </ac:spMkLst>
        </pc:spChg>
        <pc:spChg chg="mod">
          <ac:chgData name="Glenda Tinney" userId="56b889b2-370d-4cf5-add0-fc776a2ba020" providerId="ADAL" clId="{C8DBE1E8-1A70-4416-BD27-4022D2B62C84}" dt="2025-01-19T13:49:01.973" v="232" actId="20577"/>
          <ac:spMkLst>
            <pc:docMk/>
            <pc:sldMk cId="1303447784" sldId="406"/>
            <ac:spMk id="4" creationId="{5717DA6E-4E22-AA48-E072-1FDF942F6D22}"/>
          </ac:spMkLst>
        </pc:spChg>
      </pc:sldChg>
      <pc:sldChg chg="modSp mod">
        <pc:chgData name="Glenda Tinney" userId="56b889b2-370d-4cf5-add0-fc776a2ba020" providerId="ADAL" clId="{C8DBE1E8-1A70-4416-BD27-4022D2B62C84}" dt="2025-01-19T15:13:37.078" v="1153" actId="113"/>
        <pc:sldMkLst>
          <pc:docMk/>
          <pc:sldMk cId="3063261617" sldId="411"/>
        </pc:sldMkLst>
        <pc:spChg chg="mod">
          <ac:chgData name="Glenda Tinney" userId="56b889b2-370d-4cf5-add0-fc776a2ba020" providerId="ADAL" clId="{C8DBE1E8-1A70-4416-BD27-4022D2B62C84}" dt="2025-01-19T15:13:37.078" v="1153" actId="113"/>
          <ac:spMkLst>
            <pc:docMk/>
            <pc:sldMk cId="3063261617" sldId="411"/>
            <ac:spMk id="7" creationId="{8279E207-D5CB-2720-5938-72F89566F161}"/>
          </ac:spMkLst>
        </pc:spChg>
      </pc:sldChg>
      <pc:sldChg chg="del">
        <pc:chgData name="Glenda Tinney" userId="56b889b2-370d-4cf5-add0-fc776a2ba020" providerId="ADAL" clId="{C8DBE1E8-1A70-4416-BD27-4022D2B62C84}" dt="2025-01-19T14:56:18.073" v="856" actId="2696"/>
        <pc:sldMkLst>
          <pc:docMk/>
          <pc:sldMk cId="3560176401" sldId="414"/>
        </pc:sldMkLst>
      </pc:sldChg>
      <pc:sldChg chg="modSp mod">
        <pc:chgData name="Glenda Tinney" userId="56b889b2-370d-4cf5-add0-fc776a2ba020" providerId="ADAL" clId="{C8DBE1E8-1A70-4416-BD27-4022D2B62C84}" dt="2025-01-19T14:58:54.308" v="868"/>
        <pc:sldMkLst>
          <pc:docMk/>
          <pc:sldMk cId="1980863212" sldId="416"/>
        </pc:sldMkLst>
        <pc:spChg chg="mod">
          <ac:chgData name="Glenda Tinney" userId="56b889b2-370d-4cf5-add0-fc776a2ba020" providerId="ADAL" clId="{C8DBE1E8-1A70-4416-BD27-4022D2B62C84}" dt="2025-01-19T14:57:08.857" v="860" actId="20577"/>
          <ac:spMkLst>
            <pc:docMk/>
            <pc:sldMk cId="1980863212" sldId="416"/>
            <ac:spMk id="11" creationId="{7034E2BA-628C-09AD-98C7-EA60736941D5}"/>
          </ac:spMkLst>
        </pc:spChg>
        <pc:spChg chg="mod">
          <ac:chgData name="Glenda Tinney" userId="56b889b2-370d-4cf5-add0-fc776a2ba020" providerId="ADAL" clId="{C8DBE1E8-1A70-4416-BD27-4022D2B62C84}" dt="2025-01-19T14:58:54.308" v="868"/>
          <ac:spMkLst>
            <pc:docMk/>
            <pc:sldMk cId="1980863212" sldId="416"/>
            <ac:spMk id="13" creationId="{81CACB4F-C5E1-ECBB-2D49-862A007D817F}"/>
          </ac:spMkLst>
        </pc:spChg>
      </pc:sldChg>
      <pc:sldChg chg="modSp mod">
        <pc:chgData name="Glenda Tinney" userId="56b889b2-370d-4cf5-add0-fc776a2ba020" providerId="ADAL" clId="{C8DBE1E8-1A70-4416-BD27-4022D2B62C84}" dt="2025-01-19T15:03:24.457" v="900" actId="5793"/>
        <pc:sldMkLst>
          <pc:docMk/>
          <pc:sldMk cId="1379526398" sldId="417"/>
        </pc:sldMkLst>
        <pc:spChg chg="mod">
          <ac:chgData name="Glenda Tinney" userId="56b889b2-370d-4cf5-add0-fc776a2ba020" providerId="ADAL" clId="{C8DBE1E8-1A70-4416-BD27-4022D2B62C84}" dt="2025-01-19T15:03:24.457" v="900" actId="5793"/>
          <ac:spMkLst>
            <pc:docMk/>
            <pc:sldMk cId="1379526398" sldId="417"/>
            <ac:spMk id="8" creationId="{34588315-BFC2-C189-0B7C-2D6B5142BD0E}"/>
          </ac:spMkLst>
        </pc:spChg>
        <pc:spChg chg="mod">
          <ac:chgData name="Glenda Tinney" userId="56b889b2-370d-4cf5-add0-fc776a2ba020" providerId="ADAL" clId="{C8DBE1E8-1A70-4416-BD27-4022D2B62C84}" dt="2025-01-19T14:57:16.220" v="862" actId="20577"/>
          <ac:spMkLst>
            <pc:docMk/>
            <pc:sldMk cId="1379526398" sldId="417"/>
            <ac:spMk id="11" creationId="{0814B734-A0D1-1C6D-5695-9571220EE4A7}"/>
          </ac:spMkLst>
        </pc:spChg>
        <pc:spChg chg="mod">
          <ac:chgData name="Glenda Tinney" userId="56b889b2-370d-4cf5-add0-fc776a2ba020" providerId="ADAL" clId="{C8DBE1E8-1A70-4416-BD27-4022D2B62C84}" dt="2025-01-19T14:59:49.251" v="869"/>
          <ac:spMkLst>
            <pc:docMk/>
            <pc:sldMk cId="1379526398" sldId="417"/>
            <ac:spMk id="13" creationId="{6A7280FB-DA7C-80D7-D46B-66A79304AEBA}"/>
          </ac:spMkLst>
        </pc:spChg>
      </pc:sldChg>
      <pc:sldChg chg="modSp mod">
        <pc:chgData name="Glenda Tinney" userId="56b889b2-370d-4cf5-add0-fc776a2ba020" providerId="ADAL" clId="{C8DBE1E8-1A70-4416-BD27-4022D2B62C84}" dt="2025-01-19T15:08:05.716" v="942" actId="14100"/>
        <pc:sldMkLst>
          <pc:docMk/>
          <pc:sldMk cId="4086183731" sldId="418"/>
        </pc:sldMkLst>
        <pc:spChg chg="mod">
          <ac:chgData name="Glenda Tinney" userId="56b889b2-370d-4cf5-add0-fc776a2ba020" providerId="ADAL" clId="{C8DBE1E8-1A70-4416-BD27-4022D2B62C84}" dt="2025-01-19T15:07:54.378" v="940" actId="27636"/>
          <ac:spMkLst>
            <pc:docMk/>
            <pc:sldMk cId="4086183731" sldId="418"/>
            <ac:spMk id="8" creationId="{77406A11-53A0-C4D5-20AA-0E24AB41CD9B}"/>
          </ac:spMkLst>
        </pc:spChg>
        <pc:spChg chg="mod">
          <ac:chgData name="Glenda Tinney" userId="56b889b2-370d-4cf5-add0-fc776a2ba020" providerId="ADAL" clId="{C8DBE1E8-1A70-4416-BD27-4022D2B62C84}" dt="2025-01-19T15:04:40.119" v="923" actId="20577"/>
          <ac:spMkLst>
            <pc:docMk/>
            <pc:sldMk cId="4086183731" sldId="418"/>
            <ac:spMk id="11" creationId="{A93DC8FB-2D7E-4B82-F551-366C61804222}"/>
          </ac:spMkLst>
        </pc:spChg>
        <pc:spChg chg="mod">
          <ac:chgData name="Glenda Tinney" userId="56b889b2-370d-4cf5-add0-fc776a2ba020" providerId="ADAL" clId="{C8DBE1E8-1A70-4416-BD27-4022D2B62C84}" dt="2025-01-19T15:08:05.716" v="942" actId="14100"/>
          <ac:spMkLst>
            <pc:docMk/>
            <pc:sldMk cId="4086183731" sldId="418"/>
            <ac:spMk id="13" creationId="{7E810E9A-44F6-64B9-8BF8-BFA9B53912C0}"/>
          </ac:spMkLst>
        </pc:spChg>
      </pc:sldChg>
      <pc:sldChg chg="modSp mod">
        <pc:chgData name="Glenda Tinney" userId="56b889b2-370d-4cf5-add0-fc776a2ba020" providerId="ADAL" clId="{C8DBE1E8-1A70-4416-BD27-4022D2B62C84}" dt="2025-01-19T15:13:12.896" v="1150" actId="20577"/>
        <pc:sldMkLst>
          <pc:docMk/>
          <pc:sldMk cId="1950192905" sldId="419"/>
        </pc:sldMkLst>
        <pc:spChg chg="mod">
          <ac:chgData name="Glenda Tinney" userId="56b889b2-370d-4cf5-add0-fc776a2ba020" providerId="ADAL" clId="{C8DBE1E8-1A70-4416-BD27-4022D2B62C84}" dt="2025-01-19T15:13:08.347" v="1148" actId="14100"/>
          <ac:spMkLst>
            <pc:docMk/>
            <pc:sldMk cId="1950192905" sldId="419"/>
            <ac:spMk id="8" creationId="{181F0853-467B-A141-C245-479580B49C1D}"/>
          </ac:spMkLst>
        </pc:spChg>
        <pc:spChg chg="mod">
          <ac:chgData name="Glenda Tinney" userId="56b889b2-370d-4cf5-add0-fc776a2ba020" providerId="ADAL" clId="{C8DBE1E8-1A70-4416-BD27-4022D2B62C84}" dt="2025-01-19T15:13:12.896" v="1150" actId="20577"/>
          <ac:spMkLst>
            <pc:docMk/>
            <pc:sldMk cId="1950192905" sldId="419"/>
            <ac:spMk id="11" creationId="{52765C7F-6738-3F80-000F-772C5FA0B680}"/>
          </ac:spMkLst>
        </pc:spChg>
        <pc:spChg chg="mod">
          <ac:chgData name="Glenda Tinney" userId="56b889b2-370d-4cf5-add0-fc776a2ba020" providerId="ADAL" clId="{C8DBE1E8-1A70-4416-BD27-4022D2B62C84}" dt="2025-01-19T15:13:10.846" v="1149" actId="14100"/>
          <ac:spMkLst>
            <pc:docMk/>
            <pc:sldMk cId="1950192905" sldId="419"/>
            <ac:spMk id="13" creationId="{1AD1AAC2-E3FD-0148-FA17-66CFBEA894B7}"/>
          </ac:spMkLst>
        </pc:spChg>
      </pc:sldChg>
      <pc:sldChg chg="modSp mod">
        <pc:chgData name="Glenda Tinney" userId="56b889b2-370d-4cf5-add0-fc776a2ba020" providerId="ADAL" clId="{C8DBE1E8-1A70-4416-BD27-4022D2B62C84}" dt="2025-01-19T15:12:56.979" v="1142" actId="20577"/>
        <pc:sldMkLst>
          <pc:docMk/>
          <pc:sldMk cId="864915618" sldId="420"/>
        </pc:sldMkLst>
        <pc:spChg chg="mod">
          <ac:chgData name="Glenda Tinney" userId="56b889b2-370d-4cf5-add0-fc776a2ba020" providerId="ADAL" clId="{C8DBE1E8-1A70-4416-BD27-4022D2B62C84}" dt="2025-01-19T15:07:19.835" v="936" actId="5793"/>
          <ac:spMkLst>
            <pc:docMk/>
            <pc:sldMk cId="864915618" sldId="420"/>
            <ac:spMk id="8" creationId="{5FA330D7-6411-168C-3C50-6CEDDDF33B13}"/>
          </ac:spMkLst>
        </pc:spChg>
        <pc:spChg chg="mod">
          <ac:chgData name="Glenda Tinney" userId="56b889b2-370d-4cf5-add0-fc776a2ba020" providerId="ADAL" clId="{C8DBE1E8-1A70-4416-BD27-4022D2B62C84}" dt="2025-01-19T15:12:56.979" v="1142" actId="20577"/>
          <ac:spMkLst>
            <pc:docMk/>
            <pc:sldMk cId="864915618" sldId="420"/>
            <ac:spMk id="11" creationId="{BF7E50E1-0B25-12EB-D354-76489E0D9AD0}"/>
          </ac:spMkLst>
        </pc:spChg>
        <pc:spChg chg="mod">
          <ac:chgData name="Glenda Tinney" userId="56b889b2-370d-4cf5-add0-fc776a2ba020" providerId="ADAL" clId="{C8DBE1E8-1A70-4416-BD27-4022D2B62C84}" dt="2025-01-19T15:07:18.058" v="935" actId="5793"/>
          <ac:spMkLst>
            <pc:docMk/>
            <pc:sldMk cId="864915618" sldId="420"/>
            <ac:spMk id="13" creationId="{9DECD690-0468-F5F1-958E-9E0F739D5089}"/>
          </ac:spMkLst>
        </pc:spChg>
      </pc:sldChg>
      <pc:sldChg chg="modSp mod">
        <pc:chgData name="Glenda Tinney" userId="56b889b2-370d-4cf5-add0-fc776a2ba020" providerId="ADAL" clId="{C8DBE1E8-1A70-4416-BD27-4022D2B62C84}" dt="2025-01-19T15:13:22.336" v="1152" actId="20577"/>
        <pc:sldMkLst>
          <pc:docMk/>
          <pc:sldMk cId="2649629257" sldId="421"/>
        </pc:sldMkLst>
        <pc:spChg chg="mod">
          <ac:chgData name="Glenda Tinney" userId="56b889b2-370d-4cf5-add0-fc776a2ba020" providerId="ADAL" clId="{C8DBE1E8-1A70-4416-BD27-4022D2B62C84}" dt="2025-01-19T15:13:22.336" v="1152" actId="20577"/>
          <ac:spMkLst>
            <pc:docMk/>
            <pc:sldMk cId="2649629257" sldId="421"/>
            <ac:spMk id="2" creationId="{27F99CCD-2073-2395-1D11-A3E2A4C9F6A4}"/>
          </ac:spMkLst>
        </pc:spChg>
        <pc:spChg chg="mod">
          <ac:chgData name="Glenda Tinney" userId="56b889b2-370d-4cf5-add0-fc776a2ba020" providerId="ADAL" clId="{C8DBE1E8-1A70-4416-BD27-4022D2B62C84}" dt="2025-01-19T15:11:42.116" v="1128" actId="20577"/>
          <ac:spMkLst>
            <pc:docMk/>
            <pc:sldMk cId="2649629257" sldId="421"/>
            <ac:spMk id="3" creationId="{20D316E6-99E7-F6BF-37E8-F687C32E2265}"/>
          </ac:spMkLst>
        </pc:spChg>
        <pc:spChg chg="mod">
          <ac:chgData name="Glenda Tinney" userId="56b889b2-370d-4cf5-add0-fc776a2ba020" providerId="ADAL" clId="{C8DBE1E8-1A70-4416-BD27-4022D2B62C84}" dt="2025-01-19T15:11:36.801" v="1125" actId="20577"/>
          <ac:spMkLst>
            <pc:docMk/>
            <pc:sldMk cId="2649629257" sldId="421"/>
            <ac:spMk id="4" creationId="{CAE9302D-616C-F5E5-F198-C5BCBDEDC9A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762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  <a:p>
            <a:r>
              <a:rPr lang="cy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3369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1221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616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5864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34973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72423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6954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C569E7-322E-4507-9BEE-D94CE7B73F25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6933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497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277587"/>
            <a:ext cx="11444748" cy="141310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600" b="1" dirty="0">
                <a:latin typeface="Arial"/>
                <a:cs typeface="Arial"/>
              </a:rPr>
              <a:t>ECCP7007C- </a:t>
            </a:r>
            <a:r>
              <a:rPr lang="en-GB" sz="3600" b="1" dirty="0" err="1">
                <a:latin typeface="Arial"/>
                <a:cs typeface="Arial"/>
              </a:rPr>
              <a:t>Dysgu</a:t>
            </a:r>
            <a:r>
              <a:rPr lang="en-GB" sz="3600" b="1" dirty="0">
                <a:latin typeface="Arial"/>
                <a:cs typeface="Arial"/>
              </a:rPr>
              <a:t> </a:t>
            </a:r>
            <a:r>
              <a:rPr lang="en-GB" sz="3600" b="1" dirty="0" err="1">
                <a:latin typeface="Arial"/>
                <a:cs typeface="Arial"/>
              </a:rPr>
              <a:t>Cynnar</a:t>
            </a:r>
            <a:r>
              <a:rPr lang="en-GB" sz="3600" b="1" dirty="0">
                <a:latin typeface="Arial"/>
                <a:cs typeface="Arial"/>
              </a:rPr>
              <a:t> Plant</a:t>
            </a:r>
            <a:br>
              <a:rPr lang="en-GB" sz="3600" b="1" dirty="0">
                <a:latin typeface="Arial"/>
                <a:cs typeface="Arial"/>
              </a:rPr>
            </a:br>
            <a:r>
              <a:rPr lang="en-GB" sz="3600" b="1" dirty="0">
                <a:solidFill>
                  <a:srgbClr val="2F5597"/>
                </a:solidFill>
                <a:latin typeface="Arial"/>
                <a:cs typeface="Arial"/>
              </a:rPr>
              <a:t>ECCP7007- Young Children’s Learning</a:t>
            </a:r>
          </a:p>
          <a:p>
            <a:endParaRPr lang="en-GB" dirty="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Canllawiau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</a:rPr>
              <a:t>Aseiniad</a:t>
            </a:r>
            <a:endParaRPr lang="en-GB" sz="4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Porffolio</a:t>
            </a:r>
            <a:endParaRPr lang="en-GB" sz="4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2F5597"/>
                </a:solidFill>
                <a:latin typeface="Arial"/>
                <a:cs typeface="Arial"/>
              </a:rPr>
              <a:t>Portfolio</a:t>
            </a:r>
            <a:endParaRPr lang="en-GB" sz="440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4400" dirty="0">
                <a:solidFill>
                  <a:srgbClr val="2F5597"/>
                </a:solidFill>
                <a:latin typeface="Arial"/>
                <a:cs typeface="Arial"/>
              </a:rPr>
              <a:t>Assignment</a:t>
            </a:r>
            <a:endParaRPr lang="en-GB" sz="440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4400" dirty="0">
                <a:solidFill>
                  <a:srgbClr val="2F5597"/>
                </a:solidFill>
                <a:latin typeface="Arial"/>
                <a:cs typeface="Arial"/>
              </a:rPr>
              <a:t>Guidance</a:t>
            </a:r>
            <a:endParaRPr lang="en-GB" sz="4400">
              <a:solidFill>
                <a:srgbClr val="2F5597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4400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</a:p>
          <a:p>
            <a:pPr marL="0" indent="0">
              <a:buNone/>
            </a:pPr>
            <a:endParaRPr lang="en-GB" sz="4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790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6D5F7-7C90-35A2-7BC8-6417C735C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485321"/>
            <a:ext cx="10515600" cy="39143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US" b="1" dirty="0" err="1">
                <a:effectLst/>
                <a:ea typeface="Arial" panose="020B0604020202020204" pitchFamily="34" charset="0"/>
              </a:rPr>
              <a:t>Elfen</a:t>
            </a:r>
            <a:r>
              <a:rPr lang="en-US" b="1" dirty="0">
                <a:effectLst/>
                <a:ea typeface="Arial" panose="020B0604020202020204" pitchFamily="34" charset="0"/>
              </a:rPr>
              <a:t> </a:t>
            </a:r>
            <a:r>
              <a:rPr lang="en-US" b="1" dirty="0" err="1">
                <a:effectLst/>
                <a:ea typeface="Arial" panose="020B0604020202020204" pitchFamily="34" charset="0"/>
              </a:rPr>
              <a:t>Asesu</a:t>
            </a:r>
            <a:r>
              <a:rPr lang="en-US" b="1" dirty="0">
                <a:effectLst/>
                <a:ea typeface="Arial" panose="020B0604020202020204" pitchFamily="34" charset="0"/>
              </a:rPr>
              <a:t> 1</a:t>
            </a:r>
            <a:br>
              <a:rPr lang="en-GB" dirty="0">
                <a:effectLst/>
                <a:ea typeface="Times New Roman" panose="02020603050405020304" pitchFamily="18" charset="0"/>
              </a:rPr>
            </a:br>
            <a:r>
              <a:rPr lang="en-GB" b="1" dirty="0">
                <a:solidFill>
                  <a:srgbClr val="2F5597"/>
                </a:solidFill>
                <a:effectLst/>
                <a:ea typeface="Times New Roman" panose="02020603050405020304" pitchFamily="18" charset="0"/>
              </a:rPr>
              <a:t>Assessing Element 1</a:t>
            </a:r>
            <a:endParaRPr lang="en-GB" b="1" dirty="0">
              <a:solidFill>
                <a:srgbClr val="2F5597"/>
              </a:solidFill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DEF07-5A8E-C65B-75B8-4B75FD9247F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llafar</a:t>
            </a:r>
            <a:endParaRPr lang="en-GB" dirty="0"/>
          </a:p>
          <a:p>
            <a:r>
              <a:rPr lang="en-GB" dirty="0"/>
              <a:t>18-20 </a:t>
            </a:r>
            <a:r>
              <a:rPr lang="en-GB" dirty="0" err="1"/>
              <a:t>munud</a:t>
            </a:r>
            <a:r>
              <a:rPr lang="en-GB" dirty="0"/>
              <a:t>. Dim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20 </a:t>
            </a:r>
            <a:r>
              <a:rPr lang="en-GB" dirty="0" err="1"/>
              <a:t>munud</a:t>
            </a:r>
            <a:endParaRPr lang="en-GB" dirty="0"/>
          </a:p>
          <a:p>
            <a:r>
              <a:rPr lang="en-GB" dirty="0"/>
              <a:t>5 </a:t>
            </a:r>
            <a:r>
              <a:rPr lang="en-GB" dirty="0" err="1"/>
              <a:t>munud</a:t>
            </a:r>
            <a:r>
              <a:rPr lang="en-GB" dirty="0"/>
              <a:t> o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ddaw</a:t>
            </a:r>
            <a:r>
              <a:rPr lang="en-GB" dirty="0"/>
              <a:t> o </a:t>
            </a:r>
            <a:r>
              <a:rPr lang="en-GB" dirty="0" err="1"/>
              <a:t>cwestiynau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17DA6E-4E22-AA48-E072-1FDF942F6D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solidFill>
                <a:srgbClr val="2F5597"/>
              </a:solidFill>
            </a:endParaRPr>
          </a:p>
          <a:p>
            <a:r>
              <a:rPr lang="en-GB" dirty="0">
                <a:solidFill>
                  <a:srgbClr val="2F5597"/>
                </a:solidFill>
              </a:rPr>
              <a:t>Oral presentation</a:t>
            </a:r>
          </a:p>
          <a:p>
            <a:r>
              <a:rPr lang="en-GB" dirty="0">
                <a:solidFill>
                  <a:srgbClr val="2F5597"/>
                </a:solidFill>
              </a:rPr>
              <a:t>18-20 minutes. No more than 20 minutes </a:t>
            </a:r>
            <a:endParaRPr lang="en-GB" dirty="0">
              <a:solidFill>
                <a:srgbClr val="2F5597"/>
              </a:solidFill>
              <a:cs typeface="Arial"/>
            </a:endParaRPr>
          </a:p>
          <a:p>
            <a:r>
              <a:rPr lang="en-GB" dirty="0">
                <a:solidFill>
                  <a:srgbClr val="2F5597"/>
                </a:solidFill>
              </a:rPr>
              <a:t>5 minutes of discussion from questions</a:t>
            </a:r>
            <a:endParaRPr lang="en-GB" dirty="0">
              <a:solidFill>
                <a:srgbClr val="2F5597"/>
              </a:solidFill>
              <a:cs typeface="Arial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447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0FED7-87E7-7572-6FFA-D5B7BCECE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440" y="151765"/>
            <a:ext cx="11008360" cy="752475"/>
          </a:xfrm>
        </p:spPr>
        <p:txBody>
          <a:bodyPr>
            <a:normAutofit/>
          </a:bodyPr>
          <a:lstStyle/>
          <a:p>
            <a:r>
              <a:rPr lang="en-GB" b="1" dirty="0" err="1">
                <a:cs typeface="Arial"/>
              </a:rPr>
              <a:t>Tasg</a:t>
            </a:r>
            <a:r>
              <a:rPr lang="en-GB" b="1" dirty="0">
                <a:cs typeface="Arial"/>
              </a:rPr>
              <a:t>                               </a:t>
            </a:r>
            <a:r>
              <a:rPr lang="en-GB" b="1" dirty="0">
                <a:solidFill>
                  <a:srgbClr val="2F5597"/>
                </a:solidFill>
                <a:cs typeface="Arial"/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05DA-4C9C-2A7D-21DD-A95082FBE3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2879" y="996316"/>
            <a:ext cx="5913121" cy="56997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wrthrych</a:t>
            </a:r>
            <a:r>
              <a:rPr lang="en-GB" dirty="0"/>
              <a:t>, </a:t>
            </a:r>
            <a:r>
              <a:rPr lang="en-GB" dirty="0" err="1"/>
              <a:t>llun</a:t>
            </a:r>
            <a:r>
              <a:rPr lang="en-GB" dirty="0"/>
              <a:t>, clip sain /</a:t>
            </a:r>
            <a:r>
              <a:rPr lang="en-GB" dirty="0" err="1"/>
              <a:t>fideo</a:t>
            </a:r>
            <a:r>
              <a:rPr lang="en-GB" dirty="0"/>
              <a:t>, neu </a:t>
            </a:r>
            <a:r>
              <a:rPr lang="en-GB" dirty="0" err="1"/>
              <a:t>rywbeth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cyfleu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.</a:t>
            </a:r>
          </a:p>
          <a:p>
            <a:r>
              <a:rPr lang="en-GB" dirty="0" err="1"/>
              <a:t>Eglurwch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gryno</a:t>
            </a:r>
            <a:r>
              <a:rPr lang="en-GB" dirty="0"/>
              <a:t> pam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y </a:t>
            </a:r>
            <a:r>
              <a:rPr lang="en-GB" dirty="0" err="1"/>
              <a:t>gwrthrych</a:t>
            </a:r>
            <a:r>
              <a:rPr lang="en-GB" dirty="0"/>
              <a:t>, y </a:t>
            </a:r>
            <a:r>
              <a:rPr lang="en-GB" dirty="0" err="1"/>
              <a:t>llun</a:t>
            </a:r>
            <a:r>
              <a:rPr lang="en-GB" dirty="0"/>
              <a:t>, y  clip sain / </a:t>
            </a:r>
            <a:r>
              <a:rPr lang="en-GB" dirty="0" err="1"/>
              <a:t>fideo</a:t>
            </a:r>
            <a:r>
              <a:rPr lang="en-GB" dirty="0"/>
              <a:t> neu </a:t>
            </a:r>
            <a:r>
              <a:rPr lang="en-GB" dirty="0" err="1"/>
              <a:t>arall</a:t>
            </a:r>
            <a:r>
              <a:rPr lang="en-GB" dirty="0"/>
              <a:t>, o ran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crynhoi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byd-olwg</a:t>
            </a:r>
            <a:r>
              <a:rPr lang="en-GB" dirty="0"/>
              <a:t> o ran </a:t>
            </a:r>
            <a:r>
              <a:rPr lang="en-GB" dirty="0" err="1"/>
              <a:t>dysgu</a:t>
            </a:r>
            <a:r>
              <a:rPr lang="en-GB" dirty="0"/>
              <a:t> plant </a:t>
            </a:r>
            <a:r>
              <a:rPr lang="en-GB" dirty="0" err="1"/>
              <a:t>ifanc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17B23-0206-AF8E-5167-346924749A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904240"/>
            <a:ext cx="5730240" cy="52727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solidFill>
                  <a:srgbClr val="2F5597"/>
                </a:solidFill>
              </a:rPr>
              <a:t>Choose an object, photo, sound / video clip, or other that you feel helps illustrate a positive learning environment for young children.</a:t>
            </a:r>
          </a:p>
          <a:p>
            <a:pPr marL="0" indent="0">
              <a:buNone/>
            </a:pPr>
            <a:endParaRPr lang="en-GB" dirty="0">
              <a:solidFill>
                <a:srgbClr val="2F5597"/>
              </a:solidFill>
            </a:endParaRPr>
          </a:p>
          <a:p>
            <a:r>
              <a:rPr lang="en-GB" dirty="0">
                <a:solidFill>
                  <a:srgbClr val="2F5597"/>
                </a:solidFill>
              </a:rPr>
              <a:t>Explain briefly why you have chosen the object, photo, sound / video clip or other in terms of how it encapsulates your own world view in terms of young children's learning. </a:t>
            </a:r>
          </a:p>
        </p:txBody>
      </p:sp>
    </p:spTree>
    <p:extLst>
      <p:ext uri="{BB962C8B-B14F-4D97-AF65-F5344CB8AC3E}">
        <p14:creationId xmlns:p14="http://schemas.microsoft.com/office/powerpoint/2010/main" val="2192396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1040" y="822960"/>
            <a:ext cx="8564393" cy="636905"/>
          </a:xfrm>
        </p:spPr>
        <p:txBody>
          <a:bodyPr>
            <a:normAutofit fontScale="90000"/>
          </a:bodyPr>
          <a:lstStyle/>
          <a:p>
            <a:r>
              <a:rPr lang="cy-GB" altLang="cy-GB" sz="5300" b="1" kern="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Tasg                         </a:t>
            </a:r>
            <a:r>
              <a:rPr lang="cy-GB" altLang="cy-GB" sz="5300" b="1" kern="0" dirty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Task</a:t>
            </a:r>
            <a:br>
              <a:rPr lang="cy-GB" altLang="cy-GB" sz="5300" kern="0" dirty="0">
                <a:solidFill>
                  <a:srgbClr val="2F5597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2F5597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01040" y="1305171"/>
            <a:ext cx="5275216" cy="4589125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Yna gwerthuswch yn feirniadol y cydadwaith rhwng byd plentyn, oedolyn a’r byd nad yw'n ddynol wrth feithrin dysgu cyfannol yn seiliedig ar chwarae. Dylai'r cyflwyniad gynnwys ystyriaeth o drafodaeth hawliau, asiantaeth (agency) a chynaliadwyedd.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cy-GB" sz="30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15745" y="1305171"/>
            <a:ext cx="4598423" cy="45060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2F5597"/>
                </a:solidFill>
                <a:latin typeface="Arial" panose="020B0604020202020204" pitchFamily="34" charset="0"/>
              </a:rPr>
              <a:t>Then critically evaluate the interplay between child, adult and non-human world in fostering holistic play-based learning. The presentation should include a consideration of rights, agency and sustainability discourse.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US" sz="30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053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0720" y="141605"/>
            <a:ext cx="10515600" cy="1325563"/>
          </a:xfrm>
        </p:spPr>
        <p:txBody>
          <a:bodyPr>
            <a:noAutofit/>
          </a:bodyPr>
          <a:lstStyle/>
          <a:p>
            <a:r>
              <a:rPr lang="cy-GB" altLang="cy-GB" sz="4800" b="1" kern="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Tasg                       </a:t>
            </a:r>
            <a:r>
              <a:rPr lang="cy-GB" altLang="cy-GB" sz="4800" b="1" kern="0" dirty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 Task</a:t>
            </a:r>
            <a:endParaRPr lang="en-GB" sz="4800" b="1" dirty="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47040" y="1467168"/>
            <a:ext cx="5591810" cy="4709795"/>
          </a:xfrm>
        </p:spPr>
        <p:txBody>
          <a:bodyPr>
            <a:no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Gallwch gefnogi eich trafodaeth drwy gyfeirio at lenyddiaeth berthnasol. 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 cyfle i ymhelaethu ar bwyntiau gyda sesiwn cwestiwn ac ateb 5 munud.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2" y="1351280"/>
            <a:ext cx="5358128" cy="48256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You can support you discussion with reference to relevant literature.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2F5597"/>
              </a:solidFill>
              <a:latin typeface="Arial"/>
              <a:cs typeface="Arial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There will be an opportunity to elaborate on points with a 5-minute question and answer session.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24125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36880" y="0"/>
            <a:ext cx="9379959" cy="1191665"/>
          </a:xfrm>
        </p:spPr>
        <p:txBody>
          <a:bodyPr>
            <a:normAutofit fontScale="90000"/>
          </a:bodyPr>
          <a:lstStyle/>
          <a:p>
            <a:br>
              <a:rPr lang="cy-GB" altLang="cy-GB" sz="3100" kern="0" dirty="0"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b="1" kern="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Canllawiau</a:t>
            </a:r>
            <a:br>
              <a:rPr lang="cy-GB" altLang="cy-GB" b="1" kern="0" dirty="0"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b="1" kern="0" dirty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Guidance</a:t>
            </a:r>
            <a:br>
              <a:rPr lang="en-GB" dirty="0">
                <a:solidFill>
                  <a:srgbClr val="2F5597"/>
                </a:solidFill>
              </a:rPr>
            </a:br>
            <a:br>
              <a:rPr lang="en-GB" altLang="cy-GB" sz="2800" kern="0" dirty="0"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93752" y="1202361"/>
            <a:ext cx="5946264" cy="4764189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Gwlythod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Archwilio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natur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gyda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phlant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Mynediad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i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ddysgu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am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pethau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byw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eraill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Cylchoedd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gweoedd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bywyd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Ôl-ddynol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Addysg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cynaldwy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Dinaysddiaeth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egwyddorol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Perthyn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Cynefin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40016" y="995680"/>
            <a:ext cx="6104384" cy="5181284"/>
          </a:xfrm>
        </p:spPr>
        <p:txBody>
          <a:bodyPr vert="horz" lIns="91440" tIns="45720" rIns="91440" bIns="45720" rtlCol="0" anchor="t">
            <a:no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Slugs 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Exploring nature as a child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Access to learning about other living things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Cycles and webs of life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Unity and the whole- Froebel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Posthumanism 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Sustainability education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Ethical citizenship 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Belonging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srgbClr val="2F5597"/>
                </a:solidFill>
                <a:latin typeface="Arial"/>
                <a:cs typeface="Arial"/>
              </a:rPr>
              <a:t>Cynefin</a:t>
            </a:r>
            <a:endParaRPr lang="en-GB" sz="2400" dirty="0">
              <a:solidFill>
                <a:srgbClr val="2F5597"/>
              </a:solidFill>
              <a:latin typeface="Arial"/>
              <a:cs typeface="Arial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400" dirty="0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057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4104640" y="365128"/>
            <a:ext cx="11724640" cy="615601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prstClr val="black"/>
                </a:solidFill>
                <a:latin typeface="Arial"/>
                <a:cs typeface="Arial"/>
              </a:rPr>
              <a:t>   </a:t>
            </a:r>
            <a:r>
              <a:rPr lang="cy-GB" altLang="cy-GB" sz="4800" b="1" kern="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Canllawiau</a:t>
            </a:r>
            <a:br>
              <a:rPr lang="cy-GB" altLang="cy-GB" sz="4800" b="1" kern="0" dirty="0"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b="1" kern="0" dirty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Guidance</a:t>
            </a:r>
            <a:endParaRPr lang="en-GB" sz="4800" b="1" dirty="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83476" y="1356852"/>
            <a:ext cx="5756540" cy="452041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Drwy gydol y gwaith dylid cynnwys tystiolaeth o lenyddiaeth gredadwy gan gynnwys ymchwil empirig, cyd-destun polisi perthnasol a safbwyntiau damcaniaethol / athronyddol.</a:t>
            </a:r>
          </a:p>
          <a:p>
            <a:pPr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411310" y="1356852"/>
            <a:ext cx="5118538" cy="49524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sz="3400" dirty="0">
                <a:solidFill>
                  <a:srgbClr val="2F5597"/>
                </a:solidFill>
                <a:latin typeface="Arial"/>
                <a:cs typeface="Arial"/>
              </a:rPr>
              <a:t>Throughout the work should be evidenced with credible literature including empirical research, relevant policy context and theoretical / philosophical viewpoints.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887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034E2BA-628C-09AD-98C7-EA6073694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10 marc                          </a:t>
            </a:r>
            <a:r>
              <a:rPr lang="en-GB" b="1" dirty="0">
                <a:solidFill>
                  <a:srgbClr val="2F5597"/>
                </a:solidFill>
              </a:rPr>
              <a:t>10 marks</a:t>
            </a:r>
            <a:br>
              <a:rPr lang="en-GB" b="1" dirty="0"/>
            </a:b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81CACB4F-C5E1-ECBB-2D49-862A007D81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597400" cy="435133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b="1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Engagement with Literature Skills</a:t>
            </a:r>
            <a:br>
              <a:rPr lang="en-GB" dirty="0">
                <a:solidFill>
                  <a:srgbClr val="2F5597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>
              <a:solidFill>
                <a:srgbClr val="2F5597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solidFill>
                  <a:srgbClr val="2F5597"/>
                </a:solidFill>
              </a:rPr>
              <a:t>Reference list, reference citations in work, synthesis, credibility of sources</a:t>
            </a:r>
            <a:endParaRPr lang="en-US" dirty="0">
              <a:solidFill>
                <a:srgbClr val="2F5597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109115-0558-0268-2623-337B66E84B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720" y="1825625"/>
            <a:ext cx="5059680" cy="4351338"/>
          </a:xfrm>
        </p:spPr>
        <p:txBody>
          <a:bodyPr/>
          <a:lstStyle/>
          <a:p>
            <a:r>
              <a:rPr lang="en-GB" b="1" dirty="0"/>
              <a:t>1.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Ymgysylltu</a:t>
            </a:r>
            <a:r>
              <a:rPr lang="en-GB" b="1" dirty="0"/>
              <a:t> â </a:t>
            </a:r>
            <a:r>
              <a:rPr lang="en-GB" b="1" dirty="0" err="1"/>
              <a:t>Llenyddiaeth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, </a:t>
            </a:r>
            <a:r>
              <a:rPr lang="en-GB" dirty="0" err="1"/>
              <a:t>dyfyniadau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gwaith</a:t>
            </a:r>
            <a:r>
              <a:rPr lang="en-GB" dirty="0"/>
              <a:t>, </a:t>
            </a:r>
            <a:r>
              <a:rPr lang="en-GB" dirty="0" err="1"/>
              <a:t>cyfosod</a:t>
            </a:r>
            <a:r>
              <a:rPr lang="en-GB" dirty="0"/>
              <a:t>,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credadwy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863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6BFD35-F523-A99A-1EA0-876A9C383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814B734-A0D1-1C6D-5695-9571220EE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</a:t>
            </a:r>
            <a:r>
              <a:rPr lang="en-GB" b="1" dirty="0"/>
              <a:t>20 marc                        </a:t>
            </a:r>
            <a:r>
              <a:rPr lang="en-GB" b="1" dirty="0">
                <a:solidFill>
                  <a:srgbClr val="2F5597"/>
                </a:solidFill>
              </a:rPr>
              <a:t>20 marks</a:t>
            </a:r>
            <a:br>
              <a:rPr lang="en-GB" b="1" dirty="0"/>
            </a:b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6A7280FB-DA7C-80D7-D46B-66A79304AE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2. Knowledge and Understanding Skills</a:t>
            </a: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Explain briefly why you have chosen the object, photo, sound /video clip or other in terms of how it encapsulates your own world view in terms of young children's learning.</a:t>
            </a: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4588315-BFC2-C189-0B7C-2D6B5142BD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2.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Gwybodaeth</a:t>
            </a:r>
            <a:r>
              <a:rPr lang="en-GB" b="1" dirty="0"/>
              <a:t> a </a:t>
            </a:r>
            <a:r>
              <a:rPr lang="en-GB" b="1" dirty="0" err="1"/>
              <a:t>Dealltwriaeth</a:t>
            </a:r>
            <a:endParaRPr lang="en-GB" b="1" dirty="0"/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Eglurwch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gryno</a:t>
            </a:r>
            <a:r>
              <a:rPr lang="en-GB" dirty="0"/>
              <a:t> pam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y </a:t>
            </a:r>
            <a:r>
              <a:rPr lang="en-GB" dirty="0" err="1"/>
              <a:t>gwrthrych</a:t>
            </a:r>
            <a:r>
              <a:rPr lang="en-GB" dirty="0"/>
              <a:t>, y </a:t>
            </a:r>
            <a:r>
              <a:rPr lang="en-GB" dirty="0" err="1"/>
              <a:t>llun</a:t>
            </a:r>
            <a:r>
              <a:rPr lang="en-GB" dirty="0"/>
              <a:t>, y  clip sain / </a:t>
            </a:r>
            <a:r>
              <a:rPr lang="en-GB" dirty="0" err="1"/>
              <a:t>fideo</a:t>
            </a:r>
            <a:r>
              <a:rPr lang="en-GB" dirty="0"/>
              <a:t> neu </a:t>
            </a:r>
            <a:r>
              <a:rPr lang="en-GB" dirty="0" err="1"/>
              <a:t>arall</a:t>
            </a:r>
            <a:r>
              <a:rPr lang="en-GB" dirty="0"/>
              <a:t>, o ran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crynhoi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byd-olwg</a:t>
            </a:r>
            <a:r>
              <a:rPr lang="en-GB" dirty="0"/>
              <a:t> o ran </a:t>
            </a:r>
            <a:r>
              <a:rPr lang="en-GB" dirty="0" err="1"/>
              <a:t>dysgu</a:t>
            </a:r>
            <a:r>
              <a:rPr lang="en-GB" dirty="0"/>
              <a:t> plant </a:t>
            </a:r>
            <a:r>
              <a:rPr lang="en-GB" dirty="0" err="1"/>
              <a:t>ifanc</a:t>
            </a:r>
            <a:r>
              <a:rPr lang="en-GB" dirty="0"/>
              <a:t>..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526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0ADF55-1766-CA7D-4362-E54BE6E49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A93DC8FB-2D7E-4B82-F551-366C61804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263" y="365125"/>
            <a:ext cx="10925537" cy="1325563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40 marc                           </a:t>
            </a:r>
            <a:r>
              <a:rPr lang="en-GB" b="1" dirty="0">
                <a:solidFill>
                  <a:srgbClr val="2F5597"/>
                </a:solidFill>
              </a:rPr>
              <a:t>40 marks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7E810E9A-44F6-64B9-8BF8-BFA9B53912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6628" y="1690688"/>
            <a:ext cx="5467110" cy="4486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3. Cognitive and Intellectual Skills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Critically evaluate the interplay between child, adult and non-human world in fostering holistic play-based learning.</a:t>
            </a:r>
          </a:p>
          <a:p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 presentation should include a consideration of rights, agency and sustainability discourse.</a:t>
            </a: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406A11-53A0-C4D5-20AA-0E24AB41CD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0943" y="1594131"/>
            <a:ext cx="5718858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3.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Gwybyddol</a:t>
            </a:r>
            <a:r>
              <a:rPr lang="en-GB" b="1" dirty="0"/>
              <a:t> a </a:t>
            </a:r>
            <a:r>
              <a:rPr lang="en-GB" b="1" dirty="0" err="1"/>
              <a:t>Deallusol</a:t>
            </a:r>
            <a:endParaRPr lang="en-GB" b="1" dirty="0"/>
          </a:p>
          <a:p>
            <a:r>
              <a:rPr lang="en-GB" dirty="0" err="1"/>
              <a:t>Gwerthuswch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y </a:t>
            </a:r>
            <a:r>
              <a:rPr lang="en-GB" dirty="0" err="1"/>
              <a:t>cydadwaith</a:t>
            </a:r>
            <a:r>
              <a:rPr lang="en-GB" dirty="0"/>
              <a:t> rhwng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, </a:t>
            </a:r>
            <a:r>
              <a:rPr lang="en-GB" dirty="0" err="1"/>
              <a:t>oedolyn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/>
              <a:t>ddynol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cyfannol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. </a:t>
            </a:r>
          </a:p>
          <a:p>
            <a:r>
              <a:rPr lang="en-GB" dirty="0" err="1"/>
              <a:t>Dylai'r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ystyriaeth</a:t>
            </a:r>
            <a:r>
              <a:rPr lang="en-GB" dirty="0"/>
              <a:t> o </a:t>
            </a:r>
            <a:r>
              <a:rPr lang="en-GB" dirty="0" err="1"/>
              <a:t>drafodaeth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, </a:t>
            </a:r>
            <a:r>
              <a:rPr lang="en-GB" dirty="0" err="1"/>
              <a:t>asiantaeth</a:t>
            </a:r>
            <a:r>
              <a:rPr lang="en-GB" dirty="0"/>
              <a:t> (agency) a </a:t>
            </a:r>
            <a:r>
              <a:rPr lang="en-GB" dirty="0" err="1"/>
              <a:t>chynaliadwyedd</a:t>
            </a:r>
            <a:r>
              <a:rPr lang="en-GB" dirty="0"/>
              <a:t>. </a:t>
            </a: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183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E3491B-6C47-7758-CEE6-FEF1F4466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2765C7F-6738-3F80-000F-772C5FA0B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640" y="365125"/>
            <a:ext cx="1105916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15 marc                             </a:t>
            </a:r>
            <a:r>
              <a:rPr lang="en-GB" b="1" dirty="0">
                <a:solidFill>
                  <a:srgbClr val="2F5597"/>
                </a:solidFill>
              </a:rPr>
              <a:t>15 marks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1AD1AAC2-E3FD-0148-FA17-66CFBEA89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375" y="1690688"/>
            <a:ext cx="4941425" cy="4486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4. Practical Application Skills</a:t>
            </a: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5 minute question and answer session.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81F0853-467B-A141-C245-479580B49C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4640" y="1690688"/>
            <a:ext cx="5203335" cy="448627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4.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Cymhwyso</a:t>
            </a:r>
            <a:r>
              <a:rPr lang="en-GB" b="1" dirty="0"/>
              <a:t> </a:t>
            </a:r>
            <a:r>
              <a:rPr lang="en-GB" b="1" dirty="0" err="1"/>
              <a:t>Ymarferol</a:t>
            </a:r>
            <a:r>
              <a:rPr lang="en-GB" b="1" dirty="0"/>
              <a:t>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cwestiwn</a:t>
            </a:r>
            <a:r>
              <a:rPr lang="en-GB" dirty="0"/>
              <a:t> ac </a:t>
            </a:r>
            <a:r>
              <a:rPr lang="en-GB" dirty="0" err="1"/>
              <a:t>ateb</a:t>
            </a:r>
            <a:r>
              <a:rPr lang="en-GB" dirty="0"/>
              <a:t> 5 </a:t>
            </a:r>
            <a:r>
              <a:rPr lang="en-GB" dirty="0" err="1"/>
              <a:t>munud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1929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4004C7-0DA6-8EBC-FE85-FCDEE58AB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BF7E50E1-0B25-12EB-D354-76489E0D9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20" y="344805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15 marc                               </a:t>
            </a:r>
            <a:r>
              <a:rPr lang="en-GB" b="1" dirty="0">
                <a:solidFill>
                  <a:srgbClr val="2F5597"/>
                </a:solidFill>
              </a:rPr>
              <a:t>15 marks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9DECD690-0468-F5F1-958E-9E0F739D50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34480" y="1825625"/>
            <a:ext cx="501396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5. Transferable Skills for Life and Professional Practice</a:t>
            </a:r>
          </a:p>
          <a:p>
            <a:pPr marL="0" indent="0">
              <a:buNone/>
            </a:pP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Presentation skills including overall structure, engagement and communication skills</a:t>
            </a:r>
            <a:endParaRPr lang="en-GB" b="1" dirty="0">
              <a:solidFill>
                <a:srgbClr val="2F5597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FA330D7-6411-168C-3C50-6CEDDDF33B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3520" y="1825625"/>
            <a:ext cx="579628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5.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Trosglwyddadwy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Bywyd</a:t>
            </a:r>
            <a:r>
              <a:rPr lang="en-GB" b="1" dirty="0"/>
              <a:t> ac </a:t>
            </a:r>
            <a:r>
              <a:rPr lang="en-GB" b="1" dirty="0" err="1"/>
              <a:t>Arfer</a:t>
            </a:r>
            <a:r>
              <a:rPr lang="en-GB" b="1" dirty="0"/>
              <a:t> </a:t>
            </a:r>
            <a:r>
              <a:rPr lang="en-GB" b="1" dirty="0" err="1"/>
              <a:t>Proffesiynol</a:t>
            </a:r>
            <a:endParaRPr lang="en-GB" b="1" dirty="0"/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, </a:t>
            </a:r>
            <a:r>
              <a:rPr lang="en-GB" dirty="0" err="1"/>
              <a:t>ymrwymiad</a:t>
            </a:r>
            <a:r>
              <a:rPr lang="en-GB" dirty="0"/>
              <a:t> 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cyfathrebu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9156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99CCD-2073-2395-1D11-A3E2A4C9F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Strwythur</a:t>
            </a:r>
            <a:r>
              <a:rPr lang="en-GB" b="1" dirty="0"/>
              <a:t>                  </a:t>
            </a:r>
            <a:r>
              <a:rPr lang="en-GB" b="1" dirty="0">
                <a:solidFill>
                  <a:srgbClr val="2F5597"/>
                </a:solidFill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316E6-99E7-F6BF-37E8-F687C32E22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Cyflwyniad</a:t>
            </a:r>
            <a:endParaRPr lang="en-GB" dirty="0"/>
          </a:p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gorff</a:t>
            </a:r>
            <a:r>
              <a:rPr lang="en-GB" dirty="0"/>
              <a:t>- </a:t>
            </a:r>
            <a:r>
              <a:rPr lang="en-GB" dirty="0" err="1"/>
              <a:t>themau</a:t>
            </a:r>
            <a:endParaRPr lang="en-GB" dirty="0"/>
          </a:p>
          <a:p>
            <a:r>
              <a:rPr lang="en-GB" dirty="0" err="1"/>
              <a:t>Casgliad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Llif</a:t>
            </a:r>
            <a:endParaRPr lang="en-GB" dirty="0"/>
          </a:p>
          <a:p>
            <a:r>
              <a:rPr lang="en-GB" dirty="0" err="1"/>
              <a:t>Cyfeirnodi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lafar</a:t>
            </a:r>
            <a:endParaRPr lang="en-GB" dirty="0"/>
          </a:p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lanlwytho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Turnitin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E9302D-616C-F5E5-F198-C5BCBDEDC9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2F5597"/>
                </a:solidFill>
              </a:rPr>
              <a:t>Introduction</a:t>
            </a:r>
          </a:p>
          <a:p>
            <a:r>
              <a:rPr lang="en-GB" dirty="0">
                <a:solidFill>
                  <a:srgbClr val="2F5597"/>
                </a:solidFill>
              </a:rPr>
              <a:t>Main body- themes</a:t>
            </a:r>
          </a:p>
          <a:p>
            <a:r>
              <a:rPr lang="en-GB" dirty="0">
                <a:solidFill>
                  <a:srgbClr val="2F5597"/>
                </a:solidFill>
              </a:rPr>
              <a:t>Conclusion</a:t>
            </a:r>
          </a:p>
          <a:p>
            <a:endParaRPr lang="en-GB" dirty="0">
              <a:solidFill>
                <a:srgbClr val="2F5597"/>
              </a:solidFill>
            </a:endParaRPr>
          </a:p>
          <a:p>
            <a:r>
              <a:rPr lang="en-GB" dirty="0">
                <a:solidFill>
                  <a:srgbClr val="2F5597"/>
                </a:solidFill>
              </a:rPr>
              <a:t>Flow</a:t>
            </a:r>
          </a:p>
          <a:p>
            <a:r>
              <a:rPr lang="en-GB" dirty="0">
                <a:solidFill>
                  <a:srgbClr val="2F5597"/>
                </a:solidFill>
              </a:rPr>
              <a:t>Oral referencing</a:t>
            </a:r>
          </a:p>
          <a:p>
            <a:r>
              <a:rPr lang="en-GB" dirty="0">
                <a:solidFill>
                  <a:srgbClr val="2F5597"/>
                </a:solidFill>
              </a:rPr>
              <a:t>Referencing list to be submitted on Turnitin </a:t>
            </a:r>
          </a:p>
          <a:p>
            <a:endParaRPr lang="en-GB" dirty="0">
              <a:solidFill>
                <a:srgbClr val="2F55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6292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63D0A-ABD8-63E7-004A-03B7B3CDB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Deallusrwydd</a:t>
            </a:r>
            <a:r>
              <a:rPr lang="en-GB" dirty="0"/>
              <a:t> </a:t>
            </a:r>
            <a:r>
              <a:rPr lang="en-GB" dirty="0" err="1"/>
              <a:t>Artiffisial</a:t>
            </a:r>
            <a:r>
              <a:rPr lang="en-GB" dirty="0"/>
              <a:t> </a:t>
            </a:r>
            <a:r>
              <a:rPr lang="en-GB" dirty="0" err="1"/>
              <a:t>Cynhyrchiol</a:t>
            </a:r>
            <a:r>
              <a:rPr lang="en-GB" dirty="0"/>
              <a:t> (DA)</a:t>
            </a:r>
            <a:br>
              <a:rPr lang="en-GB" dirty="0"/>
            </a:br>
            <a:r>
              <a:rPr lang="en-GB" dirty="0">
                <a:solidFill>
                  <a:srgbClr val="2F5597"/>
                </a:solidFill>
              </a:rPr>
              <a:t>Generative Artificial Intelligence (AI)</a:t>
            </a:r>
            <a:endParaRPr lang="en-GB" dirty="0">
              <a:solidFill>
                <a:srgbClr val="2F5597"/>
              </a:solidFill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279E207-D5CB-2720-5938-72F89566F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GA36a / </a:t>
            </a:r>
            <a:r>
              <a:rPr lang="en-GB" dirty="0" err="1"/>
              <a:t>llawlyfr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yn nodi bod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AI </a:t>
            </a:r>
            <a:r>
              <a:rPr lang="en-GB" dirty="0" err="1"/>
              <a:t>ond</a:t>
            </a:r>
            <a:r>
              <a:rPr lang="en-GB" dirty="0"/>
              <a:t> i:</a:t>
            </a:r>
          </a:p>
          <a:p>
            <a:r>
              <a:rPr lang="en-GB" sz="2400" b="1" i="0" dirty="0" err="1">
                <a:effectLst/>
              </a:rPr>
              <a:t>Prawf</a:t>
            </a:r>
            <a:r>
              <a:rPr lang="en-GB" sz="2400" b="1" dirty="0" err="1"/>
              <a:t>-ddarllen</a:t>
            </a:r>
            <a:r>
              <a:rPr lang="en-GB" sz="2400" dirty="0"/>
              <a:t>-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yr </a:t>
            </a:r>
            <a:r>
              <a:rPr lang="en-GB" sz="2400" dirty="0" err="1"/>
              <a:t>asesiad</a:t>
            </a:r>
            <a:r>
              <a:rPr lang="en-GB" sz="2400" dirty="0"/>
              <a:t> </a:t>
            </a:r>
            <a:r>
              <a:rPr lang="en-GB" sz="2400" dirty="0" err="1"/>
              <a:t>hwn</a:t>
            </a:r>
            <a:r>
              <a:rPr lang="en-GB" sz="2400" dirty="0"/>
              <a:t>, </a:t>
            </a:r>
            <a:r>
              <a:rPr lang="en-GB" sz="2400" dirty="0" err="1"/>
              <a:t>gallwch</a:t>
            </a:r>
            <a:r>
              <a:rPr lang="en-GB" sz="2400" dirty="0"/>
              <a:t> chi </a:t>
            </a:r>
            <a:r>
              <a:rPr lang="en-GB" sz="2400" dirty="0" err="1"/>
              <a:t>ddefnyddio</a:t>
            </a:r>
            <a:r>
              <a:rPr lang="en-GB" sz="2400" dirty="0"/>
              <a:t> </a:t>
            </a:r>
            <a:r>
              <a:rPr lang="en-GB" sz="2400" dirty="0" err="1"/>
              <a:t>Deallusrwydd</a:t>
            </a:r>
            <a:r>
              <a:rPr lang="en-GB" sz="2400" dirty="0"/>
              <a:t> </a:t>
            </a:r>
            <a:r>
              <a:rPr lang="en-GB" sz="2400" dirty="0" err="1"/>
              <a:t>Artiffisial</a:t>
            </a:r>
            <a:r>
              <a:rPr lang="en-GB" sz="2400" dirty="0"/>
              <a:t> </a:t>
            </a:r>
            <a:r>
              <a:rPr lang="en-GB" sz="2400" dirty="0" err="1"/>
              <a:t>Cynhyrchiol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wirio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testun</a:t>
            </a:r>
            <a:r>
              <a:rPr lang="en-GB" sz="2400" dirty="0"/>
              <a:t>/</a:t>
            </a:r>
            <a:r>
              <a:rPr lang="en-GB" sz="2400" dirty="0" err="1"/>
              <a:t>creadigaeth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hun</a:t>
            </a:r>
            <a:r>
              <a:rPr lang="en-GB" sz="2400" dirty="0"/>
              <a:t> am </a:t>
            </a:r>
            <a:r>
              <a:rPr lang="en-GB" sz="2400" dirty="0" err="1"/>
              <a:t>wallau</a:t>
            </a:r>
            <a:r>
              <a:rPr lang="en-GB" sz="2400" dirty="0"/>
              <a:t> </a:t>
            </a:r>
            <a:r>
              <a:rPr lang="en-GB" sz="2400" dirty="0" err="1"/>
              <a:t>gramadegol</a:t>
            </a:r>
            <a:r>
              <a:rPr lang="en-GB" sz="2400" dirty="0"/>
              <a:t> a </a:t>
            </a:r>
            <a:r>
              <a:rPr lang="en-GB" sz="2400" dirty="0" err="1"/>
              <a:t>chystrawennol</a:t>
            </a:r>
            <a:r>
              <a:rPr lang="en-GB" sz="2400" dirty="0"/>
              <a:t>, yn </a:t>
            </a:r>
            <a:r>
              <a:rPr lang="en-GB" sz="2400" dirty="0" err="1"/>
              <a:t>cynnwys</a:t>
            </a:r>
            <a:r>
              <a:rPr lang="en-GB" sz="2400" dirty="0"/>
              <a:t> </a:t>
            </a:r>
            <a:r>
              <a:rPr lang="en-GB" sz="2400" dirty="0" err="1"/>
              <a:t>aralleirio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gwaith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hun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safonau</a:t>
            </a:r>
            <a:r>
              <a:rPr lang="en-GB" sz="2400" dirty="0"/>
              <a:t> </a:t>
            </a:r>
            <a:r>
              <a:rPr lang="en-GB" sz="2400" dirty="0" err="1"/>
              <a:t>penodol</a:t>
            </a:r>
            <a:r>
              <a:rPr lang="en-GB" sz="2400" dirty="0"/>
              <a:t>. </a:t>
            </a:r>
            <a:endParaRPr lang="en-GB" sz="2400" b="0" i="0" dirty="0">
              <a:effectLst/>
            </a:endParaRPr>
          </a:p>
          <a:p>
            <a:endParaRPr lang="en-GB" b="0" i="0" dirty="0">
              <a:effectLst/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972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63D0A-ABD8-63E7-004A-03B7B3CDB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Deallusrwydd</a:t>
            </a:r>
            <a:r>
              <a:rPr lang="en-GB" b="1" dirty="0"/>
              <a:t> </a:t>
            </a:r>
            <a:r>
              <a:rPr lang="en-GB" b="1" dirty="0" err="1"/>
              <a:t>Artiffisial</a:t>
            </a:r>
            <a:r>
              <a:rPr lang="en-GB" b="1" dirty="0"/>
              <a:t> </a:t>
            </a:r>
            <a:r>
              <a:rPr lang="en-GB" b="1" dirty="0" err="1"/>
              <a:t>Cynhyrchiol</a:t>
            </a:r>
            <a:r>
              <a:rPr lang="en-GB" b="1" dirty="0"/>
              <a:t> (DA)</a:t>
            </a:r>
            <a:br>
              <a:rPr lang="en-GB" b="1" dirty="0"/>
            </a:br>
            <a:r>
              <a:rPr lang="en-GB" b="1" dirty="0">
                <a:solidFill>
                  <a:srgbClr val="2F5597"/>
                </a:solidFill>
              </a:rPr>
              <a:t>Generative Artificial Intelligence (AI)</a:t>
            </a:r>
            <a:endParaRPr lang="en-GB" b="1" dirty="0">
              <a:solidFill>
                <a:srgbClr val="2F5597"/>
              </a:solidFill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279E207-D5CB-2720-5938-72F89566F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</a:rPr>
              <a:t>Your GA36a form / module handbook notes you can use AI only  to:</a:t>
            </a:r>
            <a:endParaRPr lang="en-GB" dirty="0">
              <a:solidFill>
                <a:srgbClr val="2F5597"/>
              </a:solidFill>
              <a:cs typeface="Arial"/>
            </a:endParaRPr>
          </a:p>
          <a:p>
            <a:r>
              <a:rPr lang="en-GB" b="1" i="0" dirty="0">
                <a:solidFill>
                  <a:srgbClr val="2F5597"/>
                </a:solidFill>
                <a:effectLst/>
              </a:rPr>
              <a:t>Proofreading</a:t>
            </a:r>
            <a:r>
              <a:rPr lang="en-GB" b="0" i="0" dirty="0">
                <a:solidFill>
                  <a:srgbClr val="2F5597"/>
                </a:solidFill>
                <a:effectLst/>
              </a:rPr>
              <a:t>- For this assessment, you can use Generative AI to check your own text/creation for grammatical and syntactical mistakes, including rephrasing of your own work within specific standards. </a:t>
            </a:r>
            <a:endParaRPr lang="en-GB" b="0" i="0" dirty="0">
              <a:solidFill>
                <a:srgbClr val="2F5597"/>
              </a:solidFill>
              <a:effectLst/>
              <a:cs typeface="Arial"/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2616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51022" y="395607"/>
            <a:ext cx="10021234" cy="831626"/>
          </a:xfrm>
        </p:spPr>
        <p:txBody>
          <a:bodyPr>
            <a:noAutofit/>
          </a:bodyPr>
          <a:lstStyle/>
          <a:p>
            <a:r>
              <a:rPr lang="cy-GB" altLang="cy-GB" sz="4800" b="1" kern="0" dirty="0">
                <a:solidFill>
                  <a:srgbClr val="000000"/>
                </a:solidFill>
                <a:latin typeface="Arial"/>
                <a:ea typeface="ＭＳ Ｐゴシック"/>
                <a:cs typeface="Arial"/>
              </a:rPr>
              <a:t>Amgylchiadau Esgusodol (EC)</a:t>
            </a:r>
            <a:br>
              <a:rPr lang="en-GB" altLang="cy-GB" sz="4800" b="1" kern="0" dirty="0"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b="1" kern="0" dirty="0">
                <a:solidFill>
                  <a:srgbClr val="2F5597"/>
                </a:solidFill>
                <a:latin typeface="Arial"/>
                <a:ea typeface="ＭＳ Ｐゴシック"/>
                <a:cs typeface="Arial"/>
              </a:rPr>
              <a:t>Extenuating Circumstances (EC)</a:t>
            </a:r>
            <a:endParaRPr lang="en-GB" sz="4800" b="1" dirty="0">
              <a:solidFill>
                <a:srgbClr val="2F5597"/>
              </a:solidFill>
              <a:latin typeface="Arial"/>
              <a:ea typeface="ＭＳ Ｐゴシック"/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00836" y="1484784"/>
            <a:ext cx="5439180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</a:rPr>
              <a:t> MY TSD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(Hwb@uwtsd.ac.uk)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575181" y="1484785"/>
            <a:ext cx="4407346" cy="46921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Events out of your control</a:t>
            </a:r>
          </a:p>
          <a:p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Official procedure</a:t>
            </a:r>
          </a:p>
          <a:p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Evidence</a:t>
            </a:r>
          </a:p>
          <a:p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Complete form on MYTSD</a:t>
            </a:r>
          </a:p>
          <a:p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(Hwb@uwtsd.ac.uk)</a:t>
            </a:r>
          </a:p>
        </p:txBody>
      </p:sp>
    </p:spTree>
    <p:extLst>
      <p:ext uri="{BB962C8B-B14F-4D97-AF65-F5344CB8AC3E}">
        <p14:creationId xmlns:p14="http://schemas.microsoft.com/office/powerpoint/2010/main" val="2686720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8143" y="239843"/>
            <a:ext cx="8371207" cy="824460"/>
          </a:xfrm>
        </p:spPr>
        <p:txBody>
          <a:bodyPr>
            <a:noAutofit/>
          </a:bodyPr>
          <a:lstStyle/>
          <a:p>
            <a:r>
              <a:rPr lang="cy-GB" sz="4800" b="1" dirty="0">
                <a:latin typeface="Arial"/>
                <a:cs typeface="Arial"/>
              </a:rPr>
              <a:t>Cyflwyniadau Hwyr</a:t>
            </a:r>
            <a:br>
              <a:rPr lang="cy-GB" sz="4800" b="1" dirty="0">
                <a:latin typeface="Arial" panose="020B0604020202020204" pitchFamily="34" charset="0"/>
              </a:rPr>
            </a:br>
            <a:r>
              <a:rPr lang="en-GB" sz="4800" b="1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4800" b="1" dirty="0">
                <a:solidFill>
                  <a:srgbClr val="2F5597"/>
                </a:solidFill>
                <a:latin typeface="Arial"/>
                <a:cs typeface="Arial"/>
              </a:rPr>
              <a:t>Late Submissions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68143" y="1700808"/>
            <a:ext cx="4370708" cy="441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50%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1" y="1700809"/>
            <a:ext cx="4127470" cy="42241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Present within 7 working days – no EC – capped at 50%</a:t>
            </a:r>
          </a:p>
          <a:p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Present after 7 working days – no EC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012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7923" y="365126"/>
            <a:ext cx="9851922" cy="975642"/>
          </a:xfrm>
        </p:spPr>
        <p:txBody>
          <a:bodyPr>
            <a:noAutofit/>
          </a:bodyPr>
          <a:lstStyle/>
          <a:p>
            <a:r>
              <a:rPr lang="en-GB" sz="4800" b="1" dirty="0" err="1">
                <a:latin typeface="Arial"/>
                <a:cs typeface="Arial"/>
              </a:rPr>
              <a:t>Cwestiynau</a:t>
            </a:r>
            <a:r>
              <a:rPr lang="en-GB" sz="4800" b="1" dirty="0">
                <a:latin typeface="Arial"/>
                <a:cs typeface="Arial"/>
              </a:rPr>
              <a:t> am </a:t>
            </a:r>
            <a:r>
              <a:rPr lang="en-GB" sz="4800" b="1" dirty="0" err="1">
                <a:latin typeface="Arial"/>
                <a:cs typeface="Arial"/>
              </a:rPr>
              <a:t>elfen</a:t>
            </a:r>
            <a:r>
              <a:rPr lang="en-GB" sz="4800" b="1" dirty="0">
                <a:latin typeface="Arial"/>
                <a:cs typeface="Arial"/>
              </a:rPr>
              <a:t> 1?</a:t>
            </a:r>
            <a:br>
              <a:rPr lang="en-GB" sz="4800" b="1" dirty="0">
                <a:latin typeface="Arial" panose="020B0604020202020204" pitchFamily="34" charset="0"/>
              </a:rPr>
            </a:br>
            <a:r>
              <a:rPr lang="en-GB" sz="4800" b="1" dirty="0">
                <a:solidFill>
                  <a:srgbClr val="2F5597"/>
                </a:solidFill>
                <a:latin typeface="Arial"/>
                <a:cs typeface="Arial"/>
              </a:rPr>
              <a:t>Questions about Component 1?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92480" y="1656081"/>
            <a:ext cx="5246370" cy="4814656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</a:rPr>
              <a:t>Panopto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Llawlyfr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</a:rPr>
              <a:t>GA36 Assignment form</a:t>
            </a:r>
          </a:p>
          <a:p>
            <a:r>
              <a:rPr lang="en-GB" sz="2400" dirty="0" err="1">
                <a:latin typeface="Arial" panose="020B0604020202020204" pitchFamily="34" charset="0"/>
              </a:rPr>
              <a:t>Nodiadau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Recordiadau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darlithydd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Cydlynydd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</a:t>
            </a:r>
            <a:r>
              <a:rPr lang="en-GB" sz="2400" dirty="0" err="1">
                <a:latin typeface="Arial" panose="020B0604020202020204" pitchFamily="34" charset="0"/>
              </a:rPr>
              <a:t>dibynnu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ffrindiau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cyfoedion</a:t>
            </a:r>
            <a:endParaRPr lang="en-GB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778557"/>
            <a:ext cx="3886200" cy="44761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Panopto</a:t>
            </a:r>
          </a:p>
          <a:p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Module handbook</a:t>
            </a:r>
          </a:p>
          <a:p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GA36 Assignment form</a:t>
            </a:r>
          </a:p>
          <a:p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Notes</a:t>
            </a:r>
          </a:p>
          <a:p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Recordings</a:t>
            </a:r>
          </a:p>
          <a:p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Your lecturer</a:t>
            </a:r>
          </a:p>
          <a:p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Module coordinator</a:t>
            </a:r>
          </a:p>
          <a:p>
            <a:r>
              <a:rPr lang="en-GB" sz="2400" dirty="0">
                <a:solidFill>
                  <a:srgbClr val="2F5597"/>
                </a:solidFill>
                <a:latin typeface="Arial"/>
                <a:cs typeface="Arial"/>
              </a:rPr>
              <a:t>Do not rely on friends / peers</a:t>
            </a:r>
          </a:p>
        </p:txBody>
      </p:sp>
    </p:spTree>
    <p:extLst>
      <p:ext uri="{BB962C8B-B14F-4D97-AF65-F5344CB8AC3E}">
        <p14:creationId xmlns:p14="http://schemas.microsoft.com/office/powerpoint/2010/main" val="13336168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4800" b="1" dirty="0">
                <a:latin typeface="Arial"/>
                <a:cs typeface="Arial"/>
              </a:rPr>
              <a:t>Materion </a:t>
            </a:r>
            <a:r>
              <a:rPr lang="en-GB" sz="4800" b="1" dirty="0" err="1">
                <a:latin typeface="Arial"/>
                <a:cs typeface="Arial"/>
              </a:rPr>
              <a:t>TGCh</a:t>
            </a:r>
            <a:r>
              <a:rPr lang="en-GB" sz="4800" b="1" dirty="0">
                <a:latin typeface="Arial"/>
                <a:cs typeface="Arial"/>
              </a:rPr>
              <a:t>?</a:t>
            </a:r>
            <a:br>
              <a:rPr lang="en-GB" sz="4800" b="1" dirty="0">
                <a:latin typeface="Arial" panose="020B0604020202020204" pitchFamily="34" charset="0"/>
              </a:rPr>
            </a:br>
            <a:r>
              <a:rPr lang="en-GB" sz="4800" b="1" dirty="0">
                <a:solidFill>
                  <a:srgbClr val="2F5597"/>
                </a:solidFill>
                <a:latin typeface="Arial"/>
                <a:cs typeface="Arial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3"/>
              </a:rPr>
              <a:t>ITServiceDesk@uwtsd.ac.uk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24428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IT Service Desk</a:t>
            </a: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ITServiceDesk@uwtsd.ac.uk</a:t>
            </a:r>
            <a:endParaRPr lang="en-US" dirty="0">
              <a:solidFill>
                <a:srgbClr val="2F5597"/>
              </a:solidFill>
              <a:cs typeface="Arial"/>
            </a:endParaRPr>
          </a:p>
          <a:p>
            <a:pPr>
              <a:defRPr/>
            </a:pPr>
            <a:r>
              <a:rPr lang="en-US" dirty="0">
                <a:solidFill>
                  <a:srgbClr val="2F5597"/>
                </a:solidFill>
              </a:rPr>
              <a:t>0300 500 5055</a:t>
            </a:r>
            <a:endParaRPr lang="en-US" dirty="0">
              <a:solidFill>
                <a:srgbClr val="2F5597"/>
              </a:solidFill>
              <a:cs typeface="Arial"/>
            </a:endParaRPr>
          </a:p>
          <a:p>
            <a:pPr marL="0" indent="0">
              <a:buNone/>
              <a:defRPr/>
            </a:pPr>
            <a:endParaRPr lang="en-GB" dirty="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2F5597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moodle@uwtsd.ac.uk</a:t>
            </a:r>
            <a:r>
              <a:rPr lang="en-GB" dirty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endParaRPr lang="en-US" dirty="0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255240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68173-C195-70B6-F704-488C31E58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cs typeface="Arial"/>
              </a:rPr>
              <a:t>Pob</a:t>
            </a:r>
            <a:r>
              <a:rPr lang="en-US" b="1" dirty="0">
                <a:cs typeface="Arial"/>
              </a:rPr>
              <a:t> </a:t>
            </a:r>
            <a:r>
              <a:rPr lang="en-US" b="1" dirty="0" err="1">
                <a:cs typeface="Arial"/>
              </a:rPr>
              <a:t>lwc</a:t>
            </a:r>
            <a:br>
              <a:rPr lang="en-US" b="1" dirty="0"/>
            </a:br>
            <a:r>
              <a:rPr lang="en-US" b="1" dirty="0">
                <a:solidFill>
                  <a:srgbClr val="2F5597"/>
                </a:solidFill>
                <a:cs typeface="Arial"/>
              </a:rPr>
              <a:t>Good luck</a:t>
            </a:r>
            <a:endParaRPr lang="en-US" b="1" dirty="0">
              <a:solidFill>
                <a:srgbClr val="2F5597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CC0BF-7D7A-ADDD-5768-9B4A93DBD76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Cydlynydd</a:t>
            </a:r>
            <a:r>
              <a:rPr lang="en-US" dirty="0"/>
              <a:t>: Glenda Tinney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g.tinney@uwtsd.ac.uk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1C5747-691B-2302-5534-F28CC7DC63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Coordinator: Glenda Tinney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g.tinney@uwtsd.ac.uk</a:t>
            </a:r>
          </a:p>
        </p:txBody>
      </p:sp>
    </p:spTree>
    <p:extLst>
      <p:ext uri="{BB962C8B-B14F-4D97-AF65-F5344CB8AC3E}">
        <p14:creationId xmlns:p14="http://schemas.microsoft.com/office/powerpoint/2010/main" val="1530505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CC4E23E-DD5E-45FD-98EC-8EE191161AD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7857F1D-CB11-481F-8AC3-51BC7F07CD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7f4cbc-160f-487d-9673-7dfd5497eaf4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BF5F0AA-2C97-4771-8C89-822A95366FDE}">
  <ds:schemaRefs>
    <ds:schemaRef ds:uri="http://schemas.microsoft.com/office/2006/metadata/properties"/>
    <ds:schemaRef ds:uri="http://schemas.microsoft.com/office/infopath/2007/PartnerControls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1164</Words>
  <Application>Microsoft Office PowerPoint</Application>
  <PresentationFormat>Widescreen</PresentationFormat>
  <Paragraphs>182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Times New Roman</vt:lpstr>
      <vt:lpstr>Office Theme</vt:lpstr>
      <vt:lpstr>ECCP7007C- Dysgu Cynnar Plant ECCP7007- Young Children’s Learning </vt:lpstr>
      <vt:lpstr> Elfen Asesu 1 Assessing Element 1</vt:lpstr>
      <vt:lpstr>Tasg                               Task</vt:lpstr>
      <vt:lpstr>Tasg                         Task </vt:lpstr>
      <vt:lpstr>Tasg                        Task</vt:lpstr>
      <vt:lpstr>  Canllawiau Guidance  </vt:lpstr>
      <vt:lpstr>   Canllawiau Guidance</vt:lpstr>
      <vt:lpstr>   10 marc                          10 marks   </vt:lpstr>
      <vt:lpstr>     20 marc                        20 marks   </vt:lpstr>
      <vt:lpstr>   40 marc                           40 marks   </vt:lpstr>
      <vt:lpstr>.   15 marc                             15 marks   </vt:lpstr>
      <vt:lpstr>  15 marc                               15 marks   </vt:lpstr>
      <vt:lpstr>Strwythur                  Structure</vt:lpstr>
      <vt:lpstr>Deallusrwydd Artiffisial Cynhyrchiol (DA) Generative Artificial Intelligence (AI)</vt:lpstr>
      <vt:lpstr>Deallusrwydd Artiffisial Cynhyrchiol (DA) Generative Artificial Intelligence (AI)</vt:lpstr>
      <vt:lpstr>Amgylchiadau Esgusodol (EC) Extenuating Circumstances (EC)</vt:lpstr>
      <vt:lpstr>Cyflwyniadau Hwyr  Late Submissions</vt:lpstr>
      <vt:lpstr>Cwestiynau am elfen 1? Questions about Component 1?</vt:lpstr>
      <vt:lpstr>Materion TGCh? ICT issues?</vt:lpstr>
      <vt:lpstr>Pob lwc Good luck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133</cp:revision>
  <dcterms:created xsi:type="dcterms:W3CDTF">2022-07-11T13:19:46Z</dcterms:created>
  <dcterms:modified xsi:type="dcterms:W3CDTF">2025-01-19T15:13:39Z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  <property fmtid="{D5CDD505-2E9C-101B-9397-08002B2CF9AE}" pid="4" name="ContentTypeId">
    <vt:lpwstr>0x010100AB802EE38805B14B91077D7B05415C63</vt:lpwstr>
  </property>
</Properties>
</file>