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AD0189-B551-479A-AEF0-5B48DE1A6CB5}" v="1941" dt="2020-10-23T08:41:59.5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Vivian (1800517)" userId="S::1800517@student.uwtsd.ac.uk::515136e7-53f5-43f0-8d18-ebb1ede887e3" providerId="AD" clId="Web-{EDAD0189-B551-479A-AEF0-5B48DE1A6CB5}"/>
    <pc:docChg chg="modSld">
      <pc:chgData name="Caitlin Vivian (1800517)" userId="S::1800517@student.uwtsd.ac.uk::515136e7-53f5-43f0-8d18-ebb1ede887e3" providerId="AD" clId="Web-{EDAD0189-B551-479A-AEF0-5B48DE1A6CB5}" dt="2020-10-23T08:41:59.042" v="1934" actId="20577"/>
      <pc:docMkLst>
        <pc:docMk/>
      </pc:docMkLst>
      <pc:sldChg chg="addSp modSp">
        <pc:chgData name="Caitlin Vivian (1800517)" userId="S::1800517@student.uwtsd.ac.uk::515136e7-53f5-43f0-8d18-ebb1ede887e3" providerId="AD" clId="Web-{EDAD0189-B551-479A-AEF0-5B48DE1A6CB5}" dt="2020-10-23T08:41:57.245" v="1932" actId="20577"/>
        <pc:sldMkLst>
          <pc:docMk/>
          <pc:sldMk cId="109857222" sldId="256"/>
        </pc:sldMkLst>
        <pc:spChg chg="mod">
          <ac:chgData name="Caitlin Vivian (1800517)" userId="S::1800517@student.uwtsd.ac.uk::515136e7-53f5-43f0-8d18-ebb1ede887e3" providerId="AD" clId="Web-{EDAD0189-B551-479A-AEF0-5B48DE1A6CB5}" dt="2020-10-23T08:05:31.569" v="74" actId="1076"/>
          <ac:spMkLst>
            <pc:docMk/>
            <pc:sldMk cId="109857222" sldId="256"/>
            <ac:spMk id="2" creationId="{00000000-0000-0000-0000-000000000000}"/>
          </ac:spMkLst>
        </pc:spChg>
        <pc:spChg chg="mod">
          <ac:chgData name="Caitlin Vivian (1800517)" userId="S::1800517@student.uwtsd.ac.uk::515136e7-53f5-43f0-8d18-ebb1ede887e3" providerId="AD" clId="Web-{EDAD0189-B551-479A-AEF0-5B48DE1A6CB5}" dt="2020-10-23T08:41:57.245" v="1932" actId="20577"/>
          <ac:spMkLst>
            <pc:docMk/>
            <pc:sldMk cId="109857222" sldId="256"/>
            <ac:spMk id="3" creationId="{00000000-0000-0000-0000-000000000000}"/>
          </ac:spMkLst>
        </pc:spChg>
        <pc:picChg chg="add mod">
          <ac:chgData name="Caitlin Vivian (1800517)" userId="S::1800517@student.uwtsd.ac.uk::515136e7-53f5-43f0-8d18-ebb1ede887e3" providerId="AD" clId="Web-{EDAD0189-B551-479A-AEF0-5B48DE1A6CB5}" dt="2020-10-23T08:39:41.205" v="1931" actId="1076"/>
          <ac:picMkLst>
            <pc:docMk/>
            <pc:sldMk cId="109857222" sldId="256"/>
            <ac:picMk id="4" creationId="{0435436C-3C6D-4E69-8C04-3C8DFFA554F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10/23/2020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132" y="-1149260"/>
            <a:ext cx="11775056" cy="2387600"/>
          </a:xfrm>
        </p:spPr>
        <p:txBody>
          <a:bodyPr>
            <a:normAutofit/>
          </a:bodyPr>
          <a:lstStyle/>
          <a:p>
            <a:pPr algn="l"/>
            <a:r>
              <a:rPr lang="en-US" sz="5400" dirty="0">
                <a:cs typeface="Calibri Light"/>
              </a:rPr>
              <a:t>Expression of femininity in the Male</a:t>
            </a:r>
          </a:p>
        </p:txBody>
      </p:sp>
      <p:sp>
        <p:nvSpPr>
          <p:cNvPr id="3" name="Subtitle 2"/>
          <p:cNvSpPr>
            <a:spLocks noGrp="1"/>
          </p:cNvSpPr>
          <p:nvPr>
            <p:ph type="subTitle" idx="1"/>
          </p:nvPr>
        </p:nvSpPr>
        <p:spPr>
          <a:xfrm>
            <a:off x="575094" y="1589208"/>
            <a:ext cx="9144000" cy="3639836"/>
          </a:xfrm>
        </p:spPr>
        <p:txBody>
          <a:bodyPr vert="horz" lIns="91440" tIns="45720" rIns="91440" bIns="45720" rtlCol="0" anchor="t">
            <a:normAutofit fontScale="62500" lnSpcReduction="20000"/>
          </a:bodyPr>
          <a:lstStyle/>
          <a:p>
            <a:pPr marL="342900" indent="-342900" algn="l">
              <a:buChar char="•"/>
            </a:pPr>
            <a:r>
              <a:rPr lang="en-US" dirty="0">
                <a:ea typeface="+mn-lt"/>
                <a:cs typeface="+mn-lt"/>
              </a:rPr>
              <a:t>This is a very interesting article as it has modern views for when it was written. This article was written in 1967, when homosexuality or men expressing themselves in a feminine way was 'abnormal'. However, this article promotes homosexuality as a natural expression and not abnormal. Rather it says those people who believe it to be abnormal are simply uneducated. This article explains how expressions of femininity within men can be good for society.</a:t>
            </a:r>
            <a:endParaRPr lang="en-US" dirty="0"/>
          </a:p>
          <a:p>
            <a:pPr marL="342900" indent="-342900" algn="l">
              <a:buChar char="•"/>
            </a:pPr>
            <a:r>
              <a:rPr lang="en-US" dirty="0">
                <a:cs typeface="Calibri"/>
              </a:rPr>
              <a:t>What could be considered proper masculinity in a particular society is completely different in other societies or cultures. I agree with statement as what is socially acceptable is subjective to a type of society. For example, in Aka Tribe culture it is expected that men take on caring responsibilities of their children and be primary care givers. </a:t>
            </a:r>
            <a:endParaRPr lang="en-US"/>
          </a:p>
          <a:p>
            <a:pPr marL="342900" indent="-342900" algn="l">
              <a:buChar char="•"/>
            </a:pPr>
            <a:r>
              <a:rPr lang="en-US" dirty="0">
                <a:cs typeface="Calibri"/>
              </a:rPr>
              <a:t>Emotional expression and psychological traits feed into whether an individual are predominantly masculine or feminine. I agree with what Bruce is arguing here as different Genders have traditionally, have different emotional expectations. </a:t>
            </a:r>
            <a:r>
              <a:rPr lang="en-US" dirty="0" err="1">
                <a:cs typeface="Calibri"/>
              </a:rPr>
              <a:t>Eg.</a:t>
            </a:r>
            <a:r>
              <a:rPr lang="en-US" dirty="0">
                <a:cs typeface="Calibri"/>
              </a:rPr>
              <a:t> Showing emotion is a very feminine thing to do historically, some people still believe it.</a:t>
            </a:r>
          </a:p>
          <a:p>
            <a:pPr algn="l"/>
            <a:endParaRPr lang="en-US" dirty="0">
              <a:cs typeface="Calibri"/>
            </a:endParaRPr>
          </a:p>
          <a:p>
            <a:pPr algn="l"/>
            <a:r>
              <a:rPr lang="en-US" dirty="0">
                <a:cs typeface="Calibri"/>
              </a:rPr>
              <a:t>How to apply this to the Ancient World?</a:t>
            </a:r>
          </a:p>
          <a:p>
            <a:pPr algn="l"/>
            <a:r>
              <a:rPr lang="en-US" dirty="0">
                <a:cs typeface="Calibri"/>
              </a:rPr>
              <a:t>This article can be used when studying homosexuality in an ancient culture as it was written in a time where homosexuality was still seen as abnormal . Thus, avoiding modern perspective.</a:t>
            </a:r>
          </a:p>
          <a:p>
            <a:pPr marL="342900" indent="-342900" algn="l">
              <a:buChar char="•"/>
            </a:pPr>
            <a:endParaRPr lang="en-US" dirty="0">
              <a:cs typeface="Calibri"/>
            </a:endParaRPr>
          </a:p>
          <a:p>
            <a:pPr algn="l"/>
            <a:endParaRPr lang="en-US" dirty="0">
              <a:cs typeface="Calibri"/>
            </a:endParaRPr>
          </a:p>
        </p:txBody>
      </p:sp>
      <p:pic>
        <p:nvPicPr>
          <p:cNvPr id="4" name="Picture 4" descr="A child standing in front of a building&#10;&#10;Description automatically generated">
            <a:extLst>
              <a:ext uri="{FF2B5EF4-FFF2-40B4-BE49-F238E27FC236}">
                <a16:creationId xmlns:a16="http://schemas.microsoft.com/office/drawing/2014/main" id="{0435436C-3C6D-4E69-8C04-3C8DFFA554F0}"/>
              </a:ext>
            </a:extLst>
          </p:cNvPr>
          <p:cNvPicPr>
            <a:picLocks noChangeAspect="1"/>
          </p:cNvPicPr>
          <p:nvPr/>
        </p:nvPicPr>
        <p:blipFill>
          <a:blip r:embed="rId2"/>
          <a:stretch>
            <a:fillRect/>
          </a:stretch>
        </p:blipFill>
        <p:spPr>
          <a:xfrm>
            <a:off x="10121395" y="3686354"/>
            <a:ext cx="1826454" cy="2748951"/>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Expression of femininity in the Male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289</cp:revision>
  <dcterms:created xsi:type="dcterms:W3CDTF">2020-10-23T08:01:57Z</dcterms:created>
  <dcterms:modified xsi:type="dcterms:W3CDTF">2020-10-23T08:42:02Z</dcterms:modified>
</cp:coreProperties>
</file>