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6"/>
  </p:notesMasterIdLst>
  <p:sldIdLst>
    <p:sldId id="257" r:id="rId2"/>
    <p:sldId id="339" r:id="rId3"/>
    <p:sldId id="280" r:id="rId4"/>
    <p:sldId id="340" r:id="rId5"/>
    <p:sldId id="281" r:id="rId6"/>
    <p:sldId id="341" r:id="rId7"/>
    <p:sldId id="342" r:id="rId8"/>
    <p:sldId id="343" r:id="rId9"/>
    <p:sldId id="344" r:id="rId10"/>
    <p:sldId id="306" r:id="rId11"/>
    <p:sldId id="346" r:id="rId12"/>
    <p:sldId id="290" r:id="rId13"/>
    <p:sldId id="292" r:id="rId14"/>
    <p:sldId id="297" r:id="rId15"/>
    <p:sldId id="293" r:id="rId16"/>
    <p:sldId id="294" r:id="rId17"/>
    <p:sldId id="296" r:id="rId18"/>
    <p:sldId id="298" r:id="rId19"/>
    <p:sldId id="299" r:id="rId20"/>
    <p:sldId id="300" r:id="rId21"/>
    <p:sldId id="301" r:id="rId22"/>
    <p:sldId id="303" r:id="rId23"/>
    <p:sldId id="295" r:id="rId24"/>
    <p:sldId id="283" r:id="rId25"/>
    <p:sldId id="326" r:id="rId26"/>
    <p:sldId id="285" r:id="rId27"/>
    <p:sldId id="284" r:id="rId28"/>
    <p:sldId id="288" r:id="rId29"/>
    <p:sldId id="286" r:id="rId30"/>
    <p:sldId id="289" r:id="rId31"/>
    <p:sldId id="324" r:id="rId32"/>
    <p:sldId id="335" r:id="rId33"/>
    <p:sldId id="287" r:id="rId34"/>
    <p:sldId id="282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F496E2A-8A25-441A-A572-BE68F23E0D68}" v="12" dt="2026-10-20T08:40:21.40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94660"/>
  </p:normalViewPr>
  <p:slideViewPr>
    <p:cSldViewPr snapToGrid="0">
      <p:cViewPr varScale="1">
        <p:scale>
          <a:sx n="99" d="100"/>
          <a:sy n="99" d="100"/>
        </p:scale>
        <p:origin x="83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mona Ferraraccio" userId="c9694aeb-2f50-401b-8abf-67f8a7106701" providerId="ADAL" clId="{728671C3-614E-440E-8F04-5DA1EFA065FD}"/>
    <pc:docChg chg="undo custSel addSld delSld modSld sldOrd">
      <pc:chgData name="Simona Ferraraccio" userId="c9694aeb-2f50-401b-8abf-67f8a7106701" providerId="ADAL" clId="{728671C3-614E-440E-8F04-5DA1EFA065FD}" dt="2026-10-20T08:41:40.316" v="414" actId="404"/>
      <pc:docMkLst>
        <pc:docMk/>
      </pc:docMkLst>
      <pc:sldChg chg="ord">
        <pc:chgData name="Simona Ferraraccio" userId="c9694aeb-2f50-401b-8abf-67f8a7106701" providerId="ADAL" clId="{728671C3-614E-440E-8F04-5DA1EFA065FD}" dt="2026-10-19T14:12:09.093" v="239"/>
        <pc:sldMkLst>
          <pc:docMk/>
          <pc:sldMk cId="3002353407" sldId="281"/>
        </pc:sldMkLst>
      </pc:sldChg>
      <pc:sldChg chg="ord">
        <pc:chgData name="Simona Ferraraccio" userId="c9694aeb-2f50-401b-8abf-67f8a7106701" providerId="ADAL" clId="{728671C3-614E-440E-8F04-5DA1EFA065FD}" dt="2026-10-19T14:19:55.882" v="351"/>
        <pc:sldMkLst>
          <pc:docMk/>
          <pc:sldMk cId="3083740671" sldId="282"/>
        </pc:sldMkLst>
      </pc:sldChg>
      <pc:sldChg chg="modSp mod">
        <pc:chgData name="Simona Ferraraccio" userId="c9694aeb-2f50-401b-8abf-67f8a7106701" providerId="ADAL" clId="{728671C3-614E-440E-8F04-5DA1EFA065FD}" dt="2026-10-19T14:20:26.626" v="353" actId="1076"/>
        <pc:sldMkLst>
          <pc:docMk/>
          <pc:sldMk cId="2669462059" sldId="288"/>
        </pc:sldMkLst>
        <pc:spChg chg="mod">
          <ac:chgData name="Simona Ferraraccio" userId="c9694aeb-2f50-401b-8abf-67f8a7106701" providerId="ADAL" clId="{728671C3-614E-440E-8F04-5DA1EFA065FD}" dt="2026-10-19T14:20:26.626" v="353" actId="1076"/>
          <ac:spMkLst>
            <pc:docMk/>
            <pc:sldMk cId="2669462059" sldId="288"/>
            <ac:spMk id="4" creationId="{5337C829-7510-38D9-5FDD-D4203174D6A6}"/>
          </ac:spMkLst>
        </pc:spChg>
      </pc:sldChg>
      <pc:sldChg chg="modSp del mod">
        <pc:chgData name="Simona Ferraraccio" userId="c9694aeb-2f50-401b-8abf-67f8a7106701" providerId="ADAL" clId="{728671C3-614E-440E-8F04-5DA1EFA065FD}" dt="2026-10-19T14:15:46.147" v="300" actId="47"/>
        <pc:sldMkLst>
          <pc:docMk/>
          <pc:sldMk cId="2379324301" sldId="291"/>
        </pc:sldMkLst>
        <pc:spChg chg="mod">
          <ac:chgData name="Simona Ferraraccio" userId="c9694aeb-2f50-401b-8abf-67f8a7106701" providerId="ADAL" clId="{728671C3-614E-440E-8F04-5DA1EFA065FD}" dt="2026-10-19T14:15:26.453" v="299" actId="14100"/>
          <ac:spMkLst>
            <pc:docMk/>
            <pc:sldMk cId="2379324301" sldId="291"/>
            <ac:spMk id="10" creationId="{38E9899C-D7BC-0964-8879-FF59A9EE24E1}"/>
          </ac:spMkLst>
        </pc:spChg>
      </pc:sldChg>
      <pc:sldChg chg="modSp mod">
        <pc:chgData name="Simona Ferraraccio" userId="c9694aeb-2f50-401b-8abf-67f8a7106701" providerId="ADAL" clId="{728671C3-614E-440E-8F04-5DA1EFA065FD}" dt="2026-10-20T08:41:40.316" v="414" actId="404"/>
        <pc:sldMkLst>
          <pc:docMk/>
          <pc:sldMk cId="4147360004" sldId="292"/>
        </pc:sldMkLst>
        <pc:spChg chg="mod">
          <ac:chgData name="Simona Ferraraccio" userId="c9694aeb-2f50-401b-8abf-67f8a7106701" providerId="ADAL" clId="{728671C3-614E-440E-8F04-5DA1EFA065FD}" dt="2026-10-20T08:41:07.253" v="406" actId="404"/>
          <ac:spMkLst>
            <pc:docMk/>
            <pc:sldMk cId="4147360004" sldId="292"/>
            <ac:spMk id="7" creationId="{68F81359-AD24-FF47-3DD8-FCCBC59C3431}"/>
          </ac:spMkLst>
        </pc:spChg>
        <pc:spChg chg="mod">
          <ac:chgData name="Simona Ferraraccio" userId="c9694aeb-2f50-401b-8abf-67f8a7106701" providerId="ADAL" clId="{728671C3-614E-440E-8F04-5DA1EFA065FD}" dt="2026-10-20T08:41:03.849" v="405" actId="404"/>
          <ac:spMkLst>
            <pc:docMk/>
            <pc:sldMk cId="4147360004" sldId="292"/>
            <ac:spMk id="8" creationId="{FC498ADD-53E3-CEF2-D5D3-F6CB8B134746}"/>
          </ac:spMkLst>
        </pc:spChg>
        <pc:spChg chg="mod">
          <ac:chgData name="Simona Ferraraccio" userId="c9694aeb-2f50-401b-8abf-67f8a7106701" providerId="ADAL" clId="{728671C3-614E-440E-8F04-5DA1EFA065FD}" dt="2026-10-20T08:41:10.179" v="407" actId="404"/>
          <ac:spMkLst>
            <pc:docMk/>
            <pc:sldMk cId="4147360004" sldId="292"/>
            <ac:spMk id="10" creationId="{20697088-6A48-476F-8AE3-BB2A0F2B2FC0}"/>
          </ac:spMkLst>
        </pc:spChg>
        <pc:spChg chg="mod">
          <ac:chgData name="Simona Ferraraccio" userId="c9694aeb-2f50-401b-8abf-67f8a7106701" providerId="ADAL" clId="{728671C3-614E-440E-8F04-5DA1EFA065FD}" dt="2026-10-20T08:41:13.424" v="408" actId="404"/>
          <ac:spMkLst>
            <pc:docMk/>
            <pc:sldMk cId="4147360004" sldId="292"/>
            <ac:spMk id="11" creationId="{9F9C4672-4881-4A8E-3F27-4DCDC22C0101}"/>
          </ac:spMkLst>
        </pc:spChg>
        <pc:graphicFrameChg chg="modGraphic">
          <ac:chgData name="Simona Ferraraccio" userId="c9694aeb-2f50-401b-8abf-67f8a7106701" providerId="ADAL" clId="{728671C3-614E-440E-8F04-5DA1EFA065FD}" dt="2026-10-20T08:41:40.316" v="414" actId="404"/>
          <ac:graphicFrameMkLst>
            <pc:docMk/>
            <pc:sldMk cId="4147360004" sldId="292"/>
            <ac:graphicFrameMk id="5" creationId="{F6FE00E5-6E67-6765-2B92-B8D17AD188F1}"/>
          </ac:graphicFrameMkLst>
        </pc:graphicFrameChg>
      </pc:sldChg>
      <pc:sldChg chg="modSp mod">
        <pc:chgData name="Simona Ferraraccio" userId="c9694aeb-2f50-401b-8abf-67f8a7106701" providerId="ADAL" clId="{728671C3-614E-440E-8F04-5DA1EFA065FD}" dt="2026-10-19T14:18:23.420" v="334" actId="122"/>
        <pc:sldMkLst>
          <pc:docMk/>
          <pc:sldMk cId="2242562015" sldId="293"/>
        </pc:sldMkLst>
        <pc:spChg chg="mod">
          <ac:chgData name="Simona Ferraraccio" userId="c9694aeb-2f50-401b-8abf-67f8a7106701" providerId="ADAL" clId="{728671C3-614E-440E-8F04-5DA1EFA065FD}" dt="2026-10-19T14:18:23.420" v="334" actId="122"/>
          <ac:spMkLst>
            <pc:docMk/>
            <pc:sldMk cId="2242562015" sldId="293"/>
            <ac:spMk id="5" creationId="{91FF3ECF-9394-6D12-AA40-21F90F3D8B42}"/>
          </ac:spMkLst>
        </pc:spChg>
      </pc:sldChg>
      <pc:sldChg chg="modSp mod">
        <pc:chgData name="Simona Ferraraccio" userId="c9694aeb-2f50-401b-8abf-67f8a7106701" providerId="ADAL" clId="{728671C3-614E-440E-8F04-5DA1EFA065FD}" dt="2026-10-19T14:19:41.875" v="349" actId="1076"/>
        <pc:sldMkLst>
          <pc:docMk/>
          <pc:sldMk cId="3178594387" sldId="295"/>
        </pc:sldMkLst>
        <pc:spChg chg="mod">
          <ac:chgData name="Simona Ferraraccio" userId="c9694aeb-2f50-401b-8abf-67f8a7106701" providerId="ADAL" clId="{728671C3-614E-440E-8F04-5DA1EFA065FD}" dt="2026-10-19T14:19:41.875" v="349" actId="1076"/>
          <ac:spMkLst>
            <pc:docMk/>
            <pc:sldMk cId="3178594387" sldId="295"/>
            <ac:spMk id="5" creationId="{ECAA8548-1376-46E8-1024-6DEF08BBF2DB}"/>
          </ac:spMkLst>
        </pc:spChg>
      </pc:sldChg>
      <pc:sldChg chg="add del">
        <pc:chgData name="Simona Ferraraccio" userId="c9694aeb-2f50-401b-8abf-67f8a7106701" providerId="ADAL" clId="{728671C3-614E-440E-8F04-5DA1EFA065FD}" dt="2026-10-19T14:18:18.600" v="333" actId="47"/>
        <pc:sldMkLst>
          <pc:docMk/>
          <pc:sldMk cId="2624103766" sldId="296"/>
        </pc:sldMkLst>
      </pc:sldChg>
      <pc:sldChg chg="delSp modSp mod">
        <pc:chgData name="Simona Ferraraccio" userId="c9694aeb-2f50-401b-8abf-67f8a7106701" providerId="ADAL" clId="{728671C3-614E-440E-8F04-5DA1EFA065FD}" dt="2026-10-19T14:17:19.136" v="330" actId="1076"/>
        <pc:sldMkLst>
          <pc:docMk/>
          <pc:sldMk cId="9216047" sldId="297"/>
        </pc:sldMkLst>
        <pc:spChg chg="del mod">
          <ac:chgData name="Simona Ferraraccio" userId="c9694aeb-2f50-401b-8abf-67f8a7106701" providerId="ADAL" clId="{728671C3-614E-440E-8F04-5DA1EFA065FD}" dt="2026-10-19T14:16:13.287" v="302" actId="478"/>
          <ac:spMkLst>
            <pc:docMk/>
            <pc:sldMk cId="9216047" sldId="297"/>
            <ac:spMk id="4" creationId="{2B45CBBA-C375-0540-CD3E-B89E7AC75B05}"/>
          </ac:spMkLst>
        </pc:spChg>
        <pc:spChg chg="mod">
          <ac:chgData name="Simona Ferraraccio" userId="c9694aeb-2f50-401b-8abf-67f8a7106701" providerId="ADAL" clId="{728671C3-614E-440E-8F04-5DA1EFA065FD}" dt="2026-10-19T14:16:35.643" v="307" actId="1076"/>
          <ac:spMkLst>
            <pc:docMk/>
            <pc:sldMk cId="9216047" sldId="297"/>
            <ac:spMk id="6" creationId="{E1116C2E-2011-8FDF-9855-5B5B389943BD}"/>
          </ac:spMkLst>
        </pc:spChg>
        <pc:spChg chg="mod">
          <ac:chgData name="Simona Ferraraccio" userId="c9694aeb-2f50-401b-8abf-67f8a7106701" providerId="ADAL" clId="{728671C3-614E-440E-8F04-5DA1EFA065FD}" dt="2026-10-19T14:16:22.533" v="304" actId="404"/>
          <ac:spMkLst>
            <pc:docMk/>
            <pc:sldMk cId="9216047" sldId="297"/>
            <ac:spMk id="8" creationId="{9102B096-CDF1-F5DB-749C-A9EC7B4DCF3F}"/>
          </ac:spMkLst>
        </pc:spChg>
        <pc:spChg chg="mod">
          <ac:chgData name="Simona Ferraraccio" userId="c9694aeb-2f50-401b-8abf-67f8a7106701" providerId="ADAL" clId="{728671C3-614E-440E-8F04-5DA1EFA065FD}" dt="2026-10-19T14:17:10.465" v="329" actId="404"/>
          <ac:spMkLst>
            <pc:docMk/>
            <pc:sldMk cId="9216047" sldId="297"/>
            <ac:spMk id="9" creationId="{DF52597D-C10A-B8D7-3C6A-7BCCF86DEB4E}"/>
          </ac:spMkLst>
        </pc:spChg>
        <pc:spChg chg="mod">
          <ac:chgData name="Simona Ferraraccio" userId="c9694aeb-2f50-401b-8abf-67f8a7106701" providerId="ADAL" clId="{728671C3-614E-440E-8F04-5DA1EFA065FD}" dt="2026-10-19T14:17:19.136" v="330" actId="1076"/>
          <ac:spMkLst>
            <pc:docMk/>
            <pc:sldMk cId="9216047" sldId="297"/>
            <ac:spMk id="11" creationId="{DB7BAE42-931E-1871-D6BE-9B0E78538E6B}"/>
          </ac:spMkLst>
        </pc:spChg>
      </pc:sldChg>
      <pc:sldChg chg="modSp mod">
        <pc:chgData name="Simona Ferraraccio" userId="c9694aeb-2f50-401b-8abf-67f8a7106701" providerId="ADAL" clId="{728671C3-614E-440E-8F04-5DA1EFA065FD}" dt="2026-10-19T14:18:58.048" v="342" actId="1036"/>
        <pc:sldMkLst>
          <pc:docMk/>
          <pc:sldMk cId="366393959" sldId="298"/>
        </pc:sldMkLst>
        <pc:spChg chg="mod">
          <ac:chgData name="Simona Ferraraccio" userId="c9694aeb-2f50-401b-8abf-67f8a7106701" providerId="ADAL" clId="{728671C3-614E-440E-8F04-5DA1EFA065FD}" dt="2026-10-19T14:18:51.955" v="338" actId="1076"/>
          <ac:spMkLst>
            <pc:docMk/>
            <pc:sldMk cId="366393959" sldId="298"/>
            <ac:spMk id="8" creationId="{6C7AF640-8B55-45A8-53B9-A67DDAA44202}"/>
          </ac:spMkLst>
        </pc:spChg>
        <pc:graphicFrameChg chg="mod">
          <ac:chgData name="Simona Ferraraccio" userId="c9694aeb-2f50-401b-8abf-67f8a7106701" providerId="ADAL" clId="{728671C3-614E-440E-8F04-5DA1EFA065FD}" dt="2026-10-19T14:18:58.048" v="342" actId="1036"/>
          <ac:graphicFrameMkLst>
            <pc:docMk/>
            <pc:sldMk cId="366393959" sldId="298"/>
            <ac:graphicFrameMk id="11" creationId="{B56BA061-736C-F349-2F8C-FA8C917498A9}"/>
          </ac:graphicFrameMkLst>
        </pc:graphicFrameChg>
      </pc:sldChg>
      <pc:sldChg chg="modSp mod">
        <pc:chgData name="Simona Ferraraccio" userId="c9694aeb-2f50-401b-8abf-67f8a7106701" providerId="ADAL" clId="{728671C3-614E-440E-8F04-5DA1EFA065FD}" dt="2026-10-19T14:19:17.274" v="345" actId="1036"/>
        <pc:sldMkLst>
          <pc:docMk/>
          <pc:sldMk cId="3015815320" sldId="300"/>
        </pc:sldMkLst>
        <pc:spChg chg="mod">
          <ac:chgData name="Simona Ferraraccio" userId="c9694aeb-2f50-401b-8abf-67f8a7106701" providerId="ADAL" clId="{728671C3-614E-440E-8F04-5DA1EFA065FD}" dt="2026-10-19T14:19:17.274" v="345" actId="1036"/>
          <ac:spMkLst>
            <pc:docMk/>
            <pc:sldMk cId="3015815320" sldId="300"/>
            <ac:spMk id="7" creationId="{0275C0C3-93DB-91ED-EA30-379982ED48D4}"/>
          </ac:spMkLst>
        </pc:spChg>
      </pc:sldChg>
      <pc:sldChg chg="modSp mod">
        <pc:chgData name="Simona Ferraraccio" userId="c9694aeb-2f50-401b-8abf-67f8a7106701" providerId="ADAL" clId="{728671C3-614E-440E-8F04-5DA1EFA065FD}" dt="2026-10-19T14:19:24.254" v="346" actId="1076"/>
        <pc:sldMkLst>
          <pc:docMk/>
          <pc:sldMk cId="539866174" sldId="301"/>
        </pc:sldMkLst>
        <pc:spChg chg="mod">
          <ac:chgData name="Simona Ferraraccio" userId="c9694aeb-2f50-401b-8abf-67f8a7106701" providerId="ADAL" clId="{728671C3-614E-440E-8F04-5DA1EFA065FD}" dt="2026-10-19T14:19:24.254" v="346" actId="1076"/>
          <ac:spMkLst>
            <pc:docMk/>
            <pc:sldMk cId="539866174" sldId="301"/>
            <ac:spMk id="5" creationId="{26FDD986-797A-2298-8A91-5CDADC69ADA1}"/>
          </ac:spMkLst>
        </pc:spChg>
      </pc:sldChg>
      <pc:sldChg chg="del">
        <pc:chgData name="Simona Ferraraccio" userId="c9694aeb-2f50-401b-8abf-67f8a7106701" providerId="ADAL" clId="{728671C3-614E-440E-8F04-5DA1EFA065FD}" dt="2026-10-19T14:19:30.693" v="347" actId="47"/>
        <pc:sldMkLst>
          <pc:docMk/>
          <pc:sldMk cId="3534761038" sldId="302"/>
        </pc:sldMkLst>
      </pc:sldChg>
      <pc:sldChg chg="modSp mod">
        <pc:chgData name="Simona Ferraraccio" userId="c9694aeb-2f50-401b-8abf-67f8a7106701" providerId="ADAL" clId="{728671C3-614E-440E-8F04-5DA1EFA065FD}" dt="2026-10-19T14:20:05.360" v="352" actId="1076"/>
        <pc:sldMkLst>
          <pc:docMk/>
          <pc:sldMk cId="1469012520" sldId="303"/>
        </pc:sldMkLst>
        <pc:spChg chg="mod">
          <ac:chgData name="Simona Ferraraccio" userId="c9694aeb-2f50-401b-8abf-67f8a7106701" providerId="ADAL" clId="{728671C3-614E-440E-8F04-5DA1EFA065FD}" dt="2026-10-19T14:20:05.360" v="352" actId="1076"/>
          <ac:spMkLst>
            <pc:docMk/>
            <pc:sldMk cId="1469012520" sldId="303"/>
            <ac:spMk id="5" creationId="{2AC68742-759E-F099-C8EE-DB84B5F07F9C}"/>
          </ac:spMkLst>
        </pc:spChg>
      </pc:sldChg>
      <pc:sldChg chg="del">
        <pc:chgData name="Simona Ferraraccio" userId="c9694aeb-2f50-401b-8abf-67f8a7106701" providerId="ADAL" clId="{728671C3-614E-440E-8F04-5DA1EFA065FD}" dt="2026-10-19T14:19:36.566" v="348" actId="47"/>
        <pc:sldMkLst>
          <pc:docMk/>
          <pc:sldMk cId="2117153635" sldId="304"/>
        </pc:sldMkLst>
      </pc:sldChg>
      <pc:sldChg chg="modSp mod">
        <pc:chgData name="Simona Ferraraccio" userId="c9694aeb-2f50-401b-8abf-67f8a7106701" providerId="ADAL" clId="{728671C3-614E-440E-8F04-5DA1EFA065FD}" dt="2026-10-20T08:40:36.956" v="404" actId="14100"/>
        <pc:sldMkLst>
          <pc:docMk/>
          <pc:sldMk cId="906923421" sldId="306"/>
        </pc:sldMkLst>
        <pc:spChg chg="mod">
          <ac:chgData name="Simona Ferraraccio" userId="c9694aeb-2f50-401b-8abf-67f8a7106701" providerId="ADAL" clId="{728671C3-614E-440E-8F04-5DA1EFA065FD}" dt="2026-10-20T08:40:36.956" v="404" actId="14100"/>
          <ac:spMkLst>
            <pc:docMk/>
            <pc:sldMk cId="906923421" sldId="306"/>
            <ac:spMk id="18" creationId="{2433A51F-689E-9BB7-C33B-BFD867E081A0}"/>
          </ac:spMkLst>
        </pc:spChg>
      </pc:sldChg>
      <pc:sldChg chg="del">
        <pc:chgData name="Simona Ferraraccio" userId="c9694aeb-2f50-401b-8abf-67f8a7106701" providerId="ADAL" clId="{728671C3-614E-440E-8F04-5DA1EFA065FD}" dt="2026-10-19T14:20:36.026" v="354" actId="47"/>
        <pc:sldMkLst>
          <pc:docMk/>
          <pc:sldMk cId="2565162363" sldId="331"/>
        </pc:sldMkLst>
      </pc:sldChg>
      <pc:sldChg chg="modSp mod">
        <pc:chgData name="Simona Ferraraccio" userId="c9694aeb-2f50-401b-8abf-67f8a7106701" providerId="ADAL" clId="{728671C3-614E-440E-8F04-5DA1EFA065FD}" dt="2026-10-19T14:21:43.522" v="393" actId="20577"/>
        <pc:sldMkLst>
          <pc:docMk/>
          <pc:sldMk cId="1625707373" sldId="335"/>
        </pc:sldMkLst>
        <pc:spChg chg="mod">
          <ac:chgData name="Simona Ferraraccio" userId="c9694aeb-2f50-401b-8abf-67f8a7106701" providerId="ADAL" clId="{728671C3-614E-440E-8F04-5DA1EFA065FD}" dt="2026-10-19T14:21:15.872" v="355" actId="20577"/>
          <ac:spMkLst>
            <pc:docMk/>
            <pc:sldMk cId="1625707373" sldId="335"/>
            <ac:spMk id="2" creationId="{26DE3B0A-92F5-8369-58A1-0076D5A92118}"/>
          </ac:spMkLst>
        </pc:spChg>
        <pc:spChg chg="mod">
          <ac:chgData name="Simona Ferraraccio" userId="c9694aeb-2f50-401b-8abf-67f8a7106701" providerId="ADAL" clId="{728671C3-614E-440E-8F04-5DA1EFA065FD}" dt="2026-10-19T14:21:43.522" v="393" actId="20577"/>
          <ac:spMkLst>
            <pc:docMk/>
            <pc:sldMk cId="1625707373" sldId="335"/>
            <ac:spMk id="3" creationId="{B5ADF2B0-E67A-587D-9093-9BA77FE2F104}"/>
          </ac:spMkLst>
        </pc:spChg>
      </pc:sldChg>
      <pc:sldChg chg="addSp delSp modSp add mod">
        <pc:chgData name="Simona Ferraraccio" userId="c9694aeb-2f50-401b-8abf-67f8a7106701" providerId="ADAL" clId="{728671C3-614E-440E-8F04-5DA1EFA065FD}" dt="2026-10-19T14:11:57.800" v="237" actId="20577"/>
        <pc:sldMkLst>
          <pc:docMk/>
          <pc:sldMk cId="4249807018" sldId="339"/>
        </pc:sldMkLst>
        <pc:spChg chg="mod">
          <ac:chgData name="Simona Ferraraccio" userId="c9694aeb-2f50-401b-8abf-67f8a7106701" providerId="ADAL" clId="{728671C3-614E-440E-8F04-5DA1EFA065FD}" dt="2026-10-19T14:11:57.800" v="237" actId="20577"/>
          <ac:spMkLst>
            <pc:docMk/>
            <pc:sldMk cId="4249807018" sldId="339"/>
            <ac:spMk id="45" creationId="{B9390FBB-CD0F-542E-B0B6-21BB86EAC52D}"/>
          </ac:spMkLst>
        </pc:spChg>
      </pc:sldChg>
      <pc:sldChg chg="ord">
        <pc:chgData name="Simona Ferraraccio" userId="c9694aeb-2f50-401b-8abf-67f8a7106701" providerId="ADAL" clId="{728671C3-614E-440E-8F04-5DA1EFA065FD}" dt="2026-10-19T14:12:22.687" v="241"/>
        <pc:sldMkLst>
          <pc:docMk/>
          <pc:sldMk cId="667980319" sldId="340"/>
        </pc:sldMkLst>
      </pc:sldChg>
      <pc:sldChg chg="modSp mod">
        <pc:chgData name="Simona Ferraraccio" userId="c9694aeb-2f50-401b-8abf-67f8a7106701" providerId="ADAL" clId="{728671C3-614E-440E-8F04-5DA1EFA065FD}" dt="2026-10-19T14:14:05.650" v="294" actId="1076"/>
        <pc:sldMkLst>
          <pc:docMk/>
          <pc:sldMk cId="3343178634" sldId="341"/>
        </pc:sldMkLst>
        <pc:spChg chg="mod ord">
          <ac:chgData name="Simona Ferraraccio" userId="c9694aeb-2f50-401b-8abf-67f8a7106701" providerId="ADAL" clId="{728671C3-614E-440E-8F04-5DA1EFA065FD}" dt="2026-10-19T14:13:26.613" v="283" actId="404"/>
          <ac:spMkLst>
            <pc:docMk/>
            <pc:sldMk cId="3343178634" sldId="341"/>
            <ac:spMk id="5" creationId="{5B259C89-342F-71F9-8AF1-63B366417589}"/>
          </ac:spMkLst>
        </pc:spChg>
        <pc:spChg chg="mod">
          <ac:chgData name="Simona Ferraraccio" userId="c9694aeb-2f50-401b-8abf-67f8a7106701" providerId="ADAL" clId="{728671C3-614E-440E-8F04-5DA1EFA065FD}" dt="2026-10-19T14:13:41.350" v="287" actId="14100"/>
          <ac:spMkLst>
            <pc:docMk/>
            <pc:sldMk cId="3343178634" sldId="341"/>
            <ac:spMk id="6" creationId="{1BD25CB3-601B-8758-4CD7-3CFD703474CD}"/>
          </ac:spMkLst>
        </pc:spChg>
        <pc:spChg chg="mod">
          <ac:chgData name="Simona Ferraraccio" userId="c9694aeb-2f50-401b-8abf-67f8a7106701" providerId="ADAL" clId="{728671C3-614E-440E-8F04-5DA1EFA065FD}" dt="2026-10-19T14:13:37.555" v="286" actId="14100"/>
          <ac:spMkLst>
            <pc:docMk/>
            <pc:sldMk cId="3343178634" sldId="341"/>
            <ac:spMk id="7" creationId="{1AC37CD2-332A-6FCF-7A6E-5E615ED7E023}"/>
          </ac:spMkLst>
        </pc:spChg>
        <pc:spChg chg="mod">
          <ac:chgData name="Simona Ferraraccio" userId="c9694aeb-2f50-401b-8abf-67f8a7106701" providerId="ADAL" clId="{728671C3-614E-440E-8F04-5DA1EFA065FD}" dt="2026-10-19T14:13:47.882" v="289" actId="14100"/>
          <ac:spMkLst>
            <pc:docMk/>
            <pc:sldMk cId="3343178634" sldId="341"/>
            <ac:spMk id="8" creationId="{761F65C2-15DE-6D7C-E080-DAF25303FF97}"/>
          </ac:spMkLst>
        </pc:spChg>
        <pc:spChg chg="mod">
          <ac:chgData name="Simona Ferraraccio" userId="c9694aeb-2f50-401b-8abf-67f8a7106701" providerId="ADAL" clId="{728671C3-614E-440E-8F04-5DA1EFA065FD}" dt="2026-10-19T14:13:22.473" v="282" actId="404"/>
          <ac:spMkLst>
            <pc:docMk/>
            <pc:sldMk cId="3343178634" sldId="341"/>
            <ac:spMk id="9" creationId="{F3DE2354-7B95-2E5B-0F22-10D887A427EC}"/>
          </ac:spMkLst>
        </pc:spChg>
        <pc:spChg chg="mod">
          <ac:chgData name="Simona Ferraraccio" userId="c9694aeb-2f50-401b-8abf-67f8a7106701" providerId="ADAL" clId="{728671C3-614E-440E-8F04-5DA1EFA065FD}" dt="2026-10-19T14:14:05.650" v="294" actId="1076"/>
          <ac:spMkLst>
            <pc:docMk/>
            <pc:sldMk cId="3343178634" sldId="341"/>
            <ac:spMk id="11" creationId="{266F6536-E976-0196-A14D-9B9BA8E3AF1E}"/>
          </ac:spMkLst>
        </pc:spChg>
      </pc:sldChg>
      <pc:sldChg chg="modSp mod">
        <pc:chgData name="Simona Ferraraccio" userId="c9694aeb-2f50-401b-8abf-67f8a7106701" providerId="ADAL" clId="{728671C3-614E-440E-8F04-5DA1EFA065FD}" dt="2026-10-20T08:39:33.013" v="394" actId="404"/>
        <pc:sldMkLst>
          <pc:docMk/>
          <pc:sldMk cId="4146869121" sldId="343"/>
        </pc:sldMkLst>
        <pc:graphicFrameChg chg="modGraphic">
          <ac:chgData name="Simona Ferraraccio" userId="c9694aeb-2f50-401b-8abf-67f8a7106701" providerId="ADAL" clId="{728671C3-614E-440E-8F04-5DA1EFA065FD}" dt="2026-10-20T08:39:33.013" v="394" actId="404"/>
          <ac:graphicFrameMkLst>
            <pc:docMk/>
            <pc:sldMk cId="4146869121" sldId="343"/>
            <ac:graphicFrameMk id="6" creationId="{B31F9E1E-3DD8-13B9-0836-A981E26803C2}"/>
          </ac:graphicFrameMkLst>
        </pc:graphicFrameChg>
      </pc:sldChg>
      <pc:sldChg chg="modSp mod modAnim">
        <pc:chgData name="Simona Ferraraccio" userId="c9694aeb-2f50-401b-8abf-67f8a7106701" providerId="ADAL" clId="{728671C3-614E-440E-8F04-5DA1EFA065FD}" dt="2026-10-20T08:40:25.516" v="403" actId="404"/>
        <pc:sldMkLst>
          <pc:docMk/>
          <pc:sldMk cId="3521320774" sldId="344"/>
        </pc:sldMkLst>
        <pc:spChg chg="mod">
          <ac:chgData name="Simona Ferraraccio" userId="c9694aeb-2f50-401b-8abf-67f8a7106701" providerId="ADAL" clId="{728671C3-614E-440E-8F04-5DA1EFA065FD}" dt="2026-10-20T08:40:25.516" v="403" actId="404"/>
          <ac:spMkLst>
            <pc:docMk/>
            <pc:sldMk cId="3521320774" sldId="344"/>
            <ac:spMk id="4" creationId="{3DA0CEB9-6EE1-0E7F-E331-625C44E3E241}"/>
          </ac:spMkLst>
        </pc:spChg>
      </pc:sldChg>
      <pc:sldChg chg="del">
        <pc:chgData name="Simona Ferraraccio" userId="c9694aeb-2f50-401b-8abf-67f8a7106701" providerId="ADAL" clId="{728671C3-614E-440E-8F04-5DA1EFA065FD}" dt="2026-10-19T14:14:47.865" v="295" actId="47"/>
        <pc:sldMkLst>
          <pc:docMk/>
          <pc:sldMk cId="3999928472" sldId="345"/>
        </pc:sldMkLst>
      </pc:sldChg>
      <pc:sldChg chg="modSp mod">
        <pc:chgData name="Simona Ferraraccio" userId="c9694aeb-2f50-401b-8abf-67f8a7106701" providerId="ADAL" clId="{728671C3-614E-440E-8F04-5DA1EFA065FD}" dt="2026-10-19T14:15:15.577" v="298" actId="1076"/>
        <pc:sldMkLst>
          <pc:docMk/>
          <pc:sldMk cId="1117481779" sldId="346"/>
        </pc:sldMkLst>
        <pc:spChg chg="mod">
          <ac:chgData name="Simona Ferraraccio" userId="c9694aeb-2f50-401b-8abf-67f8a7106701" providerId="ADAL" clId="{728671C3-614E-440E-8F04-5DA1EFA065FD}" dt="2026-10-19T14:15:09.903" v="297" actId="207"/>
          <ac:spMkLst>
            <pc:docMk/>
            <pc:sldMk cId="1117481779" sldId="346"/>
            <ac:spMk id="4" creationId="{6711857C-3CC6-BE6D-CFB0-4733E422B138}"/>
          </ac:spMkLst>
        </pc:spChg>
        <pc:spChg chg="mod">
          <ac:chgData name="Simona Ferraraccio" userId="c9694aeb-2f50-401b-8abf-67f8a7106701" providerId="ADAL" clId="{728671C3-614E-440E-8F04-5DA1EFA065FD}" dt="2026-10-19T14:15:15.577" v="298" actId="1076"/>
          <ac:spMkLst>
            <pc:docMk/>
            <pc:sldMk cId="1117481779" sldId="346"/>
            <ac:spMk id="8" creationId="{7D35704E-97B0-5C2B-6AB5-018DF912EB4C}"/>
          </ac:spMkLst>
        </pc:spChg>
      </pc:sldChg>
    </pc:docChg>
  </pc:docChgLst>
</pc:chgInfo>
</file>

<file path=ppt/diagrams/_rels/data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svg"/><Relationship Id="rId2" Type="http://schemas.openxmlformats.org/officeDocument/2006/relationships/image" Target="../media/image36.svg"/><Relationship Id="rId1" Type="http://schemas.openxmlformats.org/officeDocument/2006/relationships/image" Target="../media/image35.svg"/><Relationship Id="rId4" Type="http://schemas.openxmlformats.org/officeDocument/2006/relationships/image" Target="../media/image38.svg"/></Relationships>
</file>

<file path=ppt/diagram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svg"/><Relationship Id="rId2" Type="http://schemas.openxmlformats.org/officeDocument/2006/relationships/image" Target="../media/image36.svg"/><Relationship Id="rId1" Type="http://schemas.openxmlformats.org/officeDocument/2006/relationships/image" Target="../media/image35.svg"/><Relationship Id="rId4" Type="http://schemas.openxmlformats.org/officeDocument/2006/relationships/image" Target="../media/image3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5">
  <dgm:title val=""/>
  <dgm:desc val=""/>
  <dgm:catLst>
    <dgm:cat type="accent3" pri="11500"/>
  </dgm:catLst>
  <dgm:styleLbl name="node0">
    <dgm:fillClrLst meth="cycle"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alpha val="9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alpha val="90000"/>
      </a:schemeClr>
      <a:schemeClr val="accent3">
        <a:alpha val="5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/>
    <dgm:txEffectClrLst/>
  </dgm:styleLbl>
  <dgm:styleLbl name="lnNode1">
    <dgm:fillClrLst>
      <a:schemeClr val="accent3">
        <a:shade val="90000"/>
      </a:schemeClr>
      <a:schemeClr val="accent3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  <a:alpha val="90000"/>
      </a:schemeClr>
      <a:schemeClr val="accent3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alpha val="90000"/>
        <a:tint val="40000"/>
      </a:schemeClr>
      <a:schemeClr val="accent3">
        <a:alpha val="5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5_3">
  <dgm:title val=""/>
  <dgm:desc val=""/>
  <dgm:catLst>
    <dgm:cat type="accent5" pri="11300"/>
  </dgm:catLst>
  <dgm:styleLbl name="node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>
        <a:shade val="80000"/>
      </a:schemeClr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>
        <a:shade val="80000"/>
      </a:schemeClr>
      <a:schemeClr val="accent5">
        <a:tint val="7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/>
    <dgm:txEffectClrLst/>
  </dgm:styleLbl>
  <dgm:styleLbl name="lnNode1">
    <dgm:fillClrLst>
      <a:schemeClr val="accent5">
        <a:shade val="80000"/>
      </a:schemeClr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shade val="80000"/>
        <a:alpha val="50000"/>
      </a:schemeClr>
      <a:schemeClr val="accent5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/>
    <dgm:txEffectClrLst/>
  </dgm:styleLbl>
  <dgm:styleLbl name="fg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9000"/>
      </a:schemeClr>
    </dgm:fillClrLst>
    <dgm:linClrLst meth="repeat">
      <a:schemeClr val="accent5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80000"/>
      </a:schemeClr>
    </dgm:fillClrLst>
    <dgm:linClrLst meth="repeat">
      <a:schemeClr val="accent5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0CC9743-305D-4B21-ADC9-9C45B9698F8E}" type="doc">
      <dgm:prSet loTypeId="urn:microsoft.com/office/officeart/2005/8/layout/chevron1" loCatId="process" qsTypeId="urn:microsoft.com/office/officeart/2005/8/quickstyle/simple1" qsCatId="simple" csTypeId="urn:microsoft.com/office/officeart/2005/8/colors/accent1_5" csCatId="accent1" phldr="1"/>
      <dgm:spPr/>
      <dgm:t>
        <a:bodyPr/>
        <a:lstStyle/>
        <a:p>
          <a:endParaRPr lang="en-GB"/>
        </a:p>
      </dgm:t>
    </dgm:pt>
    <dgm:pt modelId="{8412AD60-4BE9-492E-BA12-3C07ECBC1364}">
      <dgm:prSet phldrT="[Text]" custT="1"/>
      <dgm:spPr/>
      <dgm:t>
        <a:bodyPr/>
        <a:lstStyle/>
        <a:p>
          <a:r>
            <a:rPr lang="en-GB" sz="1600"/>
            <a:t>WEEK 1</a:t>
          </a:r>
        </a:p>
      </dgm:t>
    </dgm:pt>
    <dgm:pt modelId="{BFF04887-C451-4B5B-BA58-C30DA0449260}" type="parTrans" cxnId="{69C6DC12-5566-445D-BE44-61C87ADCDAAE}">
      <dgm:prSet/>
      <dgm:spPr/>
      <dgm:t>
        <a:bodyPr/>
        <a:lstStyle/>
        <a:p>
          <a:endParaRPr lang="en-GB"/>
        </a:p>
      </dgm:t>
    </dgm:pt>
    <dgm:pt modelId="{7EEAC42E-971B-4B60-942B-F21F996CFF8B}" type="sibTrans" cxnId="{69C6DC12-5566-445D-BE44-61C87ADCDAAE}">
      <dgm:prSet/>
      <dgm:spPr/>
      <dgm:t>
        <a:bodyPr/>
        <a:lstStyle/>
        <a:p>
          <a:endParaRPr lang="en-GB"/>
        </a:p>
      </dgm:t>
    </dgm:pt>
    <dgm:pt modelId="{81AC69AF-6685-4227-9B83-2FC21DD8C8EA}">
      <dgm:prSet phldrT="[Text]" custT="1"/>
      <dgm:spPr/>
      <dgm:t>
        <a:bodyPr/>
        <a:lstStyle/>
        <a:p>
          <a:r>
            <a:rPr lang="en-GB" sz="1600"/>
            <a:t>WEEK 2</a:t>
          </a:r>
        </a:p>
      </dgm:t>
    </dgm:pt>
    <dgm:pt modelId="{E5807A3C-FD0B-4880-BB01-DE7CCA6F2752}" type="parTrans" cxnId="{7013D3A3-C73F-4BE5-843F-5D475F94D549}">
      <dgm:prSet/>
      <dgm:spPr/>
      <dgm:t>
        <a:bodyPr/>
        <a:lstStyle/>
        <a:p>
          <a:endParaRPr lang="en-GB"/>
        </a:p>
      </dgm:t>
    </dgm:pt>
    <dgm:pt modelId="{885CF119-D490-4D77-AB86-BDB4C8465263}" type="sibTrans" cxnId="{7013D3A3-C73F-4BE5-843F-5D475F94D549}">
      <dgm:prSet/>
      <dgm:spPr/>
      <dgm:t>
        <a:bodyPr/>
        <a:lstStyle/>
        <a:p>
          <a:endParaRPr lang="en-GB"/>
        </a:p>
      </dgm:t>
    </dgm:pt>
    <dgm:pt modelId="{0B71A537-D638-4641-850B-FA68922D1B18}">
      <dgm:prSet phldrT="[Text]" custT="1"/>
      <dgm:spPr/>
      <dgm:t>
        <a:bodyPr/>
        <a:lstStyle/>
        <a:p>
          <a:r>
            <a:rPr lang="en-GB" sz="1600"/>
            <a:t>WEEK 3</a:t>
          </a:r>
        </a:p>
      </dgm:t>
    </dgm:pt>
    <dgm:pt modelId="{246EF22E-FE38-4B05-B023-AB4E3FD6AE31}" type="parTrans" cxnId="{D52FD005-80BD-4D6B-8FCD-7607A70B233A}">
      <dgm:prSet/>
      <dgm:spPr/>
      <dgm:t>
        <a:bodyPr/>
        <a:lstStyle/>
        <a:p>
          <a:endParaRPr lang="en-GB"/>
        </a:p>
      </dgm:t>
    </dgm:pt>
    <dgm:pt modelId="{CCEA4A47-23D2-4521-B2D2-18E4760C555A}" type="sibTrans" cxnId="{D52FD005-80BD-4D6B-8FCD-7607A70B233A}">
      <dgm:prSet/>
      <dgm:spPr/>
      <dgm:t>
        <a:bodyPr/>
        <a:lstStyle/>
        <a:p>
          <a:endParaRPr lang="en-GB"/>
        </a:p>
      </dgm:t>
    </dgm:pt>
    <dgm:pt modelId="{9FAB7071-B6B7-452C-8866-FED2A744818F}">
      <dgm:prSet custT="1"/>
      <dgm:spPr/>
      <dgm:t>
        <a:bodyPr/>
        <a:lstStyle/>
        <a:p>
          <a:r>
            <a:rPr lang="en-GB" sz="1400"/>
            <a:t>WEEK 4</a:t>
          </a:r>
        </a:p>
      </dgm:t>
    </dgm:pt>
    <dgm:pt modelId="{23E8CCB2-4343-4A40-868D-264107BCDC43}" type="parTrans" cxnId="{9CC358D6-AB64-4F73-B307-6AD262530EF0}">
      <dgm:prSet/>
      <dgm:spPr/>
      <dgm:t>
        <a:bodyPr/>
        <a:lstStyle/>
        <a:p>
          <a:endParaRPr lang="en-GB"/>
        </a:p>
      </dgm:t>
    </dgm:pt>
    <dgm:pt modelId="{24DDF9F4-EB08-41CF-8E7D-45AAEDB89F2E}" type="sibTrans" cxnId="{9CC358D6-AB64-4F73-B307-6AD262530EF0}">
      <dgm:prSet/>
      <dgm:spPr/>
      <dgm:t>
        <a:bodyPr/>
        <a:lstStyle/>
        <a:p>
          <a:endParaRPr lang="en-GB"/>
        </a:p>
      </dgm:t>
    </dgm:pt>
    <dgm:pt modelId="{F5792DB4-0C34-4A11-B1F6-4782AD2271D0}">
      <dgm:prSet custT="1"/>
      <dgm:spPr/>
      <dgm:t>
        <a:bodyPr/>
        <a:lstStyle/>
        <a:p>
          <a:r>
            <a:rPr lang="en-GB" sz="1600"/>
            <a:t>WEEK 5</a:t>
          </a:r>
        </a:p>
      </dgm:t>
    </dgm:pt>
    <dgm:pt modelId="{8B699E06-96AC-4791-AE02-E36DD4311270}" type="parTrans" cxnId="{A0881889-387D-4CBA-9C88-A7C1465F599C}">
      <dgm:prSet/>
      <dgm:spPr/>
      <dgm:t>
        <a:bodyPr/>
        <a:lstStyle/>
        <a:p>
          <a:endParaRPr lang="en-GB"/>
        </a:p>
      </dgm:t>
    </dgm:pt>
    <dgm:pt modelId="{8AACC8FB-F770-44E4-90A3-E955572F50A5}" type="sibTrans" cxnId="{A0881889-387D-4CBA-9C88-A7C1465F599C}">
      <dgm:prSet/>
      <dgm:spPr/>
      <dgm:t>
        <a:bodyPr/>
        <a:lstStyle/>
        <a:p>
          <a:endParaRPr lang="en-GB"/>
        </a:p>
      </dgm:t>
    </dgm:pt>
    <dgm:pt modelId="{6D6BE85B-CC47-421E-8D24-D3F7F17B464E}">
      <dgm:prSet custT="1"/>
      <dgm:spPr/>
      <dgm:t>
        <a:bodyPr/>
        <a:lstStyle/>
        <a:p>
          <a:r>
            <a:rPr lang="en-GB" sz="1600"/>
            <a:t>WEEK 6</a:t>
          </a:r>
        </a:p>
      </dgm:t>
    </dgm:pt>
    <dgm:pt modelId="{B64B35E0-1650-43E3-B65A-845659BF4825}" type="parTrans" cxnId="{705F4A1F-EF20-44EF-91B9-9C933C71BE28}">
      <dgm:prSet/>
      <dgm:spPr/>
      <dgm:t>
        <a:bodyPr/>
        <a:lstStyle/>
        <a:p>
          <a:endParaRPr lang="en-GB"/>
        </a:p>
      </dgm:t>
    </dgm:pt>
    <dgm:pt modelId="{195149E8-079C-485C-86F4-D5F60ABF875E}" type="sibTrans" cxnId="{705F4A1F-EF20-44EF-91B9-9C933C71BE28}">
      <dgm:prSet/>
      <dgm:spPr/>
      <dgm:t>
        <a:bodyPr/>
        <a:lstStyle/>
        <a:p>
          <a:endParaRPr lang="en-GB"/>
        </a:p>
      </dgm:t>
    </dgm:pt>
    <dgm:pt modelId="{2FC48C6D-F674-42F9-A5C7-74BFEA10D76C}">
      <dgm:prSet custT="1"/>
      <dgm:spPr/>
      <dgm:t>
        <a:bodyPr/>
        <a:lstStyle/>
        <a:p>
          <a:r>
            <a:rPr lang="en-GB" sz="1600"/>
            <a:t>WEEK 7</a:t>
          </a:r>
        </a:p>
      </dgm:t>
    </dgm:pt>
    <dgm:pt modelId="{BEE9161A-E027-438B-BD28-0DBC43CA50F9}" type="parTrans" cxnId="{B41FD8F0-C79C-4166-95F4-C5B03115A18D}">
      <dgm:prSet/>
      <dgm:spPr/>
      <dgm:t>
        <a:bodyPr/>
        <a:lstStyle/>
        <a:p>
          <a:endParaRPr lang="en-GB"/>
        </a:p>
      </dgm:t>
    </dgm:pt>
    <dgm:pt modelId="{FAC94B64-E3EB-4C2E-BC9F-C689FA75B683}" type="sibTrans" cxnId="{B41FD8F0-C79C-4166-95F4-C5B03115A18D}">
      <dgm:prSet/>
      <dgm:spPr/>
      <dgm:t>
        <a:bodyPr/>
        <a:lstStyle/>
        <a:p>
          <a:endParaRPr lang="en-GB"/>
        </a:p>
      </dgm:t>
    </dgm:pt>
    <dgm:pt modelId="{67BE3CDD-AAC4-41BD-AF1C-E5DF8CB819C2}">
      <dgm:prSet custT="1"/>
      <dgm:spPr/>
      <dgm:t>
        <a:bodyPr/>
        <a:lstStyle/>
        <a:p>
          <a:r>
            <a:rPr lang="en-GB" sz="1600"/>
            <a:t>WEEK 8</a:t>
          </a:r>
        </a:p>
      </dgm:t>
    </dgm:pt>
    <dgm:pt modelId="{D73DDDF3-8D55-4F54-9BE7-3144AF1CE08D}" type="parTrans" cxnId="{039B9ED5-6893-419C-B14C-DB50ACA2EDC0}">
      <dgm:prSet/>
      <dgm:spPr/>
      <dgm:t>
        <a:bodyPr/>
        <a:lstStyle/>
        <a:p>
          <a:endParaRPr lang="en-GB"/>
        </a:p>
      </dgm:t>
    </dgm:pt>
    <dgm:pt modelId="{67D13E66-D805-41F7-A96D-B1834A9A150B}" type="sibTrans" cxnId="{039B9ED5-6893-419C-B14C-DB50ACA2EDC0}">
      <dgm:prSet/>
      <dgm:spPr/>
      <dgm:t>
        <a:bodyPr/>
        <a:lstStyle/>
        <a:p>
          <a:endParaRPr lang="en-GB"/>
        </a:p>
      </dgm:t>
    </dgm:pt>
    <dgm:pt modelId="{3DCB3303-EE03-4DC3-83E2-66B1A3E62456}">
      <dgm:prSet custT="1"/>
      <dgm:spPr/>
      <dgm:t>
        <a:bodyPr/>
        <a:lstStyle/>
        <a:p>
          <a:r>
            <a:rPr lang="en-GB" sz="1600"/>
            <a:t>WEEK 9</a:t>
          </a:r>
        </a:p>
      </dgm:t>
    </dgm:pt>
    <dgm:pt modelId="{92F135EE-E610-401F-9A77-9898F37606E9}" type="parTrans" cxnId="{5D28A04F-199C-48DE-9CD9-462EB2472983}">
      <dgm:prSet/>
      <dgm:spPr/>
      <dgm:t>
        <a:bodyPr/>
        <a:lstStyle/>
        <a:p>
          <a:endParaRPr lang="en-GB"/>
        </a:p>
      </dgm:t>
    </dgm:pt>
    <dgm:pt modelId="{5474B845-2CF8-4AD6-99F9-EAF8B4A253A1}" type="sibTrans" cxnId="{5D28A04F-199C-48DE-9CD9-462EB2472983}">
      <dgm:prSet/>
      <dgm:spPr/>
      <dgm:t>
        <a:bodyPr/>
        <a:lstStyle/>
        <a:p>
          <a:endParaRPr lang="en-GB"/>
        </a:p>
      </dgm:t>
    </dgm:pt>
    <dgm:pt modelId="{3082C610-8D9A-4D90-9515-5F6CFCCCCECE}">
      <dgm:prSet custT="1"/>
      <dgm:spPr/>
      <dgm:t>
        <a:bodyPr/>
        <a:lstStyle/>
        <a:p>
          <a:r>
            <a:rPr lang="en-GB" sz="1400"/>
            <a:t>WEEK 10</a:t>
          </a:r>
        </a:p>
      </dgm:t>
    </dgm:pt>
    <dgm:pt modelId="{73CAB0FD-4DA9-4C57-B5E4-D86C2323541E}" type="parTrans" cxnId="{8454F936-E639-4A49-833B-A71E027455EC}">
      <dgm:prSet/>
      <dgm:spPr/>
      <dgm:t>
        <a:bodyPr/>
        <a:lstStyle/>
        <a:p>
          <a:endParaRPr lang="en-GB"/>
        </a:p>
      </dgm:t>
    </dgm:pt>
    <dgm:pt modelId="{6A595436-C9A8-4E4E-830A-98A08F9B7770}" type="sibTrans" cxnId="{8454F936-E639-4A49-833B-A71E027455EC}">
      <dgm:prSet/>
      <dgm:spPr/>
      <dgm:t>
        <a:bodyPr/>
        <a:lstStyle/>
        <a:p>
          <a:endParaRPr lang="en-GB"/>
        </a:p>
      </dgm:t>
    </dgm:pt>
    <dgm:pt modelId="{32BF3915-7677-4F93-980F-B15260F0A194}" type="pres">
      <dgm:prSet presAssocID="{70CC9743-305D-4B21-ADC9-9C45B9698F8E}" presName="Name0" presStyleCnt="0">
        <dgm:presLayoutVars>
          <dgm:dir/>
          <dgm:animLvl val="lvl"/>
          <dgm:resizeHandles val="exact"/>
        </dgm:presLayoutVars>
      </dgm:prSet>
      <dgm:spPr/>
    </dgm:pt>
    <dgm:pt modelId="{E8BB49AC-59D8-40C9-8595-B0F991D9C109}" type="pres">
      <dgm:prSet presAssocID="{8412AD60-4BE9-492E-BA12-3C07ECBC1364}" presName="parTxOnly" presStyleLbl="node1" presStyleIdx="0" presStyleCnt="10">
        <dgm:presLayoutVars>
          <dgm:chMax val="0"/>
          <dgm:chPref val="0"/>
          <dgm:bulletEnabled val="1"/>
        </dgm:presLayoutVars>
      </dgm:prSet>
      <dgm:spPr/>
    </dgm:pt>
    <dgm:pt modelId="{E4C53D35-F029-4881-BAF5-84852A1AACD4}" type="pres">
      <dgm:prSet presAssocID="{7EEAC42E-971B-4B60-942B-F21F996CFF8B}" presName="parTxOnlySpace" presStyleCnt="0"/>
      <dgm:spPr/>
    </dgm:pt>
    <dgm:pt modelId="{0F4055E7-D0E2-4C2D-86C3-901DC06725E0}" type="pres">
      <dgm:prSet presAssocID="{81AC69AF-6685-4227-9B83-2FC21DD8C8EA}" presName="parTxOnly" presStyleLbl="node1" presStyleIdx="1" presStyleCnt="10">
        <dgm:presLayoutVars>
          <dgm:chMax val="0"/>
          <dgm:chPref val="0"/>
          <dgm:bulletEnabled val="1"/>
        </dgm:presLayoutVars>
      </dgm:prSet>
      <dgm:spPr/>
    </dgm:pt>
    <dgm:pt modelId="{48A3B7A4-0D7E-4E23-B3D6-708D31E6E059}" type="pres">
      <dgm:prSet presAssocID="{885CF119-D490-4D77-AB86-BDB4C8465263}" presName="parTxOnlySpace" presStyleCnt="0"/>
      <dgm:spPr/>
    </dgm:pt>
    <dgm:pt modelId="{251F6170-1F8F-49CB-BD37-C4D2D741D203}" type="pres">
      <dgm:prSet presAssocID="{0B71A537-D638-4641-850B-FA68922D1B18}" presName="parTxOnly" presStyleLbl="node1" presStyleIdx="2" presStyleCnt="10">
        <dgm:presLayoutVars>
          <dgm:chMax val="0"/>
          <dgm:chPref val="0"/>
          <dgm:bulletEnabled val="1"/>
        </dgm:presLayoutVars>
      </dgm:prSet>
      <dgm:spPr/>
    </dgm:pt>
    <dgm:pt modelId="{77E9707D-679F-42F8-B73F-393333CE6624}" type="pres">
      <dgm:prSet presAssocID="{CCEA4A47-23D2-4521-B2D2-18E4760C555A}" presName="parTxOnlySpace" presStyleCnt="0"/>
      <dgm:spPr/>
    </dgm:pt>
    <dgm:pt modelId="{F8745ABD-1B65-47DA-BF6D-9B8128C8AF28}" type="pres">
      <dgm:prSet presAssocID="{9FAB7071-B6B7-452C-8866-FED2A744818F}" presName="parTxOnly" presStyleLbl="node1" presStyleIdx="3" presStyleCnt="10">
        <dgm:presLayoutVars>
          <dgm:chMax val="0"/>
          <dgm:chPref val="0"/>
          <dgm:bulletEnabled val="1"/>
        </dgm:presLayoutVars>
      </dgm:prSet>
      <dgm:spPr/>
    </dgm:pt>
    <dgm:pt modelId="{3979D648-E268-448A-BE5B-D6A144423649}" type="pres">
      <dgm:prSet presAssocID="{24DDF9F4-EB08-41CF-8E7D-45AAEDB89F2E}" presName="parTxOnlySpace" presStyleCnt="0"/>
      <dgm:spPr/>
    </dgm:pt>
    <dgm:pt modelId="{BB35BDDC-A2BE-4333-AEE6-5A09060E10E3}" type="pres">
      <dgm:prSet presAssocID="{F5792DB4-0C34-4A11-B1F6-4782AD2271D0}" presName="parTxOnly" presStyleLbl="node1" presStyleIdx="4" presStyleCnt="10">
        <dgm:presLayoutVars>
          <dgm:chMax val="0"/>
          <dgm:chPref val="0"/>
          <dgm:bulletEnabled val="1"/>
        </dgm:presLayoutVars>
      </dgm:prSet>
      <dgm:spPr/>
    </dgm:pt>
    <dgm:pt modelId="{99BFCF1A-3B09-4FBD-80D9-9011276DBA6B}" type="pres">
      <dgm:prSet presAssocID="{8AACC8FB-F770-44E4-90A3-E955572F50A5}" presName="parTxOnlySpace" presStyleCnt="0"/>
      <dgm:spPr/>
    </dgm:pt>
    <dgm:pt modelId="{09189CF8-81AC-4C17-A995-80D320572844}" type="pres">
      <dgm:prSet presAssocID="{6D6BE85B-CC47-421E-8D24-D3F7F17B464E}" presName="parTxOnly" presStyleLbl="node1" presStyleIdx="5" presStyleCnt="10">
        <dgm:presLayoutVars>
          <dgm:chMax val="0"/>
          <dgm:chPref val="0"/>
          <dgm:bulletEnabled val="1"/>
        </dgm:presLayoutVars>
      </dgm:prSet>
      <dgm:spPr/>
    </dgm:pt>
    <dgm:pt modelId="{4EE14290-77FF-42E8-97F2-E30B64334A85}" type="pres">
      <dgm:prSet presAssocID="{195149E8-079C-485C-86F4-D5F60ABF875E}" presName="parTxOnlySpace" presStyleCnt="0"/>
      <dgm:spPr/>
    </dgm:pt>
    <dgm:pt modelId="{0AB321DB-7AB8-4A6E-BFB3-BFF77C43A56F}" type="pres">
      <dgm:prSet presAssocID="{2FC48C6D-F674-42F9-A5C7-74BFEA10D76C}" presName="parTxOnly" presStyleLbl="node1" presStyleIdx="6" presStyleCnt="10">
        <dgm:presLayoutVars>
          <dgm:chMax val="0"/>
          <dgm:chPref val="0"/>
          <dgm:bulletEnabled val="1"/>
        </dgm:presLayoutVars>
      </dgm:prSet>
      <dgm:spPr/>
    </dgm:pt>
    <dgm:pt modelId="{D43CE92E-1EE6-42DC-9874-738E9D6355A6}" type="pres">
      <dgm:prSet presAssocID="{FAC94B64-E3EB-4C2E-BC9F-C689FA75B683}" presName="parTxOnlySpace" presStyleCnt="0"/>
      <dgm:spPr/>
    </dgm:pt>
    <dgm:pt modelId="{CC066865-C4FC-41C9-A1C3-0EFA9A279B40}" type="pres">
      <dgm:prSet presAssocID="{67BE3CDD-AAC4-41BD-AF1C-E5DF8CB819C2}" presName="parTxOnly" presStyleLbl="node1" presStyleIdx="7" presStyleCnt="10">
        <dgm:presLayoutVars>
          <dgm:chMax val="0"/>
          <dgm:chPref val="0"/>
          <dgm:bulletEnabled val="1"/>
        </dgm:presLayoutVars>
      </dgm:prSet>
      <dgm:spPr/>
    </dgm:pt>
    <dgm:pt modelId="{04F7875C-1B97-481A-9134-EE4DE576A0B6}" type="pres">
      <dgm:prSet presAssocID="{67D13E66-D805-41F7-A96D-B1834A9A150B}" presName="parTxOnlySpace" presStyleCnt="0"/>
      <dgm:spPr/>
    </dgm:pt>
    <dgm:pt modelId="{27F7C80E-955F-4086-939A-77CDAFF767A5}" type="pres">
      <dgm:prSet presAssocID="{3DCB3303-EE03-4DC3-83E2-66B1A3E62456}" presName="parTxOnly" presStyleLbl="node1" presStyleIdx="8" presStyleCnt="10">
        <dgm:presLayoutVars>
          <dgm:chMax val="0"/>
          <dgm:chPref val="0"/>
          <dgm:bulletEnabled val="1"/>
        </dgm:presLayoutVars>
      </dgm:prSet>
      <dgm:spPr/>
    </dgm:pt>
    <dgm:pt modelId="{796245F2-0108-45C7-B319-CF468D58BF50}" type="pres">
      <dgm:prSet presAssocID="{5474B845-2CF8-4AD6-99F9-EAF8B4A253A1}" presName="parTxOnlySpace" presStyleCnt="0"/>
      <dgm:spPr/>
    </dgm:pt>
    <dgm:pt modelId="{30E8EC46-464A-49B7-BF08-783E2043D863}" type="pres">
      <dgm:prSet presAssocID="{3082C610-8D9A-4D90-9515-5F6CFCCCCECE}" presName="parTxOnly" presStyleLbl="node1" presStyleIdx="9" presStyleCnt="10">
        <dgm:presLayoutVars>
          <dgm:chMax val="0"/>
          <dgm:chPref val="0"/>
          <dgm:bulletEnabled val="1"/>
        </dgm:presLayoutVars>
      </dgm:prSet>
      <dgm:spPr/>
    </dgm:pt>
  </dgm:ptLst>
  <dgm:cxnLst>
    <dgm:cxn modelId="{D52FD005-80BD-4D6B-8FCD-7607A70B233A}" srcId="{70CC9743-305D-4B21-ADC9-9C45B9698F8E}" destId="{0B71A537-D638-4641-850B-FA68922D1B18}" srcOrd="2" destOrd="0" parTransId="{246EF22E-FE38-4B05-B023-AB4E3FD6AE31}" sibTransId="{CCEA4A47-23D2-4521-B2D2-18E4760C555A}"/>
    <dgm:cxn modelId="{69C6DC12-5566-445D-BE44-61C87ADCDAAE}" srcId="{70CC9743-305D-4B21-ADC9-9C45B9698F8E}" destId="{8412AD60-4BE9-492E-BA12-3C07ECBC1364}" srcOrd="0" destOrd="0" parTransId="{BFF04887-C451-4B5B-BA58-C30DA0449260}" sibTransId="{7EEAC42E-971B-4B60-942B-F21F996CFF8B}"/>
    <dgm:cxn modelId="{705F4A1F-EF20-44EF-91B9-9C933C71BE28}" srcId="{70CC9743-305D-4B21-ADC9-9C45B9698F8E}" destId="{6D6BE85B-CC47-421E-8D24-D3F7F17B464E}" srcOrd="5" destOrd="0" parTransId="{B64B35E0-1650-43E3-B65A-845659BF4825}" sibTransId="{195149E8-079C-485C-86F4-D5F60ABF875E}"/>
    <dgm:cxn modelId="{8454F936-E639-4A49-833B-A71E027455EC}" srcId="{70CC9743-305D-4B21-ADC9-9C45B9698F8E}" destId="{3082C610-8D9A-4D90-9515-5F6CFCCCCECE}" srcOrd="9" destOrd="0" parTransId="{73CAB0FD-4DA9-4C57-B5E4-D86C2323541E}" sibTransId="{6A595436-C9A8-4E4E-830A-98A08F9B7770}"/>
    <dgm:cxn modelId="{56D6786D-2B30-46DC-A83A-E193E710957B}" type="presOf" srcId="{6D6BE85B-CC47-421E-8D24-D3F7F17B464E}" destId="{09189CF8-81AC-4C17-A995-80D320572844}" srcOrd="0" destOrd="0" presId="urn:microsoft.com/office/officeart/2005/8/layout/chevron1"/>
    <dgm:cxn modelId="{1776816D-B9AD-4FED-8F2C-A16FA73C61A3}" type="presOf" srcId="{67BE3CDD-AAC4-41BD-AF1C-E5DF8CB819C2}" destId="{CC066865-C4FC-41C9-A1C3-0EFA9A279B40}" srcOrd="0" destOrd="0" presId="urn:microsoft.com/office/officeart/2005/8/layout/chevron1"/>
    <dgm:cxn modelId="{FDB2314E-F85B-4F93-ADB6-FAF3C3CF1474}" type="presOf" srcId="{81AC69AF-6685-4227-9B83-2FC21DD8C8EA}" destId="{0F4055E7-D0E2-4C2D-86C3-901DC06725E0}" srcOrd="0" destOrd="0" presId="urn:microsoft.com/office/officeart/2005/8/layout/chevron1"/>
    <dgm:cxn modelId="{5D28A04F-199C-48DE-9CD9-462EB2472983}" srcId="{70CC9743-305D-4B21-ADC9-9C45B9698F8E}" destId="{3DCB3303-EE03-4DC3-83E2-66B1A3E62456}" srcOrd="8" destOrd="0" parTransId="{92F135EE-E610-401F-9A77-9898F37606E9}" sibTransId="{5474B845-2CF8-4AD6-99F9-EAF8B4A253A1}"/>
    <dgm:cxn modelId="{A9D65655-6EE9-4458-919D-CD009CF33B21}" type="presOf" srcId="{3DCB3303-EE03-4DC3-83E2-66B1A3E62456}" destId="{27F7C80E-955F-4086-939A-77CDAFF767A5}" srcOrd="0" destOrd="0" presId="urn:microsoft.com/office/officeart/2005/8/layout/chevron1"/>
    <dgm:cxn modelId="{BDB2315A-AC26-4F59-A283-9473497E4511}" type="presOf" srcId="{70CC9743-305D-4B21-ADC9-9C45B9698F8E}" destId="{32BF3915-7677-4F93-980F-B15260F0A194}" srcOrd="0" destOrd="0" presId="urn:microsoft.com/office/officeart/2005/8/layout/chevron1"/>
    <dgm:cxn modelId="{8118DD81-C4AB-46C4-9484-CED6FFA64C33}" type="presOf" srcId="{9FAB7071-B6B7-452C-8866-FED2A744818F}" destId="{F8745ABD-1B65-47DA-BF6D-9B8128C8AF28}" srcOrd="0" destOrd="0" presId="urn:microsoft.com/office/officeart/2005/8/layout/chevron1"/>
    <dgm:cxn modelId="{A0881889-387D-4CBA-9C88-A7C1465F599C}" srcId="{70CC9743-305D-4B21-ADC9-9C45B9698F8E}" destId="{F5792DB4-0C34-4A11-B1F6-4782AD2271D0}" srcOrd="4" destOrd="0" parTransId="{8B699E06-96AC-4791-AE02-E36DD4311270}" sibTransId="{8AACC8FB-F770-44E4-90A3-E955572F50A5}"/>
    <dgm:cxn modelId="{7013D3A3-C73F-4BE5-843F-5D475F94D549}" srcId="{70CC9743-305D-4B21-ADC9-9C45B9698F8E}" destId="{81AC69AF-6685-4227-9B83-2FC21DD8C8EA}" srcOrd="1" destOrd="0" parTransId="{E5807A3C-FD0B-4880-BB01-DE7CCA6F2752}" sibTransId="{885CF119-D490-4D77-AB86-BDB4C8465263}"/>
    <dgm:cxn modelId="{9E92A0A4-2179-4D8F-A263-E936AFEE2881}" type="presOf" srcId="{0B71A537-D638-4641-850B-FA68922D1B18}" destId="{251F6170-1F8F-49CB-BD37-C4D2D741D203}" srcOrd="0" destOrd="0" presId="urn:microsoft.com/office/officeart/2005/8/layout/chevron1"/>
    <dgm:cxn modelId="{C8668DB0-E906-4374-B7B6-3E3062491AC9}" type="presOf" srcId="{F5792DB4-0C34-4A11-B1F6-4782AD2271D0}" destId="{BB35BDDC-A2BE-4333-AEE6-5A09060E10E3}" srcOrd="0" destOrd="0" presId="urn:microsoft.com/office/officeart/2005/8/layout/chevron1"/>
    <dgm:cxn modelId="{3E2713B6-EB04-4D19-9131-E93DC8F13CC9}" type="presOf" srcId="{3082C610-8D9A-4D90-9515-5F6CFCCCCECE}" destId="{30E8EC46-464A-49B7-BF08-783E2043D863}" srcOrd="0" destOrd="0" presId="urn:microsoft.com/office/officeart/2005/8/layout/chevron1"/>
    <dgm:cxn modelId="{A9B8DED2-D487-4E56-B251-CCF79B44A7B8}" type="presOf" srcId="{2FC48C6D-F674-42F9-A5C7-74BFEA10D76C}" destId="{0AB321DB-7AB8-4A6E-BFB3-BFF77C43A56F}" srcOrd="0" destOrd="0" presId="urn:microsoft.com/office/officeart/2005/8/layout/chevron1"/>
    <dgm:cxn modelId="{039B9ED5-6893-419C-B14C-DB50ACA2EDC0}" srcId="{70CC9743-305D-4B21-ADC9-9C45B9698F8E}" destId="{67BE3CDD-AAC4-41BD-AF1C-E5DF8CB819C2}" srcOrd="7" destOrd="0" parTransId="{D73DDDF3-8D55-4F54-9BE7-3144AF1CE08D}" sibTransId="{67D13E66-D805-41F7-A96D-B1834A9A150B}"/>
    <dgm:cxn modelId="{9CC358D6-AB64-4F73-B307-6AD262530EF0}" srcId="{70CC9743-305D-4B21-ADC9-9C45B9698F8E}" destId="{9FAB7071-B6B7-452C-8866-FED2A744818F}" srcOrd="3" destOrd="0" parTransId="{23E8CCB2-4343-4A40-868D-264107BCDC43}" sibTransId="{24DDF9F4-EB08-41CF-8E7D-45AAEDB89F2E}"/>
    <dgm:cxn modelId="{885F10E0-3745-490B-90B3-DC55661B6D1A}" type="presOf" srcId="{8412AD60-4BE9-492E-BA12-3C07ECBC1364}" destId="{E8BB49AC-59D8-40C9-8595-B0F991D9C109}" srcOrd="0" destOrd="0" presId="urn:microsoft.com/office/officeart/2005/8/layout/chevron1"/>
    <dgm:cxn modelId="{B41FD8F0-C79C-4166-95F4-C5B03115A18D}" srcId="{70CC9743-305D-4B21-ADC9-9C45B9698F8E}" destId="{2FC48C6D-F674-42F9-A5C7-74BFEA10D76C}" srcOrd="6" destOrd="0" parTransId="{BEE9161A-E027-438B-BD28-0DBC43CA50F9}" sibTransId="{FAC94B64-E3EB-4C2E-BC9F-C689FA75B683}"/>
    <dgm:cxn modelId="{E75E03D9-978C-4281-928C-0CB477DC106E}" type="presParOf" srcId="{32BF3915-7677-4F93-980F-B15260F0A194}" destId="{E8BB49AC-59D8-40C9-8595-B0F991D9C109}" srcOrd="0" destOrd="0" presId="urn:microsoft.com/office/officeart/2005/8/layout/chevron1"/>
    <dgm:cxn modelId="{5715D7F2-2B62-4FE0-9FDA-F0C802B2D188}" type="presParOf" srcId="{32BF3915-7677-4F93-980F-B15260F0A194}" destId="{E4C53D35-F029-4881-BAF5-84852A1AACD4}" srcOrd="1" destOrd="0" presId="urn:microsoft.com/office/officeart/2005/8/layout/chevron1"/>
    <dgm:cxn modelId="{A9DB9292-14B0-43B7-83F7-8A757A00565C}" type="presParOf" srcId="{32BF3915-7677-4F93-980F-B15260F0A194}" destId="{0F4055E7-D0E2-4C2D-86C3-901DC06725E0}" srcOrd="2" destOrd="0" presId="urn:microsoft.com/office/officeart/2005/8/layout/chevron1"/>
    <dgm:cxn modelId="{F82FC22E-45F1-4CED-8144-A8B44108BDDC}" type="presParOf" srcId="{32BF3915-7677-4F93-980F-B15260F0A194}" destId="{48A3B7A4-0D7E-4E23-B3D6-708D31E6E059}" srcOrd="3" destOrd="0" presId="urn:microsoft.com/office/officeart/2005/8/layout/chevron1"/>
    <dgm:cxn modelId="{C875D8C0-82B5-4A2B-83C8-9D216407C163}" type="presParOf" srcId="{32BF3915-7677-4F93-980F-B15260F0A194}" destId="{251F6170-1F8F-49CB-BD37-C4D2D741D203}" srcOrd="4" destOrd="0" presId="urn:microsoft.com/office/officeart/2005/8/layout/chevron1"/>
    <dgm:cxn modelId="{3FBA6230-6A39-4E35-B48A-585CB2F821F6}" type="presParOf" srcId="{32BF3915-7677-4F93-980F-B15260F0A194}" destId="{77E9707D-679F-42F8-B73F-393333CE6624}" srcOrd="5" destOrd="0" presId="urn:microsoft.com/office/officeart/2005/8/layout/chevron1"/>
    <dgm:cxn modelId="{C24B2729-CBC5-4F18-BCAE-85C41D0E5878}" type="presParOf" srcId="{32BF3915-7677-4F93-980F-B15260F0A194}" destId="{F8745ABD-1B65-47DA-BF6D-9B8128C8AF28}" srcOrd="6" destOrd="0" presId="urn:microsoft.com/office/officeart/2005/8/layout/chevron1"/>
    <dgm:cxn modelId="{F6DC5711-33D4-4053-A1CD-FAA193A1F894}" type="presParOf" srcId="{32BF3915-7677-4F93-980F-B15260F0A194}" destId="{3979D648-E268-448A-BE5B-D6A144423649}" srcOrd="7" destOrd="0" presId="urn:microsoft.com/office/officeart/2005/8/layout/chevron1"/>
    <dgm:cxn modelId="{C0715C0E-E84A-4B62-B0DC-4B016CDB2B5F}" type="presParOf" srcId="{32BF3915-7677-4F93-980F-B15260F0A194}" destId="{BB35BDDC-A2BE-4333-AEE6-5A09060E10E3}" srcOrd="8" destOrd="0" presId="urn:microsoft.com/office/officeart/2005/8/layout/chevron1"/>
    <dgm:cxn modelId="{64DDC3F8-3A84-456F-A590-72809B73DA5F}" type="presParOf" srcId="{32BF3915-7677-4F93-980F-B15260F0A194}" destId="{99BFCF1A-3B09-4FBD-80D9-9011276DBA6B}" srcOrd="9" destOrd="0" presId="urn:microsoft.com/office/officeart/2005/8/layout/chevron1"/>
    <dgm:cxn modelId="{9FDB3AAD-9F86-42B7-ACD3-73BF09553138}" type="presParOf" srcId="{32BF3915-7677-4F93-980F-B15260F0A194}" destId="{09189CF8-81AC-4C17-A995-80D320572844}" srcOrd="10" destOrd="0" presId="urn:microsoft.com/office/officeart/2005/8/layout/chevron1"/>
    <dgm:cxn modelId="{CFA74D2F-ADB5-41AF-8942-3DDC0D95C5D2}" type="presParOf" srcId="{32BF3915-7677-4F93-980F-B15260F0A194}" destId="{4EE14290-77FF-42E8-97F2-E30B64334A85}" srcOrd="11" destOrd="0" presId="urn:microsoft.com/office/officeart/2005/8/layout/chevron1"/>
    <dgm:cxn modelId="{F337307E-5FAF-4666-A8FE-575B6BA39951}" type="presParOf" srcId="{32BF3915-7677-4F93-980F-B15260F0A194}" destId="{0AB321DB-7AB8-4A6E-BFB3-BFF77C43A56F}" srcOrd="12" destOrd="0" presId="urn:microsoft.com/office/officeart/2005/8/layout/chevron1"/>
    <dgm:cxn modelId="{91F36858-E36B-4D55-9713-C7BB5437D143}" type="presParOf" srcId="{32BF3915-7677-4F93-980F-B15260F0A194}" destId="{D43CE92E-1EE6-42DC-9874-738E9D6355A6}" srcOrd="13" destOrd="0" presId="urn:microsoft.com/office/officeart/2005/8/layout/chevron1"/>
    <dgm:cxn modelId="{C2876C24-94E9-4AF1-82CA-2B50FA613925}" type="presParOf" srcId="{32BF3915-7677-4F93-980F-B15260F0A194}" destId="{CC066865-C4FC-41C9-A1C3-0EFA9A279B40}" srcOrd="14" destOrd="0" presId="urn:microsoft.com/office/officeart/2005/8/layout/chevron1"/>
    <dgm:cxn modelId="{F0A5DBEC-532E-43A2-836A-1E9BC5663FAA}" type="presParOf" srcId="{32BF3915-7677-4F93-980F-B15260F0A194}" destId="{04F7875C-1B97-481A-9134-EE4DE576A0B6}" srcOrd="15" destOrd="0" presId="urn:microsoft.com/office/officeart/2005/8/layout/chevron1"/>
    <dgm:cxn modelId="{12577D2B-6DF5-4E0E-A380-0AFFABD86DC0}" type="presParOf" srcId="{32BF3915-7677-4F93-980F-B15260F0A194}" destId="{27F7C80E-955F-4086-939A-77CDAFF767A5}" srcOrd="16" destOrd="0" presId="urn:microsoft.com/office/officeart/2005/8/layout/chevron1"/>
    <dgm:cxn modelId="{10C5811B-15CA-40E5-B47B-2DB3E3557F7B}" type="presParOf" srcId="{32BF3915-7677-4F93-980F-B15260F0A194}" destId="{796245F2-0108-45C7-B319-CF468D58BF50}" srcOrd="17" destOrd="0" presId="urn:microsoft.com/office/officeart/2005/8/layout/chevron1"/>
    <dgm:cxn modelId="{44013840-E126-441D-90DB-D203E98B04A4}" type="presParOf" srcId="{32BF3915-7677-4F93-980F-B15260F0A194}" destId="{30E8EC46-464A-49B7-BF08-783E2043D863}" srcOrd="18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5F297FC-45BB-4B04-A4FE-8A7050B47FAA}" type="doc">
      <dgm:prSet loTypeId="urn:microsoft.com/office/officeart/2009/layout/CircleArrowProcess" loCatId="process" qsTypeId="urn:microsoft.com/office/officeart/2005/8/quickstyle/simple4" qsCatId="simple" csTypeId="urn:microsoft.com/office/officeart/2005/8/colors/accent3_5" csCatId="accent3" phldr="1"/>
      <dgm:spPr/>
      <dgm:t>
        <a:bodyPr/>
        <a:lstStyle/>
        <a:p>
          <a:endParaRPr lang="en-GB"/>
        </a:p>
      </dgm:t>
    </dgm:pt>
    <dgm:pt modelId="{A1FED3C7-43C1-4758-8619-F7BDC403CDD5}">
      <dgm:prSet phldrT="[Text]" custT="1"/>
      <dgm:spPr/>
      <dgm:t>
        <a:bodyPr/>
        <a:lstStyle/>
        <a:p>
          <a:r>
            <a:rPr lang="en-GB" sz="1600" dirty="0"/>
            <a:t>Improvements in healthcare</a:t>
          </a:r>
        </a:p>
      </dgm:t>
    </dgm:pt>
    <dgm:pt modelId="{74871918-CF1D-47AA-8190-A3D648FDE0AD}" type="parTrans" cxnId="{09184C40-5CFD-4171-A182-A0F005713083}">
      <dgm:prSet/>
      <dgm:spPr/>
      <dgm:t>
        <a:bodyPr/>
        <a:lstStyle/>
        <a:p>
          <a:endParaRPr lang="en-GB"/>
        </a:p>
      </dgm:t>
    </dgm:pt>
    <dgm:pt modelId="{6C61CFC2-DC74-427B-9874-795E10F03CE7}" type="sibTrans" cxnId="{09184C40-5CFD-4171-A182-A0F005713083}">
      <dgm:prSet/>
      <dgm:spPr/>
      <dgm:t>
        <a:bodyPr/>
        <a:lstStyle/>
        <a:p>
          <a:endParaRPr lang="en-GB"/>
        </a:p>
      </dgm:t>
    </dgm:pt>
    <dgm:pt modelId="{6059E65A-4583-465F-BDE1-48DCADFD4C56}">
      <dgm:prSet phldrT="[Text]" custT="1"/>
      <dgm:spPr/>
      <dgm:t>
        <a:bodyPr/>
        <a:lstStyle/>
        <a:p>
          <a:pPr>
            <a:buFont typeface="Wingdings" panose="05000000000000000000" pitchFamily="2" charset="2"/>
            <a:buChar char="Ø"/>
          </a:pPr>
          <a:r>
            <a:rPr lang="en-GB" sz="1600" dirty="0"/>
            <a:t>Better living conditions</a:t>
          </a:r>
        </a:p>
      </dgm:t>
    </dgm:pt>
    <dgm:pt modelId="{90320BF0-2323-42E3-803E-D949ACD231A3}" type="parTrans" cxnId="{987644EE-F739-46AD-B3CA-BA5E74532353}">
      <dgm:prSet/>
      <dgm:spPr/>
      <dgm:t>
        <a:bodyPr/>
        <a:lstStyle/>
        <a:p>
          <a:endParaRPr lang="en-GB"/>
        </a:p>
      </dgm:t>
    </dgm:pt>
    <dgm:pt modelId="{D58A84F9-6C6D-4A1C-ABAE-0C8E7B487EB0}" type="sibTrans" cxnId="{987644EE-F739-46AD-B3CA-BA5E74532353}">
      <dgm:prSet/>
      <dgm:spPr/>
      <dgm:t>
        <a:bodyPr/>
        <a:lstStyle/>
        <a:p>
          <a:endParaRPr lang="en-GB"/>
        </a:p>
      </dgm:t>
    </dgm:pt>
    <dgm:pt modelId="{420A4653-42A1-460E-A75B-9E9B6DB0204D}">
      <dgm:prSet phldrT="[Text]" custT="1"/>
      <dgm:spPr/>
      <dgm:t>
        <a:bodyPr/>
        <a:lstStyle/>
        <a:p>
          <a:pPr>
            <a:buFont typeface="Wingdings" panose="05000000000000000000" pitchFamily="2" charset="2"/>
            <a:buChar char="Ø"/>
          </a:pPr>
          <a:r>
            <a:rPr lang="en-GB" sz="1600" dirty="0"/>
            <a:t>Advancements in medical technology</a:t>
          </a:r>
        </a:p>
      </dgm:t>
    </dgm:pt>
    <dgm:pt modelId="{B8F9559A-857F-4695-B4CC-761E8341630B}" type="parTrans" cxnId="{4AA2BB00-9979-41F3-90CF-61A36A4F38F1}">
      <dgm:prSet/>
      <dgm:spPr/>
      <dgm:t>
        <a:bodyPr/>
        <a:lstStyle/>
        <a:p>
          <a:endParaRPr lang="en-GB"/>
        </a:p>
      </dgm:t>
    </dgm:pt>
    <dgm:pt modelId="{651F506F-DC98-4E7F-947B-BC93EBF381E3}" type="sibTrans" cxnId="{4AA2BB00-9979-41F3-90CF-61A36A4F38F1}">
      <dgm:prSet/>
      <dgm:spPr/>
      <dgm:t>
        <a:bodyPr/>
        <a:lstStyle/>
        <a:p>
          <a:endParaRPr lang="en-GB"/>
        </a:p>
      </dgm:t>
    </dgm:pt>
    <dgm:pt modelId="{C31CA516-ACD1-46DC-AACC-8DA88275335F}">
      <dgm:prSet custT="1"/>
      <dgm:spPr/>
      <dgm:t>
        <a:bodyPr/>
        <a:lstStyle/>
        <a:p>
          <a:r>
            <a:rPr lang="en-GB" sz="1600" dirty="0"/>
            <a:t>Effective public health interventions</a:t>
          </a:r>
        </a:p>
      </dgm:t>
    </dgm:pt>
    <dgm:pt modelId="{083883C1-5542-414C-BD45-C0B0B3B1B784}" type="parTrans" cxnId="{C58B721D-8A7A-4E87-B6C0-8630EC0055BA}">
      <dgm:prSet/>
      <dgm:spPr/>
      <dgm:t>
        <a:bodyPr/>
        <a:lstStyle/>
        <a:p>
          <a:endParaRPr lang="en-GB"/>
        </a:p>
      </dgm:t>
    </dgm:pt>
    <dgm:pt modelId="{0712087D-35B6-483E-B69F-1C763126A6ED}" type="sibTrans" cxnId="{C58B721D-8A7A-4E87-B6C0-8630EC0055BA}">
      <dgm:prSet/>
      <dgm:spPr/>
      <dgm:t>
        <a:bodyPr/>
        <a:lstStyle/>
        <a:p>
          <a:endParaRPr lang="en-GB"/>
        </a:p>
      </dgm:t>
    </dgm:pt>
    <dgm:pt modelId="{F4EF82CE-217C-46B6-95EA-9ABABB56EE1D}" type="pres">
      <dgm:prSet presAssocID="{75F297FC-45BB-4B04-A4FE-8A7050B47FAA}" presName="Name0" presStyleCnt="0">
        <dgm:presLayoutVars>
          <dgm:chMax val="7"/>
          <dgm:chPref val="7"/>
          <dgm:dir/>
          <dgm:animLvl val="lvl"/>
        </dgm:presLayoutVars>
      </dgm:prSet>
      <dgm:spPr/>
    </dgm:pt>
    <dgm:pt modelId="{53377F94-E82D-4603-93C0-B710527AF87D}" type="pres">
      <dgm:prSet presAssocID="{A1FED3C7-43C1-4758-8619-F7BDC403CDD5}" presName="Accent1" presStyleCnt="0"/>
      <dgm:spPr/>
    </dgm:pt>
    <dgm:pt modelId="{A7223024-62D2-49A1-AD43-957C70BF66ED}" type="pres">
      <dgm:prSet presAssocID="{A1FED3C7-43C1-4758-8619-F7BDC403CDD5}" presName="Accent" presStyleLbl="node1" presStyleIdx="0" presStyleCnt="4" custScaleX="106327"/>
      <dgm:spPr/>
    </dgm:pt>
    <dgm:pt modelId="{F84AA7B4-AA57-48F1-96E4-5B6301D0A54C}" type="pres">
      <dgm:prSet presAssocID="{A1FED3C7-43C1-4758-8619-F7BDC403CDD5}" presName="Parent1" presStyleLbl="revTx" presStyleIdx="0" presStyleCnt="4" custScaleX="127568" custScaleY="92957" custLinFactNeighborX="-2" custLinFactNeighborY="3351">
        <dgm:presLayoutVars>
          <dgm:chMax val="1"/>
          <dgm:chPref val="1"/>
          <dgm:bulletEnabled val="1"/>
        </dgm:presLayoutVars>
      </dgm:prSet>
      <dgm:spPr/>
    </dgm:pt>
    <dgm:pt modelId="{35D8509F-1A3A-43A5-8801-0F4FB33F5E5E}" type="pres">
      <dgm:prSet presAssocID="{6059E65A-4583-465F-BDE1-48DCADFD4C56}" presName="Accent2" presStyleCnt="0"/>
      <dgm:spPr/>
    </dgm:pt>
    <dgm:pt modelId="{10B5F52E-6DE1-4F6F-872E-31CA526BCC56}" type="pres">
      <dgm:prSet presAssocID="{6059E65A-4583-465F-BDE1-48DCADFD4C56}" presName="Accent" presStyleLbl="node1" presStyleIdx="1" presStyleCnt="4" custScaleX="105652"/>
      <dgm:spPr/>
    </dgm:pt>
    <dgm:pt modelId="{5C6E71CC-8D2D-444B-A1E7-0DF3AD865C85}" type="pres">
      <dgm:prSet presAssocID="{6059E65A-4583-465F-BDE1-48DCADFD4C56}" presName="Parent2" presStyleLbl="revTx" presStyleIdx="1" presStyleCnt="4" custScaleX="127568" custScaleY="92957" custLinFactNeighborX="-4407" custLinFactNeighborY="3351">
        <dgm:presLayoutVars>
          <dgm:chMax val="1"/>
          <dgm:chPref val="1"/>
          <dgm:bulletEnabled val="1"/>
        </dgm:presLayoutVars>
      </dgm:prSet>
      <dgm:spPr/>
    </dgm:pt>
    <dgm:pt modelId="{1F899582-0BF6-4681-BA03-BF7FAFCDBDA8}" type="pres">
      <dgm:prSet presAssocID="{420A4653-42A1-460E-A75B-9E9B6DB0204D}" presName="Accent3" presStyleCnt="0"/>
      <dgm:spPr/>
    </dgm:pt>
    <dgm:pt modelId="{1776C292-3202-4E5D-8031-BF70A393C2F2}" type="pres">
      <dgm:prSet presAssocID="{420A4653-42A1-460E-A75B-9E9B6DB0204D}" presName="Accent" presStyleLbl="node1" presStyleIdx="2" presStyleCnt="4" custScaleX="108808"/>
      <dgm:spPr/>
    </dgm:pt>
    <dgm:pt modelId="{0BE2B765-2152-4107-AC2B-FE8451F46979}" type="pres">
      <dgm:prSet presAssocID="{420A4653-42A1-460E-A75B-9E9B6DB0204D}" presName="Parent3" presStyleLbl="revTx" presStyleIdx="2" presStyleCnt="4" custScaleX="127568" custScaleY="92957" custLinFactNeighborX="-2" custLinFactNeighborY="1588">
        <dgm:presLayoutVars>
          <dgm:chMax val="1"/>
          <dgm:chPref val="1"/>
          <dgm:bulletEnabled val="1"/>
        </dgm:presLayoutVars>
      </dgm:prSet>
      <dgm:spPr/>
    </dgm:pt>
    <dgm:pt modelId="{D6A505FD-FD29-46BA-A09B-5EAA7E0D26C7}" type="pres">
      <dgm:prSet presAssocID="{C31CA516-ACD1-46DC-AACC-8DA88275335F}" presName="Accent4" presStyleCnt="0"/>
      <dgm:spPr/>
    </dgm:pt>
    <dgm:pt modelId="{A6CEDC8F-DDCD-4662-8F25-F542EB76A430}" type="pres">
      <dgm:prSet presAssocID="{C31CA516-ACD1-46DC-AACC-8DA88275335F}" presName="Accent" presStyleLbl="node1" presStyleIdx="3" presStyleCnt="4" custScaleX="109837" custLinFactNeighborX="-1144" custLinFactNeighborY="-572"/>
      <dgm:spPr/>
    </dgm:pt>
    <dgm:pt modelId="{29C19247-E21F-43D3-8F98-9A3CA1919486}" type="pres">
      <dgm:prSet presAssocID="{C31CA516-ACD1-46DC-AACC-8DA88275335F}" presName="Parent4" presStyleLbl="revTx" presStyleIdx="3" presStyleCnt="4" custScaleX="126239" custScaleY="92957" custLinFactNeighborX="-881" custLinFactNeighborY="8640">
        <dgm:presLayoutVars>
          <dgm:chMax val="1"/>
          <dgm:chPref val="1"/>
          <dgm:bulletEnabled val="1"/>
        </dgm:presLayoutVars>
      </dgm:prSet>
      <dgm:spPr/>
    </dgm:pt>
  </dgm:ptLst>
  <dgm:cxnLst>
    <dgm:cxn modelId="{4AA2BB00-9979-41F3-90CF-61A36A4F38F1}" srcId="{75F297FC-45BB-4B04-A4FE-8A7050B47FAA}" destId="{420A4653-42A1-460E-A75B-9E9B6DB0204D}" srcOrd="2" destOrd="0" parTransId="{B8F9559A-857F-4695-B4CC-761E8341630B}" sibTransId="{651F506F-DC98-4E7F-947B-BC93EBF381E3}"/>
    <dgm:cxn modelId="{7D064C17-AA1F-43DA-8910-DB1BCDA96C82}" type="presOf" srcId="{A1FED3C7-43C1-4758-8619-F7BDC403CDD5}" destId="{F84AA7B4-AA57-48F1-96E4-5B6301D0A54C}" srcOrd="0" destOrd="0" presId="urn:microsoft.com/office/officeart/2009/layout/CircleArrowProcess"/>
    <dgm:cxn modelId="{C58B721D-8A7A-4E87-B6C0-8630EC0055BA}" srcId="{75F297FC-45BB-4B04-A4FE-8A7050B47FAA}" destId="{C31CA516-ACD1-46DC-AACC-8DA88275335F}" srcOrd="3" destOrd="0" parTransId="{083883C1-5542-414C-BD45-C0B0B3B1B784}" sibTransId="{0712087D-35B6-483E-B69F-1C763126A6ED}"/>
    <dgm:cxn modelId="{67767534-679F-4FC1-BFD0-17610F3D445B}" type="presOf" srcId="{6059E65A-4583-465F-BDE1-48DCADFD4C56}" destId="{5C6E71CC-8D2D-444B-A1E7-0DF3AD865C85}" srcOrd="0" destOrd="0" presId="urn:microsoft.com/office/officeart/2009/layout/CircleArrowProcess"/>
    <dgm:cxn modelId="{09184C40-5CFD-4171-A182-A0F005713083}" srcId="{75F297FC-45BB-4B04-A4FE-8A7050B47FAA}" destId="{A1FED3C7-43C1-4758-8619-F7BDC403CDD5}" srcOrd="0" destOrd="0" parTransId="{74871918-CF1D-47AA-8190-A3D648FDE0AD}" sibTransId="{6C61CFC2-DC74-427B-9874-795E10F03CE7}"/>
    <dgm:cxn modelId="{64ECF673-BD2F-4442-A798-0493F26C0CB8}" type="presOf" srcId="{C31CA516-ACD1-46DC-AACC-8DA88275335F}" destId="{29C19247-E21F-43D3-8F98-9A3CA1919486}" srcOrd="0" destOrd="0" presId="urn:microsoft.com/office/officeart/2009/layout/CircleArrowProcess"/>
    <dgm:cxn modelId="{B7560492-3E59-4CC5-8ED8-94522CC09A3A}" type="presOf" srcId="{420A4653-42A1-460E-A75B-9E9B6DB0204D}" destId="{0BE2B765-2152-4107-AC2B-FE8451F46979}" srcOrd="0" destOrd="0" presId="urn:microsoft.com/office/officeart/2009/layout/CircleArrowProcess"/>
    <dgm:cxn modelId="{AD8E859D-6E1B-4B94-8300-3FE093498334}" type="presOf" srcId="{75F297FC-45BB-4B04-A4FE-8A7050B47FAA}" destId="{F4EF82CE-217C-46B6-95EA-9ABABB56EE1D}" srcOrd="0" destOrd="0" presId="urn:microsoft.com/office/officeart/2009/layout/CircleArrowProcess"/>
    <dgm:cxn modelId="{987644EE-F739-46AD-B3CA-BA5E74532353}" srcId="{75F297FC-45BB-4B04-A4FE-8A7050B47FAA}" destId="{6059E65A-4583-465F-BDE1-48DCADFD4C56}" srcOrd="1" destOrd="0" parTransId="{90320BF0-2323-42E3-803E-D949ACD231A3}" sibTransId="{D58A84F9-6C6D-4A1C-ABAE-0C8E7B487EB0}"/>
    <dgm:cxn modelId="{A73BF19C-A121-43F6-873D-1EDF8916B9EC}" type="presParOf" srcId="{F4EF82CE-217C-46B6-95EA-9ABABB56EE1D}" destId="{53377F94-E82D-4603-93C0-B710527AF87D}" srcOrd="0" destOrd="0" presId="urn:microsoft.com/office/officeart/2009/layout/CircleArrowProcess"/>
    <dgm:cxn modelId="{B8624AE4-C7F2-4B46-8644-B84988602C2B}" type="presParOf" srcId="{53377F94-E82D-4603-93C0-B710527AF87D}" destId="{A7223024-62D2-49A1-AD43-957C70BF66ED}" srcOrd="0" destOrd="0" presId="urn:microsoft.com/office/officeart/2009/layout/CircleArrowProcess"/>
    <dgm:cxn modelId="{50984051-C880-4B55-865A-1ED1AB4D3DCD}" type="presParOf" srcId="{F4EF82CE-217C-46B6-95EA-9ABABB56EE1D}" destId="{F84AA7B4-AA57-48F1-96E4-5B6301D0A54C}" srcOrd="1" destOrd="0" presId="urn:microsoft.com/office/officeart/2009/layout/CircleArrowProcess"/>
    <dgm:cxn modelId="{810A4F4A-D2E0-448F-A37B-7874D1965479}" type="presParOf" srcId="{F4EF82CE-217C-46B6-95EA-9ABABB56EE1D}" destId="{35D8509F-1A3A-43A5-8801-0F4FB33F5E5E}" srcOrd="2" destOrd="0" presId="urn:microsoft.com/office/officeart/2009/layout/CircleArrowProcess"/>
    <dgm:cxn modelId="{6C3B42FE-64CC-438F-990F-A2E826AF08F3}" type="presParOf" srcId="{35D8509F-1A3A-43A5-8801-0F4FB33F5E5E}" destId="{10B5F52E-6DE1-4F6F-872E-31CA526BCC56}" srcOrd="0" destOrd="0" presId="urn:microsoft.com/office/officeart/2009/layout/CircleArrowProcess"/>
    <dgm:cxn modelId="{88739026-EFC5-47FB-93B7-E19FDAD2619F}" type="presParOf" srcId="{F4EF82CE-217C-46B6-95EA-9ABABB56EE1D}" destId="{5C6E71CC-8D2D-444B-A1E7-0DF3AD865C85}" srcOrd="3" destOrd="0" presId="urn:microsoft.com/office/officeart/2009/layout/CircleArrowProcess"/>
    <dgm:cxn modelId="{3BEADB77-3E0E-4D21-88C6-CAD8BDE4E915}" type="presParOf" srcId="{F4EF82CE-217C-46B6-95EA-9ABABB56EE1D}" destId="{1F899582-0BF6-4681-BA03-BF7FAFCDBDA8}" srcOrd="4" destOrd="0" presId="urn:microsoft.com/office/officeart/2009/layout/CircleArrowProcess"/>
    <dgm:cxn modelId="{6E409DC6-7014-467D-A5F9-4DC0485AAE6D}" type="presParOf" srcId="{1F899582-0BF6-4681-BA03-BF7FAFCDBDA8}" destId="{1776C292-3202-4E5D-8031-BF70A393C2F2}" srcOrd="0" destOrd="0" presId="urn:microsoft.com/office/officeart/2009/layout/CircleArrowProcess"/>
    <dgm:cxn modelId="{0D4B5DEE-DAB5-4481-A413-F0AA8DD98D78}" type="presParOf" srcId="{F4EF82CE-217C-46B6-95EA-9ABABB56EE1D}" destId="{0BE2B765-2152-4107-AC2B-FE8451F46979}" srcOrd="5" destOrd="0" presId="urn:microsoft.com/office/officeart/2009/layout/CircleArrowProcess"/>
    <dgm:cxn modelId="{0DBBDE47-2106-4601-B7DC-6E2FC71CA090}" type="presParOf" srcId="{F4EF82CE-217C-46B6-95EA-9ABABB56EE1D}" destId="{D6A505FD-FD29-46BA-A09B-5EAA7E0D26C7}" srcOrd="6" destOrd="0" presId="urn:microsoft.com/office/officeart/2009/layout/CircleArrowProcess"/>
    <dgm:cxn modelId="{FC33C65E-75F4-4031-9134-69D949BAE877}" type="presParOf" srcId="{D6A505FD-FD29-46BA-A09B-5EAA7E0D26C7}" destId="{A6CEDC8F-DDCD-4662-8F25-F542EB76A430}" srcOrd="0" destOrd="0" presId="urn:microsoft.com/office/officeart/2009/layout/CircleArrowProcess"/>
    <dgm:cxn modelId="{D8CF2A63-0A35-4179-8FBE-EDCE7ED10EBA}" type="presParOf" srcId="{F4EF82CE-217C-46B6-95EA-9ABABB56EE1D}" destId="{29C19247-E21F-43D3-8F98-9A3CA1919486}" srcOrd="7" destOrd="0" presId="urn:microsoft.com/office/officeart/2009/layout/CircleArrowProcess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E9F4AC2-1EBC-48DB-98CA-ACDDFB4F7719}" type="doc">
      <dgm:prSet loTypeId="urn:microsoft.com/office/officeart/2005/8/layout/cycle2" loCatId="cycle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537D28B3-826D-4354-A9A7-F2FAE4D833E0}">
      <dgm:prSet phldrT="[Text]" custT="1"/>
      <dgm:spPr/>
      <dgm:t>
        <a:bodyPr/>
        <a:lstStyle/>
        <a:p>
          <a:r>
            <a:rPr lang="en-GB" sz="1800" dirty="0"/>
            <a:t>Health departments</a:t>
          </a:r>
        </a:p>
      </dgm:t>
    </dgm:pt>
    <dgm:pt modelId="{96D9C611-6E49-47CF-B851-19662922BCE6}" type="parTrans" cxnId="{902E46B0-6489-4512-9387-FE7BD1CCDED9}">
      <dgm:prSet/>
      <dgm:spPr/>
      <dgm:t>
        <a:bodyPr/>
        <a:lstStyle/>
        <a:p>
          <a:endParaRPr lang="en-GB" sz="2000"/>
        </a:p>
      </dgm:t>
    </dgm:pt>
    <dgm:pt modelId="{704E9B4C-4F73-4D44-BA92-83AD18D30ADE}" type="sibTrans" cxnId="{902E46B0-6489-4512-9387-FE7BD1CCDED9}">
      <dgm:prSet custT="1"/>
      <dgm:spPr/>
      <dgm:t>
        <a:bodyPr/>
        <a:lstStyle/>
        <a:p>
          <a:endParaRPr lang="en-GB" sz="1600"/>
        </a:p>
      </dgm:t>
    </dgm:pt>
    <dgm:pt modelId="{F6F1E827-D504-4341-977D-118157C2BC1C}">
      <dgm:prSet phldrT="[Text]" custT="1"/>
      <dgm:spPr/>
      <dgm:t>
        <a:bodyPr/>
        <a:lstStyle/>
        <a:p>
          <a:r>
            <a:rPr lang="en-GB" sz="1600" dirty="0"/>
            <a:t>International organisations</a:t>
          </a:r>
        </a:p>
      </dgm:t>
    </dgm:pt>
    <dgm:pt modelId="{91C9A6C5-A658-4D5F-9B47-1864F0779DDF}" type="parTrans" cxnId="{33CDE339-56D5-4A50-8328-43E284BA5C47}">
      <dgm:prSet/>
      <dgm:spPr/>
      <dgm:t>
        <a:bodyPr/>
        <a:lstStyle/>
        <a:p>
          <a:endParaRPr lang="en-GB" sz="2000"/>
        </a:p>
      </dgm:t>
    </dgm:pt>
    <dgm:pt modelId="{8879BCF4-07DB-449E-83F5-E13A77D226F8}" type="sibTrans" cxnId="{33CDE339-56D5-4A50-8328-43E284BA5C47}">
      <dgm:prSet custT="1"/>
      <dgm:spPr/>
      <dgm:t>
        <a:bodyPr/>
        <a:lstStyle/>
        <a:p>
          <a:endParaRPr lang="en-GB" sz="1600"/>
        </a:p>
      </dgm:t>
    </dgm:pt>
    <dgm:pt modelId="{5F40A8A2-27C3-49C7-988E-F6CEAB950994}">
      <dgm:prSet phldrT="[Text]" custT="1"/>
      <dgm:spPr/>
      <dgm:t>
        <a:bodyPr/>
        <a:lstStyle/>
        <a:p>
          <a:r>
            <a:rPr lang="en-GB" sz="1800" dirty="0"/>
            <a:t>Community</a:t>
          </a:r>
        </a:p>
      </dgm:t>
    </dgm:pt>
    <dgm:pt modelId="{D1D99CF4-087D-4FF7-B2DA-5B1083F7667F}" type="parTrans" cxnId="{FAF74CDD-26A4-4A52-A1A6-AD44DBB20EFB}">
      <dgm:prSet/>
      <dgm:spPr/>
      <dgm:t>
        <a:bodyPr/>
        <a:lstStyle/>
        <a:p>
          <a:endParaRPr lang="en-GB" sz="2000"/>
        </a:p>
      </dgm:t>
    </dgm:pt>
    <dgm:pt modelId="{ED6E3F1D-D34A-4312-A4DD-CCB1C83C7A3B}" type="sibTrans" cxnId="{FAF74CDD-26A4-4A52-A1A6-AD44DBB20EFB}">
      <dgm:prSet custT="1"/>
      <dgm:spPr/>
      <dgm:t>
        <a:bodyPr/>
        <a:lstStyle/>
        <a:p>
          <a:endParaRPr lang="en-GB" sz="1600"/>
        </a:p>
      </dgm:t>
    </dgm:pt>
    <dgm:pt modelId="{8AA317B5-566B-49EC-A512-7AE7B307C731}">
      <dgm:prSet phldrT="[Text]" custT="1"/>
      <dgm:spPr/>
      <dgm:t>
        <a:bodyPr/>
        <a:lstStyle/>
        <a:p>
          <a:r>
            <a:rPr lang="en-GB" sz="1800" dirty="0"/>
            <a:t>NGOs</a:t>
          </a:r>
        </a:p>
      </dgm:t>
    </dgm:pt>
    <dgm:pt modelId="{A68E8DB3-04DF-472C-8DC0-9B8703B8F5EC}" type="parTrans" cxnId="{F2A1D2F4-0413-467A-AF42-42123470A324}">
      <dgm:prSet/>
      <dgm:spPr/>
      <dgm:t>
        <a:bodyPr/>
        <a:lstStyle/>
        <a:p>
          <a:endParaRPr lang="en-GB" sz="2000"/>
        </a:p>
      </dgm:t>
    </dgm:pt>
    <dgm:pt modelId="{15330743-BC9F-4FA9-AF11-7B766DD4E652}" type="sibTrans" cxnId="{F2A1D2F4-0413-467A-AF42-42123470A324}">
      <dgm:prSet custT="1"/>
      <dgm:spPr/>
      <dgm:t>
        <a:bodyPr/>
        <a:lstStyle/>
        <a:p>
          <a:endParaRPr lang="en-GB" sz="1600"/>
        </a:p>
      </dgm:t>
    </dgm:pt>
    <dgm:pt modelId="{66630591-8B87-4303-9753-ABBF8F0EF286}">
      <dgm:prSet phldrT="[Text]" custT="1"/>
      <dgm:spPr/>
      <dgm:t>
        <a:bodyPr/>
        <a:lstStyle/>
        <a:p>
          <a:r>
            <a:rPr lang="en-GB" sz="1800" dirty="0"/>
            <a:t>Private sector</a:t>
          </a:r>
        </a:p>
      </dgm:t>
    </dgm:pt>
    <dgm:pt modelId="{A46688BB-3CB8-4927-AE7D-74AB8CECE03C}" type="parTrans" cxnId="{E8ADCFD1-D48A-450A-A9D6-D0C969F71903}">
      <dgm:prSet/>
      <dgm:spPr/>
      <dgm:t>
        <a:bodyPr/>
        <a:lstStyle/>
        <a:p>
          <a:endParaRPr lang="en-GB" sz="2000"/>
        </a:p>
      </dgm:t>
    </dgm:pt>
    <dgm:pt modelId="{9358C40B-EA22-4657-8091-95E2A6352AEC}" type="sibTrans" cxnId="{E8ADCFD1-D48A-450A-A9D6-D0C969F71903}">
      <dgm:prSet custT="1"/>
      <dgm:spPr/>
      <dgm:t>
        <a:bodyPr/>
        <a:lstStyle/>
        <a:p>
          <a:endParaRPr lang="en-GB" sz="1600"/>
        </a:p>
      </dgm:t>
    </dgm:pt>
    <dgm:pt modelId="{7B9715CA-9F97-4EC2-9183-76CE0637741A}" type="pres">
      <dgm:prSet presAssocID="{DE9F4AC2-1EBC-48DB-98CA-ACDDFB4F7719}" presName="cycle" presStyleCnt="0">
        <dgm:presLayoutVars>
          <dgm:dir/>
          <dgm:resizeHandles val="exact"/>
        </dgm:presLayoutVars>
      </dgm:prSet>
      <dgm:spPr/>
    </dgm:pt>
    <dgm:pt modelId="{56E4BEBB-873E-4C96-9ACC-41A6B5749415}" type="pres">
      <dgm:prSet presAssocID="{537D28B3-826D-4354-A9A7-F2FAE4D833E0}" presName="node" presStyleLbl="node1" presStyleIdx="0" presStyleCnt="5">
        <dgm:presLayoutVars>
          <dgm:bulletEnabled val="1"/>
        </dgm:presLayoutVars>
      </dgm:prSet>
      <dgm:spPr/>
    </dgm:pt>
    <dgm:pt modelId="{160E0671-6CB1-4C62-94C1-DB158F7A14A6}" type="pres">
      <dgm:prSet presAssocID="{704E9B4C-4F73-4D44-BA92-83AD18D30ADE}" presName="sibTrans" presStyleLbl="sibTrans2D1" presStyleIdx="0" presStyleCnt="5"/>
      <dgm:spPr/>
    </dgm:pt>
    <dgm:pt modelId="{04E2752B-FC1C-4536-A582-F64E2881441C}" type="pres">
      <dgm:prSet presAssocID="{704E9B4C-4F73-4D44-BA92-83AD18D30ADE}" presName="connectorText" presStyleLbl="sibTrans2D1" presStyleIdx="0" presStyleCnt="5"/>
      <dgm:spPr/>
    </dgm:pt>
    <dgm:pt modelId="{F4975A9F-0934-4057-B3A2-CB40951F4853}" type="pres">
      <dgm:prSet presAssocID="{F6F1E827-D504-4341-977D-118157C2BC1C}" presName="node" presStyleLbl="node1" presStyleIdx="1" presStyleCnt="5">
        <dgm:presLayoutVars>
          <dgm:bulletEnabled val="1"/>
        </dgm:presLayoutVars>
      </dgm:prSet>
      <dgm:spPr/>
    </dgm:pt>
    <dgm:pt modelId="{911E3E7D-709E-4D29-9BEF-5553C67CD398}" type="pres">
      <dgm:prSet presAssocID="{8879BCF4-07DB-449E-83F5-E13A77D226F8}" presName="sibTrans" presStyleLbl="sibTrans2D1" presStyleIdx="1" presStyleCnt="5"/>
      <dgm:spPr/>
    </dgm:pt>
    <dgm:pt modelId="{9236B589-889E-473B-BFEA-39B19BC470C3}" type="pres">
      <dgm:prSet presAssocID="{8879BCF4-07DB-449E-83F5-E13A77D226F8}" presName="connectorText" presStyleLbl="sibTrans2D1" presStyleIdx="1" presStyleCnt="5"/>
      <dgm:spPr/>
    </dgm:pt>
    <dgm:pt modelId="{70320BC9-731D-4FAA-BB3A-073C1A8226B9}" type="pres">
      <dgm:prSet presAssocID="{5F40A8A2-27C3-49C7-988E-F6CEAB950994}" presName="node" presStyleLbl="node1" presStyleIdx="2" presStyleCnt="5">
        <dgm:presLayoutVars>
          <dgm:bulletEnabled val="1"/>
        </dgm:presLayoutVars>
      </dgm:prSet>
      <dgm:spPr/>
    </dgm:pt>
    <dgm:pt modelId="{C031A2ED-E77D-4EAE-A905-305AA4231380}" type="pres">
      <dgm:prSet presAssocID="{ED6E3F1D-D34A-4312-A4DD-CCB1C83C7A3B}" presName="sibTrans" presStyleLbl="sibTrans2D1" presStyleIdx="2" presStyleCnt="5"/>
      <dgm:spPr/>
    </dgm:pt>
    <dgm:pt modelId="{35B1C62D-356C-47D9-BD51-B145AD829833}" type="pres">
      <dgm:prSet presAssocID="{ED6E3F1D-D34A-4312-A4DD-CCB1C83C7A3B}" presName="connectorText" presStyleLbl="sibTrans2D1" presStyleIdx="2" presStyleCnt="5"/>
      <dgm:spPr/>
    </dgm:pt>
    <dgm:pt modelId="{23FBFFA6-489D-49CE-BB88-99BF7A965125}" type="pres">
      <dgm:prSet presAssocID="{8AA317B5-566B-49EC-A512-7AE7B307C731}" presName="node" presStyleLbl="node1" presStyleIdx="3" presStyleCnt="5">
        <dgm:presLayoutVars>
          <dgm:bulletEnabled val="1"/>
        </dgm:presLayoutVars>
      </dgm:prSet>
      <dgm:spPr/>
    </dgm:pt>
    <dgm:pt modelId="{D35F5276-5E9F-40B3-A94F-6ED68696E9A8}" type="pres">
      <dgm:prSet presAssocID="{15330743-BC9F-4FA9-AF11-7B766DD4E652}" presName="sibTrans" presStyleLbl="sibTrans2D1" presStyleIdx="3" presStyleCnt="5"/>
      <dgm:spPr/>
    </dgm:pt>
    <dgm:pt modelId="{5E6710E0-73C0-4BCB-A816-560541BDF728}" type="pres">
      <dgm:prSet presAssocID="{15330743-BC9F-4FA9-AF11-7B766DD4E652}" presName="connectorText" presStyleLbl="sibTrans2D1" presStyleIdx="3" presStyleCnt="5"/>
      <dgm:spPr/>
    </dgm:pt>
    <dgm:pt modelId="{D470EA23-12A8-4A00-A280-9EB98674A7E6}" type="pres">
      <dgm:prSet presAssocID="{66630591-8B87-4303-9753-ABBF8F0EF286}" presName="node" presStyleLbl="node1" presStyleIdx="4" presStyleCnt="5">
        <dgm:presLayoutVars>
          <dgm:bulletEnabled val="1"/>
        </dgm:presLayoutVars>
      </dgm:prSet>
      <dgm:spPr/>
    </dgm:pt>
    <dgm:pt modelId="{E340C1F8-331E-4EC4-B2AA-1DBE57B252F4}" type="pres">
      <dgm:prSet presAssocID="{9358C40B-EA22-4657-8091-95E2A6352AEC}" presName="sibTrans" presStyleLbl="sibTrans2D1" presStyleIdx="4" presStyleCnt="5"/>
      <dgm:spPr/>
    </dgm:pt>
    <dgm:pt modelId="{805DAE58-A832-4A42-8932-0DB5B9302426}" type="pres">
      <dgm:prSet presAssocID="{9358C40B-EA22-4657-8091-95E2A6352AEC}" presName="connectorText" presStyleLbl="sibTrans2D1" presStyleIdx="4" presStyleCnt="5"/>
      <dgm:spPr/>
    </dgm:pt>
  </dgm:ptLst>
  <dgm:cxnLst>
    <dgm:cxn modelId="{F9104E0E-F0FA-4919-9401-FB9FDDA1966B}" type="presOf" srcId="{F6F1E827-D504-4341-977D-118157C2BC1C}" destId="{F4975A9F-0934-4057-B3A2-CB40951F4853}" srcOrd="0" destOrd="0" presId="urn:microsoft.com/office/officeart/2005/8/layout/cycle2"/>
    <dgm:cxn modelId="{33CDE339-56D5-4A50-8328-43E284BA5C47}" srcId="{DE9F4AC2-1EBC-48DB-98CA-ACDDFB4F7719}" destId="{F6F1E827-D504-4341-977D-118157C2BC1C}" srcOrd="1" destOrd="0" parTransId="{91C9A6C5-A658-4D5F-9B47-1864F0779DDF}" sibTransId="{8879BCF4-07DB-449E-83F5-E13A77D226F8}"/>
    <dgm:cxn modelId="{D14BB861-0A43-4F36-97EA-E8BB1EE37D9C}" type="presOf" srcId="{ED6E3F1D-D34A-4312-A4DD-CCB1C83C7A3B}" destId="{35B1C62D-356C-47D9-BD51-B145AD829833}" srcOrd="1" destOrd="0" presId="urn:microsoft.com/office/officeart/2005/8/layout/cycle2"/>
    <dgm:cxn modelId="{27C48362-D8AC-4EAF-A704-38AE6131995C}" type="presOf" srcId="{8879BCF4-07DB-449E-83F5-E13A77D226F8}" destId="{9236B589-889E-473B-BFEA-39B19BC470C3}" srcOrd="1" destOrd="0" presId="urn:microsoft.com/office/officeart/2005/8/layout/cycle2"/>
    <dgm:cxn modelId="{E6FF3B78-7046-40DD-A406-2F3388D8667D}" type="presOf" srcId="{15330743-BC9F-4FA9-AF11-7B766DD4E652}" destId="{5E6710E0-73C0-4BCB-A816-560541BDF728}" srcOrd="1" destOrd="0" presId="urn:microsoft.com/office/officeart/2005/8/layout/cycle2"/>
    <dgm:cxn modelId="{FA00E359-57DB-4E57-9AC9-D120095C1E10}" type="presOf" srcId="{9358C40B-EA22-4657-8091-95E2A6352AEC}" destId="{E340C1F8-331E-4EC4-B2AA-1DBE57B252F4}" srcOrd="0" destOrd="0" presId="urn:microsoft.com/office/officeart/2005/8/layout/cycle2"/>
    <dgm:cxn modelId="{BE15107F-0529-4F17-B545-EAEC18F86D28}" type="presOf" srcId="{704E9B4C-4F73-4D44-BA92-83AD18D30ADE}" destId="{04E2752B-FC1C-4536-A582-F64E2881441C}" srcOrd="1" destOrd="0" presId="urn:microsoft.com/office/officeart/2005/8/layout/cycle2"/>
    <dgm:cxn modelId="{006478A5-EA0C-4DBA-BD2C-47BE90E8E78C}" type="presOf" srcId="{704E9B4C-4F73-4D44-BA92-83AD18D30ADE}" destId="{160E0671-6CB1-4C62-94C1-DB158F7A14A6}" srcOrd="0" destOrd="0" presId="urn:microsoft.com/office/officeart/2005/8/layout/cycle2"/>
    <dgm:cxn modelId="{69FF0EAD-314A-4EC9-A9A1-137A474B0EC8}" type="presOf" srcId="{66630591-8B87-4303-9753-ABBF8F0EF286}" destId="{D470EA23-12A8-4A00-A280-9EB98674A7E6}" srcOrd="0" destOrd="0" presId="urn:microsoft.com/office/officeart/2005/8/layout/cycle2"/>
    <dgm:cxn modelId="{AEBFEFAD-AFB2-4144-8323-2A5AEA3FC78C}" type="presOf" srcId="{5F40A8A2-27C3-49C7-988E-F6CEAB950994}" destId="{70320BC9-731D-4FAA-BB3A-073C1A8226B9}" srcOrd="0" destOrd="0" presId="urn:microsoft.com/office/officeart/2005/8/layout/cycle2"/>
    <dgm:cxn modelId="{902E46B0-6489-4512-9387-FE7BD1CCDED9}" srcId="{DE9F4AC2-1EBC-48DB-98CA-ACDDFB4F7719}" destId="{537D28B3-826D-4354-A9A7-F2FAE4D833E0}" srcOrd="0" destOrd="0" parTransId="{96D9C611-6E49-47CF-B851-19662922BCE6}" sibTransId="{704E9B4C-4F73-4D44-BA92-83AD18D30ADE}"/>
    <dgm:cxn modelId="{06E450B2-8CBB-46FF-8E6A-0A42C73258C7}" type="presOf" srcId="{DE9F4AC2-1EBC-48DB-98CA-ACDDFB4F7719}" destId="{7B9715CA-9F97-4EC2-9183-76CE0637741A}" srcOrd="0" destOrd="0" presId="urn:microsoft.com/office/officeart/2005/8/layout/cycle2"/>
    <dgm:cxn modelId="{FEF26AC0-D664-4713-93F2-B1CEA019CAB8}" type="presOf" srcId="{15330743-BC9F-4FA9-AF11-7B766DD4E652}" destId="{D35F5276-5E9F-40B3-A94F-6ED68696E9A8}" srcOrd="0" destOrd="0" presId="urn:microsoft.com/office/officeart/2005/8/layout/cycle2"/>
    <dgm:cxn modelId="{078CF7CE-1A6D-4C12-A9B0-9D4BC07A5BF4}" type="presOf" srcId="{537D28B3-826D-4354-A9A7-F2FAE4D833E0}" destId="{56E4BEBB-873E-4C96-9ACC-41A6B5749415}" srcOrd="0" destOrd="0" presId="urn:microsoft.com/office/officeart/2005/8/layout/cycle2"/>
    <dgm:cxn modelId="{E8ADCFD1-D48A-450A-A9D6-D0C969F71903}" srcId="{DE9F4AC2-1EBC-48DB-98CA-ACDDFB4F7719}" destId="{66630591-8B87-4303-9753-ABBF8F0EF286}" srcOrd="4" destOrd="0" parTransId="{A46688BB-3CB8-4927-AE7D-74AB8CECE03C}" sibTransId="{9358C40B-EA22-4657-8091-95E2A6352AEC}"/>
    <dgm:cxn modelId="{FAF74CDD-26A4-4A52-A1A6-AD44DBB20EFB}" srcId="{DE9F4AC2-1EBC-48DB-98CA-ACDDFB4F7719}" destId="{5F40A8A2-27C3-49C7-988E-F6CEAB950994}" srcOrd="2" destOrd="0" parTransId="{D1D99CF4-087D-4FF7-B2DA-5B1083F7667F}" sibTransId="{ED6E3F1D-D34A-4312-A4DD-CCB1C83C7A3B}"/>
    <dgm:cxn modelId="{56940FE5-DDC3-457F-9F8D-5216FED166F6}" type="presOf" srcId="{9358C40B-EA22-4657-8091-95E2A6352AEC}" destId="{805DAE58-A832-4A42-8932-0DB5B9302426}" srcOrd="1" destOrd="0" presId="urn:microsoft.com/office/officeart/2005/8/layout/cycle2"/>
    <dgm:cxn modelId="{96FEA0EC-993F-40D3-846D-E3A67A4407EA}" type="presOf" srcId="{8AA317B5-566B-49EC-A512-7AE7B307C731}" destId="{23FBFFA6-489D-49CE-BB88-99BF7A965125}" srcOrd="0" destOrd="0" presId="urn:microsoft.com/office/officeart/2005/8/layout/cycle2"/>
    <dgm:cxn modelId="{F2A1D2F4-0413-467A-AF42-42123470A324}" srcId="{DE9F4AC2-1EBC-48DB-98CA-ACDDFB4F7719}" destId="{8AA317B5-566B-49EC-A512-7AE7B307C731}" srcOrd="3" destOrd="0" parTransId="{A68E8DB3-04DF-472C-8DC0-9B8703B8F5EC}" sibTransId="{15330743-BC9F-4FA9-AF11-7B766DD4E652}"/>
    <dgm:cxn modelId="{7A0021F6-9B31-498B-8CF4-18EA3F225A7B}" type="presOf" srcId="{8879BCF4-07DB-449E-83F5-E13A77D226F8}" destId="{911E3E7D-709E-4D29-9BEF-5553C67CD398}" srcOrd="0" destOrd="0" presId="urn:microsoft.com/office/officeart/2005/8/layout/cycle2"/>
    <dgm:cxn modelId="{D93146FF-533E-4684-B0E6-91700E0D6D97}" type="presOf" srcId="{ED6E3F1D-D34A-4312-A4DD-CCB1C83C7A3B}" destId="{C031A2ED-E77D-4EAE-A905-305AA4231380}" srcOrd="0" destOrd="0" presId="urn:microsoft.com/office/officeart/2005/8/layout/cycle2"/>
    <dgm:cxn modelId="{60C2CA64-1770-4754-BF95-AFEAAE81EAB1}" type="presParOf" srcId="{7B9715CA-9F97-4EC2-9183-76CE0637741A}" destId="{56E4BEBB-873E-4C96-9ACC-41A6B5749415}" srcOrd="0" destOrd="0" presId="urn:microsoft.com/office/officeart/2005/8/layout/cycle2"/>
    <dgm:cxn modelId="{CE574746-0451-41DA-BBA0-EF5AC175FD8A}" type="presParOf" srcId="{7B9715CA-9F97-4EC2-9183-76CE0637741A}" destId="{160E0671-6CB1-4C62-94C1-DB158F7A14A6}" srcOrd="1" destOrd="0" presId="urn:microsoft.com/office/officeart/2005/8/layout/cycle2"/>
    <dgm:cxn modelId="{58483F27-05EB-4B4C-9C08-6AE985401A82}" type="presParOf" srcId="{160E0671-6CB1-4C62-94C1-DB158F7A14A6}" destId="{04E2752B-FC1C-4536-A582-F64E2881441C}" srcOrd="0" destOrd="0" presId="urn:microsoft.com/office/officeart/2005/8/layout/cycle2"/>
    <dgm:cxn modelId="{4A68257E-782A-430F-BBBA-0414CF33655F}" type="presParOf" srcId="{7B9715CA-9F97-4EC2-9183-76CE0637741A}" destId="{F4975A9F-0934-4057-B3A2-CB40951F4853}" srcOrd="2" destOrd="0" presId="urn:microsoft.com/office/officeart/2005/8/layout/cycle2"/>
    <dgm:cxn modelId="{9056F109-F3D0-489F-81F8-D91C32ACC6B9}" type="presParOf" srcId="{7B9715CA-9F97-4EC2-9183-76CE0637741A}" destId="{911E3E7D-709E-4D29-9BEF-5553C67CD398}" srcOrd="3" destOrd="0" presId="urn:microsoft.com/office/officeart/2005/8/layout/cycle2"/>
    <dgm:cxn modelId="{4D9AE077-E72E-474D-BCAC-125FC14D7AB8}" type="presParOf" srcId="{911E3E7D-709E-4D29-9BEF-5553C67CD398}" destId="{9236B589-889E-473B-BFEA-39B19BC470C3}" srcOrd="0" destOrd="0" presId="urn:microsoft.com/office/officeart/2005/8/layout/cycle2"/>
    <dgm:cxn modelId="{D8686D21-0914-44E7-AB7A-78C7026392BD}" type="presParOf" srcId="{7B9715CA-9F97-4EC2-9183-76CE0637741A}" destId="{70320BC9-731D-4FAA-BB3A-073C1A8226B9}" srcOrd="4" destOrd="0" presId="urn:microsoft.com/office/officeart/2005/8/layout/cycle2"/>
    <dgm:cxn modelId="{723E24D5-3254-4BD1-8422-0A3D7917E2D3}" type="presParOf" srcId="{7B9715CA-9F97-4EC2-9183-76CE0637741A}" destId="{C031A2ED-E77D-4EAE-A905-305AA4231380}" srcOrd="5" destOrd="0" presId="urn:microsoft.com/office/officeart/2005/8/layout/cycle2"/>
    <dgm:cxn modelId="{5250F08E-1C1E-472B-ABE9-E16B7C4BDD4C}" type="presParOf" srcId="{C031A2ED-E77D-4EAE-A905-305AA4231380}" destId="{35B1C62D-356C-47D9-BD51-B145AD829833}" srcOrd="0" destOrd="0" presId="urn:microsoft.com/office/officeart/2005/8/layout/cycle2"/>
    <dgm:cxn modelId="{A1B0B04E-E77B-4BE0-9757-7B1D586C9BED}" type="presParOf" srcId="{7B9715CA-9F97-4EC2-9183-76CE0637741A}" destId="{23FBFFA6-489D-49CE-BB88-99BF7A965125}" srcOrd="6" destOrd="0" presId="urn:microsoft.com/office/officeart/2005/8/layout/cycle2"/>
    <dgm:cxn modelId="{3766BB36-A2BE-4FDB-AD3A-F00CDD592277}" type="presParOf" srcId="{7B9715CA-9F97-4EC2-9183-76CE0637741A}" destId="{D35F5276-5E9F-40B3-A94F-6ED68696E9A8}" srcOrd="7" destOrd="0" presId="urn:microsoft.com/office/officeart/2005/8/layout/cycle2"/>
    <dgm:cxn modelId="{6B2F585A-5E82-4893-A02E-45F09CF52788}" type="presParOf" srcId="{D35F5276-5E9F-40B3-A94F-6ED68696E9A8}" destId="{5E6710E0-73C0-4BCB-A816-560541BDF728}" srcOrd="0" destOrd="0" presId="urn:microsoft.com/office/officeart/2005/8/layout/cycle2"/>
    <dgm:cxn modelId="{41D91C2E-2314-491B-A2AC-255AE2C44403}" type="presParOf" srcId="{7B9715CA-9F97-4EC2-9183-76CE0637741A}" destId="{D470EA23-12A8-4A00-A280-9EB98674A7E6}" srcOrd="8" destOrd="0" presId="urn:microsoft.com/office/officeart/2005/8/layout/cycle2"/>
    <dgm:cxn modelId="{F23A989D-E228-429E-9968-C95748FDB139}" type="presParOf" srcId="{7B9715CA-9F97-4EC2-9183-76CE0637741A}" destId="{E340C1F8-331E-4EC4-B2AA-1DBE57B252F4}" srcOrd="9" destOrd="0" presId="urn:microsoft.com/office/officeart/2005/8/layout/cycle2"/>
    <dgm:cxn modelId="{C8A11547-0E6D-4D78-A7A6-33F019734A2A}" type="presParOf" srcId="{E340C1F8-331E-4EC4-B2AA-1DBE57B252F4}" destId="{805DAE58-A832-4A42-8932-0DB5B9302426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F061AE7-0470-407C-9E4D-1DC5A7BF8A62}" type="doc">
      <dgm:prSet loTypeId="urn:microsoft.com/office/officeart/2005/8/layout/venn1" loCatId="relationship" qsTypeId="urn:microsoft.com/office/officeart/2005/8/quickstyle/simple1" qsCatId="simple" csTypeId="urn:microsoft.com/office/officeart/2005/8/colors/colorful1" csCatId="colorful" phldr="1"/>
      <dgm:spPr/>
    </dgm:pt>
    <dgm:pt modelId="{B1CC60AC-4AEB-4205-B85E-DF496DC159B2}">
      <dgm:prSet phldrT="[Text]"/>
      <dgm:spPr/>
      <dgm:t>
        <a:bodyPr/>
        <a:lstStyle/>
        <a:p>
          <a:r>
            <a:rPr lang="en-GB" dirty="0"/>
            <a:t>Protection</a:t>
          </a:r>
        </a:p>
      </dgm:t>
    </dgm:pt>
    <dgm:pt modelId="{5C9AB602-D6D4-477B-8D23-CA21F4A69D61}" type="parTrans" cxnId="{0BD7E056-ADAD-4D86-BD7F-46A45632044B}">
      <dgm:prSet/>
      <dgm:spPr/>
      <dgm:t>
        <a:bodyPr/>
        <a:lstStyle/>
        <a:p>
          <a:endParaRPr lang="en-GB"/>
        </a:p>
      </dgm:t>
    </dgm:pt>
    <dgm:pt modelId="{16A40551-5DF8-454B-989E-8C0980127197}" type="sibTrans" cxnId="{0BD7E056-ADAD-4D86-BD7F-46A45632044B}">
      <dgm:prSet/>
      <dgm:spPr/>
      <dgm:t>
        <a:bodyPr/>
        <a:lstStyle/>
        <a:p>
          <a:endParaRPr lang="en-GB"/>
        </a:p>
      </dgm:t>
    </dgm:pt>
    <dgm:pt modelId="{77A60A6C-972D-4548-B17C-B6C48DE2C891}">
      <dgm:prSet phldrT="[Text]"/>
      <dgm:spPr/>
      <dgm:t>
        <a:bodyPr/>
        <a:lstStyle/>
        <a:p>
          <a:r>
            <a:rPr lang="en-GB" dirty="0"/>
            <a:t>Promotion</a:t>
          </a:r>
        </a:p>
      </dgm:t>
    </dgm:pt>
    <dgm:pt modelId="{7EBB914D-BB3C-4B16-AA04-55604A261D31}" type="parTrans" cxnId="{5B8CBB7A-AD2F-4005-A524-AAAB4D0E5F05}">
      <dgm:prSet/>
      <dgm:spPr/>
      <dgm:t>
        <a:bodyPr/>
        <a:lstStyle/>
        <a:p>
          <a:endParaRPr lang="en-GB"/>
        </a:p>
      </dgm:t>
    </dgm:pt>
    <dgm:pt modelId="{62338CBB-C65D-4437-9F7E-EF1D1FB1FC7E}" type="sibTrans" cxnId="{5B8CBB7A-AD2F-4005-A524-AAAB4D0E5F05}">
      <dgm:prSet/>
      <dgm:spPr/>
      <dgm:t>
        <a:bodyPr/>
        <a:lstStyle/>
        <a:p>
          <a:endParaRPr lang="en-GB"/>
        </a:p>
      </dgm:t>
    </dgm:pt>
    <dgm:pt modelId="{9EA9A898-2BF0-4234-A3A3-4928D3058465}">
      <dgm:prSet phldrT="[Text]"/>
      <dgm:spPr/>
      <dgm:t>
        <a:bodyPr/>
        <a:lstStyle/>
        <a:p>
          <a:r>
            <a:rPr lang="en-GB" dirty="0"/>
            <a:t>Prevention</a:t>
          </a:r>
        </a:p>
      </dgm:t>
    </dgm:pt>
    <dgm:pt modelId="{030F3D39-DFFA-455C-B968-1071DD88FAFE}" type="parTrans" cxnId="{3A7B3C40-22EA-4F79-A699-E3B00271DD34}">
      <dgm:prSet/>
      <dgm:spPr/>
      <dgm:t>
        <a:bodyPr/>
        <a:lstStyle/>
        <a:p>
          <a:endParaRPr lang="en-GB"/>
        </a:p>
      </dgm:t>
    </dgm:pt>
    <dgm:pt modelId="{27F391C9-F1DA-4FD9-A25F-20B7C13D08CC}" type="sibTrans" cxnId="{3A7B3C40-22EA-4F79-A699-E3B00271DD34}">
      <dgm:prSet/>
      <dgm:spPr/>
      <dgm:t>
        <a:bodyPr/>
        <a:lstStyle/>
        <a:p>
          <a:endParaRPr lang="en-GB"/>
        </a:p>
      </dgm:t>
    </dgm:pt>
    <dgm:pt modelId="{309D246A-E1E3-4E77-83CD-E143A9E3DCE8}" type="pres">
      <dgm:prSet presAssocID="{0F061AE7-0470-407C-9E4D-1DC5A7BF8A62}" presName="compositeShape" presStyleCnt="0">
        <dgm:presLayoutVars>
          <dgm:chMax val="7"/>
          <dgm:dir/>
          <dgm:resizeHandles val="exact"/>
        </dgm:presLayoutVars>
      </dgm:prSet>
      <dgm:spPr/>
    </dgm:pt>
    <dgm:pt modelId="{5CB7D0DE-8DFD-4A49-AD76-42D544B6E2C6}" type="pres">
      <dgm:prSet presAssocID="{B1CC60AC-4AEB-4205-B85E-DF496DC159B2}" presName="circ1" presStyleLbl="vennNode1" presStyleIdx="0" presStyleCnt="3"/>
      <dgm:spPr/>
    </dgm:pt>
    <dgm:pt modelId="{CF016BAE-C5D6-472A-832E-29E6F7BA148D}" type="pres">
      <dgm:prSet presAssocID="{B1CC60AC-4AEB-4205-B85E-DF496DC159B2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8ED6A5BA-ABE5-4047-98DB-23F04F7D1183}" type="pres">
      <dgm:prSet presAssocID="{77A60A6C-972D-4548-B17C-B6C48DE2C891}" presName="circ2" presStyleLbl="vennNode1" presStyleIdx="1" presStyleCnt="3"/>
      <dgm:spPr/>
    </dgm:pt>
    <dgm:pt modelId="{44971709-88D4-4904-A3A9-3CC97A45EB83}" type="pres">
      <dgm:prSet presAssocID="{77A60A6C-972D-4548-B17C-B6C48DE2C891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8A13CF5E-8529-45A4-84E5-2D810BCFB60B}" type="pres">
      <dgm:prSet presAssocID="{9EA9A898-2BF0-4234-A3A3-4928D3058465}" presName="circ3" presStyleLbl="vennNode1" presStyleIdx="2" presStyleCnt="3" custLinFactNeighborX="408" custLinFactNeighborY="-294"/>
      <dgm:spPr/>
    </dgm:pt>
    <dgm:pt modelId="{3C678C1F-936F-474A-9EB5-F1B5A314A8C7}" type="pres">
      <dgm:prSet presAssocID="{9EA9A898-2BF0-4234-A3A3-4928D3058465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</dgm:pt>
  </dgm:ptLst>
  <dgm:cxnLst>
    <dgm:cxn modelId="{EF5E1111-4305-4A9C-B1D9-F1FD84B23FEC}" type="presOf" srcId="{0F061AE7-0470-407C-9E4D-1DC5A7BF8A62}" destId="{309D246A-E1E3-4E77-83CD-E143A9E3DCE8}" srcOrd="0" destOrd="0" presId="urn:microsoft.com/office/officeart/2005/8/layout/venn1"/>
    <dgm:cxn modelId="{687A5B37-D665-44E9-B773-A59284251CBF}" type="presOf" srcId="{B1CC60AC-4AEB-4205-B85E-DF496DC159B2}" destId="{5CB7D0DE-8DFD-4A49-AD76-42D544B6E2C6}" srcOrd="0" destOrd="0" presId="urn:microsoft.com/office/officeart/2005/8/layout/venn1"/>
    <dgm:cxn modelId="{A45DDC3B-28F2-4623-97D9-9AAA96DC5CEE}" type="presOf" srcId="{B1CC60AC-4AEB-4205-B85E-DF496DC159B2}" destId="{CF016BAE-C5D6-472A-832E-29E6F7BA148D}" srcOrd="1" destOrd="0" presId="urn:microsoft.com/office/officeart/2005/8/layout/venn1"/>
    <dgm:cxn modelId="{3A7B3C40-22EA-4F79-A699-E3B00271DD34}" srcId="{0F061AE7-0470-407C-9E4D-1DC5A7BF8A62}" destId="{9EA9A898-2BF0-4234-A3A3-4928D3058465}" srcOrd="2" destOrd="0" parTransId="{030F3D39-DFFA-455C-B968-1071DD88FAFE}" sibTransId="{27F391C9-F1DA-4FD9-A25F-20B7C13D08CC}"/>
    <dgm:cxn modelId="{7B8CB05E-886F-4646-8DE2-E9C9021DBF82}" type="presOf" srcId="{77A60A6C-972D-4548-B17C-B6C48DE2C891}" destId="{44971709-88D4-4904-A3A9-3CC97A45EB83}" srcOrd="1" destOrd="0" presId="urn:microsoft.com/office/officeart/2005/8/layout/venn1"/>
    <dgm:cxn modelId="{0BD7E056-ADAD-4D86-BD7F-46A45632044B}" srcId="{0F061AE7-0470-407C-9E4D-1DC5A7BF8A62}" destId="{B1CC60AC-4AEB-4205-B85E-DF496DC159B2}" srcOrd="0" destOrd="0" parTransId="{5C9AB602-D6D4-477B-8D23-CA21F4A69D61}" sibTransId="{16A40551-5DF8-454B-989E-8C0980127197}"/>
    <dgm:cxn modelId="{5B8CBB7A-AD2F-4005-A524-AAAB4D0E5F05}" srcId="{0F061AE7-0470-407C-9E4D-1DC5A7BF8A62}" destId="{77A60A6C-972D-4548-B17C-B6C48DE2C891}" srcOrd="1" destOrd="0" parTransId="{7EBB914D-BB3C-4B16-AA04-55604A261D31}" sibTransId="{62338CBB-C65D-4437-9F7E-EF1D1FB1FC7E}"/>
    <dgm:cxn modelId="{93E1888E-9FD9-49D6-AF73-FE9622497B62}" type="presOf" srcId="{9EA9A898-2BF0-4234-A3A3-4928D3058465}" destId="{3C678C1F-936F-474A-9EB5-F1B5A314A8C7}" srcOrd="1" destOrd="0" presId="urn:microsoft.com/office/officeart/2005/8/layout/venn1"/>
    <dgm:cxn modelId="{04A50FAF-E5B1-4BCC-9655-26EF4D5919B2}" type="presOf" srcId="{77A60A6C-972D-4548-B17C-B6C48DE2C891}" destId="{8ED6A5BA-ABE5-4047-98DB-23F04F7D1183}" srcOrd="0" destOrd="0" presId="urn:microsoft.com/office/officeart/2005/8/layout/venn1"/>
    <dgm:cxn modelId="{904AD1D6-D08B-42B7-BDC4-A6194318AC6A}" type="presOf" srcId="{9EA9A898-2BF0-4234-A3A3-4928D3058465}" destId="{8A13CF5E-8529-45A4-84E5-2D810BCFB60B}" srcOrd="0" destOrd="0" presId="urn:microsoft.com/office/officeart/2005/8/layout/venn1"/>
    <dgm:cxn modelId="{A33EE0C1-C5E3-42EC-899C-1C80021A6EC2}" type="presParOf" srcId="{309D246A-E1E3-4E77-83CD-E143A9E3DCE8}" destId="{5CB7D0DE-8DFD-4A49-AD76-42D544B6E2C6}" srcOrd="0" destOrd="0" presId="urn:microsoft.com/office/officeart/2005/8/layout/venn1"/>
    <dgm:cxn modelId="{779331D2-7B30-4617-88E3-1AEF755091B6}" type="presParOf" srcId="{309D246A-E1E3-4E77-83CD-E143A9E3DCE8}" destId="{CF016BAE-C5D6-472A-832E-29E6F7BA148D}" srcOrd="1" destOrd="0" presId="urn:microsoft.com/office/officeart/2005/8/layout/venn1"/>
    <dgm:cxn modelId="{2B54A016-9650-4ED8-A1A1-FCC654365973}" type="presParOf" srcId="{309D246A-E1E3-4E77-83CD-E143A9E3DCE8}" destId="{8ED6A5BA-ABE5-4047-98DB-23F04F7D1183}" srcOrd="2" destOrd="0" presId="urn:microsoft.com/office/officeart/2005/8/layout/venn1"/>
    <dgm:cxn modelId="{DC9FB77B-843B-4165-BA3E-8FA8E2FAB138}" type="presParOf" srcId="{309D246A-E1E3-4E77-83CD-E143A9E3DCE8}" destId="{44971709-88D4-4904-A3A9-3CC97A45EB83}" srcOrd="3" destOrd="0" presId="urn:microsoft.com/office/officeart/2005/8/layout/venn1"/>
    <dgm:cxn modelId="{DD6B4E2B-B747-4E31-AC13-2AB39EE32476}" type="presParOf" srcId="{309D246A-E1E3-4E77-83CD-E143A9E3DCE8}" destId="{8A13CF5E-8529-45A4-84E5-2D810BCFB60B}" srcOrd="4" destOrd="0" presId="urn:microsoft.com/office/officeart/2005/8/layout/venn1"/>
    <dgm:cxn modelId="{9694ACFC-E441-4A3A-807A-BCB908E7DB11}" type="presParOf" srcId="{309D246A-E1E3-4E77-83CD-E143A9E3DCE8}" destId="{3C678C1F-936F-474A-9EB5-F1B5A314A8C7}" srcOrd="5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8D1E4E4-FDFC-447A-8D9A-3F3FB8343AF4}" type="doc">
      <dgm:prSet loTypeId="urn:microsoft.com/office/officeart/2005/8/layout/pList2" loCatId="list" qsTypeId="urn:microsoft.com/office/officeart/2005/8/quickstyle/simple1" qsCatId="simple" csTypeId="urn:microsoft.com/office/officeart/2005/8/colors/colorful5" csCatId="colorful" phldr="1"/>
      <dgm:spPr/>
    </dgm:pt>
    <dgm:pt modelId="{4A85333A-E24B-4AD8-BB47-EE48480393DD}">
      <dgm:prSet phldrT="[Text]" custT="1"/>
      <dgm:spPr/>
      <dgm:t>
        <a:bodyPr/>
        <a:lstStyle/>
        <a:p>
          <a:pPr algn="ctr"/>
          <a:r>
            <a:rPr lang="en-GB" sz="2000" b="1" dirty="0"/>
            <a:t>Screening</a:t>
          </a:r>
        </a:p>
      </dgm:t>
    </dgm:pt>
    <dgm:pt modelId="{96EC979D-89F1-4B74-82E9-DB4FC7447290}" type="parTrans" cxnId="{4F618260-ECE3-403C-BAE7-9041D7BA4E8A}">
      <dgm:prSet/>
      <dgm:spPr/>
      <dgm:t>
        <a:bodyPr/>
        <a:lstStyle/>
        <a:p>
          <a:endParaRPr lang="en-GB"/>
        </a:p>
      </dgm:t>
    </dgm:pt>
    <dgm:pt modelId="{F7590D12-AB08-4CE0-A00D-BC46182DC973}" type="sibTrans" cxnId="{4F618260-ECE3-403C-BAE7-9041D7BA4E8A}">
      <dgm:prSet/>
      <dgm:spPr/>
      <dgm:t>
        <a:bodyPr/>
        <a:lstStyle/>
        <a:p>
          <a:endParaRPr lang="en-GB"/>
        </a:p>
      </dgm:t>
    </dgm:pt>
    <dgm:pt modelId="{684B5564-CBBF-438C-B959-69D29D718945}">
      <dgm:prSet phldrT="[Text]" custT="1"/>
      <dgm:spPr/>
      <dgm:t>
        <a:bodyPr/>
        <a:lstStyle/>
        <a:p>
          <a:pPr algn="ctr"/>
          <a:r>
            <a:rPr lang="en-GB" sz="2000" b="1" dirty="0"/>
            <a:t>Vaccination</a:t>
          </a:r>
          <a:r>
            <a:rPr lang="en-GB" sz="1600" dirty="0"/>
            <a:t>	</a:t>
          </a:r>
        </a:p>
      </dgm:t>
    </dgm:pt>
    <dgm:pt modelId="{B26E24F1-6A42-4D69-93C2-6BE55599242B}" type="parTrans" cxnId="{50C4CE98-BBF0-47CE-B2C1-D0BC8FFAC058}">
      <dgm:prSet/>
      <dgm:spPr/>
      <dgm:t>
        <a:bodyPr/>
        <a:lstStyle/>
        <a:p>
          <a:endParaRPr lang="en-GB"/>
        </a:p>
      </dgm:t>
    </dgm:pt>
    <dgm:pt modelId="{31EEBA4A-B485-45FF-A971-6144827712B5}" type="sibTrans" cxnId="{50C4CE98-BBF0-47CE-B2C1-D0BC8FFAC058}">
      <dgm:prSet/>
      <dgm:spPr/>
      <dgm:t>
        <a:bodyPr/>
        <a:lstStyle/>
        <a:p>
          <a:endParaRPr lang="en-GB"/>
        </a:p>
      </dgm:t>
    </dgm:pt>
    <dgm:pt modelId="{2AB6EB70-E617-4CDF-ADF6-68572278DB54}">
      <dgm:prSet phldrT="[Text]" custT="1"/>
      <dgm:spPr/>
      <dgm:t>
        <a:bodyPr/>
        <a:lstStyle/>
        <a:p>
          <a:pPr algn="ctr"/>
          <a:r>
            <a:rPr lang="en-GB" sz="1800" b="1" dirty="0"/>
            <a:t>Supplementation</a:t>
          </a:r>
        </a:p>
        <a:p>
          <a:pPr algn="l"/>
          <a:endParaRPr lang="en-GB" sz="1400" b="1" dirty="0"/>
        </a:p>
      </dgm:t>
    </dgm:pt>
    <dgm:pt modelId="{8D30244B-A976-455C-BA83-88307E7DB9C2}" type="parTrans" cxnId="{388B6E82-D2B3-4EDF-AB97-96FF175C2921}">
      <dgm:prSet/>
      <dgm:spPr/>
      <dgm:t>
        <a:bodyPr/>
        <a:lstStyle/>
        <a:p>
          <a:endParaRPr lang="en-GB"/>
        </a:p>
      </dgm:t>
    </dgm:pt>
    <dgm:pt modelId="{F6CECA4A-19F9-485A-9EB0-49C5A148228E}" type="sibTrans" cxnId="{388B6E82-D2B3-4EDF-AB97-96FF175C2921}">
      <dgm:prSet/>
      <dgm:spPr/>
      <dgm:t>
        <a:bodyPr/>
        <a:lstStyle/>
        <a:p>
          <a:endParaRPr lang="en-GB"/>
        </a:p>
      </dgm:t>
    </dgm:pt>
    <dgm:pt modelId="{8C9DFEAC-23F7-4BFF-A3ED-BD664C25C10B}">
      <dgm:prSet custT="1"/>
      <dgm:spPr/>
      <dgm:t>
        <a:bodyPr/>
        <a:lstStyle/>
        <a:p>
          <a:pPr algn="ctr"/>
          <a:r>
            <a:rPr lang="en-GB" sz="2000" b="1" dirty="0"/>
            <a:t>Behavioural</a:t>
          </a:r>
          <a:endParaRPr lang="en-GB" sz="2200" b="1" dirty="0"/>
        </a:p>
      </dgm:t>
    </dgm:pt>
    <dgm:pt modelId="{B6DFCD27-C350-4417-8477-83A7271CC54B}" type="parTrans" cxnId="{6150CBAC-7819-4857-8C35-BBF79CCC2A07}">
      <dgm:prSet/>
      <dgm:spPr/>
      <dgm:t>
        <a:bodyPr/>
        <a:lstStyle/>
        <a:p>
          <a:endParaRPr lang="en-GB"/>
        </a:p>
      </dgm:t>
    </dgm:pt>
    <dgm:pt modelId="{2393854F-C621-4130-9C65-483C30149682}" type="sibTrans" cxnId="{6150CBAC-7819-4857-8C35-BBF79CCC2A07}">
      <dgm:prSet/>
      <dgm:spPr/>
      <dgm:t>
        <a:bodyPr/>
        <a:lstStyle/>
        <a:p>
          <a:endParaRPr lang="en-GB"/>
        </a:p>
      </dgm:t>
    </dgm:pt>
    <dgm:pt modelId="{EA4D9144-9BB0-46FD-9BF1-3644109F79D8}">
      <dgm:prSet custT="1"/>
      <dgm:spPr/>
      <dgm:t>
        <a:bodyPr/>
        <a:lstStyle/>
        <a:p>
          <a:pPr algn="l"/>
          <a:r>
            <a:rPr lang="en-GB" sz="1200" dirty="0"/>
            <a:t>Identification of WHO is eligible for screening at a particular time</a:t>
          </a:r>
        </a:p>
      </dgm:t>
    </dgm:pt>
    <dgm:pt modelId="{AA6C517C-C22C-479D-BE7C-52F503CD3CC5}" type="parTrans" cxnId="{8DD811BA-4552-4724-B526-42513121A69A}">
      <dgm:prSet/>
      <dgm:spPr/>
      <dgm:t>
        <a:bodyPr/>
        <a:lstStyle/>
        <a:p>
          <a:endParaRPr lang="en-GB"/>
        </a:p>
      </dgm:t>
    </dgm:pt>
    <dgm:pt modelId="{FE800597-2A11-402D-A2C9-45E3A4996D1B}" type="sibTrans" cxnId="{8DD811BA-4552-4724-B526-42513121A69A}">
      <dgm:prSet/>
      <dgm:spPr/>
      <dgm:t>
        <a:bodyPr/>
        <a:lstStyle/>
        <a:p>
          <a:endParaRPr lang="en-GB"/>
        </a:p>
      </dgm:t>
    </dgm:pt>
    <dgm:pt modelId="{BEF8C20D-8B67-4C59-89E0-678A377CC414}">
      <dgm:prSet custT="1"/>
      <dgm:spPr/>
      <dgm:t>
        <a:bodyPr/>
        <a:lstStyle/>
        <a:p>
          <a:pPr algn="l"/>
          <a:r>
            <a:rPr lang="en-GB" sz="1200" dirty="0"/>
            <a:t>Managing screening participants through the screening process</a:t>
          </a:r>
        </a:p>
      </dgm:t>
    </dgm:pt>
    <dgm:pt modelId="{F7B70424-234D-402B-AC82-A74C2CDA8753}" type="parTrans" cxnId="{BEEE6B21-3643-4B82-BCB4-51AAC7F0848A}">
      <dgm:prSet/>
      <dgm:spPr/>
      <dgm:t>
        <a:bodyPr/>
        <a:lstStyle/>
        <a:p>
          <a:endParaRPr lang="en-GB"/>
        </a:p>
      </dgm:t>
    </dgm:pt>
    <dgm:pt modelId="{D5ADB8DB-375A-462A-A949-E04DDB0BBFCF}" type="sibTrans" cxnId="{BEEE6B21-3643-4B82-BCB4-51AAC7F0848A}">
      <dgm:prSet/>
      <dgm:spPr/>
      <dgm:t>
        <a:bodyPr/>
        <a:lstStyle/>
        <a:p>
          <a:endParaRPr lang="en-GB"/>
        </a:p>
      </dgm:t>
    </dgm:pt>
    <dgm:pt modelId="{FE650FC8-EFC7-4C9F-A3D6-6308FE16EE1A}">
      <dgm:prSet custT="1"/>
      <dgm:spPr/>
      <dgm:t>
        <a:bodyPr/>
        <a:lstStyle/>
        <a:p>
          <a:pPr algn="l"/>
          <a:r>
            <a:rPr lang="en-GB" sz="1200" dirty="0"/>
            <a:t>Tracking outcomes data on the impact of screening</a:t>
          </a:r>
        </a:p>
      </dgm:t>
    </dgm:pt>
    <dgm:pt modelId="{5D59C9A9-EEE8-4185-8137-319E85C2D415}" type="parTrans" cxnId="{EC06D60F-1CD1-4907-9A5F-99AE55F51D41}">
      <dgm:prSet/>
      <dgm:spPr/>
      <dgm:t>
        <a:bodyPr/>
        <a:lstStyle/>
        <a:p>
          <a:endParaRPr lang="en-GB"/>
        </a:p>
      </dgm:t>
    </dgm:pt>
    <dgm:pt modelId="{0CB10EB9-BD9A-48B8-A043-16D99918F9F6}" type="sibTrans" cxnId="{EC06D60F-1CD1-4907-9A5F-99AE55F51D41}">
      <dgm:prSet/>
      <dgm:spPr/>
      <dgm:t>
        <a:bodyPr/>
        <a:lstStyle/>
        <a:p>
          <a:endParaRPr lang="en-GB"/>
        </a:p>
      </dgm:t>
    </dgm:pt>
    <dgm:pt modelId="{B7869901-CFE9-4323-8B7B-CFA21298E891}">
      <dgm:prSet custT="1"/>
      <dgm:spPr/>
      <dgm:t>
        <a:bodyPr/>
        <a:lstStyle/>
        <a:p>
          <a:pPr algn="l"/>
          <a:r>
            <a:rPr lang="en-GB" sz="1200" dirty="0"/>
            <a:t>Electronic Immunisation Records</a:t>
          </a:r>
        </a:p>
      </dgm:t>
    </dgm:pt>
    <dgm:pt modelId="{67FA037F-ED37-4524-A463-2610C5B001D0}" type="parTrans" cxnId="{99B13340-00E7-4A89-87AC-D0F392CD4858}">
      <dgm:prSet/>
      <dgm:spPr/>
      <dgm:t>
        <a:bodyPr/>
        <a:lstStyle/>
        <a:p>
          <a:endParaRPr lang="en-GB"/>
        </a:p>
      </dgm:t>
    </dgm:pt>
    <dgm:pt modelId="{54CADE4D-4A7E-4079-8DE3-82AFD956714F}" type="sibTrans" cxnId="{99B13340-00E7-4A89-87AC-D0F392CD4858}">
      <dgm:prSet/>
      <dgm:spPr/>
      <dgm:t>
        <a:bodyPr/>
        <a:lstStyle/>
        <a:p>
          <a:endParaRPr lang="en-GB"/>
        </a:p>
      </dgm:t>
    </dgm:pt>
    <dgm:pt modelId="{271A3600-97C3-4545-96F6-5B943521EE56}">
      <dgm:prSet custT="1"/>
      <dgm:spPr/>
      <dgm:t>
        <a:bodyPr/>
        <a:lstStyle/>
        <a:p>
          <a:pPr algn="l"/>
          <a:r>
            <a:rPr lang="en-GB" sz="1200" dirty="0"/>
            <a:t>Text messages and email-based systems</a:t>
          </a:r>
        </a:p>
      </dgm:t>
    </dgm:pt>
    <dgm:pt modelId="{D9A425D2-24DA-44D3-92FF-08EADD04C9E7}" type="parTrans" cxnId="{D3D99B2C-E742-47A9-9144-B4FF389A281E}">
      <dgm:prSet/>
      <dgm:spPr/>
      <dgm:t>
        <a:bodyPr/>
        <a:lstStyle/>
        <a:p>
          <a:endParaRPr lang="en-GB"/>
        </a:p>
      </dgm:t>
    </dgm:pt>
    <dgm:pt modelId="{8772BF0E-CE90-4EA8-A18A-4A2C74A728C3}" type="sibTrans" cxnId="{D3D99B2C-E742-47A9-9144-B4FF389A281E}">
      <dgm:prSet/>
      <dgm:spPr/>
      <dgm:t>
        <a:bodyPr/>
        <a:lstStyle/>
        <a:p>
          <a:endParaRPr lang="en-GB"/>
        </a:p>
      </dgm:t>
    </dgm:pt>
    <dgm:pt modelId="{00B4E8FD-C083-439B-B953-64BFCD3A3C87}">
      <dgm:prSet custT="1"/>
      <dgm:spPr/>
      <dgm:t>
        <a:bodyPr/>
        <a:lstStyle/>
        <a:p>
          <a:pPr algn="l"/>
          <a:r>
            <a:rPr lang="en-GB" sz="1200" dirty="0"/>
            <a:t>Smartphone applications</a:t>
          </a:r>
        </a:p>
      </dgm:t>
    </dgm:pt>
    <dgm:pt modelId="{8ACC9F04-6670-44B7-B262-68D1570C1604}" type="parTrans" cxnId="{B4A86D6F-7E60-490F-BF88-6BC4F224C1D2}">
      <dgm:prSet/>
      <dgm:spPr/>
      <dgm:t>
        <a:bodyPr/>
        <a:lstStyle/>
        <a:p>
          <a:endParaRPr lang="en-GB"/>
        </a:p>
      </dgm:t>
    </dgm:pt>
    <dgm:pt modelId="{CC97748B-DEF6-49F4-B564-FBA9C33F2EA4}" type="sibTrans" cxnId="{B4A86D6F-7E60-490F-BF88-6BC4F224C1D2}">
      <dgm:prSet/>
      <dgm:spPr/>
      <dgm:t>
        <a:bodyPr/>
        <a:lstStyle/>
        <a:p>
          <a:endParaRPr lang="en-GB"/>
        </a:p>
      </dgm:t>
    </dgm:pt>
    <dgm:pt modelId="{3132D082-30D9-4D24-A21E-6650BF828538}">
      <dgm:prSet custT="1"/>
      <dgm:spPr/>
      <dgm:t>
        <a:bodyPr/>
        <a:lstStyle/>
        <a:p>
          <a:pPr algn="l"/>
          <a:r>
            <a:rPr lang="en-GB" sz="1200" dirty="0"/>
            <a:t>Education videos, websites and portals</a:t>
          </a:r>
        </a:p>
      </dgm:t>
    </dgm:pt>
    <dgm:pt modelId="{4C413293-C10A-4418-9A4C-5E96401A5189}" type="parTrans" cxnId="{51562910-1359-4D1F-89C5-A6CE90A31D16}">
      <dgm:prSet/>
      <dgm:spPr/>
      <dgm:t>
        <a:bodyPr/>
        <a:lstStyle/>
        <a:p>
          <a:endParaRPr lang="en-GB"/>
        </a:p>
      </dgm:t>
    </dgm:pt>
    <dgm:pt modelId="{FE32AE6E-B5EC-44D3-868C-5FF0FBAAEA90}" type="sibTrans" cxnId="{51562910-1359-4D1F-89C5-A6CE90A31D16}">
      <dgm:prSet/>
      <dgm:spPr/>
      <dgm:t>
        <a:bodyPr/>
        <a:lstStyle/>
        <a:p>
          <a:endParaRPr lang="en-GB"/>
        </a:p>
      </dgm:t>
    </dgm:pt>
    <dgm:pt modelId="{D1D12513-1B9E-46BF-9A73-EDBC2D319581}">
      <dgm:prSet custT="1"/>
      <dgm:spPr/>
      <dgm:t>
        <a:bodyPr/>
        <a:lstStyle/>
        <a:p>
          <a:pPr algn="l"/>
          <a:r>
            <a:rPr lang="en-GB" sz="1200" dirty="0"/>
            <a:t>Digitising sanitation and wastewater can save lives and prevent the spread of disease.</a:t>
          </a:r>
        </a:p>
      </dgm:t>
    </dgm:pt>
    <dgm:pt modelId="{F1C61A39-18C9-4D7B-BEFC-3E4F9AA60802}" type="parTrans" cxnId="{0F945A2D-EEC5-4619-B098-6D60169DFDB4}">
      <dgm:prSet/>
      <dgm:spPr/>
      <dgm:t>
        <a:bodyPr/>
        <a:lstStyle/>
        <a:p>
          <a:endParaRPr lang="en-GB"/>
        </a:p>
      </dgm:t>
    </dgm:pt>
    <dgm:pt modelId="{AF39C403-5078-4B95-9220-A328E7F166E7}" type="sibTrans" cxnId="{0F945A2D-EEC5-4619-B098-6D60169DFDB4}">
      <dgm:prSet/>
      <dgm:spPr/>
      <dgm:t>
        <a:bodyPr/>
        <a:lstStyle/>
        <a:p>
          <a:endParaRPr lang="en-GB"/>
        </a:p>
      </dgm:t>
    </dgm:pt>
    <dgm:pt modelId="{479BA6D3-22F2-473A-BFD4-0FDCA99CC6D5}">
      <dgm:prSet custT="1"/>
      <dgm:spPr/>
      <dgm:t>
        <a:bodyPr/>
        <a:lstStyle/>
        <a:p>
          <a:pPr algn="l"/>
          <a:r>
            <a:rPr lang="en-GB" sz="1200" dirty="0"/>
            <a:t>Smart sanitation systems are an opportunity to ensure a safe and healthy environment for the community</a:t>
          </a:r>
        </a:p>
      </dgm:t>
    </dgm:pt>
    <dgm:pt modelId="{8EFF35E3-CF67-4F35-BD0F-97CDCBDEBDC6}" type="parTrans" cxnId="{45FC8947-4CD0-4172-A5FF-AF91A13DC967}">
      <dgm:prSet/>
      <dgm:spPr/>
      <dgm:t>
        <a:bodyPr/>
        <a:lstStyle/>
        <a:p>
          <a:endParaRPr lang="en-GB"/>
        </a:p>
      </dgm:t>
    </dgm:pt>
    <dgm:pt modelId="{C289F288-7622-48D0-9497-51D952E13871}" type="sibTrans" cxnId="{45FC8947-4CD0-4172-A5FF-AF91A13DC967}">
      <dgm:prSet/>
      <dgm:spPr/>
      <dgm:t>
        <a:bodyPr/>
        <a:lstStyle/>
        <a:p>
          <a:endParaRPr lang="en-GB"/>
        </a:p>
      </dgm:t>
    </dgm:pt>
    <dgm:pt modelId="{3E9339B1-F940-43C8-AB8F-FB455202D6DC}">
      <dgm:prSet custT="1"/>
      <dgm:spPr/>
      <dgm:t>
        <a:bodyPr/>
        <a:lstStyle/>
        <a:p>
          <a:pPr algn="l"/>
          <a:r>
            <a:rPr lang="en-GB" sz="1200" dirty="0"/>
            <a:t>Promotion of health diet for prevention of diseases</a:t>
          </a:r>
        </a:p>
      </dgm:t>
    </dgm:pt>
    <dgm:pt modelId="{A374C489-F4A6-46CE-A79A-B8D5CB1CA1CC}" type="parTrans" cxnId="{FA2FD32F-D09E-4941-8B60-AA273C15F1D7}">
      <dgm:prSet/>
      <dgm:spPr/>
      <dgm:t>
        <a:bodyPr/>
        <a:lstStyle/>
        <a:p>
          <a:endParaRPr lang="en-GB"/>
        </a:p>
      </dgm:t>
    </dgm:pt>
    <dgm:pt modelId="{DF620923-65D4-441F-85B0-33D023514591}" type="sibTrans" cxnId="{FA2FD32F-D09E-4941-8B60-AA273C15F1D7}">
      <dgm:prSet/>
      <dgm:spPr/>
      <dgm:t>
        <a:bodyPr/>
        <a:lstStyle/>
        <a:p>
          <a:endParaRPr lang="en-GB"/>
        </a:p>
      </dgm:t>
    </dgm:pt>
    <dgm:pt modelId="{2829E60B-DEDA-48C4-B854-E77A436E1118}">
      <dgm:prSet custT="1"/>
      <dgm:spPr/>
      <dgm:t>
        <a:bodyPr/>
        <a:lstStyle/>
        <a:p>
          <a:pPr algn="l"/>
          <a:r>
            <a:rPr lang="en-GB" sz="1200" dirty="0"/>
            <a:t>Intervention for stop smoking </a:t>
          </a:r>
        </a:p>
      </dgm:t>
    </dgm:pt>
    <dgm:pt modelId="{6E8AE4FD-3677-45CB-AE38-41C9C94D1164}" type="parTrans" cxnId="{EF624DAE-F502-4CCF-B7B2-481860BABCCF}">
      <dgm:prSet/>
      <dgm:spPr/>
      <dgm:t>
        <a:bodyPr/>
        <a:lstStyle/>
        <a:p>
          <a:endParaRPr lang="en-GB"/>
        </a:p>
      </dgm:t>
    </dgm:pt>
    <dgm:pt modelId="{7088807F-5F50-46BD-BD84-DB45C1AE544B}" type="sibTrans" cxnId="{EF624DAE-F502-4CCF-B7B2-481860BABCCF}">
      <dgm:prSet/>
      <dgm:spPr/>
      <dgm:t>
        <a:bodyPr/>
        <a:lstStyle/>
        <a:p>
          <a:endParaRPr lang="en-GB"/>
        </a:p>
      </dgm:t>
    </dgm:pt>
    <dgm:pt modelId="{716E8565-6EB8-433F-917E-EA69B713CD96}">
      <dgm:prSet custT="1"/>
      <dgm:spPr/>
      <dgm:t>
        <a:bodyPr/>
        <a:lstStyle/>
        <a:p>
          <a:pPr algn="l"/>
          <a:r>
            <a:rPr lang="en-GB" sz="1200" dirty="0"/>
            <a:t>Intervention for reducing alcohol intake</a:t>
          </a:r>
        </a:p>
      </dgm:t>
    </dgm:pt>
    <dgm:pt modelId="{68A505C1-B649-4803-93D3-E983C974A3C9}" type="parTrans" cxnId="{275CDF16-AC90-4C77-B7F7-4A644A79801D}">
      <dgm:prSet/>
      <dgm:spPr/>
      <dgm:t>
        <a:bodyPr/>
        <a:lstStyle/>
        <a:p>
          <a:endParaRPr lang="en-GB"/>
        </a:p>
      </dgm:t>
    </dgm:pt>
    <dgm:pt modelId="{C6962F0B-673B-4B6B-92C0-844DFF6BD8F8}" type="sibTrans" cxnId="{275CDF16-AC90-4C77-B7F7-4A644A79801D}">
      <dgm:prSet/>
      <dgm:spPr/>
      <dgm:t>
        <a:bodyPr/>
        <a:lstStyle/>
        <a:p>
          <a:endParaRPr lang="en-GB"/>
        </a:p>
      </dgm:t>
    </dgm:pt>
    <dgm:pt modelId="{947111FD-436F-4D44-922F-437340719102}">
      <dgm:prSet custT="1"/>
      <dgm:spPr/>
      <dgm:t>
        <a:bodyPr/>
        <a:lstStyle/>
        <a:p>
          <a:pPr algn="l"/>
          <a:r>
            <a:rPr lang="en-GB" sz="1200" dirty="0"/>
            <a:t>Interventions for sexual education</a:t>
          </a:r>
        </a:p>
      </dgm:t>
    </dgm:pt>
    <dgm:pt modelId="{56F4DD24-11E4-49EC-9914-E18491E7A430}" type="parTrans" cxnId="{408EA18E-819F-4476-8DAE-C7CD1DBA7C60}">
      <dgm:prSet/>
      <dgm:spPr/>
      <dgm:t>
        <a:bodyPr/>
        <a:lstStyle/>
        <a:p>
          <a:endParaRPr lang="en-GB"/>
        </a:p>
      </dgm:t>
    </dgm:pt>
    <dgm:pt modelId="{8F48E0FA-09CC-4B3B-8843-B70D530B7A16}" type="sibTrans" cxnId="{408EA18E-819F-4476-8DAE-C7CD1DBA7C60}">
      <dgm:prSet/>
      <dgm:spPr/>
      <dgm:t>
        <a:bodyPr/>
        <a:lstStyle/>
        <a:p>
          <a:endParaRPr lang="en-GB"/>
        </a:p>
      </dgm:t>
    </dgm:pt>
    <dgm:pt modelId="{24FF0D61-DD58-4C89-8FDA-500BDEE9AC1A}" type="pres">
      <dgm:prSet presAssocID="{F8D1E4E4-FDFC-447A-8D9A-3F3FB8343AF4}" presName="Name0" presStyleCnt="0">
        <dgm:presLayoutVars>
          <dgm:dir/>
          <dgm:resizeHandles val="exact"/>
        </dgm:presLayoutVars>
      </dgm:prSet>
      <dgm:spPr/>
    </dgm:pt>
    <dgm:pt modelId="{356E4C3F-4DD5-412F-A4E9-AAEBD6E4DD70}" type="pres">
      <dgm:prSet presAssocID="{F8D1E4E4-FDFC-447A-8D9A-3F3FB8343AF4}" presName="bkgdShp" presStyleLbl="alignAccFollowNode1" presStyleIdx="0" presStyleCnt="1" custScaleY="64371"/>
      <dgm:spPr/>
    </dgm:pt>
    <dgm:pt modelId="{71E1ED5E-8739-42C5-8B9A-377606E55221}" type="pres">
      <dgm:prSet presAssocID="{F8D1E4E4-FDFC-447A-8D9A-3F3FB8343AF4}" presName="linComp" presStyleCnt="0"/>
      <dgm:spPr/>
    </dgm:pt>
    <dgm:pt modelId="{65ED6CAA-D7A1-4640-8F3E-52E02E199AA4}" type="pres">
      <dgm:prSet presAssocID="{4A85333A-E24B-4AD8-BB47-EE48480393DD}" presName="compNode" presStyleCnt="0"/>
      <dgm:spPr/>
    </dgm:pt>
    <dgm:pt modelId="{CBC6DE12-FCB0-499C-8958-39696F57C7F0}" type="pres">
      <dgm:prSet presAssocID="{4A85333A-E24B-4AD8-BB47-EE48480393DD}" presName="node" presStyleLbl="node1" presStyleIdx="0" presStyleCnt="4" custLinFactNeighborX="366" custLinFactNeighborY="-11746">
        <dgm:presLayoutVars>
          <dgm:bulletEnabled val="1"/>
        </dgm:presLayoutVars>
      </dgm:prSet>
      <dgm:spPr/>
    </dgm:pt>
    <dgm:pt modelId="{6C91800E-EBD8-4119-9458-895F058E35E9}" type="pres">
      <dgm:prSet presAssocID="{4A85333A-E24B-4AD8-BB47-EE48480393DD}" presName="invisiNode" presStyleLbl="node1" presStyleIdx="0" presStyleCnt="4"/>
      <dgm:spPr/>
    </dgm:pt>
    <dgm:pt modelId="{C1EE97AE-B029-4AE1-BC5C-E02F20DD8F05}" type="pres">
      <dgm:prSet presAssocID="{4A85333A-E24B-4AD8-BB47-EE48480393DD}" presName="imagNode" presStyleLbl="fgImgPlace1" presStyleIdx="0" presStyleCnt="4"/>
      <dgm:spPr/>
    </dgm:pt>
    <dgm:pt modelId="{43E7E18F-8726-4C7E-8938-860395010585}" type="pres">
      <dgm:prSet presAssocID="{F7590D12-AB08-4CE0-A00D-BC46182DC973}" presName="sibTrans" presStyleLbl="sibTrans2D1" presStyleIdx="0" presStyleCnt="0"/>
      <dgm:spPr/>
    </dgm:pt>
    <dgm:pt modelId="{1DE08787-665A-4466-8C69-964BAAF99D66}" type="pres">
      <dgm:prSet presAssocID="{684B5564-CBBF-438C-B959-69D29D718945}" presName="compNode" presStyleCnt="0"/>
      <dgm:spPr/>
    </dgm:pt>
    <dgm:pt modelId="{5E4046CB-D839-4FAD-967F-D809CBCDCD77}" type="pres">
      <dgm:prSet presAssocID="{684B5564-CBBF-438C-B959-69D29D718945}" presName="node" presStyleLbl="node1" presStyleIdx="1" presStyleCnt="4" custLinFactNeighborX="-1826" custLinFactNeighborY="-11746">
        <dgm:presLayoutVars>
          <dgm:bulletEnabled val="1"/>
        </dgm:presLayoutVars>
      </dgm:prSet>
      <dgm:spPr/>
    </dgm:pt>
    <dgm:pt modelId="{0C6DFB28-86BA-4919-B69C-F31110EC7852}" type="pres">
      <dgm:prSet presAssocID="{684B5564-CBBF-438C-B959-69D29D718945}" presName="invisiNode" presStyleLbl="node1" presStyleIdx="1" presStyleCnt="4"/>
      <dgm:spPr/>
    </dgm:pt>
    <dgm:pt modelId="{ABB8B96F-F6BE-4DB8-BD57-D3A99980F24B}" type="pres">
      <dgm:prSet presAssocID="{684B5564-CBBF-438C-B959-69D29D718945}" presName="imagNode" presStyleLbl="fgImgPlace1" presStyleIdx="1" presStyleCnt="4"/>
      <dgm:spPr/>
    </dgm:pt>
    <dgm:pt modelId="{EE24C5FD-01ED-47B3-903D-4FC3AE5F3518}" type="pres">
      <dgm:prSet presAssocID="{31EEBA4A-B485-45FF-A971-6144827712B5}" presName="sibTrans" presStyleLbl="sibTrans2D1" presStyleIdx="0" presStyleCnt="0"/>
      <dgm:spPr/>
    </dgm:pt>
    <dgm:pt modelId="{34B49406-AAEC-4D8E-9F4E-A90341EFC9E5}" type="pres">
      <dgm:prSet presAssocID="{2AB6EB70-E617-4CDF-ADF6-68572278DB54}" presName="compNode" presStyleCnt="0"/>
      <dgm:spPr/>
    </dgm:pt>
    <dgm:pt modelId="{42D7FBC7-B235-4BDB-B495-4FD5AC5E358D}" type="pres">
      <dgm:prSet presAssocID="{2AB6EB70-E617-4CDF-ADF6-68572278DB54}" presName="node" presStyleLbl="node1" presStyleIdx="2" presStyleCnt="4" custScaleX="109373" custLinFactNeighborX="798" custLinFactNeighborY="-11746">
        <dgm:presLayoutVars>
          <dgm:bulletEnabled val="1"/>
        </dgm:presLayoutVars>
      </dgm:prSet>
      <dgm:spPr/>
    </dgm:pt>
    <dgm:pt modelId="{DED1FD20-FDB9-450D-A464-47AA7485150A}" type="pres">
      <dgm:prSet presAssocID="{2AB6EB70-E617-4CDF-ADF6-68572278DB54}" presName="invisiNode" presStyleLbl="node1" presStyleIdx="2" presStyleCnt="4"/>
      <dgm:spPr/>
    </dgm:pt>
    <dgm:pt modelId="{DCC4C6AE-F6FF-43B0-9E8E-7AC6E1E44912}" type="pres">
      <dgm:prSet presAssocID="{2AB6EB70-E617-4CDF-ADF6-68572278DB54}" presName="imagNode" presStyleLbl="fgImgPlace1" presStyleIdx="2" presStyleCnt="4"/>
      <dgm:spPr/>
    </dgm:pt>
    <dgm:pt modelId="{DFDB34D3-881B-42C8-8AFF-4CF38DFE6D63}" type="pres">
      <dgm:prSet presAssocID="{F6CECA4A-19F9-485A-9EB0-49C5A148228E}" presName="sibTrans" presStyleLbl="sibTrans2D1" presStyleIdx="0" presStyleCnt="0"/>
      <dgm:spPr/>
    </dgm:pt>
    <dgm:pt modelId="{729B941B-487E-47A2-9B7C-E83F98346F8C}" type="pres">
      <dgm:prSet presAssocID="{8C9DFEAC-23F7-4BFF-A3ED-BD664C25C10B}" presName="compNode" presStyleCnt="0"/>
      <dgm:spPr/>
    </dgm:pt>
    <dgm:pt modelId="{D1A16664-0347-4911-B3F7-33525470C1ED}" type="pres">
      <dgm:prSet presAssocID="{8C9DFEAC-23F7-4BFF-A3ED-BD664C25C10B}" presName="node" presStyleLbl="node1" presStyleIdx="3" presStyleCnt="4" custLinFactNeighborX="142" custLinFactNeighborY="-11746">
        <dgm:presLayoutVars>
          <dgm:bulletEnabled val="1"/>
        </dgm:presLayoutVars>
      </dgm:prSet>
      <dgm:spPr/>
    </dgm:pt>
    <dgm:pt modelId="{9DFFD233-5B9C-43D8-A907-BDD0FE244110}" type="pres">
      <dgm:prSet presAssocID="{8C9DFEAC-23F7-4BFF-A3ED-BD664C25C10B}" presName="invisiNode" presStyleLbl="node1" presStyleIdx="3" presStyleCnt="4"/>
      <dgm:spPr/>
    </dgm:pt>
    <dgm:pt modelId="{23E70024-4701-4691-8C9E-6A41163E314C}" type="pres">
      <dgm:prSet presAssocID="{8C9DFEAC-23F7-4BFF-A3ED-BD664C25C10B}" presName="imagNode" presStyleLbl="fgImgPlace1" presStyleIdx="3" presStyleCnt="4"/>
      <dgm:spPr/>
    </dgm:pt>
  </dgm:ptLst>
  <dgm:cxnLst>
    <dgm:cxn modelId="{EC06D60F-1CD1-4907-9A5F-99AE55F51D41}" srcId="{4A85333A-E24B-4AD8-BB47-EE48480393DD}" destId="{FE650FC8-EFC7-4C9F-A3D6-6308FE16EE1A}" srcOrd="2" destOrd="0" parTransId="{5D59C9A9-EEE8-4185-8137-319E85C2D415}" sibTransId="{0CB10EB9-BD9A-48B8-A043-16D99918F9F6}"/>
    <dgm:cxn modelId="{51562910-1359-4D1F-89C5-A6CE90A31D16}" srcId="{684B5564-CBBF-438C-B959-69D29D718945}" destId="{3132D082-30D9-4D24-A21E-6650BF828538}" srcOrd="3" destOrd="0" parTransId="{4C413293-C10A-4418-9A4C-5E96401A5189}" sibTransId="{FE32AE6E-B5EC-44D3-868C-5FF0FBAAEA90}"/>
    <dgm:cxn modelId="{9087D911-3A79-4F57-BECA-C11A80E8CE3D}" type="presOf" srcId="{271A3600-97C3-4545-96F6-5B943521EE56}" destId="{5E4046CB-D839-4FAD-967F-D809CBCDCD77}" srcOrd="0" destOrd="2" presId="urn:microsoft.com/office/officeart/2005/8/layout/pList2"/>
    <dgm:cxn modelId="{275CDF16-AC90-4C77-B7F7-4A644A79801D}" srcId="{8C9DFEAC-23F7-4BFF-A3ED-BD664C25C10B}" destId="{716E8565-6EB8-433F-917E-EA69B713CD96}" srcOrd="2" destOrd="0" parTransId="{68A505C1-B649-4803-93D3-E983C974A3C9}" sibTransId="{C6962F0B-673B-4B6B-92C0-844DFF6BD8F8}"/>
    <dgm:cxn modelId="{BEEE6B21-3643-4B82-BCB4-51AAC7F0848A}" srcId="{4A85333A-E24B-4AD8-BB47-EE48480393DD}" destId="{BEF8C20D-8B67-4C59-89E0-678A377CC414}" srcOrd="1" destOrd="0" parTransId="{F7B70424-234D-402B-AC82-A74C2CDA8753}" sibTransId="{D5ADB8DB-375A-462A-A949-E04DDB0BBFCF}"/>
    <dgm:cxn modelId="{D3D99B2C-E742-47A9-9144-B4FF389A281E}" srcId="{684B5564-CBBF-438C-B959-69D29D718945}" destId="{271A3600-97C3-4545-96F6-5B943521EE56}" srcOrd="1" destOrd="0" parTransId="{D9A425D2-24DA-44D3-92FF-08EADD04C9E7}" sibTransId="{8772BF0E-CE90-4EA8-A18A-4A2C74A728C3}"/>
    <dgm:cxn modelId="{0F945A2D-EEC5-4619-B098-6D60169DFDB4}" srcId="{2AB6EB70-E617-4CDF-ADF6-68572278DB54}" destId="{D1D12513-1B9E-46BF-9A73-EDBC2D319581}" srcOrd="0" destOrd="0" parTransId="{F1C61A39-18C9-4D7B-BEFC-3E4F9AA60802}" sibTransId="{AF39C403-5078-4B95-9220-A328E7F166E7}"/>
    <dgm:cxn modelId="{FA2FD32F-D09E-4941-8B60-AA273C15F1D7}" srcId="{8C9DFEAC-23F7-4BFF-A3ED-BD664C25C10B}" destId="{3E9339B1-F940-43C8-AB8F-FB455202D6DC}" srcOrd="0" destOrd="0" parTransId="{A374C489-F4A6-46CE-A79A-B8D5CB1CA1CC}" sibTransId="{DF620923-65D4-441F-85B0-33D023514591}"/>
    <dgm:cxn modelId="{69DE2438-99D3-416D-A5B0-351F30B6B800}" type="presOf" srcId="{F7590D12-AB08-4CE0-A00D-BC46182DC973}" destId="{43E7E18F-8726-4C7E-8938-860395010585}" srcOrd="0" destOrd="0" presId="urn:microsoft.com/office/officeart/2005/8/layout/pList2"/>
    <dgm:cxn modelId="{B91F4439-3065-4B18-B58B-51BC7612C690}" type="presOf" srcId="{684B5564-CBBF-438C-B959-69D29D718945}" destId="{5E4046CB-D839-4FAD-967F-D809CBCDCD77}" srcOrd="0" destOrd="0" presId="urn:microsoft.com/office/officeart/2005/8/layout/pList2"/>
    <dgm:cxn modelId="{99B13340-00E7-4A89-87AC-D0F392CD4858}" srcId="{684B5564-CBBF-438C-B959-69D29D718945}" destId="{B7869901-CFE9-4323-8B7B-CFA21298E891}" srcOrd="0" destOrd="0" parTransId="{67FA037F-ED37-4524-A463-2610C5B001D0}" sibTransId="{54CADE4D-4A7E-4079-8DE3-82AFD956714F}"/>
    <dgm:cxn modelId="{3A0BFA5D-31E6-4544-B70A-C86496E8BCE9}" type="presOf" srcId="{B7869901-CFE9-4323-8B7B-CFA21298E891}" destId="{5E4046CB-D839-4FAD-967F-D809CBCDCD77}" srcOrd="0" destOrd="1" presId="urn:microsoft.com/office/officeart/2005/8/layout/pList2"/>
    <dgm:cxn modelId="{40293060-CA3C-44B1-BE5B-D3C9236B330A}" type="presOf" srcId="{BEF8C20D-8B67-4C59-89E0-678A377CC414}" destId="{CBC6DE12-FCB0-499C-8958-39696F57C7F0}" srcOrd="0" destOrd="2" presId="urn:microsoft.com/office/officeart/2005/8/layout/pList2"/>
    <dgm:cxn modelId="{4F618260-ECE3-403C-BAE7-9041D7BA4E8A}" srcId="{F8D1E4E4-FDFC-447A-8D9A-3F3FB8343AF4}" destId="{4A85333A-E24B-4AD8-BB47-EE48480393DD}" srcOrd="0" destOrd="0" parTransId="{96EC979D-89F1-4B74-82E9-DB4FC7447290}" sibTransId="{F7590D12-AB08-4CE0-A00D-BC46182DC973}"/>
    <dgm:cxn modelId="{45FC8947-4CD0-4172-A5FF-AF91A13DC967}" srcId="{2AB6EB70-E617-4CDF-ADF6-68572278DB54}" destId="{479BA6D3-22F2-473A-BFD4-0FDCA99CC6D5}" srcOrd="1" destOrd="0" parTransId="{8EFF35E3-CF67-4F35-BD0F-97CDCBDEBDC6}" sibTransId="{C289F288-7622-48D0-9497-51D952E13871}"/>
    <dgm:cxn modelId="{819BB548-AAE0-45B1-8BDC-07B1E2A0E3D8}" type="presOf" srcId="{8C9DFEAC-23F7-4BFF-A3ED-BD664C25C10B}" destId="{D1A16664-0347-4911-B3F7-33525470C1ED}" srcOrd="0" destOrd="0" presId="urn:microsoft.com/office/officeart/2005/8/layout/pList2"/>
    <dgm:cxn modelId="{8F35F849-E80E-4BD1-BA58-D50416864C38}" type="presOf" srcId="{D1D12513-1B9E-46BF-9A73-EDBC2D319581}" destId="{42D7FBC7-B235-4BDB-B495-4FD5AC5E358D}" srcOrd="0" destOrd="1" presId="urn:microsoft.com/office/officeart/2005/8/layout/pList2"/>
    <dgm:cxn modelId="{77F2854D-EA14-471A-B00C-96869DA82D29}" type="presOf" srcId="{FE650FC8-EFC7-4C9F-A3D6-6308FE16EE1A}" destId="{CBC6DE12-FCB0-499C-8958-39696F57C7F0}" srcOrd="0" destOrd="3" presId="urn:microsoft.com/office/officeart/2005/8/layout/pList2"/>
    <dgm:cxn modelId="{B4A86D6F-7E60-490F-BF88-6BC4F224C1D2}" srcId="{684B5564-CBBF-438C-B959-69D29D718945}" destId="{00B4E8FD-C083-439B-B953-64BFCD3A3C87}" srcOrd="2" destOrd="0" parTransId="{8ACC9F04-6670-44B7-B262-68D1570C1604}" sibTransId="{CC97748B-DEF6-49F4-B564-FBA9C33F2EA4}"/>
    <dgm:cxn modelId="{CB9F9E53-900A-4C65-988B-E27CE66AE4C6}" type="presOf" srcId="{F8D1E4E4-FDFC-447A-8D9A-3F3FB8343AF4}" destId="{24FF0D61-DD58-4C89-8FDA-500BDEE9AC1A}" srcOrd="0" destOrd="0" presId="urn:microsoft.com/office/officeart/2005/8/layout/pList2"/>
    <dgm:cxn modelId="{D0E8B455-2C93-41E1-AF33-16C28032FD14}" type="presOf" srcId="{4A85333A-E24B-4AD8-BB47-EE48480393DD}" destId="{CBC6DE12-FCB0-499C-8958-39696F57C7F0}" srcOrd="0" destOrd="0" presId="urn:microsoft.com/office/officeart/2005/8/layout/pList2"/>
    <dgm:cxn modelId="{595BE97B-3DD3-4D20-AD19-4DFDA6086863}" type="presOf" srcId="{3E9339B1-F940-43C8-AB8F-FB455202D6DC}" destId="{D1A16664-0347-4911-B3F7-33525470C1ED}" srcOrd="0" destOrd="1" presId="urn:microsoft.com/office/officeart/2005/8/layout/pList2"/>
    <dgm:cxn modelId="{388B6E82-D2B3-4EDF-AB97-96FF175C2921}" srcId="{F8D1E4E4-FDFC-447A-8D9A-3F3FB8343AF4}" destId="{2AB6EB70-E617-4CDF-ADF6-68572278DB54}" srcOrd="2" destOrd="0" parTransId="{8D30244B-A976-455C-BA83-88307E7DB9C2}" sibTransId="{F6CECA4A-19F9-485A-9EB0-49C5A148228E}"/>
    <dgm:cxn modelId="{08329087-B0BF-4C24-AD70-C7FEF7A5E913}" type="presOf" srcId="{00B4E8FD-C083-439B-B953-64BFCD3A3C87}" destId="{5E4046CB-D839-4FAD-967F-D809CBCDCD77}" srcOrd="0" destOrd="3" presId="urn:microsoft.com/office/officeart/2005/8/layout/pList2"/>
    <dgm:cxn modelId="{408EA18E-819F-4476-8DAE-C7CD1DBA7C60}" srcId="{8C9DFEAC-23F7-4BFF-A3ED-BD664C25C10B}" destId="{947111FD-436F-4D44-922F-437340719102}" srcOrd="3" destOrd="0" parTransId="{56F4DD24-11E4-49EC-9914-E18491E7A430}" sibTransId="{8F48E0FA-09CC-4B3B-8843-B70D530B7A16}"/>
    <dgm:cxn modelId="{50C4CE98-BBF0-47CE-B2C1-D0BC8FFAC058}" srcId="{F8D1E4E4-FDFC-447A-8D9A-3F3FB8343AF4}" destId="{684B5564-CBBF-438C-B959-69D29D718945}" srcOrd="1" destOrd="0" parTransId="{B26E24F1-6A42-4D69-93C2-6BE55599242B}" sibTransId="{31EEBA4A-B485-45FF-A971-6144827712B5}"/>
    <dgm:cxn modelId="{3B6B3DAA-A2AC-426F-8C54-EC8C2FC27C2E}" type="presOf" srcId="{F6CECA4A-19F9-485A-9EB0-49C5A148228E}" destId="{DFDB34D3-881B-42C8-8AFF-4CF38DFE6D63}" srcOrd="0" destOrd="0" presId="urn:microsoft.com/office/officeart/2005/8/layout/pList2"/>
    <dgm:cxn modelId="{6150CBAC-7819-4857-8C35-BBF79CCC2A07}" srcId="{F8D1E4E4-FDFC-447A-8D9A-3F3FB8343AF4}" destId="{8C9DFEAC-23F7-4BFF-A3ED-BD664C25C10B}" srcOrd="3" destOrd="0" parTransId="{B6DFCD27-C350-4417-8477-83A7271CC54B}" sibTransId="{2393854F-C621-4130-9C65-483C30149682}"/>
    <dgm:cxn modelId="{EF624DAE-F502-4CCF-B7B2-481860BABCCF}" srcId="{8C9DFEAC-23F7-4BFF-A3ED-BD664C25C10B}" destId="{2829E60B-DEDA-48C4-B854-E77A436E1118}" srcOrd="1" destOrd="0" parTransId="{6E8AE4FD-3677-45CB-AE38-41C9C94D1164}" sibTransId="{7088807F-5F50-46BD-BD84-DB45C1AE544B}"/>
    <dgm:cxn modelId="{D8A736AF-7C72-42FF-B4EA-7651F790D6D0}" type="presOf" srcId="{2AB6EB70-E617-4CDF-ADF6-68572278DB54}" destId="{42D7FBC7-B235-4BDB-B495-4FD5AC5E358D}" srcOrd="0" destOrd="0" presId="urn:microsoft.com/office/officeart/2005/8/layout/pList2"/>
    <dgm:cxn modelId="{9B5E2EB4-803B-4498-A959-73541242413C}" type="presOf" srcId="{479BA6D3-22F2-473A-BFD4-0FDCA99CC6D5}" destId="{42D7FBC7-B235-4BDB-B495-4FD5AC5E358D}" srcOrd="0" destOrd="2" presId="urn:microsoft.com/office/officeart/2005/8/layout/pList2"/>
    <dgm:cxn modelId="{8DD811BA-4552-4724-B526-42513121A69A}" srcId="{4A85333A-E24B-4AD8-BB47-EE48480393DD}" destId="{EA4D9144-9BB0-46FD-9BF1-3644109F79D8}" srcOrd="0" destOrd="0" parTransId="{AA6C517C-C22C-479D-BE7C-52F503CD3CC5}" sibTransId="{FE800597-2A11-402D-A2C9-45E3A4996D1B}"/>
    <dgm:cxn modelId="{E949B6D3-E828-44ED-BB7B-2FA0F10C0082}" type="presOf" srcId="{716E8565-6EB8-433F-917E-EA69B713CD96}" destId="{D1A16664-0347-4911-B3F7-33525470C1ED}" srcOrd="0" destOrd="3" presId="urn:microsoft.com/office/officeart/2005/8/layout/pList2"/>
    <dgm:cxn modelId="{274C40E2-B1A1-49C3-BFA5-7181209112D8}" type="presOf" srcId="{2829E60B-DEDA-48C4-B854-E77A436E1118}" destId="{D1A16664-0347-4911-B3F7-33525470C1ED}" srcOrd="0" destOrd="2" presId="urn:microsoft.com/office/officeart/2005/8/layout/pList2"/>
    <dgm:cxn modelId="{A03AA0E4-2045-4557-B8E3-63044042B387}" type="presOf" srcId="{EA4D9144-9BB0-46FD-9BF1-3644109F79D8}" destId="{CBC6DE12-FCB0-499C-8958-39696F57C7F0}" srcOrd="0" destOrd="1" presId="urn:microsoft.com/office/officeart/2005/8/layout/pList2"/>
    <dgm:cxn modelId="{8B25DEE7-171F-4E89-87F4-E42FECBF0C41}" type="presOf" srcId="{31EEBA4A-B485-45FF-A971-6144827712B5}" destId="{EE24C5FD-01ED-47B3-903D-4FC3AE5F3518}" srcOrd="0" destOrd="0" presId="urn:microsoft.com/office/officeart/2005/8/layout/pList2"/>
    <dgm:cxn modelId="{01070BE9-BC65-41BD-B010-C79EBDF6E9B3}" type="presOf" srcId="{947111FD-436F-4D44-922F-437340719102}" destId="{D1A16664-0347-4911-B3F7-33525470C1ED}" srcOrd="0" destOrd="4" presId="urn:microsoft.com/office/officeart/2005/8/layout/pList2"/>
    <dgm:cxn modelId="{F4C3F3E9-FDFD-4B34-80DB-E99C0486592A}" type="presOf" srcId="{3132D082-30D9-4D24-A21E-6650BF828538}" destId="{5E4046CB-D839-4FAD-967F-D809CBCDCD77}" srcOrd="0" destOrd="4" presId="urn:microsoft.com/office/officeart/2005/8/layout/pList2"/>
    <dgm:cxn modelId="{760D65FA-64CC-462B-A34A-740551D33383}" type="presParOf" srcId="{24FF0D61-DD58-4C89-8FDA-500BDEE9AC1A}" destId="{356E4C3F-4DD5-412F-A4E9-AAEBD6E4DD70}" srcOrd="0" destOrd="0" presId="urn:microsoft.com/office/officeart/2005/8/layout/pList2"/>
    <dgm:cxn modelId="{7D5877AF-FBD8-48E6-9775-2C907A7D1F64}" type="presParOf" srcId="{24FF0D61-DD58-4C89-8FDA-500BDEE9AC1A}" destId="{71E1ED5E-8739-42C5-8B9A-377606E55221}" srcOrd="1" destOrd="0" presId="urn:microsoft.com/office/officeart/2005/8/layout/pList2"/>
    <dgm:cxn modelId="{D5B94DC7-AAF7-48CD-A04F-6AD22D7353CF}" type="presParOf" srcId="{71E1ED5E-8739-42C5-8B9A-377606E55221}" destId="{65ED6CAA-D7A1-4640-8F3E-52E02E199AA4}" srcOrd="0" destOrd="0" presId="urn:microsoft.com/office/officeart/2005/8/layout/pList2"/>
    <dgm:cxn modelId="{599FA6DD-6E10-494C-9897-BBA44B4DDA52}" type="presParOf" srcId="{65ED6CAA-D7A1-4640-8F3E-52E02E199AA4}" destId="{CBC6DE12-FCB0-499C-8958-39696F57C7F0}" srcOrd="0" destOrd="0" presId="urn:microsoft.com/office/officeart/2005/8/layout/pList2"/>
    <dgm:cxn modelId="{500115EC-CDAF-4CCF-9514-52F1ECC4459B}" type="presParOf" srcId="{65ED6CAA-D7A1-4640-8F3E-52E02E199AA4}" destId="{6C91800E-EBD8-4119-9458-895F058E35E9}" srcOrd="1" destOrd="0" presId="urn:microsoft.com/office/officeart/2005/8/layout/pList2"/>
    <dgm:cxn modelId="{36BBE0B4-0E80-4A6F-91E0-F6FFF869D21B}" type="presParOf" srcId="{65ED6CAA-D7A1-4640-8F3E-52E02E199AA4}" destId="{C1EE97AE-B029-4AE1-BC5C-E02F20DD8F05}" srcOrd="2" destOrd="0" presId="urn:microsoft.com/office/officeart/2005/8/layout/pList2"/>
    <dgm:cxn modelId="{BD2FF791-F5AF-479B-BE61-3D6F2E48E33E}" type="presParOf" srcId="{71E1ED5E-8739-42C5-8B9A-377606E55221}" destId="{43E7E18F-8726-4C7E-8938-860395010585}" srcOrd="1" destOrd="0" presId="urn:microsoft.com/office/officeart/2005/8/layout/pList2"/>
    <dgm:cxn modelId="{3375612C-FAB6-4971-A2C5-274E89E53DBF}" type="presParOf" srcId="{71E1ED5E-8739-42C5-8B9A-377606E55221}" destId="{1DE08787-665A-4466-8C69-964BAAF99D66}" srcOrd="2" destOrd="0" presId="urn:microsoft.com/office/officeart/2005/8/layout/pList2"/>
    <dgm:cxn modelId="{F894FF42-9606-42B5-9367-B0A28D107E73}" type="presParOf" srcId="{1DE08787-665A-4466-8C69-964BAAF99D66}" destId="{5E4046CB-D839-4FAD-967F-D809CBCDCD77}" srcOrd="0" destOrd="0" presId="urn:microsoft.com/office/officeart/2005/8/layout/pList2"/>
    <dgm:cxn modelId="{65E7EA0D-FBFE-456D-963E-E285B4B6960A}" type="presParOf" srcId="{1DE08787-665A-4466-8C69-964BAAF99D66}" destId="{0C6DFB28-86BA-4919-B69C-F31110EC7852}" srcOrd="1" destOrd="0" presId="urn:microsoft.com/office/officeart/2005/8/layout/pList2"/>
    <dgm:cxn modelId="{3B6BBDC4-4B62-4B40-95C2-3E94E87158BB}" type="presParOf" srcId="{1DE08787-665A-4466-8C69-964BAAF99D66}" destId="{ABB8B96F-F6BE-4DB8-BD57-D3A99980F24B}" srcOrd="2" destOrd="0" presId="urn:microsoft.com/office/officeart/2005/8/layout/pList2"/>
    <dgm:cxn modelId="{6061DE57-48A9-4546-870F-284B432BA6AA}" type="presParOf" srcId="{71E1ED5E-8739-42C5-8B9A-377606E55221}" destId="{EE24C5FD-01ED-47B3-903D-4FC3AE5F3518}" srcOrd="3" destOrd="0" presId="urn:microsoft.com/office/officeart/2005/8/layout/pList2"/>
    <dgm:cxn modelId="{1F1956E4-333D-4F9F-8C21-51C2CCE79A6E}" type="presParOf" srcId="{71E1ED5E-8739-42C5-8B9A-377606E55221}" destId="{34B49406-AAEC-4D8E-9F4E-A90341EFC9E5}" srcOrd="4" destOrd="0" presId="urn:microsoft.com/office/officeart/2005/8/layout/pList2"/>
    <dgm:cxn modelId="{B2A7F8D3-AD07-4E6F-BEF6-148B9CADD9D4}" type="presParOf" srcId="{34B49406-AAEC-4D8E-9F4E-A90341EFC9E5}" destId="{42D7FBC7-B235-4BDB-B495-4FD5AC5E358D}" srcOrd="0" destOrd="0" presId="urn:microsoft.com/office/officeart/2005/8/layout/pList2"/>
    <dgm:cxn modelId="{CBBF9697-46F7-4C22-B557-05D3B54F06E3}" type="presParOf" srcId="{34B49406-AAEC-4D8E-9F4E-A90341EFC9E5}" destId="{DED1FD20-FDB9-450D-A464-47AA7485150A}" srcOrd="1" destOrd="0" presId="urn:microsoft.com/office/officeart/2005/8/layout/pList2"/>
    <dgm:cxn modelId="{82220B70-6090-490F-B585-8E6B099A8AE8}" type="presParOf" srcId="{34B49406-AAEC-4D8E-9F4E-A90341EFC9E5}" destId="{DCC4C6AE-F6FF-43B0-9E8E-7AC6E1E44912}" srcOrd="2" destOrd="0" presId="urn:microsoft.com/office/officeart/2005/8/layout/pList2"/>
    <dgm:cxn modelId="{082C2EC3-7F4F-40C5-9274-266E15A4548C}" type="presParOf" srcId="{71E1ED5E-8739-42C5-8B9A-377606E55221}" destId="{DFDB34D3-881B-42C8-8AFF-4CF38DFE6D63}" srcOrd="5" destOrd="0" presId="urn:microsoft.com/office/officeart/2005/8/layout/pList2"/>
    <dgm:cxn modelId="{CC445B3E-654C-4898-AB28-A2F36121BEEC}" type="presParOf" srcId="{71E1ED5E-8739-42C5-8B9A-377606E55221}" destId="{729B941B-487E-47A2-9B7C-E83F98346F8C}" srcOrd="6" destOrd="0" presId="urn:microsoft.com/office/officeart/2005/8/layout/pList2"/>
    <dgm:cxn modelId="{82FA3500-C306-4BA2-98BF-D1688461F61B}" type="presParOf" srcId="{729B941B-487E-47A2-9B7C-E83F98346F8C}" destId="{D1A16664-0347-4911-B3F7-33525470C1ED}" srcOrd="0" destOrd="0" presId="urn:microsoft.com/office/officeart/2005/8/layout/pList2"/>
    <dgm:cxn modelId="{8C1C8371-F9F4-4228-91AC-A1BBF4DCA7D4}" type="presParOf" srcId="{729B941B-487E-47A2-9B7C-E83F98346F8C}" destId="{9DFFD233-5B9C-43D8-A907-BDD0FE244110}" srcOrd="1" destOrd="0" presId="urn:microsoft.com/office/officeart/2005/8/layout/pList2"/>
    <dgm:cxn modelId="{B17592C5-D73B-4285-ADD2-14D3D082FF4F}" type="presParOf" srcId="{729B941B-487E-47A2-9B7C-E83F98346F8C}" destId="{23E70024-4701-4691-8C9E-6A41163E314C}" srcOrd="2" destOrd="0" presId="urn:microsoft.com/office/officeart/2005/8/layout/p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E0274D0-56B8-42C1-A02C-005E9FA2676A}" type="doc">
      <dgm:prSet loTypeId="urn:microsoft.com/office/officeart/2008/layout/AlternatingHexagons" loCatId="list" qsTypeId="urn:microsoft.com/office/officeart/2005/8/quickstyle/simple1" qsCatId="simple" csTypeId="urn:microsoft.com/office/officeart/2005/8/colors/accent0_2" csCatId="mainScheme" phldr="1"/>
      <dgm:spPr/>
      <dgm:t>
        <a:bodyPr/>
        <a:lstStyle/>
        <a:p>
          <a:endParaRPr lang="en-GB"/>
        </a:p>
      </dgm:t>
    </dgm:pt>
    <dgm:pt modelId="{169AE775-669F-46CB-A588-66FAC8E297D9}">
      <dgm:prSet phldrT="[Text]" custT="1"/>
      <dgm:spPr/>
      <dgm:t>
        <a:bodyPr/>
        <a:lstStyle/>
        <a:p>
          <a:r>
            <a:rPr lang="en-GB" sz="1400" dirty="0"/>
            <a:t>Improved access to trusted health apps</a:t>
          </a:r>
        </a:p>
      </dgm:t>
    </dgm:pt>
    <dgm:pt modelId="{9D17F279-ADED-4B44-B4AA-1585E7448ABF}" type="parTrans" cxnId="{B0A1E124-68B8-4E64-BCB8-736AB60C08CA}">
      <dgm:prSet/>
      <dgm:spPr/>
      <dgm:t>
        <a:bodyPr/>
        <a:lstStyle/>
        <a:p>
          <a:endParaRPr lang="en-GB"/>
        </a:p>
      </dgm:t>
    </dgm:pt>
    <dgm:pt modelId="{682C36D0-ED5F-4A46-A35B-A477A641B85A}" type="sibTrans" cxnId="{B0A1E124-68B8-4E64-BCB8-736AB60C08CA}">
      <dgm:prSet custT="1"/>
      <dgm:spPr/>
      <dgm:t>
        <a:bodyPr/>
        <a:lstStyle/>
        <a:p>
          <a:endParaRPr lang="en-GB" sz="1400"/>
        </a:p>
      </dgm:t>
    </dgm:pt>
    <dgm:pt modelId="{9B4B4D0E-C41B-4B84-8BDD-D5AF25D96AB9}">
      <dgm:prSet phldrT="[Text]" custT="1"/>
      <dgm:spPr/>
      <dgm:t>
        <a:bodyPr/>
        <a:lstStyle/>
        <a:p>
          <a:r>
            <a:rPr lang="en-GB" sz="1400" dirty="0"/>
            <a:t>Addressing health inequalities</a:t>
          </a:r>
        </a:p>
      </dgm:t>
    </dgm:pt>
    <dgm:pt modelId="{E7ED101C-A810-4860-AADA-961192A6A650}" type="parTrans" cxnId="{F16C0961-1490-4D3C-BB3C-8CEF450DB09E}">
      <dgm:prSet/>
      <dgm:spPr/>
      <dgm:t>
        <a:bodyPr/>
        <a:lstStyle/>
        <a:p>
          <a:endParaRPr lang="en-GB"/>
        </a:p>
      </dgm:t>
    </dgm:pt>
    <dgm:pt modelId="{1B9A88AC-0D90-4CEA-A05D-9EA0C08BBDFD}" type="sibTrans" cxnId="{F16C0961-1490-4D3C-BB3C-8CEF450DB09E}">
      <dgm:prSet/>
      <dgm:spPr/>
      <dgm:t>
        <a:bodyPr/>
        <a:lstStyle/>
        <a:p>
          <a:r>
            <a:rPr lang="en-GB" dirty="0"/>
            <a:t>IMPACT</a:t>
          </a:r>
        </a:p>
      </dgm:t>
    </dgm:pt>
    <dgm:pt modelId="{DECCE0B3-6DB8-41F2-9346-85EE745B5598}">
      <dgm:prSet phldrT="[Text]" custT="1"/>
      <dgm:spPr/>
      <dgm:t>
        <a:bodyPr/>
        <a:lstStyle/>
        <a:p>
          <a:pPr algn="ctr"/>
          <a:r>
            <a:rPr lang="en-GB" sz="1400" dirty="0">
              <a:solidFill>
                <a:schemeClr val="bg2">
                  <a:lumMod val="25000"/>
                </a:schemeClr>
              </a:solidFill>
            </a:rPr>
            <a:t>Supporting Public health campaigns</a:t>
          </a:r>
        </a:p>
      </dgm:t>
    </dgm:pt>
    <dgm:pt modelId="{F5E761E6-1333-4C00-B1AA-E07C1328BF18}" type="parTrans" cxnId="{EA6AD199-9A9B-469A-881F-CB078D833489}">
      <dgm:prSet/>
      <dgm:spPr/>
      <dgm:t>
        <a:bodyPr/>
        <a:lstStyle/>
        <a:p>
          <a:endParaRPr lang="en-GB"/>
        </a:p>
      </dgm:t>
    </dgm:pt>
    <dgm:pt modelId="{D8AEB3F1-DD29-489D-96F1-E80885A8D16D}" type="sibTrans" cxnId="{EA6AD199-9A9B-469A-881F-CB078D833489}">
      <dgm:prSet/>
      <dgm:spPr/>
      <dgm:t>
        <a:bodyPr/>
        <a:lstStyle/>
        <a:p>
          <a:endParaRPr lang="en-GB"/>
        </a:p>
      </dgm:t>
    </dgm:pt>
    <dgm:pt modelId="{9A6C9E90-4B00-4096-8D30-7027C8186E5B}">
      <dgm:prSet phldrT="[Text]" custT="1"/>
      <dgm:spPr/>
      <dgm:t>
        <a:bodyPr/>
        <a:lstStyle/>
        <a:p>
          <a:r>
            <a:rPr lang="en-GB" sz="1400" dirty="0"/>
            <a:t>Promoting self-care and preventive health</a:t>
          </a:r>
        </a:p>
      </dgm:t>
    </dgm:pt>
    <dgm:pt modelId="{0DD05E1B-B20A-4657-8909-0E52FAFF0643}" type="parTrans" cxnId="{C15691DA-7445-4780-B95F-CE7F6D80B6D7}">
      <dgm:prSet/>
      <dgm:spPr/>
      <dgm:t>
        <a:bodyPr/>
        <a:lstStyle/>
        <a:p>
          <a:endParaRPr lang="en-GB"/>
        </a:p>
      </dgm:t>
    </dgm:pt>
    <dgm:pt modelId="{8AE46AE8-73CE-4CF7-A550-735A8D4679A5}" type="sibTrans" cxnId="{C15691DA-7445-4780-B95F-CE7F6D80B6D7}">
      <dgm:prSet custT="1"/>
      <dgm:spPr/>
      <dgm:t>
        <a:bodyPr/>
        <a:lstStyle/>
        <a:p>
          <a:r>
            <a:rPr lang="en-GB" sz="1400" b="0" dirty="0"/>
            <a:t>Digital health literacy</a:t>
          </a:r>
        </a:p>
      </dgm:t>
    </dgm:pt>
    <dgm:pt modelId="{A6A1000A-73D1-4D89-A831-10933D5ABB01}">
      <dgm:prSet custT="1"/>
      <dgm:spPr/>
      <dgm:t>
        <a:bodyPr/>
        <a:lstStyle/>
        <a:p>
          <a:r>
            <a:rPr lang="en-GB" sz="1400" dirty="0"/>
            <a:t>Education and training for healthcare workforce</a:t>
          </a:r>
        </a:p>
      </dgm:t>
    </dgm:pt>
    <dgm:pt modelId="{2F1D2CEE-50EE-4112-8C23-8474DECD42D4}" type="parTrans" cxnId="{505993BD-0F16-4DB0-96A3-9A5AE611BDAF}">
      <dgm:prSet/>
      <dgm:spPr/>
      <dgm:t>
        <a:bodyPr/>
        <a:lstStyle/>
        <a:p>
          <a:endParaRPr lang="en-GB"/>
        </a:p>
      </dgm:t>
    </dgm:pt>
    <dgm:pt modelId="{8273ADC3-DCBB-4D19-B27B-632A408BC245}" type="sibTrans" cxnId="{505993BD-0F16-4DB0-96A3-9A5AE611BDAF}">
      <dgm:prSet custT="1"/>
      <dgm:spPr/>
      <dgm:t>
        <a:bodyPr/>
        <a:lstStyle/>
        <a:p>
          <a:r>
            <a:rPr lang="en-GB" sz="1400" dirty="0"/>
            <a:t>Innovation and collaboration</a:t>
          </a:r>
        </a:p>
      </dgm:t>
    </dgm:pt>
    <dgm:pt modelId="{E564B27E-0ED9-4D20-AD94-FC208FB3F2E0}">
      <dgm:prSet custT="1"/>
      <dgm:spPr/>
      <dgm:t>
        <a:bodyPr/>
        <a:lstStyle/>
        <a:p>
          <a:r>
            <a:rPr lang="en-GB" sz="1400" dirty="0"/>
            <a:t>Reducing administrative burdens</a:t>
          </a:r>
        </a:p>
      </dgm:t>
    </dgm:pt>
    <dgm:pt modelId="{1AD91336-1354-4BB7-B1DA-4B23EF185BED}" type="parTrans" cxnId="{40D57D91-4B6B-46BB-8816-CE14DA721CDC}">
      <dgm:prSet/>
      <dgm:spPr/>
      <dgm:t>
        <a:bodyPr/>
        <a:lstStyle/>
        <a:p>
          <a:endParaRPr lang="en-GB"/>
        </a:p>
      </dgm:t>
    </dgm:pt>
    <dgm:pt modelId="{FD82C7A7-64F4-4431-BD35-54D882F9509D}" type="sibTrans" cxnId="{40D57D91-4B6B-46BB-8816-CE14DA721CDC}">
      <dgm:prSet custT="1"/>
      <dgm:spPr/>
      <dgm:t>
        <a:bodyPr/>
        <a:lstStyle/>
        <a:p>
          <a:r>
            <a:rPr lang="en-GB" sz="1400" dirty="0"/>
            <a:t>Telehealth and digital consultation support</a:t>
          </a:r>
        </a:p>
      </dgm:t>
    </dgm:pt>
    <dgm:pt modelId="{2E50E4F9-CF38-4395-94E8-E7BCC5D0DCDB}" type="pres">
      <dgm:prSet presAssocID="{FE0274D0-56B8-42C1-A02C-005E9FA2676A}" presName="Name0" presStyleCnt="0">
        <dgm:presLayoutVars>
          <dgm:chMax/>
          <dgm:chPref/>
          <dgm:dir/>
          <dgm:animLvl val="lvl"/>
        </dgm:presLayoutVars>
      </dgm:prSet>
      <dgm:spPr/>
    </dgm:pt>
    <dgm:pt modelId="{640FB9D1-CA26-4D9D-9798-3295D68FC0E8}" type="pres">
      <dgm:prSet presAssocID="{169AE775-669F-46CB-A588-66FAC8E297D9}" presName="composite" presStyleCnt="0"/>
      <dgm:spPr/>
    </dgm:pt>
    <dgm:pt modelId="{7E001E5C-FFC0-45FF-B32B-4149CE52C7D9}" type="pres">
      <dgm:prSet presAssocID="{169AE775-669F-46CB-A588-66FAC8E297D9}" presName="Parent1" presStyleLbl="node1" presStyleIdx="0" presStyleCnt="10">
        <dgm:presLayoutVars>
          <dgm:chMax val="1"/>
          <dgm:chPref val="1"/>
          <dgm:bulletEnabled val="1"/>
        </dgm:presLayoutVars>
      </dgm:prSet>
      <dgm:spPr/>
    </dgm:pt>
    <dgm:pt modelId="{DD4D8B28-F22B-42FB-A79C-546408DF5A12}" type="pres">
      <dgm:prSet presAssocID="{169AE775-669F-46CB-A588-66FAC8E297D9}" presName="Childtext1" presStyleLbl="revTx" presStyleIdx="0" presStyleCnt="5">
        <dgm:presLayoutVars>
          <dgm:chMax val="0"/>
          <dgm:chPref val="0"/>
          <dgm:bulletEnabled val="1"/>
        </dgm:presLayoutVars>
      </dgm:prSet>
      <dgm:spPr/>
    </dgm:pt>
    <dgm:pt modelId="{1A86147F-6338-4041-B002-C5479696C735}" type="pres">
      <dgm:prSet presAssocID="{169AE775-669F-46CB-A588-66FAC8E297D9}" presName="BalanceSpacing" presStyleCnt="0"/>
      <dgm:spPr/>
    </dgm:pt>
    <dgm:pt modelId="{F7944634-6743-4763-AFD4-9EBE0B221AF6}" type="pres">
      <dgm:prSet presAssocID="{169AE775-669F-46CB-A588-66FAC8E297D9}" presName="BalanceSpacing1" presStyleCnt="0"/>
      <dgm:spPr/>
    </dgm:pt>
    <dgm:pt modelId="{123CF3FE-A386-453C-AF64-28DF3C5DA0C2}" type="pres">
      <dgm:prSet presAssocID="{682C36D0-ED5F-4A46-A35B-A477A641B85A}" presName="Accent1Text" presStyleLbl="node1" presStyleIdx="1" presStyleCnt="10"/>
      <dgm:spPr/>
    </dgm:pt>
    <dgm:pt modelId="{FBF17D57-0FC7-48CD-A000-6CE66616C822}" type="pres">
      <dgm:prSet presAssocID="{682C36D0-ED5F-4A46-A35B-A477A641B85A}" presName="spaceBetweenRectangles" presStyleCnt="0"/>
      <dgm:spPr/>
    </dgm:pt>
    <dgm:pt modelId="{F74E52B0-7369-468E-9BED-07D3F100ED9D}" type="pres">
      <dgm:prSet presAssocID="{9B4B4D0E-C41B-4B84-8BDD-D5AF25D96AB9}" presName="composite" presStyleCnt="0"/>
      <dgm:spPr/>
    </dgm:pt>
    <dgm:pt modelId="{9D7D2979-EA74-4404-A113-EEFA6AD7689C}" type="pres">
      <dgm:prSet presAssocID="{9B4B4D0E-C41B-4B84-8BDD-D5AF25D96AB9}" presName="Parent1" presStyleLbl="node1" presStyleIdx="2" presStyleCnt="10">
        <dgm:presLayoutVars>
          <dgm:chMax val="1"/>
          <dgm:chPref val="1"/>
          <dgm:bulletEnabled val="1"/>
        </dgm:presLayoutVars>
      </dgm:prSet>
      <dgm:spPr/>
    </dgm:pt>
    <dgm:pt modelId="{3F62B64E-9F0A-41E4-A1E9-8EBCB0CB23A4}" type="pres">
      <dgm:prSet presAssocID="{9B4B4D0E-C41B-4B84-8BDD-D5AF25D96AB9}" presName="Childtext1" presStyleLbl="revTx" presStyleIdx="1" presStyleCnt="5" custScaleX="69557" custLinFactY="-46590" custLinFactNeighborX="50749" custLinFactNeighborY="-100000">
        <dgm:presLayoutVars>
          <dgm:chMax val="0"/>
          <dgm:chPref val="0"/>
          <dgm:bulletEnabled val="1"/>
        </dgm:presLayoutVars>
      </dgm:prSet>
      <dgm:spPr/>
    </dgm:pt>
    <dgm:pt modelId="{4DBAC2A7-0E8C-4A6D-A434-ADD714CE27B9}" type="pres">
      <dgm:prSet presAssocID="{9B4B4D0E-C41B-4B84-8BDD-D5AF25D96AB9}" presName="BalanceSpacing" presStyleCnt="0"/>
      <dgm:spPr/>
    </dgm:pt>
    <dgm:pt modelId="{FD4CAD5F-AC9E-4DDF-8B3E-7146C335ABDD}" type="pres">
      <dgm:prSet presAssocID="{9B4B4D0E-C41B-4B84-8BDD-D5AF25D96AB9}" presName="BalanceSpacing1" presStyleCnt="0"/>
      <dgm:spPr/>
    </dgm:pt>
    <dgm:pt modelId="{D3E7F2DF-A679-4266-A643-06A29390562B}" type="pres">
      <dgm:prSet presAssocID="{1B9A88AC-0D90-4CEA-A05D-9EA0C08BBDFD}" presName="Accent1Text" presStyleLbl="node1" presStyleIdx="3" presStyleCnt="10"/>
      <dgm:spPr/>
    </dgm:pt>
    <dgm:pt modelId="{01581E9D-D9BF-43CA-BD45-0CBD945F5289}" type="pres">
      <dgm:prSet presAssocID="{1B9A88AC-0D90-4CEA-A05D-9EA0C08BBDFD}" presName="spaceBetweenRectangles" presStyleCnt="0"/>
      <dgm:spPr/>
    </dgm:pt>
    <dgm:pt modelId="{9E13AC65-E89C-456E-BD45-FC10C66408DC}" type="pres">
      <dgm:prSet presAssocID="{9A6C9E90-4B00-4096-8D30-7027C8186E5B}" presName="composite" presStyleCnt="0"/>
      <dgm:spPr/>
    </dgm:pt>
    <dgm:pt modelId="{CE01AC89-91B4-4FF1-AECC-09DF1BA376A1}" type="pres">
      <dgm:prSet presAssocID="{9A6C9E90-4B00-4096-8D30-7027C8186E5B}" presName="Parent1" presStyleLbl="node1" presStyleIdx="4" presStyleCnt="10">
        <dgm:presLayoutVars>
          <dgm:chMax val="1"/>
          <dgm:chPref val="1"/>
          <dgm:bulletEnabled val="1"/>
        </dgm:presLayoutVars>
      </dgm:prSet>
      <dgm:spPr/>
    </dgm:pt>
    <dgm:pt modelId="{3460B808-035B-4988-BDA0-CFFF9E2D1A54}" type="pres">
      <dgm:prSet presAssocID="{9A6C9E90-4B00-4096-8D30-7027C8186E5B}" presName="Childtext1" presStyleLbl="revTx" presStyleIdx="2" presStyleCnt="5" custLinFactX="-59768" custLinFactNeighborX="-100000" custLinFactNeighborY="2108">
        <dgm:presLayoutVars>
          <dgm:chMax val="0"/>
          <dgm:chPref val="0"/>
          <dgm:bulletEnabled val="1"/>
        </dgm:presLayoutVars>
      </dgm:prSet>
      <dgm:spPr/>
    </dgm:pt>
    <dgm:pt modelId="{BD195501-5913-49D8-865E-5DFB63BD7A60}" type="pres">
      <dgm:prSet presAssocID="{9A6C9E90-4B00-4096-8D30-7027C8186E5B}" presName="BalanceSpacing" presStyleCnt="0"/>
      <dgm:spPr/>
    </dgm:pt>
    <dgm:pt modelId="{27346809-9891-4983-8214-D4100E79FCBA}" type="pres">
      <dgm:prSet presAssocID="{9A6C9E90-4B00-4096-8D30-7027C8186E5B}" presName="BalanceSpacing1" presStyleCnt="0"/>
      <dgm:spPr/>
    </dgm:pt>
    <dgm:pt modelId="{5387A712-9F1A-4399-98F6-772A82467F5A}" type="pres">
      <dgm:prSet presAssocID="{8AE46AE8-73CE-4CF7-A550-735A8D4679A5}" presName="Accent1Text" presStyleLbl="node1" presStyleIdx="5" presStyleCnt="10" custAng="0"/>
      <dgm:spPr/>
    </dgm:pt>
    <dgm:pt modelId="{11AAFE5C-A97F-49ED-86D8-A73120E07E5D}" type="pres">
      <dgm:prSet presAssocID="{8AE46AE8-73CE-4CF7-A550-735A8D4679A5}" presName="spaceBetweenRectangles" presStyleCnt="0"/>
      <dgm:spPr/>
    </dgm:pt>
    <dgm:pt modelId="{76489657-5B9C-4641-8B6F-5A092ABCC860}" type="pres">
      <dgm:prSet presAssocID="{A6A1000A-73D1-4D89-A831-10933D5ABB01}" presName="composite" presStyleCnt="0"/>
      <dgm:spPr/>
    </dgm:pt>
    <dgm:pt modelId="{AE04EF6C-CEA1-4813-8172-F0878A267635}" type="pres">
      <dgm:prSet presAssocID="{A6A1000A-73D1-4D89-A831-10933D5ABB01}" presName="Parent1" presStyleLbl="node1" presStyleIdx="6" presStyleCnt="10">
        <dgm:presLayoutVars>
          <dgm:chMax val="1"/>
          <dgm:chPref val="1"/>
          <dgm:bulletEnabled val="1"/>
        </dgm:presLayoutVars>
      </dgm:prSet>
      <dgm:spPr/>
    </dgm:pt>
    <dgm:pt modelId="{15E2DD55-F05C-4E6B-99C6-8BBAA5E4CC27}" type="pres">
      <dgm:prSet presAssocID="{A6A1000A-73D1-4D89-A831-10933D5ABB01}" presName="Childtext1" presStyleLbl="revTx" presStyleIdx="3" presStyleCnt="5">
        <dgm:presLayoutVars>
          <dgm:chMax val="0"/>
          <dgm:chPref val="0"/>
          <dgm:bulletEnabled val="1"/>
        </dgm:presLayoutVars>
      </dgm:prSet>
      <dgm:spPr/>
    </dgm:pt>
    <dgm:pt modelId="{B9AD870C-A5E3-40E4-94AD-F840298DF7DA}" type="pres">
      <dgm:prSet presAssocID="{A6A1000A-73D1-4D89-A831-10933D5ABB01}" presName="BalanceSpacing" presStyleCnt="0"/>
      <dgm:spPr/>
    </dgm:pt>
    <dgm:pt modelId="{C5B62543-3ADC-47BF-A505-F21ABCB18552}" type="pres">
      <dgm:prSet presAssocID="{A6A1000A-73D1-4D89-A831-10933D5ABB01}" presName="BalanceSpacing1" presStyleCnt="0"/>
      <dgm:spPr/>
    </dgm:pt>
    <dgm:pt modelId="{765FC07B-3A0E-4BC2-B677-3D8CFAE64F9F}" type="pres">
      <dgm:prSet presAssocID="{8273ADC3-DCBB-4D19-B27B-632A408BC245}" presName="Accent1Text" presStyleLbl="node1" presStyleIdx="7" presStyleCnt="10"/>
      <dgm:spPr/>
    </dgm:pt>
    <dgm:pt modelId="{784A4AB7-C197-4418-92CA-190E44A5B842}" type="pres">
      <dgm:prSet presAssocID="{8273ADC3-DCBB-4D19-B27B-632A408BC245}" presName="spaceBetweenRectangles" presStyleCnt="0"/>
      <dgm:spPr/>
    </dgm:pt>
    <dgm:pt modelId="{3A300317-24A4-4F92-9D8E-8EE77842DE44}" type="pres">
      <dgm:prSet presAssocID="{E564B27E-0ED9-4D20-AD94-FC208FB3F2E0}" presName="composite" presStyleCnt="0"/>
      <dgm:spPr/>
    </dgm:pt>
    <dgm:pt modelId="{24A77E66-7E84-4E1D-B7EB-F0CC25B979C7}" type="pres">
      <dgm:prSet presAssocID="{E564B27E-0ED9-4D20-AD94-FC208FB3F2E0}" presName="Parent1" presStyleLbl="node1" presStyleIdx="8" presStyleCnt="10" custLinFactX="8964" custLinFactY="-140960" custLinFactNeighborX="100000" custLinFactNeighborY="-200000">
        <dgm:presLayoutVars>
          <dgm:chMax val="1"/>
          <dgm:chPref val="1"/>
          <dgm:bulletEnabled val="1"/>
        </dgm:presLayoutVars>
      </dgm:prSet>
      <dgm:spPr/>
    </dgm:pt>
    <dgm:pt modelId="{32A0FFA7-9AA3-4595-905B-B4FE4ED4D29D}" type="pres">
      <dgm:prSet presAssocID="{E564B27E-0ED9-4D20-AD94-FC208FB3F2E0}" presName="Childtext1" presStyleLbl="revTx" presStyleIdx="4" presStyleCnt="5">
        <dgm:presLayoutVars>
          <dgm:chMax val="0"/>
          <dgm:chPref val="0"/>
          <dgm:bulletEnabled val="1"/>
        </dgm:presLayoutVars>
      </dgm:prSet>
      <dgm:spPr/>
    </dgm:pt>
    <dgm:pt modelId="{1A2114FF-1D70-494C-A5A2-60A2BBE2F3CC}" type="pres">
      <dgm:prSet presAssocID="{E564B27E-0ED9-4D20-AD94-FC208FB3F2E0}" presName="BalanceSpacing" presStyleCnt="0"/>
      <dgm:spPr/>
    </dgm:pt>
    <dgm:pt modelId="{95BCCF1E-D3AC-4CC1-A584-9C25D1506518}" type="pres">
      <dgm:prSet presAssocID="{E564B27E-0ED9-4D20-AD94-FC208FB3F2E0}" presName="BalanceSpacing1" presStyleCnt="0"/>
      <dgm:spPr/>
    </dgm:pt>
    <dgm:pt modelId="{6D4D08AB-21CD-4194-A64F-73F255759D9B}" type="pres">
      <dgm:prSet presAssocID="{FD82C7A7-64F4-4431-BD35-54D882F9509D}" presName="Accent1Text" presStyleLbl="node1" presStyleIdx="9" presStyleCnt="10" custLinFactX="100000" custLinFactY="-69760" custLinFactNeighborX="115558" custLinFactNeighborY="-100000"/>
      <dgm:spPr/>
    </dgm:pt>
  </dgm:ptLst>
  <dgm:cxnLst>
    <dgm:cxn modelId="{ED0B2502-91B5-483B-AF4F-924033A4C748}" type="presOf" srcId="{1B9A88AC-0D90-4CEA-A05D-9EA0C08BBDFD}" destId="{D3E7F2DF-A679-4266-A643-06A29390562B}" srcOrd="0" destOrd="0" presId="urn:microsoft.com/office/officeart/2008/layout/AlternatingHexagons"/>
    <dgm:cxn modelId="{221C2D21-5B3A-444C-BCC2-08A270CF75AF}" type="presOf" srcId="{9B4B4D0E-C41B-4B84-8BDD-D5AF25D96AB9}" destId="{9D7D2979-EA74-4404-A113-EEFA6AD7689C}" srcOrd="0" destOrd="0" presId="urn:microsoft.com/office/officeart/2008/layout/AlternatingHexagons"/>
    <dgm:cxn modelId="{B0A1E124-68B8-4E64-BCB8-736AB60C08CA}" srcId="{FE0274D0-56B8-42C1-A02C-005E9FA2676A}" destId="{169AE775-669F-46CB-A588-66FAC8E297D9}" srcOrd="0" destOrd="0" parTransId="{9D17F279-ADED-4B44-B4AA-1585E7448ABF}" sibTransId="{682C36D0-ED5F-4A46-A35B-A477A641B85A}"/>
    <dgm:cxn modelId="{59F7DE3C-8EED-467E-8D3A-0A80A9D439EA}" type="presOf" srcId="{169AE775-669F-46CB-A588-66FAC8E297D9}" destId="{7E001E5C-FFC0-45FF-B32B-4149CE52C7D9}" srcOrd="0" destOrd="0" presId="urn:microsoft.com/office/officeart/2008/layout/AlternatingHexagons"/>
    <dgm:cxn modelId="{A1299E5E-1C9F-41BE-8DC2-7A98DAE30C67}" type="presOf" srcId="{682C36D0-ED5F-4A46-A35B-A477A641B85A}" destId="{123CF3FE-A386-453C-AF64-28DF3C5DA0C2}" srcOrd="0" destOrd="0" presId="urn:microsoft.com/office/officeart/2008/layout/AlternatingHexagons"/>
    <dgm:cxn modelId="{F16C0961-1490-4D3C-BB3C-8CEF450DB09E}" srcId="{FE0274D0-56B8-42C1-A02C-005E9FA2676A}" destId="{9B4B4D0E-C41B-4B84-8BDD-D5AF25D96AB9}" srcOrd="1" destOrd="0" parTransId="{E7ED101C-A810-4860-AADA-961192A6A650}" sibTransId="{1B9A88AC-0D90-4CEA-A05D-9EA0C08BBDFD}"/>
    <dgm:cxn modelId="{75D66C55-F308-4328-8A1C-6203C4CA5519}" type="presOf" srcId="{FD82C7A7-64F4-4431-BD35-54D882F9509D}" destId="{6D4D08AB-21CD-4194-A64F-73F255759D9B}" srcOrd="0" destOrd="0" presId="urn:microsoft.com/office/officeart/2008/layout/AlternatingHexagons"/>
    <dgm:cxn modelId="{1D8A2257-96DA-4ECC-8995-F57CB0490CC9}" type="presOf" srcId="{DECCE0B3-6DB8-41F2-9346-85EE745B5598}" destId="{3F62B64E-9F0A-41E4-A1E9-8EBCB0CB23A4}" srcOrd="0" destOrd="0" presId="urn:microsoft.com/office/officeart/2008/layout/AlternatingHexagons"/>
    <dgm:cxn modelId="{43626D82-8853-4520-81B5-3F2072A0B6E1}" type="presOf" srcId="{9A6C9E90-4B00-4096-8D30-7027C8186E5B}" destId="{CE01AC89-91B4-4FF1-AECC-09DF1BA376A1}" srcOrd="0" destOrd="0" presId="urn:microsoft.com/office/officeart/2008/layout/AlternatingHexagons"/>
    <dgm:cxn modelId="{40D57D91-4B6B-46BB-8816-CE14DA721CDC}" srcId="{FE0274D0-56B8-42C1-A02C-005E9FA2676A}" destId="{E564B27E-0ED9-4D20-AD94-FC208FB3F2E0}" srcOrd="4" destOrd="0" parTransId="{1AD91336-1354-4BB7-B1DA-4B23EF185BED}" sibTransId="{FD82C7A7-64F4-4431-BD35-54D882F9509D}"/>
    <dgm:cxn modelId="{280AC192-85AE-431A-AB0F-B0382DFB1279}" type="presOf" srcId="{E564B27E-0ED9-4D20-AD94-FC208FB3F2E0}" destId="{24A77E66-7E84-4E1D-B7EB-F0CC25B979C7}" srcOrd="0" destOrd="0" presId="urn:microsoft.com/office/officeart/2008/layout/AlternatingHexagons"/>
    <dgm:cxn modelId="{EA6AD199-9A9B-469A-881F-CB078D833489}" srcId="{9B4B4D0E-C41B-4B84-8BDD-D5AF25D96AB9}" destId="{DECCE0B3-6DB8-41F2-9346-85EE745B5598}" srcOrd="0" destOrd="0" parTransId="{F5E761E6-1333-4C00-B1AA-E07C1328BF18}" sibTransId="{D8AEB3F1-DD29-489D-96F1-E80885A8D16D}"/>
    <dgm:cxn modelId="{B769A3AC-6485-4B7A-8DD6-3F02088B4F29}" type="presOf" srcId="{FE0274D0-56B8-42C1-A02C-005E9FA2676A}" destId="{2E50E4F9-CF38-4395-94E8-E7BCC5D0DCDB}" srcOrd="0" destOrd="0" presId="urn:microsoft.com/office/officeart/2008/layout/AlternatingHexagons"/>
    <dgm:cxn modelId="{7A9F84B2-70A9-4FF7-8C96-8DD574AFBAD4}" type="presOf" srcId="{8AE46AE8-73CE-4CF7-A550-735A8D4679A5}" destId="{5387A712-9F1A-4399-98F6-772A82467F5A}" srcOrd="0" destOrd="0" presId="urn:microsoft.com/office/officeart/2008/layout/AlternatingHexagons"/>
    <dgm:cxn modelId="{505993BD-0F16-4DB0-96A3-9A5AE611BDAF}" srcId="{FE0274D0-56B8-42C1-A02C-005E9FA2676A}" destId="{A6A1000A-73D1-4D89-A831-10933D5ABB01}" srcOrd="3" destOrd="0" parTransId="{2F1D2CEE-50EE-4112-8C23-8474DECD42D4}" sibTransId="{8273ADC3-DCBB-4D19-B27B-632A408BC245}"/>
    <dgm:cxn modelId="{C15691DA-7445-4780-B95F-CE7F6D80B6D7}" srcId="{FE0274D0-56B8-42C1-A02C-005E9FA2676A}" destId="{9A6C9E90-4B00-4096-8D30-7027C8186E5B}" srcOrd="2" destOrd="0" parTransId="{0DD05E1B-B20A-4657-8909-0E52FAFF0643}" sibTransId="{8AE46AE8-73CE-4CF7-A550-735A8D4679A5}"/>
    <dgm:cxn modelId="{33C389EA-64CF-47EA-A5E6-5717FB663056}" type="presOf" srcId="{8273ADC3-DCBB-4D19-B27B-632A408BC245}" destId="{765FC07B-3A0E-4BC2-B677-3D8CFAE64F9F}" srcOrd="0" destOrd="0" presId="urn:microsoft.com/office/officeart/2008/layout/AlternatingHexagons"/>
    <dgm:cxn modelId="{A830EAF7-C6EF-4992-A074-3EEFACE8719C}" type="presOf" srcId="{A6A1000A-73D1-4D89-A831-10933D5ABB01}" destId="{AE04EF6C-CEA1-4813-8172-F0878A267635}" srcOrd="0" destOrd="0" presId="urn:microsoft.com/office/officeart/2008/layout/AlternatingHexagons"/>
    <dgm:cxn modelId="{34BEB30F-0A12-4DC1-81F0-1F601C730B70}" type="presParOf" srcId="{2E50E4F9-CF38-4395-94E8-E7BCC5D0DCDB}" destId="{640FB9D1-CA26-4D9D-9798-3295D68FC0E8}" srcOrd="0" destOrd="0" presId="urn:microsoft.com/office/officeart/2008/layout/AlternatingHexagons"/>
    <dgm:cxn modelId="{11BA4C4E-C837-432D-97CC-76D0CBB69CED}" type="presParOf" srcId="{640FB9D1-CA26-4D9D-9798-3295D68FC0E8}" destId="{7E001E5C-FFC0-45FF-B32B-4149CE52C7D9}" srcOrd="0" destOrd="0" presId="urn:microsoft.com/office/officeart/2008/layout/AlternatingHexagons"/>
    <dgm:cxn modelId="{4BB931F5-B813-4EA8-99FC-F50A623D4EF2}" type="presParOf" srcId="{640FB9D1-CA26-4D9D-9798-3295D68FC0E8}" destId="{DD4D8B28-F22B-42FB-A79C-546408DF5A12}" srcOrd="1" destOrd="0" presId="urn:microsoft.com/office/officeart/2008/layout/AlternatingHexagons"/>
    <dgm:cxn modelId="{EA8AF10B-7DAC-4C96-A1BA-CA232E646D5E}" type="presParOf" srcId="{640FB9D1-CA26-4D9D-9798-3295D68FC0E8}" destId="{1A86147F-6338-4041-B002-C5479696C735}" srcOrd="2" destOrd="0" presId="urn:microsoft.com/office/officeart/2008/layout/AlternatingHexagons"/>
    <dgm:cxn modelId="{DA672ED0-E279-4D99-8135-EAA08E42AE73}" type="presParOf" srcId="{640FB9D1-CA26-4D9D-9798-3295D68FC0E8}" destId="{F7944634-6743-4763-AFD4-9EBE0B221AF6}" srcOrd="3" destOrd="0" presId="urn:microsoft.com/office/officeart/2008/layout/AlternatingHexagons"/>
    <dgm:cxn modelId="{9AF4CCB2-5EF7-44F1-AD16-39483D89354F}" type="presParOf" srcId="{640FB9D1-CA26-4D9D-9798-3295D68FC0E8}" destId="{123CF3FE-A386-453C-AF64-28DF3C5DA0C2}" srcOrd="4" destOrd="0" presId="urn:microsoft.com/office/officeart/2008/layout/AlternatingHexagons"/>
    <dgm:cxn modelId="{0744D48F-3DF7-499B-8B1D-704FDD512992}" type="presParOf" srcId="{2E50E4F9-CF38-4395-94E8-E7BCC5D0DCDB}" destId="{FBF17D57-0FC7-48CD-A000-6CE66616C822}" srcOrd="1" destOrd="0" presId="urn:microsoft.com/office/officeart/2008/layout/AlternatingHexagons"/>
    <dgm:cxn modelId="{6D335DEE-FE96-4007-8DD5-474BAEEC94DE}" type="presParOf" srcId="{2E50E4F9-CF38-4395-94E8-E7BCC5D0DCDB}" destId="{F74E52B0-7369-468E-9BED-07D3F100ED9D}" srcOrd="2" destOrd="0" presId="urn:microsoft.com/office/officeart/2008/layout/AlternatingHexagons"/>
    <dgm:cxn modelId="{FBC8DE67-62A7-4C1A-9F8C-B620DDE26E2C}" type="presParOf" srcId="{F74E52B0-7369-468E-9BED-07D3F100ED9D}" destId="{9D7D2979-EA74-4404-A113-EEFA6AD7689C}" srcOrd="0" destOrd="0" presId="urn:microsoft.com/office/officeart/2008/layout/AlternatingHexagons"/>
    <dgm:cxn modelId="{68684D6C-57ED-451A-8B1F-24F774F5B523}" type="presParOf" srcId="{F74E52B0-7369-468E-9BED-07D3F100ED9D}" destId="{3F62B64E-9F0A-41E4-A1E9-8EBCB0CB23A4}" srcOrd="1" destOrd="0" presId="urn:microsoft.com/office/officeart/2008/layout/AlternatingHexagons"/>
    <dgm:cxn modelId="{00EB70A0-402A-43BA-A8D8-D789897EDE83}" type="presParOf" srcId="{F74E52B0-7369-468E-9BED-07D3F100ED9D}" destId="{4DBAC2A7-0E8C-4A6D-A434-ADD714CE27B9}" srcOrd="2" destOrd="0" presId="urn:microsoft.com/office/officeart/2008/layout/AlternatingHexagons"/>
    <dgm:cxn modelId="{BAC1FB73-277A-4232-B3B9-A51EEEEBBB9E}" type="presParOf" srcId="{F74E52B0-7369-468E-9BED-07D3F100ED9D}" destId="{FD4CAD5F-AC9E-4DDF-8B3E-7146C335ABDD}" srcOrd="3" destOrd="0" presId="urn:microsoft.com/office/officeart/2008/layout/AlternatingHexagons"/>
    <dgm:cxn modelId="{29D18E65-A03C-48F8-947C-54D51814C762}" type="presParOf" srcId="{F74E52B0-7369-468E-9BED-07D3F100ED9D}" destId="{D3E7F2DF-A679-4266-A643-06A29390562B}" srcOrd="4" destOrd="0" presId="urn:microsoft.com/office/officeart/2008/layout/AlternatingHexagons"/>
    <dgm:cxn modelId="{350A1BF6-E282-4D16-AC6C-410E55FCCC9D}" type="presParOf" srcId="{2E50E4F9-CF38-4395-94E8-E7BCC5D0DCDB}" destId="{01581E9D-D9BF-43CA-BD45-0CBD945F5289}" srcOrd="3" destOrd="0" presId="urn:microsoft.com/office/officeart/2008/layout/AlternatingHexagons"/>
    <dgm:cxn modelId="{6AC10845-B008-446F-86B0-6D22C1E508CA}" type="presParOf" srcId="{2E50E4F9-CF38-4395-94E8-E7BCC5D0DCDB}" destId="{9E13AC65-E89C-456E-BD45-FC10C66408DC}" srcOrd="4" destOrd="0" presId="urn:microsoft.com/office/officeart/2008/layout/AlternatingHexagons"/>
    <dgm:cxn modelId="{8631053F-960A-4597-8A86-9BA21556F958}" type="presParOf" srcId="{9E13AC65-E89C-456E-BD45-FC10C66408DC}" destId="{CE01AC89-91B4-4FF1-AECC-09DF1BA376A1}" srcOrd="0" destOrd="0" presId="urn:microsoft.com/office/officeart/2008/layout/AlternatingHexagons"/>
    <dgm:cxn modelId="{1AAD902D-72FD-467C-AFE6-C6BA944A6B69}" type="presParOf" srcId="{9E13AC65-E89C-456E-BD45-FC10C66408DC}" destId="{3460B808-035B-4988-BDA0-CFFF9E2D1A54}" srcOrd="1" destOrd="0" presId="urn:microsoft.com/office/officeart/2008/layout/AlternatingHexagons"/>
    <dgm:cxn modelId="{8BC03832-3DBF-479D-B624-579285B9B3A5}" type="presParOf" srcId="{9E13AC65-E89C-456E-BD45-FC10C66408DC}" destId="{BD195501-5913-49D8-865E-5DFB63BD7A60}" srcOrd="2" destOrd="0" presId="urn:microsoft.com/office/officeart/2008/layout/AlternatingHexagons"/>
    <dgm:cxn modelId="{5CDD1E58-4504-40B5-B35E-429ED801F668}" type="presParOf" srcId="{9E13AC65-E89C-456E-BD45-FC10C66408DC}" destId="{27346809-9891-4983-8214-D4100E79FCBA}" srcOrd="3" destOrd="0" presId="urn:microsoft.com/office/officeart/2008/layout/AlternatingHexagons"/>
    <dgm:cxn modelId="{B3D12B93-7B7A-4612-91A5-A63218A3BC5F}" type="presParOf" srcId="{9E13AC65-E89C-456E-BD45-FC10C66408DC}" destId="{5387A712-9F1A-4399-98F6-772A82467F5A}" srcOrd="4" destOrd="0" presId="urn:microsoft.com/office/officeart/2008/layout/AlternatingHexagons"/>
    <dgm:cxn modelId="{C397C996-558E-44AE-B098-4D35341E208B}" type="presParOf" srcId="{2E50E4F9-CF38-4395-94E8-E7BCC5D0DCDB}" destId="{11AAFE5C-A97F-49ED-86D8-A73120E07E5D}" srcOrd="5" destOrd="0" presId="urn:microsoft.com/office/officeart/2008/layout/AlternatingHexagons"/>
    <dgm:cxn modelId="{76F33E5E-616A-4B28-839A-186BB8F1CD4F}" type="presParOf" srcId="{2E50E4F9-CF38-4395-94E8-E7BCC5D0DCDB}" destId="{76489657-5B9C-4641-8B6F-5A092ABCC860}" srcOrd="6" destOrd="0" presId="urn:microsoft.com/office/officeart/2008/layout/AlternatingHexagons"/>
    <dgm:cxn modelId="{14DD97B5-79F7-4BBD-8116-CFFFCA35552B}" type="presParOf" srcId="{76489657-5B9C-4641-8B6F-5A092ABCC860}" destId="{AE04EF6C-CEA1-4813-8172-F0878A267635}" srcOrd="0" destOrd="0" presId="urn:microsoft.com/office/officeart/2008/layout/AlternatingHexagons"/>
    <dgm:cxn modelId="{DC01B214-6CA7-4985-8FE9-346D104D59DA}" type="presParOf" srcId="{76489657-5B9C-4641-8B6F-5A092ABCC860}" destId="{15E2DD55-F05C-4E6B-99C6-8BBAA5E4CC27}" srcOrd="1" destOrd="0" presId="urn:microsoft.com/office/officeart/2008/layout/AlternatingHexagons"/>
    <dgm:cxn modelId="{496F525E-7EC4-40F0-9B9F-A7EB888980CD}" type="presParOf" srcId="{76489657-5B9C-4641-8B6F-5A092ABCC860}" destId="{B9AD870C-A5E3-40E4-94AD-F840298DF7DA}" srcOrd="2" destOrd="0" presId="urn:microsoft.com/office/officeart/2008/layout/AlternatingHexagons"/>
    <dgm:cxn modelId="{3F8A486A-6AEE-42E1-B1F0-A5F3E9B241E5}" type="presParOf" srcId="{76489657-5B9C-4641-8B6F-5A092ABCC860}" destId="{C5B62543-3ADC-47BF-A505-F21ABCB18552}" srcOrd="3" destOrd="0" presId="urn:microsoft.com/office/officeart/2008/layout/AlternatingHexagons"/>
    <dgm:cxn modelId="{0C1147F6-C1A1-4396-B39C-29633AFE63AA}" type="presParOf" srcId="{76489657-5B9C-4641-8B6F-5A092ABCC860}" destId="{765FC07B-3A0E-4BC2-B677-3D8CFAE64F9F}" srcOrd="4" destOrd="0" presId="urn:microsoft.com/office/officeart/2008/layout/AlternatingHexagons"/>
    <dgm:cxn modelId="{7E1BE1B3-916A-48D0-9F83-EFE26012D376}" type="presParOf" srcId="{2E50E4F9-CF38-4395-94E8-E7BCC5D0DCDB}" destId="{784A4AB7-C197-4418-92CA-190E44A5B842}" srcOrd="7" destOrd="0" presId="urn:microsoft.com/office/officeart/2008/layout/AlternatingHexagons"/>
    <dgm:cxn modelId="{E188B662-621F-4231-ACCF-02EF5799C6CD}" type="presParOf" srcId="{2E50E4F9-CF38-4395-94E8-E7BCC5D0DCDB}" destId="{3A300317-24A4-4F92-9D8E-8EE77842DE44}" srcOrd="8" destOrd="0" presId="urn:microsoft.com/office/officeart/2008/layout/AlternatingHexagons"/>
    <dgm:cxn modelId="{DAD67823-5AED-4EED-862B-760F95D38BF5}" type="presParOf" srcId="{3A300317-24A4-4F92-9D8E-8EE77842DE44}" destId="{24A77E66-7E84-4E1D-B7EB-F0CC25B979C7}" srcOrd="0" destOrd="0" presId="urn:microsoft.com/office/officeart/2008/layout/AlternatingHexagons"/>
    <dgm:cxn modelId="{9F8E379C-D4BE-4D08-8106-89F18029AAF2}" type="presParOf" srcId="{3A300317-24A4-4F92-9D8E-8EE77842DE44}" destId="{32A0FFA7-9AA3-4595-905B-B4FE4ED4D29D}" srcOrd="1" destOrd="0" presId="urn:microsoft.com/office/officeart/2008/layout/AlternatingHexagons"/>
    <dgm:cxn modelId="{09B44E45-DAD9-4835-AD6B-620D43649501}" type="presParOf" srcId="{3A300317-24A4-4F92-9D8E-8EE77842DE44}" destId="{1A2114FF-1D70-494C-A5A2-60A2BBE2F3CC}" srcOrd="2" destOrd="0" presId="urn:microsoft.com/office/officeart/2008/layout/AlternatingHexagons"/>
    <dgm:cxn modelId="{28B44879-91A3-4337-BF6A-12F0537806F1}" type="presParOf" srcId="{3A300317-24A4-4F92-9D8E-8EE77842DE44}" destId="{95BCCF1E-D3AC-4CC1-A584-9C25D1506518}" srcOrd="3" destOrd="0" presId="urn:microsoft.com/office/officeart/2008/layout/AlternatingHexagons"/>
    <dgm:cxn modelId="{46AD0E01-54E3-42AC-9C60-423DDD8898B1}" type="presParOf" srcId="{3A300317-24A4-4F92-9D8E-8EE77842DE44}" destId="{6D4D08AB-21CD-4194-A64F-73F255759D9B}" srcOrd="4" destOrd="0" presId="urn:microsoft.com/office/officeart/2008/layout/AlternatingHexagon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85FAD1D-5CAB-4C93-8A77-6C818CF48B25}" type="doc">
      <dgm:prSet loTypeId="urn:microsoft.com/office/officeart/2008/layout/VerticalCurvedList" loCatId="list" qsTypeId="urn:microsoft.com/office/officeart/2005/8/quickstyle/simple1" qsCatId="simple" csTypeId="urn:microsoft.com/office/officeart/2005/8/colors/accent0_2" csCatId="mainScheme" phldr="1"/>
      <dgm:spPr/>
      <dgm:t>
        <a:bodyPr/>
        <a:lstStyle/>
        <a:p>
          <a:endParaRPr lang="en-GB"/>
        </a:p>
      </dgm:t>
    </dgm:pt>
    <dgm:pt modelId="{22D555C8-9661-4046-B8A4-F960F0C353F6}">
      <dgm:prSet phldrT="[Text]" custT="1"/>
      <dgm:spPr/>
      <dgm:t>
        <a:bodyPr/>
        <a:lstStyle/>
        <a:p>
          <a:r>
            <a:rPr lang="en-GB" sz="2800" dirty="0">
              <a:solidFill>
                <a:schemeClr val="tx1"/>
              </a:solidFill>
            </a:rPr>
            <a:t>Telehealth services</a:t>
          </a:r>
        </a:p>
      </dgm:t>
    </dgm:pt>
    <dgm:pt modelId="{0DB908D4-E538-4310-9230-CF8724EFB6F3}" type="parTrans" cxnId="{4254B9AC-3D5D-4F24-9823-D6B13D7F3154}">
      <dgm:prSet/>
      <dgm:spPr/>
      <dgm:t>
        <a:bodyPr/>
        <a:lstStyle/>
        <a:p>
          <a:endParaRPr lang="en-GB" sz="1400">
            <a:solidFill>
              <a:schemeClr val="tx1"/>
            </a:solidFill>
          </a:endParaRPr>
        </a:p>
      </dgm:t>
    </dgm:pt>
    <dgm:pt modelId="{885E7CD7-0B5F-4891-96BE-833C89A24C7F}" type="sibTrans" cxnId="{4254B9AC-3D5D-4F24-9823-D6B13D7F3154}">
      <dgm:prSet/>
      <dgm:spPr/>
      <dgm:t>
        <a:bodyPr/>
        <a:lstStyle/>
        <a:p>
          <a:endParaRPr lang="en-GB" sz="1400">
            <a:solidFill>
              <a:schemeClr val="tx1"/>
            </a:solidFill>
          </a:endParaRPr>
        </a:p>
      </dgm:t>
    </dgm:pt>
    <dgm:pt modelId="{084F5737-F665-46FF-87FD-B559F357B479}">
      <dgm:prSet phldrT="[Text]" custT="1"/>
      <dgm:spPr/>
      <dgm:t>
        <a:bodyPr/>
        <a:lstStyle/>
        <a:p>
          <a:r>
            <a:rPr lang="en-GB" sz="2800" dirty="0">
              <a:solidFill>
                <a:schemeClr val="tx1"/>
              </a:solidFill>
            </a:rPr>
            <a:t>AI-powered symptoms checker</a:t>
          </a:r>
        </a:p>
      </dgm:t>
    </dgm:pt>
    <dgm:pt modelId="{D7C8B26F-994E-4D7D-9850-66F680C074FD}" type="parTrans" cxnId="{445E4156-0A65-41D7-9EC9-124BD2CE207D}">
      <dgm:prSet/>
      <dgm:spPr/>
      <dgm:t>
        <a:bodyPr/>
        <a:lstStyle/>
        <a:p>
          <a:endParaRPr lang="en-GB" sz="1400">
            <a:solidFill>
              <a:schemeClr val="tx1"/>
            </a:solidFill>
          </a:endParaRPr>
        </a:p>
      </dgm:t>
    </dgm:pt>
    <dgm:pt modelId="{D5186377-9517-41B1-A208-53139D15F260}" type="sibTrans" cxnId="{445E4156-0A65-41D7-9EC9-124BD2CE207D}">
      <dgm:prSet/>
      <dgm:spPr/>
      <dgm:t>
        <a:bodyPr/>
        <a:lstStyle/>
        <a:p>
          <a:endParaRPr lang="en-GB" sz="1400">
            <a:solidFill>
              <a:schemeClr val="tx1"/>
            </a:solidFill>
          </a:endParaRPr>
        </a:p>
      </dgm:t>
    </dgm:pt>
    <dgm:pt modelId="{C500C25B-E71D-4281-ACF3-BCE6661D77DA}">
      <dgm:prSet phldrT="[Text]" custT="1"/>
      <dgm:spPr/>
      <dgm:t>
        <a:bodyPr/>
        <a:lstStyle/>
        <a:p>
          <a:r>
            <a:rPr lang="en-GB" sz="2800" dirty="0">
              <a:solidFill>
                <a:schemeClr val="tx1"/>
              </a:solidFill>
            </a:rPr>
            <a:t>Health monitoring</a:t>
          </a:r>
        </a:p>
      </dgm:t>
    </dgm:pt>
    <dgm:pt modelId="{1177A33E-B725-469B-8B37-78AA2B4CB8CA}" type="parTrans" cxnId="{E3DC5547-76E1-4E0F-B7B6-2AC0B1E95D82}">
      <dgm:prSet/>
      <dgm:spPr/>
      <dgm:t>
        <a:bodyPr/>
        <a:lstStyle/>
        <a:p>
          <a:endParaRPr lang="en-GB" sz="1400">
            <a:solidFill>
              <a:schemeClr val="tx1"/>
            </a:solidFill>
          </a:endParaRPr>
        </a:p>
      </dgm:t>
    </dgm:pt>
    <dgm:pt modelId="{FBC20A3A-FABC-45DE-9A7C-4AED8E6F4305}" type="sibTrans" cxnId="{E3DC5547-76E1-4E0F-B7B6-2AC0B1E95D82}">
      <dgm:prSet/>
      <dgm:spPr/>
      <dgm:t>
        <a:bodyPr/>
        <a:lstStyle/>
        <a:p>
          <a:endParaRPr lang="en-GB" sz="1400">
            <a:solidFill>
              <a:schemeClr val="tx1"/>
            </a:solidFill>
          </a:endParaRPr>
        </a:p>
      </dgm:t>
    </dgm:pt>
    <dgm:pt modelId="{019C4A9D-E903-4C17-8FAC-C403B3779095}">
      <dgm:prSet custT="1"/>
      <dgm:spPr/>
      <dgm:t>
        <a:bodyPr/>
        <a:lstStyle/>
        <a:p>
          <a:r>
            <a:rPr lang="en-GB" sz="2800" dirty="0">
              <a:solidFill>
                <a:schemeClr val="tx1"/>
              </a:solidFill>
            </a:rPr>
            <a:t>Prescription services</a:t>
          </a:r>
        </a:p>
      </dgm:t>
    </dgm:pt>
    <dgm:pt modelId="{F85161F5-C2CE-4B39-8A4D-CECE0B0D1AC5}" type="parTrans" cxnId="{F86AFCF9-55C9-4BFD-A9C9-8BCB4A89A443}">
      <dgm:prSet/>
      <dgm:spPr/>
      <dgm:t>
        <a:bodyPr/>
        <a:lstStyle/>
        <a:p>
          <a:endParaRPr lang="en-GB" sz="1400">
            <a:solidFill>
              <a:schemeClr val="tx1"/>
            </a:solidFill>
          </a:endParaRPr>
        </a:p>
      </dgm:t>
    </dgm:pt>
    <dgm:pt modelId="{8D2C012E-9890-42BC-B22D-EA638CEAA2E9}" type="sibTrans" cxnId="{F86AFCF9-55C9-4BFD-A9C9-8BCB4A89A443}">
      <dgm:prSet/>
      <dgm:spPr/>
      <dgm:t>
        <a:bodyPr/>
        <a:lstStyle/>
        <a:p>
          <a:endParaRPr lang="en-GB" sz="1400">
            <a:solidFill>
              <a:schemeClr val="tx1"/>
            </a:solidFill>
          </a:endParaRPr>
        </a:p>
      </dgm:t>
    </dgm:pt>
    <dgm:pt modelId="{703E868E-6257-4DCF-8F19-97317BF5309E}">
      <dgm:prSet custT="1"/>
      <dgm:spPr/>
      <dgm:t>
        <a:bodyPr/>
        <a:lstStyle/>
        <a:p>
          <a:r>
            <a:rPr lang="en-GB" sz="2800" dirty="0">
              <a:solidFill>
                <a:schemeClr val="tx1"/>
              </a:solidFill>
            </a:rPr>
            <a:t>Mental health support</a:t>
          </a:r>
        </a:p>
      </dgm:t>
    </dgm:pt>
    <dgm:pt modelId="{5C94379F-457D-4AE9-B6BA-2E9F0DD2D233}" type="parTrans" cxnId="{A03D882F-972D-4F9F-A2EF-178441860F98}">
      <dgm:prSet/>
      <dgm:spPr/>
      <dgm:t>
        <a:bodyPr/>
        <a:lstStyle/>
        <a:p>
          <a:endParaRPr lang="en-GB" sz="1400">
            <a:solidFill>
              <a:schemeClr val="tx1"/>
            </a:solidFill>
          </a:endParaRPr>
        </a:p>
      </dgm:t>
    </dgm:pt>
    <dgm:pt modelId="{DBD6A5C6-5DAB-4270-88C2-8A1D21C22D24}" type="sibTrans" cxnId="{A03D882F-972D-4F9F-A2EF-178441860F98}">
      <dgm:prSet/>
      <dgm:spPr/>
      <dgm:t>
        <a:bodyPr/>
        <a:lstStyle/>
        <a:p>
          <a:endParaRPr lang="en-GB" sz="1400">
            <a:solidFill>
              <a:schemeClr val="tx1"/>
            </a:solidFill>
          </a:endParaRPr>
        </a:p>
      </dgm:t>
    </dgm:pt>
    <dgm:pt modelId="{0298D370-1764-4031-A717-EE5C339F0FAA}" type="pres">
      <dgm:prSet presAssocID="{885FAD1D-5CAB-4C93-8A77-6C818CF48B25}" presName="Name0" presStyleCnt="0">
        <dgm:presLayoutVars>
          <dgm:chMax val="7"/>
          <dgm:chPref val="7"/>
          <dgm:dir/>
        </dgm:presLayoutVars>
      </dgm:prSet>
      <dgm:spPr/>
    </dgm:pt>
    <dgm:pt modelId="{6E6E7A67-E419-4091-A1E8-BC5F2BF646CB}" type="pres">
      <dgm:prSet presAssocID="{885FAD1D-5CAB-4C93-8A77-6C818CF48B25}" presName="Name1" presStyleCnt="0"/>
      <dgm:spPr/>
    </dgm:pt>
    <dgm:pt modelId="{1825BBC2-59C0-42C8-AC34-E236CFD20CE3}" type="pres">
      <dgm:prSet presAssocID="{885FAD1D-5CAB-4C93-8A77-6C818CF48B25}" presName="cycle" presStyleCnt="0"/>
      <dgm:spPr/>
    </dgm:pt>
    <dgm:pt modelId="{D4A99C6A-6012-4646-B94C-1AEF669D6945}" type="pres">
      <dgm:prSet presAssocID="{885FAD1D-5CAB-4C93-8A77-6C818CF48B25}" presName="srcNode" presStyleLbl="node1" presStyleIdx="0" presStyleCnt="5"/>
      <dgm:spPr/>
    </dgm:pt>
    <dgm:pt modelId="{4A292FE7-C4DD-4D6A-8EDF-158321C5EF5F}" type="pres">
      <dgm:prSet presAssocID="{885FAD1D-5CAB-4C93-8A77-6C818CF48B25}" presName="conn" presStyleLbl="parChTrans1D2" presStyleIdx="0" presStyleCnt="1"/>
      <dgm:spPr/>
    </dgm:pt>
    <dgm:pt modelId="{30219582-801D-43E3-9B48-EE79BD315022}" type="pres">
      <dgm:prSet presAssocID="{885FAD1D-5CAB-4C93-8A77-6C818CF48B25}" presName="extraNode" presStyleLbl="node1" presStyleIdx="0" presStyleCnt="5"/>
      <dgm:spPr/>
    </dgm:pt>
    <dgm:pt modelId="{457D2EF7-583D-4030-9DF0-1D0C7E1486B2}" type="pres">
      <dgm:prSet presAssocID="{885FAD1D-5CAB-4C93-8A77-6C818CF48B25}" presName="dstNode" presStyleLbl="node1" presStyleIdx="0" presStyleCnt="5"/>
      <dgm:spPr/>
    </dgm:pt>
    <dgm:pt modelId="{E005F30C-AC65-4AAC-AEF6-EFFB2A7E1BB7}" type="pres">
      <dgm:prSet presAssocID="{22D555C8-9661-4046-B8A4-F960F0C353F6}" presName="text_1" presStyleLbl="node1" presStyleIdx="0" presStyleCnt="5">
        <dgm:presLayoutVars>
          <dgm:bulletEnabled val="1"/>
        </dgm:presLayoutVars>
      </dgm:prSet>
      <dgm:spPr/>
    </dgm:pt>
    <dgm:pt modelId="{E1942A14-8C2B-4554-BC1E-54BBDDAD6A42}" type="pres">
      <dgm:prSet presAssocID="{22D555C8-9661-4046-B8A4-F960F0C353F6}" presName="accent_1" presStyleCnt="0"/>
      <dgm:spPr/>
    </dgm:pt>
    <dgm:pt modelId="{A0BD66BD-B6BD-4D3D-A878-6A41826B0F1B}" type="pres">
      <dgm:prSet presAssocID="{22D555C8-9661-4046-B8A4-F960F0C353F6}" presName="accentRepeatNode" presStyleLbl="solidFgAcc1" presStyleIdx="0" presStyleCnt="5"/>
      <dgm:spPr/>
    </dgm:pt>
    <dgm:pt modelId="{21A78C17-CECF-4AEF-834C-DB2B3447FD03}" type="pres">
      <dgm:prSet presAssocID="{084F5737-F665-46FF-87FD-B559F357B479}" presName="text_2" presStyleLbl="node1" presStyleIdx="1" presStyleCnt="5">
        <dgm:presLayoutVars>
          <dgm:bulletEnabled val="1"/>
        </dgm:presLayoutVars>
      </dgm:prSet>
      <dgm:spPr/>
    </dgm:pt>
    <dgm:pt modelId="{7144E2F7-8D8C-4F8B-928A-E3A43D56944A}" type="pres">
      <dgm:prSet presAssocID="{084F5737-F665-46FF-87FD-B559F357B479}" presName="accent_2" presStyleCnt="0"/>
      <dgm:spPr/>
    </dgm:pt>
    <dgm:pt modelId="{0341FA62-D690-4226-80E2-3E586B253F74}" type="pres">
      <dgm:prSet presAssocID="{084F5737-F665-46FF-87FD-B559F357B479}" presName="accentRepeatNode" presStyleLbl="solidFgAcc1" presStyleIdx="1" presStyleCnt="5"/>
      <dgm:spPr/>
    </dgm:pt>
    <dgm:pt modelId="{D9652326-6C8B-43F5-8BE1-E62C60624875}" type="pres">
      <dgm:prSet presAssocID="{C500C25B-E71D-4281-ACF3-BCE6661D77DA}" presName="text_3" presStyleLbl="node1" presStyleIdx="2" presStyleCnt="5">
        <dgm:presLayoutVars>
          <dgm:bulletEnabled val="1"/>
        </dgm:presLayoutVars>
      </dgm:prSet>
      <dgm:spPr/>
    </dgm:pt>
    <dgm:pt modelId="{A1BB0ABC-5252-46DD-8AB8-04CD349658CF}" type="pres">
      <dgm:prSet presAssocID="{C500C25B-E71D-4281-ACF3-BCE6661D77DA}" presName="accent_3" presStyleCnt="0"/>
      <dgm:spPr/>
    </dgm:pt>
    <dgm:pt modelId="{35639127-B2AA-4169-872B-7D3025E0AEC4}" type="pres">
      <dgm:prSet presAssocID="{C500C25B-E71D-4281-ACF3-BCE6661D77DA}" presName="accentRepeatNode" presStyleLbl="solidFgAcc1" presStyleIdx="2" presStyleCnt="5"/>
      <dgm:spPr/>
    </dgm:pt>
    <dgm:pt modelId="{D74EDC04-29EF-416C-8B86-34F655D32437}" type="pres">
      <dgm:prSet presAssocID="{019C4A9D-E903-4C17-8FAC-C403B3779095}" presName="text_4" presStyleLbl="node1" presStyleIdx="3" presStyleCnt="5">
        <dgm:presLayoutVars>
          <dgm:bulletEnabled val="1"/>
        </dgm:presLayoutVars>
      </dgm:prSet>
      <dgm:spPr/>
    </dgm:pt>
    <dgm:pt modelId="{C34E01FB-EA23-41DB-97EE-7C94E2774130}" type="pres">
      <dgm:prSet presAssocID="{019C4A9D-E903-4C17-8FAC-C403B3779095}" presName="accent_4" presStyleCnt="0"/>
      <dgm:spPr/>
    </dgm:pt>
    <dgm:pt modelId="{9BE16476-C803-42AD-A92B-F06B4DCEA342}" type="pres">
      <dgm:prSet presAssocID="{019C4A9D-E903-4C17-8FAC-C403B3779095}" presName="accentRepeatNode" presStyleLbl="solidFgAcc1" presStyleIdx="3" presStyleCnt="5"/>
      <dgm:spPr/>
    </dgm:pt>
    <dgm:pt modelId="{2E51BD7B-9BFE-4095-950D-74E00B2BD19D}" type="pres">
      <dgm:prSet presAssocID="{703E868E-6257-4DCF-8F19-97317BF5309E}" presName="text_5" presStyleLbl="node1" presStyleIdx="4" presStyleCnt="5">
        <dgm:presLayoutVars>
          <dgm:bulletEnabled val="1"/>
        </dgm:presLayoutVars>
      </dgm:prSet>
      <dgm:spPr/>
    </dgm:pt>
    <dgm:pt modelId="{BE35D967-E79D-4505-9142-A9725800D681}" type="pres">
      <dgm:prSet presAssocID="{703E868E-6257-4DCF-8F19-97317BF5309E}" presName="accent_5" presStyleCnt="0"/>
      <dgm:spPr/>
    </dgm:pt>
    <dgm:pt modelId="{7B9E7483-D65B-471F-AEC9-C243E222E287}" type="pres">
      <dgm:prSet presAssocID="{703E868E-6257-4DCF-8F19-97317BF5309E}" presName="accentRepeatNode" presStyleLbl="solidFgAcc1" presStyleIdx="4" presStyleCnt="5"/>
      <dgm:spPr/>
    </dgm:pt>
  </dgm:ptLst>
  <dgm:cxnLst>
    <dgm:cxn modelId="{2CD2C204-5A9A-4046-82CC-76E7470AF028}" type="presOf" srcId="{703E868E-6257-4DCF-8F19-97317BF5309E}" destId="{2E51BD7B-9BFE-4095-950D-74E00B2BD19D}" srcOrd="0" destOrd="0" presId="urn:microsoft.com/office/officeart/2008/layout/VerticalCurvedList"/>
    <dgm:cxn modelId="{F0D05E19-1B20-4B5E-880E-61FF044B31B2}" type="presOf" srcId="{C500C25B-E71D-4281-ACF3-BCE6661D77DA}" destId="{D9652326-6C8B-43F5-8BE1-E62C60624875}" srcOrd="0" destOrd="0" presId="urn:microsoft.com/office/officeart/2008/layout/VerticalCurvedList"/>
    <dgm:cxn modelId="{A03D882F-972D-4F9F-A2EF-178441860F98}" srcId="{885FAD1D-5CAB-4C93-8A77-6C818CF48B25}" destId="{703E868E-6257-4DCF-8F19-97317BF5309E}" srcOrd="4" destOrd="0" parTransId="{5C94379F-457D-4AE9-B6BA-2E9F0DD2D233}" sibTransId="{DBD6A5C6-5DAB-4270-88C2-8A1D21C22D24}"/>
    <dgm:cxn modelId="{4392B045-E817-4D85-A7EF-03A5D7A24031}" type="presOf" srcId="{22D555C8-9661-4046-B8A4-F960F0C353F6}" destId="{E005F30C-AC65-4AAC-AEF6-EFFB2A7E1BB7}" srcOrd="0" destOrd="0" presId="urn:microsoft.com/office/officeart/2008/layout/VerticalCurvedList"/>
    <dgm:cxn modelId="{E3DC5547-76E1-4E0F-B7B6-2AC0B1E95D82}" srcId="{885FAD1D-5CAB-4C93-8A77-6C818CF48B25}" destId="{C500C25B-E71D-4281-ACF3-BCE6661D77DA}" srcOrd="2" destOrd="0" parTransId="{1177A33E-B725-469B-8B37-78AA2B4CB8CA}" sibTransId="{FBC20A3A-FABC-45DE-9A7C-4AED8E6F4305}"/>
    <dgm:cxn modelId="{445E4156-0A65-41D7-9EC9-124BD2CE207D}" srcId="{885FAD1D-5CAB-4C93-8A77-6C818CF48B25}" destId="{084F5737-F665-46FF-87FD-B559F357B479}" srcOrd="1" destOrd="0" parTransId="{D7C8B26F-994E-4D7D-9850-66F680C074FD}" sibTransId="{D5186377-9517-41B1-A208-53139D15F260}"/>
    <dgm:cxn modelId="{3A352D58-4353-4557-B7DC-9F7659E6DC98}" type="presOf" srcId="{885E7CD7-0B5F-4891-96BE-833C89A24C7F}" destId="{4A292FE7-C4DD-4D6A-8EDF-158321C5EF5F}" srcOrd="0" destOrd="0" presId="urn:microsoft.com/office/officeart/2008/layout/VerticalCurvedList"/>
    <dgm:cxn modelId="{C659B688-451C-48D1-93B7-CDAF791FB926}" type="presOf" srcId="{084F5737-F665-46FF-87FD-B559F357B479}" destId="{21A78C17-CECF-4AEF-834C-DB2B3447FD03}" srcOrd="0" destOrd="0" presId="urn:microsoft.com/office/officeart/2008/layout/VerticalCurvedList"/>
    <dgm:cxn modelId="{4254B9AC-3D5D-4F24-9823-D6B13D7F3154}" srcId="{885FAD1D-5CAB-4C93-8A77-6C818CF48B25}" destId="{22D555C8-9661-4046-B8A4-F960F0C353F6}" srcOrd="0" destOrd="0" parTransId="{0DB908D4-E538-4310-9230-CF8724EFB6F3}" sibTransId="{885E7CD7-0B5F-4891-96BE-833C89A24C7F}"/>
    <dgm:cxn modelId="{2B6FD3BC-DB2B-4F5E-A0B7-5010A5E04180}" type="presOf" srcId="{019C4A9D-E903-4C17-8FAC-C403B3779095}" destId="{D74EDC04-29EF-416C-8B86-34F655D32437}" srcOrd="0" destOrd="0" presId="urn:microsoft.com/office/officeart/2008/layout/VerticalCurvedList"/>
    <dgm:cxn modelId="{EFB046E0-EB2D-44E3-89B9-2D5926067CDA}" type="presOf" srcId="{885FAD1D-5CAB-4C93-8A77-6C818CF48B25}" destId="{0298D370-1764-4031-A717-EE5C339F0FAA}" srcOrd="0" destOrd="0" presId="urn:microsoft.com/office/officeart/2008/layout/VerticalCurvedList"/>
    <dgm:cxn modelId="{F86AFCF9-55C9-4BFD-A9C9-8BCB4A89A443}" srcId="{885FAD1D-5CAB-4C93-8A77-6C818CF48B25}" destId="{019C4A9D-E903-4C17-8FAC-C403B3779095}" srcOrd="3" destOrd="0" parTransId="{F85161F5-C2CE-4B39-8A4D-CECE0B0D1AC5}" sibTransId="{8D2C012E-9890-42BC-B22D-EA638CEAA2E9}"/>
    <dgm:cxn modelId="{04ABFB44-9D8A-431F-AED3-8D1719E092AF}" type="presParOf" srcId="{0298D370-1764-4031-A717-EE5C339F0FAA}" destId="{6E6E7A67-E419-4091-A1E8-BC5F2BF646CB}" srcOrd="0" destOrd="0" presId="urn:microsoft.com/office/officeart/2008/layout/VerticalCurvedList"/>
    <dgm:cxn modelId="{C6FDFB48-AB63-4A3F-A295-B4BFD18702C0}" type="presParOf" srcId="{6E6E7A67-E419-4091-A1E8-BC5F2BF646CB}" destId="{1825BBC2-59C0-42C8-AC34-E236CFD20CE3}" srcOrd="0" destOrd="0" presId="urn:microsoft.com/office/officeart/2008/layout/VerticalCurvedList"/>
    <dgm:cxn modelId="{E99A6404-4A1F-49D4-9BEB-A231DFA2B5B6}" type="presParOf" srcId="{1825BBC2-59C0-42C8-AC34-E236CFD20CE3}" destId="{D4A99C6A-6012-4646-B94C-1AEF669D6945}" srcOrd="0" destOrd="0" presId="urn:microsoft.com/office/officeart/2008/layout/VerticalCurvedList"/>
    <dgm:cxn modelId="{2AA1FA02-6562-4C0C-8BEF-EA81874E0A33}" type="presParOf" srcId="{1825BBC2-59C0-42C8-AC34-E236CFD20CE3}" destId="{4A292FE7-C4DD-4D6A-8EDF-158321C5EF5F}" srcOrd="1" destOrd="0" presId="urn:microsoft.com/office/officeart/2008/layout/VerticalCurvedList"/>
    <dgm:cxn modelId="{68310CC2-F2CE-4361-B78A-FE13B1962471}" type="presParOf" srcId="{1825BBC2-59C0-42C8-AC34-E236CFD20CE3}" destId="{30219582-801D-43E3-9B48-EE79BD315022}" srcOrd="2" destOrd="0" presId="urn:microsoft.com/office/officeart/2008/layout/VerticalCurvedList"/>
    <dgm:cxn modelId="{8AA6186C-64EB-4FFC-9D27-FC7ECCD0C87E}" type="presParOf" srcId="{1825BBC2-59C0-42C8-AC34-E236CFD20CE3}" destId="{457D2EF7-583D-4030-9DF0-1D0C7E1486B2}" srcOrd="3" destOrd="0" presId="urn:microsoft.com/office/officeart/2008/layout/VerticalCurvedList"/>
    <dgm:cxn modelId="{A3A9BC93-E8E9-4A77-A1BD-234EAE992D1C}" type="presParOf" srcId="{6E6E7A67-E419-4091-A1E8-BC5F2BF646CB}" destId="{E005F30C-AC65-4AAC-AEF6-EFFB2A7E1BB7}" srcOrd="1" destOrd="0" presId="urn:microsoft.com/office/officeart/2008/layout/VerticalCurvedList"/>
    <dgm:cxn modelId="{658E2F13-8D54-420B-8F4A-D9510886625F}" type="presParOf" srcId="{6E6E7A67-E419-4091-A1E8-BC5F2BF646CB}" destId="{E1942A14-8C2B-4554-BC1E-54BBDDAD6A42}" srcOrd="2" destOrd="0" presId="urn:microsoft.com/office/officeart/2008/layout/VerticalCurvedList"/>
    <dgm:cxn modelId="{3B04DDAC-A91D-4AA6-B050-5EA5AF1A4EED}" type="presParOf" srcId="{E1942A14-8C2B-4554-BC1E-54BBDDAD6A42}" destId="{A0BD66BD-B6BD-4D3D-A878-6A41826B0F1B}" srcOrd="0" destOrd="0" presId="urn:microsoft.com/office/officeart/2008/layout/VerticalCurvedList"/>
    <dgm:cxn modelId="{10563493-F9F5-42F2-B2AC-30437C7B9DF1}" type="presParOf" srcId="{6E6E7A67-E419-4091-A1E8-BC5F2BF646CB}" destId="{21A78C17-CECF-4AEF-834C-DB2B3447FD03}" srcOrd="3" destOrd="0" presId="urn:microsoft.com/office/officeart/2008/layout/VerticalCurvedList"/>
    <dgm:cxn modelId="{8EC0BCDC-37C5-4D01-90DB-FF3BB8E4547E}" type="presParOf" srcId="{6E6E7A67-E419-4091-A1E8-BC5F2BF646CB}" destId="{7144E2F7-8D8C-4F8B-928A-E3A43D56944A}" srcOrd="4" destOrd="0" presId="urn:microsoft.com/office/officeart/2008/layout/VerticalCurvedList"/>
    <dgm:cxn modelId="{61419DBB-0321-4F88-9A73-83335F6C37F3}" type="presParOf" srcId="{7144E2F7-8D8C-4F8B-928A-E3A43D56944A}" destId="{0341FA62-D690-4226-80E2-3E586B253F74}" srcOrd="0" destOrd="0" presId="urn:microsoft.com/office/officeart/2008/layout/VerticalCurvedList"/>
    <dgm:cxn modelId="{536BCF84-883D-4003-9796-A72B34AC8E74}" type="presParOf" srcId="{6E6E7A67-E419-4091-A1E8-BC5F2BF646CB}" destId="{D9652326-6C8B-43F5-8BE1-E62C60624875}" srcOrd="5" destOrd="0" presId="urn:microsoft.com/office/officeart/2008/layout/VerticalCurvedList"/>
    <dgm:cxn modelId="{92C102AC-A6A6-4975-B327-87CA33EF5194}" type="presParOf" srcId="{6E6E7A67-E419-4091-A1E8-BC5F2BF646CB}" destId="{A1BB0ABC-5252-46DD-8AB8-04CD349658CF}" srcOrd="6" destOrd="0" presId="urn:microsoft.com/office/officeart/2008/layout/VerticalCurvedList"/>
    <dgm:cxn modelId="{F1FA2937-C353-41E0-85A3-FD6FF2B59C70}" type="presParOf" srcId="{A1BB0ABC-5252-46DD-8AB8-04CD349658CF}" destId="{35639127-B2AA-4169-872B-7D3025E0AEC4}" srcOrd="0" destOrd="0" presId="urn:microsoft.com/office/officeart/2008/layout/VerticalCurvedList"/>
    <dgm:cxn modelId="{E50057CC-A2AA-4BF0-94CF-B063BA6A7577}" type="presParOf" srcId="{6E6E7A67-E419-4091-A1E8-BC5F2BF646CB}" destId="{D74EDC04-29EF-416C-8B86-34F655D32437}" srcOrd="7" destOrd="0" presId="urn:microsoft.com/office/officeart/2008/layout/VerticalCurvedList"/>
    <dgm:cxn modelId="{FFCCAD58-4428-4194-93D9-C6E28961BB0B}" type="presParOf" srcId="{6E6E7A67-E419-4091-A1E8-BC5F2BF646CB}" destId="{C34E01FB-EA23-41DB-97EE-7C94E2774130}" srcOrd="8" destOrd="0" presId="urn:microsoft.com/office/officeart/2008/layout/VerticalCurvedList"/>
    <dgm:cxn modelId="{9F5E97B5-A148-4718-ABCE-56A59C564E79}" type="presParOf" srcId="{C34E01FB-EA23-41DB-97EE-7C94E2774130}" destId="{9BE16476-C803-42AD-A92B-F06B4DCEA342}" srcOrd="0" destOrd="0" presId="urn:microsoft.com/office/officeart/2008/layout/VerticalCurvedList"/>
    <dgm:cxn modelId="{6F123551-1F48-462B-AB91-48EB5179ABEE}" type="presParOf" srcId="{6E6E7A67-E419-4091-A1E8-BC5F2BF646CB}" destId="{2E51BD7B-9BFE-4095-950D-74E00B2BD19D}" srcOrd="9" destOrd="0" presId="urn:microsoft.com/office/officeart/2008/layout/VerticalCurvedList"/>
    <dgm:cxn modelId="{D466BC28-15DE-45EB-AF13-DCA212668142}" type="presParOf" srcId="{6E6E7A67-E419-4091-A1E8-BC5F2BF646CB}" destId="{BE35D967-E79D-4505-9142-A9725800D681}" srcOrd="10" destOrd="0" presId="urn:microsoft.com/office/officeart/2008/layout/VerticalCurvedList"/>
    <dgm:cxn modelId="{B684EE88-1004-4D15-8854-BB30B42E92C3}" type="presParOf" srcId="{BE35D967-E79D-4505-9142-A9725800D681}" destId="{7B9E7483-D65B-471F-AEC9-C243E222E287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1E0FEBB9-64C3-4D24-A159-624EA732E1D5}" type="doc">
      <dgm:prSet loTypeId="urn:microsoft.com/office/officeart/2008/layout/AlternatingHexagons" loCatId="list" qsTypeId="urn:microsoft.com/office/officeart/2005/8/quickstyle/simple1" qsCatId="simple" csTypeId="urn:microsoft.com/office/officeart/2005/8/colors/accent0_2" csCatId="mainScheme" phldr="1"/>
      <dgm:spPr/>
      <dgm:t>
        <a:bodyPr/>
        <a:lstStyle/>
        <a:p>
          <a:endParaRPr lang="en-GB"/>
        </a:p>
      </dgm:t>
    </dgm:pt>
    <dgm:pt modelId="{F5661DC0-F8DA-4E36-B3AF-FDE809955E52}">
      <dgm:prSet phldrT="[Text]"/>
      <dgm:spPr/>
      <dgm:t>
        <a:bodyPr/>
        <a:lstStyle/>
        <a:p>
          <a:r>
            <a:rPr lang="en-GB" dirty="0"/>
            <a:t>Cancer treatment </a:t>
          </a:r>
          <a:r>
            <a:rPr lang="en-GB"/>
            <a:t>and preventi</a:t>
          </a:r>
          <a:endParaRPr lang="en-GB" dirty="0"/>
        </a:p>
      </dgm:t>
    </dgm:pt>
    <dgm:pt modelId="{F149AB7E-1394-4E42-B70C-94052A0FC1CE}" type="parTrans" cxnId="{ECF235B8-192C-4DE5-B041-C944A5454B57}">
      <dgm:prSet/>
      <dgm:spPr/>
      <dgm:t>
        <a:bodyPr/>
        <a:lstStyle/>
        <a:p>
          <a:endParaRPr lang="en-GB"/>
        </a:p>
      </dgm:t>
    </dgm:pt>
    <dgm:pt modelId="{6FE08C6F-AD04-4C02-BD15-3CEA8C49706B}" type="sibTrans" cxnId="{ECF235B8-192C-4DE5-B041-C944A5454B57}">
      <dgm:prSet/>
      <dgm:spPr>
        <a:ln>
          <a:noFill/>
        </a:ln>
      </dgm:spPr>
      <dgm:t>
        <a:bodyPr/>
        <a:lstStyle/>
        <a:p>
          <a:endParaRPr lang="en-GB">
            <a:solidFill>
              <a:schemeClr val="bg1"/>
            </a:solidFill>
          </a:endParaRPr>
        </a:p>
      </dgm:t>
    </dgm:pt>
    <dgm:pt modelId="{15D5BA84-656A-4EB6-8DB1-3A9037E2FFEF}">
      <dgm:prSet phldrT="[Text]"/>
      <dgm:spPr/>
      <dgm:t>
        <a:bodyPr/>
        <a:lstStyle/>
        <a:p>
          <a:r>
            <a:rPr lang="en-GB" dirty="0"/>
            <a:t>Faster diagnosis for rare diseases</a:t>
          </a:r>
        </a:p>
      </dgm:t>
    </dgm:pt>
    <dgm:pt modelId="{958C6720-6717-4D1E-817E-412CD53F986E}" type="parTrans" cxnId="{BBD9EFB8-D015-4341-B4FE-83F9F07EB907}">
      <dgm:prSet/>
      <dgm:spPr/>
      <dgm:t>
        <a:bodyPr/>
        <a:lstStyle/>
        <a:p>
          <a:endParaRPr lang="en-GB"/>
        </a:p>
      </dgm:t>
    </dgm:pt>
    <dgm:pt modelId="{4F3711CA-8CE8-4728-99E0-C98DA3FA86F0}" type="sibTrans" cxnId="{BBD9EFB8-D015-4341-B4FE-83F9F07EB907}">
      <dgm:prSet/>
      <dgm:spPr/>
      <dgm:t>
        <a:bodyPr/>
        <a:lstStyle/>
        <a:p>
          <a:r>
            <a:rPr lang="en-GB" dirty="0"/>
            <a:t>IMPACT</a:t>
          </a:r>
        </a:p>
      </dgm:t>
    </dgm:pt>
    <dgm:pt modelId="{65DEC0D6-C354-460F-8673-14FF29455B1D}">
      <dgm:prSet phldrT="[Text]"/>
      <dgm:spPr/>
      <dgm:t>
        <a:bodyPr/>
        <a:lstStyle/>
        <a:p>
          <a:r>
            <a:rPr lang="en-GB"/>
            <a:t>Precision medicine and tailored treatments</a:t>
          </a:r>
          <a:endParaRPr lang="en-GB" dirty="0"/>
        </a:p>
      </dgm:t>
    </dgm:pt>
    <dgm:pt modelId="{FFB6A0DB-E285-464B-852D-B181876B94E3}" type="parTrans" cxnId="{AB532EA3-DC0E-4C59-A346-1BCBFD558F04}">
      <dgm:prSet/>
      <dgm:spPr/>
      <dgm:t>
        <a:bodyPr/>
        <a:lstStyle/>
        <a:p>
          <a:endParaRPr lang="en-GB"/>
        </a:p>
      </dgm:t>
    </dgm:pt>
    <dgm:pt modelId="{77063A78-C13D-4C45-99DC-5D330EEAF6F5}" type="sibTrans" cxnId="{AB532EA3-DC0E-4C59-A346-1BCBFD558F04}">
      <dgm:prSet/>
      <dgm:spPr>
        <a:ln>
          <a:noFill/>
        </a:ln>
      </dgm:spPr>
      <dgm:t>
        <a:bodyPr/>
        <a:lstStyle/>
        <a:p>
          <a:endParaRPr lang="en-GB"/>
        </a:p>
      </dgm:t>
    </dgm:pt>
    <dgm:pt modelId="{F5442D69-5B6F-4A46-9674-2EC25FF913FC}" type="pres">
      <dgm:prSet presAssocID="{1E0FEBB9-64C3-4D24-A159-624EA732E1D5}" presName="Name0" presStyleCnt="0">
        <dgm:presLayoutVars>
          <dgm:chMax/>
          <dgm:chPref/>
          <dgm:dir/>
          <dgm:animLvl val="lvl"/>
        </dgm:presLayoutVars>
      </dgm:prSet>
      <dgm:spPr/>
    </dgm:pt>
    <dgm:pt modelId="{E504DAF7-9072-4EE8-8546-4352E72B6A3A}" type="pres">
      <dgm:prSet presAssocID="{F5661DC0-F8DA-4E36-B3AF-FDE809955E52}" presName="composite" presStyleCnt="0"/>
      <dgm:spPr/>
    </dgm:pt>
    <dgm:pt modelId="{ECC2D574-3B99-4178-A7C2-A710682EFBBB}" type="pres">
      <dgm:prSet presAssocID="{F5661DC0-F8DA-4E36-B3AF-FDE809955E52}" presName="Parent1" presStyleLbl="node1" presStyleIdx="0" presStyleCnt="6">
        <dgm:presLayoutVars>
          <dgm:chMax val="1"/>
          <dgm:chPref val="1"/>
          <dgm:bulletEnabled val="1"/>
        </dgm:presLayoutVars>
      </dgm:prSet>
      <dgm:spPr/>
    </dgm:pt>
    <dgm:pt modelId="{A1E4733B-4163-4189-9E60-97DA3BFD8C68}" type="pres">
      <dgm:prSet presAssocID="{F5661DC0-F8DA-4E36-B3AF-FDE809955E52}" presName="Childtext1" presStyleLbl="revTx" presStyleIdx="0" presStyleCnt="3">
        <dgm:presLayoutVars>
          <dgm:chMax val="0"/>
          <dgm:chPref val="0"/>
          <dgm:bulletEnabled val="1"/>
        </dgm:presLayoutVars>
      </dgm:prSet>
      <dgm:spPr/>
    </dgm:pt>
    <dgm:pt modelId="{96770F7A-437C-4580-BEF5-D05EC26DC123}" type="pres">
      <dgm:prSet presAssocID="{F5661DC0-F8DA-4E36-B3AF-FDE809955E52}" presName="BalanceSpacing" presStyleCnt="0"/>
      <dgm:spPr/>
    </dgm:pt>
    <dgm:pt modelId="{8F8BFC98-0268-4A77-AC55-B4451E6DBEDC}" type="pres">
      <dgm:prSet presAssocID="{F5661DC0-F8DA-4E36-B3AF-FDE809955E52}" presName="BalanceSpacing1" presStyleCnt="0"/>
      <dgm:spPr/>
    </dgm:pt>
    <dgm:pt modelId="{7733B4FD-D229-4D48-9B78-EC4577C1DD05}" type="pres">
      <dgm:prSet presAssocID="{6FE08C6F-AD04-4C02-BD15-3CEA8C49706B}" presName="Accent1Text" presStyleLbl="node1" presStyleIdx="1" presStyleCnt="6"/>
      <dgm:spPr/>
    </dgm:pt>
    <dgm:pt modelId="{877F99AF-3D3B-4FD9-BBA4-CC7730BECC66}" type="pres">
      <dgm:prSet presAssocID="{6FE08C6F-AD04-4C02-BD15-3CEA8C49706B}" presName="spaceBetweenRectangles" presStyleCnt="0"/>
      <dgm:spPr/>
    </dgm:pt>
    <dgm:pt modelId="{77E00BE1-0861-4E6C-9C75-62E2C0271B02}" type="pres">
      <dgm:prSet presAssocID="{15D5BA84-656A-4EB6-8DB1-3A9037E2FFEF}" presName="composite" presStyleCnt="0"/>
      <dgm:spPr/>
    </dgm:pt>
    <dgm:pt modelId="{217DE7BC-9703-43C5-B1E6-0490500E92CC}" type="pres">
      <dgm:prSet presAssocID="{15D5BA84-656A-4EB6-8DB1-3A9037E2FFEF}" presName="Parent1" presStyleLbl="node1" presStyleIdx="2" presStyleCnt="6">
        <dgm:presLayoutVars>
          <dgm:chMax val="1"/>
          <dgm:chPref val="1"/>
          <dgm:bulletEnabled val="1"/>
        </dgm:presLayoutVars>
      </dgm:prSet>
      <dgm:spPr/>
    </dgm:pt>
    <dgm:pt modelId="{0D5B1317-E0B1-455A-9B70-71DB9ED4C137}" type="pres">
      <dgm:prSet presAssocID="{15D5BA84-656A-4EB6-8DB1-3A9037E2FFEF}" presName="Childtext1" presStyleLbl="revTx" presStyleIdx="1" presStyleCnt="3">
        <dgm:presLayoutVars>
          <dgm:chMax val="0"/>
          <dgm:chPref val="0"/>
          <dgm:bulletEnabled val="1"/>
        </dgm:presLayoutVars>
      </dgm:prSet>
      <dgm:spPr/>
    </dgm:pt>
    <dgm:pt modelId="{420E9CF7-0E2B-4422-B5C9-A825839651BC}" type="pres">
      <dgm:prSet presAssocID="{15D5BA84-656A-4EB6-8DB1-3A9037E2FFEF}" presName="BalanceSpacing" presStyleCnt="0"/>
      <dgm:spPr/>
    </dgm:pt>
    <dgm:pt modelId="{BCFAB093-FAD5-4EEC-AAB1-C0AEB0E4691C}" type="pres">
      <dgm:prSet presAssocID="{15D5BA84-656A-4EB6-8DB1-3A9037E2FFEF}" presName="BalanceSpacing1" presStyleCnt="0"/>
      <dgm:spPr/>
    </dgm:pt>
    <dgm:pt modelId="{FCE8877F-F4E8-4DEB-988E-8F69CEF7E0A8}" type="pres">
      <dgm:prSet presAssocID="{4F3711CA-8CE8-4728-99E0-C98DA3FA86F0}" presName="Accent1Text" presStyleLbl="node1" presStyleIdx="3" presStyleCnt="6"/>
      <dgm:spPr/>
    </dgm:pt>
    <dgm:pt modelId="{596FF25A-4E94-451C-91F8-05F9E5369C0D}" type="pres">
      <dgm:prSet presAssocID="{4F3711CA-8CE8-4728-99E0-C98DA3FA86F0}" presName="spaceBetweenRectangles" presStyleCnt="0"/>
      <dgm:spPr/>
    </dgm:pt>
    <dgm:pt modelId="{84C6D727-156F-4AEE-8E26-07F737786D1D}" type="pres">
      <dgm:prSet presAssocID="{65DEC0D6-C354-460F-8673-14FF29455B1D}" presName="composite" presStyleCnt="0"/>
      <dgm:spPr/>
    </dgm:pt>
    <dgm:pt modelId="{BCFEA1F3-9E17-452A-B795-CE855BA0AA35}" type="pres">
      <dgm:prSet presAssocID="{65DEC0D6-C354-460F-8673-14FF29455B1D}" presName="Parent1" presStyleLbl="node1" presStyleIdx="4" presStyleCnt="6">
        <dgm:presLayoutVars>
          <dgm:chMax val="1"/>
          <dgm:chPref val="1"/>
          <dgm:bulletEnabled val="1"/>
        </dgm:presLayoutVars>
      </dgm:prSet>
      <dgm:spPr/>
    </dgm:pt>
    <dgm:pt modelId="{4D249C8F-3CD0-423D-8D89-66DFDC1E671E}" type="pres">
      <dgm:prSet presAssocID="{65DEC0D6-C354-460F-8673-14FF29455B1D}" presName="Childtext1" presStyleLbl="revTx" presStyleIdx="2" presStyleCnt="3">
        <dgm:presLayoutVars>
          <dgm:chMax val="0"/>
          <dgm:chPref val="0"/>
          <dgm:bulletEnabled val="1"/>
        </dgm:presLayoutVars>
      </dgm:prSet>
      <dgm:spPr/>
    </dgm:pt>
    <dgm:pt modelId="{E166F5B9-4DC8-4A33-A0B9-97A4C27DFB61}" type="pres">
      <dgm:prSet presAssocID="{65DEC0D6-C354-460F-8673-14FF29455B1D}" presName="BalanceSpacing" presStyleCnt="0"/>
      <dgm:spPr/>
    </dgm:pt>
    <dgm:pt modelId="{63EA50F3-25AF-408C-AA67-F04F6B12C3FC}" type="pres">
      <dgm:prSet presAssocID="{65DEC0D6-C354-460F-8673-14FF29455B1D}" presName="BalanceSpacing1" presStyleCnt="0"/>
      <dgm:spPr/>
    </dgm:pt>
    <dgm:pt modelId="{62EF175D-3624-4679-8B9F-AF42B30B07BE}" type="pres">
      <dgm:prSet presAssocID="{77063A78-C13D-4C45-99DC-5D330EEAF6F5}" presName="Accent1Text" presStyleLbl="node1" presStyleIdx="5" presStyleCnt="6" custLinFactNeighborX="-3488" custLinFactNeighborY="5"/>
      <dgm:spPr/>
    </dgm:pt>
  </dgm:ptLst>
  <dgm:cxnLst>
    <dgm:cxn modelId="{63D8E604-255A-4247-A22D-B3A88EE987B5}" type="presOf" srcId="{15D5BA84-656A-4EB6-8DB1-3A9037E2FFEF}" destId="{217DE7BC-9703-43C5-B1E6-0490500E92CC}" srcOrd="0" destOrd="0" presId="urn:microsoft.com/office/officeart/2008/layout/AlternatingHexagons"/>
    <dgm:cxn modelId="{E021C442-344F-439D-B3BC-4F94A5043843}" type="presOf" srcId="{4F3711CA-8CE8-4728-99E0-C98DA3FA86F0}" destId="{FCE8877F-F4E8-4DEB-988E-8F69CEF7E0A8}" srcOrd="0" destOrd="0" presId="urn:microsoft.com/office/officeart/2008/layout/AlternatingHexagons"/>
    <dgm:cxn modelId="{77489D5A-2F25-4D0F-82A6-09BABBCAE433}" type="presOf" srcId="{77063A78-C13D-4C45-99DC-5D330EEAF6F5}" destId="{62EF175D-3624-4679-8B9F-AF42B30B07BE}" srcOrd="0" destOrd="0" presId="urn:microsoft.com/office/officeart/2008/layout/AlternatingHexagons"/>
    <dgm:cxn modelId="{39044085-67E6-49D7-BF3B-E71D176D0228}" type="presOf" srcId="{F5661DC0-F8DA-4E36-B3AF-FDE809955E52}" destId="{ECC2D574-3B99-4178-A7C2-A710682EFBBB}" srcOrd="0" destOrd="0" presId="urn:microsoft.com/office/officeart/2008/layout/AlternatingHexagons"/>
    <dgm:cxn modelId="{C107ABA1-EC7D-4309-8916-03CF0A7D0499}" type="presOf" srcId="{1E0FEBB9-64C3-4D24-A159-624EA732E1D5}" destId="{F5442D69-5B6F-4A46-9674-2EC25FF913FC}" srcOrd="0" destOrd="0" presId="urn:microsoft.com/office/officeart/2008/layout/AlternatingHexagons"/>
    <dgm:cxn modelId="{AB532EA3-DC0E-4C59-A346-1BCBFD558F04}" srcId="{1E0FEBB9-64C3-4D24-A159-624EA732E1D5}" destId="{65DEC0D6-C354-460F-8673-14FF29455B1D}" srcOrd="2" destOrd="0" parTransId="{FFB6A0DB-E285-464B-852D-B181876B94E3}" sibTransId="{77063A78-C13D-4C45-99DC-5D330EEAF6F5}"/>
    <dgm:cxn modelId="{99CF06A7-B7A4-4046-9FD3-6F7554507842}" type="presOf" srcId="{6FE08C6F-AD04-4C02-BD15-3CEA8C49706B}" destId="{7733B4FD-D229-4D48-9B78-EC4577C1DD05}" srcOrd="0" destOrd="0" presId="urn:microsoft.com/office/officeart/2008/layout/AlternatingHexagons"/>
    <dgm:cxn modelId="{ECF235B8-192C-4DE5-B041-C944A5454B57}" srcId="{1E0FEBB9-64C3-4D24-A159-624EA732E1D5}" destId="{F5661DC0-F8DA-4E36-B3AF-FDE809955E52}" srcOrd="0" destOrd="0" parTransId="{F149AB7E-1394-4E42-B70C-94052A0FC1CE}" sibTransId="{6FE08C6F-AD04-4C02-BD15-3CEA8C49706B}"/>
    <dgm:cxn modelId="{BBD9EFB8-D015-4341-B4FE-83F9F07EB907}" srcId="{1E0FEBB9-64C3-4D24-A159-624EA732E1D5}" destId="{15D5BA84-656A-4EB6-8DB1-3A9037E2FFEF}" srcOrd="1" destOrd="0" parTransId="{958C6720-6717-4D1E-817E-412CD53F986E}" sibTransId="{4F3711CA-8CE8-4728-99E0-C98DA3FA86F0}"/>
    <dgm:cxn modelId="{F4A18AF1-CFCE-4D51-8313-3CB2F25F294B}" type="presOf" srcId="{65DEC0D6-C354-460F-8673-14FF29455B1D}" destId="{BCFEA1F3-9E17-452A-B795-CE855BA0AA35}" srcOrd="0" destOrd="0" presId="urn:microsoft.com/office/officeart/2008/layout/AlternatingHexagons"/>
    <dgm:cxn modelId="{601A3597-76BB-411F-835C-247FDA1EBCD1}" type="presParOf" srcId="{F5442D69-5B6F-4A46-9674-2EC25FF913FC}" destId="{E504DAF7-9072-4EE8-8546-4352E72B6A3A}" srcOrd="0" destOrd="0" presId="urn:microsoft.com/office/officeart/2008/layout/AlternatingHexagons"/>
    <dgm:cxn modelId="{46FCB3CD-8E36-43B7-BCC9-DBCACBFF49E7}" type="presParOf" srcId="{E504DAF7-9072-4EE8-8546-4352E72B6A3A}" destId="{ECC2D574-3B99-4178-A7C2-A710682EFBBB}" srcOrd="0" destOrd="0" presId="urn:microsoft.com/office/officeart/2008/layout/AlternatingHexagons"/>
    <dgm:cxn modelId="{378BB882-9598-4311-B5F8-55FCF0B6812F}" type="presParOf" srcId="{E504DAF7-9072-4EE8-8546-4352E72B6A3A}" destId="{A1E4733B-4163-4189-9E60-97DA3BFD8C68}" srcOrd="1" destOrd="0" presId="urn:microsoft.com/office/officeart/2008/layout/AlternatingHexagons"/>
    <dgm:cxn modelId="{7985588A-F0CA-486F-BC4C-A29718B0D21C}" type="presParOf" srcId="{E504DAF7-9072-4EE8-8546-4352E72B6A3A}" destId="{96770F7A-437C-4580-BEF5-D05EC26DC123}" srcOrd="2" destOrd="0" presId="urn:microsoft.com/office/officeart/2008/layout/AlternatingHexagons"/>
    <dgm:cxn modelId="{BDF6D2C1-5CAA-419D-A044-62BE77911E08}" type="presParOf" srcId="{E504DAF7-9072-4EE8-8546-4352E72B6A3A}" destId="{8F8BFC98-0268-4A77-AC55-B4451E6DBEDC}" srcOrd="3" destOrd="0" presId="urn:microsoft.com/office/officeart/2008/layout/AlternatingHexagons"/>
    <dgm:cxn modelId="{DF6B1E13-F237-49EF-94CE-2FBC6DF2FF08}" type="presParOf" srcId="{E504DAF7-9072-4EE8-8546-4352E72B6A3A}" destId="{7733B4FD-D229-4D48-9B78-EC4577C1DD05}" srcOrd="4" destOrd="0" presId="urn:microsoft.com/office/officeart/2008/layout/AlternatingHexagons"/>
    <dgm:cxn modelId="{34A55655-F2B1-46AE-B675-652CBC248D57}" type="presParOf" srcId="{F5442D69-5B6F-4A46-9674-2EC25FF913FC}" destId="{877F99AF-3D3B-4FD9-BBA4-CC7730BECC66}" srcOrd="1" destOrd="0" presId="urn:microsoft.com/office/officeart/2008/layout/AlternatingHexagons"/>
    <dgm:cxn modelId="{FA5979A2-2751-493A-8489-09DBBA41092F}" type="presParOf" srcId="{F5442D69-5B6F-4A46-9674-2EC25FF913FC}" destId="{77E00BE1-0861-4E6C-9C75-62E2C0271B02}" srcOrd="2" destOrd="0" presId="urn:microsoft.com/office/officeart/2008/layout/AlternatingHexagons"/>
    <dgm:cxn modelId="{F50A8D46-FB94-4640-868C-8A06CE9DD974}" type="presParOf" srcId="{77E00BE1-0861-4E6C-9C75-62E2C0271B02}" destId="{217DE7BC-9703-43C5-B1E6-0490500E92CC}" srcOrd="0" destOrd="0" presId="urn:microsoft.com/office/officeart/2008/layout/AlternatingHexagons"/>
    <dgm:cxn modelId="{55A43385-663B-4052-8E60-03BCC338E6B7}" type="presParOf" srcId="{77E00BE1-0861-4E6C-9C75-62E2C0271B02}" destId="{0D5B1317-E0B1-455A-9B70-71DB9ED4C137}" srcOrd="1" destOrd="0" presId="urn:microsoft.com/office/officeart/2008/layout/AlternatingHexagons"/>
    <dgm:cxn modelId="{932C4863-CB00-43EC-9960-A4144985D214}" type="presParOf" srcId="{77E00BE1-0861-4E6C-9C75-62E2C0271B02}" destId="{420E9CF7-0E2B-4422-B5C9-A825839651BC}" srcOrd="2" destOrd="0" presId="urn:microsoft.com/office/officeart/2008/layout/AlternatingHexagons"/>
    <dgm:cxn modelId="{8EC177EF-3761-473B-85C8-6F5DD97B6667}" type="presParOf" srcId="{77E00BE1-0861-4E6C-9C75-62E2C0271B02}" destId="{BCFAB093-FAD5-4EEC-AAB1-C0AEB0E4691C}" srcOrd="3" destOrd="0" presId="urn:microsoft.com/office/officeart/2008/layout/AlternatingHexagons"/>
    <dgm:cxn modelId="{46212FAD-042C-45A9-ADD1-2991EEF197F3}" type="presParOf" srcId="{77E00BE1-0861-4E6C-9C75-62E2C0271B02}" destId="{FCE8877F-F4E8-4DEB-988E-8F69CEF7E0A8}" srcOrd="4" destOrd="0" presId="urn:microsoft.com/office/officeart/2008/layout/AlternatingHexagons"/>
    <dgm:cxn modelId="{BDC088CB-469E-42B3-951B-843F8945685B}" type="presParOf" srcId="{F5442D69-5B6F-4A46-9674-2EC25FF913FC}" destId="{596FF25A-4E94-451C-91F8-05F9E5369C0D}" srcOrd="3" destOrd="0" presId="urn:microsoft.com/office/officeart/2008/layout/AlternatingHexagons"/>
    <dgm:cxn modelId="{298627A8-4679-474D-B972-B19C28EAFF27}" type="presParOf" srcId="{F5442D69-5B6F-4A46-9674-2EC25FF913FC}" destId="{84C6D727-156F-4AEE-8E26-07F737786D1D}" srcOrd="4" destOrd="0" presId="urn:microsoft.com/office/officeart/2008/layout/AlternatingHexagons"/>
    <dgm:cxn modelId="{1BF68FA8-DB0F-44B9-836D-363AFEF36424}" type="presParOf" srcId="{84C6D727-156F-4AEE-8E26-07F737786D1D}" destId="{BCFEA1F3-9E17-452A-B795-CE855BA0AA35}" srcOrd="0" destOrd="0" presId="urn:microsoft.com/office/officeart/2008/layout/AlternatingHexagons"/>
    <dgm:cxn modelId="{6E641B0C-7F4F-4A80-8631-DB9B51566A56}" type="presParOf" srcId="{84C6D727-156F-4AEE-8E26-07F737786D1D}" destId="{4D249C8F-3CD0-423D-8D89-66DFDC1E671E}" srcOrd="1" destOrd="0" presId="urn:microsoft.com/office/officeart/2008/layout/AlternatingHexagons"/>
    <dgm:cxn modelId="{25209E60-9EAC-4274-A91A-50AB3500EBA4}" type="presParOf" srcId="{84C6D727-156F-4AEE-8E26-07F737786D1D}" destId="{E166F5B9-4DC8-4A33-A0B9-97A4C27DFB61}" srcOrd="2" destOrd="0" presId="urn:microsoft.com/office/officeart/2008/layout/AlternatingHexagons"/>
    <dgm:cxn modelId="{1B1B8634-210F-4370-B9C8-DB7FFD8219A9}" type="presParOf" srcId="{84C6D727-156F-4AEE-8E26-07F737786D1D}" destId="{63EA50F3-25AF-408C-AA67-F04F6B12C3FC}" srcOrd="3" destOrd="0" presId="urn:microsoft.com/office/officeart/2008/layout/AlternatingHexagons"/>
    <dgm:cxn modelId="{3AB8E47F-3C5E-4505-9E4D-A81BDF92EF06}" type="presParOf" srcId="{84C6D727-156F-4AEE-8E26-07F737786D1D}" destId="{62EF175D-3624-4679-8B9F-AF42B30B07BE}" srcOrd="4" destOrd="0" presId="urn:microsoft.com/office/officeart/2008/layout/AlternatingHexagon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2B67AD6A-E5B1-4D8F-996C-5131C6AFFC82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en-GB"/>
        </a:p>
      </dgm:t>
    </dgm:pt>
    <dgm:pt modelId="{DB3092D4-76A4-4C64-8A8E-17A1B9F82E20}">
      <dgm:prSet phldrT="[Text]" custT="1"/>
      <dgm:spPr/>
      <dgm:t>
        <a:bodyPr/>
        <a:lstStyle/>
        <a:p>
          <a:r>
            <a:rPr lang="en-GB" sz="1800" dirty="0"/>
            <a:t>Secure access and share of healthcare data</a:t>
          </a:r>
        </a:p>
      </dgm:t>
    </dgm:pt>
    <dgm:pt modelId="{E1437DE5-D353-4149-B2DF-D93BB6E5DDB0}" type="parTrans" cxnId="{AC549F14-3A6D-4CE6-9B9C-2993189C2FF8}">
      <dgm:prSet/>
      <dgm:spPr/>
      <dgm:t>
        <a:bodyPr/>
        <a:lstStyle/>
        <a:p>
          <a:endParaRPr lang="en-GB" sz="1800"/>
        </a:p>
      </dgm:t>
    </dgm:pt>
    <dgm:pt modelId="{CF5ED95E-9D51-446B-8621-7E26FCCE1A70}" type="sibTrans" cxnId="{AC549F14-3A6D-4CE6-9B9C-2993189C2FF8}">
      <dgm:prSet/>
      <dgm:spPr/>
      <dgm:t>
        <a:bodyPr/>
        <a:lstStyle/>
        <a:p>
          <a:endParaRPr lang="en-GB" sz="1800"/>
        </a:p>
      </dgm:t>
    </dgm:pt>
    <dgm:pt modelId="{D356FAD5-4F44-4845-969D-527EAAB529A4}">
      <dgm:prSet phldrT="[Text]" custT="1"/>
      <dgm:spPr/>
      <dgm:t>
        <a:bodyPr/>
        <a:lstStyle/>
        <a:p>
          <a:r>
            <a:rPr lang="en-GB" sz="1800" dirty="0"/>
            <a:t>Better data for personalised care and research </a:t>
          </a:r>
        </a:p>
      </dgm:t>
    </dgm:pt>
    <dgm:pt modelId="{28029F65-0AF4-489A-9790-A6EC6EA13741}" type="parTrans" cxnId="{261D329E-4B74-4598-8FEA-EADED2BB848E}">
      <dgm:prSet/>
      <dgm:spPr/>
      <dgm:t>
        <a:bodyPr/>
        <a:lstStyle/>
        <a:p>
          <a:endParaRPr lang="en-GB" sz="1800"/>
        </a:p>
      </dgm:t>
    </dgm:pt>
    <dgm:pt modelId="{C491969B-804A-4B31-97B5-5C40A3E85638}" type="sibTrans" cxnId="{261D329E-4B74-4598-8FEA-EADED2BB848E}">
      <dgm:prSet/>
      <dgm:spPr/>
      <dgm:t>
        <a:bodyPr/>
        <a:lstStyle/>
        <a:p>
          <a:endParaRPr lang="en-GB" sz="1800"/>
        </a:p>
      </dgm:t>
    </dgm:pt>
    <dgm:pt modelId="{80E40BC1-1139-42AD-96A2-2D29F4C68278}">
      <dgm:prSet phldrT="[Text]" custT="1"/>
      <dgm:spPr/>
      <dgm:t>
        <a:bodyPr/>
        <a:lstStyle/>
        <a:p>
          <a:r>
            <a:rPr lang="en-GB" sz="1800" dirty="0"/>
            <a:t>Citizen empower and patient-</a:t>
          </a:r>
          <a:r>
            <a:rPr lang="en-GB" sz="1800" dirty="0" err="1"/>
            <a:t>centered</a:t>
          </a:r>
          <a:r>
            <a:rPr lang="en-GB" sz="1800" dirty="0"/>
            <a:t> care</a:t>
          </a:r>
        </a:p>
      </dgm:t>
    </dgm:pt>
    <dgm:pt modelId="{DF144376-F053-4C10-8663-B6A427225F7F}" type="parTrans" cxnId="{C53B25AF-8897-46AE-8DE2-D351648E8AC5}">
      <dgm:prSet/>
      <dgm:spPr/>
      <dgm:t>
        <a:bodyPr/>
        <a:lstStyle/>
        <a:p>
          <a:endParaRPr lang="en-GB" sz="1800"/>
        </a:p>
      </dgm:t>
    </dgm:pt>
    <dgm:pt modelId="{B1EDD85C-C7F8-42DE-9FC7-746F1D045F93}" type="sibTrans" cxnId="{C53B25AF-8897-46AE-8DE2-D351648E8AC5}">
      <dgm:prSet/>
      <dgm:spPr/>
      <dgm:t>
        <a:bodyPr/>
        <a:lstStyle/>
        <a:p>
          <a:endParaRPr lang="en-GB" sz="1800"/>
        </a:p>
      </dgm:t>
    </dgm:pt>
    <dgm:pt modelId="{C033ECCB-EAB2-4BCA-816E-DB655EA33F90}">
      <dgm:prSet custT="1"/>
      <dgm:spPr/>
      <dgm:t>
        <a:bodyPr/>
        <a:lstStyle/>
        <a:p>
          <a:r>
            <a:rPr lang="en-GB" sz="1800" dirty="0"/>
            <a:t>Collaboration across different stakeholders (communities, healthcare providers, researchers, industries) </a:t>
          </a:r>
        </a:p>
      </dgm:t>
    </dgm:pt>
    <dgm:pt modelId="{8AD42A85-AD59-418F-ABF8-2D4AF4F57925}" type="parTrans" cxnId="{462180E3-CBC9-4B7B-8091-9184C24DC5F0}">
      <dgm:prSet/>
      <dgm:spPr/>
      <dgm:t>
        <a:bodyPr/>
        <a:lstStyle/>
        <a:p>
          <a:endParaRPr lang="en-GB" sz="1800"/>
        </a:p>
      </dgm:t>
    </dgm:pt>
    <dgm:pt modelId="{D9C983CF-ACE9-4F16-AA03-1E09ADBAA5E5}" type="sibTrans" cxnId="{462180E3-CBC9-4B7B-8091-9184C24DC5F0}">
      <dgm:prSet/>
      <dgm:spPr/>
      <dgm:t>
        <a:bodyPr/>
        <a:lstStyle/>
        <a:p>
          <a:endParaRPr lang="en-GB" sz="1800"/>
        </a:p>
      </dgm:t>
    </dgm:pt>
    <dgm:pt modelId="{CCA2EDED-5D6A-48DB-B3E5-A9E938F181D9}">
      <dgm:prSet custT="1"/>
      <dgm:spPr/>
      <dgm:t>
        <a:bodyPr/>
        <a:lstStyle/>
        <a:p>
          <a:r>
            <a:rPr lang="en-GB" sz="1800" dirty="0"/>
            <a:t>Integrated and efficient healthcare system</a:t>
          </a:r>
        </a:p>
      </dgm:t>
    </dgm:pt>
    <dgm:pt modelId="{E8D710B9-BB93-40A5-B426-2E43F408326C}" type="parTrans" cxnId="{3395FDF9-EF18-42F4-8C85-B07E09E5AB63}">
      <dgm:prSet/>
      <dgm:spPr/>
      <dgm:t>
        <a:bodyPr/>
        <a:lstStyle/>
        <a:p>
          <a:endParaRPr lang="en-GB" sz="1800"/>
        </a:p>
      </dgm:t>
    </dgm:pt>
    <dgm:pt modelId="{5ADC39BC-9071-4F5D-AD5C-3094CD68507E}" type="sibTrans" cxnId="{3395FDF9-EF18-42F4-8C85-B07E09E5AB63}">
      <dgm:prSet/>
      <dgm:spPr/>
      <dgm:t>
        <a:bodyPr/>
        <a:lstStyle/>
        <a:p>
          <a:endParaRPr lang="en-GB" sz="1800"/>
        </a:p>
      </dgm:t>
    </dgm:pt>
    <dgm:pt modelId="{CA15BE85-B697-4158-9F49-FA48D9DCC5D4}" type="pres">
      <dgm:prSet presAssocID="{2B67AD6A-E5B1-4D8F-996C-5131C6AFFC82}" presName="Name0" presStyleCnt="0">
        <dgm:presLayoutVars>
          <dgm:chMax val="7"/>
          <dgm:chPref val="7"/>
          <dgm:dir/>
        </dgm:presLayoutVars>
      </dgm:prSet>
      <dgm:spPr/>
    </dgm:pt>
    <dgm:pt modelId="{F6F41CA4-DDBD-4FF1-9B31-D703C16AA7F7}" type="pres">
      <dgm:prSet presAssocID="{2B67AD6A-E5B1-4D8F-996C-5131C6AFFC82}" presName="Name1" presStyleCnt="0"/>
      <dgm:spPr/>
    </dgm:pt>
    <dgm:pt modelId="{53CB19C4-731F-4BDD-BC5B-2CA592BF6840}" type="pres">
      <dgm:prSet presAssocID="{2B67AD6A-E5B1-4D8F-996C-5131C6AFFC82}" presName="cycle" presStyleCnt="0"/>
      <dgm:spPr/>
    </dgm:pt>
    <dgm:pt modelId="{D769BAE0-CB28-4A81-AA9A-F86ED1CD165F}" type="pres">
      <dgm:prSet presAssocID="{2B67AD6A-E5B1-4D8F-996C-5131C6AFFC82}" presName="srcNode" presStyleLbl="node1" presStyleIdx="0" presStyleCnt="5"/>
      <dgm:spPr/>
    </dgm:pt>
    <dgm:pt modelId="{1126E148-95F5-4B0D-A7EE-6729CF24D2BF}" type="pres">
      <dgm:prSet presAssocID="{2B67AD6A-E5B1-4D8F-996C-5131C6AFFC82}" presName="conn" presStyleLbl="parChTrans1D2" presStyleIdx="0" presStyleCnt="1"/>
      <dgm:spPr/>
    </dgm:pt>
    <dgm:pt modelId="{7C59F889-A0B9-448B-8038-20105585C717}" type="pres">
      <dgm:prSet presAssocID="{2B67AD6A-E5B1-4D8F-996C-5131C6AFFC82}" presName="extraNode" presStyleLbl="node1" presStyleIdx="0" presStyleCnt="5"/>
      <dgm:spPr/>
    </dgm:pt>
    <dgm:pt modelId="{8737CE7B-88AF-4DAB-B484-8FF13A4C5CFE}" type="pres">
      <dgm:prSet presAssocID="{2B67AD6A-E5B1-4D8F-996C-5131C6AFFC82}" presName="dstNode" presStyleLbl="node1" presStyleIdx="0" presStyleCnt="5"/>
      <dgm:spPr/>
    </dgm:pt>
    <dgm:pt modelId="{7F3C108C-1F2A-444C-BBEE-212C8091CCAE}" type="pres">
      <dgm:prSet presAssocID="{DB3092D4-76A4-4C64-8A8E-17A1B9F82E20}" presName="text_1" presStyleLbl="node1" presStyleIdx="0" presStyleCnt="5">
        <dgm:presLayoutVars>
          <dgm:bulletEnabled val="1"/>
        </dgm:presLayoutVars>
      </dgm:prSet>
      <dgm:spPr/>
    </dgm:pt>
    <dgm:pt modelId="{EAC54298-D607-4E41-89F8-CCD4AD813B7A}" type="pres">
      <dgm:prSet presAssocID="{DB3092D4-76A4-4C64-8A8E-17A1B9F82E20}" presName="accent_1" presStyleCnt="0"/>
      <dgm:spPr/>
    </dgm:pt>
    <dgm:pt modelId="{8E855548-9A06-44A2-82A6-1C1B4B4FA548}" type="pres">
      <dgm:prSet presAssocID="{DB3092D4-76A4-4C64-8A8E-17A1B9F82E20}" presName="accentRepeatNode" presStyleLbl="solidFgAcc1" presStyleIdx="0" presStyleCnt="5"/>
      <dgm:spPr/>
    </dgm:pt>
    <dgm:pt modelId="{3D921B22-4D1C-4B90-BB28-E89561EBCD9A}" type="pres">
      <dgm:prSet presAssocID="{D356FAD5-4F44-4845-969D-527EAAB529A4}" presName="text_2" presStyleLbl="node1" presStyleIdx="1" presStyleCnt="5">
        <dgm:presLayoutVars>
          <dgm:bulletEnabled val="1"/>
        </dgm:presLayoutVars>
      </dgm:prSet>
      <dgm:spPr/>
    </dgm:pt>
    <dgm:pt modelId="{4D9821DC-5D86-4664-83D4-2C23025BA1FA}" type="pres">
      <dgm:prSet presAssocID="{D356FAD5-4F44-4845-969D-527EAAB529A4}" presName="accent_2" presStyleCnt="0"/>
      <dgm:spPr/>
    </dgm:pt>
    <dgm:pt modelId="{BF0E8376-D88A-454F-8471-46D854032978}" type="pres">
      <dgm:prSet presAssocID="{D356FAD5-4F44-4845-969D-527EAAB529A4}" presName="accentRepeatNode" presStyleLbl="solidFgAcc1" presStyleIdx="1" presStyleCnt="5"/>
      <dgm:spPr/>
    </dgm:pt>
    <dgm:pt modelId="{FCD07154-4FEB-480E-A5F8-1C31BB183F20}" type="pres">
      <dgm:prSet presAssocID="{80E40BC1-1139-42AD-96A2-2D29F4C68278}" presName="text_3" presStyleLbl="node1" presStyleIdx="2" presStyleCnt="5">
        <dgm:presLayoutVars>
          <dgm:bulletEnabled val="1"/>
        </dgm:presLayoutVars>
      </dgm:prSet>
      <dgm:spPr/>
    </dgm:pt>
    <dgm:pt modelId="{D4072B9A-5629-493B-8969-634B23BF1066}" type="pres">
      <dgm:prSet presAssocID="{80E40BC1-1139-42AD-96A2-2D29F4C68278}" presName="accent_3" presStyleCnt="0"/>
      <dgm:spPr/>
    </dgm:pt>
    <dgm:pt modelId="{F3AB09EE-F2B1-41E9-9E49-03F39ECED4FD}" type="pres">
      <dgm:prSet presAssocID="{80E40BC1-1139-42AD-96A2-2D29F4C68278}" presName="accentRepeatNode" presStyleLbl="solidFgAcc1" presStyleIdx="2" presStyleCnt="5"/>
      <dgm:spPr/>
    </dgm:pt>
    <dgm:pt modelId="{C3E3379A-CD72-4689-8B6A-F139767F9C5A}" type="pres">
      <dgm:prSet presAssocID="{C033ECCB-EAB2-4BCA-816E-DB655EA33F90}" presName="text_4" presStyleLbl="node1" presStyleIdx="3" presStyleCnt="5">
        <dgm:presLayoutVars>
          <dgm:bulletEnabled val="1"/>
        </dgm:presLayoutVars>
      </dgm:prSet>
      <dgm:spPr/>
    </dgm:pt>
    <dgm:pt modelId="{AD1608CA-C718-4EBC-847C-218181B5E527}" type="pres">
      <dgm:prSet presAssocID="{C033ECCB-EAB2-4BCA-816E-DB655EA33F90}" presName="accent_4" presStyleCnt="0"/>
      <dgm:spPr/>
    </dgm:pt>
    <dgm:pt modelId="{94338B32-5EBF-484D-9B4E-54E1A275A614}" type="pres">
      <dgm:prSet presAssocID="{C033ECCB-EAB2-4BCA-816E-DB655EA33F90}" presName="accentRepeatNode" presStyleLbl="solidFgAcc1" presStyleIdx="3" presStyleCnt="5"/>
      <dgm:spPr/>
    </dgm:pt>
    <dgm:pt modelId="{B1A471FF-01D1-4F9E-96DC-358258A31984}" type="pres">
      <dgm:prSet presAssocID="{CCA2EDED-5D6A-48DB-B3E5-A9E938F181D9}" presName="text_5" presStyleLbl="node1" presStyleIdx="4" presStyleCnt="5">
        <dgm:presLayoutVars>
          <dgm:bulletEnabled val="1"/>
        </dgm:presLayoutVars>
      </dgm:prSet>
      <dgm:spPr/>
    </dgm:pt>
    <dgm:pt modelId="{22713769-D417-48EB-969F-AF3FCAE6F2D1}" type="pres">
      <dgm:prSet presAssocID="{CCA2EDED-5D6A-48DB-B3E5-A9E938F181D9}" presName="accent_5" presStyleCnt="0"/>
      <dgm:spPr/>
    </dgm:pt>
    <dgm:pt modelId="{3D6F3CEC-DE4B-4257-97B7-7504BE807560}" type="pres">
      <dgm:prSet presAssocID="{CCA2EDED-5D6A-48DB-B3E5-A9E938F181D9}" presName="accentRepeatNode" presStyleLbl="solidFgAcc1" presStyleIdx="4" presStyleCnt="5"/>
      <dgm:spPr/>
    </dgm:pt>
  </dgm:ptLst>
  <dgm:cxnLst>
    <dgm:cxn modelId="{2F640200-1ADD-45FC-B12B-62444337BF21}" type="presOf" srcId="{DB3092D4-76A4-4C64-8A8E-17A1B9F82E20}" destId="{7F3C108C-1F2A-444C-BBEE-212C8091CCAE}" srcOrd="0" destOrd="0" presId="urn:microsoft.com/office/officeart/2008/layout/VerticalCurvedList"/>
    <dgm:cxn modelId="{5C711B03-4F8E-4C2E-B14D-7288554D5174}" type="presOf" srcId="{C033ECCB-EAB2-4BCA-816E-DB655EA33F90}" destId="{C3E3379A-CD72-4689-8B6A-F139767F9C5A}" srcOrd="0" destOrd="0" presId="urn:microsoft.com/office/officeart/2008/layout/VerticalCurvedList"/>
    <dgm:cxn modelId="{AC549F14-3A6D-4CE6-9B9C-2993189C2FF8}" srcId="{2B67AD6A-E5B1-4D8F-996C-5131C6AFFC82}" destId="{DB3092D4-76A4-4C64-8A8E-17A1B9F82E20}" srcOrd="0" destOrd="0" parTransId="{E1437DE5-D353-4149-B2DF-D93BB6E5DDB0}" sibTransId="{CF5ED95E-9D51-446B-8621-7E26FCCE1A70}"/>
    <dgm:cxn modelId="{BF0AA296-26B1-436F-A057-D018C5B21B3F}" type="presOf" srcId="{2B67AD6A-E5B1-4D8F-996C-5131C6AFFC82}" destId="{CA15BE85-B697-4158-9F49-FA48D9DCC5D4}" srcOrd="0" destOrd="0" presId="urn:microsoft.com/office/officeart/2008/layout/VerticalCurvedList"/>
    <dgm:cxn modelId="{1B34D999-C738-4215-922A-2DE69AEA46AC}" type="presOf" srcId="{CF5ED95E-9D51-446B-8621-7E26FCCE1A70}" destId="{1126E148-95F5-4B0D-A7EE-6729CF24D2BF}" srcOrd="0" destOrd="0" presId="urn:microsoft.com/office/officeart/2008/layout/VerticalCurvedList"/>
    <dgm:cxn modelId="{261D329E-4B74-4598-8FEA-EADED2BB848E}" srcId="{2B67AD6A-E5B1-4D8F-996C-5131C6AFFC82}" destId="{D356FAD5-4F44-4845-969D-527EAAB529A4}" srcOrd="1" destOrd="0" parTransId="{28029F65-0AF4-489A-9790-A6EC6EA13741}" sibTransId="{C491969B-804A-4B31-97B5-5C40A3E85638}"/>
    <dgm:cxn modelId="{485FFEA4-05E0-402B-8A18-0F5B285CCB03}" type="presOf" srcId="{D356FAD5-4F44-4845-969D-527EAAB529A4}" destId="{3D921B22-4D1C-4B90-BB28-E89561EBCD9A}" srcOrd="0" destOrd="0" presId="urn:microsoft.com/office/officeart/2008/layout/VerticalCurvedList"/>
    <dgm:cxn modelId="{C53B25AF-8897-46AE-8DE2-D351648E8AC5}" srcId="{2B67AD6A-E5B1-4D8F-996C-5131C6AFFC82}" destId="{80E40BC1-1139-42AD-96A2-2D29F4C68278}" srcOrd="2" destOrd="0" parTransId="{DF144376-F053-4C10-8663-B6A427225F7F}" sibTransId="{B1EDD85C-C7F8-42DE-9FC7-746F1D045F93}"/>
    <dgm:cxn modelId="{04EEF8CD-05FD-45FF-B59D-4A09A88581DF}" type="presOf" srcId="{CCA2EDED-5D6A-48DB-B3E5-A9E938F181D9}" destId="{B1A471FF-01D1-4F9E-96DC-358258A31984}" srcOrd="0" destOrd="0" presId="urn:microsoft.com/office/officeart/2008/layout/VerticalCurvedList"/>
    <dgm:cxn modelId="{462180E3-CBC9-4B7B-8091-9184C24DC5F0}" srcId="{2B67AD6A-E5B1-4D8F-996C-5131C6AFFC82}" destId="{C033ECCB-EAB2-4BCA-816E-DB655EA33F90}" srcOrd="3" destOrd="0" parTransId="{8AD42A85-AD59-418F-ABF8-2D4AF4F57925}" sibTransId="{D9C983CF-ACE9-4F16-AA03-1E09ADBAA5E5}"/>
    <dgm:cxn modelId="{9A165BF2-7A37-498A-A8B0-EC6F6252561D}" type="presOf" srcId="{80E40BC1-1139-42AD-96A2-2D29F4C68278}" destId="{FCD07154-4FEB-480E-A5F8-1C31BB183F20}" srcOrd="0" destOrd="0" presId="urn:microsoft.com/office/officeart/2008/layout/VerticalCurvedList"/>
    <dgm:cxn modelId="{3395FDF9-EF18-42F4-8C85-B07E09E5AB63}" srcId="{2B67AD6A-E5B1-4D8F-996C-5131C6AFFC82}" destId="{CCA2EDED-5D6A-48DB-B3E5-A9E938F181D9}" srcOrd="4" destOrd="0" parTransId="{E8D710B9-BB93-40A5-B426-2E43F408326C}" sibTransId="{5ADC39BC-9071-4F5D-AD5C-3094CD68507E}"/>
    <dgm:cxn modelId="{18E23B96-03D7-418C-A13E-1A6AB5AC5C67}" type="presParOf" srcId="{CA15BE85-B697-4158-9F49-FA48D9DCC5D4}" destId="{F6F41CA4-DDBD-4FF1-9B31-D703C16AA7F7}" srcOrd="0" destOrd="0" presId="urn:microsoft.com/office/officeart/2008/layout/VerticalCurvedList"/>
    <dgm:cxn modelId="{EC2F6C5C-2BE9-4271-9877-14DA7323FBB8}" type="presParOf" srcId="{F6F41CA4-DDBD-4FF1-9B31-D703C16AA7F7}" destId="{53CB19C4-731F-4BDD-BC5B-2CA592BF6840}" srcOrd="0" destOrd="0" presId="urn:microsoft.com/office/officeart/2008/layout/VerticalCurvedList"/>
    <dgm:cxn modelId="{CD3DAA31-E8FB-4D93-B2CC-8AFD012D2847}" type="presParOf" srcId="{53CB19C4-731F-4BDD-BC5B-2CA592BF6840}" destId="{D769BAE0-CB28-4A81-AA9A-F86ED1CD165F}" srcOrd="0" destOrd="0" presId="urn:microsoft.com/office/officeart/2008/layout/VerticalCurvedList"/>
    <dgm:cxn modelId="{B5283E41-6ACD-450F-BAD0-D0BE79416AA5}" type="presParOf" srcId="{53CB19C4-731F-4BDD-BC5B-2CA592BF6840}" destId="{1126E148-95F5-4B0D-A7EE-6729CF24D2BF}" srcOrd="1" destOrd="0" presId="urn:microsoft.com/office/officeart/2008/layout/VerticalCurvedList"/>
    <dgm:cxn modelId="{307153CD-7B46-45BB-BE12-28F69319C8DC}" type="presParOf" srcId="{53CB19C4-731F-4BDD-BC5B-2CA592BF6840}" destId="{7C59F889-A0B9-448B-8038-20105585C717}" srcOrd="2" destOrd="0" presId="urn:microsoft.com/office/officeart/2008/layout/VerticalCurvedList"/>
    <dgm:cxn modelId="{98A9382F-95BE-4AA4-9A79-B53EA06E2922}" type="presParOf" srcId="{53CB19C4-731F-4BDD-BC5B-2CA592BF6840}" destId="{8737CE7B-88AF-4DAB-B484-8FF13A4C5CFE}" srcOrd="3" destOrd="0" presId="urn:microsoft.com/office/officeart/2008/layout/VerticalCurvedList"/>
    <dgm:cxn modelId="{D4324688-01CA-49C1-BEBC-A30C1E318507}" type="presParOf" srcId="{F6F41CA4-DDBD-4FF1-9B31-D703C16AA7F7}" destId="{7F3C108C-1F2A-444C-BBEE-212C8091CCAE}" srcOrd="1" destOrd="0" presId="urn:microsoft.com/office/officeart/2008/layout/VerticalCurvedList"/>
    <dgm:cxn modelId="{C8FAE963-96C8-4651-9C4E-CEB53D651323}" type="presParOf" srcId="{F6F41CA4-DDBD-4FF1-9B31-D703C16AA7F7}" destId="{EAC54298-D607-4E41-89F8-CCD4AD813B7A}" srcOrd="2" destOrd="0" presId="urn:microsoft.com/office/officeart/2008/layout/VerticalCurvedList"/>
    <dgm:cxn modelId="{D220DE8C-5007-47EF-B41C-9282006B8A54}" type="presParOf" srcId="{EAC54298-D607-4E41-89F8-CCD4AD813B7A}" destId="{8E855548-9A06-44A2-82A6-1C1B4B4FA548}" srcOrd="0" destOrd="0" presId="urn:microsoft.com/office/officeart/2008/layout/VerticalCurvedList"/>
    <dgm:cxn modelId="{ADD7CA60-8C48-46D1-B68E-6BB762A24D04}" type="presParOf" srcId="{F6F41CA4-DDBD-4FF1-9B31-D703C16AA7F7}" destId="{3D921B22-4D1C-4B90-BB28-E89561EBCD9A}" srcOrd="3" destOrd="0" presId="urn:microsoft.com/office/officeart/2008/layout/VerticalCurvedList"/>
    <dgm:cxn modelId="{EC940AD9-FA49-479D-AF3F-EE6054226C12}" type="presParOf" srcId="{F6F41CA4-DDBD-4FF1-9B31-D703C16AA7F7}" destId="{4D9821DC-5D86-4664-83D4-2C23025BA1FA}" srcOrd="4" destOrd="0" presId="urn:microsoft.com/office/officeart/2008/layout/VerticalCurvedList"/>
    <dgm:cxn modelId="{579346E9-F3DE-49E0-9BDB-BE925427A4DE}" type="presParOf" srcId="{4D9821DC-5D86-4664-83D4-2C23025BA1FA}" destId="{BF0E8376-D88A-454F-8471-46D854032978}" srcOrd="0" destOrd="0" presId="urn:microsoft.com/office/officeart/2008/layout/VerticalCurvedList"/>
    <dgm:cxn modelId="{DFA251CC-247C-4286-AF35-62F7E5822CEF}" type="presParOf" srcId="{F6F41CA4-DDBD-4FF1-9B31-D703C16AA7F7}" destId="{FCD07154-4FEB-480E-A5F8-1C31BB183F20}" srcOrd="5" destOrd="0" presId="urn:microsoft.com/office/officeart/2008/layout/VerticalCurvedList"/>
    <dgm:cxn modelId="{C279A6F5-DCB6-491D-A3E1-C1FDA8832B62}" type="presParOf" srcId="{F6F41CA4-DDBD-4FF1-9B31-D703C16AA7F7}" destId="{D4072B9A-5629-493B-8969-634B23BF1066}" srcOrd="6" destOrd="0" presId="urn:microsoft.com/office/officeart/2008/layout/VerticalCurvedList"/>
    <dgm:cxn modelId="{4B4CCA6A-A340-45FC-90DA-48B2B5A99F1B}" type="presParOf" srcId="{D4072B9A-5629-493B-8969-634B23BF1066}" destId="{F3AB09EE-F2B1-41E9-9E49-03F39ECED4FD}" srcOrd="0" destOrd="0" presId="urn:microsoft.com/office/officeart/2008/layout/VerticalCurvedList"/>
    <dgm:cxn modelId="{3913F4AF-D223-4F67-8A32-5B9D6A18EDDF}" type="presParOf" srcId="{F6F41CA4-DDBD-4FF1-9B31-D703C16AA7F7}" destId="{C3E3379A-CD72-4689-8B6A-F139767F9C5A}" srcOrd="7" destOrd="0" presId="urn:microsoft.com/office/officeart/2008/layout/VerticalCurvedList"/>
    <dgm:cxn modelId="{243CA1CE-94D0-4EBB-AE44-13AF2C29848B}" type="presParOf" srcId="{F6F41CA4-DDBD-4FF1-9B31-D703C16AA7F7}" destId="{AD1608CA-C718-4EBC-847C-218181B5E527}" srcOrd="8" destOrd="0" presId="urn:microsoft.com/office/officeart/2008/layout/VerticalCurvedList"/>
    <dgm:cxn modelId="{3F78036B-057B-4666-BCCB-B331CA6027D1}" type="presParOf" srcId="{AD1608CA-C718-4EBC-847C-218181B5E527}" destId="{94338B32-5EBF-484D-9B4E-54E1A275A614}" srcOrd="0" destOrd="0" presId="urn:microsoft.com/office/officeart/2008/layout/VerticalCurvedList"/>
    <dgm:cxn modelId="{FD0DE9F8-39A5-4A8A-ACA9-BC89A4AAACDC}" type="presParOf" srcId="{F6F41CA4-DDBD-4FF1-9B31-D703C16AA7F7}" destId="{B1A471FF-01D1-4F9E-96DC-358258A31984}" srcOrd="9" destOrd="0" presId="urn:microsoft.com/office/officeart/2008/layout/VerticalCurvedList"/>
    <dgm:cxn modelId="{913FBF0C-2DA2-44CE-92A8-EE82622CA6CA}" type="presParOf" srcId="{F6F41CA4-DDBD-4FF1-9B31-D703C16AA7F7}" destId="{22713769-D417-48EB-969F-AF3FCAE6F2D1}" srcOrd="10" destOrd="0" presId="urn:microsoft.com/office/officeart/2008/layout/VerticalCurvedList"/>
    <dgm:cxn modelId="{C334C8B6-DF83-44D6-94B6-D8E08D836090}" type="presParOf" srcId="{22713769-D417-48EB-969F-AF3FCAE6F2D1}" destId="{3D6F3CEC-DE4B-4257-97B7-7504BE80756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12C1C50C-99C0-4D48-B39F-14F92BC6F7F5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7896387-E930-419D-B2A3-9670DF5DA5E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INCREASED CONNECTIVITY and COMMUNICATION</a:t>
          </a:r>
          <a:endParaRPr lang="en-US"/>
        </a:p>
      </dgm:t>
    </dgm:pt>
    <dgm:pt modelId="{8BEE1E98-E6AD-4959-9E66-A1455CD8D2F2}" type="parTrans" cxnId="{95DE545D-7773-448E-9BC0-0B3291CB157B}">
      <dgm:prSet/>
      <dgm:spPr/>
      <dgm:t>
        <a:bodyPr/>
        <a:lstStyle/>
        <a:p>
          <a:endParaRPr lang="en-US"/>
        </a:p>
      </dgm:t>
    </dgm:pt>
    <dgm:pt modelId="{E2312AA0-0608-4F2C-A34F-0891D4AC43EC}" type="sibTrans" cxnId="{95DE545D-7773-448E-9BC0-0B3291CB157B}">
      <dgm:prSet/>
      <dgm:spPr/>
      <dgm:t>
        <a:bodyPr/>
        <a:lstStyle/>
        <a:p>
          <a:endParaRPr lang="en-US"/>
        </a:p>
      </dgm:t>
    </dgm:pt>
    <dgm:pt modelId="{033E5135-152B-47B1-9902-00C467414F9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INFORMATION DISSEMINATION and AWARENESS</a:t>
          </a:r>
          <a:endParaRPr lang="en-US"/>
        </a:p>
      </dgm:t>
    </dgm:pt>
    <dgm:pt modelId="{A5EDE672-115D-4F6C-9328-3D7DA8372370}" type="parTrans" cxnId="{D1B282D2-3C0F-428E-A6F1-DB578DE1F7D0}">
      <dgm:prSet/>
      <dgm:spPr/>
      <dgm:t>
        <a:bodyPr/>
        <a:lstStyle/>
        <a:p>
          <a:endParaRPr lang="en-US"/>
        </a:p>
      </dgm:t>
    </dgm:pt>
    <dgm:pt modelId="{E69504C0-894C-4270-88A6-4CD9D98EC2BC}" type="sibTrans" cxnId="{D1B282D2-3C0F-428E-A6F1-DB578DE1F7D0}">
      <dgm:prSet/>
      <dgm:spPr/>
      <dgm:t>
        <a:bodyPr/>
        <a:lstStyle/>
        <a:p>
          <a:endParaRPr lang="en-US"/>
        </a:p>
      </dgm:t>
    </dgm:pt>
    <dgm:pt modelId="{C4A5F51D-5962-42E6-950A-14D2F5A0CFF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EMPOWERMENT and ADVOCACY</a:t>
          </a:r>
          <a:endParaRPr lang="en-US"/>
        </a:p>
      </dgm:t>
    </dgm:pt>
    <dgm:pt modelId="{85143FF5-DC6A-4BA5-9817-D2B5CA91A4F5}" type="parTrans" cxnId="{5AD60C1A-D779-4D29-8CED-ADF163958A7A}">
      <dgm:prSet/>
      <dgm:spPr/>
      <dgm:t>
        <a:bodyPr/>
        <a:lstStyle/>
        <a:p>
          <a:endParaRPr lang="en-US"/>
        </a:p>
      </dgm:t>
    </dgm:pt>
    <dgm:pt modelId="{C16E3165-B5A0-4644-8B3E-B84247CC7EDA}" type="sibTrans" cxnId="{5AD60C1A-D779-4D29-8CED-ADF163958A7A}">
      <dgm:prSet/>
      <dgm:spPr/>
      <dgm:t>
        <a:bodyPr/>
        <a:lstStyle/>
        <a:p>
          <a:endParaRPr lang="en-US"/>
        </a:p>
      </dgm:t>
    </dgm:pt>
    <dgm:pt modelId="{A86223E8-1F71-4B09-8E69-CBBD284922B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ENHANCED SERVICES and EXPERIENCES</a:t>
          </a:r>
          <a:endParaRPr lang="en-US"/>
        </a:p>
      </dgm:t>
    </dgm:pt>
    <dgm:pt modelId="{A6C8CF28-CB80-4675-80E1-507AB6B4DD17}" type="parTrans" cxnId="{6D8D944B-5716-431C-8EC4-7CEE88EC6C85}">
      <dgm:prSet/>
      <dgm:spPr/>
      <dgm:t>
        <a:bodyPr/>
        <a:lstStyle/>
        <a:p>
          <a:endParaRPr lang="en-US"/>
        </a:p>
      </dgm:t>
    </dgm:pt>
    <dgm:pt modelId="{06C2DC03-ADEE-4132-9572-7FACD910D27F}" type="sibTrans" cxnId="{6D8D944B-5716-431C-8EC4-7CEE88EC6C85}">
      <dgm:prSet/>
      <dgm:spPr/>
      <dgm:t>
        <a:bodyPr/>
        <a:lstStyle/>
        <a:p>
          <a:endParaRPr lang="en-US"/>
        </a:p>
      </dgm:t>
    </dgm:pt>
    <dgm:pt modelId="{B3650C41-351F-4108-BE2E-682638A41979}" type="pres">
      <dgm:prSet presAssocID="{12C1C50C-99C0-4D48-B39F-14F92BC6F7F5}" presName="root" presStyleCnt="0">
        <dgm:presLayoutVars>
          <dgm:dir/>
          <dgm:resizeHandles val="exact"/>
        </dgm:presLayoutVars>
      </dgm:prSet>
      <dgm:spPr/>
    </dgm:pt>
    <dgm:pt modelId="{0A0E37CE-2E07-4D47-976F-E7B3E5D3FB94}" type="pres">
      <dgm:prSet presAssocID="{77896387-E930-419D-B2A3-9670DF5DA5E9}" presName="compNode" presStyleCnt="0"/>
      <dgm:spPr/>
    </dgm:pt>
    <dgm:pt modelId="{15A9E34B-43B3-474B-BE69-E7A0C8B55176}" type="pres">
      <dgm:prSet presAssocID="{77896387-E930-419D-B2A3-9670DF5DA5E9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Network"/>
        </a:ext>
      </dgm:extLst>
    </dgm:pt>
    <dgm:pt modelId="{1902A3E5-A176-496C-A0EC-67684026E1D1}" type="pres">
      <dgm:prSet presAssocID="{77896387-E930-419D-B2A3-9670DF5DA5E9}" presName="spaceRect" presStyleCnt="0"/>
      <dgm:spPr/>
    </dgm:pt>
    <dgm:pt modelId="{B3942D84-6CD0-49D7-8C96-E76C7539BBC4}" type="pres">
      <dgm:prSet presAssocID="{77896387-E930-419D-B2A3-9670DF5DA5E9}" presName="textRect" presStyleLbl="revTx" presStyleIdx="0" presStyleCnt="4">
        <dgm:presLayoutVars>
          <dgm:chMax val="1"/>
          <dgm:chPref val="1"/>
        </dgm:presLayoutVars>
      </dgm:prSet>
      <dgm:spPr/>
    </dgm:pt>
    <dgm:pt modelId="{16B82E82-2423-426F-A824-4E3412BE883A}" type="pres">
      <dgm:prSet presAssocID="{E2312AA0-0608-4F2C-A34F-0891D4AC43EC}" presName="sibTrans" presStyleCnt="0"/>
      <dgm:spPr/>
    </dgm:pt>
    <dgm:pt modelId="{6DB5BD8C-C201-484C-A376-729999A21F66}" type="pres">
      <dgm:prSet presAssocID="{033E5135-152B-47B1-9902-00C467414F99}" presName="compNode" presStyleCnt="0"/>
      <dgm:spPr/>
    </dgm:pt>
    <dgm:pt modelId="{4BF979EA-C6E0-4C87-826E-687FF5646D1D}" type="pres">
      <dgm:prSet presAssocID="{033E5135-152B-47B1-9902-00C467414F99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Newspaper"/>
        </a:ext>
      </dgm:extLst>
    </dgm:pt>
    <dgm:pt modelId="{2A3C4E9E-42A8-4BD1-8AED-9234F0E9BE97}" type="pres">
      <dgm:prSet presAssocID="{033E5135-152B-47B1-9902-00C467414F99}" presName="spaceRect" presStyleCnt="0"/>
      <dgm:spPr/>
    </dgm:pt>
    <dgm:pt modelId="{3E4285EB-F726-4C77-BDB6-0ECEC01F9BBB}" type="pres">
      <dgm:prSet presAssocID="{033E5135-152B-47B1-9902-00C467414F99}" presName="textRect" presStyleLbl="revTx" presStyleIdx="1" presStyleCnt="4">
        <dgm:presLayoutVars>
          <dgm:chMax val="1"/>
          <dgm:chPref val="1"/>
        </dgm:presLayoutVars>
      </dgm:prSet>
      <dgm:spPr/>
    </dgm:pt>
    <dgm:pt modelId="{0F2C4B96-5D23-474F-898E-CA6FD2929177}" type="pres">
      <dgm:prSet presAssocID="{E69504C0-894C-4270-88A6-4CD9D98EC2BC}" presName="sibTrans" presStyleCnt="0"/>
      <dgm:spPr/>
    </dgm:pt>
    <dgm:pt modelId="{A30628F4-4C6C-4B47-AF8D-178EAE54DCBD}" type="pres">
      <dgm:prSet presAssocID="{C4A5F51D-5962-42E6-950A-14D2F5A0CFF8}" presName="compNode" presStyleCnt="0"/>
      <dgm:spPr/>
    </dgm:pt>
    <dgm:pt modelId="{DE2A7394-D709-4525-8AAA-C3182573D04C}" type="pres">
      <dgm:prSet presAssocID="{C4A5F51D-5962-42E6-950A-14D2F5A0CFF8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3523C2DC-DCC5-4ECE-BCD6-9D0AC740035A}" type="pres">
      <dgm:prSet presAssocID="{C4A5F51D-5962-42E6-950A-14D2F5A0CFF8}" presName="spaceRect" presStyleCnt="0"/>
      <dgm:spPr/>
    </dgm:pt>
    <dgm:pt modelId="{61AF5183-46F7-4DBD-84CF-AF1F0480E9E3}" type="pres">
      <dgm:prSet presAssocID="{C4A5F51D-5962-42E6-950A-14D2F5A0CFF8}" presName="textRect" presStyleLbl="revTx" presStyleIdx="2" presStyleCnt="4">
        <dgm:presLayoutVars>
          <dgm:chMax val="1"/>
          <dgm:chPref val="1"/>
        </dgm:presLayoutVars>
      </dgm:prSet>
      <dgm:spPr/>
    </dgm:pt>
    <dgm:pt modelId="{68584B5C-FE68-4AB4-A4C5-C9D6FF24821C}" type="pres">
      <dgm:prSet presAssocID="{C16E3165-B5A0-4644-8B3E-B84247CC7EDA}" presName="sibTrans" presStyleCnt="0"/>
      <dgm:spPr/>
    </dgm:pt>
    <dgm:pt modelId="{836866FA-6FAC-48DA-8947-683024B57152}" type="pres">
      <dgm:prSet presAssocID="{A86223E8-1F71-4B09-8E69-CBBD284922B5}" presName="compNode" presStyleCnt="0"/>
      <dgm:spPr/>
    </dgm:pt>
    <dgm:pt modelId="{44867BCB-52EB-4635-9BED-E195CFE182D8}" type="pres">
      <dgm:prSet presAssocID="{A86223E8-1F71-4B09-8E69-CBBD284922B5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1AB80F26-CCF6-460F-B08D-586F81057917}" type="pres">
      <dgm:prSet presAssocID="{A86223E8-1F71-4B09-8E69-CBBD284922B5}" presName="spaceRect" presStyleCnt="0"/>
      <dgm:spPr/>
    </dgm:pt>
    <dgm:pt modelId="{31AA7DBC-79A6-4092-BB9A-A3B95D0FF1B7}" type="pres">
      <dgm:prSet presAssocID="{A86223E8-1F71-4B09-8E69-CBBD284922B5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5AD60C1A-D779-4D29-8CED-ADF163958A7A}" srcId="{12C1C50C-99C0-4D48-B39F-14F92BC6F7F5}" destId="{C4A5F51D-5962-42E6-950A-14D2F5A0CFF8}" srcOrd="2" destOrd="0" parTransId="{85143FF5-DC6A-4BA5-9817-D2B5CA91A4F5}" sibTransId="{C16E3165-B5A0-4644-8B3E-B84247CC7EDA}"/>
    <dgm:cxn modelId="{957FA532-5DB9-45A0-9A84-EE64FB6A1FFA}" type="presOf" srcId="{A86223E8-1F71-4B09-8E69-CBBD284922B5}" destId="{31AA7DBC-79A6-4092-BB9A-A3B95D0FF1B7}" srcOrd="0" destOrd="0" presId="urn:microsoft.com/office/officeart/2018/2/layout/IconLabelList"/>
    <dgm:cxn modelId="{86955E3B-9840-4238-A479-DA9BA5E3839C}" type="presOf" srcId="{77896387-E930-419D-B2A3-9670DF5DA5E9}" destId="{B3942D84-6CD0-49D7-8C96-E76C7539BBC4}" srcOrd="0" destOrd="0" presId="urn:microsoft.com/office/officeart/2018/2/layout/IconLabelList"/>
    <dgm:cxn modelId="{95DE545D-7773-448E-9BC0-0B3291CB157B}" srcId="{12C1C50C-99C0-4D48-B39F-14F92BC6F7F5}" destId="{77896387-E930-419D-B2A3-9670DF5DA5E9}" srcOrd="0" destOrd="0" parTransId="{8BEE1E98-E6AD-4959-9E66-A1455CD8D2F2}" sibTransId="{E2312AA0-0608-4F2C-A34F-0891D4AC43EC}"/>
    <dgm:cxn modelId="{6D8D944B-5716-431C-8EC4-7CEE88EC6C85}" srcId="{12C1C50C-99C0-4D48-B39F-14F92BC6F7F5}" destId="{A86223E8-1F71-4B09-8E69-CBBD284922B5}" srcOrd="3" destOrd="0" parTransId="{A6C8CF28-CB80-4675-80E1-507AB6B4DD17}" sibTransId="{06C2DC03-ADEE-4132-9572-7FACD910D27F}"/>
    <dgm:cxn modelId="{F3FC7E7A-689B-4710-AABD-ED3E2FBFC576}" type="presOf" srcId="{12C1C50C-99C0-4D48-B39F-14F92BC6F7F5}" destId="{B3650C41-351F-4108-BE2E-682638A41979}" srcOrd="0" destOrd="0" presId="urn:microsoft.com/office/officeart/2018/2/layout/IconLabelList"/>
    <dgm:cxn modelId="{6E7D89A2-8D49-43BF-A3C5-CB6F180F3782}" type="presOf" srcId="{033E5135-152B-47B1-9902-00C467414F99}" destId="{3E4285EB-F726-4C77-BDB6-0ECEC01F9BBB}" srcOrd="0" destOrd="0" presId="urn:microsoft.com/office/officeart/2018/2/layout/IconLabelList"/>
    <dgm:cxn modelId="{B51C41C5-67E1-49DD-951A-187062C0F96F}" type="presOf" srcId="{C4A5F51D-5962-42E6-950A-14D2F5A0CFF8}" destId="{61AF5183-46F7-4DBD-84CF-AF1F0480E9E3}" srcOrd="0" destOrd="0" presId="urn:microsoft.com/office/officeart/2018/2/layout/IconLabelList"/>
    <dgm:cxn modelId="{D1B282D2-3C0F-428E-A6F1-DB578DE1F7D0}" srcId="{12C1C50C-99C0-4D48-B39F-14F92BC6F7F5}" destId="{033E5135-152B-47B1-9902-00C467414F99}" srcOrd="1" destOrd="0" parTransId="{A5EDE672-115D-4F6C-9328-3D7DA8372370}" sibTransId="{E69504C0-894C-4270-88A6-4CD9D98EC2BC}"/>
    <dgm:cxn modelId="{585DB84C-24EC-4E09-B32C-6D68F56ED113}" type="presParOf" srcId="{B3650C41-351F-4108-BE2E-682638A41979}" destId="{0A0E37CE-2E07-4D47-976F-E7B3E5D3FB94}" srcOrd="0" destOrd="0" presId="urn:microsoft.com/office/officeart/2018/2/layout/IconLabelList"/>
    <dgm:cxn modelId="{65888D27-C694-4D04-978E-AD16D0D3697C}" type="presParOf" srcId="{0A0E37CE-2E07-4D47-976F-E7B3E5D3FB94}" destId="{15A9E34B-43B3-474B-BE69-E7A0C8B55176}" srcOrd="0" destOrd="0" presId="urn:microsoft.com/office/officeart/2018/2/layout/IconLabelList"/>
    <dgm:cxn modelId="{7FEDA221-1B12-4FA0-85BD-FCD2B574BA03}" type="presParOf" srcId="{0A0E37CE-2E07-4D47-976F-E7B3E5D3FB94}" destId="{1902A3E5-A176-496C-A0EC-67684026E1D1}" srcOrd="1" destOrd="0" presId="urn:microsoft.com/office/officeart/2018/2/layout/IconLabelList"/>
    <dgm:cxn modelId="{267E5C7D-D603-4EC6-97F1-740A0C62FEE3}" type="presParOf" srcId="{0A0E37CE-2E07-4D47-976F-E7B3E5D3FB94}" destId="{B3942D84-6CD0-49D7-8C96-E76C7539BBC4}" srcOrd="2" destOrd="0" presId="urn:microsoft.com/office/officeart/2018/2/layout/IconLabelList"/>
    <dgm:cxn modelId="{602BC345-AC0B-4EE9-8FAA-A245495E8D6E}" type="presParOf" srcId="{B3650C41-351F-4108-BE2E-682638A41979}" destId="{16B82E82-2423-426F-A824-4E3412BE883A}" srcOrd="1" destOrd="0" presId="urn:microsoft.com/office/officeart/2018/2/layout/IconLabelList"/>
    <dgm:cxn modelId="{FF1403D4-2E07-4FAE-9D1D-40393BBB54F5}" type="presParOf" srcId="{B3650C41-351F-4108-BE2E-682638A41979}" destId="{6DB5BD8C-C201-484C-A376-729999A21F66}" srcOrd="2" destOrd="0" presId="urn:microsoft.com/office/officeart/2018/2/layout/IconLabelList"/>
    <dgm:cxn modelId="{68C25C62-47EB-4708-8D23-B119F4E1A995}" type="presParOf" srcId="{6DB5BD8C-C201-484C-A376-729999A21F66}" destId="{4BF979EA-C6E0-4C87-826E-687FF5646D1D}" srcOrd="0" destOrd="0" presId="urn:microsoft.com/office/officeart/2018/2/layout/IconLabelList"/>
    <dgm:cxn modelId="{42D97F4B-2FA4-4E07-B572-6094A6541F9E}" type="presParOf" srcId="{6DB5BD8C-C201-484C-A376-729999A21F66}" destId="{2A3C4E9E-42A8-4BD1-8AED-9234F0E9BE97}" srcOrd="1" destOrd="0" presId="urn:microsoft.com/office/officeart/2018/2/layout/IconLabelList"/>
    <dgm:cxn modelId="{272C53A1-4BE5-41F9-B814-622B44B8A747}" type="presParOf" srcId="{6DB5BD8C-C201-484C-A376-729999A21F66}" destId="{3E4285EB-F726-4C77-BDB6-0ECEC01F9BBB}" srcOrd="2" destOrd="0" presId="urn:microsoft.com/office/officeart/2018/2/layout/IconLabelList"/>
    <dgm:cxn modelId="{56709DB5-E9DA-4054-A890-F249A643E27E}" type="presParOf" srcId="{B3650C41-351F-4108-BE2E-682638A41979}" destId="{0F2C4B96-5D23-474F-898E-CA6FD2929177}" srcOrd="3" destOrd="0" presId="urn:microsoft.com/office/officeart/2018/2/layout/IconLabelList"/>
    <dgm:cxn modelId="{5B1E454A-C7DE-45BD-889C-49AE54DBABDD}" type="presParOf" srcId="{B3650C41-351F-4108-BE2E-682638A41979}" destId="{A30628F4-4C6C-4B47-AF8D-178EAE54DCBD}" srcOrd="4" destOrd="0" presId="urn:microsoft.com/office/officeart/2018/2/layout/IconLabelList"/>
    <dgm:cxn modelId="{77DE5B5F-EBCD-46A1-868C-225DCBFAB046}" type="presParOf" srcId="{A30628F4-4C6C-4B47-AF8D-178EAE54DCBD}" destId="{DE2A7394-D709-4525-8AAA-C3182573D04C}" srcOrd="0" destOrd="0" presId="urn:microsoft.com/office/officeart/2018/2/layout/IconLabelList"/>
    <dgm:cxn modelId="{0366280F-6F10-426F-8849-408742485293}" type="presParOf" srcId="{A30628F4-4C6C-4B47-AF8D-178EAE54DCBD}" destId="{3523C2DC-DCC5-4ECE-BCD6-9D0AC740035A}" srcOrd="1" destOrd="0" presId="urn:microsoft.com/office/officeart/2018/2/layout/IconLabelList"/>
    <dgm:cxn modelId="{A84260B8-C3B1-48F2-A261-BED6056C2AE1}" type="presParOf" srcId="{A30628F4-4C6C-4B47-AF8D-178EAE54DCBD}" destId="{61AF5183-46F7-4DBD-84CF-AF1F0480E9E3}" srcOrd="2" destOrd="0" presId="urn:microsoft.com/office/officeart/2018/2/layout/IconLabelList"/>
    <dgm:cxn modelId="{F1C7D498-8148-412C-B9FA-92FBC2BFB4F0}" type="presParOf" srcId="{B3650C41-351F-4108-BE2E-682638A41979}" destId="{68584B5C-FE68-4AB4-A4C5-C9D6FF24821C}" srcOrd="5" destOrd="0" presId="urn:microsoft.com/office/officeart/2018/2/layout/IconLabelList"/>
    <dgm:cxn modelId="{8AC7650C-A8A2-41F9-8536-F3938AFE201A}" type="presParOf" srcId="{B3650C41-351F-4108-BE2E-682638A41979}" destId="{836866FA-6FAC-48DA-8947-683024B57152}" srcOrd="6" destOrd="0" presId="urn:microsoft.com/office/officeart/2018/2/layout/IconLabelList"/>
    <dgm:cxn modelId="{B1CA4F2F-B832-477A-B874-341D7CC9F468}" type="presParOf" srcId="{836866FA-6FAC-48DA-8947-683024B57152}" destId="{44867BCB-52EB-4635-9BED-E195CFE182D8}" srcOrd="0" destOrd="0" presId="urn:microsoft.com/office/officeart/2018/2/layout/IconLabelList"/>
    <dgm:cxn modelId="{F5BEFECB-F27D-4F7D-95A0-39ECAC9F5459}" type="presParOf" srcId="{836866FA-6FAC-48DA-8947-683024B57152}" destId="{1AB80F26-CCF6-460F-B08D-586F81057917}" srcOrd="1" destOrd="0" presId="urn:microsoft.com/office/officeart/2018/2/layout/IconLabelList"/>
    <dgm:cxn modelId="{C52847C7-D2A2-4BAF-8017-8DE2FF105BC7}" type="presParOf" srcId="{836866FA-6FAC-48DA-8947-683024B57152}" destId="{31AA7DBC-79A6-4092-BB9A-A3B95D0FF1B7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8F78352F-FA84-4AB7-AFFE-86C2F09E2F37}" type="doc">
      <dgm:prSet loTypeId="urn:microsoft.com/office/officeart/2005/8/layout/pList1" loCatId="list" qsTypeId="urn:microsoft.com/office/officeart/2005/8/quickstyle/simple1" qsCatId="simple" csTypeId="urn:microsoft.com/office/officeart/2005/8/colors/accent5_3" csCatId="accent5" phldr="1"/>
      <dgm:spPr/>
      <dgm:t>
        <a:bodyPr/>
        <a:lstStyle/>
        <a:p>
          <a:endParaRPr lang="en-GB"/>
        </a:p>
      </dgm:t>
    </dgm:pt>
    <dgm:pt modelId="{64F36FA0-A3EB-41B0-BB68-6B5464BCEB30}">
      <dgm:prSet phldrT="[Text]" custT="1"/>
      <dgm:spPr/>
      <dgm:t>
        <a:bodyPr/>
        <a:lstStyle/>
        <a:p>
          <a:pPr algn="ctr"/>
          <a:r>
            <a:rPr lang="en-GB" sz="1800" b="1"/>
            <a:t>Public health outcomes</a:t>
          </a:r>
        </a:p>
      </dgm:t>
    </dgm:pt>
    <dgm:pt modelId="{FBDA7BC1-78DE-4B16-AB35-2697D1915DA2}" type="parTrans" cxnId="{41E50FE9-52F3-4C0B-A713-6054A5C664BF}">
      <dgm:prSet/>
      <dgm:spPr/>
      <dgm:t>
        <a:bodyPr/>
        <a:lstStyle/>
        <a:p>
          <a:endParaRPr lang="en-GB"/>
        </a:p>
      </dgm:t>
    </dgm:pt>
    <dgm:pt modelId="{4AEC0338-9783-4BEC-A3B9-DA21CB0DA107}" type="sibTrans" cxnId="{41E50FE9-52F3-4C0B-A713-6054A5C664BF}">
      <dgm:prSet/>
      <dgm:spPr/>
      <dgm:t>
        <a:bodyPr/>
        <a:lstStyle/>
        <a:p>
          <a:endParaRPr lang="en-GB"/>
        </a:p>
      </dgm:t>
    </dgm:pt>
    <dgm:pt modelId="{BAE2BC20-3C07-407E-9A65-3CADBD58FB4F}">
      <dgm:prSet phldrT="[Text]" custT="1"/>
      <dgm:spPr/>
      <dgm:t>
        <a:bodyPr/>
        <a:lstStyle/>
        <a:p>
          <a:pPr algn="ctr"/>
          <a:r>
            <a:rPr lang="en-GB" sz="1800" b="1"/>
            <a:t>Accessibility and equity</a:t>
          </a:r>
        </a:p>
      </dgm:t>
    </dgm:pt>
    <dgm:pt modelId="{2E4670F1-DFDA-4128-BF2E-8181BFAF7EEC}" type="parTrans" cxnId="{928004D3-5F6D-4CA0-89FB-5504321250E1}">
      <dgm:prSet/>
      <dgm:spPr/>
      <dgm:t>
        <a:bodyPr/>
        <a:lstStyle/>
        <a:p>
          <a:endParaRPr lang="en-GB"/>
        </a:p>
      </dgm:t>
    </dgm:pt>
    <dgm:pt modelId="{0695F70B-7A19-4478-B8CC-73E33EFB5AB4}" type="sibTrans" cxnId="{928004D3-5F6D-4CA0-89FB-5504321250E1}">
      <dgm:prSet/>
      <dgm:spPr/>
      <dgm:t>
        <a:bodyPr/>
        <a:lstStyle/>
        <a:p>
          <a:endParaRPr lang="en-GB"/>
        </a:p>
      </dgm:t>
    </dgm:pt>
    <dgm:pt modelId="{918C9FCD-FDEC-4079-A77D-14E212D1E3F2}">
      <dgm:prSet phldrT="[Text]" custT="1"/>
      <dgm:spPr/>
      <dgm:t>
        <a:bodyPr/>
        <a:lstStyle/>
        <a:p>
          <a:pPr algn="ctr"/>
          <a:r>
            <a:rPr lang="en-GB" sz="1800" b="1"/>
            <a:t>Community engagement and education</a:t>
          </a:r>
          <a:endParaRPr lang="en-GB" sz="1050" b="1"/>
        </a:p>
      </dgm:t>
    </dgm:pt>
    <dgm:pt modelId="{BEA9A839-982B-4D9D-9EBB-71391F26527A}" type="parTrans" cxnId="{7B017C4E-8A82-495E-94FB-9992CEA0A00A}">
      <dgm:prSet/>
      <dgm:spPr/>
      <dgm:t>
        <a:bodyPr/>
        <a:lstStyle/>
        <a:p>
          <a:endParaRPr lang="en-GB"/>
        </a:p>
      </dgm:t>
    </dgm:pt>
    <dgm:pt modelId="{CA79DD3F-C468-4BC5-BDF5-0087310D869D}" type="sibTrans" cxnId="{7B017C4E-8A82-495E-94FB-9992CEA0A00A}">
      <dgm:prSet/>
      <dgm:spPr/>
      <dgm:t>
        <a:bodyPr/>
        <a:lstStyle/>
        <a:p>
          <a:endParaRPr lang="en-GB"/>
        </a:p>
      </dgm:t>
    </dgm:pt>
    <dgm:pt modelId="{18280FEC-B718-4876-88BE-93C0F8E5C20E}">
      <dgm:prSet phldrT="[Text]" custT="1"/>
      <dgm:spPr/>
      <dgm:t>
        <a:bodyPr/>
        <a:lstStyle/>
        <a:p>
          <a:pPr algn="ctr"/>
          <a:r>
            <a:rPr lang="en-GB" sz="1800" b="1"/>
            <a:t>Health disparities and social determinants:</a:t>
          </a:r>
        </a:p>
      </dgm:t>
    </dgm:pt>
    <dgm:pt modelId="{DF15D087-5BFD-4C17-81F8-8C7D2E8E5558}" type="parTrans" cxnId="{C12E0C1D-C32D-4AFA-B947-53F7F22943DE}">
      <dgm:prSet/>
      <dgm:spPr/>
      <dgm:t>
        <a:bodyPr/>
        <a:lstStyle/>
        <a:p>
          <a:endParaRPr lang="en-GB"/>
        </a:p>
      </dgm:t>
    </dgm:pt>
    <dgm:pt modelId="{235E7CA4-6792-41A3-861B-326C72CDF5E6}" type="sibTrans" cxnId="{C12E0C1D-C32D-4AFA-B947-53F7F22943DE}">
      <dgm:prSet/>
      <dgm:spPr/>
      <dgm:t>
        <a:bodyPr/>
        <a:lstStyle/>
        <a:p>
          <a:endParaRPr lang="en-GB"/>
        </a:p>
      </dgm:t>
    </dgm:pt>
    <dgm:pt modelId="{752A6D0B-EFF3-4B16-B0C5-2843B3495A97}">
      <dgm:prSet custT="1"/>
      <dgm:spPr/>
      <dgm:t>
        <a:bodyPr/>
        <a:lstStyle/>
        <a:p>
          <a:pPr algn="ctr"/>
          <a:r>
            <a:rPr lang="en-GB" sz="1800" b="1"/>
            <a:t>Challenges and considerations</a:t>
          </a:r>
        </a:p>
      </dgm:t>
    </dgm:pt>
    <dgm:pt modelId="{689DC147-DB93-4CA7-BF14-B66053AB2EC5}" type="parTrans" cxnId="{8D894BF5-8098-4EB7-AFCB-A68F1A98C31E}">
      <dgm:prSet/>
      <dgm:spPr/>
      <dgm:t>
        <a:bodyPr/>
        <a:lstStyle/>
        <a:p>
          <a:endParaRPr lang="en-GB"/>
        </a:p>
      </dgm:t>
    </dgm:pt>
    <dgm:pt modelId="{326F412A-797E-4F51-9A08-A0635A662877}" type="sibTrans" cxnId="{8D894BF5-8098-4EB7-AFCB-A68F1A98C31E}">
      <dgm:prSet/>
      <dgm:spPr/>
      <dgm:t>
        <a:bodyPr/>
        <a:lstStyle/>
        <a:p>
          <a:endParaRPr lang="en-GB"/>
        </a:p>
      </dgm:t>
    </dgm:pt>
    <dgm:pt modelId="{5B62374A-3B0F-4DE8-B0F3-5B3E4914D40D}">
      <dgm:prSet custT="1"/>
      <dgm:spPr/>
      <dgm:t>
        <a:bodyPr/>
        <a:lstStyle/>
        <a:p>
          <a:pPr algn="l"/>
          <a:r>
            <a:rPr lang="en-GB" sz="1600" b="1"/>
            <a:t>HEALTH EDUCATION AND EDUCATION: </a:t>
          </a:r>
          <a:r>
            <a:rPr lang="en-GB" sz="1400" b="0" i="0"/>
            <a:t>Online platforms and mobile apps provide communities with valuable health information and resources, promoting healthier lifestyles.</a:t>
          </a:r>
          <a:endParaRPr lang="en-GB" sz="1200"/>
        </a:p>
      </dgm:t>
    </dgm:pt>
    <dgm:pt modelId="{87CB4D80-AE54-4114-9D46-F083EDBE42CA}" type="parTrans" cxnId="{99F00FF9-6BEE-4EC7-B6B4-321EBC251608}">
      <dgm:prSet/>
      <dgm:spPr/>
      <dgm:t>
        <a:bodyPr/>
        <a:lstStyle/>
        <a:p>
          <a:endParaRPr lang="en-GB"/>
        </a:p>
      </dgm:t>
    </dgm:pt>
    <dgm:pt modelId="{A415E99C-1D89-4E1B-8F17-F220318A34E8}" type="sibTrans" cxnId="{99F00FF9-6BEE-4EC7-B6B4-321EBC251608}">
      <dgm:prSet/>
      <dgm:spPr/>
      <dgm:t>
        <a:bodyPr/>
        <a:lstStyle/>
        <a:p>
          <a:endParaRPr lang="en-GB"/>
        </a:p>
      </dgm:t>
    </dgm:pt>
    <dgm:pt modelId="{FFB76A0C-BBF5-4237-BF64-0ED9ADA04880}">
      <dgm:prSet custT="1"/>
      <dgm:spPr/>
      <dgm:t>
        <a:bodyPr/>
        <a:lstStyle/>
        <a:p>
          <a:pPr algn="l"/>
          <a:r>
            <a:rPr lang="en-GB" sz="1600" b="1"/>
            <a:t>ADDRESSING INEQUALITIES: </a:t>
          </a:r>
          <a:r>
            <a:rPr lang="en-GB" sz="1400" b="0" i="0"/>
            <a:t>Digital health innovations can help address health disparities by providing targeted interventions and resources to vulnerable populations. </a:t>
          </a:r>
          <a:endParaRPr lang="en-GB" sz="1200"/>
        </a:p>
      </dgm:t>
    </dgm:pt>
    <dgm:pt modelId="{EA13B071-A955-4F87-8115-FA23F9CD0CDD}" type="parTrans" cxnId="{A5F3BD1D-90D2-4309-8A44-56CD49E9686C}">
      <dgm:prSet/>
      <dgm:spPr/>
      <dgm:t>
        <a:bodyPr/>
        <a:lstStyle/>
        <a:p>
          <a:endParaRPr lang="en-GB"/>
        </a:p>
      </dgm:t>
    </dgm:pt>
    <dgm:pt modelId="{E5C6DABF-811A-44D1-9425-353170C9CA9E}" type="sibTrans" cxnId="{A5F3BD1D-90D2-4309-8A44-56CD49E9686C}">
      <dgm:prSet/>
      <dgm:spPr/>
      <dgm:t>
        <a:bodyPr/>
        <a:lstStyle/>
        <a:p>
          <a:endParaRPr lang="en-GB"/>
        </a:p>
      </dgm:t>
    </dgm:pt>
    <dgm:pt modelId="{121BA5FA-F1DA-4126-B3CB-11D3D86FF95B}">
      <dgm:prSet custT="1"/>
      <dgm:spPr/>
      <dgm:t>
        <a:bodyPr/>
        <a:lstStyle/>
        <a:p>
          <a:pPr algn="l"/>
          <a:r>
            <a:rPr lang="en-GB" sz="1600" b="1"/>
            <a:t>DIGITAL EXCLUSION: </a:t>
          </a:r>
          <a:r>
            <a:rPr lang="en-GB" sz="1400" b="0" i="0"/>
            <a:t>Despite efforts to improve digital inclusion, some individuals and communities still lack access to necessary technology and digital literacy skills, which can exacerbate existing health inequalities.</a:t>
          </a:r>
          <a:endParaRPr lang="en-GB" sz="1200" b="0"/>
        </a:p>
      </dgm:t>
    </dgm:pt>
    <dgm:pt modelId="{6A118779-7A9E-4104-B2B7-31713C49E12D}" type="parTrans" cxnId="{BF70F973-1AAA-4D10-9B02-D2AA1E95D978}">
      <dgm:prSet/>
      <dgm:spPr/>
      <dgm:t>
        <a:bodyPr/>
        <a:lstStyle/>
        <a:p>
          <a:endParaRPr lang="en-GB"/>
        </a:p>
      </dgm:t>
    </dgm:pt>
    <dgm:pt modelId="{BB531ACB-DA44-45DE-BF4B-1E7E5F7EB3ED}" type="sibTrans" cxnId="{BF70F973-1AAA-4D10-9B02-D2AA1E95D978}">
      <dgm:prSet/>
      <dgm:spPr/>
      <dgm:t>
        <a:bodyPr/>
        <a:lstStyle/>
        <a:p>
          <a:endParaRPr lang="en-GB"/>
        </a:p>
      </dgm:t>
    </dgm:pt>
    <dgm:pt modelId="{178BD07F-C15B-4AD8-90CC-BAC9487E6E4B}">
      <dgm:prSet custT="1"/>
      <dgm:spPr/>
      <dgm:t>
        <a:bodyPr/>
        <a:lstStyle/>
        <a:p>
          <a:pPr algn="l"/>
          <a:r>
            <a:rPr lang="en-GB" sz="1400" b="1"/>
            <a:t>IMPROVED HEALTH MONITORING: </a:t>
          </a:r>
          <a:r>
            <a:rPr lang="en-GB" sz="1400" b="0" i="0"/>
            <a:t>Wearable devices and mobile health apps enable continuous health monitoring, allowing for early detection of health issues and better management of chronic conditions. </a:t>
          </a:r>
          <a:endParaRPr lang="en-GB" sz="1050" b="0"/>
        </a:p>
      </dgm:t>
    </dgm:pt>
    <dgm:pt modelId="{C41BF221-DA14-4709-87DA-06D86890B695}" type="sibTrans" cxnId="{F80F47FB-97F1-44C4-B6AB-A32B3994F236}">
      <dgm:prSet/>
      <dgm:spPr/>
      <dgm:t>
        <a:bodyPr/>
        <a:lstStyle/>
        <a:p>
          <a:endParaRPr lang="en-GB"/>
        </a:p>
      </dgm:t>
    </dgm:pt>
    <dgm:pt modelId="{BA553242-8E43-431F-9058-403B2746CF7B}" type="parTrans" cxnId="{F80F47FB-97F1-44C4-B6AB-A32B3994F236}">
      <dgm:prSet/>
      <dgm:spPr/>
      <dgm:t>
        <a:bodyPr/>
        <a:lstStyle/>
        <a:p>
          <a:endParaRPr lang="en-GB"/>
        </a:p>
      </dgm:t>
    </dgm:pt>
    <dgm:pt modelId="{69EBFB9C-0CB1-4FF1-BCC3-8F7C3726C7EE}">
      <dgm:prSet custT="1"/>
      <dgm:spPr/>
      <dgm:t>
        <a:bodyPr/>
        <a:lstStyle/>
        <a:p>
          <a:pPr algn="l"/>
          <a:r>
            <a:rPr lang="en-GB" sz="1400" b="1"/>
            <a:t>ENHANCED DISEASE SURVEILLANCE: </a:t>
          </a:r>
          <a:r>
            <a:rPr lang="en-GB" sz="1400" b="0" i="0"/>
            <a:t>Digital tools facilitate real-time tracking and management of public health data, improving responses to health crises like pandemics. </a:t>
          </a:r>
          <a:endParaRPr lang="en-GB" sz="1050" b="0"/>
        </a:p>
      </dgm:t>
    </dgm:pt>
    <dgm:pt modelId="{65E5CA13-99C8-4BFF-9897-57B53FF292FC}" type="parTrans" cxnId="{CE33E96B-6060-42DD-AEBE-A606BE362C72}">
      <dgm:prSet/>
      <dgm:spPr/>
      <dgm:t>
        <a:bodyPr/>
        <a:lstStyle/>
        <a:p>
          <a:endParaRPr lang="en-GB"/>
        </a:p>
      </dgm:t>
    </dgm:pt>
    <dgm:pt modelId="{D11EA8CD-2244-4535-8FA4-8ADEB8C09CE5}" type="sibTrans" cxnId="{CE33E96B-6060-42DD-AEBE-A606BE362C72}">
      <dgm:prSet/>
      <dgm:spPr/>
      <dgm:t>
        <a:bodyPr/>
        <a:lstStyle/>
        <a:p>
          <a:endParaRPr lang="en-GB"/>
        </a:p>
      </dgm:t>
    </dgm:pt>
    <dgm:pt modelId="{16A6FA20-6808-454D-9253-9D4E4B9D9FA5}">
      <dgm:prSet custT="1"/>
      <dgm:spPr/>
      <dgm:t>
        <a:bodyPr/>
        <a:lstStyle/>
        <a:p>
          <a:pPr algn="l"/>
          <a:r>
            <a:rPr lang="en-GB" sz="1600" b="1"/>
            <a:t>SUPPORT NETWORKS: </a:t>
          </a:r>
          <a:r>
            <a:rPr lang="en-GB" sz="1400" b="0" i="0"/>
            <a:t>Digital platforms facilitate online support groups and communities, providing emotional support and practical advice to individuals with similar health conditions.</a:t>
          </a:r>
          <a:endParaRPr lang="en-GB" sz="1400"/>
        </a:p>
      </dgm:t>
    </dgm:pt>
    <dgm:pt modelId="{9EA6083F-758B-4058-869D-8E2CA67F1D73}" type="parTrans" cxnId="{48C9CF98-7CD6-4D07-98D5-92C16B852BB0}">
      <dgm:prSet/>
      <dgm:spPr/>
      <dgm:t>
        <a:bodyPr/>
        <a:lstStyle/>
        <a:p>
          <a:endParaRPr lang="en-GB"/>
        </a:p>
      </dgm:t>
    </dgm:pt>
    <dgm:pt modelId="{EE03D627-B417-421E-B694-811883451A06}" type="sibTrans" cxnId="{48C9CF98-7CD6-4D07-98D5-92C16B852BB0}">
      <dgm:prSet/>
      <dgm:spPr/>
      <dgm:t>
        <a:bodyPr/>
        <a:lstStyle/>
        <a:p>
          <a:endParaRPr lang="en-GB"/>
        </a:p>
      </dgm:t>
    </dgm:pt>
    <dgm:pt modelId="{017A8ADF-B5D9-40BB-ABDE-FE5799990539}">
      <dgm:prSet custT="1"/>
      <dgm:spPr/>
      <dgm:t>
        <a:bodyPr/>
        <a:lstStyle/>
        <a:p>
          <a:pPr algn="l"/>
          <a:r>
            <a:rPr lang="en-GB" sz="1400" b="1"/>
            <a:t>DIGITAL INCLUSION INITIATIVES: </a:t>
          </a:r>
          <a:r>
            <a:rPr lang="en-GB" sz="1400" b="0" i="0"/>
            <a:t>Programs aimed at improving digital literacy and providing access to technology help bridge the digital divide, ensuring more equitable access to digital health resources.</a:t>
          </a:r>
          <a:endParaRPr lang="en-GB" sz="700" b="0"/>
        </a:p>
      </dgm:t>
    </dgm:pt>
    <dgm:pt modelId="{4CF9C154-D6C4-497F-9DA9-5D8BF417BA35}" type="parTrans" cxnId="{767C98BF-ECB7-4FEF-B87B-36DF547D5391}">
      <dgm:prSet/>
      <dgm:spPr/>
      <dgm:t>
        <a:bodyPr/>
        <a:lstStyle/>
        <a:p>
          <a:endParaRPr lang="en-GB"/>
        </a:p>
      </dgm:t>
    </dgm:pt>
    <dgm:pt modelId="{7590B803-5B5D-4398-B438-95030713FA6D}" type="sibTrans" cxnId="{767C98BF-ECB7-4FEF-B87B-36DF547D5391}">
      <dgm:prSet/>
      <dgm:spPr/>
      <dgm:t>
        <a:bodyPr/>
        <a:lstStyle/>
        <a:p>
          <a:endParaRPr lang="en-GB"/>
        </a:p>
      </dgm:t>
    </dgm:pt>
    <dgm:pt modelId="{10129318-31D5-43B7-AE13-CDA0A0A0B2EA}">
      <dgm:prSet custT="1"/>
      <dgm:spPr/>
      <dgm:t>
        <a:bodyPr/>
        <a:lstStyle/>
        <a:p>
          <a:pPr algn="l"/>
          <a:r>
            <a:rPr lang="en-GB" sz="1600" b="1"/>
            <a:t>TELEHEALTH SERVICES: </a:t>
          </a:r>
          <a:r>
            <a:rPr lang="en-GB" sz="1400" b="0" i="0"/>
            <a:t>Telemedicine has increased access to healthcare services, particularly for those in remote or underserved areas, reducing travel time and costs. </a:t>
          </a:r>
          <a:endParaRPr lang="en-GB" sz="700" b="0"/>
        </a:p>
      </dgm:t>
    </dgm:pt>
    <dgm:pt modelId="{8C4D17A0-F757-473B-A3D4-0C30D9FABE4B}" type="sibTrans" cxnId="{766B55CA-D71E-4F02-8823-521E01B559E0}">
      <dgm:prSet/>
      <dgm:spPr/>
      <dgm:t>
        <a:bodyPr/>
        <a:lstStyle/>
        <a:p>
          <a:endParaRPr lang="en-GB"/>
        </a:p>
      </dgm:t>
    </dgm:pt>
    <dgm:pt modelId="{E1461691-81D1-4A5C-B06C-408438474E07}" type="parTrans" cxnId="{766B55CA-D71E-4F02-8823-521E01B559E0}">
      <dgm:prSet/>
      <dgm:spPr/>
      <dgm:t>
        <a:bodyPr/>
        <a:lstStyle/>
        <a:p>
          <a:endParaRPr lang="en-GB"/>
        </a:p>
      </dgm:t>
    </dgm:pt>
    <dgm:pt modelId="{881E96FD-3BDA-4621-9F34-CF477CDD20DB}">
      <dgm:prSet custT="1"/>
      <dgm:spPr/>
      <dgm:t>
        <a:bodyPr/>
        <a:lstStyle/>
        <a:p>
          <a:pPr algn="l"/>
          <a:r>
            <a:rPr lang="en-GB" sz="1600" b="1"/>
            <a:t>SOCIAL DETERMINANTS: </a:t>
          </a:r>
          <a:r>
            <a:rPr lang="en-GB" sz="1400" b="0" i="0"/>
            <a:t>Digital tools can be used to collect and analyse data on social determinants of health, informing policies and programs aimed at improving community health outcomes.</a:t>
          </a:r>
          <a:endParaRPr lang="en-GB" sz="1400"/>
        </a:p>
      </dgm:t>
    </dgm:pt>
    <dgm:pt modelId="{1D45710A-0585-457A-8761-2CE27ED40604}" type="parTrans" cxnId="{45B480E4-1FD8-4767-BD17-546FB2B1C55A}">
      <dgm:prSet/>
      <dgm:spPr/>
      <dgm:t>
        <a:bodyPr/>
        <a:lstStyle/>
        <a:p>
          <a:endParaRPr lang="en-GB"/>
        </a:p>
      </dgm:t>
    </dgm:pt>
    <dgm:pt modelId="{C8610B64-3AFC-4539-9083-D132AFA20F85}" type="sibTrans" cxnId="{45B480E4-1FD8-4767-BD17-546FB2B1C55A}">
      <dgm:prSet/>
      <dgm:spPr/>
      <dgm:t>
        <a:bodyPr/>
        <a:lstStyle/>
        <a:p>
          <a:endParaRPr lang="en-GB"/>
        </a:p>
      </dgm:t>
    </dgm:pt>
    <dgm:pt modelId="{BFFBCE2D-019C-4CCC-B660-723E75EDE559}">
      <dgm:prSet custT="1"/>
      <dgm:spPr/>
      <dgm:t>
        <a:bodyPr/>
        <a:lstStyle/>
        <a:p>
          <a:pPr algn="l"/>
          <a:r>
            <a:rPr lang="en-GB" sz="1600" b="1"/>
            <a:t>DATA PRIVACY and SECURITY:</a:t>
          </a:r>
          <a:r>
            <a:rPr lang="en-GB" sz="1400" b="0"/>
            <a:t> </a:t>
          </a:r>
          <a:r>
            <a:rPr lang="en-GB" sz="1400" b="0" i="0"/>
            <a:t>Ensuring the privacy and security of health data is a critical concern, particularly as more health information is collected and stored digitally.</a:t>
          </a:r>
          <a:endParaRPr lang="en-GB" sz="1400" b="0"/>
        </a:p>
      </dgm:t>
    </dgm:pt>
    <dgm:pt modelId="{F0996666-3FCA-4340-8627-47C4B33BEB81}" type="parTrans" cxnId="{2BA0CDD8-66CD-4F5F-B0A8-B527FD20C144}">
      <dgm:prSet/>
      <dgm:spPr/>
      <dgm:t>
        <a:bodyPr/>
        <a:lstStyle/>
        <a:p>
          <a:endParaRPr lang="en-GB"/>
        </a:p>
      </dgm:t>
    </dgm:pt>
    <dgm:pt modelId="{4A57D70E-1EC9-433A-8A56-6BC50B95029E}" type="sibTrans" cxnId="{2BA0CDD8-66CD-4F5F-B0A8-B527FD20C144}">
      <dgm:prSet/>
      <dgm:spPr/>
      <dgm:t>
        <a:bodyPr/>
        <a:lstStyle/>
        <a:p>
          <a:endParaRPr lang="en-GB"/>
        </a:p>
      </dgm:t>
    </dgm:pt>
    <dgm:pt modelId="{FC491599-578E-48B7-8CD4-DABD55CF5B6B}" type="pres">
      <dgm:prSet presAssocID="{8F78352F-FA84-4AB7-AFFE-86C2F09E2F37}" presName="Name0" presStyleCnt="0">
        <dgm:presLayoutVars>
          <dgm:dir/>
          <dgm:resizeHandles val="exact"/>
        </dgm:presLayoutVars>
      </dgm:prSet>
      <dgm:spPr/>
    </dgm:pt>
    <dgm:pt modelId="{0B63C856-99E2-49E4-9C66-EE6F9C03F943}" type="pres">
      <dgm:prSet presAssocID="{64F36FA0-A3EB-41B0-BB68-6B5464BCEB30}" presName="compNode" presStyleCnt="0"/>
      <dgm:spPr/>
    </dgm:pt>
    <dgm:pt modelId="{4F3285F6-1A42-4DFA-BFD8-B5892E225A1C}" type="pres">
      <dgm:prSet presAssocID="{64F36FA0-A3EB-41B0-BB68-6B5464BCEB30}" presName="pictRect" presStyleLbl="node1" presStyleIdx="0" presStyleCnt="5" custScaleX="64026" custScaleY="74645" custLinFactNeighborX="-14460" custLinFactNeighborY="-116"/>
      <dgm:spPr/>
    </dgm:pt>
    <dgm:pt modelId="{9F6DC786-E676-46E8-8183-4E14C2970D9B}" type="pres">
      <dgm:prSet presAssocID="{64F36FA0-A3EB-41B0-BB68-6B5464BCEB30}" presName="textRect" presStyleLbl="revTx" presStyleIdx="0" presStyleCnt="5" custScaleX="72637" custScaleY="84497" custLinFactNeighborX="-12513" custLinFactNeighborY="-38413">
        <dgm:presLayoutVars>
          <dgm:bulletEnabled val="1"/>
        </dgm:presLayoutVars>
      </dgm:prSet>
      <dgm:spPr/>
    </dgm:pt>
    <dgm:pt modelId="{6A73F340-145E-4ADE-AADE-87D40707FD1E}" type="pres">
      <dgm:prSet presAssocID="{4AEC0338-9783-4BEC-A3B9-DA21CB0DA107}" presName="sibTrans" presStyleLbl="sibTrans2D1" presStyleIdx="0" presStyleCnt="0"/>
      <dgm:spPr/>
    </dgm:pt>
    <dgm:pt modelId="{2584532D-D6AA-4552-9B9C-E6E00AE775E2}" type="pres">
      <dgm:prSet presAssocID="{BAE2BC20-3C07-407E-9A65-3CADBD58FB4F}" presName="compNode" presStyleCnt="0"/>
      <dgm:spPr/>
    </dgm:pt>
    <dgm:pt modelId="{FC042B85-68C4-4822-A713-94557B3CB478}" type="pres">
      <dgm:prSet presAssocID="{BAE2BC20-3C07-407E-9A65-3CADBD58FB4F}" presName="pictRect" presStyleLbl="node1" presStyleIdx="1" presStyleCnt="5" custScaleX="64026" custScaleY="74645" custLinFactNeighborX="-25736" custLinFactNeighborY="-116"/>
      <dgm:spPr/>
    </dgm:pt>
    <dgm:pt modelId="{55036E58-D658-4D25-B85B-B38C2F5C9ED8}" type="pres">
      <dgm:prSet presAssocID="{BAE2BC20-3C07-407E-9A65-3CADBD58FB4F}" presName="textRect" presStyleLbl="revTx" presStyleIdx="1" presStyleCnt="5" custScaleX="73211" custScaleY="81959" custLinFactNeighborX="-22992" custLinFactNeighborY="-42909">
        <dgm:presLayoutVars>
          <dgm:bulletEnabled val="1"/>
        </dgm:presLayoutVars>
      </dgm:prSet>
      <dgm:spPr/>
    </dgm:pt>
    <dgm:pt modelId="{1E8ED22E-A1B8-4782-B257-E74451C0C128}" type="pres">
      <dgm:prSet presAssocID="{0695F70B-7A19-4478-B8CC-73E33EFB5AB4}" presName="sibTrans" presStyleLbl="sibTrans2D1" presStyleIdx="0" presStyleCnt="0"/>
      <dgm:spPr/>
    </dgm:pt>
    <dgm:pt modelId="{C1BE081A-4A25-4F9D-A34F-49965E550811}" type="pres">
      <dgm:prSet presAssocID="{918C9FCD-FDEC-4079-A77D-14E212D1E3F2}" presName="compNode" presStyleCnt="0"/>
      <dgm:spPr/>
    </dgm:pt>
    <dgm:pt modelId="{7EDBEB37-1AA1-4225-9DC9-E1D2C0DD4677}" type="pres">
      <dgm:prSet presAssocID="{918C9FCD-FDEC-4079-A77D-14E212D1E3F2}" presName="pictRect" presStyleLbl="node1" presStyleIdx="2" presStyleCnt="5" custScaleX="64026" custScaleY="74645" custLinFactNeighborX="-36088" custLinFactNeighborY="-116"/>
      <dgm:spPr/>
    </dgm:pt>
    <dgm:pt modelId="{4C1D9281-1556-4DA1-96F2-AF24F4D64B03}" type="pres">
      <dgm:prSet presAssocID="{918C9FCD-FDEC-4079-A77D-14E212D1E3F2}" presName="textRect" presStyleLbl="revTx" presStyleIdx="2" presStyleCnt="5" custScaleX="72637" custScaleY="81959" custLinFactNeighborX="-35682" custLinFactNeighborY="-44078">
        <dgm:presLayoutVars>
          <dgm:bulletEnabled val="1"/>
        </dgm:presLayoutVars>
      </dgm:prSet>
      <dgm:spPr/>
    </dgm:pt>
    <dgm:pt modelId="{DB3A0239-B678-419B-A393-F2A42FF5BAC5}" type="pres">
      <dgm:prSet presAssocID="{CA79DD3F-C468-4BC5-BDF5-0087310D869D}" presName="sibTrans" presStyleLbl="sibTrans2D1" presStyleIdx="0" presStyleCnt="0"/>
      <dgm:spPr/>
    </dgm:pt>
    <dgm:pt modelId="{B3386035-0D3D-4AF6-BA31-4B1FCCD82476}" type="pres">
      <dgm:prSet presAssocID="{18280FEC-B718-4876-88BE-93C0F8E5C20E}" presName="compNode" presStyleCnt="0"/>
      <dgm:spPr/>
    </dgm:pt>
    <dgm:pt modelId="{4CA6DCF8-D56B-4711-9820-1728FF031239}" type="pres">
      <dgm:prSet presAssocID="{18280FEC-B718-4876-88BE-93C0F8E5C20E}" presName="pictRect" presStyleLbl="node1" presStyleIdx="3" presStyleCnt="5" custScaleX="64026" custScaleY="74645" custLinFactNeighborX="-46347" custLinFactNeighborY="-116"/>
      <dgm:spPr/>
    </dgm:pt>
    <dgm:pt modelId="{C50C4518-16A7-472A-BF1A-628FE119688C}" type="pres">
      <dgm:prSet presAssocID="{18280FEC-B718-4876-88BE-93C0F8E5C20E}" presName="textRect" presStyleLbl="revTx" presStyleIdx="3" presStyleCnt="5" custScaleX="72637" custScaleY="81959" custLinFactNeighborX="-45881" custLinFactNeighborY="-45218">
        <dgm:presLayoutVars>
          <dgm:bulletEnabled val="1"/>
        </dgm:presLayoutVars>
      </dgm:prSet>
      <dgm:spPr/>
    </dgm:pt>
    <dgm:pt modelId="{21DF9D7F-1DE1-446F-AA35-AC9E7DB086D9}" type="pres">
      <dgm:prSet presAssocID="{235E7CA4-6792-41A3-861B-326C72CDF5E6}" presName="sibTrans" presStyleLbl="sibTrans2D1" presStyleIdx="0" presStyleCnt="0"/>
      <dgm:spPr/>
    </dgm:pt>
    <dgm:pt modelId="{5B286296-6F4D-4482-A1A1-4F3B3F02FE8B}" type="pres">
      <dgm:prSet presAssocID="{752A6D0B-EFF3-4B16-B0C5-2843B3495A97}" presName="compNode" presStyleCnt="0"/>
      <dgm:spPr/>
    </dgm:pt>
    <dgm:pt modelId="{C8D485B0-0229-4F35-8636-84A4D4989FDF}" type="pres">
      <dgm:prSet presAssocID="{752A6D0B-EFF3-4B16-B0C5-2843B3495A97}" presName="pictRect" presStyleLbl="node1" presStyleIdx="4" presStyleCnt="5" custScaleX="64026" custScaleY="74645" custLinFactX="49755" custLinFactY="-50942" custLinFactNeighborX="100000" custLinFactNeighborY="-100000"/>
      <dgm:spPr/>
    </dgm:pt>
    <dgm:pt modelId="{86ECD018-17BB-4351-97FB-DEA579E4EED1}" type="pres">
      <dgm:prSet presAssocID="{752A6D0B-EFF3-4B16-B0C5-2843B3495A97}" presName="textRect" presStyleLbl="revTx" presStyleIdx="4" presStyleCnt="5" custScaleX="72637" custScaleY="81959" custLinFactX="49809" custLinFactY="-120338" custLinFactNeighborX="100000" custLinFactNeighborY="-200000">
        <dgm:presLayoutVars>
          <dgm:bulletEnabled val="1"/>
        </dgm:presLayoutVars>
      </dgm:prSet>
      <dgm:spPr/>
    </dgm:pt>
  </dgm:ptLst>
  <dgm:cxnLst>
    <dgm:cxn modelId="{88DEC304-8986-49AF-8E85-FFE86EE97B73}" type="presOf" srcId="{0695F70B-7A19-4478-B8CC-73E33EFB5AB4}" destId="{1E8ED22E-A1B8-4782-B257-E74451C0C128}" srcOrd="0" destOrd="0" presId="urn:microsoft.com/office/officeart/2005/8/layout/pList1"/>
    <dgm:cxn modelId="{04057605-2A06-4BF5-A45B-5696347A0C03}" type="presOf" srcId="{CA79DD3F-C468-4BC5-BDF5-0087310D869D}" destId="{DB3A0239-B678-419B-A393-F2A42FF5BAC5}" srcOrd="0" destOrd="0" presId="urn:microsoft.com/office/officeart/2005/8/layout/pList1"/>
    <dgm:cxn modelId="{6B12D91B-8065-4EB4-9A9C-A48574EC4FC6}" type="presOf" srcId="{16A6FA20-6808-454D-9253-9D4E4B9D9FA5}" destId="{4C1D9281-1556-4DA1-96F2-AF24F4D64B03}" srcOrd="0" destOrd="2" presId="urn:microsoft.com/office/officeart/2005/8/layout/pList1"/>
    <dgm:cxn modelId="{C12E0C1D-C32D-4AFA-B947-53F7F22943DE}" srcId="{8F78352F-FA84-4AB7-AFFE-86C2F09E2F37}" destId="{18280FEC-B718-4876-88BE-93C0F8E5C20E}" srcOrd="3" destOrd="0" parTransId="{DF15D087-5BFD-4C17-81F8-8C7D2E8E5558}" sibTransId="{235E7CA4-6792-41A3-861B-326C72CDF5E6}"/>
    <dgm:cxn modelId="{A5F3BD1D-90D2-4309-8A44-56CD49E9686C}" srcId="{18280FEC-B718-4876-88BE-93C0F8E5C20E}" destId="{FFB76A0C-BBF5-4237-BF64-0ED9ADA04880}" srcOrd="0" destOrd="0" parTransId="{EA13B071-A955-4F87-8115-FA23F9CD0CDD}" sibTransId="{E5C6DABF-811A-44D1-9425-353170C9CA9E}"/>
    <dgm:cxn modelId="{1EC5E023-40B6-492B-A02F-D5245390CB31}" type="presOf" srcId="{235E7CA4-6792-41A3-861B-326C72CDF5E6}" destId="{21DF9D7F-1DE1-446F-AA35-AC9E7DB086D9}" srcOrd="0" destOrd="0" presId="urn:microsoft.com/office/officeart/2005/8/layout/pList1"/>
    <dgm:cxn modelId="{FB5D3C41-D85E-4F78-BAE9-20F7A51519A1}" type="presOf" srcId="{121BA5FA-F1DA-4126-B3CB-11D3D86FF95B}" destId="{86ECD018-17BB-4351-97FB-DEA579E4EED1}" srcOrd="0" destOrd="1" presId="urn:microsoft.com/office/officeart/2005/8/layout/pList1"/>
    <dgm:cxn modelId="{930EB666-9733-4A6F-ADBE-2D3EDF3A9D2B}" type="presOf" srcId="{017A8ADF-B5D9-40BB-ABDE-FE5799990539}" destId="{55036E58-D658-4D25-B85B-B38C2F5C9ED8}" srcOrd="0" destOrd="2" presId="urn:microsoft.com/office/officeart/2005/8/layout/pList1"/>
    <dgm:cxn modelId="{F5B99348-40CD-4849-9432-38A1B7B186E0}" type="presOf" srcId="{4AEC0338-9783-4BEC-A3B9-DA21CB0DA107}" destId="{6A73F340-145E-4ADE-AADE-87D40707FD1E}" srcOrd="0" destOrd="0" presId="urn:microsoft.com/office/officeart/2005/8/layout/pList1"/>
    <dgm:cxn modelId="{CE33E96B-6060-42DD-AEBE-A606BE362C72}" srcId="{64F36FA0-A3EB-41B0-BB68-6B5464BCEB30}" destId="{69EBFB9C-0CB1-4FF1-BCC3-8F7C3726C7EE}" srcOrd="1" destOrd="0" parTransId="{65E5CA13-99C8-4BFF-9897-57B53FF292FC}" sibTransId="{D11EA8CD-2244-4535-8FA4-8ADEB8C09CE5}"/>
    <dgm:cxn modelId="{7B017C4E-8A82-495E-94FB-9992CEA0A00A}" srcId="{8F78352F-FA84-4AB7-AFFE-86C2F09E2F37}" destId="{918C9FCD-FDEC-4079-A77D-14E212D1E3F2}" srcOrd="2" destOrd="0" parTransId="{BEA9A839-982B-4D9D-9EBB-71391F26527A}" sibTransId="{CA79DD3F-C468-4BC5-BDF5-0087310D869D}"/>
    <dgm:cxn modelId="{BF70F973-1AAA-4D10-9B02-D2AA1E95D978}" srcId="{752A6D0B-EFF3-4B16-B0C5-2843B3495A97}" destId="{121BA5FA-F1DA-4126-B3CB-11D3D86FF95B}" srcOrd="0" destOrd="0" parTransId="{6A118779-7A9E-4104-B2B7-31713C49E12D}" sibTransId="{BB531ACB-DA44-45DE-BF4B-1E7E5F7EB3ED}"/>
    <dgm:cxn modelId="{872F1A58-5830-4670-933E-E498FE81CD49}" type="presOf" srcId="{752A6D0B-EFF3-4B16-B0C5-2843B3495A97}" destId="{86ECD018-17BB-4351-97FB-DEA579E4EED1}" srcOrd="0" destOrd="0" presId="urn:microsoft.com/office/officeart/2005/8/layout/pList1"/>
    <dgm:cxn modelId="{BD75BD58-23FE-4F24-AABE-838A51BB5DC2}" type="presOf" srcId="{5B62374A-3B0F-4DE8-B0F3-5B3E4914D40D}" destId="{4C1D9281-1556-4DA1-96F2-AF24F4D64B03}" srcOrd="0" destOrd="1" presId="urn:microsoft.com/office/officeart/2005/8/layout/pList1"/>
    <dgm:cxn modelId="{0691955A-EF7C-487C-871D-51A7D09BB9D4}" type="presOf" srcId="{18280FEC-B718-4876-88BE-93C0F8E5C20E}" destId="{C50C4518-16A7-472A-BF1A-628FE119688C}" srcOrd="0" destOrd="0" presId="urn:microsoft.com/office/officeart/2005/8/layout/pList1"/>
    <dgm:cxn modelId="{2CB6908B-53F9-4C7D-BB8E-CF35B14623F6}" type="presOf" srcId="{178BD07F-C15B-4AD8-90CC-BAC9487E6E4B}" destId="{9F6DC786-E676-46E8-8183-4E14C2970D9B}" srcOrd="0" destOrd="1" presId="urn:microsoft.com/office/officeart/2005/8/layout/pList1"/>
    <dgm:cxn modelId="{BAD1748F-794A-4E3F-8F2A-518568851F00}" type="presOf" srcId="{69EBFB9C-0CB1-4FF1-BCC3-8F7C3726C7EE}" destId="{9F6DC786-E676-46E8-8183-4E14C2970D9B}" srcOrd="0" destOrd="2" presId="urn:microsoft.com/office/officeart/2005/8/layout/pList1"/>
    <dgm:cxn modelId="{48C9CF98-7CD6-4D07-98D5-92C16B852BB0}" srcId="{918C9FCD-FDEC-4079-A77D-14E212D1E3F2}" destId="{16A6FA20-6808-454D-9253-9D4E4B9D9FA5}" srcOrd="1" destOrd="0" parTransId="{9EA6083F-758B-4058-869D-8E2CA67F1D73}" sibTransId="{EE03D627-B417-421E-B694-811883451A06}"/>
    <dgm:cxn modelId="{CF68E1A7-EB27-4EF4-910A-806EBC522A1C}" type="presOf" srcId="{BFFBCE2D-019C-4CCC-B660-723E75EDE559}" destId="{86ECD018-17BB-4351-97FB-DEA579E4EED1}" srcOrd="0" destOrd="2" presId="urn:microsoft.com/office/officeart/2005/8/layout/pList1"/>
    <dgm:cxn modelId="{F30264AC-189E-4B06-9FA7-EEE4C057F201}" type="presOf" srcId="{918C9FCD-FDEC-4079-A77D-14E212D1E3F2}" destId="{4C1D9281-1556-4DA1-96F2-AF24F4D64B03}" srcOrd="0" destOrd="0" presId="urn:microsoft.com/office/officeart/2005/8/layout/pList1"/>
    <dgm:cxn modelId="{767C98BF-ECB7-4FEF-B87B-36DF547D5391}" srcId="{BAE2BC20-3C07-407E-9A65-3CADBD58FB4F}" destId="{017A8ADF-B5D9-40BB-ABDE-FE5799990539}" srcOrd="1" destOrd="0" parTransId="{4CF9C154-D6C4-497F-9DA9-5D8BF417BA35}" sibTransId="{7590B803-5B5D-4398-B438-95030713FA6D}"/>
    <dgm:cxn modelId="{5A756BC2-8E52-4E95-A3D1-AE1406931A44}" type="presOf" srcId="{8F78352F-FA84-4AB7-AFFE-86C2F09E2F37}" destId="{FC491599-578E-48B7-8CD4-DABD55CF5B6B}" srcOrd="0" destOrd="0" presId="urn:microsoft.com/office/officeart/2005/8/layout/pList1"/>
    <dgm:cxn modelId="{630BA5C3-E731-4DCE-B957-C2B79E797D22}" type="presOf" srcId="{881E96FD-3BDA-4621-9F34-CF477CDD20DB}" destId="{C50C4518-16A7-472A-BF1A-628FE119688C}" srcOrd="0" destOrd="2" presId="urn:microsoft.com/office/officeart/2005/8/layout/pList1"/>
    <dgm:cxn modelId="{766B55CA-D71E-4F02-8823-521E01B559E0}" srcId="{BAE2BC20-3C07-407E-9A65-3CADBD58FB4F}" destId="{10129318-31D5-43B7-AE13-CDA0A0A0B2EA}" srcOrd="0" destOrd="0" parTransId="{E1461691-81D1-4A5C-B06C-408438474E07}" sibTransId="{8C4D17A0-F757-473B-A3D4-0C30D9FABE4B}"/>
    <dgm:cxn modelId="{6BE2CDCD-1D14-4018-8883-A44B8C390AF2}" type="presOf" srcId="{BAE2BC20-3C07-407E-9A65-3CADBD58FB4F}" destId="{55036E58-D658-4D25-B85B-B38C2F5C9ED8}" srcOrd="0" destOrd="0" presId="urn:microsoft.com/office/officeart/2005/8/layout/pList1"/>
    <dgm:cxn modelId="{928004D3-5F6D-4CA0-89FB-5504321250E1}" srcId="{8F78352F-FA84-4AB7-AFFE-86C2F09E2F37}" destId="{BAE2BC20-3C07-407E-9A65-3CADBD58FB4F}" srcOrd="1" destOrd="0" parTransId="{2E4670F1-DFDA-4128-BF2E-8181BFAF7EEC}" sibTransId="{0695F70B-7A19-4478-B8CC-73E33EFB5AB4}"/>
    <dgm:cxn modelId="{2BA0CDD8-66CD-4F5F-B0A8-B527FD20C144}" srcId="{752A6D0B-EFF3-4B16-B0C5-2843B3495A97}" destId="{BFFBCE2D-019C-4CCC-B660-723E75EDE559}" srcOrd="1" destOrd="0" parTransId="{F0996666-3FCA-4340-8627-47C4B33BEB81}" sibTransId="{4A57D70E-1EC9-433A-8A56-6BC50B95029E}"/>
    <dgm:cxn modelId="{977D90E0-5AC3-4C16-9544-7DFAC0FFE366}" type="presOf" srcId="{64F36FA0-A3EB-41B0-BB68-6B5464BCEB30}" destId="{9F6DC786-E676-46E8-8183-4E14C2970D9B}" srcOrd="0" destOrd="0" presId="urn:microsoft.com/office/officeart/2005/8/layout/pList1"/>
    <dgm:cxn modelId="{45B480E4-1FD8-4767-BD17-546FB2B1C55A}" srcId="{18280FEC-B718-4876-88BE-93C0F8E5C20E}" destId="{881E96FD-3BDA-4621-9F34-CF477CDD20DB}" srcOrd="1" destOrd="0" parTransId="{1D45710A-0585-457A-8761-2CE27ED40604}" sibTransId="{C8610B64-3AFC-4539-9083-D132AFA20F85}"/>
    <dgm:cxn modelId="{41E50FE9-52F3-4C0B-A713-6054A5C664BF}" srcId="{8F78352F-FA84-4AB7-AFFE-86C2F09E2F37}" destId="{64F36FA0-A3EB-41B0-BB68-6B5464BCEB30}" srcOrd="0" destOrd="0" parTransId="{FBDA7BC1-78DE-4B16-AB35-2697D1915DA2}" sibTransId="{4AEC0338-9783-4BEC-A3B9-DA21CB0DA107}"/>
    <dgm:cxn modelId="{A4BD8AEE-ED22-4F48-AC38-C98B6B42F3B2}" type="presOf" srcId="{FFB76A0C-BBF5-4237-BF64-0ED9ADA04880}" destId="{C50C4518-16A7-472A-BF1A-628FE119688C}" srcOrd="0" destOrd="1" presId="urn:microsoft.com/office/officeart/2005/8/layout/pList1"/>
    <dgm:cxn modelId="{8D894BF5-8098-4EB7-AFCB-A68F1A98C31E}" srcId="{8F78352F-FA84-4AB7-AFFE-86C2F09E2F37}" destId="{752A6D0B-EFF3-4B16-B0C5-2843B3495A97}" srcOrd="4" destOrd="0" parTransId="{689DC147-DB93-4CA7-BF14-B66053AB2EC5}" sibTransId="{326F412A-797E-4F51-9A08-A0635A662877}"/>
    <dgm:cxn modelId="{99F00FF9-6BEE-4EC7-B6B4-321EBC251608}" srcId="{918C9FCD-FDEC-4079-A77D-14E212D1E3F2}" destId="{5B62374A-3B0F-4DE8-B0F3-5B3E4914D40D}" srcOrd="0" destOrd="0" parTransId="{87CB4D80-AE54-4114-9D46-F083EDBE42CA}" sibTransId="{A415E99C-1D89-4E1B-8F17-F220318A34E8}"/>
    <dgm:cxn modelId="{F80F47FB-97F1-44C4-B6AB-A32B3994F236}" srcId="{64F36FA0-A3EB-41B0-BB68-6B5464BCEB30}" destId="{178BD07F-C15B-4AD8-90CC-BAC9487E6E4B}" srcOrd="0" destOrd="0" parTransId="{BA553242-8E43-431F-9058-403B2746CF7B}" sibTransId="{C41BF221-DA14-4709-87DA-06D86890B695}"/>
    <dgm:cxn modelId="{49B122FE-3552-4FDE-9F24-07B7745F7D37}" type="presOf" srcId="{10129318-31D5-43B7-AE13-CDA0A0A0B2EA}" destId="{55036E58-D658-4D25-B85B-B38C2F5C9ED8}" srcOrd="0" destOrd="1" presId="urn:microsoft.com/office/officeart/2005/8/layout/pList1"/>
    <dgm:cxn modelId="{E91B31AD-05D2-4D9F-BBC8-1C5B07D2FE90}" type="presParOf" srcId="{FC491599-578E-48B7-8CD4-DABD55CF5B6B}" destId="{0B63C856-99E2-49E4-9C66-EE6F9C03F943}" srcOrd="0" destOrd="0" presId="urn:microsoft.com/office/officeart/2005/8/layout/pList1"/>
    <dgm:cxn modelId="{AC53210A-856B-4053-9103-28126F159ED6}" type="presParOf" srcId="{0B63C856-99E2-49E4-9C66-EE6F9C03F943}" destId="{4F3285F6-1A42-4DFA-BFD8-B5892E225A1C}" srcOrd="0" destOrd="0" presId="urn:microsoft.com/office/officeart/2005/8/layout/pList1"/>
    <dgm:cxn modelId="{AA8795A9-4B20-43B9-8EF4-FDD2BE030A63}" type="presParOf" srcId="{0B63C856-99E2-49E4-9C66-EE6F9C03F943}" destId="{9F6DC786-E676-46E8-8183-4E14C2970D9B}" srcOrd="1" destOrd="0" presId="urn:microsoft.com/office/officeart/2005/8/layout/pList1"/>
    <dgm:cxn modelId="{033897B2-044D-4EED-B638-F68ABD51F8CE}" type="presParOf" srcId="{FC491599-578E-48B7-8CD4-DABD55CF5B6B}" destId="{6A73F340-145E-4ADE-AADE-87D40707FD1E}" srcOrd="1" destOrd="0" presId="urn:microsoft.com/office/officeart/2005/8/layout/pList1"/>
    <dgm:cxn modelId="{890F3DE5-E6DA-4A3A-8D28-04C0589C70B2}" type="presParOf" srcId="{FC491599-578E-48B7-8CD4-DABD55CF5B6B}" destId="{2584532D-D6AA-4552-9B9C-E6E00AE775E2}" srcOrd="2" destOrd="0" presId="urn:microsoft.com/office/officeart/2005/8/layout/pList1"/>
    <dgm:cxn modelId="{6FE3B22E-A1F6-472E-B75E-FAFF18D57D9F}" type="presParOf" srcId="{2584532D-D6AA-4552-9B9C-E6E00AE775E2}" destId="{FC042B85-68C4-4822-A713-94557B3CB478}" srcOrd="0" destOrd="0" presId="urn:microsoft.com/office/officeart/2005/8/layout/pList1"/>
    <dgm:cxn modelId="{B4003AC7-4AFE-4426-9360-706E7259C4BC}" type="presParOf" srcId="{2584532D-D6AA-4552-9B9C-E6E00AE775E2}" destId="{55036E58-D658-4D25-B85B-B38C2F5C9ED8}" srcOrd="1" destOrd="0" presId="urn:microsoft.com/office/officeart/2005/8/layout/pList1"/>
    <dgm:cxn modelId="{61FEA1EF-175A-47DD-801E-5758AF017132}" type="presParOf" srcId="{FC491599-578E-48B7-8CD4-DABD55CF5B6B}" destId="{1E8ED22E-A1B8-4782-B257-E74451C0C128}" srcOrd="3" destOrd="0" presId="urn:microsoft.com/office/officeart/2005/8/layout/pList1"/>
    <dgm:cxn modelId="{AB523737-4528-4298-9EC1-0850AB61C7C8}" type="presParOf" srcId="{FC491599-578E-48B7-8CD4-DABD55CF5B6B}" destId="{C1BE081A-4A25-4F9D-A34F-49965E550811}" srcOrd="4" destOrd="0" presId="urn:microsoft.com/office/officeart/2005/8/layout/pList1"/>
    <dgm:cxn modelId="{9EEB498F-337F-4FD8-8648-1AD01356CC39}" type="presParOf" srcId="{C1BE081A-4A25-4F9D-A34F-49965E550811}" destId="{7EDBEB37-1AA1-4225-9DC9-E1D2C0DD4677}" srcOrd="0" destOrd="0" presId="urn:microsoft.com/office/officeart/2005/8/layout/pList1"/>
    <dgm:cxn modelId="{F36F33BC-F33C-4848-A93C-DB81FAD7B681}" type="presParOf" srcId="{C1BE081A-4A25-4F9D-A34F-49965E550811}" destId="{4C1D9281-1556-4DA1-96F2-AF24F4D64B03}" srcOrd="1" destOrd="0" presId="urn:microsoft.com/office/officeart/2005/8/layout/pList1"/>
    <dgm:cxn modelId="{7FA5FA6D-CEC5-4789-8E33-330EF434E299}" type="presParOf" srcId="{FC491599-578E-48B7-8CD4-DABD55CF5B6B}" destId="{DB3A0239-B678-419B-A393-F2A42FF5BAC5}" srcOrd="5" destOrd="0" presId="urn:microsoft.com/office/officeart/2005/8/layout/pList1"/>
    <dgm:cxn modelId="{D1BEF4F7-5B66-4A9D-AC6C-551D7836CC18}" type="presParOf" srcId="{FC491599-578E-48B7-8CD4-DABD55CF5B6B}" destId="{B3386035-0D3D-4AF6-BA31-4B1FCCD82476}" srcOrd="6" destOrd="0" presId="urn:microsoft.com/office/officeart/2005/8/layout/pList1"/>
    <dgm:cxn modelId="{A463646E-D394-4095-8097-B5EAA0EA2E22}" type="presParOf" srcId="{B3386035-0D3D-4AF6-BA31-4B1FCCD82476}" destId="{4CA6DCF8-D56B-4711-9820-1728FF031239}" srcOrd="0" destOrd="0" presId="urn:microsoft.com/office/officeart/2005/8/layout/pList1"/>
    <dgm:cxn modelId="{69A2B3A0-B395-4991-861C-27F8F43E30CD}" type="presParOf" srcId="{B3386035-0D3D-4AF6-BA31-4B1FCCD82476}" destId="{C50C4518-16A7-472A-BF1A-628FE119688C}" srcOrd="1" destOrd="0" presId="urn:microsoft.com/office/officeart/2005/8/layout/pList1"/>
    <dgm:cxn modelId="{FB5A8604-27CA-4D90-800D-A99F002F8B34}" type="presParOf" srcId="{FC491599-578E-48B7-8CD4-DABD55CF5B6B}" destId="{21DF9D7F-1DE1-446F-AA35-AC9E7DB086D9}" srcOrd="7" destOrd="0" presId="urn:microsoft.com/office/officeart/2005/8/layout/pList1"/>
    <dgm:cxn modelId="{44791C66-C091-4303-A1E8-9AD71196B54E}" type="presParOf" srcId="{FC491599-578E-48B7-8CD4-DABD55CF5B6B}" destId="{5B286296-6F4D-4482-A1A1-4F3B3F02FE8B}" srcOrd="8" destOrd="0" presId="urn:microsoft.com/office/officeart/2005/8/layout/pList1"/>
    <dgm:cxn modelId="{423BE870-5D47-4D98-937F-E4928F646D71}" type="presParOf" srcId="{5B286296-6F4D-4482-A1A1-4F3B3F02FE8B}" destId="{C8D485B0-0229-4F35-8636-84A4D4989FDF}" srcOrd="0" destOrd="0" presId="urn:microsoft.com/office/officeart/2005/8/layout/pList1"/>
    <dgm:cxn modelId="{AAA02952-3806-4DF6-AC73-2D84B882151B}" type="presParOf" srcId="{5B286296-6F4D-4482-A1A1-4F3B3F02FE8B}" destId="{86ECD018-17BB-4351-97FB-DEA579E4EED1}" srcOrd="1" destOrd="0" presId="urn:microsoft.com/office/officeart/2005/8/layout/p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B7B1097B-43C2-4AC6-8930-016F36967ED1}" type="doc">
      <dgm:prSet loTypeId="urn:microsoft.com/office/officeart/2008/layout/VerticalCurvedList" loCatId="list" qsTypeId="urn:microsoft.com/office/officeart/2005/8/quickstyle/simple1" qsCatId="simple" csTypeId="urn:microsoft.com/office/officeart/2005/8/colors/accent3_1" csCatId="accent3" phldr="1"/>
      <dgm:spPr/>
      <dgm:t>
        <a:bodyPr/>
        <a:lstStyle/>
        <a:p>
          <a:endParaRPr lang="en-GB"/>
        </a:p>
      </dgm:t>
    </dgm:pt>
    <dgm:pt modelId="{5211B6B6-71D6-4159-B9E1-77057E41085F}">
      <dgm:prSet phldrT="[Text]" custT="1"/>
      <dgm:spPr>
        <a:noFill/>
        <a:ln>
          <a:noFill/>
        </a:ln>
      </dgm:spPr>
      <dgm:t>
        <a:bodyPr/>
        <a:lstStyle/>
        <a:p>
          <a:r>
            <a:rPr lang="en-GB" sz="2000" b="1"/>
            <a:t>Economic disparities </a:t>
          </a:r>
          <a:r>
            <a:rPr lang="en-GB" sz="1600"/>
            <a:t>Those who are digitally excluded face challenges accessing online jobs, remote work, e-commerce, limiting their financial prospect.</a:t>
          </a:r>
          <a:endParaRPr lang="en-GB" sz="2000" b="1"/>
        </a:p>
      </dgm:t>
    </dgm:pt>
    <dgm:pt modelId="{5EABDE43-ACAF-4C2F-B4D8-D301AEC23B73}" type="parTrans" cxnId="{BE274211-C3B4-491B-8CCD-41770061AB0D}">
      <dgm:prSet/>
      <dgm:spPr/>
      <dgm:t>
        <a:bodyPr/>
        <a:lstStyle/>
        <a:p>
          <a:endParaRPr lang="en-GB" sz="3200"/>
        </a:p>
      </dgm:t>
    </dgm:pt>
    <dgm:pt modelId="{8B108723-5C85-4F4D-8C17-4D9C81F484E6}" type="sibTrans" cxnId="{BE274211-C3B4-491B-8CCD-41770061AB0D}">
      <dgm:prSet/>
      <dgm:spPr/>
      <dgm:t>
        <a:bodyPr/>
        <a:lstStyle/>
        <a:p>
          <a:endParaRPr lang="en-GB" sz="3200"/>
        </a:p>
      </dgm:t>
    </dgm:pt>
    <dgm:pt modelId="{80B8F1ED-DE1D-41F2-871F-6E23F22E1D1C}">
      <dgm:prSet phldrT="[Text]" custT="1"/>
      <dgm:spPr>
        <a:noFill/>
        <a:ln>
          <a:noFill/>
        </a:ln>
      </dgm:spPr>
      <dgm:t>
        <a:bodyPr/>
        <a:lstStyle/>
        <a:p>
          <a:r>
            <a:rPr lang="en-GB" sz="2000" b="1"/>
            <a:t>Educational inequities </a:t>
          </a:r>
          <a:r>
            <a:rPr lang="en-GB" sz="1600"/>
            <a:t>Students without digital access are disadvantaged as they are unable to participate in remote learning or access educational materials.</a:t>
          </a:r>
          <a:endParaRPr lang="en-GB" sz="2000" b="1"/>
        </a:p>
      </dgm:t>
    </dgm:pt>
    <dgm:pt modelId="{236FCFAC-89F3-4D11-8A37-3F82B5BAD371}" type="parTrans" cxnId="{B9E4E49D-4B3E-4493-B679-733D6DD9A7EF}">
      <dgm:prSet/>
      <dgm:spPr/>
      <dgm:t>
        <a:bodyPr/>
        <a:lstStyle/>
        <a:p>
          <a:endParaRPr lang="en-GB" sz="3200"/>
        </a:p>
      </dgm:t>
    </dgm:pt>
    <dgm:pt modelId="{39EC873A-5184-4283-AF8B-293735F174CE}" type="sibTrans" cxnId="{B9E4E49D-4B3E-4493-B679-733D6DD9A7EF}">
      <dgm:prSet/>
      <dgm:spPr/>
      <dgm:t>
        <a:bodyPr/>
        <a:lstStyle/>
        <a:p>
          <a:endParaRPr lang="en-GB" sz="3200"/>
        </a:p>
      </dgm:t>
    </dgm:pt>
    <dgm:pt modelId="{9120CE69-B48B-4D24-BC06-0CF76CDC808F}">
      <dgm:prSet phldrT="[Text]" custT="1"/>
      <dgm:spPr>
        <a:noFill/>
        <a:ln>
          <a:noFill/>
        </a:ln>
      </dgm:spPr>
      <dgm:t>
        <a:bodyPr/>
        <a:lstStyle/>
        <a:p>
          <a:r>
            <a:rPr lang="en-GB" sz="2000" b="1"/>
            <a:t>Healthcare disadvantages </a:t>
          </a:r>
          <a:r>
            <a:rPr lang="en-GB" sz="1600"/>
            <a:t>Telemedicine has become a crucial service, but rural or disadvantaged communities cannot receive remote medical consultations and prescriptions leading to health disparities.</a:t>
          </a:r>
          <a:endParaRPr lang="en-GB" sz="2000" b="1"/>
        </a:p>
      </dgm:t>
    </dgm:pt>
    <dgm:pt modelId="{D67E2C08-2F4B-48D6-B554-6736B82CEC6E}" type="parTrans" cxnId="{D8960B65-C894-4923-8A54-9BC5BF83989B}">
      <dgm:prSet/>
      <dgm:spPr/>
      <dgm:t>
        <a:bodyPr/>
        <a:lstStyle/>
        <a:p>
          <a:endParaRPr lang="en-GB" sz="3200"/>
        </a:p>
      </dgm:t>
    </dgm:pt>
    <dgm:pt modelId="{A79DFDBD-7C70-4E3D-AE0D-8B63A9654BE0}" type="sibTrans" cxnId="{D8960B65-C894-4923-8A54-9BC5BF83989B}">
      <dgm:prSet/>
      <dgm:spPr/>
      <dgm:t>
        <a:bodyPr/>
        <a:lstStyle/>
        <a:p>
          <a:endParaRPr lang="en-GB" sz="3200"/>
        </a:p>
      </dgm:t>
    </dgm:pt>
    <dgm:pt modelId="{0BB7ABD1-735E-406E-A944-0BB823089929}">
      <dgm:prSet custT="1"/>
      <dgm:spPr>
        <a:noFill/>
        <a:ln>
          <a:noFill/>
        </a:ln>
      </dgm:spPr>
      <dgm:t>
        <a:bodyPr/>
        <a:lstStyle/>
        <a:p>
          <a:r>
            <a:rPr lang="en-GB" sz="2000" b="1"/>
            <a:t>Social isolation </a:t>
          </a:r>
          <a:r>
            <a:rPr lang="en-GB" sz="1600"/>
            <a:t>People without internet access found themselves cut off from the rest of the community increasing feelings of loneliness and depression.</a:t>
          </a:r>
          <a:endParaRPr lang="en-GB" sz="2000" b="1"/>
        </a:p>
      </dgm:t>
    </dgm:pt>
    <dgm:pt modelId="{308966FF-3849-47D3-865D-59CC3E9D78E3}" type="parTrans" cxnId="{DCC25445-65C3-4E9C-9163-84198AB8B0A1}">
      <dgm:prSet/>
      <dgm:spPr/>
      <dgm:t>
        <a:bodyPr/>
        <a:lstStyle/>
        <a:p>
          <a:endParaRPr lang="en-GB" sz="3200"/>
        </a:p>
      </dgm:t>
    </dgm:pt>
    <dgm:pt modelId="{1912D6BC-9B64-4A77-90F1-229A7449B662}" type="sibTrans" cxnId="{DCC25445-65C3-4E9C-9163-84198AB8B0A1}">
      <dgm:prSet/>
      <dgm:spPr/>
      <dgm:t>
        <a:bodyPr/>
        <a:lstStyle/>
        <a:p>
          <a:endParaRPr lang="en-GB" sz="3200"/>
        </a:p>
      </dgm:t>
    </dgm:pt>
    <dgm:pt modelId="{122F9FBD-19F9-446E-8D0D-141BB86630DD}">
      <dgm:prSet custT="1"/>
      <dgm:spPr>
        <a:noFill/>
        <a:ln>
          <a:noFill/>
        </a:ln>
      </dgm:spPr>
      <dgm:t>
        <a:bodyPr/>
        <a:lstStyle/>
        <a:p>
          <a:r>
            <a:rPr lang="en-GB" sz="2000" b="1"/>
            <a:t>Civic participation </a:t>
          </a:r>
          <a:r>
            <a:rPr lang="en-GB" sz="1600"/>
            <a:t>Civic engagement and political participation can be affected including the ability to stay informed about current events.</a:t>
          </a:r>
          <a:endParaRPr lang="en-GB" sz="2000" b="1"/>
        </a:p>
      </dgm:t>
    </dgm:pt>
    <dgm:pt modelId="{719AF209-142B-442E-BE09-C6252E782F12}" type="parTrans" cxnId="{138D0D8F-B21D-4627-B88A-AFB86CB8E672}">
      <dgm:prSet/>
      <dgm:spPr/>
      <dgm:t>
        <a:bodyPr/>
        <a:lstStyle/>
        <a:p>
          <a:endParaRPr lang="en-GB" sz="3200"/>
        </a:p>
      </dgm:t>
    </dgm:pt>
    <dgm:pt modelId="{0710A6B5-5A10-4205-BF83-65914A9862C5}" type="sibTrans" cxnId="{138D0D8F-B21D-4627-B88A-AFB86CB8E672}">
      <dgm:prSet/>
      <dgm:spPr/>
      <dgm:t>
        <a:bodyPr/>
        <a:lstStyle/>
        <a:p>
          <a:endParaRPr lang="en-GB" sz="3200"/>
        </a:p>
      </dgm:t>
    </dgm:pt>
    <dgm:pt modelId="{1DD9690E-047E-4E1F-B7B4-BE49F9AE847E}">
      <dgm:prSet custT="1"/>
      <dgm:spPr>
        <a:noFill/>
        <a:ln>
          <a:noFill/>
        </a:ln>
      </dgm:spPr>
      <dgm:t>
        <a:bodyPr/>
        <a:lstStyle/>
        <a:p>
          <a:r>
            <a:rPr lang="en-GB" sz="2000" b="1"/>
            <a:t>Financial inclusion </a:t>
          </a:r>
          <a:r>
            <a:rPr lang="en-GB" sz="1600"/>
            <a:t>Digital banking and payment systems are increasingly prevalent, making it challenging for the digitally excluded to manage their finances efficiently leading to financial instability. </a:t>
          </a:r>
          <a:endParaRPr lang="en-GB" sz="2000" b="1"/>
        </a:p>
      </dgm:t>
    </dgm:pt>
    <dgm:pt modelId="{66F86AAD-658D-4FC5-A40D-D2B17220AB8F}" type="parTrans" cxnId="{36CA7670-2187-4990-804A-EBC26CA19E54}">
      <dgm:prSet/>
      <dgm:spPr/>
      <dgm:t>
        <a:bodyPr/>
        <a:lstStyle/>
        <a:p>
          <a:endParaRPr lang="en-GB" sz="3200"/>
        </a:p>
      </dgm:t>
    </dgm:pt>
    <dgm:pt modelId="{DBA0D048-6032-42DD-B4FB-C424174122F6}" type="sibTrans" cxnId="{36CA7670-2187-4990-804A-EBC26CA19E54}">
      <dgm:prSet/>
      <dgm:spPr/>
      <dgm:t>
        <a:bodyPr/>
        <a:lstStyle/>
        <a:p>
          <a:endParaRPr lang="en-GB" sz="3200"/>
        </a:p>
      </dgm:t>
    </dgm:pt>
    <dgm:pt modelId="{FA29F4AF-BFF7-431F-8A2A-A8E91B33352A}">
      <dgm:prSet custT="1"/>
      <dgm:spPr>
        <a:noFill/>
        <a:ln>
          <a:noFill/>
        </a:ln>
      </dgm:spPr>
      <dgm:t>
        <a:bodyPr/>
        <a:lstStyle/>
        <a:p>
          <a:r>
            <a:rPr lang="en-GB" sz="2000" b="1"/>
            <a:t>Cultural disparities</a:t>
          </a:r>
          <a:r>
            <a:rPr lang="en-GB" sz="2800" b="1"/>
            <a:t> </a:t>
          </a:r>
          <a:r>
            <a:rPr lang="en-GB" sz="1600"/>
            <a:t>Communities that lack digital access may struggle to share their heritage, language and traditions in the digital age leading to cultural diversity.</a:t>
          </a:r>
          <a:endParaRPr lang="en-GB" sz="2000" b="1"/>
        </a:p>
      </dgm:t>
    </dgm:pt>
    <dgm:pt modelId="{0E776842-3401-4E6E-9767-1049748930E7}" type="parTrans" cxnId="{25448781-0ECC-4B0E-87D2-2D5A5A2C692B}">
      <dgm:prSet/>
      <dgm:spPr/>
      <dgm:t>
        <a:bodyPr/>
        <a:lstStyle/>
        <a:p>
          <a:endParaRPr lang="en-GB" sz="3200"/>
        </a:p>
      </dgm:t>
    </dgm:pt>
    <dgm:pt modelId="{9ADA1A12-47D3-40CC-A5B8-E954211D77BA}" type="sibTrans" cxnId="{25448781-0ECC-4B0E-87D2-2D5A5A2C692B}">
      <dgm:prSet/>
      <dgm:spPr/>
      <dgm:t>
        <a:bodyPr/>
        <a:lstStyle/>
        <a:p>
          <a:endParaRPr lang="en-GB" sz="3200"/>
        </a:p>
      </dgm:t>
    </dgm:pt>
    <dgm:pt modelId="{8D187908-8663-4650-AB3C-0AE27DC6FBD8}">
      <dgm:prSet custT="1"/>
      <dgm:spPr>
        <a:noFill/>
        <a:ln>
          <a:noFill/>
        </a:ln>
      </dgm:spPr>
      <dgm:t>
        <a:bodyPr/>
        <a:lstStyle/>
        <a:p>
          <a:endParaRPr lang="en-US"/>
        </a:p>
      </dgm:t>
    </dgm:pt>
    <dgm:pt modelId="{00A72DC0-E1D4-4FAC-9546-D0C88E31DA59}" type="parTrans" cxnId="{16CC7D2B-01B8-44B3-B5F8-E5B46624B168}">
      <dgm:prSet/>
      <dgm:spPr/>
      <dgm:t>
        <a:bodyPr/>
        <a:lstStyle/>
        <a:p>
          <a:endParaRPr lang="en-GB" sz="3200"/>
        </a:p>
      </dgm:t>
    </dgm:pt>
    <dgm:pt modelId="{40DC406F-92B0-48B0-8144-47353D017EAD}" type="sibTrans" cxnId="{16CC7D2B-01B8-44B3-B5F8-E5B46624B168}">
      <dgm:prSet/>
      <dgm:spPr/>
      <dgm:t>
        <a:bodyPr/>
        <a:lstStyle/>
        <a:p>
          <a:endParaRPr lang="en-GB" sz="3200"/>
        </a:p>
      </dgm:t>
    </dgm:pt>
    <dgm:pt modelId="{AD588E23-1CFF-438C-8175-CAA666D23516}">
      <dgm:prSet custT="1"/>
      <dgm:spPr/>
      <dgm:t>
        <a:bodyPr/>
        <a:lstStyle/>
        <a:p>
          <a:endParaRPr lang="en-US"/>
        </a:p>
      </dgm:t>
    </dgm:pt>
    <dgm:pt modelId="{5891E6E6-956B-49CE-AACF-94C744E64714}" type="parTrans" cxnId="{B952BC27-99F8-45FD-9834-A1A9F8C5620F}">
      <dgm:prSet/>
      <dgm:spPr/>
      <dgm:t>
        <a:bodyPr/>
        <a:lstStyle/>
        <a:p>
          <a:endParaRPr lang="en-GB" sz="3200"/>
        </a:p>
      </dgm:t>
    </dgm:pt>
    <dgm:pt modelId="{E318F4A8-4BAA-4E36-AAAC-D59C288D5374}" type="sibTrans" cxnId="{B952BC27-99F8-45FD-9834-A1A9F8C5620F}">
      <dgm:prSet/>
      <dgm:spPr/>
      <dgm:t>
        <a:bodyPr/>
        <a:lstStyle/>
        <a:p>
          <a:endParaRPr lang="en-GB" sz="3200"/>
        </a:p>
      </dgm:t>
    </dgm:pt>
    <dgm:pt modelId="{FC312C2A-105E-4CA7-8EF8-AD82021425E4}">
      <dgm:prSet custT="1"/>
      <dgm:spPr>
        <a:noFill/>
        <a:ln>
          <a:noFill/>
        </a:ln>
      </dgm:spPr>
      <dgm:t>
        <a:bodyPr/>
        <a:lstStyle/>
        <a:p>
          <a:endParaRPr lang="en-US"/>
        </a:p>
      </dgm:t>
    </dgm:pt>
    <dgm:pt modelId="{DC49BC11-165D-4699-9EBF-DD220F46C678}" type="parTrans" cxnId="{F490E3A0-2184-4FCA-A989-8D99BFD7EE70}">
      <dgm:prSet/>
      <dgm:spPr/>
      <dgm:t>
        <a:bodyPr/>
        <a:lstStyle/>
        <a:p>
          <a:endParaRPr lang="en-GB" sz="3200"/>
        </a:p>
      </dgm:t>
    </dgm:pt>
    <dgm:pt modelId="{03272DC6-ADC7-4BE1-AE03-E68C35458576}" type="sibTrans" cxnId="{F490E3A0-2184-4FCA-A989-8D99BFD7EE70}">
      <dgm:prSet/>
      <dgm:spPr/>
      <dgm:t>
        <a:bodyPr/>
        <a:lstStyle/>
        <a:p>
          <a:endParaRPr lang="en-GB" sz="3200"/>
        </a:p>
      </dgm:t>
    </dgm:pt>
    <dgm:pt modelId="{D72E2516-E60C-4233-B489-C2F1A90D6045}">
      <dgm:prSet custT="1"/>
      <dgm:spPr/>
      <dgm:t>
        <a:bodyPr/>
        <a:lstStyle/>
        <a:p>
          <a:endParaRPr lang="en-US"/>
        </a:p>
      </dgm:t>
    </dgm:pt>
    <dgm:pt modelId="{0A4E159E-0B6D-43C1-8F27-C80C223AC359}" type="parTrans" cxnId="{DD0A6B0A-5186-4E09-9595-BBBB545E5232}">
      <dgm:prSet/>
      <dgm:spPr/>
      <dgm:t>
        <a:bodyPr/>
        <a:lstStyle/>
        <a:p>
          <a:endParaRPr lang="en-GB" sz="3200"/>
        </a:p>
      </dgm:t>
    </dgm:pt>
    <dgm:pt modelId="{4F0004CD-98D2-4952-85AE-6B7BE1A9177A}" type="sibTrans" cxnId="{DD0A6B0A-5186-4E09-9595-BBBB545E5232}">
      <dgm:prSet/>
      <dgm:spPr/>
      <dgm:t>
        <a:bodyPr/>
        <a:lstStyle/>
        <a:p>
          <a:endParaRPr lang="en-GB" sz="3200"/>
        </a:p>
      </dgm:t>
    </dgm:pt>
    <dgm:pt modelId="{293F36A2-F7F4-4D78-9C72-737A86C89E12}">
      <dgm:prSet custT="1"/>
      <dgm:spPr>
        <a:noFill/>
        <a:ln>
          <a:noFill/>
        </a:ln>
      </dgm:spPr>
      <dgm:t>
        <a:bodyPr/>
        <a:lstStyle/>
        <a:p>
          <a:endParaRPr lang="en-US"/>
        </a:p>
      </dgm:t>
    </dgm:pt>
    <dgm:pt modelId="{B1B821AB-01AE-4130-B9DF-BDDFCE5D51F4}" type="parTrans" cxnId="{E178275C-B6E4-412F-8515-9E2C23757273}">
      <dgm:prSet/>
      <dgm:spPr/>
      <dgm:t>
        <a:bodyPr/>
        <a:lstStyle/>
        <a:p>
          <a:endParaRPr lang="en-GB" sz="3200"/>
        </a:p>
      </dgm:t>
    </dgm:pt>
    <dgm:pt modelId="{675BCF32-B5CB-4427-8D05-223F8B855DF4}" type="sibTrans" cxnId="{E178275C-B6E4-412F-8515-9E2C23757273}">
      <dgm:prSet/>
      <dgm:spPr/>
      <dgm:t>
        <a:bodyPr/>
        <a:lstStyle/>
        <a:p>
          <a:endParaRPr lang="en-GB" sz="3200"/>
        </a:p>
      </dgm:t>
    </dgm:pt>
    <dgm:pt modelId="{3A94364E-EAFC-4C71-AE34-B1CE3383C44A}">
      <dgm:prSet custT="1"/>
      <dgm:spPr/>
      <dgm:t>
        <a:bodyPr/>
        <a:lstStyle/>
        <a:p>
          <a:endParaRPr lang="en-US"/>
        </a:p>
      </dgm:t>
    </dgm:pt>
    <dgm:pt modelId="{C34A2042-7208-4A73-8D86-FA0FEB6229AD}" type="parTrans" cxnId="{3ABD2D5D-5C6E-4FC4-832A-67346A542397}">
      <dgm:prSet/>
      <dgm:spPr/>
      <dgm:t>
        <a:bodyPr/>
        <a:lstStyle/>
        <a:p>
          <a:endParaRPr lang="en-GB" sz="3200"/>
        </a:p>
      </dgm:t>
    </dgm:pt>
    <dgm:pt modelId="{1B1F5B06-7ED4-4539-A8C5-402F1EAA6D57}" type="sibTrans" cxnId="{3ABD2D5D-5C6E-4FC4-832A-67346A542397}">
      <dgm:prSet/>
      <dgm:spPr/>
      <dgm:t>
        <a:bodyPr/>
        <a:lstStyle/>
        <a:p>
          <a:endParaRPr lang="en-GB" sz="3200"/>
        </a:p>
      </dgm:t>
    </dgm:pt>
    <dgm:pt modelId="{A3463D2B-E322-42B5-A767-57A1019FA885}" type="pres">
      <dgm:prSet presAssocID="{B7B1097B-43C2-4AC6-8930-016F36967ED1}" presName="Name0" presStyleCnt="0">
        <dgm:presLayoutVars>
          <dgm:chMax val="7"/>
          <dgm:chPref val="7"/>
          <dgm:dir/>
        </dgm:presLayoutVars>
      </dgm:prSet>
      <dgm:spPr/>
    </dgm:pt>
    <dgm:pt modelId="{84989826-CC04-4A3B-A107-29663F3380B1}" type="pres">
      <dgm:prSet presAssocID="{B7B1097B-43C2-4AC6-8930-016F36967ED1}" presName="Name1" presStyleCnt="0"/>
      <dgm:spPr/>
    </dgm:pt>
    <dgm:pt modelId="{9DA4610D-DD68-482D-9433-10CAC46A1E1C}" type="pres">
      <dgm:prSet presAssocID="{B7B1097B-43C2-4AC6-8930-016F36967ED1}" presName="cycle" presStyleCnt="0"/>
      <dgm:spPr/>
    </dgm:pt>
    <dgm:pt modelId="{2A6719EB-64B6-4DFE-8AC5-65DB1A52C7CE}" type="pres">
      <dgm:prSet presAssocID="{B7B1097B-43C2-4AC6-8930-016F36967ED1}" presName="srcNode" presStyleLbl="node1" presStyleIdx="0" presStyleCnt="7"/>
      <dgm:spPr/>
    </dgm:pt>
    <dgm:pt modelId="{C8F4FB07-E0D1-48A3-AB2B-21B35C603CC9}" type="pres">
      <dgm:prSet presAssocID="{B7B1097B-43C2-4AC6-8930-016F36967ED1}" presName="conn" presStyleLbl="parChTrans1D2" presStyleIdx="0" presStyleCnt="1"/>
      <dgm:spPr/>
    </dgm:pt>
    <dgm:pt modelId="{320ADF33-1192-48B6-B20B-A31BA054AF65}" type="pres">
      <dgm:prSet presAssocID="{B7B1097B-43C2-4AC6-8930-016F36967ED1}" presName="extraNode" presStyleLbl="node1" presStyleIdx="0" presStyleCnt="7"/>
      <dgm:spPr/>
    </dgm:pt>
    <dgm:pt modelId="{917C0FE0-79AB-4CF6-B03C-B3B71A68F60C}" type="pres">
      <dgm:prSet presAssocID="{B7B1097B-43C2-4AC6-8930-016F36967ED1}" presName="dstNode" presStyleLbl="node1" presStyleIdx="0" presStyleCnt="7"/>
      <dgm:spPr/>
    </dgm:pt>
    <dgm:pt modelId="{C9406E81-E06D-4EA9-A5F4-7FB7051D134E}" type="pres">
      <dgm:prSet presAssocID="{5211B6B6-71D6-4159-B9E1-77057E41085F}" presName="text_1" presStyleLbl="node1" presStyleIdx="0" presStyleCnt="7" custScaleY="89178" custLinFactNeighborX="59" custLinFactNeighborY="-7718">
        <dgm:presLayoutVars>
          <dgm:bulletEnabled val="1"/>
        </dgm:presLayoutVars>
      </dgm:prSet>
      <dgm:spPr/>
    </dgm:pt>
    <dgm:pt modelId="{B1DF0965-1251-4D03-B68C-9A7FA1378B70}" type="pres">
      <dgm:prSet presAssocID="{5211B6B6-71D6-4159-B9E1-77057E41085F}" presName="accent_1" presStyleCnt="0"/>
      <dgm:spPr/>
    </dgm:pt>
    <dgm:pt modelId="{0F89CF4C-A5C2-4A36-8084-E49B6AE5FF24}" type="pres">
      <dgm:prSet presAssocID="{5211B6B6-71D6-4159-B9E1-77057E41085F}" presName="accentRepeatNode" presStyleLbl="solidFgAcc1" presStyleIdx="0" presStyleCnt="7"/>
      <dgm:spPr/>
    </dgm:pt>
    <dgm:pt modelId="{A496FA13-9F63-4BC9-B96A-982F87D842DF}" type="pres">
      <dgm:prSet presAssocID="{80B8F1ED-DE1D-41F2-871F-6E23F22E1D1C}" presName="text_2" presStyleLbl="node1" presStyleIdx="1" presStyleCnt="7" custLinFactNeighborX="63" custLinFactNeighborY="-5786">
        <dgm:presLayoutVars>
          <dgm:bulletEnabled val="1"/>
        </dgm:presLayoutVars>
      </dgm:prSet>
      <dgm:spPr/>
    </dgm:pt>
    <dgm:pt modelId="{BF44A6F4-B977-4E03-BE5A-2FC65ED732B5}" type="pres">
      <dgm:prSet presAssocID="{80B8F1ED-DE1D-41F2-871F-6E23F22E1D1C}" presName="accent_2" presStyleCnt="0"/>
      <dgm:spPr/>
    </dgm:pt>
    <dgm:pt modelId="{D28AE72C-BBCD-437B-83B6-6BCFDBF25F35}" type="pres">
      <dgm:prSet presAssocID="{80B8F1ED-DE1D-41F2-871F-6E23F22E1D1C}" presName="accentRepeatNode" presStyleLbl="solidFgAcc1" presStyleIdx="1" presStyleCnt="7"/>
      <dgm:spPr/>
    </dgm:pt>
    <dgm:pt modelId="{D4C1F042-6D54-4DC5-8FD1-559456CED8DC}" type="pres">
      <dgm:prSet presAssocID="{9120CE69-B48B-4D24-BC06-0CF76CDC808F}" presName="text_3" presStyleLbl="node1" presStyleIdx="2" presStyleCnt="7">
        <dgm:presLayoutVars>
          <dgm:bulletEnabled val="1"/>
        </dgm:presLayoutVars>
      </dgm:prSet>
      <dgm:spPr/>
    </dgm:pt>
    <dgm:pt modelId="{ACAE4B94-7C13-426B-AAC4-3F4E9AB7D2FB}" type="pres">
      <dgm:prSet presAssocID="{9120CE69-B48B-4D24-BC06-0CF76CDC808F}" presName="accent_3" presStyleCnt="0"/>
      <dgm:spPr/>
    </dgm:pt>
    <dgm:pt modelId="{9392F1BC-49C4-4377-BE6B-9E78E027C9D6}" type="pres">
      <dgm:prSet presAssocID="{9120CE69-B48B-4D24-BC06-0CF76CDC808F}" presName="accentRepeatNode" presStyleLbl="solidFgAcc1" presStyleIdx="2" presStyleCnt="7"/>
      <dgm:spPr/>
    </dgm:pt>
    <dgm:pt modelId="{4B8891CF-C36A-44F4-B200-50EAE88F6AF1}" type="pres">
      <dgm:prSet presAssocID="{0BB7ABD1-735E-406E-A944-0BB823089929}" presName="text_4" presStyleLbl="node1" presStyleIdx="3" presStyleCnt="7">
        <dgm:presLayoutVars>
          <dgm:bulletEnabled val="1"/>
        </dgm:presLayoutVars>
      </dgm:prSet>
      <dgm:spPr/>
    </dgm:pt>
    <dgm:pt modelId="{C9CD6BCB-01C5-4F04-9C33-AD4E527CBC66}" type="pres">
      <dgm:prSet presAssocID="{0BB7ABD1-735E-406E-A944-0BB823089929}" presName="accent_4" presStyleCnt="0"/>
      <dgm:spPr/>
    </dgm:pt>
    <dgm:pt modelId="{681723B8-93CD-463F-A9B0-2F1021A24F73}" type="pres">
      <dgm:prSet presAssocID="{0BB7ABD1-735E-406E-A944-0BB823089929}" presName="accentRepeatNode" presStyleLbl="solidFgAcc1" presStyleIdx="3" presStyleCnt="7"/>
      <dgm:spPr/>
    </dgm:pt>
    <dgm:pt modelId="{4181D07A-7CEF-45B8-ABAD-86D9A28650DE}" type="pres">
      <dgm:prSet presAssocID="{122F9FBD-19F9-446E-8D0D-141BB86630DD}" presName="text_5" presStyleLbl="node1" presStyleIdx="4" presStyleCnt="7">
        <dgm:presLayoutVars>
          <dgm:bulletEnabled val="1"/>
        </dgm:presLayoutVars>
      </dgm:prSet>
      <dgm:spPr/>
    </dgm:pt>
    <dgm:pt modelId="{8CDE9889-7E8F-47E8-A3E9-064D6DAED5AD}" type="pres">
      <dgm:prSet presAssocID="{122F9FBD-19F9-446E-8D0D-141BB86630DD}" presName="accent_5" presStyleCnt="0"/>
      <dgm:spPr/>
    </dgm:pt>
    <dgm:pt modelId="{108B4757-ACF8-452B-B94E-7A4CE048B573}" type="pres">
      <dgm:prSet presAssocID="{122F9FBD-19F9-446E-8D0D-141BB86630DD}" presName="accentRepeatNode" presStyleLbl="solidFgAcc1" presStyleIdx="4" presStyleCnt="7"/>
      <dgm:spPr/>
    </dgm:pt>
    <dgm:pt modelId="{BAB01897-454E-4CD4-9E6B-ED82760F422F}" type="pres">
      <dgm:prSet presAssocID="{1DD9690E-047E-4E1F-B7B4-BE49F9AE847E}" presName="text_6" presStyleLbl="node1" presStyleIdx="5" presStyleCnt="7">
        <dgm:presLayoutVars>
          <dgm:bulletEnabled val="1"/>
        </dgm:presLayoutVars>
      </dgm:prSet>
      <dgm:spPr/>
    </dgm:pt>
    <dgm:pt modelId="{40ACD952-E24D-4EB6-9A74-98F4BA590861}" type="pres">
      <dgm:prSet presAssocID="{1DD9690E-047E-4E1F-B7B4-BE49F9AE847E}" presName="accent_6" presStyleCnt="0"/>
      <dgm:spPr/>
    </dgm:pt>
    <dgm:pt modelId="{809E5051-29AA-47A5-A51C-44B959FDADB2}" type="pres">
      <dgm:prSet presAssocID="{1DD9690E-047E-4E1F-B7B4-BE49F9AE847E}" presName="accentRepeatNode" presStyleLbl="solidFgAcc1" presStyleIdx="5" presStyleCnt="7"/>
      <dgm:spPr/>
    </dgm:pt>
    <dgm:pt modelId="{6B31B22C-042D-484D-B0B5-9A04F0B36D62}" type="pres">
      <dgm:prSet presAssocID="{FA29F4AF-BFF7-431F-8A2A-A8E91B33352A}" presName="text_7" presStyleLbl="node1" presStyleIdx="6" presStyleCnt="7">
        <dgm:presLayoutVars>
          <dgm:bulletEnabled val="1"/>
        </dgm:presLayoutVars>
      </dgm:prSet>
      <dgm:spPr/>
    </dgm:pt>
    <dgm:pt modelId="{AB244895-91B4-43D8-83CF-F7CFD5CA0B1A}" type="pres">
      <dgm:prSet presAssocID="{FA29F4AF-BFF7-431F-8A2A-A8E91B33352A}" presName="accent_7" presStyleCnt="0"/>
      <dgm:spPr/>
    </dgm:pt>
    <dgm:pt modelId="{DBC0DDE2-9B07-409E-A205-62E153C35DAE}" type="pres">
      <dgm:prSet presAssocID="{FA29F4AF-BFF7-431F-8A2A-A8E91B33352A}" presName="accentRepeatNode" presStyleLbl="solidFgAcc1" presStyleIdx="6" presStyleCnt="7"/>
      <dgm:spPr/>
    </dgm:pt>
  </dgm:ptLst>
  <dgm:cxnLst>
    <dgm:cxn modelId="{8C6E0609-29CE-4468-B438-D3618B9509A7}" type="presOf" srcId="{0BB7ABD1-735E-406E-A944-0BB823089929}" destId="{4B8891CF-C36A-44F4-B200-50EAE88F6AF1}" srcOrd="0" destOrd="0" presId="urn:microsoft.com/office/officeart/2008/layout/VerticalCurvedList"/>
    <dgm:cxn modelId="{DD0A6B0A-5186-4E09-9595-BBBB545E5232}" srcId="{FC312C2A-105E-4CA7-8EF8-AD82021425E4}" destId="{D72E2516-E60C-4233-B489-C2F1A90D6045}" srcOrd="0" destOrd="0" parTransId="{0A4E159E-0B6D-43C1-8F27-C80C223AC359}" sibTransId="{4F0004CD-98D2-4952-85AE-6B7BE1A9177A}"/>
    <dgm:cxn modelId="{BE274211-C3B4-491B-8CCD-41770061AB0D}" srcId="{B7B1097B-43C2-4AC6-8930-016F36967ED1}" destId="{5211B6B6-71D6-4159-B9E1-77057E41085F}" srcOrd="0" destOrd="0" parTransId="{5EABDE43-ACAF-4C2F-B4D8-D301AEC23B73}" sibTransId="{8B108723-5C85-4F4D-8C17-4D9C81F484E6}"/>
    <dgm:cxn modelId="{B952BC27-99F8-45FD-9834-A1A9F8C5620F}" srcId="{8D187908-8663-4650-AB3C-0AE27DC6FBD8}" destId="{AD588E23-1CFF-438C-8175-CAA666D23516}" srcOrd="0" destOrd="0" parTransId="{5891E6E6-956B-49CE-AACF-94C744E64714}" sibTransId="{E318F4A8-4BAA-4E36-AAAC-D59C288D5374}"/>
    <dgm:cxn modelId="{57438328-7377-4818-B646-B92F439DD2E0}" type="presOf" srcId="{9120CE69-B48B-4D24-BC06-0CF76CDC808F}" destId="{D4C1F042-6D54-4DC5-8FD1-559456CED8DC}" srcOrd="0" destOrd="0" presId="urn:microsoft.com/office/officeart/2008/layout/VerticalCurvedList"/>
    <dgm:cxn modelId="{16CC7D2B-01B8-44B3-B5F8-E5B46624B168}" srcId="{B7B1097B-43C2-4AC6-8930-016F36967ED1}" destId="{8D187908-8663-4650-AB3C-0AE27DC6FBD8}" srcOrd="7" destOrd="0" parTransId="{00A72DC0-E1D4-4FAC-9546-D0C88E31DA59}" sibTransId="{40DC406F-92B0-48B0-8144-47353D017EAD}"/>
    <dgm:cxn modelId="{6F7DD72D-3770-43D5-86F3-BFFF078AE2DF}" type="presOf" srcId="{B7B1097B-43C2-4AC6-8930-016F36967ED1}" destId="{A3463D2B-E322-42B5-A767-57A1019FA885}" srcOrd="0" destOrd="0" presId="urn:microsoft.com/office/officeart/2008/layout/VerticalCurvedList"/>
    <dgm:cxn modelId="{F4D51A38-007E-4A46-81AB-993287542FAB}" type="presOf" srcId="{1DD9690E-047E-4E1F-B7B4-BE49F9AE847E}" destId="{BAB01897-454E-4CD4-9E6B-ED82760F422F}" srcOrd="0" destOrd="0" presId="urn:microsoft.com/office/officeart/2008/layout/VerticalCurvedList"/>
    <dgm:cxn modelId="{E178275C-B6E4-412F-8515-9E2C23757273}" srcId="{B7B1097B-43C2-4AC6-8930-016F36967ED1}" destId="{293F36A2-F7F4-4D78-9C72-737A86C89E12}" srcOrd="9" destOrd="0" parTransId="{B1B821AB-01AE-4130-B9DF-BDDFCE5D51F4}" sibTransId="{675BCF32-B5CB-4427-8D05-223F8B855DF4}"/>
    <dgm:cxn modelId="{3ABD2D5D-5C6E-4FC4-832A-67346A542397}" srcId="{293F36A2-F7F4-4D78-9C72-737A86C89E12}" destId="{3A94364E-EAFC-4C71-AE34-B1CE3383C44A}" srcOrd="0" destOrd="0" parTransId="{C34A2042-7208-4A73-8D86-FA0FEB6229AD}" sibTransId="{1B1F5B06-7ED4-4539-A8C5-402F1EAA6D57}"/>
    <dgm:cxn modelId="{D8960B65-C894-4923-8A54-9BC5BF83989B}" srcId="{B7B1097B-43C2-4AC6-8930-016F36967ED1}" destId="{9120CE69-B48B-4D24-BC06-0CF76CDC808F}" srcOrd="2" destOrd="0" parTransId="{D67E2C08-2F4B-48D6-B554-6736B82CEC6E}" sibTransId="{A79DFDBD-7C70-4E3D-AE0D-8B63A9654BE0}"/>
    <dgm:cxn modelId="{DCC25445-65C3-4E9C-9163-84198AB8B0A1}" srcId="{B7B1097B-43C2-4AC6-8930-016F36967ED1}" destId="{0BB7ABD1-735E-406E-A944-0BB823089929}" srcOrd="3" destOrd="0" parTransId="{308966FF-3849-47D3-865D-59CC3E9D78E3}" sibTransId="{1912D6BC-9B64-4A77-90F1-229A7449B662}"/>
    <dgm:cxn modelId="{36CA7670-2187-4990-804A-EBC26CA19E54}" srcId="{B7B1097B-43C2-4AC6-8930-016F36967ED1}" destId="{1DD9690E-047E-4E1F-B7B4-BE49F9AE847E}" srcOrd="5" destOrd="0" parTransId="{66F86AAD-658D-4FC5-A40D-D2B17220AB8F}" sibTransId="{DBA0D048-6032-42DD-B4FB-C424174122F6}"/>
    <dgm:cxn modelId="{D313DA71-DDBB-4722-9837-28F0D7AF59AE}" type="presOf" srcId="{5211B6B6-71D6-4159-B9E1-77057E41085F}" destId="{C9406E81-E06D-4EA9-A5F4-7FB7051D134E}" srcOrd="0" destOrd="0" presId="urn:microsoft.com/office/officeart/2008/layout/VerticalCurvedList"/>
    <dgm:cxn modelId="{E26EAB7B-2BD8-49E7-9381-D9089779344F}" type="presOf" srcId="{80B8F1ED-DE1D-41F2-871F-6E23F22E1D1C}" destId="{A496FA13-9F63-4BC9-B96A-982F87D842DF}" srcOrd="0" destOrd="0" presId="urn:microsoft.com/office/officeart/2008/layout/VerticalCurvedList"/>
    <dgm:cxn modelId="{25448781-0ECC-4B0E-87D2-2D5A5A2C692B}" srcId="{B7B1097B-43C2-4AC6-8930-016F36967ED1}" destId="{FA29F4AF-BFF7-431F-8A2A-A8E91B33352A}" srcOrd="6" destOrd="0" parTransId="{0E776842-3401-4E6E-9767-1049748930E7}" sibTransId="{9ADA1A12-47D3-40CC-A5B8-E954211D77BA}"/>
    <dgm:cxn modelId="{14A6358B-B449-4947-8E9F-47DE4900A8D9}" type="presOf" srcId="{122F9FBD-19F9-446E-8D0D-141BB86630DD}" destId="{4181D07A-7CEF-45B8-ABAD-86D9A28650DE}" srcOrd="0" destOrd="0" presId="urn:microsoft.com/office/officeart/2008/layout/VerticalCurvedList"/>
    <dgm:cxn modelId="{138D0D8F-B21D-4627-B88A-AFB86CB8E672}" srcId="{B7B1097B-43C2-4AC6-8930-016F36967ED1}" destId="{122F9FBD-19F9-446E-8D0D-141BB86630DD}" srcOrd="4" destOrd="0" parTransId="{719AF209-142B-442E-BE09-C6252E782F12}" sibTransId="{0710A6B5-5A10-4205-BF83-65914A9862C5}"/>
    <dgm:cxn modelId="{B9E4E49D-4B3E-4493-B679-733D6DD9A7EF}" srcId="{B7B1097B-43C2-4AC6-8930-016F36967ED1}" destId="{80B8F1ED-DE1D-41F2-871F-6E23F22E1D1C}" srcOrd="1" destOrd="0" parTransId="{236FCFAC-89F3-4D11-8A37-3F82B5BAD371}" sibTransId="{39EC873A-5184-4283-AF8B-293735F174CE}"/>
    <dgm:cxn modelId="{F490E3A0-2184-4FCA-A989-8D99BFD7EE70}" srcId="{B7B1097B-43C2-4AC6-8930-016F36967ED1}" destId="{FC312C2A-105E-4CA7-8EF8-AD82021425E4}" srcOrd="8" destOrd="0" parTransId="{DC49BC11-165D-4699-9EBF-DD220F46C678}" sibTransId="{03272DC6-ADC7-4BE1-AE03-E68C35458576}"/>
    <dgm:cxn modelId="{C65F0DB4-5C89-4081-BB95-1A93C6B80C0D}" type="presOf" srcId="{8B108723-5C85-4F4D-8C17-4D9C81F484E6}" destId="{C8F4FB07-E0D1-48A3-AB2B-21B35C603CC9}" srcOrd="0" destOrd="0" presId="urn:microsoft.com/office/officeart/2008/layout/VerticalCurvedList"/>
    <dgm:cxn modelId="{347FB1B4-2BBC-478A-BF62-A38629934D5C}" type="presOf" srcId="{FA29F4AF-BFF7-431F-8A2A-A8E91B33352A}" destId="{6B31B22C-042D-484D-B0B5-9A04F0B36D62}" srcOrd="0" destOrd="0" presId="urn:microsoft.com/office/officeart/2008/layout/VerticalCurvedList"/>
    <dgm:cxn modelId="{B2110C54-AB8B-4CCB-BEEB-3CD9E0E906B7}" type="presParOf" srcId="{A3463D2B-E322-42B5-A767-57A1019FA885}" destId="{84989826-CC04-4A3B-A107-29663F3380B1}" srcOrd="0" destOrd="0" presId="urn:microsoft.com/office/officeart/2008/layout/VerticalCurvedList"/>
    <dgm:cxn modelId="{31836F6D-3F7D-4D08-9E1A-554F0A68C730}" type="presParOf" srcId="{84989826-CC04-4A3B-A107-29663F3380B1}" destId="{9DA4610D-DD68-482D-9433-10CAC46A1E1C}" srcOrd="0" destOrd="0" presId="urn:microsoft.com/office/officeart/2008/layout/VerticalCurvedList"/>
    <dgm:cxn modelId="{ECB2375F-EEDA-4DFC-A826-A03FA8D6F667}" type="presParOf" srcId="{9DA4610D-DD68-482D-9433-10CAC46A1E1C}" destId="{2A6719EB-64B6-4DFE-8AC5-65DB1A52C7CE}" srcOrd="0" destOrd="0" presId="urn:microsoft.com/office/officeart/2008/layout/VerticalCurvedList"/>
    <dgm:cxn modelId="{AF7FEA08-4947-444F-8A25-DA447A7C06DC}" type="presParOf" srcId="{9DA4610D-DD68-482D-9433-10CAC46A1E1C}" destId="{C8F4FB07-E0D1-48A3-AB2B-21B35C603CC9}" srcOrd="1" destOrd="0" presId="urn:microsoft.com/office/officeart/2008/layout/VerticalCurvedList"/>
    <dgm:cxn modelId="{FD20296B-AB54-4F3C-B870-441E6D8DD2B6}" type="presParOf" srcId="{9DA4610D-DD68-482D-9433-10CAC46A1E1C}" destId="{320ADF33-1192-48B6-B20B-A31BA054AF65}" srcOrd="2" destOrd="0" presId="urn:microsoft.com/office/officeart/2008/layout/VerticalCurvedList"/>
    <dgm:cxn modelId="{A0013D08-C380-4694-A9CB-06E5B0BD9019}" type="presParOf" srcId="{9DA4610D-DD68-482D-9433-10CAC46A1E1C}" destId="{917C0FE0-79AB-4CF6-B03C-B3B71A68F60C}" srcOrd="3" destOrd="0" presId="urn:microsoft.com/office/officeart/2008/layout/VerticalCurvedList"/>
    <dgm:cxn modelId="{164E6D65-9503-481A-A66D-8DB6BEDCB7A1}" type="presParOf" srcId="{84989826-CC04-4A3B-A107-29663F3380B1}" destId="{C9406E81-E06D-4EA9-A5F4-7FB7051D134E}" srcOrd="1" destOrd="0" presId="urn:microsoft.com/office/officeart/2008/layout/VerticalCurvedList"/>
    <dgm:cxn modelId="{6FB74D2E-07ED-4A32-AB83-149EC5AD5D6B}" type="presParOf" srcId="{84989826-CC04-4A3B-A107-29663F3380B1}" destId="{B1DF0965-1251-4D03-B68C-9A7FA1378B70}" srcOrd="2" destOrd="0" presId="urn:microsoft.com/office/officeart/2008/layout/VerticalCurvedList"/>
    <dgm:cxn modelId="{CB275B03-204A-46C6-851C-A0DFDF8058E9}" type="presParOf" srcId="{B1DF0965-1251-4D03-B68C-9A7FA1378B70}" destId="{0F89CF4C-A5C2-4A36-8084-E49B6AE5FF24}" srcOrd="0" destOrd="0" presId="urn:microsoft.com/office/officeart/2008/layout/VerticalCurvedList"/>
    <dgm:cxn modelId="{CA2ABAF5-3D69-4F1C-B385-0AEE5558E0E4}" type="presParOf" srcId="{84989826-CC04-4A3B-A107-29663F3380B1}" destId="{A496FA13-9F63-4BC9-B96A-982F87D842DF}" srcOrd="3" destOrd="0" presId="urn:microsoft.com/office/officeart/2008/layout/VerticalCurvedList"/>
    <dgm:cxn modelId="{365BB3DC-F749-4A06-AB43-9F4D839AC5B8}" type="presParOf" srcId="{84989826-CC04-4A3B-A107-29663F3380B1}" destId="{BF44A6F4-B977-4E03-BE5A-2FC65ED732B5}" srcOrd="4" destOrd="0" presId="urn:microsoft.com/office/officeart/2008/layout/VerticalCurvedList"/>
    <dgm:cxn modelId="{E5B1383D-2385-4360-9F9B-D7F02C047128}" type="presParOf" srcId="{BF44A6F4-B977-4E03-BE5A-2FC65ED732B5}" destId="{D28AE72C-BBCD-437B-83B6-6BCFDBF25F35}" srcOrd="0" destOrd="0" presId="urn:microsoft.com/office/officeart/2008/layout/VerticalCurvedList"/>
    <dgm:cxn modelId="{8F729CDC-FBEE-405C-820E-4D79672E3F4F}" type="presParOf" srcId="{84989826-CC04-4A3B-A107-29663F3380B1}" destId="{D4C1F042-6D54-4DC5-8FD1-559456CED8DC}" srcOrd="5" destOrd="0" presId="urn:microsoft.com/office/officeart/2008/layout/VerticalCurvedList"/>
    <dgm:cxn modelId="{7262C9A5-19A6-4276-B33E-4C61EDAAF12A}" type="presParOf" srcId="{84989826-CC04-4A3B-A107-29663F3380B1}" destId="{ACAE4B94-7C13-426B-AAC4-3F4E9AB7D2FB}" srcOrd="6" destOrd="0" presId="urn:microsoft.com/office/officeart/2008/layout/VerticalCurvedList"/>
    <dgm:cxn modelId="{0CD7D321-6BD9-4A3E-AF0B-3FF35E4F2611}" type="presParOf" srcId="{ACAE4B94-7C13-426B-AAC4-3F4E9AB7D2FB}" destId="{9392F1BC-49C4-4377-BE6B-9E78E027C9D6}" srcOrd="0" destOrd="0" presId="urn:microsoft.com/office/officeart/2008/layout/VerticalCurvedList"/>
    <dgm:cxn modelId="{3935E0AF-F18A-48E2-852D-72D738C0C8AE}" type="presParOf" srcId="{84989826-CC04-4A3B-A107-29663F3380B1}" destId="{4B8891CF-C36A-44F4-B200-50EAE88F6AF1}" srcOrd="7" destOrd="0" presId="urn:microsoft.com/office/officeart/2008/layout/VerticalCurvedList"/>
    <dgm:cxn modelId="{A29D7989-79CD-4D49-AF9D-4F9B480C2927}" type="presParOf" srcId="{84989826-CC04-4A3B-A107-29663F3380B1}" destId="{C9CD6BCB-01C5-4F04-9C33-AD4E527CBC66}" srcOrd="8" destOrd="0" presId="urn:microsoft.com/office/officeart/2008/layout/VerticalCurvedList"/>
    <dgm:cxn modelId="{974C29E1-E43A-45A8-8BB1-8D0411A751C8}" type="presParOf" srcId="{C9CD6BCB-01C5-4F04-9C33-AD4E527CBC66}" destId="{681723B8-93CD-463F-A9B0-2F1021A24F73}" srcOrd="0" destOrd="0" presId="urn:microsoft.com/office/officeart/2008/layout/VerticalCurvedList"/>
    <dgm:cxn modelId="{2841DD39-00D8-4D30-AEEA-81232617FF8F}" type="presParOf" srcId="{84989826-CC04-4A3B-A107-29663F3380B1}" destId="{4181D07A-7CEF-45B8-ABAD-86D9A28650DE}" srcOrd="9" destOrd="0" presId="urn:microsoft.com/office/officeart/2008/layout/VerticalCurvedList"/>
    <dgm:cxn modelId="{047779DD-A8DC-477F-A49D-02B4DCFDA061}" type="presParOf" srcId="{84989826-CC04-4A3B-A107-29663F3380B1}" destId="{8CDE9889-7E8F-47E8-A3E9-064D6DAED5AD}" srcOrd="10" destOrd="0" presId="urn:microsoft.com/office/officeart/2008/layout/VerticalCurvedList"/>
    <dgm:cxn modelId="{193AF055-EEB4-4BFD-BE6A-4BFF67CFB2D7}" type="presParOf" srcId="{8CDE9889-7E8F-47E8-A3E9-064D6DAED5AD}" destId="{108B4757-ACF8-452B-B94E-7A4CE048B573}" srcOrd="0" destOrd="0" presId="urn:microsoft.com/office/officeart/2008/layout/VerticalCurvedList"/>
    <dgm:cxn modelId="{1BF22573-0B94-4E65-BE1C-1B6C0F51AB9B}" type="presParOf" srcId="{84989826-CC04-4A3B-A107-29663F3380B1}" destId="{BAB01897-454E-4CD4-9E6B-ED82760F422F}" srcOrd="11" destOrd="0" presId="urn:microsoft.com/office/officeart/2008/layout/VerticalCurvedList"/>
    <dgm:cxn modelId="{C9C94A2B-A532-4A3A-9745-6C17B88FA338}" type="presParOf" srcId="{84989826-CC04-4A3B-A107-29663F3380B1}" destId="{40ACD952-E24D-4EB6-9A74-98F4BA590861}" srcOrd="12" destOrd="0" presId="urn:microsoft.com/office/officeart/2008/layout/VerticalCurvedList"/>
    <dgm:cxn modelId="{B97F64A2-DFF0-4AB6-9A9C-3B2CAE55D289}" type="presParOf" srcId="{40ACD952-E24D-4EB6-9A74-98F4BA590861}" destId="{809E5051-29AA-47A5-A51C-44B959FDADB2}" srcOrd="0" destOrd="0" presId="urn:microsoft.com/office/officeart/2008/layout/VerticalCurvedList"/>
    <dgm:cxn modelId="{07B61B8B-9B9F-4C9D-BDE4-714B7B6D6A30}" type="presParOf" srcId="{84989826-CC04-4A3B-A107-29663F3380B1}" destId="{6B31B22C-042D-484D-B0B5-9A04F0B36D62}" srcOrd="13" destOrd="0" presId="urn:microsoft.com/office/officeart/2008/layout/VerticalCurvedList"/>
    <dgm:cxn modelId="{727A7F7C-373E-4A4F-99BE-53E293DBC81E}" type="presParOf" srcId="{84989826-CC04-4A3B-A107-29663F3380B1}" destId="{AB244895-91B4-43D8-83CF-F7CFD5CA0B1A}" srcOrd="14" destOrd="0" presId="urn:microsoft.com/office/officeart/2008/layout/VerticalCurvedList"/>
    <dgm:cxn modelId="{CE93B8E8-28D2-48D8-9C13-8195A5484D22}" type="presParOf" srcId="{AB244895-91B4-43D8-83CF-F7CFD5CA0B1A}" destId="{DBC0DDE2-9B07-409E-A205-62E153C35DAE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8F78352F-FA84-4AB7-AFFE-86C2F09E2F37}" type="doc">
      <dgm:prSet loTypeId="urn:microsoft.com/office/officeart/2005/8/layout/pList1" loCatId="list" qsTypeId="urn:microsoft.com/office/officeart/2005/8/quickstyle/simple1" qsCatId="simple" csTypeId="urn:microsoft.com/office/officeart/2005/8/colors/accent1_3" csCatId="accent1" phldr="1"/>
      <dgm:spPr/>
      <dgm:t>
        <a:bodyPr/>
        <a:lstStyle/>
        <a:p>
          <a:endParaRPr lang="en-GB"/>
        </a:p>
      </dgm:t>
    </dgm:pt>
    <dgm:pt modelId="{64F36FA0-A3EB-41B0-BB68-6B5464BCEB30}">
      <dgm:prSet phldrT="[Text]" custT="1"/>
      <dgm:spPr/>
      <dgm:t>
        <a:bodyPr/>
        <a:lstStyle/>
        <a:p>
          <a:pPr algn="ctr"/>
          <a:r>
            <a:rPr lang="en-GB" sz="1800" b="1"/>
            <a:t>Access to healthcare services</a:t>
          </a:r>
        </a:p>
      </dgm:t>
    </dgm:pt>
    <dgm:pt modelId="{FBDA7BC1-78DE-4B16-AB35-2697D1915DA2}" type="parTrans" cxnId="{41E50FE9-52F3-4C0B-A713-6054A5C664BF}">
      <dgm:prSet/>
      <dgm:spPr/>
      <dgm:t>
        <a:bodyPr/>
        <a:lstStyle/>
        <a:p>
          <a:endParaRPr lang="en-GB"/>
        </a:p>
      </dgm:t>
    </dgm:pt>
    <dgm:pt modelId="{4AEC0338-9783-4BEC-A3B9-DA21CB0DA107}" type="sibTrans" cxnId="{41E50FE9-52F3-4C0B-A713-6054A5C664BF}">
      <dgm:prSet/>
      <dgm:spPr/>
      <dgm:t>
        <a:bodyPr/>
        <a:lstStyle/>
        <a:p>
          <a:endParaRPr lang="en-GB"/>
        </a:p>
      </dgm:t>
    </dgm:pt>
    <dgm:pt modelId="{BAE2BC20-3C07-407E-9A65-3CADBD58FB4F}">
      <dgm:prSet phldrT="[Text]" custT="1"/>
      <dgm:spPr/>
      <dgm:t>
        <a:bodyPr/>
        <a:lstStyle/>
        <a:p>
          <a:pPr algn="ctr"/>
          <a:r>
            <a:rPr lang="en-GB" sz="1800" b="1"/>
            <a:t>Quality of care and health outcomes</a:t>
          </a:r>
        </a:p>
      </dgm:t>
    </dgm:pt>
    <dgm:pt modelId="{2E4670F1-DFDA-4128-BF2E-8181BFAF7EEC}" type="parTrans" cxnId="{928004D3-5F6D-4CA0-89FB-5504321250E1}">
      <dgm:prSet/>
      <dgm:spPr/>
      <dgm:t>
        <a:bodyPr/>
        <a:lstStyle/>
        <a:p>
          <a:endParaRPr lang="en-GB"/>
        </a:p>
      </dgm:t>
    </dgm:pt>
    <dgm:pt modelId="{0695F70B-7A19-4478-B8CC-73E33EFB5AB4}" type="sibTrans" cxnId="{928004D3-5F6D-4CA0-89FB-5504321250E1}">
      <dgm:prSet/>
      <dgm:spPr/>
      <dgm:t>
        <a:bodyPr/>
        <a:lstStyle/>
        <a:p>
          <a:endParaRPr lang="en-GB"/>
        </a:p>
      </dgm:t>
    </dgm:pt>
    <dgm:pt modelId="{918C9FCD-FDEC-4079-A77D-14E212D1E3F2}">
      <dgm:prSet phldrT="[Text]" custT="1"/>
      <dgm:spPr/>
      <dgm:t>
        <a:bodyPr/>
        <a:lstStyle/>
        <a:p>
          <a:pPr algn="ctr"/>
          <a:r>
            <a:rPr lang="en-GB" sz="1800" b="1"/>
            <a:t>Patient engagement and satisfaction</a:t>
          </a:r>
          <a:endParaRPr lang="en-GB" sz="1050" b="1"/>
        </a:p>
      </dgm:t>
    </dgm:pt>
    <dgm:pt modelId="{BEA9A839-982B-4D9D-9EBB-71391F26527A}" type="parTrans" cxnId="{7B017C4E-8A82-495E-94FB-9992CEA0A00A}">
      <dgm:prSet/>
      <dgm:spPr/>
      <dgm:t>
        <a:bodyPr/>
        <a:lstStyle/>
        <a:p>
          <a:endParaRPr lang="en-GB"/>
        </a:p>
      </dgm:t>
    </dgm:pt>
    <dgm:pt modelId="{CA79DD3F-C468-4BC5-BDF5-0087310D869D}" type="sibTrans" cxnId="{7B017C4E-8A82-495E-94FB-9992CEA0A00A}">
      <dgm:prSet/>
      <dgm:spPr/>
      <dgm:t>
        <a:bodyPr/>
        <a:lstStyle/>
        <a:p>
          <a:endParaRPr lang="en-GB"/>
        </a:p>
      </dgm:t>
    </dgm:pt>
    <dgm:pt modelId="{18280FEC-B718-4876-88BE-93C0F8E5C20E}">
      <dgm:prSet phldrT="[Text]" custT="1"/>
      <dgm:spPr/>
      <dgm:t>
        <a:bodyPr/>
        <a:lstStyle/>
        <a:p>
          <a:pPr algn="ctr"/>
          <a:r>
            <a:rPr lang="en-GB" sz="1800" b="1"/>
            <a:t>Health literacy and self-management</a:t>
          </a:r>
        </a:p>
      </dgm:t>
    </dgm:pt>
    <dgm:pt modelId="{DF15D087-5BFD-4C17-81F8-8C7D2E8E5558}" type="parTrans" cxnId="{C12E0C1D-C32D-4AFA-B947-53F7F22943DE}">
      <dgm:prSet/>
      <dgm:spPr/>
      <dgm:t>
        <a:bodyPr/>
        <a:lstStyle/>
        <a:p>
          <a:endParaRPr lang="en-GB"/>
        </a:p>
      </dgm:t>
    </dgm:pt>
    <dgm:pt modelId="{235E7CA4-6792-41A3-861B-326C72CDF5E6}" type="sibTrans" cxnId="{C12E0C1D-C32D-4AFA-B947-53F7F22943DE}">
      <dgm:prSet/>
      <dgm:spPr/>
      <dgm:t>
        <a:bodyPr/>
        <a:lstStyle/>
        <a:p>
          <a:endParaRPr lang="en-GB"/>
        </a:p>
      </dgm:t>
    </dgm:pt>
    <dgm:pt modelId="{752A6D0B-EFF3-4B16-B0C5-2843B3495A97}">
      <dgm:prSet custT="1"/>
      <dgm:spPr/>
      <dgm:t>
        <a:bodyPr/>
        <a:lstStyle/>
        <a:p>
          <a:pPr algn="ctr"/>
          <a:r>
            <a:rPr lang="en-GB" sz="1800" b="1"/>
            <a:t>Challenges and considerations</a:t>
          </a:r>
        </a:p>
      </dgm:t>
    </dgm:pt>
    <dgm:pt modelId="{689DC147-DB93-4CA7-BF14-B66053AB2EC5}" type="parTrans" cxnId="{8D894BF5-8098-4EB7-AFCB-A68F1A98C31E}">
      <dgm:prSet/>
      <dgm:spPr/>
      <dgm:t>
        <a:bodyPr/>
        <a:lstStyle/>
        <a:p>
          <a:endParaRPr lang="en-GB"/>
        </a:p>
      </dgm:t>
    </dgm:pt>
    <dgm:pt modelId="{326F412A-797E-4F51-9A08-A0635A662877}" type="sibTrans" cxnId="{8D894BF5-8098-4EB7-AFCB-A68F1A98C31E}">
      <dgm:prSet/>
      <dgm:spPr/>
      <dgm:t>
        <a:bodyPr/>
        <a:lstStyle/>
        <a:p>
          <a:endParaRPr lang="en-GB"/>
        </a:p>
      </dgm:t>
    </dgm:pt>
    <dgm:pt modelId="{0D2D9549-5D67-4F0A-8851-EB4E1CCC8C9A}">
      <dgm:prSet custT="1"/>
      <dgm:spPr/>
      <dgm:t>
        <a:bodyPr/>
        <a:lstStyle/>
        <a:p>
          <a:pPr algn="l"/>
          <a:r>
            <a:rPr lang="en-GB" sz="1400" b="1"/>
            <a:t>REMOTE MONITORING: </a:t>
          </a:r>
          <a:r>
            <a:rPr lang="en-GB" sz="1400" b="0"/>
            <a:t>wearable devices and mobile health apps enable continuous monitoring of patients; health, facilitating early detection of issues and reducing the need for frequent in person visit.</a:t>
          </a:r>
          <a:endParaRPr lang="en-GB" sz="1600" b="0"/>
        </a:p>
      </dgm:t>
    </dgm:pt>
    <dgm:pt modelId="{73615BD5-CC63-4C4D-AC0A-289447BB14FC}" type="parTrans" cxnId="{E4E36523-7779-4B48-8EDE-2904A4CCDB6A}">
      <dgm:prSet/>
      <dgm:spPr/>
      <dgm:t>
        <a:bodyPr/>
        <a:lstStyle/>
        <a:p>
          <a:endParaRPr lang="en-GB"/>
        </a:p>
      </dgm:t>
    </dgm:pt>
    <dgm:pt modelId="{6C57B150-B3B1-40CD-9927-905C5CFFD269}" type="sibTrans" cxnId="{E4E36523-7779-4B48-8EDE-2904A4CCDB6A}">
      <dgm:prSet/>
      <dgm:spPr/>
      <dgm:t>
        <a:bodyPr/>
        <a:lstStyle/>
        <a:p>
          <a:endParaRPr lang="en-GB"/>
        </a:p>
      </dgm:t>
    </dgm:pt>
    <dgm:pt modelId="{10129318-31D5-43B7-AE13-CDA0A0A0B2EA}">
      <dgm:prSet custT="1"/>
      <dgm:spPr/>
      <dgm:t>
        <a:bodyPr/>
        <a:lstStyle/>
        <a:p>
          <a:pPr algn="l"/>
          <a:r>
            <a:rPr lang="en-GB" sz="1600" b="1"/>
            <a:t>ENHANCED DIAGNOSTICS: </a:t>
          </a:r>
          <a:r>
            <a:rPr lang="en-GB" sz="1400" b="0"/>
            <a:t>AI diagnostic tools assist in early and accurate diagnosis, leading to better treatment outcomes.</a:t>
          </a:r>
          <a:endParaRPr lang="en-GB" sz="800" b="0"/>
        </a:p>
      </dgm:t>
    </dgm:pt>
    <dgm:pt modelId="{E1461691-81D1-4A5C-B06C-408438474E07}" type="parTrans" cxnId="{766B55CA-D71E-4F02-8823-521E01B559E0}">
      <dgm:prSet/>
      <dgm:spPr/>
      <dgm:t>
        <a:bodyPr/>
        <a:lstStyle/>
        <a:p>
          <a:endParaRPr lang="en-GB"/>
        </a:p>
      </dgm:t>
    </dgm:pt>
    <dgm:pt modelId="{8C4D17A0-F757-473B-A3D4-0C30D9FABE4B}" type="sibTrans" cxnId="{766B55CA-D71E-4F02-8823-521E01B559E0}">
      <dgm:prSet/>
      <dgm:spPr/>
      <dgm:t>
        <a:bodyPr/>
        <a:lstStyle/>
        <a:p>
          <a:endParaRPr lang="en-GB"/>
        </a:p>
      </dgm:t>
    </dgm:pt>
    <dgm:pt modelId="{B696DC97-0D37-45B3-8B28-4BD267356EA9}">
      <dgm:prSet custT="1"/>
      <dgm:spPr/>
      <dgm:t>
        <a:bodyPr/>
        <a:lstStyle/>
        <a:p>
          <a:pPr algn="l"/>
          <a:r>
            <a:rPr lang="en-GB" sz="1600" b="1"/>
            <a:t>PERSONALISED TREATMENT: </a:t>
          </a:r>
          <a:r>
            <a:rPr lang="en-GB" sz="1400"/>
            <a:t>digital health technologies allow for more personalised treatment plans based on individual patient data, improving the effectiveness of care.</a:t>
          </a:r>
          <a:endParaRPr lang="en-GB" sz="900"/>
        </a:p>
      </dgm:t>
    </dgm:pt>
    <dgm:pt modelId="{0010BCB0-B63C-4153-A306-4BE1313DB1AE}" type="parTrans" cxnId="{3D65F302-0D07-4C8E-AB90-69B67E110F02}">
      <dgm:prSet/>
      <dgm:spPr/>
      <dgm:t>
        <a:bodyPr/>
        <a:lstStyle/>
        <a:p>
          <a:endParaRPr lang="en-GB"/>
        </a:p>
      </dgm:t>
    </dgm:pt>
    <dgm:pt modelId="{9DD50E5C-5F20-4ECE-8DBE-C56ADF02103E}" type="sibTrans" cxnId="{3D65F302-0D07-4C8E-AB90-69B67E110F02}">
      <dgm:prSet/>
      <dgm:spPr/>
      <dgm:t>
        <a:bodyPr/>
        <a:lstStyle/>
        <a:p>
          <a:endParaRPr lang="en-GB"/>
        </a:p>
      </dgm:t>
    </dgm:pt>
    <dgm:pt modelId="{5B62374A-3B0F-4DE8-B0F3-5B3E4914D40D}">
      <dgm:prSet custT="1"/>
      <dgm:spPr/>
      <dgm:t>
        <a:bodyPr/>
        <a:lstStyle/>
        <a:p>
          <a:pPr algn="l"/>
          <a:r>
            <a:rPr lang="en-GB" sz="1600" b="1"/>
            <a:t>PATIENT PORTALS: </a:t>
          </a:r>
          <a:r>
            <a:rPr lang="en-GB" sz="1400"/>
            <a:t>online portals provide patients with easy access to their health information, appointment scheduling, and communication with healthcare providers, enhancing engagement and satisfaction.</a:t>
          </a:r>
        </a:p>
      </dgm:t>
    </dgm:pt>
    <dgm:pt modelId="{87CB4D80-AE54-4114-9D46-F083EDBE42CA}" type="parTrans" cxnId="{99F00FF9-6BEE-4EC7-B6B4-321EBC251608}">
      <dgm:prSet/>
      <dgm:spPr/>
      <dgm:t>
        <a:bodyPr/>
        <a:lstStyle/>
        <a:p>
          <a:endParaRPr lang="en-GB"/>
        </a:p>
      </dgm:t>
    </dgm:pt>
    <dgm:pt modelId="{A415E99C-1D89-4E1B-8F17-F220318A34E8}" type="sibTrans" cxnId="{99F00FF9-6BEE-4EC7-B6B4-321EBC251608}">
      <dgm:prSet/>
      <dgm:spPr/>
      <dgm:t>
        <a:bodyPr/>
        <a:lstStyle/>
        <a:p>
          <a:endParaRPr lang="en-GB"/>
        </a:p>
      </dgm:t>
    </dgm:pt>
    <dgm:pt modelId="{C843D65E-B49A-4824-888F-FD2CB60A438B}">
      <dgm:prSet custT="1"/>
      <dgm:spPr/>
      <dgm:t>
        <a:bodyPr/>
        <a:lstStyle/>
        <a:p>
          <a:pPr algn="l"/>
          <a:r>
            <a:rPr lang="en-GB" sz="1600" b="1"/>
            <a:t>SELF-MANAGEMENT TOOLS: </a:t>
          </a:r>
          <a:r>
            <a:rPr lang="en-GB" sz="1400" b="0"/>
            <a:t>mobile apps and digital platforms empower patients to manage their health conditions more effectively, promoting proactive health management</a:t>
          </a:r>
          <a:r>
            <a:rPr lang="en-GB" sz="1600" b="1"/>
            <a:t>.</a:t>
          </a:r>
          <a:endParaRPr lang="en-GB" sz="1400"/>
        </a:p>
      </dgm:t>
    </dgm:pt>
    <dgm:pt modelId="{0294D394-B520-46C8-BF6E-DB7DD20DF863}" type="parTrans" cxnId="{BD0A9830-E348-416E-BDDF-579E1E4CBB90}">
      <dgm:prSet/>
      <dgm:spPr/>
      <dgm:t>
        <a:bodyPr/>
        <a:lstStyle/>
        <a:p>
          <a:endParaRPr lang="en-GB"/>
        </a:p>
      </dgm:t>
    </dgm:pt>
    <dgm:pt modelId="{84E22727-2974-4BC8-A75A-365BC6347274}" type="sibTrans" cxnId="{BD0A9830-E348-416E-BDDF-579E1E4CBB90}">
      <dgm:prSet/>
      <dgm:spPr/>
      <dgm:t>
        <a:bodyPr/>
        <a:lstStyle/>
        <a:p>
          <a:endParaRPr lang="en-GB"/>
        </a:p>
      </dgm:t>
    </dgm:pt>
    <dgm:pt modelId="{FFB76A0C-BBF5-4237-BF64-0ED9ADA04880}">
      <dgm:prSet custT="1"/>
      <dgm:spPr/>
      <dgm:t>
        <a:bodyPr/>
        <a:lstStyle/>
        <a:p>
          <a:pPr algn="l"/>
          <a:r>
            <a:rPr lang="en-GB" sz="1600" b="1"/>
            <a:t>EDUCATIONAL RESOURCES: </a:t>
          </a:r>
          <a:r>
            <a:rPr lang="en-GB" sz="1400"/>
            <a:t>digital platforms offer a wealth of information and resources that help patients understand their conditions and treatment better, improving health management.</a:t>
          </a:r>
        </a:p>
      </dgm:t>
    </dgm:pt>
    <dgm:pt modelId="{EA13B071-A955-4F87-8115-FA23F9CD0CDD}" type="parTrans" cxnId="{A5F3BD1D-90D2-4309-8A44-56CD49E9686C}">
      <dgm:prSet/>
      <dgm:spPr/>
      <dgm:t>
        <a:bodyPr/>
        <a:lstStyle/>
        <a:p>
          <a:endParaRPr lang="en-GB"/>
        </a:p>
      </dgm:t>
    </dgm:pt>
    <dgm:pt modelId="{E5C6DABF-811A-44D1-9425-353170C9CA9E}" type="sibTrans" cxnId="{A5F3BD1D-90D2-4309-8A44-56CD49E9686C}">
      <dgm:prSet/>
      <dgm:spPr/>
      <dgm:t>
        <a:bodyPr/>
        <a:lstStyle/>
        <a:p>
          <a:endParaRPr lang="en-GB"/>
        </a:p>
      </dgm:t>
    </dgm:pt>
    <dgm:pt modelId="{72AA31F8-2CD7-4765-A961-A6AA5CE3F981}">
      <dgm:prSet custT="1"/>
      <dgm:spPr/>
      <dgm:t>
        <a:bodyPr/>
        <a:lstStyle/>
        <a:p>
          <a:pPr algn="l"/>
          <a:r>
            <a:rPr lang="en-GB" sz="1600" b="1"/>
            <a:t>SUPPORT NETWORKS</a:t>
          </a:r>
          <a:r>
            <a:rPr lang="en-GB" sz="1400" b="0"/>
            <a:t>: online communities and support groups provide patients with emotional support and practical advice, fostering a sense of community and shared experience. </a:t>
          </a:r>
        </a:p>
      </dgm:t>
    </dgm:pt>
    <dgm:pt modelId="{8ABE0879-421D-4407-9E25-7CA44A303BDD}" type="parTrans" cxnId="{BD148304-1CB9-4A12-9E20-E37628D84D29}">
      <dgm:prSet/>
      <dgm:spPr/>
      <dgm:t>
        <a:bodyPr/>
        <a:lstStyle/>
        <a:p>
          <a:endParaRPr lang="en-GB"/>
        </a:p>
      </dgm:t>
    </dgm:pt>
    <dgm:pt modelId="{74D22EE6-D6E9-4BA2-A362-8D9F146C98D8}" type="sibTrans" cxnId="{BD148304-1CB9-4A12-9E20-E37628D84D29}">
      <dgm:prSet/>
      <dgm:spPr/>
      <dgm:t>
        <a:bodyPr/>
        <a:lstStyle/>
        <a:p>
          <a:endParaRPr lang="en-GB"/>
        </a:p>
      </dgm:t>
    </dgm:pt>
    <dgm:pt modelId="{121BA5FA-F1DA-4126-B3CB-11D3D86FF95B}">
      <dgm:prSet custT="1"/>
      <dgm:spPr/>
      <dgm:t>
        <a:bodyPr/>
        <a:lstStyle/>
        <a:p>
          <a:pPr algn="l"/>
          <a:r>
            <a:rPr lang="en-GB" sz="1600" b="1"/>
            <a:t>DIGITAL EXCLUSION: </a:t>
          </a:r>
          <a:r>
            <a:rPr lang="en-GB" sz="1400" b="0"/>
            <a:t>there is a risk of excluding individuals who lack digital literacy or access to technology, which can increase health inequalities.</a:t>
          </a:r>
        </a:p>
      </dgm:t>
    </dgm:pt>
    <dgm:pt modelId="{6A118779-7A9E-4104-B2B7-31713C49E12D}" type="parTrans" cxnId="{BF70F973-1AAA-4D10-9B02-D2AA1E95D978}">
      <dgm:prSet/>
      <dgm:spPr/>
      <dgm:t>
        <a:bodyPr/>
        <a:lstStyle/>
        <a:p>
          <a:endParaRPr lang="en-GB"/>
        </a:p>
      </dgm:t>
    </dgm:pt>
    <dgm:pt modelId="{BB531ACB-DA44-45DE-BF4B-1E7E5F7EB3ED}" type="sibTrans" cxnId="{BF70F973-1AAA-4D10-9B02-D2AA1E95D978}">
      <dgm:prSet/>
      <dgm:spPr/>
      <dgm:t>
        <a:bodyPr/>
        <a:lstStyle/>
        <a:p>
          <a:endParaRPr lang="en-GB"/>
        </a:p>
      </dgm:t>
    </dgm:pt>
    <dgm:pt modelId="{5C706659-2702-4582-9536-3AD73BDF92DB}">
      <dgm:prSet custT="1"/>
      <dgm:spPr/>
      <dgm:t>
        <a:bodyPr/>
        <a:lstStyle/>
        <a:p>
          <a:pPr algn="l"/>
          <a:r>
            <a:rPr lang="en-GB" sz="1600" b="1"/>
            <a:t>DATA PRIVACY and SECURITY: </a:t>
          </a:r>
          <a:r>
            <a:rPr lang="en-GB" sz="1400" b="0"/>
            <a:t>ensuring the security and privacy of patient data is a critical concern with the increasing use of digital health technologies. </a:t>
          </a:r>
          <a:endParaRPr lang="en-GB" sz="1600"/>
        </a:p>
      </dgm:t>
    </dgm:pt>
    <dgm:pt modelId="{97933E2B-BFCA-4979-B1A2-CF1EDEDE5C71}" type="parTrans" cxnId="{05DD0535-0118-4E03-8974-46558CEDEB00}">
      <dgm:prSet/>
      <dgm:spPr/>
      <dgm:t>
        <a:bodyPr/>
        <a:lstStyle/>
        <a:p>
          <a:endParaRPr lang="en-GB"/>
        </a:p>
      </dgm:t>
    </dgm:pt>
    <dgm:pt modelId="{9F8AB700-C00D-4FC8-949F-035E4113969F}" type="sibTrans" cxnId="{05DD0535-0118-4E03-8974-46558CEDEB00}">
      <dgm:prSet/>
      <dgm:spPr/>
      <dgm:t>
        <a:bodyPr/>
        <a:lstStyle/>
        <a:p>
          <a:endParaRPr lang="en-GB"/>
        </a:p>
      </dgm:t>
    </dgm:pt>
    <dgm:pt modelId="{178BD07F-C15B-4AD8-90CC-BAC9487E6E4B}">
      <dgm:prSet custT="1"/>
      <dgm:spPr/>
      <dgm:t>
        <a:bodyPr/>
        <a:lstStyle/>
        <a:p>
          <a:pPr algn="l"/>
          <a:r>
            <a:rPr lang="en-GB" sz="1400" b="1"/>
            <a:t>TELEHEALTH</a:t>
          </a:r>
          <a:r>
            <a:rPr lang="en-GB" sz="1600" b="1"/>
            <a:t>: </a:t>
          </a:r>
          <a:r>
            <a:rPr lang="en-GB" sz="1400" b="0"/>
            <a:t>telehealth services have greatly expanded access to healthcare, allowing patients to consult with healthcare providers remotely. This is particularly beneficial for those in remote or undeserved areas.</a:t>
          </a:r>
          <a:endParaRPr lang="en-GB" sz="1050" b="0"/>
        </a:p>
      </dgm:t>
    </dgm:pt>
    <dgm:pt modelId="{C41BF221-DA14-4709-87DA-06D86890B695}" type="sibTrans" cxnId="{F80F47FB-97F1-44C4-B6AB-A32B3994F236}">
      <dgm:prSet/>
      <dgm:spPr/>
      <dgm:t>
        <a:bodyPr/>
        <a:lstStyle/>
        <a:p>
          <a:endParaRPr lang="en-GB"/>
        </a:p>
      </dgm:t>
    </dgm:pt>
    <dgm:pt modelId="{BA553242-8E43-431F-9058-403B2746CF7B}" type="parTrans" cxnId="{F80F47FB-97F1-44C4-B6AB-A32B3994F236}">
      <dgm:prSet/>
      <dgm:spPr/>
      <dgm:t>
        <a:bodyPr/>
        <a:lstStyle/>
        <a:p>
          <a:endParaRPr lang="en-GB"/>
        </a:p>
      </dgm:t>
    </dgm:pt>
    <dgm:pt modelId="{FC491599-578E-48B7-8CD4-DABD55CF5B6B}" type="pres">
      <dgm:prSet presAssocID="{8F78352F-FA84-4AB7-AFFE-86C2F09E2F37}" presName="Name0" presStyleCnt="0">
        <dgm:presLayoutVars>
          <dgm:dir/>
          <dgm:resizeHandles val="exact"/>
        </dgm:presLayoutVars>
      </dgm:prSet>
      <dgm:spPr/>
    </dgm:pt>
    <dgm:pt modelId="{0B63C856-99E2-49E4-9C66-EE6F9C03F943}" type="pres">
      <dgm:prSet presAssocID="{64F36FA0-A3EB-41B0-BB68-6B5464BCEB30}" presName="compNode" presStyleCnt="0"/>
      <dgm:spPr/>
    </dgm:pt>
    <dgm:pt modelId="{4F3285F6-1A42-4DFA-BFD8-B5892E225A1C}" type="pres">
      <dgm:prSet presAssocID="{64F36FA0-A3EB-41B0-BB68-6B5464BCEB30}" presName="pictRect" presStyleLbl="node1" presStyleIdx="0" presStyleCnt="5" custScaleX="64026" custScaleY="74645" custLinFactNeighborX="-14460" custLinFactNeighborY="-116"/>
      <dgm:spPr/>
    </dgm:pt>
    <dgm:pt modelId="{9F6DC786-E676-46E8-8183-4E14C2970D9B}" type="pres">
      <dgm:prSet presAssocID="{64F36FA0-A3EB-41B0-BB68-6B5464BCEB30}" presName="textRect" presStyleLbl="revTx" presStyleIdx="0" presStyleCnt="5" custScaleX="72637" custScaleY="81959" custLinFactNeighborX="-12513" custLinFactNeighborY="-38413">
        <dgm:presLayoutVars>
          <dgm:bulletEnabled val="1"/>
        </dgm:presLayoutVars>
      </dgm:prSet>
      <dgm:spPr/>
    </dgm:pt>
    <dgm:pt modelId="{6A73F340-145E-4ADE-AADE-87D40707FD1E}" type="pres">
      <dgm:prSet presAssocID="{4AEC0338-9783-4BEC-A3B9-DA21CB0DA107}" presName="sibTrans" presStyleLbl="sibTrans2D1" presStyleIdx="0" presStyleCnt="0"/>
      <dgm:spPr/>
    </dgm:pt>
    <dgm:pt modelId="{2584532D-D6AA-4552-9B9C-E6E00AE775E2}" type="pres">
      <dgm:prSet presAssocID="{BAE2BC20-3C07-407E-9A65-3CADBD58FB4F}" presName="compNode" presStyleCnt="0"/>
      <dgm:spPr/>
    </dgm:pt>
    <dgm:pt modelId="{FC042B85-68C4-4822-A713-94557B3CB478}" type="pres">
      <dgm:prSet presAssocID="{BAE2BC20-3C07-407E-9A65-3CADBD58FB4F}" presName="pictRect" presStyleLbl="node1" presStyleIdx="1" presStyleCnt="5" custScaleX="64026" custScaleY="74645" custLinFactNeighborX="-25736" custLinFactNeighborY="-116"/>
      <dgm:spPr/>
    </dgm:pt>
    <dgm:pt modelId="{55036E58-D658-4D25-B85B-B38C2F5C9ED8}" type="pres">
      <dgm:prSet presAssocID="{BAE2BC20-3C07-407E-9A65-3CADBD58FB4F}" presName="textRect" presStyleLbl="revTx" presStyleIdx="1" presStyleCnt="5" custScaleX="73211" custScaleY="81959" custLinFactNeighborX="-22992" custLinFactNeighborY="-37539">
        <dgm:presLayoutVars>
          <dgm:bulletEnabled val="1"/>
        </dgm:presLayoutVars>
      </dgm:prSet>
      <dgm:spPr/>
    </dgm:pt>
    <dgm:pt modelId="{1E8ED22E-A1B8-4782-B257-E74451C0C128}" type="pres">
      <dgm:prSet presAssocID="{0695F70B-7A19-4478-B8CC-73E33EFB5AB4}" presName="sibTrans" presStyleLbl="sibTrans2D1" presStyleIdx="0" presStyleCnt="0"/>
      <dgm:spPr/>
    </dgm:pt>
    <dgm:pt modelId="{C1BE081A-4A25-4F9D-A34F-49965E550811}" type="pres">
      <dgm:prSet presAssocID="{918C9FCD-FDEC-4079-A77D-14E212D1E3F2}" presName="compNode" presStyleCnt="0"/>
      <dgm:spPr/>
    </dgm:pt>
    <dgm:pt modelId="{7EDBEB37-1AA1-4225-9DC9-E1D2C0DD4677}" type="pres">
      <dgm:prSet presAssocID="{918C9FCD-FDEC-4079-A77D-14E212D1E3F2}" presName="pictRect" presStyleLbl="node1" presStyleIdx="2" presStyleCnt="5" custScaleX="64026" custScaleY="74645" custLinFactNeighborX="-36088" custLinFactNeighborY="-116"/>
      <dgm:spPr/>
    </dgm:pt>
    <dgm:pt modelId="{4C1D9281-1556-4DA1-96F2-AF24F4D64B03}" type="pres">
      <dgm:prSet presAssocID="{918C9FCD-FDEC-4079-A77D-14E212D1E3F2}" presName="textRect" presStyleLbl="revTx" presStyleIdx="2" presStyleCnt="5" custScaleX="72637" custScaleY="81959" custLinFactNeighborX="-35682" custLinFactNeighborY="-37634">
        <dgm:presLayoutVars>
          <dgm:bulletEnabled val="1"/>
        </dgm:presLayoutVars>
      </dgm:prSet>
      <dgm:spPr/>
    </dgm:pt>
    <dgm:pt modelId="{DB3A0239-B678-419B-A393-F2A42FF5BAC5}" type="pres">
      <dgm:prSet presAssocID="{CA79DD3F-C468-4BC5-BDF5-0087310D869D}" presName="sibTrans" presStyleLbl="sibTrans2D1" presStyleIdx="0" presStyleCnt="0"/>
      <dgm:spPr/>
    </dgm:pt>
    <dgm:pt modelId="{B3386035-0D3D-4AF6-BA31-4B1FCCD82476}" type="pres">
      <dgm:prSet presAssocID="{18280FEC-B718-4876-88BE-93C0F8E5C20E}" presName="compNode" presStyleCnt="0"/>
      <dgm:spPr/>
    </dgm:pt>
    <dgm:pt modelId="{4CA6DCF8-D56B-4711-9820-1728FF031239}" type="pres">
      <dgm:prSet presAssocID="{18280FEC-B718-4876-88BE-93C0F8E5C20E}" presName="pictRect" presStyleLbl="node1" presStyleIdx="3" presStyleCnt="5" custScaleX="64026" custScaleY="74645" custLinFactNeighborX="-46347" custLinFactNeighborY="-116"/>
      <dgm:spPr/>
    </dgm:pt>
    <dgm:pt modelId="{C50C4518-16A7-472A-BF1A-628FE119688C}" type="pres">
      <dgm:prSet presAssocID="{18280FEC-B718-4876-88BE-93C0F8E5C20E}" presName="textRect" presStyleLbl="revTx" presStyleIdx="3" presStyleCnt="5" custScaleX="72637" custScaleY="81959" custLinFactNeighborX="-44231" custLinFactNeighborY="-37703">
        <dgm:presLayoutVars>
          <dgm:bulletEnabled val="1"/>
        </dgm:presLayoutVars>
      </dgm:prSet>
      <dgm:spPr/>
    </dgm:pt>
    <dgm:pt modelId="{21DF9D7F-1DE1-446F-AA35-AC9E7DB086D9}" type="pres">
      <dgm:prSet presAssocID="{235E7CA4-6792-41A3-861B-326C72CDF5E6}" presName="sibTrans" presStyleLbl="sibTrans2D1" presStyleIdx="0" presStyleCnt="0"/>
      <dgm:spPr/>
    </dgm:pt>
    <dgm:pt modelId="{5B286296-6F4D-4482-A1A1-4F3B3F02FE8B}" type="pres">
      <dgm:prSet presAssocID="{752A6D0B-EFF3-4B16-B0C5-2843B3495A97}" presName="compNode" presStyleCnt="0"/>
      <dgm:spPr/>
    </dgm:pt>
    <dgm:pt modelId="{C8D485B0-0229-4F35-8636-84A4D4989FDF}" type="pres">
      <dgm:prSet presAssocID="{752A6D0B-EFF3-4B16-B0C5-2843B3495A97}" presName="pictRect" presStyleLbl="node1" presStyleIdx="4" presStyleCnt="5" custScaleX="64026" custScaleY="74645" custLinFactX="49755" custLinFactY="-50942" custLinFactNeighborX="100000" custLinFactNeighborY="-100000"/>
      <dgm:spPr/>
    </dgm:pt>
    <dgm:pt modelId="{86ECD018-17BB-4351-97FB-DEA579E4EED1}" type="pres">
      <dgm:prSet presAssocID="{752A6D0B-EFF3-4B16-B0C5-2843B3495A97}" presName="textRect" presStyleLbl="revTx" presStyleIdx="4" presStyleCnt="5" custScaleX="72637" custScaleY="81959" custLinFactX="49809" custLinFactY="-120338" custLinFactNeighborX="100000" custLinFactNeighborY="-200000">
        <dgm:presLayoutVars>
          <dgm:bulletEnabled val="1"/>
        </dgm:presLayoutVars>
      </dgm:prSet>
      <dgm:spPr/>
    </dgm:pt>
  </dgm:ptLst>
  <dgm:cxnLst>
    <dgm:cxn modelId="{3D65F302-0D07-4C8E-AB90-69B67E110F02}" srcId="{BAE2BC20-3C07-407E-9A65-3CADBD58FB4F}" destId="{B696DC97-0D37-45B3-8B28-4BD267356EA9}" srcOrd="1" destOrd="0" parTransId="{0010BCB0-B63C-4153-A306-4BE1313DB1AE}" sibTransId="{9DD50E5C-5F20-4ECE-8DBE-C56ADF02103E}"/>
    <dgm:cxn modelId="{BD148304-1CB9-4A12-9E20-E37628D84D29}" srcId="{18280FEC-B718-4876-88BE-93C0F8E5C20E}" destId="{72AA31F8-2CD7-4765-A961-A6AA5CE3F981}" srcOrd="1" destOrd="0" parTransId="{8ABE0879-421D-4407-9E25-7CA44A303BDD}" sibTransId="{74D22EE6-D6E9-4BA2-A362-8D9F146C98D8}"/>
    <dgm:cxn modelId="{88DEC304-8986-49AF-8E85-FFE86EE97B73}" type="presOf" srcId="{0695F70B-7A19-4478-B8CC-73E33EFB5AB4}" destId="{1E8ED22E-A1B8-4782-B257-E74451C0C128}" srcOrd="0" destOrd="0" presId="urn:microsoft.com/office/officeart/2005/8/layout/pList1"/>
    <dgm:cxn modelId="{04057605-2A06-4BF5-A45B-5696347A0C03}" type="presOf" srcId="{CA79DD3F-C468-4BC5-BDF5-0087310D869D}" destId="{DB3A0239-B678-419B-A393-F2A42FF5BAC5}" srcOrd="0" destOrd="0" presId="urn:microsoft.com/office/officeart/2005/8/layout/pList1"/>
    <dgm:cxn modelId="{B958850B-A4E2-43C1-9728-123F69EB5952}" type="presOf" srcId="{5C706659-2702-4582-9536-3AD73BDF92DB}" destId="{86ECD018-17BB-4351-97FB-DEA579E4EED1}" srcOrd="0" destOrd="2" presId="urn:microsoft.com/office/officeart/2005/8/layout/pList1"/>
    <dgm:cxn modelId="{C12E0C1D-C32D-4AFA-B947-53F7F22943DE}" srcId="{8F78352F-FA84-4AB7-AFFE-86C2F09E2F37}" destId="{18280FEC-B718-4876-88BE-93C0F8E5C20E}" srcOrd="3" destOrd="0" parTransId="{DF15D087-5BFD-4C17-81F8-8C7D2E8E5558}" sibTransId="{235E7CA4-6792-41A3-861B-326C72CDF5E6}"/>
    <dgm:cxn modelId="{A5F3BD1D-90D2-4309-8A44-56CD49E9686C}" srcId="{18280FEC-B718-4876-88BE-93C0F8E5C20E}" destId="{FFB76A0C-BBF5-4237-BF64-0ED9ADA04880}" srcOrd="0" destOrd="0" parTransId="{EA13B071-A955-4F87-8115-FA23F9CD0CDD}" sibTransId="{E5C6DABF-811A-44D1-9425-353170C9CA9E}"/>
    <dgm:cxn modelId="{519E181E-89F9-4F33-885B-1DA5245B2B73}" type="presOf" srcId="{B696DC97-0D37-45B3-8B28-4BD267356EA9}" destId="{55036E58-D658-4D25-B85B-B38C2F5C9ED8}" srcOrd="0" destOrd="2" presId="urn:microsoft.com/office/officeart/2005/8/layout/pList1"/>
    <dgm:cxn modelId="{E4E36523-7779-4B48-8EDE-2904A4CCDB6A}" srcId="{64F36FA0-A3EB-41B0-BB68-6B5464BCEB30}" destId="{0D2D9549-5D67-4F0A-8851-EB4E1CCC8C9A}" srcOrd="1" destOrd="0" parTransId="{73615BD5-CC63-4C4D-AC0A-289447BB14FC}" sibTransId="{6C57B150-B3B1-40CD-9927-905C5CFFD269}"/>
    <dgm:cxn modelId="{1EC5E023-40B6-492B-A02F-D5245390CB31}" type="presOf" srcId="{235E7CA4-6792-41A3-861B-326C72CDF5E6}" destId="{21DF9D7F-1DE1-446F-AA35-AC9E7DB086D9}" srcOrd="0" destOrd="0" presId="urn:microsoft.com/office/officeart/2005/8/layout/pList1"/>
    <dgm:cxn modelId="{BD0A9830-E348-416E-BDDF-579E1E4CBB90}" srcId="{918C9FCD-FDEC-4079-A77D-14E212D1E3F2}" destId="{C843D65E-B49A-4824-888F-FD2CB60A438B}" srcOrd="1" destOrd="0" parTransId="{0294D394-B520-46C8-BF6E-DB7DD20DF863}" sibTransId="{84E22727-2974-4BC8-A75A-365BC6347274}"/>
    <dgm:cxn modelId="{05DD0535-0118-4E03-8974-46558CEDEB00}" srcId="{752A6D0B-EFF3-4B16-B0C5-2843B3495A97}" destId="{5C706659-2702-4582-9536-3AD73BDF92DB}" srcOrd="1" destOrd="0" parTransId="{97933E2B-BFCA-4979-B1A2-CF1EDEDE5C71}" sibTransId="{9F8AB700-C00D-4FC8-949F-035E4113969F}"/>
    <dgm:cxn modelId="{FB5D3C41-D85E-4F78-BAE9-20F7A51519A1}" type="presOf" srcId="{121BA5FA-F1DA-4126-B3CB-11D3D86FF95B}" destId="{86ECD018-17BB-4351-97FB-DEA579E4EED1}" srcOrd="0" destOrd="1" presId="urn:microsoft.com/office/officeart/2005/8/layout/pList1"/>
    <dgm:cxn modelId="{F5B99348-40CD-4849-9432-38A1B7B186E0}" type="presOf" srcId="{4AEC0338-9783-4BEC-A3B9-DA21CB0DA107}" destId="{6A73F340-145E-4ADE-AADE-87D40707FD1E}" srcOrd="0" destOrd="0" presId="urn:microsoft.com/office/officeart/2005/8/layout/pList1"/>
    <dgm:cxn modelId="{7B017C4E-8A82-495E-94FB-9992CEA0A00A}" srcId="{8F78352F-FA84-4AB7-AFFE-86C2F09E2F37}" destId="{918C9FCD-FDEC-4079-A77D-14E212D1E3F2}" srcOrd="2" destOrd="0" parTransId="{BEA9A839-982B-4D9D-9EBB-71391F26527A}" sibTransId="{CA79DD3F-C468-4BC5-BDF5-0087310D869D}"/>
    <dgm:cxn modelId="{BF70F973-1AAA-4D10-9B02-D2AA1E95D978}" srcId="{752A6D0B-EFF3-4B16-B0C5-2843B3495A97}" destId="{121BA5FA-F1DA-4126-B3CB-11D3D86FF95B}" srcOrd="0" destOrd="0" parTransId="{6A118779-7A9E-4104-B2B7-31713C49E12D}" sibTransId="{BB531ACB-DA44-45DE-BF4B-1E7E5F7EB3ED}"/>
    <dgm:cxn modelId="{872F1A58-5830-4670-933E-E498FE81CD49}" type="presOf" srcId="{752A6D0B-EFF3-4B16-B0C5-2843B3495A97}" destId="{86ECD018-17BB-4351-97FB-DEA579E4EED1}" srcOrd="0" destOrd="0" presId="urn:microsoft.com/office/officeart/2005/8/layout/pList1"/>
    <dgm:cxn modelId="{BD75BD58-23FE-4F24-AABE-838A51BB5DC2}" type="presOf" srcId="{5B62374A-3B0F-4DE8-B0F3-5B3E4914D40D}" destId="{4C1D9281-1556-4DA1-96F2-AF24F4D64B03}" srcOrd="0" destOrd="1" presId="urn:microsoft.com/office/officeart/2005/8/layout/pList1"/>
    <dgm:cxn modelId="{0691955A-EF7C-487C-871D-51A7D09BB9D4}" type="presOf" srcId="{18280FEC-B718-4876-88BE-93C0F8E5C20E}" destId="{C50C4518-16A7-472A-BF1A-628FE119688C}" srcOrd="0" destOrd="0" presId="urn:microsoft.com/office/officeart/2005/8/layout/pList1"/>
    <dgm:cxn modelId="{2CB6908B-53F9-4C7D-BB8E-CF35B14623F6}" type="presOf" srcId="{178BD07F-C15B-4AD8-90CC-BAC9487E6E4B}" destId="{9F6DC786-E676-46E8-8183-4E14C2970D9B}" srcOrd="0" destOrd="1" presId="urn:microsoft.com/office/officeart/2005/8/layout/pList1"/>
    <dgm:cxn modelId="{D2CF518F-718C-4D2C-B9F8-EC2F7F25DBC4}" type="presOf" srcId="{0D2D9549-5D67-4F0A-8851-EB4E1CCC8C9A}" destId="{9F6DC786-E676-46E8-8183-4E14C2970D9B}" srcOrd="0" destOrd="2" presId="urn:microsoft.com/office/officeart/2005/8/layout/pList1"/>
    <dgm:cxn modelId="{F30264AC-189E-4B06-9FA7-EEE4C057F201}" type="presOf" srcId="{918C9FCD-FDEC-4079-A77D-14E212D1E3F2}" destId="{4C1D9281-1556-4DA1-96F2-AF24F4D64B03}" srcOrd="0" destOrd="0" presId="urn:microsoft.com/office/officeart/2005/8/layout/pList1"/>
    <dgm:cxn modelId="{5A756BC2-8E52-4E95-A3D1-AE1406931A44}" type="presOf" srcId="{8F78352F-FA84-4AB7-AFFE-86C2F09E2F37}" destId="{FC491599-578E-48B7-8CD4-DABD55CF5B6B}" srcOrd="0" destOrd="0" presId="urn:microsoft.com/office/officeart/2005/8/layout/pList1"/>
    <dgm:cxn modelId="{766B55CA-D71E-4F02-8823-521E01B559E0}" srcId="{BAE2BC20-3C07-407E-9A65-3CADBD58FB4F}" destId="{10129318-31D5-43B7-AE13-CDA0A0A0B2EA}" srcOrd="0" destOrd="0" parTransId="{E1461691-81D1-4A5C-B06C-408438474E07}" sibTransId="{8C4D17A0-F757-473B-A3D4-0C30D9FABE4B}"/>
    <dgm:cxn modelId="{FF6061CB-745A-4EB4-9035-913CCDA96503}" type="presOf" srcId="{C843D65E-B49A-4824-888F-FD2CB60A438B}" destId="{4C1D9281-1556-4DA1-96F2-AF24F4D64B03}" srcOrd="0" destOrd="2" presId="urn:microsoft.com/office/officeart/2005/8/layout/pList1"/>
    <dgm:cxn modelId="{6BE2CDCD-1D14-4018-8883-A44B8C390AF2}" type="presOf" srcId="{BAE2BC20-3C07-407E-9A65-3CADBD58FB4F}" destId="{55036E58-D658-4D25-B85B-B38C2F5C9ED8}" srcOrd="0" destOrd="0" presId="urn:microsoft.com/office/officeart/2005/8/layout/pList1"/>
    <dgm:cxn modelId="{193A26CE-1B14-4C45-8570-2B12B9290E0F}" type="presOf" srcId="{72AA31F8-2CD7-4765-A961-A6AA5CE3F981}" destId="{C50C4518-16A7-472A-BF1A-628FE119688C}" srcOrd="0" destOrd="2" presId="urn:microsoft.com/office/officeart/2005/8/layout/pList1"/>
    <dgm:cxn modelId="{928004D3-5F6D-4CA0-89FB-5504321250E1}" srcId="{8F78352F-FA84-4AB7-AFFE-86C2F09E2F37}" destId="{BAE2BC20-3C07-407E-9A65-3CADBD58FB4F}" srcOrd="1" destOrd="0" parTransId="{2E4670F1-DFDA-4128-BF2E-8181BFAF7EEC}" sibTransId="{0695F70B-7A19-4478-B8CC-73E33EFB5AB4}"/>
    <dgm:cxn modelId="{977D90E0-5AC3-4C16-9544-7DFAC0FFE366}" type="presOf" srcId="{64F36FA0-A3EB-41B0-BB68-6B5464BCEB30}" destId="{9F6DC786-E676-46E8-8183-4E14C2970D9B}" srcOrd="0" destOrd="0" presId="urn:microsoft.com/office/officeart/2005/8/layout/pList1"/>
    <dgm:cxn modelId="{41E50FE9-52F3-4C0B-A713-6054A5C664BF}" srcId="{8F78352F-FA84-4AB7-AFFE-86C2F09E2F37}" destId="{64F36FA0-A3EB-41B0-BB68-6B5464BCEB30}" srcOrd="0" destOrd="0" parTransId="{FBDA7BC1-78DE-4B16-AB35-2697D1915DA2}" sibTransId="{4AEC0338-9783-4BEC-A3B9-DA21CB0DA107}"/>
    <dgm:cxn modelId="{A4BD8AEE-ED22-4F48-AC38-C98B6B42F3B2}" type="presOf" srcId="{FFB76A0C-BBF5-4237-BF64-0ED9ADA04880}" destId="{C50C4518-16A7-472A-BF1A-628FE119688C}" srcOrd="0" destOrd="1" presId="urn:microsoft.com/office/officeart/2005/8/layout/pList1"/>
    <dgm:cxn modelId="{8D894BF5-8098-4EB7-AFCB-A68F1A98C31E}" srcId="{8F78352F-FA84-4AB7-AFFE-86C2F09E2F37}" destId="{752A6D0B-EFF3-4B16-B0C5-2843B3495A97}" srcOrd="4" destOrd="0" parTransId="{689DC147-DB93-4CA7-BF14-B66053AB2EC5}" sibTransId="{326F412A-797E-4F51-9A08-A0635A662877}"/>
    <dgm:cxn modelId="{99F00FF9-6BEE-4EC7-B6B4-321EBC251608}" srcId="{918C9FCD-FDEC-4079-A77D-14E212D1E3F2}" destId="{5B62374A-3B0F-4DE8-B0F3-5B3E4914D40D}" srcOrd="0" destOrd="0" parTransId="{87CB4D80-AE54-4114-9D46-F083EDBE42CA}" sibTransId="{A415E99C-1D89-4E1B-8F17-F220318A34E8}"/>
    <dgm:cxn modelId="{F80F47FB-97F1-44C4-B6AB-A32B3994F236}" srcId="{64F36FA0-A3EB-41B0-BB68-6B5464BCEB30}" destId="{178BD07F-C15B-4AD8-90CC-BAC9487E6E4B}" srcOrd="0" destOrd="0" parTransId="{BA553242-8E43-431F-9058-403B2746CF7B}" sibTransId="{C41BF221-DA14-4709-87DA-06D86890B695}"/>
    <dgm:cxn modelId="{49B122FE-3552-4FDE-9F24-07B7745F7D37}" type="presOf" srcId="{10129318-31D5-43B7-AE13-CDA0A0A0B2EA}" destId="{55036E58-D658-4D25-B85B-B38C2F5C9ED8}" srcOrd="0" destOrd="1" presId="urn:microsoft.com/office/officeart/2005/8/layout/pList1"/>
    <dgm:cxn modelId="{E91B31AD-05D2-4D9F-BBC8-1C5B07D2FE90}" type="presParOf" srcId="{FC491599-578E-48B7-8CD4-DABD55CF5B6B}" destId="{0B63C856-99E2-49E4-9C66-EE6F9C03F943}" srcOrd="0" destOrd="0" presId="urn:microsoft.com/office/officeart/2005/8/layout/pList1"/>
    <dgm:cxn modelId="{AC53210A-856B-4053-9103-28126F159ED6}" type="presParOf" srcId="{0B63C856-99E2-49E4-9C66-EE6F9C03F943}" destId="{4F3285F6-1A42-4DFA-BFD8-B5892E225A1C}" srcOrd="0" destOrd="0" presId="urn:microsoft.com/office/officeart/2005/8/layout/pList1"/>
    <dgm:cxn modelId="{AA8795A9-4B20-43B9-8EF4-FDD2BE030A63}" type="presParOf" srcId="{0B63C856-99E2-49E4-9C66-EE6F9C03F943}" destId="{9F6DC786-E676-46E8-8183-4E14C2970D9B}" srcOrd="1" destOrd="0" presId="urn:microsoft.com/office/officeart/2005/8/layout/pList1"/>
    <dgm:cxn modelId="{033897B2-044D-4EED-B638-F68ABD51F8CE}" type="presParOf" srcId="{FC491599-578E-48B7-8CD4-DABD55CF5B6B}" destId="{6A73F340-145E-4ADE-AADE-87D40707FD1E}" srcOrd="1" destOrd="0" presId="urn:microsoft.com/office/officeart/2005/8/layout/pList1"/>
    <dgm:cxn modelId="{890F3DE5-E6DA-4A3A-8D28-04C0589C70B2}" type="presParOf" srcId="{FC491599-578E-48B7-8CD4-DABD55CF5B6B}" destId="{2584532D-D6AA-4552-9B9C-E6E00AE775E2}" srcOrd="2" destOrd="0" presId="urn:microsoft.com/office/officeart/2005/8/layout/pList1"/>
    <dgm:cxn modelId="{6FE3B22E-A1F6-472E-B75E-FAFF18D57D9F}" type="presParOf" srcId="{2584532D-D6AA-4552-9B9C-E6E00AE775E2}" destId="{FC042B85-68C4-4822-A713-94557B3CB478}" srcOrd="0" destOrd="0" presId="urn:microsoft.com/office/officeart/2005/8/layout/pList1"/>
    <dgm:cxn modelId="{B4003AC7-4AFE-4426-9360-706E7259C4BC}" type="presParOf" srcId="{2584532D-D6AA-4552-9B9C-E6E00AE775E2}" destId="{55036E58-D658-4D25-B85B-B38C2F5C9ED8}" srcOrd="1" destOrd="0" presId="urn:microsoft.com/office/officeart/2005/8/layout/pList1"/>
    <dgm:cxn modelId="{61FEA1EF-175A-47DD-801E-5758AF017132}" type="presParOf" srcId="{FC491599-578E-48B7-8CD4-DABD55CF5B6B}" destId="{1E8ED22E-A1B8-4782-B257-E74451C0C128}" srcOrd="3" destOrd="0" presId="urn:microsoft.com/office/officeart/2005/8/layout/pList1"/>
    <dgm:cxn modelId="{AB523737-4528-4298-9EC1-0850AB61C7C8}" type="presParOf" srcId="{FC491599-578E-48B7-8CD4-DABD55CF5B6B}" destId="{C1BE081A-4A25-4F9D-A34F-49965E550811}" srcOrd="4" destOrd="0" presId="urn:microsoft.com/office/officeart/2005/8/layout/pList1"/>
    <dgm:cxn modelId="{9EEB498F-337F-4FD8-8648-1AD01356CC39}" type="presParOf" srcId="{C1BE081A-4A25-4F9D-A34F-49965E550811}" destId="{7EDBEB37-1AA1-4225-9DC9-E1D2C0DD4677}" srcOrd="0" destOrd="0" presId="urn:microsoft.com/office/officeart/2005/8/layout/pList1"/>
    <dgm:cxn modelId="{F36F33BC-F33C-4848-A93C-DB81FAD7B681}" type="presParOf" srcId="{C1BE081A-4A25-4F9D-A34F-49965E550811}" destId="{4C1D9281-1556-4DA1-96F2-AF24F4D64B03}" srcOrd="1" destOrd="0" presId="urn:microsoft.com/office/officeart/2005/8/layout/pList1"/>
    <dgm:cxn modelId="{7FA5FA6D-CEC5-4789-8E33-330EF434E299}" type="presParOf" srcId="{FC491599-578E-48B7-8CD4-DABD55CF5B6B}" destId="{DB3A0239-B678-419B-A393-F2A42FF5BAC5}" srcOrd="5" destOrd="0" presId="urn:microsoft.com/office/officeart/2005/8/layout/pList1"/>
    <dgm:cxn modelId="{D1BEF4F7-5B66-4A9D-AC6C-551D7836CC18}" type="presParOf" srcId="{FC491599-578E-48B7-8CD4-DABD55CF5B6B}" destId="{B3386035-0D3D-4AF6-BA31-4B1FCCD82476}" srcOrd="6" destOrd="0" presId="urn:microsoft.com/office/officeart/2005/8/layout/pList1"/>
    <dgm:cxn modelId="{A463646E-D394-4095-8097-B5EAA0EA2E22}" type="presParOf" srcId="{B3386035-0D3D-4AF6-BA31-4B1FCCD82476}" destId="{4CA6DCF8-D56B-4711-9820-1728FF031239}" srcOrd="0" destOrd="0" presId="urn:microsoft.com/office/officeart/2005/8/layout/pList1"/>
    <dgm:cxn modelId="{69A2B3A0-B395-4991-861C-27F8F43E30CD}" type="presParOf" srcId="{B3386035-0D3D-4AF6-BA31-4B1FCCD82476}" destId="{C50C4518-16A7-472A-BF1A-628FE119688C}" srcOrd="1" destOrd="0" presId="urn:microsoft.com/office/officeart/2005/8/layout/pList1"/>
    <dgm:cxn modelId="{FB5A8604-27CA-4D90-800D-A99F002F8B34}" type="presParOf" srcId="{FC491599-578E-48B7-8CD4-DABD55CF5B6B}" destId="{21DF9D7F-1DE1-446F-AA35-AC9E7DB086D9}" srcOrd="7" destOrd="0" presId="urn:microsoft.com/office/officeart/2005/8/layout/pList1"/>
    <dgm:cxn modelId="{44791C66-C091-4303-A1E8-9AD71196B54E}" type="presParOf" srcId="{FC491599-578E-48B7-8CD4-DABD55CF5B6B}" destId="{5B286296-6F4D-4482-A1A1-4F3B3F02FE8B}" srcOrd="8" destOrd="0" presId="urn:microsoft.com/office/officeart/2005/8/layout/pList1"/>
    <dgm:cxn modelId="{423BE870-5D47-4D98-937F-E4928F646D71}" type="presParOf" srcId="{5B286296-6F4D-4482-A1A1-4F3B3F02FE8B}" destId="{C8D485B0-0229-4F35-8636-84A4D4989FDF}" srcOrd="0" destOrd="0" presId="urn:microsoft.com/office/officeart/2005/8/layout/pList1"/>
    <dgm:cxn modelId="{AAA02952-3806-4DF6-AC73-2D84B882151B}" type="presParOf" srcId="{5B286296-6F4D-4482-A1A1-4F3B3F02FE8B}" destId="{86ECD018-17BB-4351-97FB-DEA579E4EED1}" srcOrd="1" destOrd="0" presId="urn:microsoft.com/office/officeart/2005/8/layout/p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BB49AC-59D8-40C9-8595-B0F991D9C109}">
      <dsp:nvSpPr>
        <dsp:cNvPr id="0" name=""/>
        <dsp:cNvSpPr/>
      </dsp:nvSpPr>
      <dsp:spPr>
        <a:xfrm>
          <a:off x="1486" y="2500246"/>
          <a:ext cx="1338132" cy="535252"/>
        </a:xfrm>
        <a:prstGeom prst="chevron">
          <a:avLst/>
        </a:prstGeom>
        <a:solidFill>
          <a:schemeClr val="accen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21336" rIns="21336" bIns="2133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WEEK 1</a:t>
          </a:r>
        </a:p>
      </dsp:txBody>
      <dsp:txXfrm>
        <a:off x="269112" y="2500246"/>
        <a:ext cx="802880" cy="535252"/>
      </dsp:txXfrm>
    </dsp:sp>
    <dsp:sp modelId="{0F4055E7-D0E2-4C2D-86C3-901DC06725E0}">
      <dsp:nvSpPr>
        <dsp:cNvPr id="0" name=""/>
        <dsp:cNvSpPr/>
      </dsp:nvSpPr>
      <dsp:spPr>
        <a:xfrm>
          <a:off x="1205805" y="2500246"/>
          <a:ext cx="1338132" cy="535252"/>
        </a:xfrm>
        <a:prstGeom prst="chevron">
          <a:avLst/>
        </a:prstGeom>
        <a:solidFill>
          <a:schemeClr val="accent1">
            <a:alpha val="90000"/>
            <a:hueOff val="0"/>
            <a:satOff val="0"/>
            <a:lumOff val="0"/>
            <a:alphaOff val="-4444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21336" rIns="21336" bIns="2133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WEEK 2</a:t>
          </a:r>
        </a:p>
      </dsp:txBody>
      <dsp:txXfrm>
        <a:off x="1473431" y="2500246"/>
        <a:ext cx="802880" cy="535252"/>
      </dsp:txXfrm>
    </dsp:sp>
    <dsp:sp modelId="{251F6170-1F8F-49CB-BD37-C4D2D741D203}">
      <dsp:nvSpPr>
        <dsp:cNvPr id="0" name=""/>
        <dsp:cNvSpPr/>
      </dsp:nvSpPr>
      <dsp:spPr>
        <a:xfrm>
          <a:off x="2410124" y="2500246"/>
          <a:ext cx="1338132" cy="535252"/>
        </a:xfrm>
        <a:prstGeom prst="chevron">
          <a:avLst/>
        </a:prstGeom>
        <a:solidFill>
          <a:schemeClr val="accent1">
            <a:alpha val="90000"/>
            <a:hueOff val="0"/>
            <a:satOff val="0"/>
            <a:lumOff val="0"/>
            <a:alphaOff val="-8889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21336" rIns="21336" bIns="2133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WEEK 3</a:t>
          </a:r>
        </a:p>
      </dsp:txBody>
      <dsp:txXfrm>
        <a:off x="2677750" y="2500246"/>
        <a:ext cx="802880" cy="535252"/>
      </dsp:txXfrm>
    </dsp:sp>
    <dsp:sp modelId="{F8745ABD-1B65-47DA-BF6D-9B8128C8AF28}">
      <dsp:nvSpPr>
        <dsp:cNvPr id="0" name=""/>
        <dsp:cNvSpPr/>
      </dsp:nvSpPr>
      <dsp:spPr>
        <a:xfrm>
          <a:off x="3614443" y="2500246"/>
          <a:ext cx="1338132" cy="535252"/>
        </a:xfrm>
        <a:prstGeom prst="chevron">
          <a:avLst/>
        </a:prstGeom>
        <a:solidFill>
          <a:schemeClr val="accent1">
            <a:alpha val="90000"/>
            <a:hueOff val="0"/>
            <a:satOff val="0"/>
            <a:lumOff val="0"/>
            <a:alphaOff val="-13333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6007" tIns="18669" rIns="18669" bIns="18669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WEEK 4</a:t>
          </a:r>
        </a:p>
      </dsp:txBody>
      <dsp:txXfrm>
        <a:off x="3882069" y="2500246"/>
        <a:ext cx="802880" cy="535252"/>
      </dsp:txXfrm>
    </dsp:sp>
    <dsp:sp modelId="{BB35BDDC-A2BE-4333-AEE6-5A09060E10E3}">
      <dsp:nvSpPr>
        <dsp:cNvPr id="0" name=""/>
        <dsp:cNvSpPr/>
      </dsp:nvSpPr>
      <dsp:spPr>
        <a:xfrm>
          <a:off x="4818762" y="2500246"/>
          <a:ext cx="1338132" cy="535252"/>
        </a:xfrm>
        <a:prstGeom prst="chevron">
          <a:avLst/>
        </a:prstGeom>
        <a:solidFill>
          <a:schemeClr val="accent1">
            <a:alpha val="90000"/>
            <a:hueOff val="0"/>
            <a:satOff val="0"/>
            <a:lumOff val="0"/>
            <a:alphaOff val="-17778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21336" rIns="21336" bIns="2133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WEEK 5</a:t>
          </a:r>
        </a:p>
      </dsp:txBody>
      <dsp:txXfrm>
        <a:off x="5086388" y="2500246"/>
        <a:ext cx="802880" cy="535252"/>
      </dsp:txXfrm>
    </dsp:sp>
    <dsp:sp modelId="{09189CF8-81AC-4C17-A995-80D320572844}">
      <dsp:nvSpPr>
        <dsp:cNvPr id="0" name=""/>
        <dsp:cNvSpPr/>
      </dsp:nvSpPr>
      <dsp:spPr>
        <a:xfrm>
          <a:off x="6023081" y="2500246"/>
          <a:ext cx="1338132" cy="535252"/>
        </a:xfrm>
        <a:prstGeom prst="chevron">
          <a:avLst/>
        </a:prstGeom>
        <a:solidFill>
          <a:schemeClr val="accent1">
            <a:alpha val="90000"/>
            <a:hueOff val="0"/>
            <a:satOff val="0"/>
            <a:lumOff val="0"/>
            <a:alphaOff val="-22222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21336" rIns="21336" bIns="2133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WEEK 6</a:t>
          </a:r>
        </a:p>
      </dsp:txBody>
      <dsp:txXfrm>
        <a:off x="6290707" y="2500246"/>
        <a:ext cx="802880" cy="535252"/>
      </dsp:txXfrm>
    </dsp:sp>
    <dsp:sp modelId="{0AB321DB-7AB8-4A6E-BFB3-BFF77C43A56F}">
      <dsp:nvSpPr>
        <dsp:cNvPr id="0" name=""/>
        <dsp:cNvSpPr/>
      </dsp:nvSpPr>
      <dsp:spPr>
        <a:xfrm>
          <a:off x="7227400" y="2500246"/>
          <a:ext cx="1338132" cy="535252"/>
        </a:xfrm>
        <a:prstGeom prst="chevron">
          <a:avLst/>
        </a:prstGeom>
        <a:solidFill>
          <a:schemeClr val="accent1">
            <a:alpha val="90000"/>
            <a:hueOff val="0"/>
            <a:satOff val="0"/>
            <a:lumOff val="0"/>
            <a:alphaOff val="-26667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21336" rIns="21336" bIns="2133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WEEK 7</a:t>
          </a:r>
        </a:p>
      </dsp:txBody>
      <dsp:txXfrm>
        <a:off x="7495026" y="2500246"/>
        <a:ext cx="802880" cy="535252"/>
      </dsp:txXfrm>
    </dsp:sp>
    <dsp:sp modelId="{CC066865-C4FC-41C9-A1C3-0EFA9A279B40}">
      <dsp:nvSpPr>
        <dsp:cNvPr id="0" name=""/>
        <dsp:cNvSpPr/>
      </dsp:nvSpPr>
      <dsp:spPr>
        <a:xfrm>
          <a:off x="8431719" y="2500246"/>
          <a:ext cx="1338132" cy="535252"/>
        </a:xfrm>
        <a:prstGeom prst="chevron">
          <a:avLst/>
        </a:prstGeom>
        <a:solidFill>
          <a:schemeClr val="accent1">
            <a:alpha val="90000"/>
            <a:hueOff val="0"/>
            <a:satOff val="0"/>
            <a:lumOff val="0"/>
            <a:alphaOff val="-31111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21336" rIns="21336" bIns="2133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WEEK 8</a:t>
          </a:r>
        </a:p>
      </dsp:txBody>
      <dsp:txXfrm>
        <a:off x="8699345" y="2500246"/>
        <a:ext cx="802880" cy="535252"/>
      </dsp:txXfrm>
    </dsp:sp>
    <dsp:sp modelId="{27F7C80E-955F-4086-939A-77CDAFF767A5}">
      <dsp:nvSpPr>
        <dsp:cNvPr id="0" name=""/>
        <dsp:cNvSpPr/>
      </dsp:nvSpPr>
      <dsp:spPr>
        <a:xfrm>
          <a:off x="9636038" y="2500246"/>
          <a:ext cx="1338132" cy="535252"/>
        </a:xfrm>
        <a:prstGeom prst="chevron">
          <a:avLst/>
        </a:prstGeom>
        <a:solidFill>
          <a:schemeClr val="accent1">
            <a:alpha val="90000"/>
            <a:hueOff val="0"/>
            <a:satOff val="0"/>
            <a:lumOff val="0"/>
            <a:alphaOff val="-35556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21336" rIns="21336" bIns="2133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WEEK 9</a:t>
          </a:r>
        </a:p>
      </dsp:txBody>
      <dsp:txXfrm>
        <a:off x="9903664" y="2500246"/>
        <a:ext cx="802880" cy="535252"/>
      </dsp:txXfrm>
    </dsp:sp>
    <dsp:sp modelId="{30E8EC46-464A-49B7-BF08-783E2043D863}">
      <dsp:nvSpPr>
        <dsp:cNvPr id="0" name=""/>
        <dsp:cNvSpPr/>
      </dsp:nvSpPr>
      <dsp:spPr>
        <a:xfrm>
          <a:off x="10840357" y="2500246"/>
          <a:ext cx="1338132" cy="535252"/>
        </a:xfrm>
        <a:prstGeom prst="chevron">
          <a:avLst/>
        </a:prstGeom>
        <a:solidFill>
          <a:schemeClr val="accent1">
            <a:alpha val="90000"/>
            <a:hueOff val="0"/>
            <a:satOff val="0"/>
            <a:lumOff val="0"/>
            <a:alphaOff val="-4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6007" tIns="18669" rIns="18669" bIns="18669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WEEK 10</a:t>
          </a:r>
        </a:p>
      </dsp:txBody>
      <dsp:txXfrm>
        <a:off x="11107983" y="2500246"/>
        <a:ext cx="802880" cy="53525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223024-62D2-49A1-AD43-957C70BF66ED}">
      <dsp:nvSpPr>
        <dsp:cNvPr id="0" name=""/>
        <dsp:cNvSpPr/>
      </dsp:nvSpPr>
      <dsp:spPr>
        <a:xfrm>
          <a:off x="3245463" y="0"/>
          <a:ext cx="2172442" cy="2043379"/>
        </a:xfrm>
        <a:prstGeom prst="circularArrow">
          <a:avLst>
            <a:gd name="adj1" fmla="val 10980"/>
            <a:gd name="adj2" fmla="val 1142322"/>
            <a:gd name="adj3" fmla="val 4500000"/>
            <a:gd name="adj4" fmla="val 10800000"/>
            <a:gd name="adj5" fmla="val 12500"/>
          </a:avLst>
        </a:prstGeom>
        <a:gradFill rotWithShape="0">
          <a:gsLst>
            <a:gs pos="0">
              <a:schemeClr val="accent3">
                <a:alpha val="9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alpha val="9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alpha val="9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84AA7B4-AA57-48F1-96E4-5B6301D0A54C}">
      <dsp:nvSpPr>
        <dsp:cNvPr id="0" name=""/>
        <dsp:cNvSpPr/>
      </dsp:nvSpPr>
      <dsp:spPr>
        <a:xfrm>
          <a:off x="3604010" y="778824"/>
          <a:ext cx="1454537" cy="5298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Improvements in healthcare</a:t>
          </a:r>
        </a:p>
      </dsp:txBody>
      <dsp:txXfrm>
        <a:off x="3604010" y="778824"/>
        <a:ext cx="1454537" cy="529895"/>
      </dsp:txXfrm>
    </dsp:sp>
    <dsp:sp modelId="{10B5F52E-6DE1-4F6F-872E-31CA526BCC56}">
      <dsp:nvSpPr>
        <dsp:cNvPr id="0" name=""/>
        <dsp:cNvSpPr/>
      </dsp:nvSpPr>
      <dsp:spPr>
        <a:xfrm>
          <a:off x="2684747" y="1174225"/>
          <a:ext cx="2158651" cy="2043379"/>
        </a:xfrm>
        <a:prstGeom prst="leftCircularArrow">
          <a:avLst>
            <a:gd name="adj1" fmla="val 10980"/>
            <a:gd name="adj2" fmla="val 1142322"/>
            <a:gd name="adj3" fmla="val 6300000"/>
            <a:gd name="adj4" fmla="val 18900000"/>
            <a:gd name="adj5" fmla="val 12500"/>
          </a:avLst>
        </a:prstGeom>
        <a:gradFill rotWithShape="0">
          <a:gsLst>
            <a:gs pos="0">
              <a:schemeClr val="accent3">
                <a:alpha val="90000"/>
                <a:hueOff val="0"/>
                <a:satOff val="0"/>
                <a:lumOff val="0"/>
                <a:alphaOff val="-13333"/>
                <a:satMod val="103000"/>
                <a:lumMod val="102000"/>
                <a:tint val="94000"/>
              </a:schemeClr>
            </a:gs>
            <a:gs pos="50000">
              <a:schemeClr val="accent3">
                <a:alpha val="90000"/>
                <a:hueOff val="0"/>
                <a:satOff val="0"/>
                <a:lumOff val="0"/>
                <a:alphaOff val="-13333"/>
                <a:satMod val="110000"/>
                <a:lumMod val="100000"/>
                <a:shade val="100000"/>
              </a:schemeClr>
            </a:gs>
            <a:gs pos="100000">
              <a:schemeClr val="accent3">
                <a:alpha val="90000"/>
                <a:hueOff val="0"/>
                <a:satOff val="0"/>
                <a:lumOff val="0"/>
                <a:alphaOff val="-13333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C6E71CC-8D2D-444B-A1E7-0DF3AD865C85}">
      <dsp:nvSpPr>
        <dsp:cNvPr id="0" name=""/>
        <dsp:cNvSpPr/>
      </dsp:nvSpPr>
      <dsp:spPr>
        <a:xfrm>
          <a:off x="2983873" y="1955216"/>
          <a:ext cx="1454537" cy="5298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Wingdings" panose="05000000000000000000" pitchFamily="2" charset="2"/>
            <a:buNone/>
          </a:pPr>
          <a:r>
            <a:rPr lang="en-GB" sz="1600" kern="1200" dirty="0"/>
            <a:t>Better living conditions</a:t>
          </a:r>
        </a:p>
      </dsp:txBody>
      <dsp:txXfrm>
        <a:off x="2983873" y="1955216"/>
        <a:ext cx="1454537" cy="529895"/>
      </dsp:txXfrm>
    </dsp:sp>
    <dsp:sp modelId="{1776C292-3202-4E5D-8031-BF70A393C2F2}">
      <dsp:nvSpPr>
        <dsp:cNvPr id="0" name=""/>
        <dsp:cNvSpPr/>
      </dsp:nvSpPr>
      <dsp:spPr>
        <a:xfrm>
          <a:off x="3220118" y="2352785"/>
          <a:ext cx="2223133" cy="2043379"/>
        </a:xfrm>
        <a:prstGeom prst="circularArrow">
          <a:avLst>
            <a:gd name="adj1" fmla="val 10980"/>
            <a:gd name="adj2" fmla="val 1142322"/>
            <a:gd name="adj3" fmla="val 4500000"/>
            <a:gd name="adj4" fmla="val 13500000"/>
            <a:gd name="adj5" fmla="val 12500"/>
          </a:avLst>
        </a:prstGeom>
        <a:gradFill rotWithShape="0">
          <a:gsLst>
            <a:gs pos="0">
              <a:schemeClr val="accent3">
                <a:alpha val="90000"/>
                <a:hueOff val="0"/>
                <a:satOff val="0"/>
                <a:lumOff val="0"/>
                <a:alphaOff val="-26667"/>
                <a:satMod val="103000"/>
                <a:lumMod val="102000"/>
                <a:tint val="94000"/>
              </a:schemeClr>
            </a:gs>
            <a:gs pos="50000">
              <a:schemeClr val="accent3">
                <a:alpha val="90000"/>
                <a:hueOff val="0"/>
                <a:satOff val="0"/>
                <a:lumOff val="0"/>
                <a:alphaOff val="-26667"/>
                <a:satMod val="110000"/>
                <a:lumMod val="100000"/>
                <a:shade val="100000"/>
              </a:schemeClr>
            </a:gs>
            <a:gs pos="100000">
              <a:schemeClr val="accent3">
                <a:alpha val="90000"/>
                <a:hueOff val="0"/>
                <a:satOff val="0"/>
                <a:lumOff val="0"/>
                <a:alphaOff val="-26667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BE2B765-2152-4107-AC2B-FE8451F46979}">
      <dsp:nvSpPr>
        <dsp:cNvPr id="0" name=""/>
        <dsp:cNvSpPr/>
      </dsp:nvSpPr>
      <dsp:spPr>
        <a:xfrm>
          <a:off x="3604010" y="3121559"/>
          <a:ext cx="1454537" cy="5298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Wingdings" panose="05000000000000000000" pitchFamily="2" charset="2"/>
            <a:buNone/>
          </a:pPr>
          <a:r>
            <a:rPr lang="en-GB" sz="1600" kern="1200" dirty="0"/>
            <a:t>Advancements in medical technology</a:t>
          </a:r>
        </a:p>
      </dsp:txBody>
      <dsp:txXfrm>
        <a:off x="3604010" y="3121559"/>
        <a:ext cx="1454537" cy="529895"/>
      </dsp:txXfrm>
    </dsp:sp>
    <dsp:sp modelId="{A6CEDC8F-DDCD-4662-8F25-F542EB76A430}">
      <dsp:nvSpPr>
        <dsp:cNvPr id="0" name=""/>
        <dsp:cNvSpPr/>
      </dsp:nvSpPr>
      <dsp:spPr>
        <a:xfrm>
          <a:off x="2781710" y="3652431"/>
          <a:ext cx="1928014" cy="1756189"/>
        </a:xfrm>
        <a:prstGeom prst="blockArc">
          <a:avLst>
            <a:gd name="adj1" fmla="val 0"/>
            <a:gd name="adj2" fmla="val 18900000"/>
            <a:gd name="adj3" fmla="val 12740"/>
          </a:avLst>
        </a:prstGeom>
        <a:gradFill rotWithShape="0">
          <a:gsLst>
            <a:gs pos="0">
              <a:schemeClr val="accent3">
                <a:alpha val="90000"/>
                <a:hueOff val="0"/>
                <a:satOff val="0"/>
                <a:lumOff val="0"/>
                <a:alphaOff val="-40000"/>
                <a:satMod val="103000"/>
                <a:lumMod val="102000"/>
                <a:tint val="94000"/>
              </a:schemeClr>
            </a:gs>
            <a:gs pos="50000">
              <a:schemeClr val="accent3">
                <a:alpha val="90000"/>
                <a:hueOff val="0"/>
                <a:satOff val="0"/>
                <a:lumOff val="0"/>
                <a:alphaOff val="-40000"/>
                <a:satMod val="110000"/>
                <a:lumMod val="100000"/>
                <a:shade val="100000"/>
              </a:schemeClr>
            </a:gs>
            <a:gs pos="100000">
              <a:schemeClr val="accent3">
                <a:alpha val="90000"/>
                <a:hueOff val="0"/>
                <a:satOff val="0"/>
                <a:lumOff val="0"/>
                <a:alphaOff val="-4000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9C19247-E21F-43D3-8F98-9A3CA1919486}">
      <dsp:nvSpPr>
        <dsp:cNvPr id="0" name=""/>
        <dsp:cNvSpPr/>
      </dsp:nvSpPr>
      <dsp:spPr>
        <a:xfrm>
          <a:off x="3031653" y="4338151"/>
          <a:ext cx="1439383" cy="5298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Effective public health interventions</a:t>
          </a:r>
        </a:p>
      </dsp:txBody>
      <dsp:txXfrm>
        <a:off x="3031653" y="4338151"/>
        <a:ext cx="1439383" cy="52989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E4BEBB-873E-4C96-9ACC-41A6B5749415}">
      <dsp:nvSpPr>
        <dsp:cNvPr id="0" name=""/>
        <dsp:cNvSpPr/>
      </dsp:nvSpPr>
      <dsp:spPr>
        <a:xfrm>
          <a:off x="3077087" y="1967"/>
          <a:ext cx="1919976" cy="191997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Health departments</a:t>
          </a:r>
        </a:p>
      </dsp:txBody>
      <dsp:txXfrm>
        <a:off x="3358261" y="283141"/>
        <a:ext cx="1357628" cy="1357628"/>
      </dsp:txXfrm>
    </dsp:sp>
    <dsp:sp modelId="{160E0671-6CB1-4C62-94C1-DB158F7A14A6}">
      <dsp:nvSpPr>
        <dsp:cNvPr id="0" name=""/>
        <dsp:cNvSpPr/>
      </dsp:nvSpPr>
      <dsp:spPr>
        <a:xfrm rot="2160000">
          <a:off x="4936051" y="1476012"/>
          <a:ext cx="509010" cy="647992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>
        <a:off x="4950633" y="1560732"/>
        <a:ext cx="356307" cy="388796"/>
      </dsp:txXfrm>
    </dsp:sp>
    <dsp:sp modelId="{F4975A9F-0934-4057-B3A2-CB40951F4853}">
      <dsp:nvSpPr>
        <dsp:cNvPr id="0" name=""/>
        <dsp:cNvSpPr/>
      </dsp:nvSpPr>
      <dsp:spPr>
        <a:xfrm>
          <a:off x="5407357" y="1695008"/>
          <a:ext cx="1919976" cy="1919976"/>
        </a:xfrm>
        <a:prstGeom prst="ellipse">
          <a:avLst/>
        </a:prstGeom>
        <a:solidFill>
          <a:schemeClr val="accent3">
            <a:hueOff val="1029291"/>
            <a:satOff val="6178"/>
            <a:lumOff val="470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International organisations</a:t>
          </a:r>
        </a:p>
      </dsp:txBody>
      <dsp:txXfrm>
        <a:off x="5688531" y="1976182"/>
        <a:ext cx="1357628" cy="1357628"/>
      </dsp:txXfrm>
    </dsp:sp>
    <dsp:sp modelId="{911E3E7D-709E-4D29-9BEF-5553C67CD398}">
      <dsp:nvSpPr>
        <dsp:cNvPr id="0" name=""/>
        <dsp:cNvSpPr/>
      </dsp:nvSpPr>
      <dsp:spPr>
        <a:xfrm rot="6480000">
          <a:off x="5672250" y="3686997"/>
          <a:ext cx="509010" cy="647992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1029291"/>
            <a:satOff val="6178"/>
            <a:lumOff val="470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 rot="10800000">
        <a:off x="5772195" y="3743980"/>
        <a:ext cx="356307" cy="388796"/>
      </dsp:txXfrm>
    </dsp:sp>
    <dsp:sp modelId="{70320BC9-731D-4FAA-BB3A-073C1A8226B9}">
      <dsp:nvSpPr>
        <dsp:cNvPr id="0" name=""/>
        <dsp:cNvSpPr/>
      </dsp:nvSpPr>
      <dsp:spPr>
        <a:xfrm>
          <a:off x="4517273" y="4434405"/>
          <a:ext cx="1919976" cy="1919976"/>
        </a:xfrm>
        <a:prstGeom prst="ellipse">
          <a:avLst/>
        </a:prstGeom>
        <a:solidFill>
          <a:schemeClr val="accent3">
            <a:hueOff val="2058582"/>
            <a:satOff val="12356"/>
            <a:lumOff val="941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Community</a:t>
          </a:r>
        </a:p>
      </dsp:txBody>
      <dsp:txXfrm>
        <a:off x="4798447" y="4715579"/>
        <a:ext cx="1357628" cy="1357628"/>
      </dsp:txXfrm>
    </dsp:sp>
    <dsp:sp modelId="{C031A2ED-E77D-4EAE-A905-305AA4231380}">
      <dsp:nvSpPr>
        <dsp:cNvPr id="0" name=""/>
        <dsp:cNvSpPr/>
      </dsp:nvSpPr>
      <dsp:spPr>
        <a:xfrm rot="10800000">
          <a:off x="3796976" y="5070397"/>
          <a:ext cx="509010" cy="647992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2058582"/>
            <a:satOff val="12356"/>
            <a:lumOff val="941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 rot="10800000">
        <a:off x="3949679" y="5199995"/>
        <a:ext cx="356307" cy="388796"/>
      </dsp:txXfrm>
    </dsp:sp>
    <dsp:sp modelId="{23FBFFA6-489D-49CE-BB88-99BF7A965125}">
      <dsp:nvSpPr>
        <dsp:cNvPr id="0" name=""/>
        <dsp:cNvSpPr/>
      </dsp:nvSpPr>
      <dsp:spPr>
        <a:xfrm>
          <a:off x="1636901" y="4434405"/>
          <a:ext cx="1919976" cy="1919976"/>
        </a:xfrm>
        <a:prstGeom prst="ellipse">
          <a:avLst/>
        </a:prstGeom>
        <a:solidFill>
          <a:schemeClr val="accent3">
            <a:hueOff val="3087872"/>
            <a:satOff val="18534"/>
            <a:lumOff val="1411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NGOs</a:t>
          </a:r>
        </a:p>
      </dsp:txBody>
      <dsp:txXfrm>
        <a:off x="1918075" y="4715579"/>
        <a:ext cx="1357628" cy="1357628"/>
      </dsp:txXfrm>
    </dsp:sp>
    <dsp:sp modelId="{D35F5276-5E9F-40B3-A94F-6ED68696E9A8}">
      <dsp:nvSpPr>
        <dsp:cNvPr id="0" name=""/>
        <dsp:cNvSpPr/>
      </dsp:nvSpPr>
      <dsp:spPr>
        <a:xfrm rot="15120000">
          <a:off x="1901793" y="3714399"/>
          <a:ext cx="509010" cy="647992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3087872"/>
            <a:satOff val="18534"/>
            <a:lumOff val="1411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 rot="10800000">
        <a:off x="2001738" y="3916612"/>
        <a:ext cx="356307" cy="388796"/>
      </dsp:txXfrm>
    </dsp:sp>
    <dsp:sp modelId="{D470EA23-12A8-4A00-A280-9EB98674A7E6}">
      <dsp:nvSpPr>
        <dsp:cNvPr id="0" name=""/>
        <dsp:cNvSpPr/>
      </dsp:nvSpPr>
      <dsp:spPr>
        <a:xfrm>
          <a:off x="746816" y="1695008"/>
          <a:ext cx="1919976" cy="1919976"/>
        </a:xfrm>
        <a:prstGeom prst="ellipse">
          <a:avLst/>
        </a:prstGeom>
        <a:solidFill>
          <a:schemeClr val="accent3">
            <a:hueOff val="4117163"/>
            <a:satOff val="24712"/>
            <a:lumOff val="1882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Private sector</a:t>
          </a:r>
        </a:p>
      </dsp:txBody>
      <dsp:txXfrm>
        <a:off x="1027990" y="1976182"/>
        <a:ext cx="1357628" cy="1357628"/>
      </dsp:txXfrm>
    </dsp:sp>
    <dsp:sp modelId="{E340C1F8-331E-4EC4-B2AA-1DBE57B252F4}">
      <dsp:nvSpPr>
        <dsp:cNvPr id="0" name=""/>
        <dsp:cNvSpPr/>
      </dsp:nvSpPr>
      <dsp:spPr>
        <a:xfrm rot="19440000">
          <a:off x="2605780" y="1492947"/>
          <a:ext cx="509010" cy="647992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4117163"/>
            <a:satOff val="24712"/>
            <a:lumOff val="1882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>
        <a:off x="2620362" y="1667423"/>
        <a:ext cx="356307" cy="38879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B7D0DE-8DFD-4A49-AD76-42D544B6E2C6}">
      <dsp:nvSpPr>
        <dsp:cNvPr id="0" name=""/>
        <dsp:cNvSpPr/>
      </dsp:nvSpPr>
      <dsp:spPr>
        <a:xfrm>
          <a:off x="2168820" y="50104"/>
          <a:ext cx="2405033" cy="2405033"/>
        </a:xfrm>
        <a:prstGeom prst="ellipse">
          <a:avLst/>
        </a:prstGeom>
        <a:solidFill>
          <a:schemeClr val="accent2">
            <a:alpha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Protection</a:t>
          </a:r>
        </a:p>
      </dsp:txBody>
      <dsp:txXfrm>
        <a:off x="2489491" y="470985"/>
        <a:ext cx="1763691" cy="1082265"/>
      </dsp:txXfrm>
    </dsp:sp>
    <dsp:sp modelId="{8ED6A5BA-ABE5-4047-98DB-23F04F7D1183}">
      <dsp:nvSpPr>
        <dsp:cNvPr id="0" name=""/>
        <dsp:cNvSpPr/>
      </dsp:nvSpPr>
      <dsp:spPr>
        <a:xfrm>
          <a:off x="3036636" y="1553250"/>
          <a:ext cx="2405033" cy="2405033"/>
        </a:xfrm>
        <a:prstGeom prst="ellipse">
          <a:avLst/>
        </a:prstGeom>
        <a:solidFill>
          <a:schemeClr val="accent3">
            <a:alpha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Promotion</a:t>
          </a:r>
        </a:p>
      </dsp:txBody>
      <dsp:txXfrm>
        <a:off x="3772175" y="2174551"/>
        <a:ext cx="1443020" cy="1322768"/>
      </dsp:txXfrm>
    </dsp:sp>
    <dsp:sp modelId="{8A13CF5E-8529-45A4-84E5-2D810BCFB60B}">
      <dsp:nvSpPr>
        <dsp:cNvPr id="0" name=""/>
        <dsp:cNvSpPr/>
      </dsp:nvSpPr>
      <dsp:spPr>
        <a:xfrm>
          <a:off x="1310816" y="1546179"/>
          <a:ext cx="2405033" cy="2405033"/>
        </a:xfrm>
        <a:prstGeom prst="ellipse">
          <a:avLst/>
        </a:prstGeom>
        <a:solidFill>
          <a:schemeClr val="accent4">
            <a:alpha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Prevention</a:t>
          </a:r>
        </a:p>
      </dsp:txBody>
      <dsp:txXfrm>
        <a:off x="1537290" y="2167480"/>
        <a:ext cx="1443020" cy="132276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6E4C3F-4DD5-412F-A4E9-AAEBD6E4DD70}">
      <dsp:nvSpPr>
        <dsp:cNvPr id="0" name=""/>
        <dsp:cNvSpPr/>
      </dsp:nvSpPr>
      <dsp:spPr>
        <a:xfrm>
          <a:off x="0" y="498938"/>
          <a:ext cx="9492734" cy="1802867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EE97AE-B029-4AE1-BC5C-E02F20DD8F05}">
      <dsp:nvSpPr>
        <dsp:cNvPr id="0" name=""/>
        <dsp:cNvSpPr/>
      </dsp:nvSpPr>
      <dsp:spPr>
        <a:xfrm>
          <a:off x="285918" y="373432"/>
          <a:ext cx="2030369" cy="2053879"/>
        </a:xfrm>
        <a:prstGeom prst="roundRect">
          <a:avLst>
            <a:gd name="adj" fmla="val 10000"/>
          </a:avLst>
        </a:prstGeom>
        <a:solidFill>
          <a:schemeClr val="accent5">
            <a:tint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C6DE12-FCB0-499C-8958-39696F57C7F0}">
      <dsp:nvSpPr>
        <dsp:cNvPr id="0" name=""/>
        <dsp:cNvSpPr/>
      </dsp:nvSpPr>
      <dsp:spPr>
        <a:xfrm rot="10800000">
          <a:off x="293349" y="2398663"/>
          <a:ext cx="2030369" cy="3423132"/>
        </a:xfrm>
        <a:prstGeom prst="round2SameRect">
          <a:avLst>
            <a:gd name="adj1" fmla="val 10500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Screening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Identification of WHO is eligible for screening at a particular time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Managing screening participants through the screening process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Tracking outcomes data on the impact of screening</a:t>
          </a:r>
        </a:p>
      </dsp:txBody>
      <dsp:txXfrm rot="10800000">
        <a:off x="355790" y="2398663"/>
        <a:ext cx="1905487" cy="3360691"/>
      </dsp:txXfrm>
    </dsp:sp>
    <dsp:sp modelId="{ABB8B96F-F6BE-4DB8-BD57-D3A99980F24B}">
      <dsp:nvSpPr>
        <dsp:cNvPr id="0" name=""/>
        <dsp:cNvSpPr/>
      </dsp:nvSpPr>
      <dsp:spPr>
        <a:xfrm>
          <a:off x="2519325" y="373432"/>
          <a:ext cx="2030369" cy="2053879"/>
        </a:xfrm>
        <a:prstGeom prst="roundRect">
          <a:avLst>
            <a:gd name="adj" fmla="val 10000"/>
          </a:avLst>
        </a:prstGeom>
        <a:solidFill>
          <a:schemeClr val="accent5">
            <a:tint val="50000"/>
            <a:hueOff val="-3981566"/>
            <a:satOff val="909"/>
            <a:lumOff val="17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4046CB-D839-4FAD-967F-D809CBCDCD77}">
      <dsp:nvSpPr>
        <dsp:cNvPr id="0" name=""/>
        <dsp:cNvSpPr/>
      </dsp:nvSpPr>
      <dsp:spPr>
        <a:xfrm rot="10800000">
          <a:off x="2482250" y="2398663"/>
          <a:ext cx="2030369" cy="3423132"/>
        </a:xfrm>
        <a:prstGeom prst="round2SameRect">
          <a:avLst>
            <a:gd name="adj1" fmla="val 10500"/>
            <a:gd name="adj2" fmla="val 0"/>
          </a:avLst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Vaccination</a:t>
          </a:r>
          <a:r>
            <a:rPr lang="en-GB" sz="1600" kern="1200" dirty="0"/>
            <a:t>	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Electronic Immunisation Records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Text messages and email-based systems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Smartphone applications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Education videos, websites and portals</a:t>
          </a:r>
        </a:p>
      </dsp:txBody>
      <dsp:txXfrm rot="10800000">
        <a:off x="2544691" y="2398663"/>
        <a:ext cx="1905487" cy="3360691"/>
      </dsp:txXfrm>
    </dsp:sp>
    <dsp:sp modelId="{DCC4C6AE-F6FF-43B0-9E8E-7AC6E1E44912}">
      <dsp:nvSpPr>
        <dsp:cNvPr id="0" name=""/>
        <dsp:cNvSpPr/>
      </dsp:nvSpPr>
      <dsp:spPr>
        <a:xfrm>
          <a:off x="4847885" y="373432"/>
          <a:ext cx="2030369" cy="2053879"/>
        </a:xfrm>
        <a:prstGeom prst="roundRect">
          <a:avLst>
            <a:gd name="adj" fmla="val 10000"/>
          </a:avLst>
        </a:prstGeom>
        <a:solidFill>
          <a:schemeClr val="accent5">
            <a:tint val="50000"/>
            <a:hueOff val="-7963132"/>
            <a:satOff val="1818"/>
            <a:lumOff val="35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D7FBC7-B235-4BDB-B495-4FD5AC5E358D}">
      <dsp:nvSpPr>
        <dsp:cNvPr id="0" name=""/>
        <dsp:cNvSpPr/>
      </dsp:nvSpPr>
      <dsp:spPr>
        <a:xfrm rot="10800000">
          <a:off x="4768934" y="2398663"/>
          <a:ext cx="2220676" cy="3423132"/>
        </a:xfrm>
        <a:prstGeom prst="round2SameRect">
          <a:avLst>
            <a:gd name="adj1" fmla="val 10500"/>
            <a:gd name="adj2" fmla="val 0"/>
          </a:avLst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Supplementation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b="1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Digitising sanitation and wastewater can save lives and prevent the spread of disease.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Smart sanitation systems are an opportunity to ensure a safe and healthy environment for the community</a:t>
          </a:r>
        </a:p>
      </dsp:txBody>
      <dsp:txXfrm rot="10800000">
        <a:off x="4837227" y="2398663"/>
        <a:ext cx="2084090" cy="3354839"/>
      </dsp:txXfrm>
    </dsp:sp>
    <dsp:sp modelId="{23E70024-4701-4691-8C9E-6A41163E314C}">
      <dsp:nvSpPr>
        <dsp:cNvPr id="0" name=""/>
        <dsp:cNvSpPr/>
      </dsp:nvSpPr>
      <dsp:spPr>
        <a:xfrm>
          <a:off x="7176445" y="373432"/>
          <a:ext cx="2030369" cy="2053879"/>
        </a:xfrm>
        <a:prstGeom prst="roundRect">
          <a:avLst>
            <a:gd name="adj" fmla="val 10000"/>
          </a:avLst>
        </a:prstGeom>
        <a:solidFill>
          <a:schemeClr val="accent5">
            <a:tint val="50000"/>
            <a:hueOff val="-11944698"/>
            <a:satOff val="2727"/>
            <a:lumOff val="53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A16664-0347-4911-B3F7-33525470C1ED}">
      <dsp:nvSpPr>
        <dsp:cNvPr id="0" name=""/>
        <dsp:cNvSpPr/>
      </dsp:nvSpPr>
      <dsp:spPr>
        <a:xfrm rot="10800000">
          <a:off x="7179328" y="2398663"/>
          <a:ext cx="2030369" cy="3423132"/>
        </a:xfrm>
        <a:prstGeom prst="round2SameRect">
          <a:avLst>
            <a:gd name="adj1" fmla="val 10500"/>
            <a:gd name="adj2" fmla="val 0"/>
          </a:avLst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Behavioural</a:t>
          </a:r>
          <a:endParaRPr lang="en-GB" sz="2200" b="1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Promotion of health diet for prevention of diseases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Intervention for stop smoking 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Intervention for reducing alcohol intake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Interventions for sexual education</a:t>
          </a:r>
        </a:p>
      </dsp:txBody>
      <dsp:txXfrm rot="10800000">
        <a:off x="7241769" y="2398663"/>
        <a:ext cx="1905487" cy="336069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001E5C-FFC0-45FF-B32B-4149CE52C7D9}">
      <dsp:nvSpPr>
        <dsp:cNvPr id="0" name=""/>
        <dsp:cNvSpPr/>
      </dsp:nvSpPr>
      <dsp:spPr>
        <a:xfrm rot="5400000">
          <a:off x="5718711" y="105361"/>
          <a:ext cx="1588998" cy="1382428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Improved access to trusted health apps</a:t>
          </a:r>
        </a:p>
      </dsp:txBody>
      <dsp:txXfrm rot="-5400000">
        <a:off x="6037424" y="249695"/>
        <a:ext cx="951572" cy="1093760"/>
      </dsp:txXfrm>
    </dsp:sp>
    <dsp:sp modelId="{DD4D8B28-F22B-42FB-A79C-546408DF5A12}">
      <dsp:nvSpPr>
        <dsp:cNvPr id="0" name=""/>
        <dsp:cNvSpPr/>
      </dsp:nvSpPr>
      <dsp:spPr>
        <a:xfrm>
          <a:off x="7246375" y="319875"/>
          <a:ext cx="1773322" cy="9533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23CF3FE-A386-453C-AF64-28DF3C5DA0C2}">
      <dsp:nvSpPr>
        <dsp:cNvPr id="0" name=""/>
        <dsp:cNvSpPr/>
      </dsp:nvSpPr>
      <dsp:spPr>
        <a:xfrm rot="5400000">
          <a:off x="4225688" y="105361"/>
          <a:ext cx="1588998" cy="1382428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 rot="-5400000">
        <a:off x="4544401" y="249695"/>
        <a:ext cx="951572" cy="1093760"/>
      </dsp:txXfrm>
    </dsp:sp>
    <dsp:sp modelId="{9D7D2979-EA74-4404-A113-EEFA6AD7689C}">
      <dsp:nvSpPr>
        <dsp:cNvPr id="0" name=""/>
        <dsp:cNvSpPr/>
      </dsp:nvSpPr>
      <dsp:spPr>
        <a:xfrm rot="5400000">
          <a:off x="4969340" y="1454103"/>
          <a:ext cx="1588998" cy="1382428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Addressing health inequalities</a:t>
          </a:r>
        </a:p>
      </dsp:txBody>
      <dsp:txXfrm rot="-5400000">
        <a:off x="5288053" y="1598437"/>
        <a:ext cx="951572" cy="1093760"/>
      </dsp:txXfrm>
    </dsp:sp>
    <dsp:sp modelId="{3F62B64E-9F0A-41E4-A1E9-8EBCB0CB23A4}">
      <dsp:nvSpPr>
        <dsp:cNvPr id="0" name=""/>
        <dsp:cNvSpPr/>
      </dsp:nvSpPr>
      <dsp:spPr>
        <a:xfrm>
          <a:off x="4431434" y="271030"/>
          <a:ext cx="1193680" cy="9533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bg2">
                  <a:lumMod val="25000"/>
                </a:schemeClr>
              </a:solidFill>
            </a:rPr>
            <a:t>Supporting Public health campaigns</a:t>
          </a:r>
        </a:p>
      </dsp:txBody>
      <dsp:txXfrm>
        <a:off x="4431434" y="271030"/>
        <a:ext cx="1193680" cy="953399"/>
      </dsp:txXfrm>
    </dsp:sp>
    <dsp:sp modelId="{D3E7F2DF-A679-4266-A643-06A29390562B}">
      <dsp:nvSpPr>
        <dsp:cNvPr id="0" name=""/>
        <dsp:cNvSpPr/>
      </dsp:nvSpPr>
      <dsp:spPr>
        <a:xfrm rot="5400000">
          <a:off x="6462363" y="1454103"/>
          <a:ext cx="1588998" cy="1382428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IMPACT</a:t>
          </a:r>
        </a:p>
      </dsp:txBody>
      <dsp:txXfrm rot="-5400000">
        <a:off x="6781076" y="1598437"/>
        <a:ext cx="951572" cy="1093760"/>
      </dsp:txXfrm>
    </dsp:sp>
    <dsp:sp modelId="{CE01AC89-91B4-4FF1-AECC-09DF1BA376A1}">
      <dsp:nvSpPr>
        <dsp:cNvPr id="0" name=""/>
        <dsp:cNvSpPr/>
      </dsp:nvSpPr>
      <dsp:spPr>
        <a:xfrm rot="5400000">
          <a:off x="5718711" y="2802845"/>
          <a:ext cx="1588998" cy="1382428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Promoting self-care and preventive health</a:t>
          </a:r>
        </a:p>
      </dsp:txBody>
      <dsp:txXfrm rot="-5400000">
        <a:off x="6037424" y="2947179"/>
        <a:ext cx="951572" cy="1093760"/>
      </dsp:txXfrm>
    </dsp:sp>
    <dsp:sp modelId="{3460B808-035B-4988-BDA0-CFFF9E2D1A54}">
      <dsp:nvSpPr>
        <dsp:cNvPr id="0" name=""/>
        <dsp:cNvSpPr/>
      </dsp:nvSpPr>
      <dsp:spPr>
        <a:xfrm>
          <a:off x="4413173" y="3037457"/>
          <a:ext cx="1773322" cy="9533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387A712-9F1A-4399-98F6-772A82467F5A}">
      <dsp:nvSpPr>
        <dsp:cNvPr id="0" name=""/>
        <dsp:cNvSpPr/>
      </dsp:nvSpPr>
      <dsp:spPr>
        <a:xfrm rot="5400000">
          <a:off x="4225688" y="2802845"/>
          <a:ext cx="1588998" cy="1382428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 dirty="0"/>
            <a:t>Digital health literacy</a:t>
          </a:r>
        </a:p>
      </dsp:txBody>
      <dsp:txXfrm rot="-5400000">
        <a:off x="4544401" y="2947179"/>
        <a:ext cx="951572" cy="1093760"/>
      </dsp:txXfrm>
    </dsp:sp>
    <dsp:sp modelId="{AE04EF6C-CEA1-4813-8172-F0878A267635}">
      <dsp:nvSpPr>
        <dsp:cNvPr id="0" name=""/>
        <dsp:cNvSpPr/>
      </dsp:nvSpPr>
      <dsp:spPr>
        <a:xfrm rot="5400000">
          <a:off x="4969340" y="4151587"/>
          <a:ext cx="1588998" cy="1382428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Education and training for healthcare workforce</a:t>
          </a:r>
        </a:p>
      </dsp:txBody>
      <dsp:txXfrm rot="-5400000">
        <a:off x="5288053" y="4295921"/>
        <a:ext cx="951572" cy="1093760"/>
      </dsp:txXfrm>
    </dsp:sp>
    <dsp:sp modelId="{15E2DD55-F05C-4E6B-99C6-8BBAA5E4CC27}">
      <dsp:nvSpPr>
        <dsp:cNvPr id="0" name=""/>
        <dsp:cNvSpPr/>
      </dsp:nvSpPr>
      <dsp:spPr>
        <a:xfrm>
          <a:off x="3299302" y="4366101"/>
          <a:ext cx="1716118" cy="9533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65FC07B-3A0E-4BC2-B677-3D8CFAE64F9F}">
      <dsp:nvSpPr>
        <dsp:cNvPr id="0" name=""/>
        <dsp:cNvSpPr/>
      </dsp:nvSpPr>
      <dsp:spPr>
        <a:xfrm rot="5400000">
          <a:off x="6462363" y="4151587"/>
          <a:ext cx="1588998" cy="1382428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Innovation and collaboration</a:t>
          </a:r>
        </a:p>
      </dsp:txBody>
      <dsp:txXfrm rot="-5400000">
        <a:off x="6781076" y="4295921"/>
        <a:ext cx="951572" cy="1093760"/>
      </dsp:txXfrm>
    </dsp:sp>
    <dsp:sp modelId="{24A77E66-7E84-4E1D-B7EB-F0CC25B979C7}">
      <dsp:nvSpPr>
        <dsp:cNvPr id="0" name=""/>
        <dsp:cNvSpPr/>
      </dsp:nvSpPr>
      <dsp:spPr>
        <a:xfrm rot="5400000">
          <a:off x="7225061" y="103284"/>
          <a:ext cx="1588998" cy="1382428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Reducing administrative burdens</a:t>
          </a:r>
        </a:p>
      </dsp:txBody>
      <dsp:txXfrm rot="-5400000">
        <a:off x="7543774" y="247618"/>
        <a:ext cx="951572" cy="1093760"/>
      </dsp:txXfrm>
    </dsp:sp>
    <dsp:sp modelId="{32A0FFA7-9AA3-4595-905B-B4FE4ED4D29D}">
      <dsp:nvSpPr>
        <dsp:cNvPr id="0" name=""/>
        <dsp:cNvSpPr/>
      </dsp:nvSpPr>
      <dsp:spPr>
        <a:xfrm>
          <a:off x="7246375" y="5714843"/>
          <a:ext cx="1773322" cy="9533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D4D08AB-21CD-4194-A64F-73F255759D9B}">
      <dsp:nvSpPr>
        <dsp:cNvPr id="0" name=""/>
        <dsp:cNvSpPr/>
      </dsp:nvSpPr>
      <dsp:spPr>
        <a:xfrm rot="5400000">
          <a:off x="7205624" y="2802845"/>
          <a:ext cx="1588998" cy="1382428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Telehealth and digital consultation support</a:t>
          </a:r>
        </a:p>
      </dsp:txBody>
      <dsp:txXfrm rot="-5400000">
        <a:off x="7524337" y="2947179"/>
        <a:ext cx="951572" cy="109376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292FE7-C4DD-4D6A-8EDF-158321C5EF5F}">
      <dsp:nvSpPr>
        <dsp:cNvPr id="0" name=""/>
        <dsp:cNvSpPr/>
      </dsp:nvSpPr>
      <dsp:spPr>
        <a:xfrm>
          <a:off x="-5672703" y="-868348"/>
          <a:ext cx="6753838" cy="6753838"/>
        </a:xfrm>
        <a:prstGeom prst="blockArc">
          <a:avLst>
            <a:gd name="adj1" fmla="val 18900000"/>
            <a:gd name="adj2" fmla="val 2700000"/>
            <a:gd name="adj3" fmla="val 320"/>
          </a:avLst>
        </a:prstGeom>
        <a:noFill/>
        <a:ln w="1905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005F30C-AC65-4AAC-AEF6-EFFB2A7E1BB7}">
      <dsp:nvSpPr>
        <dsp:cNvPr id="0" name=""/>
        <dsp:cNvSpPr/>
      </dsp:nvSpPr>
      <dsp:spPr>
        <a:xfrm>
          <a:off x="472614" y="313471"/>
          <a:ext cx="5807145" cy="62734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7954" tIns="71120" rIns="71120" bIns="7112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solidFill>
                <a:schemeClr val="tx1"/>
              </a:solidFill>
            </a:rPr>
            <a:t>Telehealth services</a:t>
          </a:r>
        </a:p>
      </dsp:txBody>
      <dsp:txXfrm>
        <a:off x="472614" y="313471"/>
        <a:ext cx="5807145" cy="627343"/>
      </dsp:txXfrm>
    </dsp:sp>
    <dsp:sp modelId="{A0BD66BD-B6BD-4D3D-A878-6A41826B0F1B}">
      <dsp:nvSpPr>
        <dsp:cNvPr id="0" name=""/>
        <dsp:cNvSpPr/>
      </dsp:nvSpPr>
      <dsp:spPr>
        <a:xfrm>
          <a:off x="80524" y="235053"/>
          <a:ext cx="784179" cy="784179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A78C17-CECF-4AEF-834C-DB2B3447FD03}">
      <dsp:nvSpPr>
        <dsp:cNvPr id="0" name=""/>
        <dsp:cNvSpPr/>
      </dsp:nvSpPr>
      <dsp:spPr>
        <a:xfrm>
          <a:off x="922150" y="1254185"/>
          <a:ext cx="5357609" cy="62734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7954" tIns="71120" rIns="71120" bIns="7112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solidFill>
                <a:schemeClr val="tx1"/>
              </a:solidFill>
            </a:rPr>
            <a:t>AI-powered symptoms checker</a:t>
          </a:r>
        </a:p>
      </dsp:txBody>
      <dsp:txXfrm>
        <a:off x="922150" y="1254185"/>
        <a:ext cx="5357609" cy="627343"/>
      </dsp:txXfrm>
    </dsp:sp>
    <dsp:sp modelId="{0341FA62-D690-4226-80E2-3E586B253F74}">
      <dsp:nvSpPr>
        <dsp:cNvPr id="0" name=""/>
        <dsp:cNvSpPr/>
      </dsp:nvSpPr>
      <dsp:spPr>
        <a:xfrm>
          <a:off x="530060" y="1175767"/>
          <a:ext cx="784179" cy="784179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652326-6C8B-43F5-8BE1-E62C60624875}">
      <dsp:nvSpPr>
        <dsp:cNvPr id="0" name=""/>
        <dsp:cNvSpPr/>
      </dsp:nvSpPr>
      <dsp:spPr>
        <a:xfrm>
          <a:off x="1060121" y="2194899"/>
          <a:ext cx="5219637" cy="62734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7954" tIns="71120" rIns="71120" bIns="7112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solidFill>
                <a:schemeClr val="tx1"/>
              </a:solidFill>
            </a:rPr>
            <a:t>Health monitoring</a:t>
          </a:r>
        </a:p>
      </dsp:txBody>
      <dsp:txXfrm>
        <a:off x="1060121" y="2194899"/>
        <a:ext cx="5219637" cy="627343"/>
      </dsp:txXfrm>
    </dsp:sp>
    <dsp:sp modelId="{35639127-B2AA-4169-872B-7D3025E0AEC4}">
      <dsp:nvSpPr>
        <dsp:cNvPr id="0" name=""/>
        <dsp:cNvSpPr/>
      </dsp:nvSpPr>
      <dsp:spPr>
        <a:xfrm>
          <a:off x="668032" y="2116481"/>
          <a:ext cx="784179" cy="784179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4EDC04-29EF-416C-8B86-34F655D32437}">
      <dsp:nvSpPr>
        <dsp:cNvPr id="0" name=""/>
        <dsp:cNvSpPr/>
      </dsp:nvSpPr>
      <dsp:spPr>
        <a:xfrm>
          <a:off x="922150" y="3135613"/>
          <a:ext cx="5357609" cy="62734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7954" tIns="71120" rIns="71120" bIns="7112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solidFill>
                <a:schemeClr val="tx1"/>
              </a:solidFill>
            </a:rPr>
            <a:t>Prescription services</a:t>
          </a:r>
        </a:p>
      </dsp:txBody>
      <dsp:txXfrm>
        <a:off x="922150" y="3135613"/>
        <a:ext cx="5357609" cy="627343"/>
      </dsp:txXfrm>
    </dsp:sp>
    <dsp:sp modelId="{9BE16476-C803-42AD-A92B-F06B4DCEA342}">
      <dsp:nvSpPr>
        <dsp:cNvPr id="0" name=""/>
        <dsp:cNvSpPr/>
      </dsp:nvSpPr>
      <dsp:spPr>
        <a:xfrm>
          <a:off x="530060" y="3057195"/>
          <a:ext cx="784179" cy="784179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51BD7B-9BFE-4095-950D-74E00B2BD19D}">
      <dsp:nvSpPr>
        <dsp:cNvPr id="0" name=""/>
        <dsp:cNvSpPr/>
      </dsp:nvSpPr>
      <dsp:spPr>
        <a:xfrm>
          <a:off x="472614" y="4076327"/>
          <a:ext cx="5807145" cy="62734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7954" tIns="71120" rIns="71120" bIns="7112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solidFill>
                <a:schemeClr val="tx1"/>
              </a:solidFill>
            </a:rPr>
            <a:t>Mental health support</a:t>
          </a:r>
        </a:p>
      </dsp:txBody>
      <dsp:txXfrm>
        <a:off x="472614" y="4076327"/>
        <a:ext cx="5807145" cy="627343"/>
      </dsp:txXfrm>
    </dsp:sp>
    <dsp:sp modelId="{7B9E7483-D65B-471F-AEC9-C243E222E287}">
      <dsp:nvSpPr>
        <dsp:cNvPr id="0" name=""/>
        <dsp:cNvSpPr/>
      </dsp:nvSpPr>
      <dsp:spPr>
        <a:xfrm>
          <a:off x="80524" y="3997909"/>
          <a:ext cx="784179" cy="784179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C2D574-3B99-4178-A7C2-A710682EFBBB}">
      <dsp:nvSpPr>
        <dsp:cNvPr id="0" name=""/>
        <dsp:cNvSpPr/>
      </dsp:nvSpPr>
      <dsp:spPr>
        <a:xfrm rot="5400000">
          <a:off x="3506806" y="130656"/>
          <a:ext cx="2008628" cy="1747506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Cancer treatment </a:t>
          </a:r>
          <a:r>
            <a:rPr lang="en-GB" sz="1700" kern="1200"/>
            <a:t>and preventi</a:t>
          </a:r>
          <a:endParaRPr lang="en-GB" sz="1700" kern="1200" dirty="0"/>
        </a:p>
      </dsp:txBody>
      <dsp:txXfrm rot="-5400000">
        <a:off x="3909687" y="313106"/>
        <a:ext cx="1202866" cy="1382606"/>
      </dsp:txXfrm>
    </dsp:sp>
    <dsp:sp modelId="{A1E4733B-4163-4189-9E60-97DA3BFD8C68}">
      <dsp:nvSpPr>
        <dsp:cNvPr id="0" name=""/>
        <dsp:cNvSpPr/>
      </dsp:nvSpPr>
      <dsp:spPr>
        <a:xfrm>
          <a:off x="5437901" y="401821"/>
          <a:ext cx="2241629" cy="12051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733B4FD-D229-4D48-9B78-EC4577C1DD05}">
      <dsp:nvSpPr>
        <dsp:cNvPr id="0" name=""/>
        <dsp:cNvSpPr/>
      </dsp:nvSpPr>
      <dsp:spPr>
        <a:xfrm rot="5400000">
          <a:off x="1619499" y="130656"/>
          <a:ext cx="2008628" cy="1747506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600" kern="1200">
            <a:solidFill>
              <a:schemeClr val="bg1"/>
            </a:solidFill>
          </a:endParaRPr>
        </a:p>
      </dsp:txBody>
      <dsp:txXfrm rot="-5400000">
        <a:off x="2022380" y="313106"/>
        <a:ext cx="1202866" cy="1382606"/>
      </dsp:txXfrm>
    </dsp:sp>
    <dsp:sp modelId="{217DE7BC-9703-43C5-B1E6-0490500E92CC}">
      <dsp:nvSpPr>
        <dsp:cNvPr id="0" name=""/>
        <dsp:cNvSpPr/>
      </dsp:nvSpPr>
      <dsp:spPr>
        <a:xfrm rot="5400000">
          <a:off x="2559537" y="1835580"/>
          <a:ext cx="2008628" cy="1747506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Faster diagnosis for rare diseases</a:t>
          </a:r>
        </a:p>
      </dsp:txBody>
      <dsp:txXfrm rot="-5400000">
        <a:off x="2962418" y="2018030"/>
        <a:ext cx="1202866" cy="1382606"/>
      </dsp:txXfrm>
    </dsp:sp>
    <dsp:sp modelId="{0D5B1317-E0B1-455A-9B70-71DB9ED4C137}">
      <dsp:nvSpPr>
        <dsp:cNvPr id="0" name=""/>
        <dsp:cNvSpPr/>
      </dsp:nvSpPr>
      <dsp:spPr>
        <a:xfrm>
          <a:off x="448468" y="2106744"/>
          <a:ext cx="2169318" cy="12051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CE8877F-F4E8-4DEB-988E-8F69CEF7E0A8}">
      <dsp:nvSpPr>
        <dsp:cNvPr id="0" name=""/>
        <dsp:cNvSpPr/>
      </dsp:nvSpPr>
      <dsp:spPr>
        <a:xfrm rot="5400000">
          <a:off x="4446844" y="1835580"/>
          <a:ext cx="2008628" cy="1747506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IMPACT</a:t>
          </a:r>
        </a:p>
      </dsp:txBody>
      <dsp:txXfrm rot="-5400000">
        <a:off x="4849725" y="2018030"/>
        <a:ext cx="1202866" cy="1382606"/>
      </dsp:txXfrm>
    </dsp:sp>
    <dsp:sp modelId="{BCFEA1F3-9E17-452A-B795-CE855BA0AA35}">
      <dsp:nvSpPr>
        <dsp:cNvPr id="0" name=""/>
        <dsp:cNvSpPr/>
      </dsp:nvSpPr>
      <dsp:spPr>
        <a:xfrm rot="5400000">
          <a:off x="3506806" y="3540503"/>
          <a:ext cx="2008628" cy="1747506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Precision medicine and tailored treatments</a:t>
          </a:r>
          <a:endParaRPr lang="en-GB" sz="1700" kern="1200" dirty="0"/>
        </a:p>
      </dsp:txBody>
      <dsp:txXfrm rot="-5400000">
        <a:off x="3909687" y="3722953"/>
        <a:ext cx="1202866" cy="1382606"/>
      </dsp:txXfrm>
    </dsp:sp>
    <dsp:sp modelId="{4D249C8F-3CD0-423D-8D89-66DFDC1E671E}">
      <dsp:nvSpPr>
        <dsp:cNvPr id="0" name=""/>
        <dsp:cNvSpPr/>
      </dsp:nvSpPr>
      <dsp:spPr>
        <a:xfrm>
          <a:off x="5437901" y="3811668"/>
          <a:ext cx="2241629" cy="12051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2EF175D-3624-4679-8B9F-AF42B30B07BE}">
      <dsp:nvSpPr>
        <dsp:cNvPr id="0" name=""/>
        <dsp:cNvSpPr/>
      </dsp:nvSpPr>
      <dsp:spPr>
        <a:xfrm rot="5400000">
          <a:off x="1558546" y="3540599"/>
          <a:ext cx="2008628" cy="1747506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600" kern="1200"/>
        </a:p>
      </dsp:txBody>
      <dsp:txXfrm rot="-5400000">
        <a:off x="1961427" y="3723049"/>
        <a:ext cx="1202866" cy="1382606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26E148-95F5-4B0D-A7EE-6729CF24D2BF}">
      <dsp:nvSpPr>
        <dsp:cNvPr id="0" name=""/>
        <dsp:cNvSpPr/>
      </dsp:nvSpPr>
      <dsp:spPr>
        <a:xfrm>
          <a:off x="-6002453" y="-918479"/>
          <a:ext cx="7145558" cy="7145558"/>
        </a:xfrm>
        <a:prstGeom prst="blockArc">
          <a:avLst>
            <a:gd name="adj1" fmla="val 18900000"/>
            <a:gd name="adj2" fmla="val 2700000"/>
            <a:gd name="adj3" fmla="val 302"/>
          </a:avLst>
        </a:pr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F3C108C-1F2A-444C-BBEE-212C8091CCAE}">
      <dsp:nvSpPr>
        <dsp:cNvPr id="0" name=""/>
        <dsp:cNvSpPr/>
      </dsp:nvSpPr>
      <dsp:spPr>
        <a:xfrm>
          <a:off x="499546" y="331681"/>
          <a:ext cx="6677306" cy="66378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26881" tIns="45720" rIns="45720" bIns="4572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Secure access and share of healthcare data</a:t>
          </a:r>
        </a:p>
      </dsp:txBody>
      <dsp:txXfrm>
        <a:off x="499546" y="331681"/>
        <a:ext cx="6677306" cy="663787"/>
      </dsp:txXfrm>
    </dsp:sp>
    <dsp:sp modelId="{8E855548-9A06-44A2-82A6-1C1B4B4FA548}">
      <dsp:nvSpPr>
        <dsp:cNvPr id="0" name=""/>
        <dsp:cNvSpPr/>
      </dsp:nvSpPr>
      <dsp:spPr>
        <a:xfrm>
          <a:off x="84679" y="248707"/>
          <a:ext cx="829734" cy="82973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921B22-4D1C-4B90-BB28-E89561EBCD9A}">
      <dsp:nvSpPr>
        <dsp:cNvPr id="0" name=""/>
        <dsp:cNvSpPr/>
      </dsp:nvSpPr>
      <dsp:spPr>
        <a:xfrm>
          <a:off x="975197" y="1327043"/>
          <a:ext cx="6201655" cy="66378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26881" tIns="45720" rIns="45720" bIns="4572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Better data for personalised care and research </a:t>
          </a:r>
        </a:p>
      </dsp:txBody>
      <dsp:txXfrm>
        <a:off x="975197" y="1327043"/>
        <a:ext cx="6201655" cy="663787"/>
      </dsp:txXfrm>
    </dsp:sp>
    <dsp:sp modelId="{BF0E8376-D88A-454F-8471-46D854032978}">
      <dsp:nvSpPr>
        <dsp:cNvPr id="0" name=""/>
        <dsp:cNvSpPr/>
      </dsp:nvSpPr>
      <dsp:spPr>
        <a:xfrm>
          <a:off x="560330" y="1244070"/>
          <a:ext cx="829734" cy="82973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D07154-4FEB-480E-A5F8-1C31BB183F20}">
      <dsp:nvSpPr>
        <dsp:cNvPr id="0" name=""/>
        <dsp:cNvSpPr/>
      </dsp:nvSpPr>
      <dsp:spPr>
        <a:xfrm>
          <a:off x="1121183" y="2322406"/>
          <a:ext cx="6055669" cy="66378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26881" tIns="45720" rIns="45720" bIns="4572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Citizen empower and patient-</a:t>
          </a:r>
          <a:r>
            <a:rPr lang="en-GB" sz="1800" kern="1200" dirty="0" err="1"/>
            <a:t>centered</a:t>
          </a:r>
          <a:r>
            <a:rPr lang="en-GB" sz="1800" kern="1200" dirty="0"/>
            <a:t> care</a:t>
          </a:r>
        </a:p>
      </dsp:txBody>
      <dsp:txXfrm>
        <a:off x="1121183" y="2322406"/>
        <a:ext cx="6055669" cy="663787"/>
      </dsp:txXfrm>
    </dsp:sp>
    <dsp:sp modelId="{F3AB09EE-F2B1-41E9-9E49-03F39ECED4FD}">
      <dsp:nvSpPr>
        <dsp:cNvPr id="0" name=""/>
        <dsp:cNvSpPr/>
      </dsp:nvSpPr>
      <dsp:spPr>
        <a:xfrm>
          <a:off x="706316" y="2239432"/>
          <a:ext cx="829734" cy="82973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E3379A-CD72-4689-8B6A-F139767F9C5A}">
      <dsp:nvSpPr>
        <dsp:cNvPr id="0" name=""/>
        <dsp:cNvSpPr/>
      </dsp:nvSpPr>
      <dsp:spPr>
        <a:xfrm>
          <a:off x="975197" y="3317768"/>
          <a:ext cx="6201655" cy="66378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26881" tIns="45720" rIns="45720" bIns="4572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Collaboration across different stakeholders (communities, healthcare providers, researchers, industries) </a:t>
          </a:r>
        </a:p>
      </dsp:txBody>
      <dsp:txXfrm>
        <a:off x="975197" y="3317768"/>
        <a:ext cx="6201655" cy="663787"/>
      </dsp:txXfrm>
    </dsp:sp>
    <dsp:sp modelId="{94338B32-5EBF-484D-9B4E-54E1A275A614}">
      <dsp:nvSpPr>
        <dsp:cNvPr id="0" name=""/>
        <dsp:cNvSpPr/>
      </dsp:nvSpPr>
      <dsp:spPr>
        <a:xfrm>
          <a:off x="560330" y="3234795"/>
          <a:ext cx="829734" cy="82973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A471FF-01D1-4F9E-96DC-358258A31984}">
      <dsp:nvSpPr>
        <dsp:cNvPr id="0" name=""/>
        <dsp:cNvSpPr/>
      </dsp:nvSpPr>
      <dsp:spPr>
        <a:xfrm>
          <a:off x="499546" y="4313131"/>
          <a:ext cx="6677306" cy="66378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26881" tIns="45720" rIns="45720" bIns="4572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Integrated and efficient healthcare system</a:t>
          </a:r>
        </a:p>
      </dsp:txBody>
      <dsp:txXfrm>
        <a:off x="499546" y="4313131"/>
        <a:ext cx="6677306" cy="663787"/>
      </dsp:txXfrm>
    </dsp:sp>
    <dsp:sp modelId="{3D6F3CEC-DE4B-4257-97B7-7504BE807560}">
      <dsp:nvSpPr>
        <dsp:cNvPr id="0" name=""/>
        <dsp:cNvSpPr/>
      </dsp:nvSpPr>
      <dsp:spPr>
        <a:xfrm>
          <a:off x="84679" y="4230157"/>
          <a:ext cx="829734" cy="82973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A9E34B-43B3-474B-BE69-E7A0C8B55176}">
      <dsp:nvSpPr>
        <dsp:cNvPr id="0" name=""/>
        <dsp:cNvSpPr/>
      </dsp:nvSpPr>
      <dsp:spPr>
        <a:xfrm>
          <a:off x="447449" y="716637"/>
          <a:ext cx="726152" cy="72615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942D84-6CD0-49D7-8C96-E76C7539BBC4}">
      <dsp:nvSpPr>
        <dsp:cNvPr id="0" name=""/>
        <dsp:cNvSpPr/>
      </dsp:nvSpPr>
      <dsp:spPr>
        <a:xfrm>
          <a:off x="3689" y="1684882"/>
          <a:ext cx="1613671" cy="6454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INCREASED CONNECTIVITY and COMMUNICATION</a:t>
          </a:r>
          <a:endParaRPr lang="en-US" sz="1300" kern="1200"/>
        </a:p>
      </dsp:txBody>
      <dsp:txXfrm>
        <a:off x="3689" y="1684882"/>
        <a:ext cx="1613671" cy="645468"/>
      </dsp:txXfrm>
    </dsp:sp>
    <dsp:sp modelId="{4BF979EA-C6E0-4C87-826E-687FF5646D1D}">
      <dsp:nvSpPr>
        <dsp:cNvPr id="0" name=""/>
        <dsp:cNvSpPr/>
      </dsp:nvSpPr>
      <dsp:spPr>
        <a:xfrm>
          <a:off x="2343514" y="716637"/>
          <a:ext cx="726152" cy="72615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4285EB-F726-4C77-BDB6-0ECEC01F9BBB}">
      <dsp:nvSpPr>
        <dsp:cNvPr id="0" name=""/>
        <dsp:cNvSpPr/>
      </dsp:nvSpPr>
      <dsp:spPr>
        <a:xfrm>
          <a:off x="1899754" y="1684882"/>
          <a:ext cx="1613671" cy="6454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INFORMATION DISSEMINATION and AWARENESS</a:t>
          </a:r>
          <a:endParaRPr lang="en-US" sz="1300" kern="1200"/>
        </a:p>
      </dsp:txBody>
      <dsp:txXfrm>
        <a:off x="1899754" y="1684882"/>
        <a:ext cx="1613671" cy="645468"/>
      </dsp:txXfrm>
    </dsp:sp>
    <dsp:sp modelId="{DE2A7394-D709-4525-8AAA-C3182573D04C}">
      <dsp:nvSpPr>
        <dsp:cNvPr id="0" name=""/>
        <dsp:cNvSpPr/>
      </dsp:nvSpPr>
      <dsp:spPr>
        <a:xfrm>
          <a:off x="4239578" y="716637"/>
          <a:ext cx="726152" cy="72615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AF5183-46F7-4DBD-84CF-AF1F0480E9E3}">
      <dsp:nvSpPr>
        <dsp:cNvPr id="0" name=""/>
        <dsp:cNvSpPr/>
      </dsp:nvSpPr>
      <dsp:spPr>
        <a:xfrm>
          <a:off x="3795818" y="1684882"/>
          <a:ext cx="1613671" cy="6454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EMPOWERMENT and ADVOCACY</a:t>
          </a:r>
          <a:endParaRPr lang="en-US" sz="1300" kern="1200"/>
        </a:p>
      </dsp:txBody>
      <dsp:txXfrm>
        <a:off x="3795818" y="1684882"/>
        <a:ext cx="1613671" cy="645468"/>
      </dsp:txXfrm>
    </dsp:sp>
    <dsp:sp modelId="{44867BCB-52EB-4635-9BED-E195CFE182D8}">
      <dsp:nvSpPr>
        <dsp:cNvPr id="0" name=""/>
        <dsp:cNvSpPr/>
      </dsp:nvSpPr>
      <dsp:spPr>
        <a:xfrm>
          <a:off x="6135643" y="716637"/>
          <a:ext cx="726152" cy="72615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AA7DBC-79A6-4092-BB9A-A3B95D0FF1B7}">
      <dsp:nvSpPr>
        <dsp:cNvPr id="0" name=""/>
        <dsp:cNvSpPr/>
      </dsp:nvSpPr>
      <dsp:spPr>
        <a:xfrm>
          <a:off x="5691883" y="1684882"/>
          <a:ext cx="1613671" cy="6454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ENHANCED SERVICES and EXPERIENCES</a:t>
          </a:r>
          <a:endParaRPr lang="en-US" sz="1300" kern="1200"/>
        </a:p>
      </dsp:txBody>
      <dsp:txXfrm>
        <a:off x="5691883" y="1684882"/>
        <a:ext cx="1613671" cy="645468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3285F6-1A42-4DFA-BFD8-B5892E225A1C}">
      <dsp:nvSpPr>
        <dsp:cNvPr id="0" name=""/>
        <dsp:cNvSpPr/>
      </dsp:nvSpPr>
      <dsp:spPr>
        <a:xfrm>
          <a:off x="662644" y="0"/>
          <a:ext cx="2193775" cy="1762202"/>
        </a:xfrm>
        <a:prstGeom prst="roundRect">
          <a:avLst/>
        </a:prstGeom>
        <a:solidFill>
          <a:schemeClr val="accent5">
            <a:shade val="8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6DC786-E676-46E8-8183-4E14C2970D9B}">
      <dsp:nvSpPr>
        <dsp:cNvPr id="0" name=""/>
        <dsp:cNvSpPr/>
      </dsp:nvSpPr>
      <dsp:spPr>
        <a:xfrm>
          <a:off x="581832" y="1672701"/>
          <a:ext cx="2488821" cy="10741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Public health outcomes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b="1" kern="1200"/>
            <a:t>IMPROVED HEALTH MONITORING: </a:t>
          </a:r>
          <a:r>
            <a:rPr lang="en-GB" sz="1400" b="0" i="0" kern="1200"/>
            <a:t>Wearable devices and mobile health apps enable continuous health monitoring, allowing for early detection of health issues and better management of chronic conditions. </a:t>
          </a:r>
          <a:endParaRPr lang="en-GB" sz="1050" b="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b="1" kern="1200"/>
            <a:t>ENHANCED DISEASE SURVEILLANCE: </a:t>
          </a:r>
          <a:r>
            <a:rPr lang="en-GB" sz="1400" b="0" i="0" kern="1200"/>
            <a:t>Digital tools facilitate real-time tracking and management of public health data, improving responses to health crises like pandemics. </a:t>
          </a:r>
          <a:endParaRPr lang="en-GB" sz="1050" b="0" kern="1200"/>
        </a:p>
      </dsp:txBody>
      <dsp:txXfrm>
        <a:off x="581832" y="1672701"/>
        <a:ext cx="2488821" cy="1074115"/>
      </dsp:txXfrm>
    </dsp:sp>
    <dsp:sp modelId="{FC042B85-68C4-4822-A713-94557B3CB478}">
      <dsp:nvSpPr>
        <dsp:cNvPr id="0" name=""/>
        <dsp:cNvSpPr/>
      </dsp:nvSpPr>
      <dsp:spPr>
        <a:xfrm>
          <a:off x="3117722" y="6304"/>
          <a:ext cx="2193775" cy="1762202"/>
        </a:xfrm>
        <a:prstGeom prst="roundRect">
          <a:avLst/>
        </a:prstGeom>
        <a:solidFill>
          <a:schemeClr val="accent5">
            <a:shade val="80000"/>
            <a:hueOff val="44919"/>
            <a:satOff val="-8072"/>
            <a:lumOff val="809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036E58-D658-4D25-B85B-B38C2F5C9ED8}">
      <dsp:nvSpPr>
        <dsp:cNvPr id="0" name=""/>
        <dsp:cNvSpPr/>
      </dsp:nvSpPr>
      <dsp:spPr>
        <a:xfrm>
          <a:off x="3054385" y="1639746"/>
          <a:ext cx="2508488" cy="10418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Accessibility and equity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1" kern="1200"/>
            <a:t>TELEHEALTH SERVICES: </a:t>
          </a:r>
          <a:r>
            <a:rPr lang="en-GB" sz="1400" b="0" i="0" kern="1200"/>
            <a:t>Telemedicine has increased access to healthcare services, particularly for those in remote or underserved areas, reducing travel time and costs. </a:t>
          </a:r>
          <a:endParaRPr lang="en-GB" sz="700" b="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b="1" kern="1200"/>
            <a:t>DIGITAL INCLUSION INITIATIVES: </a:t>
          </a:r>
          <a:r>
            <a:rPr lang="en-GB" sz="1400" b="0" i="0" kern="1200"/>
            <a:t>Programs aimed at improving digital literacy and providing access to technology help bridge the digital divide, ensuring more equitable access to digital health resources.</a:t>
          </a:r>
          <a:endParaRPr lang="en-GB" sz="700" b="0" kern="1200"/>
        </a:p>
      </dsp:txBody>
      <dsp:txXfrm>
        <a:off x="3054385" y="1639746"/>
        <a:ext cx="2508488" cy="1041852"/>
      </dsp:txXfrm>
    </dsp:sp>
    <dsp:sp modelId="{7EDBEB37-1AA1-4225-9DC9-E1D2C0DD4677}">
      <dsp:nvSpPr>
        <dsp:cNvPr id="0" name=""/>
        <dsp:cNvSpPr/>
      </dsp:nvSpPr>
      <dsp:spPr>
        <a:xfrm>
          <a:off x="5604460" y="6304"/>
          <a:ext cx="2193775" cy="1762202"/>
        </a:xfrm>
        <a:prstGeom prst="roundRect">
          <a:avLst/>
        </a:prstGeom>
        <a:solidFill>
          <a:schemeClr val="accent5">
            <a:shade val="80000"/>
            <a:hueOff val="89837"/>
            <a:satOff val="-16143"/>
            <a:lumOff val="1619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1D9281-1556-4DA1-96F2-AF24F4D64B03}">
      <dsp:nvSpPr>
        <dsp:cNvPr id="0" name=""/>
        <dsp:cNvSpPr/>
      </dsp:nvSpPr>
      <dsp:spPr>
        <a:xfrm>
          <a:off x="5470848" y="1624885"/>
          <a:ext cx="2488821" cy="10418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Community engagement and education</a:t>
          </a:r>
          <a:endParaRPr lang="en-GB" sz="1050" b="1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1" kern="1200"/>
            <a:t>HEALTH EDUCATION AND EDUCATION: </a:t>
          </a:r>
          <a:r>
            <a:rPr lang="en-GB" sz="1400" b="0" i="0" kern="1200"/>
            <a:t>Online platforms and mobile apps provide communities with valuable health information and resources, promoting healthier lifestyles.</a:t>
          </a:r>
          <a:endParaRPr lang="en-GB" sz="12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1" kern="1200"/>
            <a:t>SUPPORT NETWORKS: </a:t>
          </a:r>
          <a:r>
            <a:rPr lang="en-GB" sz="1400" b="0" i="0" kern="1200"/>
            <a:t>Digital platforms facilitate online support groups and communities, providing emotional support and practical advice to individuals with similar health conditions.</a:t>
          </a:r>
          <a:endParaRPr lang="en-GB" sz="1400" kern="1200"/>
        </a:p>
      </dsp:txBody>
      <dsp:txXfrm>
        <a:off x="5470848" y="1624885"/>
        <a:ext cx="2488821" cy="1041852"/>
      </dsp:txXfrm>
    </dsp:sp>
    <dsp:sp modelId="{4CA6DCF8-D56B-4711-9820-1728FF031239}">
      <dsp:nvSpPr>
        <dsp:cNvPr id="0" name=""/>
        <dsp:cNvSpPr/>
      </dsp:nvSpPr>
      <dsp:spPr>
        <a:xfrm>
          <a:off x="8084551" y="6304"/>
          <a:ext cx="2193775" cy="1762202"/>
        </a:xfrm>
        <a:prstGeom prst="roundRect">
          <a:avLst/>
        </a:prstGeom>
        <a:solidFill>
          <a:schemeClr val="accent5">
            <a:shade val="80000"/>
            <a:hueOff val="134756"/>
            <a:satOff val="-24215"/>
            <a:lumOff val="2429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0C4518-16A7-472A-BF1A-628FE119688C}">
      <dsp:nvSpPr>
        <dsp:cNvPr id="0" name=""/>
        <dsp:cNvSpPr/>
      </dsp:nvSpPr>
      <dsp:spPr>
        <a:xfrm>
          <a:off x="7952995" y="1610394"/>
          <a:ext cx="2488821" cy="10418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Health disparities and social determinants: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1" kern="1200"/>
            <a:t>ADDRESSING INEQUALITIES: </a:t>
          </a:r>
          <a:r>
            <a:rPr lang="en-GB" sz="1400" b="0" i="0" kern="1200"/>
            <a:t>Digital health innovations can help address health disparities by providing targeted interventions and resources to vulnerable populations. </a:t>
          </a:r>
          <a:endParaRPr lang="en-GB" sz="12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1" kern="1200"/>
            <a:t>SOCIAL DETERMINANTS: </a:t>
          </a:r>
          <a:r>
            <a:rPr lang="en-GB" sz="1400" b="0" i="0" kern="1200"/>
            <a:t>Digital tools can be used to collect and analyse data on social determinants of health, informing policies and programs aimed at improving community health outcomes.</a:t>
          </a:r>
          <a:endParaRPr lang="en-GB" sz="1400" kern="1200"/>
        </a:p>
      </dsp:txBody>
      <dsp:txXfrm>
        <a:off x="7952995" y="1610394"/>
        <a:ext cx="2488821" cy="1041852"/>
      </dsp:txXfrm>
    </dsp:sp>
    <dsp:sp modelId="{C8D485B0-0229-4F35-8636-84A4D4989FDF}">
      <dsp:nvSpPr>
        <dsp:cNvPr id="0" name=""/>
        <dsp:cNvSpPr/>
      </dsp:nvSpPr>
      <dsp:spPr>
        <a:xfrm>
          <a:off x="10546516" y="14352"/>
          <a:ext cx="2193775" cy="1762202"/>
        </a:xfrm>
        <a:prstGeom prst="roundRect">
          <a:avLst/>
        </a:prstGeom>
        <a:solidFill>
          <a:schemeClr val="accent5">
            <a:shade val="80000"/>
            <a:hueOff val="179674"/>
            <a:satOff val="-32286"/>
            <a:lumOff val="3239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ECD018-17BB-4351-97FB-DEA579E4EED1}">
      <dsp:nvSpPr>
        <dsp:cNvPr id="0" name=""/>
        <dsp:cNvSpPr/>
      </dsp:nvSpPr>
      <dsp:spPr>
        <a:xfrm>
          <a:off x="10400843" y="1681816"/>
          <a:ext cx="2488821" cy="10418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Challenges and considerations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1" kern="1200"/>
            <a:t>DIGITAL EXCLUSION: </a:t>
          </a:r>
          <a:r>
            <a:rPr lang="en-GB" sz="1400" b="0" i="0" kern="1200"/>
            <a:t>Despite efforts to improve digital inclusion, some individuals and communities still lack access to necessary technology and digital literacy skills, which can exacerbate existing health inequalities.</a:t>
          </a:r>
          <a:endParaRPr lang="en-GB" sz="1200" b="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1" kern="1200"/>
            <a:t>DATA PRIVACY and SECURITY:</a:t>
          </a:r>
          <a:r>
            <a:rPr lang="en-GB" sz="1400" b="0" kern="1200"/>
            <a:t> </a:t>
          </a:r>
          <a:r>
            <a:rPr lang="en-GB" sz="1400" b="0" i="0" kern="1200"/>
            <a:t>Ensuring the privacy and security of health data is a critical concern, particularly as more health information is collected and stored digitally.</a:t>
          </a:r>
          <a:endParaRPr lang="en-GB" sz="1400" b="0" kern="1200"/>
        </a:p>
      </dsp:txBody>
      <dsp:txXfrm>
        <a:off x="10400843" y="1681816"/>
        <a:ext cx="2488821" cy="1041852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F4FB07-E0D1-48A3-AB2B-21B35C603CC9}">
      <dsp:nvSpPr>
        <dsp:cNvPr id="0" name=""/>
        <dsp:cNvSpPr/>
      </dsp:nvSpPr>
      <dsp:spPr>
        <a:xfrm>
          <a:off x="-6853415" y="-1048733"/>
          <a:ext cx="8163358" cy="8163358"/>
        </a:xfrm>
        <a:prstGeom prst="blockArc">
          <a:avLst>
            <a:gd name="adj1" fmla="val 18900000"/>
            <a:gd name="adj2" fmla="val 2700000"/>
            <a:gd name="adj3" fmla="val 265"/>
          </a:avLst>
        </a:prstGeom>
        <a:noFill/>
        <a:ln w="19050" cap="flat" cmpd="sng" algn="ctr">
          <a:solidFill>
            <a:schemeClr val="accent3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9406E81-E06D-4EA9-A5F4-7FB7051D134E}">
      <dsp:nvSpPr>
        <dsp:cNvPr id="0" name=""/>
        <dsp:cNvSpPr/>
      </dsp:nvSpPr>
      <dsp:spPr>
        <a:xfrm>
          <a:off x="430559" y="263037"/>
          <a:ext cx="8537576" cy="491610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7569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Economic disparities </a:t>
          </a:r>
          <a:r>
            <a:rPr lang="en-GB" sz="1600" kern="1200"/>
            <a:t>Those who are digitally excluded face challenges accessing online jobs, remote work, e-commerce, limiting their financial prospect.</a:t>
          </a:r>
          <a:endParaRPr lang="en-GB" sz="2000" b="1" kern="1200"/>
        </a:p>
      </dsp:txBody>
      <dsp:txXfrm>
        <a:off x="430559" y="263037"/>
        <a:ext cx="8537576" cy="491610"/>
      </dsp:txXfrm>
    </dsp:sp>
    <dsp:sp modelId="{0F89CF4C-A5C2-4A36-8084-E49B6AE5FF24}">
      <dsp:nvSpPr>
        <dsp:cNvPr id="0" name=""/>
        <dsp:cNvSpPr/>
      </dsp:nvSpPr>
      <dsp:spPr>
        <a:xfrm>
          <a:off x="80979" y="206846"/>
          <a:ext cx="689085" cy="689085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96FA13-9F63-4BC9-B96A-982F87D842DF}">
      <dsp:nvSpPr>
        <dsp:cNvPr id="0" name=""/>
        <dsp:cNvSpPr/>
      </dsp:nvSpPr>
      <dsp:spPr>
        <a:xfrm>
          <a:off x="929809" y="1071246"/>
          <a:ext cx="8038353" cy="551268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7569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Educational inequities </a:t>
          </a:r>
          <a:r>
            <a:rPr lang="en-GB" sz="1600" kern="1200"/>
            <a:t>Students without digital access are disadvantaged as they are unable to participate in remote learning or access educational materials.</a:t>
          </a:r>
          <a:endParaRPr lang="en-GB" sz="2000" b="1" kern="1200"/>
        </a:p>
      </dsp:txBody>
      <dsp:txXfrm>
        <a:off x="929809" y="1071246"/>
        <a:ext cx="8038353" cy="551268"/>
      </dsp:txXfrm>
    </dsp:sp>
    <dsp:sp modelId="{D28AE72C-BBCD-437B-83B6-6BCFDBF25F35}">
      <dsp:nvSpPr>
        <dsp:cNvPr id="0" name=""/>
        <dsp:cNvSpPr/>
      </dsp:nvSpPr>
      <dsp:spPr>
        <a:xfrm>
          <a:off x="580202" y="1034234"/>
          <a:ext cx="689085" cy="689085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C1F042-6D54-4DC5-8FD1-559456CED8DC}">
      <dsp:nvSpPr>
        <dsp:cNvPr id="0" name=""/>
        <dsp:cNvSpPr/>
      </dsp:nvSpPr>
      <dsp:spPr>
        <a:xfrm>
          <a:off x="1198316" y="1929924"/>
          <a:ext cx="7764781" cy="551268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7569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Healthcare disadvantages </a:t>
          </a:r>
          <a:r>
            <a:rPr lang="en-GB" sz="1600" kern="1200"/>
            <a:t>Telemedicine has become a crucial service, but rural or disadvantaged communities cannot receive remote medical consultations and prescriptions leading to health disparities.</a:t>
          </a:r>
          <a:endParaRPr lang="en-GB" sz="2000" b="1" kern="1200"/>
        </a:p>
      </dsp:txBody>
      <dsp:txXfrm>
        <a:off x="1198316" y="1929924"/>
        <a:ext cx="7764781" cy="551268"/>
      </dsp:txXfrm>
    </dsp:sp>
    <dsp:sp modelId="{9392F1BC-49C4-4377-BE6B-9E78E027C9D6}">
      <dsp:nvSpPr>
        <dsp:cNvPr id="0" name=""/>
        <dsp:cNvSpPr/>
      </dsp:nvSpPr>
      <dsp:spPr>
        <a:xfrm>
          <a:off x="853774" y="1861015"/>
          <a:ext cx="689085" cy="689085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8891CF-C36A-44F4-B200-50EAE88F6AF1}">
      <dsp:nvSpPr>
        <dsp:cNvPr id="0" name=""/>
        <dsp:cNvSpPr/>
      </dsp:nvSpPr>
      <dsp:spPr>
        <a:xfrm>
          <a:off x="1285665" y="2757311"/>
          <a:ext cx="7677432" cy="551268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7569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Social isolation </a:t>
          </a:r>
          <a:r>
            <a:rPr lang="en-GB" sz="1600" kern="1200"/>
            <a:t>People without internet access found themselves cut off from the rest of the community increasing feelings of loneliness and depression.</a:t>
          </a:r>
          <a:endParaRPr lang="en-GB" sz="2000" b="1" kern="1200"/>
        </a:p>
      </dsp:txBody>
      <dsp:txXfrm>
        <a:off x="1285665" y="2757311"/>
        <a:ext cx="7677432" cy="551268"/>
      </dsp:txXfrm>
    </dsp:sp>
    <dsp:sp modelId="{681723B8-93CD-463F-A9B0-2F1021A24F73}">
      <dsp:nvSpPr>
        <dsp:cNvPr id="0" name=""/>
        <dsp:cNvSpPr/>
      </dsp:nvSpPr>
      <dsp:spPr>
        <a:xfrm>
          <a:off x="941123" y="2688403"/>
          <a:ext cx="689085" cy="689085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81D07A-7CEF-45B8-ABAD-86D9A28650DE}">
      <dsp:nvSpPr>
        <dsp:cNvPr id="0" name=""/>
        <dsp:cNvSpPr/>
      </dsp:nvSpPr>
      <dsp:spPr>
        <a:xfrm>
          <a:off x="1198316" y="3584699"/>
          <a:ext cx="7764781" cy="551268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7569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Civic participation </a:t>
          </a:r>
          <a:r>
            <a:rPr lang="en-GB" sz="1600" kern="1200"/>
            <a:t>Civic engagement and political participation can be affected including the ability to stay informed about current events.</a:t>
          </a:r>
          <a:endParaRPr lang="en-GB" sz="2000" b="1" kern="1200"/>
        </a:p>
      </dsp:txBody>
      <dsp:txXfrm>
        <a:off x="1198316" y="3584699"/>
        <a:ext cx="7764781" cy="551268"/>
      </dsp:txXfrm>
    </dsp:sp>
    <dsp:sp modelId="{108B4757-ACF8-452B-B94E-7A4CE048B573}">
      <dsp:nvSpPr>
        <dsp:cNvPr id="0" name=""/>
        <dsp:cNvSpPr/>
      </dsp:nvSpPr>
      <dsp:spPr>
        <a:xfrm>
          <a:off x="853774" y="3515791"/>
          <a:ext cx="689085" cy="689085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B01897-454E-4CD4-9E6B-ED82760F422F}">
      <dsp:nvSpPr>
        <dsp:cNvPr id="0" name=""/>
        <dsp:cNvSpPr/>
      </dsp:nvSpPr>
      <dsp:spPr>
        <a:xfrm>
          <a:off x="924745" y="4411480"/>
          <a:ext cx="8038353" cy="551268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7569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Financial inclusion </a:t>
          </a:r>
          <a:r>
            <a:rPr lang="en-GB" sz="1600" kern="1200"/>
            <a:t>Digital banking and payment systems are increasingly prevalent, making it challenging for the digitally excluded to manage their finances efficiently leading to financial instability. </a:t>
          </a:r>
          <a:endParaRPr lang="en-GB" sz="2000" b="1" kern="1200"/>
        </a:p>
      </dsp:txBody>
      <dsp:txXfrm>
        <a:off x="924745" y="4411480"/>
        <a:ext cx="8038353" cy="551268"/>
      </dsp:txXfrm>
    </dsp:sp>
    <dsp:sp modelId="{809E5051-29AA-47A5-A51C-44B959FDADB2}">
      <dsp:nvSpPr>
        <dsp:cNvPr id="0" name=""/>
        <dsp:cNvSpPr/>
      </dsp:nvSpPr>
      <dsp:spPr>
        <a:xfrm>
          <a:off x="580202" y="4342572"/>
          <a:ext cx="689085" cy="689085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31B22C-042D-484D-B0B5-9A04F0B36D62}">
      <dsp:nvSpPr>
        <dsp:cNvPr id="0" name=""/>
        <dsp:cNvSpPr/>
      </dsp:nvSpPr>
      <dsp:spPr>
        <a:xfrm>
          <a:off x="425522" y="5238868"/>
          <a:ext cx="8537576" cy="551268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7569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Cultural disparities</a:t>
          </a:r>
          <a:r>
            <a:rPr lang="en-GB" sz="2800" b="1" kern="1200"/>
            <a:t> </a:t>
          </a:r>
          <a:r>
            <a:rPr lang="en-GB" sz="1600" kern="1200"/>
            <a:t>Communities that lack digital access may struggle to share their heritage, language and traditions in the digital age leading to cultural diversity.</a:t>
          </a:r>
          <a:endParaRPr lang="en-GB" sz="2000" b="1" kern="1200"/>
        </a:p>
      </dsp:txBody>
      <dsp:txXfrm>
        <a:off x="425522" y="5238868"/>
        <a:ext cx="8537576" cy="551268"/>
      </dsp:txXfrm>
    </dsp:sp>
    <dsp:sp modelId="{DBC0DDE2-9B07-409E-A205-62E153C35DAE}">
      <dsp:nvSpPr>
        <dsp:cNvPr id="0" name=""/>
        <dsp:cNvSpPr/>
      </dsp:nvSpPr>
      <dsp:spPr>
        <a:xfrm>
          <a:off x="80979" y="5169959"/>
          <a:ext cx="689085" cy="689085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3285F6-1A42-4DFA-BFD8-B5892E225A1C}">
      <dsp:nvSpPr>
        <dsp:cNvPr id="0" name=""/>
        <dsp:cNvSpPr/>
      </dsp:nvSpPr>
      <dsp:spPr>
        <a:xfrm>
          <a:off x="651791" y="11"/>
          <a:ext cx="2197845" cy="1765471"/>
        </a:xfrm>
        <a:prstGeom prst="round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6DC786-E676-46E8-8183-4E14C2970D9B}">
      <dsp:nvSpPr>
        <dsp:cNvPr id="0" name=""/>
        <dsp:cNvSpPr/>
      </dsp:nvSpPr>
      <dsp:spPr>
        <a:xfrm>
          <a:off x="570830" y="1693742"/>
          <a:ext cx="2493438" cy="10437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Access to healthcare services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b="1" kern="1200"/>
            <a:t>TELEHEALTH</a:t>
          </a:r>
          <a:r>
            <a:rPr lang="en-GB" sz="1600" b="1" kern="1200"/>
            <a:t>: </a:t>
          </a:r>
          <a:r>
            <a:rPr lang="en-GB" sz="1400" b="0" kern="1200"/>
            <a:t>telehealth services have greatly expanded access to healthcare, allowing patients to consult with healthcare providers remotely. This is particularly beneficial for those in remote or undeserved areas.</a:t>
          </a:r>
          <a:endParaRPr lang="en-GB" sz="1050" b="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b="1" kern="1200"/>
            <a:t>REMOTE MONITORING: </a:t>
          </a:r>
          <a:r>
            <a:rPr lang="en-GB" sz="1400" b="0" kern="1200"/>
            <a:t>wearable devices and mobile health apps enable continuous monitoring of patients; health, facilitating early detection of issues and reducing the need for frequent in person visit.</a:t>
          </a:r>
          <a:endParaRPr lang="en-GB" sz="1600" b="0" kern="1200"/>
        </a:p>
      </dsp:txBody>
      <dsp:txXfrm>
        <a:off x="570830" y="1693742"/>
        <a:ext cx="2493438" cy="1043785"/>
      </dsp:txXfrm>
    </dsp:sp>
    <dsp:sp modelId="{FC042B85-68C4-4822-A713-94557B3CB478}">
      <dsp:nvSpPr>
        <dsp:cNvPr id="0" name=""/>
        <dsp:cNvSpPr/>
      </dsp:nvSpPr>
      <dsp:spPr>
        <a:xfrm>
          <a:off x="3111424" y="11"/>
          <a:ext cx="2197845" cy="1765471"/>
        </a:xfrm>
        <a:prstGeom prst="roundRect">
          <a:avLst/>
        </a:prstGeom>
        <a:solidFill>
          <a:schemeClr val="accent1">
            <a:shade val="80000"/>
            <a:hueOff val="136400"/>
            <a:satOff val="-14223"/>
            <a:lumOff val="955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036E58-D658-4D25-B85B-B38C2F5C9ED8}">
      <dsp:nvSpPr>
        <dsp:cNvPr id="0" name=""/>
        <dsp:cNvSpPr/>
      </dsp:nvSpPr>
      <dsp:spPr>
        <a:xfrm>
          <a:off x="3047970" y="1704872"/>
          <a:ext cx="2513142" cy="10437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Quality of care and health outcomes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1" kern="1200"/>
            <a:t>ENHANCED DIAGNOSTICS: </a:t>
          </a:r>
          <a:r>
            <a:rPr lang="en-GB" sz="1400" b="0" kern="1200"/>
            <a:t>AI diagnostic tools assist in early and accurate diagnosis, leading to better treatment outcomes.</a:t>
          </a:r>
          <a:endParaRPr lang="en-GB" sz="800" b="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1" kern="1200"/>
            <a:t>PERSONALISED TREATMENT: </a:t>
          </a:r>
          <a:r>
            <a:rPr lang="en-GB" sz="1400" kern="1200"/>
            <a:t>digital health technologies allow for more personalised treatment plans based on individual patient data, improving the effectiveness of care.</a:t>
          </a:r>
          <a:endParaRPr lang="en-GB" sz="900" kern="1200"/>
        </a:p>
      </dsp:txBody>
      <dsp:txXfrm>
        <a:off x="3047970" y="1704872"/>
        <a:ext cx="2513142" cy="1043785"/>
      </dsp:txXfrm>
    </dsp:sp>
    <dsp:sp modelId="{7EDBEB37-1AA1-4225-9DC9-E1D2C0DD4677}">
      <dsp:nvSpPr>
        <dsp:cNvPr id="0" name=""/>
        <dsp:cNvSpPr/>
      </dsp:nvSpPr>
      <dsp:spPr>
        <a:xfrm>
          <a:off x="5602776" y="11"/>
          <a:ext cx="2197845" cy="1765471"/>
        </a:xfrm>
        <a:prstGeom prst="roundRect">
          <a:avLst/>
        </a:prstGeom>
        <a:solidFill>
          <a:schemeClr val="accent1">
            <a:shade val="80000"/>
            <a:hueOff val="272799"/>
            <a:satOff val="-28446"/>
            <a:lumOff val="1911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1D9281-1556-4DA1-96F2-AF24F4D64B03}">
      <dsp:nvSpPr>
        <dsp:cNvPr id="0" name=""/>
        <dsp:cNvSpPr/>
      </dsp:nvSpPr>
      <dsp:spPr>
        <a:xfrm>
          <a:off x="5468916" y="1703662"/>
          <a:ext cx="2493438" cy="10437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Patient engagement and satisfaction</a:t>
          </a:r>
          <a:endParaRPr lang="en-GB" sz="1050" b="1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1" kern="1200"/>
            <a:t>PATIENT PORTALS: </a:t>
          </a:r>
          <a:r>
            <a:rPr lang="en-GB" sz="1400" kern="1200"/>
            <a:t>online portals provide patients with easy access to their health information, appointment scheduling, and communication with healthcare providers, enhancing engagement and satisfaction.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1" kern="1200"/>
            <a:t>SELF-MANAGEMENT TOOLS: </a:t>
          </a:r>
          <a:r>
            <a:rPr lang="en-GB" sz="1400" b="0" kern="1200"/>
            <a:t>mobile apps and digital platforms empower patients to manage their health conditions more effectively, promoting proactive health management</a:t>
          </a:r>
          <a:r>
            <a:rPr lang="en-GB" sz="1600" b="1" kern="1200"/>
            <a:t>.</a:t>
          </a:r>
          <a:endParaRPr lang="en-GB" sz="1400" kern="1200"/>
        </a:p>
      </dsp:txBody>
      <dsp:txXfrm>
        <a:off x="5468916" y="1703662"/>
        <a:ext cx="2493438" cy="1043785"/>
      </dsp:txXfrm>
    </dsp:sp>
    <dsp:sp modelId="{4CA6DCF8-D56B-4711-9820-1728FF031239}">
      <dsp:nvSpPr>
        <dsp:cNvPr id="0" name=""/>
        <dsp:cNvSpPr/>
      </dsp:nvSpPr>
      <dsp:spPr>
        <a:xfrm>
          <a:off x="8087468" y="11"/>
          <a:ext cx="2197845" cy="1765471"/>
        </a:xfrm>
        <a:prstGeom prst="roundRect">
          <a:avLst/>
        </a:prstGeom>
        <a:solidFill>
          <a:schemeClr val="accent1">
            <a:shade val="80000"/>
            <a:hueOff val="409199"/>
            <a:satOff val="-42669"/>
            <a:lumOff val="2866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0C4518-16A7-472A-BF1A-628FE119688C}">
      <dsp:nvSpPr>
        <dsp:cNvPr id="0" name=""/>
        <dsp:cNvSpPr/>
      </dsp:nvSpPr>
      <dsp:spPr>
        <a:xfrm>
          <a:off x="8012308" y="1702784"/>
          <a:ext cx="2493438" cy="10437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Health literacy and self-management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1" kern="1200"/>
            <a:t>EDUCATIONAL RESOURCES: </a:t>
          </a:r>
          <a:r>
            <a:rPr lang="en-GB" sz="1400" kern="1200"/>
            <a:t>digital platforms offer a wealth of information and resources that help patients understand their conditions and treatment better, improving health management.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1" kern="1200"/>
            <a:t>SUPPORT NETWORKS</a:t>
          </a:r>
          <a:r>
            <a:rPr lang="en-GB" sz="1400" b="0" kern="1200"/>
            <a:t>: online communities and support groups provide patients with emotional support and practical advice, fostering a sense of community and shared experience. </a:t>
          </a:r>
        </a:p>
      </dsp:txBody>
      <dsp:txXfrm>
        <a:off x="8012308" y="1702784"/>
        <a:ext cx="2493438" cy="1043785"/>
      </dsp:txXfrm>
    </dsp:sp>
    <dsp:sp modelId="{C8D485B0-0229-4F35-8636-84A4D4989FDF}">
      <dsp:nvSpPr>
        <dsp:cNvPr id="0" name=""/>
        <dsp:cNvSpPr/>
      </dsp:nvSpPr>
      <dsp:spPr>
        <a:xfrm>
          <a:off x="10554001" y="0"/>
          <a:ext cx="2197845" cy="1765471"/>
        </a:xfrm>
        <a:prstGeom prst="roundRect">
          <a:avLst/>
        </a:prstGeom>
        <a:solidFill>
          <a:schemeClr val="accent1">
            <a:shade val="80000"/>
            <a:hueOff val="545598"/>
            <a:satOff val="-56892"/>
            <a:lumOff val="3822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ECD018-17BB-4351-97FB-DEA579E4EED1}">
      <dsp:nvSpPr>
        <dsp:cNvPr id="0" name=""/>
        <dsp:cNvSpPr/>
      </dsp:nvSpPr>
      <dsp:spPr>
        <a:xfrm>
          <a:off x="10408058" y="1670551"/>
          <a:ext cx="2493438" cy="10437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Challenges and considerations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1" kern="1200"/>
            <a:t>DIGITAL EXCLUSION: </a:t>
          </a:r>
          <a:r>
            <a:rPr lang="en-GB" sz="1400" b="0" kern="1200"/>
            <a:t>there is a risk of excluding individuals who lack digital literacy or access to technology, which can increase health inequalities.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1" kern="1200"/>
            <a:t>DATA PRIVACY and SECURITY: </a:t>
          </a:r>
          <a:r>
            <a:rPr lang="en-GB" sz="1400" b="0" kern="1200"/>
            <a:t>ensuring the security and privacy of patient data is a critical concern with the increasing use of digital health technologies. </a:t>
          </a:r>
          <a:endParaRPr lang="en-GB" sz="1600" kern="1200"/>
        </a:p>
      </dsp:txBody>
      <dsp:txXfrm>
        <a:off x="10408058" y="1670551"/>
        <a:ext cx="2493438" cy="104378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9/layout/CircleArrowProcess">
  <dgm:title val=""/>
  <dgm:desc val=""/>
  <dgm:catLst>
    <dgm:cat type="process" pri="16500"/>
    <dgm:cat type="cycle" pri="16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7"/>
      <dgm:chPref val="7"/>
      <dgm:dir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1.599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1" refType="w" fact="0.625"/>
              <dgm:constr type="t" for="ch" forName="Child1" refType="h" fact="0.2981"/>
              <dgm:constr type="w" for="ch" forName="Child1" refType="w" fact="0.375"/>
              <dgm:constr type="h" for="ch" forName="Child1" refType="h" fact="0.4001"/>
              <dgm:constr type="l" for="ch" forName="Accent1" refType="w" fact="0"/>
              <dgm:constr type="t" for="ch" forName="Accent1" refType="h" fact="0"/>
              <dgm:constr type="w" for="ch" forName="Accent1" refType="w" fact="0.6249"/>
              <dgm:constr type="h" for="ch" forName="Accent1" refType="h"/>
              <dgm:constr type="l" for="ch" forName="Parent1" refType="w" fact="0.138"/>
              <dgm:constr type="t" for="ch" forName="Parent1" refType="h" fact="0.362"/>
              <dgm:constr type="w" for="ch" forName="Parent1" refType="w" fact="0.3487"/>
              <dgm:constr type="h" for="ch" forName="Parent1" refType="h" fact="0.2789"/>
            </dgm:constrLst>
          </dgm:if>
          <dgm:if name="Name5" axis="ch" ptType="node" func="cnt" op="equ" val="2">
            <dgm:alg type="composite">
              <dgm:param type="ar" val="1.2026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Accent1" refType="w" fact="0.1144"/>
              <dgm:constr type="t" for="ch" forName="Accent1" refType="h" fact="0"/>
              <dgm:constr type="w" for="ch" forName="Accent1" refType="w" fact="0.5542"/>
              <dgm:constr type="h" for="ch" forName="Accent1" refType="h" fact="0.6665"/>
              <dgm:constr type="l" for="ch" forName="Parent1" refType="w" fact="0.2368"/>
              <dgm:constr type="t" for="ch" forName="Parent1" refType="h" fact="0.2413"/>
              <dgm:constr type="w" for="ch" forName="Parent1" refType="w" fact="0.3092"/>
              <dgm:constr type="h" for="ch" forName="Parent1" refType="h" fact="0.1859"/>
              <dgm:constr type="l" for="ch" forName="Parent2" refType="w" fact="0.0822"/>
              <dgm:constr type="t" for="ch" forName="Parent2" refType="h" fact="0.625"/>
              <dgm:constr type="w" for="ch" forName="Parent2" refType="w" fact="0.3092"/>
              <dgm:constr type="h" for="ch" forName="Parent2" refType="h" fact="0.1859"/>
              <dgm:constr type="l" for="ch" forName="Child1" refType="w" fact="0.6678"/>
              <dgm:constr type="t" for="ch" forName="Child1" refType="h" fact="0.1978"/>
              <dgm:constr type="w" for="ch" forName="Child1" refType="w" fact="0.3322"/>
              <dgm:constr type="h" for="ch" forName="Child1" refType="h" fact="0.265"/>
              <dgm:constr type="l" for="ch" forName="Child2" refType="w" fact="0.5164"/>
              <dgm:constr type="t" for="ch" forName="Child2" refType="h" fact="0.5855"/>
              <dgm:constr type="w" for="ch" forName="Child2" refType="w" fact="0.3322"/>
              <dgm:constr type="h" for="ch" forName="Child2" refType="h" fact="0.265"/>
              <dgm:constr type="l" for="ch" forName="Accent2" refType="w" fact="0"/>
              <dgm:constr type="t" for="ch" forName="Accent2" refType="h" fact="0.4272"/>
              <dgm:constr type="w" for="ch" forName="Accent2" refType="w" fact="0.4761"/>
              <dgm:constr type="h" for="ch" forName="Accent2" refType="h" fact="0.5728"/>
            </dgm:constrLst>
          </dgm:if>
          <dgm:if name="Name6" axis="ch" ptType="node" func="cnt" op="equ" val="3">
            <dgm:alg type="composite">
              <dgm:param type="ar" val="0.9039"/>
            </dgm:alg>
            <dgm:shape xmlns:r="http://schemas.openxmlformats.org/officeDocument/2006/relationships" r:blip="">
              <dgm:adjLst/>
            </dgm:shape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1" refType="w" fact="0.1479"/>
              <dgm:constr type="t" for="ch" forName="Accent1" refType="h" fact="0"/>
              <dgm:constr type="w" for="ch" forName="Accent1" refType="w" fact="0.5325"/>
              <dgm:constr type="h" for="ch" forName="Accent1" refType="h" fact="0.4814"/>
              <dgm:constr type="l" for="ch" forName="Accent2" refType="w" fact="0"/>
              <dgm:constr type="t" for="ch" forName="Accent2" refType="h" fact="0.2766"/>
              <dgm:constr type="w" for="ch" forName="Accent2" refType="w" fact="0.5325"/>
              <dgm:constr type="h" for="ch" forName="Accent2" refType="h" fact="0.4814"/>
              <dgm:constr type="l" for="ch" forName="Parent1" refType="w" fact="0.2656"/>
              <dgm:constr type="t" for="ch" forName="Parent1" refType="h" fact="0.1738"/>
              <dgm:constr type="w" for="ch" forName="Parent1" refType="w" fact="0.2959"/>
              <dgm:constr type="h" for="ch" forName="Parent1" refType="h" fact="0.1337"/>
              <dgm:constr type="l" for="ch" forName="Accent3" refType="w" fact="0.1858"/>
              <dgm:constr type="t" for="ch" forName="Accent3" refType="h" fact="0.5863"/>
              <dgm:constr type="w" for="ch" forName="Accent3" refType="w" fact="0.4575"/>
              <dgm:constr type="h" for="ch" forName="Accent3" refType="h" fact="0.4137"/>
              <dgm:constr type="l" for="ch" forName="Parent2" refType="w" fact="0.1183"/>
              <dgm:constr type="t" for="ch" forName="Parent2" refType="h" fact="0.452"/>
              <dgm:constr type="w" for="ch" forName="Parent2" refType="w" fact="0.2959"/>
              <dgm:constr type="h" for="ch" forName="Parent2" refType="h" fact="0.1337"/>
              <dgm:constr type="l" for="ch" forName="Parent3" refType="w" fact="0.2663"/>
              <dgm:constr type="t" for="ch" forName="Parent3" refType="h" fact="0.7306"/>
              <dgm:constr type="w" for="ch" forName="Parent3" refType="w" fact="0.2959"/>
              <dgm:constr type="h" for="ch" forName="Parent3" refType="h" fact="0.1337"/>
              <dgm:constr type="l" for="ch" forName="Child2" refType="w" fact="0.5325"/>
              <dgm:constr type="t" for="ch" forName="Child2" refType="h" fact="0.4217"/>
              <dgm:constr type="w" for="ch" forName="Child2" refType="w" fact="0.3195"/>
              <dgm:constr type="h" for="ch" forName="Child2" refType="h" fact="0.1926"/>
              <dgm:constr type="l" for="ch" forName="Child1" refType="w" fact="0.6805"/>
              <dgm:constr type="t" for="ch" forName="Child1" refType="h" fact="0.1435"/>
              <dgm:constr type="w" for="ch" forName="Child1" refType="w" fact="0.3195"/>
              <dgm:constr type="h" for="ch" forName="Child1" refType="h" fact="0.1926"/>
              <dgm:constr type="l" for="ch" forName="Child3" refType="w" fact="0.6805"/>
              <dgm:constr type="t" for="ch" forName="Child3" refType="h" fact="0.6998"/>
              <dgm:constr type="w" for="ch" forName="Child3" refType="w" fact="0.3195"/>
              <dgm:constr type="h" for="ch" forName="Child3" refType="h" fact="0.1926"/>
            </dgm:constrLst>
          </dgm:if>
          <dgm:if name="Name7" axis="ch" ptType="node" func="cnt" op="equ" val="4">
            <dgm:alg type="composite">
              <dgm:param type="ar" val="0.707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3771"/>
              <dgm:constr type="l" for="ch" forName="Accent2" refType="w" fact="0"/>
              <dgm:constr type="t" for="ch" forName="Accent2" refType="h" fact="0.2167"/>
              <dgm:constr type="w" for="ch" forName="Accent2" refType="w" fact="0.5331"/>
              <dgm:constr type="h" for="ch" forName="Accent2" refType="h" fact="0.3771"/>
              <dgm:constr type="l" for="ch" forName="Accent3" refType="w" fact="0.1481"/>
              <dgm:constr type="t" for="ch" forName="Accent3" refType="h" fact="0.4342"/>
              <dgm:constr type="w" for="ch" forName="Accent3" refType="w" fact="0.5331"/>
              <dgm:constr type="h" for="ch" forName="Accent3" refType="h" fact="0.3771"/>
              <dgm:constr type="l" for="ch" forName="Parent1" refType="w" fact="0.2658"/>
              <dgm:constr type="t" for="ch" forName="Parent1" refType="h" fact="0.1365"/>
              <dgm:constr type="w" for="ch" forName="Parent1" refType="w" fact="0.2975"/>
              <dgm:constr type="h" for="ch" forName="Parent1" refType="h" fact="0.1052"/>
              <dgm:constr type="l" for="ch" forName="Parent2" refType="w" fact="0.1171"/>
              <dgm:constr type="t" for="ch" forName="Parent2" refType="h" fact="0.3536"/>
              <dgm:constr type="w" for="ch" forName="Parent2" refType="w" fact="0.2975"/>
              <dgm:constr type="h" for="ch" forName="Parent2" refType="h" fact="0.1052"/>
              <dgm:constr type="l" for="ch" forName="Parent3" refType="w" fact="0.2658"/>
              <dgm:constr type="t" for="ch" forName="Parent3" refType="h" fact="0.5707"/>
              <dgm:constr type="w" for="ch" forName="Parent3" refType="w" fact="0.2975"/>
              <dgm:constr type="h" for="ch" forName="Parent3" refType="h" fact="0.1052"/>
              <dgm:constr type="l" for="ch" forName="Parent4" refType="w" fact="0.1171"/>
              <dgm:constr type="t" for="ch" forName="Parent4" refType="h" fact="0.7878"/>
              <dgm:constr type="w" for="ch" forName="Parent4" refType="w" fact="0.2975"/>
              <dgm:constr type="h" for="ch" forName="Parent4" refType="h" fact="0.1052"/>
              <dgm:constr type="l" for="ch" forName="Child1" refType="w" fact="0.6804"/>
              <dgm:constr type="t" for="ch" forName="Child1" refType="h" fact="0.1119"/>
              <dgm:constr type="w" for="ch" forName="Child1" refType="w" fact="0.3196"/>
              <dgm:constr type="h" for="ch" forName="Child1" refType="h" fact="0.15"/>
              <dgm:constr type="l" for="ch" forName="Child2" refType="w" fact="0.5348"/>
              <dgm:constr type="t" for="ch" forName="Child2" refType="h" fact="0.3312"/>
              <dgm:constr type="w" for="ch" forName="Child2" refType="w" fact="0.3196"/>
              <dgm:constr type="h" for="ch" forName="Child2" refType="h" fact="0.15"/>
              <dgm:constr type="l" for="ch" forName="Child3" refType="w" fact="0.6804"/>
              <dgm:constr type="t" for="ch" forName="Child3" refType="h" fact="0.5461"/>
              <dgm:constr type="w" for="ch" forName="Child3" refType="w" fact="0.3196"/>
              <dgm:constr type="h" for="ch" forName="Child3" refType="h" fact="0.15"/>
              <dgm:constr type="l" for="ch" forName="Child4" refType="w" fact="0.5348"/>
              <dgm:constr type="t" for="ch" forName="Child4" refType="h" fact="0.7632"/>
              <dgm:constr type="w" for="ch" forName="Child4" refType="w" fact="0.3196"/>
              <dgm:constr type="h" for="ch" forName="Child4" refType="h" fact="0.15"/>
              <dgm:constr type="l" for="ch" forName="Accent4" refType="w" fact="0.038"/>
              <dgm:constr type="t" for="ch" forName="Accent4" refType="h" fact="0.6759"/>
              <dgm:constr type="w" for="ch" forName="Accent4" refType="w" fact="0.458"/>
              <dgm:constr type="h" for="ch" forName="Accent4" refType="h" fact="0.3241"/>
            </dgm:constrLst>
          </dgm:if>
          <dgm:if name="Name8" axis="ch" ptType="node" func="cnt" op="equ" val="5">
            <dgm:alg type="composite">
              <dgm:param type="ar" val="0.581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3098"/>
              <dgm:constr type="l" for="ch" forName="Accent2" refType="w" fact="0"/>
              <dgm:constr type="t" for="ch" forName="Accent2" refType="h" fact="0.178"/>
              <dgm:constr type="w" for="ch" forName="Accent2" refType="w" fact="0.5331"/>
              <dgm:constr type="h" for="ch" forName="Accent2" refType="h" fact="0.3098"/>
              <dgm:constr type="l" for="ch" forName="Accent3" refType="w" fact="0.1481"/>
              <dgm:constr type="t" for="ch" forName="Accent3" refType="h" fact="0.3568"/>
              <dgm:constr type="w" for="ch" forName="Accent3" refType="w" fact="0.5331"/>
              <dgm:constr type="h" for="ch" forName="Accent3" refType="h" fact="0.3098"/>
              <dgm:constr type="l" for="ch" forName="Accent4" refType="w" fact="0"/>
              <dgm:constr type="t" for="ch" forName="Accent4" refType="h" fact="0.5351"/>
              <dgm:constr type="w" for="ch" forName="Accent4" refType="w" fact="0.5331"/>
              <dgm:constr type="h" for="ch" forName="Accent4" refType="h" fact="0.3098"/>
              <dgm:constr type="l" for="ch" forName="Accent5" refType="w" fact="0.186"/>
              <dgm:constr type="t" for="ch" forName="Accent5" refType="h" fact="0.7337"/>
              <dgm:constr type="w" for="ch" forName="Accent5" refType="w" fact="0.458"/>
              <dgm:constr type="h" for="ch" forName="Accent5" refType="h" fact="0.2663"/>
              <dgm:constr type="l" for="ch" forName="Parent1" refType="w" fact="0.2658"/>
              <dgm:constr type="t" for="ch" forName="Parent1" refType="h" fact="0.1122"/>
              <dgm:constr type="w" for="ch" forName="Parent1" refType="w" fact="0.2975"/>
              <dgm:constr type="h" for="ch" forName="Parent1" refType="h" fact="0.0864"/>
              <dgm:constr type="l" for="ch" forName="Parent2" refType="w" fact="0.1171"/>
              <dgm:constr type="t" for="ch" forName="Parent2" refType="h" fact="0.2906"/>
              <dgm:constr type="w" for="ch" forName="Parent2" refType="w" fact="0.2975"/>
              <dgm:constr type="h" for="ch" forName="Parent2" refType="h" fact="0.0864"/>
              <dgm:constr type="l" for="ch" forName="Parent3" refType="w" fact="0.2658"/>
              <dgm:constr type="t" for="ch" forName="Parent3" refType="h" fact="0.4689"/>
              <dgm:constr type="w" for="ch" forName="Parent3" refType="w" fact="0.2975"/>
              <dgm:constr type="h" for="ch" forName="Parent3" refType="h" fact="0.0864"/>
              <dgm:constr type="l" for="ch" forName="Parent4" refType="w" fact="0.1171"/>
              <dgm:constr type="t" for="ch" forName="Parent4" refType="h" fact="0.6473"/>
              <dgm:constr type="w" for="ch" forName="Parent4" refType="w" fact="0.2975"/>
              <dgm:constr type="h" for="ch" forName="Parent4" refType="h" fact="0.0864"/>
              <dgm:constr type="l" for="ch" forName="Parent5" refType="w" fact="0.2658"/>
              <dgm:constr type="t" for="ch" forName="Parent5" refType="h" fact="0.8257"/>
              <dgm:constr type="w" for="ch" forName="Parent5" refType="w" fact="0.2975"/>
              <dgm:constr type="h" for="ch" forName="Parent5" refType="h" fact="0.0864"/>
              <dgm:constr type="l" for="ch" forName="Child1" refType="w" fact="0.6804"/>
              <dgm:constr type="t" for="ch" forName="Child1" refType="h" fact="0.0919"/>
              <dgm:constr type="w" for="ch" forName="Child1" refType="w" fact="0.3196"/>
              <dgm:constr type="h" for="ch" forName="Child1" refType="h" fact="0.1232"/>
              <dgm:constr type="l" for="ch" forName="Child2" refType="w" fact="0.5348"/>
              <dgm:constr type="t" for="ch" forName="Child2" refType="h" fact="0.2722"/>
              <dgm:constr type="w" for="ch" forName="Child2" refType="w" fact="0.3196"/>
              <dgm:constr type="h" for="ch" forName="Child2" refType="h" fact="0.1232"/>
              <dgm:constr type="l" for="ch" forName="Child3" refType="w" fact="0.6804"/>
              <dgm:constr type="t" for="ch" forName="Child3" refType="h" fact="0.4487"/>
              <dgm:constr type="w" for="ch" forName="Child3" refType="w" fact="0.3196"/>
              <dgm:constr type="h" for="ch" forName="Child3" refType="h" fact="0.1232"/>
              <dgm:constr type="l" for="ch" forName="Child4" refType="w" fact="0.5348"/>
              <dgm:constr type="t" for="ch" forName="Child4" refType="h" fact="0.6271"/>
              <dgm:constr type="w" for="ch" forName="Child4" refType="w" fact="0.3196"/>
              <dgm:constr type="h" for="ch" forName="Child4" refType="h" fact="0.1232"/>
              <dgm:constr type="l" for="ch" forName="Child5" refType="w" fact="0.6804"/>
              <dgm:constr type="t" for="ch" forName="Child5" refType="h" fact="0.8073"/>
              <dgm:constr type="w" for="ch" forName="Child5" refType="w" fact="0.3196"/>
              <dgm:constr type="h" for="ch" forName="Child5" refType="h" fact="0.1232"/>
            </dgm:constrLst>
          </dgm:if>
          <dgm:if name="Name9" axis="ch" ptType="node" func="cnt" op="equ" val="6">
            <dgm:alg type="composite">
              <dgm:param type="ar" val="0.493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2629"/>
              <dgm:constr type="l" for="ch" forName="Accent2" refType="w" fact="0"/>
              <dgm:constr type="t" for="ch" forName="Accent2" refType="h" fact="0.1511"/>
              <dgm:constr type="w" for="ch" forName="Accent2" refType="w" fact="0.5331"/>
              <dgm:constr type="h" for="ch" forName="Accent2" refType="h" fact="0.2629"/>
              <dgm:constr type="l" for="ch" forName="Accent3" refType="w" fact="0.1481"/>
              <dgm:constr type="t" for="ch" forName="Accent3" refType="h" fact="0.3027"/>
              <dgm:constr type="w" for="ch" forName="Accent3" refType="w" fact="0.5331"/>
              <dgm:constr type="h" for="ch" forName="Accent3" refType="h" fact="0.2629"/>
              <dgm:constr type="l" for="ch" forName="Accent4" refType="w" fact="0"/>
              <dgm:constr type="t" for="ch" forName="Accent4" refType="h" fact="0.4541"/>
              <dgm:constr type="w" for="ch" forName="Accent4" refType="w" fact="0.5331"/>
              <dgm:constr type="h" for="ch" forName="Accent4" refType="h" fact="0.2629"/>
              <dgm:constr type="l" for="ch" forName="Parent1" refType="w" fact="0.2658"/>
              <dgm:constr type="t" for="ch" forName="Parent1" refType="h" fact="0.0952"/>
              <dgm:constr type="w" for="ch" forName="Parent1" refType="w" fact="0.2975"/>
              <dgm:constr type="h" for="ch" forName="Parent1" refType="h" fact="0.0733"/>
              <dgm:constr type="l" for="ch" forName="Parent2" refType="w" fact="0.1171"/>
              <dgm:constr type="t" for="ch" forName="Parent2" refType="h" fact="0.2466"/>
              <dgm:constr type="w" for="ch" forName="Parent2" refType="w" fact="0.2975"/>
              <dgm:constr type="h" for="ch" forName="Parent2" refType="h" fact="0.0733"/>
              <dgm:constr type="l" for="ch" forName="Parent3" refType="w" fact="0.2658"/>
              <dgm:constr type="t" for="ch" forName="Parent3" refType="h" fact="0.3979"/>
              <dgm:constr type="w" for="ch" forName="Parent3" refType="w" fact="0.2975"/>
              <dgm:constr type="h" for="ch" forName="Parent3" refType="h" fact="0.0733"/>
              <dgm:constr type="l" for="ch" forName="Parent4" refType="w" fact="0.1171"/>
              <dgm:constr type="t" for="ch" forName="Parent4" refType="h" fact="0.5493"/>
              <dgm:constr type="w" for="ch" forName="Parent4" refType="w" fact="0.2975"/>
              <dgm:constr type="h" for="ch" forName="Parent4" refType="h" fact="0.0733"/>
              <dgm:constr type="l" for="ch" forName="Child1" refType="w" fact="0.6804"/>
              <dgm:constr type="t" for="ch" forName="Child1" refType="h" fact="0.078"/>
              <dgm:constr type="w" for="ch" forName="Child1" refType="w" fact="0.3196"/>
              <dgm:constr type="h" for="ch" forName="Child1" refType="h" fact="0.1046"/>
              <dgm:constr type="l" for="ch" forName="Child2" refType="w" fact="0.5348"/>
              <dgm:constr type="t" for="ch" forName="Child2" refType="h" fact="0.231"/>
              <dgm:constr type="w" for="ch" forName="Child2" refType="w" fact="0.3196"/>
              <dgm:constr type="h" for="ch" forName="Child2" refType="h" fact="0.1046"/>
              <dgm:constr type="l" for="ch" forName="Child3" refType="w" fact="0.6804"/>
              <dgm:constr type="t" for="ch" forName="Child3" refType="h" fact="0.3808"/>
              <dgm:constr type="w" for="ch" forName="Child3" refType="w" fact="0.3196"/>
              <dgm:constr type="h" for="ch" forName="Child3" refType="h" fact="0.1046"/>
              <dgm:constr type="l" for="ch" forName="Child4" refType="w" fact="0.5348"/>
              <dgm:constr type="t" for="ch" forName="Child4" refType="h" fact="0.5322"/>
              <dgm:constr type="w" for="ch" forName="Child4" refType="w" fact="0.3196"/>
              <dgm:constr type="h" for="ch" forName="Child4" refType="h" fact="0.1046"/>
              <dgm:constr type="l" for="ch" forName="Accent5" refType="w" fact="0.1481"/>
              <dgm:constr type="t" for="ch" forName="Accent5" refType="h" fact="0.6053"/>
              <dgm:constr type="w" for="ch" forName="Accent5" refType="w" fact="0.5331"/>
              <dgm:constr type="h" for="ch" forName="Accent5" refType="h" fact="0.2629"/>
              <dgm:constr type="l" for="ch" forName="Accent6" refType="w" fact="0.038"/>
              <dgm:constr type="t" for="ch" forName="Accent6" refType="h" fact="0.774"/>
              <dgm:constr type="w" for="ch" forName="Accent6" refType="w" fact="0.458"/>
              <dgm:constr type="h" for="ch" forName="Accent6" refType="h" fact="0.226"/>
              <dgm:constr type="l" for="ch" forName="Parent5" refType="w" fact="0.2658"/>
              <dgm:constr type="t" for="ch" forName="Parent5" refType="h" fact="0.7005"/>
              <dgm:constr type="w" for="ch" forName="Parent5" refType="w" fact="0.2975"/>
              <dgm:constr type="h" for="ch" forName="Parent5" refType="h" fact="0.0733"/>
              <dgm:constr type="l" for="ch" forName="Parent6" refType="w" fact="0.1171"/>
              <dgm:constr type="t" for="ch" forName="Parent6" refType="h" fact="0.8519"/>
              <dgm:constr type="w" for="ch" forName="Parent6" refType="w" fact="0.2975"/>
              <dgm:constr type="h" for="ch" forName="Parent6" refType="h" fact="0.0733"/>
              <dgm:constr type="l" for="ch" forName="Child5" refType="w" fact="0.6804"/>
              <dgm:constr type="t" for="ch" forName="Child5" refType="h" fact="0.6833"/>
              <dgm:constr type="w" for="ch" forName="Child5" refType="w" fact="0.3196"/>
              <dgm:constr type="h" for="ch" forName="Child5" refType="h" fact="0.1046"/>
              <dgm:constr type="l" for="ch" forName="Child6" refType="w" fact="0.5348"/>
              <dgm:constr type="t" for="ch" forName="Child6" refType="h" fact="0.8347"/>
              <dgm:constr type="w" for="ch" forName="Child6" refType="w" fact="0.3196"/>
              <dgm:constr type="h" for="ch" forName="Child6" refType="h" fact="0.1046"/>
            </dgm:constrLst>
          </dgm:if>
          <dgm:else name="Name10">
            <dgm:alg type="composite">
              <dgm:param type="ar" val="0.428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2284"/>
              <dgm:constr type="l" for="ch" forName="Accent2" refType="w" fact="0"/>
              <dgm:constr type="t" for="ch" forName="Accent2" refType="h" fact="0.1312"/>
              <dgm:constr type="w" for="ch" forName="Accent2" refType="w" fact="0.5331"/>
              <dgm:constr type="h" for="ch" forName="Accent2" refType="h" fact="0.2284"/>
              <dgm:constr type="l" for="ch" forName="Accent3" refType="w" fact="0.1481"/>
              <dgm:constr type="t" for="ch" forName="Accent3" refType="h" fact="0.263"/>
              <dgm:constr type="w" for="ch" forName="Accent3" refType="w" fact="0.5331"/>
              <dgm:constr type="h" for="ch" forName="Accent3" refType="h" fact="0.2284"/>
              <dgm:constr type="l" for="ch" forName="Accent4" refType="w" fact="0"/>
              <dgm:constr type="t" for="ch" forName="Accent4" refType="h" fact="0.3945"/>
              <dgm:constr type="w" for="ch" forName="Accent4" refType="w" fact="0.5331"/>
              <dgm:constr type="h" for="ch" forName="Accent4" refType="h" fact="0.2284"/>
              <dgm:constr type="l" for="ch" forName="Parent1" refType="w" fact="0.2658"/>
              <dgm:constr type="t" for="ch" forName="Parent1" refType="h" fact="0.0827"/>
              <dgm:constr type="w" for="ch" forName="Parent1" refType="w" fact="0.2975"/>
              <dgm:constr type="h" for="ch" forName="Parent1" refType="h" fact="0.0637"/>
              <dgm:constr type="l" for="ch" forName="Parent2" refType="w" fact="0.1171"/>
              <dgm:constr type="t" for="ch" forName="Parent2" refType="h" fact="0.2142"/>
              <dgm:constr type="w" for="ch" forName="Parent2" refType="w" fact="0.2975"/>
              <dgm:constr type="h" for="ch" forName="Parent2" refType="h" fact="0.0637"/>
              <dgm:constr type="l" for="ch" forName="Parent3" refType="w" fact="0.2658"/>
              <dgm:constr type="t" for="ch" forName="Parent3" refType="h" fact="0.3457"/>
              <dgm:constr type="w" for="ch" forName="Parent3" refType="w" fact="0.2975"/>
              <dgm:constr type="h" for="ch" forName="Parent3" refType="h" fact="0.0637"/>
              <dgm:constr type="l" for="ch" forName="Parent4" refType="w" fact="0.1171"/>
              <dgm:constr type="t" for="ch" forName="Parent4" refType="h" fact="0.4772"/>
              <dgm:constr type="w" for="ch" forName="Parent4" refType="w" fact="0.2975"/>
              <dgm:constr type="h" for="ch" forName="Parent4" refType="h" fact="0.0637"/>
              <dgm:constr type="l" for="ch" forName="Child1" refType="w" fact="0.6804"/>
              <dgm:constr type="t" for="ch" forName="Child1" refType="h" fact="0.0678"/>
              <dgm:constr type="w" for="ch" forName="Child1" refType="w" fact="0.3196"/>
              <dgm:constr type="h" for="ch" forName="Child1" refType="h" fact="0.0908"/>
              <dgm:constr type="l" for="ch" forName="Child2" refType="w" fact="0.5348"/>
              <dgm:constr type="t" for="ch" forName="Child2" refType="h" fact="0.2006"/>
              <dgm:constr type="w" for="ch" forName="Child2" refType="w" fact="0.3196"/>
              <dgm:constr type="h" for="ch" forName="Child2" refType="h" fact="0.0908"/>
              <dgm:constr type="l" for="ch" forName="Child3" refType="w" fact="0.6804"/>
              <dgm:constr type="t" for="ch" forName="Child3" refType="h" fact="0.3308"/>
              <dgm:constr type="w" for="ch" forName="Child3" refType="w" fact="0.3196"/>
              <dgm:constr type="h" for="ch" forName="Child3" refType="h" fact="0.0908"/>
              <dgm:constr type="l" for="ch" forName="Child4" refType="w" fact="0.5348"/>
              <dgm:constr type="t" for="ch" forName="Child4" refType="h" fact="0.4623"/>
              <dgm:constr type="w" for="ch" forName="Child4" refType="w" fact="0.3196"/>
              <dgm:constr type="h" for="ch" forName="Child4" refType="h" fact="0.0908"/>
              <dgm:constr type="l" for="ch" forName="Accent5" refType="w" fact="0.1481"/>
              <dgm:constr type="t" for="ch" forName="Accent5" refType="h" fact="0.5258"/>
              <dgm:constr type="w" for="ch" forName="Accent5" refType="w" fact="0.5331"/>
              <dgm:constr type="h" for="ch" forName="Accent5" refType="h" fact="0.2284"/>
              <dgm:constr type="l" for="ch" forName="Accent6" refType="w" fact="0"/>
              <dgm:constr type="t" for="ch" forName="Accent6" refType="h" fact="0.6573"/>
              <dgm:constr type="w" for="ch" forName="Accent6" refType="w" fact="0.5331"/>
              <dgm:constr type="h" for="ch" forName="Accent6" refType="h" fact="0.2284"/>
              <dgm:constr type="l" for="ch" forName="Accent7" refType="w" fact="0.186"/>
              <dgm:constr type="t" for="ch" forName="Accent7" refType="h" fact="0.8037"/>
              <dgm:constr type="w" for="ch" forName="Accent7" refType="w" fact="0.458"/>
              <dgm:constr type="h" for="ch" forName="Accent7" refType="h" fact="0.1963"/>
              <dgm:constr type="l" for="ch" forName="Parent5" refType="w" fact="0.2658"/>
              <dgm:constr type="t" for="ch" forName="Parent5" refType="h" fact="0.6085"/>
              <dgm:constr type="w" for="ch" forName="Parent5" refType="w" fact="0.2975"/>
              <dgm:constr type="h" for="ch" forName="Parent5" refType="h" fact="0.0637"/>
              <dgm:constr type="l" for="ch" forName="Parent6" refType="w" fact="0.1171"/>
              <dgm:constr type="t" for="ch" forName="Parent6" refType="h" fact="0.74"/>
              <dgm:constr type="w" for="ch" forName="Parent6" refType="w" fact="0.2975"/>
              <dgm:constr type="h" for="ch" forName="Parent6" refType="h" fact="0.0637"/>
              <dgm:constr type="l" for="ch" forName="Parent7" refType="w" fact="0.2658"/>
              <dgm:constr type="t" for="ch" forName="Parent7" refType="h" fact="0.8715"/>
              <dgm:constr type="w" for="ch" forName="Parent7" refType="w" fact="0.2975"/>
              <dgm:constr type="h" for="ch" forName="Parent7" refType="h" fact="0.0637"/>
              <dgm:constr type="l" for="ch" forName="Child5" refType="w" fact="0.6804"/>
              <dgm:constr type="t" for="ch" forName="Child5" refType="h" fact="0.5936"/>
              <dgm:constr type="w" for="ch" forName="Child5" refType="w" fact="0.3196"/>
              <dgm:constr type="h" for="ch" forName="Child5" refType="h" fact="0.0908"/>
              <dgm:constr type="l" for="ch" forName="Child6" refType="w" fact="0.5348"/>
              <dgm:constr type="t" for="ch" forName="Child6" refType="h" fact="0.7251"/>
              <dgm:constr type="w" for="ch" forName="Child6" refType="w" fact="0.3196"/>
              <dgm:constr type="h" for="ch" forName="Child6" refType="h" fact="0.0908"/>
              <dgm:constr type="l" for="ch" forName="Child7" refType="w" fact="0.6804"/>
              <dgm:constr type="t" for="ch" forName="Child7" refType="h" fact="0.8579"/>
              <dgm:constr type="w" for="ch" forName="Child7" refType="w" fact="0.3196"/>
              <dgm:constr type="h" for="ch" forName="Child7" refType="h" fact="0.0908"/>
            </dgm:constrLst>
          </dgm:else>
        </dgm:choose>
      </dgm:if>
      <dgm:else name="Name11">
        <dgm:choose name="Name12">
          <dgm:if name="Name13" axis="ch" ptType="node" func="cnt" op="equ" val="1">
            <dgm:alg type="composite">
              <dgm:param type="ar" val="1.599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1" refType="w" fact="0.625"/>
              <dgm:constr type="t" for="ch" forName="Child1" refType="h" fact="0.2981"/>
              <dgm:constr type="w" for="ch" forName="Child1" refType="w" fact="0.375"/>
              <dgm:constr type="h" for="ch" forName="Child1" refType="h" fact="0.4001"/>
              <dgm:constr type="l" for="ch" forName="Accent1" refType="w" fact="0"/>
              <dgm:constr type="t" for="ch" forName="Accent1" refType="h" fact="0"/>
              <dgm:constr type="w" for="ch" forName="Accent1" refType="w" fact="0.6249"/>
              <dgm:constr type="h" for="ch" forName="Accent1" refType="h"/>
              <dgm:constr type="l" for="ch" forName="Parent1" refType="w" fact="0.138"/>
              <dgm:constr type="t" for="ch" forName="Parent1" refType="h" fact="0.362"/>
              <dgm:constr type="w" for="ch" forName="Parent1" refType="w" fact="0.3487"/>
              <dgm:constr type="h" for="ch" forName="Parent1" refType="h" fact="0.2789"/>
            </dgm:constrLst>
          </dgm:if>
          <dgm:if name="Name14" axis="ch" ptType="node" func="cnt" op="equ" val="2">
            <dgm:alg type="composite">
              <dgm:param type="ar" val="1.2026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Accent1" refType="w" fact="-0.0407"/>
              <dgm:constr type="t" for="ch" forName="Accent1" refType="h" fact="0"/>
              <dgm:constr type="w" for="ch" forName="Accent1" refType="w" fact="0.5542"/>
              <dgm:constr type="h" for="ch" forName="Accent1" refType="h" fact="0.6665"/>
              <dgm:constr type="l" for="ch" forName="Accent2" refType="w" fact="0.1533"/>
              <dgm:constr type="t" for="ch" forName="Accent2" refType="h" fact="0.4272"/>
              <dgm:constr type="w" for="ch" forName="Accent2" refType="w" fact="0.4761"/>
              <dgm:constr type="h" for="ch" forName="Accent2" refType="h" fact="0.5728"/>
              <dgm:constr type="l" for="ch" forName="Parent1" refType="w" fact="0.0822"/>
              <dgm:constr type="t" for="ch" forName="Parent1" refType="h" fact="0.2413"/>
              <dgm:constr type="w" for="ch" forName="Parent1" refType="w" fact="0.3092"/>
              <dgm:constr type="h" for="ch" forName="Parent1" refType="h" fact="0.1859"/>
              <dgm:constr type="l" for="ch" forName="Parent2" refType="w" fact="0.2368"/>
              <dgm:constr type="t" for="ch" forName="Parent2" refType="h" fact="0.625"/>
              <dgm:constr type="w" for="ch" forName="Parent2" refType="w" fact="0.3092"/>
              <dgm:constr type="h" for="ch" forName="Parent2" refType="h" fact="0.1859"/>
              <dgm:constr type="l" for="ch" forName="Child1" refType="w" fact="0.5164"/>
              <dgm:constr type="t" for="ch" forName="Child1" refType="h" fact="0.1978"/>
              <dgm:constr type="w" for="ch" forName="Child1" refType="w" fact="0.3322"/>
              <dgm:constr type="h" for="ch" forName="Child1" refType="h" fact="0.265"/>
              <dgm:constr type="l" for="ch" forName="Child2" refType="w" fact="0.6678"/>
              <dgm:constr type="t" for="ch" forName="Child2" refType="h" fact="0.5855"/>
              <dgm:constr type="w" for="ch" forName="Child2" refType="w" fact="0.3322"/>
              <dgm:constr type="h" for="ch" forName="Child2" refType="h" fact="0.265"/>
            </dgm:constrLst>
          </dgm:if>
          <dgm:if name="Name15" axis="ch" ptType="node" func="cnt" op="equ" val="3">
            <dgm:alg type="composite">
              <dgm:param type="ar" val="0.9039"/>
            </dgm:alg>
            <dgm:shape xmlns:r="http://schemas.openxmlformats.org/officeDocument/2006/relationships" r:blip="">
              <dgm:adjLst/>
            </dgm:shape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25"/>
              <dgm:constr type="h" for="ch" forName="Accent1" refType="h" fact="0.4814"/>
              <dgm:constr type="l" for="ch" forName="Accent2" refType="w" fact="0.1479"/>
              <dgm:constr type="t" for="ch" forName="Accent2" refType="h" fact="0.2766"/>
              <dgm:constr type="w" for="ch" forName="Accent2" refType="w" fact="0.5325"/>
              <dgm:constr type="h" for="ch" forName="Accent2" refType="h" fact="0.4814"/>
              <dgm:constr type="l" for="ch" forName="Accent3" refType="w" fact="0.0378"/>
              <dgm:constr type="t" for="ch" forName="Accent3" refType="h" fact="0.5863"/>
              <dgm:constr type="w" for="ch" forName="Accent3" refType="w" fact="0.4575"/>
              <dgm:constr type="h" for="ch" forName="Accent3" refType="h" fact="0.4137"/>
              <dgm:constr type="l" for="ch" forName="Parent1" refType="w" fact="0.1183"/>
              <dgm:constr type="t" for="ch" forName="Parent1" refType="h" fact="0.1738"/>
              <dgm:constr type="w" for="ch" forName="Parent1" refType="w" fact="0.2959"/>
              <dgm:constr type="h" for="ch" forName="Parent1" refType="h" fact="0.1337"/>
              <dgm:constr type="l" for="ch" forName="Parent2" refType="w" fact="0.2656"/>
              <dgm:constr type="t" for="ch" forName="Parent2" refType="h" fact="0.452"/>
              <dgm:constr type="w" for="ch" forName="Parent2" refType="w" fact="0.2959"/>
              <dgm:constr type="h" for="ch" forName="Parent2" refType="h" fact="0.1337"/>
              <dgm:constr type="l" for="ch" forName="Parent3" refType="w" fact="0.1183"/>
              <dgm:constr type="t" for="ch" forName="Parent3" refType="h" fact="0.7306"/>
              <dgm:constr type="w" for="ch" forName="Parent3" refType="w" fact="0.2959"/>
              <dgm:constr type="h" for="ch" forName="Parent3" refType="h" fact="0.1337"/>
              <dgm:constr type="l" for="ch" forName="Child1" refType="w" fact="0.5325"/>
              <dgm:constr type="t" for="ch" forName="Child1" refType="h" fact="0.1435"/>
              <dgm:constr type="w" for="ch" forName="Child1" refType="w" fact="0.3195"/>
              <dgm:constr type="h" for="ch" forName="Child1" refType="h" fact="0.1926"/>
              <dgm:constr type="l" for="ch" forName="Child2" refType="w" fact="0.6805"/>
              <dgm:constr type="t" for="ch" forName="Child2" refType="h" fact="0.4217"/>
              <dgm:constr type="w" for="ch" forName="Child2" refType="w" fact="0.3195"/>
              <dgm:constr type="h" for="ch" forName="Child2" refType="h" fact="0.1926"/>
              <dgm:constr type="l" for="ch" forName="Child3" refType="w" fact="0.5325"/>
              <dgm:constr type="t" for="ch" forName="Child3" refType="h" fact="0.6998"/>
              <dgm:constr type="w" for="ch" forName="Child3" refType="w" fact="0.3195"/>
              <dgm:constr type="h" for="ch" forName="Child3" refType="h" fact="0.1926"/>
            </dgm:constrLst>
          </dgm:if>
          <dgm:if name="Name16" axis="ch" ptType="node" func="cnt" op="equ" val="4">
            <dgm:alg type="composite">
              <dgm:param type="ar" val="0.707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3771"/>
              <dgm:constr type="l" for="ch" forName="Accent2" refType="w" fact="0.1481"/>
              <dgm:constr type="t" for="ch" forName="Accent2" refType="h" fact="0.2167"/>
              <dgm:constr type="w" for="ch" forName="Accent2" refType="w" fact="0.5331"/>
              <dgm:constr type="h" for="ch" forName="Accent2" refType="h" fact="0.3771"/>
              <dgm:constr type="l" for="ch" forName="Accent3" refType="w" fact="0"/>
              <dgm:constr type="t" for="ch" forName="Accent3" refType="h" fact="0.4342"/>
              <dgm:constr type="w" for="ch" forName="Accent3" refType="w" fact="0.5331"/>
              <dgm:constr type="h" for="ch" forName="Accent3" refType="h" fact="0.3771"/>
              <dgm:constr type="l" for="ch" forName="Accent4" refType="w" fact="0.186"/>
              <dgm:constr type="t" for="ch" forName="Accent4" refType="h" fact="0.6759"/>
              <dgm:constr type="w" for="ch" forName="Accent4" refType="w" fact="0.458"/>
              <dgm:constr type="h" for="ch" forName="Accent4" refType="h" fact="0.3241"/>
              <dgm:constr type="l" for="ch" forName="Parent1" refType="w" fact="0.1171"/>
              <dgm:constr type="t" for="ch" forName="Parent1" refType="h" fact="0.1365"/>
              <dgm:constr type="w" for="ch" forName="Parent1" refType="w" fact="0.2975"/>
              <dgm:constr type="h" for="ch" forName="Parent1" refType="h" fact="0.1052"/>
              <dgm:constr type="l" for="ch" forName="Parent2" refType="w" fact="0.2658"/>
              <dgm:constr type="t" for="ch" forName="Parent2" refType="h" fact="0.3536"/>
              <dgm:constr type="w" for="ch" forName="Parent2" refType="w" fact="0.2975"/>
              <dgm:constr type="h" for="ch" forName="Parent2" refType="h" fact="0.1052"/>
              <dgm:constr type="l" for="ch" forName="Parent3" refType="w" fact="0.1171"/>
              <dgm:constr type="t" for="ch" forName="Parent3" refType="h" fact="0.5707"/>
              <dgm:constr type="w" for="ch" forName="Parent3" refType="w" fact="0.2975"/>
              <dgm:constr type="h" for="ch" forName="Parent3" refType="h" fact="0.1052"/>
              <dgm:constr type="l" for="ch" forName="Parent4" refType="w" fact="0.2658"/>
              <dgm:constr type="t" for="ch" forName="Parent4" refType="h" fact="0.7878"/>
              <dgm:constr type="w" for="ch" forName="Parent4" refType="w" fact="0.2975"/>
              <dgm:constr type="h" for="ch" forName="Parent4" refType="h" fact="0.1052"/>
              <dgm:constr type="l" for="ch" forName="Child1" refType="w" fact="0.5348"/>
              <dgm:constr type="t" for="ch" forName="Child1" refType="h" fact="0.1119"/>
              <dgm:constr type="w" for="ch" forName="Child1" refType="w" fact="0.3196"/>
              <dgm:constr type="h" for="ch" forName="Child1" refType="h" fact="0.15"/>
              <dgm:constr type="l" for="ch" forName="Child2" refType="w" fact="0.6804"/>
              <dgm:constr type="t" for="ch" forName="Child2" refType="h" fact="0.3312"/>
              <dgm:constr type="w" for="ch" forName="Child2" refType="w" fact="0.3196"/>
              <dgm:constr type="h" for="ch" forName="Child2" refType="h" fact="0.15"/>
              <dgm:constr type="l" for="ch" forName="Child3" refType="w" fact="0.5348"/>
              <dgm:constr type="t" for="ch" forName="Child3" refType="h" fact="0.5461"/>
              <dgm:constr type="w" for="ch" forName="Child3" refType="w" fact="0.3196"/>
              <dgm:constr type="h" for="ch" forName="Child3" refType="h" fact="0.15"/>
              <dgm:constr type="l" for="ch" forName="Child4" refType="w" fact="0.6804"/>
              <dgm:constr type="t" for="ch" forName="Child4" refType="h" fact="0.7632"/>
              <dgm:constr type="w" for="ch" forName="Child4" refType="w" fact="0.3196"/>
              <dgm:constr type="h" for="ch" forName="Child4" refType="h" fact="0.15"/>
            </dgm:constrLst>
          </dgm:if>
          <dgm:if name="Name17" axis="ch" ptType="node" func="cnt" op="equ" val="5">
            <dgm:alg type="composite">
              <dgm:param type="ar" val="0.581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3098"/>
              <dgm:constr type="l" for="ch" forName="Accent2" refType="w" fact="0.1481"/>
              <dgm:constr type="t" for="ch" forName="Accent2" refType="h" fact="0.178"/>
              <dgm:constr type="w" for="ch" forName="Accent2" refType="w" fact="0.5331"/>
              <dgm:constr type="h" for="ch" forName="Accent2" refType="h" fact="0.3098"/>
              <dgm:constr type="l" for="ch" forName="Accent3" refType="w" fact="0"/>
              <dgm:constr type="t" for="ch" forName="Accent3" refType="h" fact="0.3568"/>
              <dgm:constr type="w" for="ch" forName="Accent3" refType="w" fact="0.5331"/>
              <dgm:constr type="h" for="ch" forName="Accent3" refType="h" fact="0.3098"/>
              <dgm:constr type="l" for="ch" forName="Accent4" refType="w" fact="0.1481"/>
              <dgm:constr type="t" for="ch" forName="Accent4" refType="h" fact="0.5351"/>
              <dgm:constr type="w" for="ch" forName="Accent4" refType="w" fact="0.5331"/>
              <dgm:constr type="h" for="ch" forName="Accent4" refType="h" fact="0.3098"/>
              <dgm:constr type="l" for="ch" forName="Accent5" refType="w" fact="0.0378"/>
              <dgm:constr type="t" for="ch" forName="Accent5" refType="h" fact="0.7337"/>
              <dgm:constr type="w" for="ch" forName="Accent5" refType="w" fact="0.458"/>
              <dgm:constr type="h" for="ch" forName="Accent5" refType="h" fact="0.2663"/>
              <dgm:constr type="l" for="ch" forName="Parent1" refType="w" fact="0.1171"/>
              <dgm:constr type="t" for="ch" forName="Parent1" refType="h" fact="0.1122"/>
              <dgm:constr type="w" for="ch" forName="Parent1" refType="w" fact="0.2975"/>
              <dgm:constr type="h" for="ch" forName="Parent1" refType="h" fact="0.0864"/>
              <dgm:constr type="l" for="ch" forName="Parent2" refType="w" fact="0.2658"/>
              <dgm:constr type="t" for="ch" forName="Parent2" refType="h" fact="0.2906"/>
              <dgm:constr type="w" for="ch" forName="Parent2" refType="w" fact="0.2975"/>
              <dgm:constr type="h" for="ch" forName="Parent2" refType="h" fact="0.0864"/>
              <dgm:constr type="l" for="ch" forName="Parent3" refType="w" fact="0.1171"/>
              <dgm:constr type="t" for="ch" forName="Parent3" refType="h" fact="0.4689"/>
              <dgm:constr type="w" for="ch" forName="Parent3" refType="w" fact="0.2975"/>
              <dgm:constr type="h" for="ch" forName="Parent3" refType="h" fact="0.0864"/>
              <dgm:constr type="l" for="ch" forName="Parent4" refType="w" fact="0.2658"/>
              <dgm:constr type="t" for="ch" forName="Parent4" refType="h" fact="0.6473"/>
              <dgm:constr type="w" for="ch" forName="Parent4" refType="w" fact="0.2975"/>
              <dgm:constr type="h" for="ch" forName="Parent4" refType="h" fact="0.0864"/>
              <dgm:constr type="l" for="ch" forName="Parent5" refType="w" fact="0.1171"/>
              <dgm:constr type="t" for="ch" forName="Parent5" refType="h" fact="0.8257"/>
              <dgm:constr type="w" for="ch" forName="Parent5" refType="w" fact="0.2975"/>
              <dgm:constr type="h" for="ch" forName="Parent5" refType="h" fact="0.0864"/>
              <dgm:constr type="l" for="ch" forName="Child1" refType="w" fact="0.5348"/>
              <dgm:constr type="t" for="ch" forName="Child1" refType="h" fact="0.0919"/>
              <dgm:constr type="w" for="ch" forName="Child1" refType="w" fact="0.3196"/>
              <dgm:constr type="h" for="ch" forName="Child1" refType="h" fact="0.1232"/>
              <dgm:constr type="l" for="ch" forName="Child2" refType="w" fact="0.6804"/>
              <dgm:constr type="t" for="ch" forName="Child2" refType="h" fact="0.2722"/>
              <dgm:constr type="w" for="ch" forName="Child2" refType="w" fact="0.3196"/>
              <dgm:constr type="h" for="ch" forName="Child2" refType="h" fact="0.1232"/>
              <dgm:constr type="l" for="ch" forName="Child3" refType="w" fact="0.5348"/>
              <dgm:constr type="t" for="ch" forName="Child3" refType="h" fact="0.4487"/>
              <dgm:constr type="w" for="ch" forName="Child3" refType="w" fact="0.3196"/>
              <dgm:constr type="h" for="ch" forName="Child3" refType="h" fact="0.1232"/>
              <dgm:constr type="l" for="ch" forName="Child4" refType="w" fact="0.6804"/>
              <dgm:constr type="t" for="ch" forName="Child4" refType="h" fact="0.6271"/>
              <dgm:constr type="w" for="ch" forName="Child4" refType="w" fact="0.3196"/>
              <dgm:constr type="h" for="ch" forName="Child4" refType="h" fact="0.1232"/>
              <dgm:constr type="l" for="ch" forName="Child5" refType="w" fact="0.5348"/>
              <dgm:constr type="t" for="ch" forName="Child5" refType="h" fact="0.8073"/>
              <dgm:constr type="w" for="ch" forName="Child5" refType="w" fact="0.3196"/>
              <dgm:constr type="h" for="ch" forName="Child5" refType="h" fact="0.1232"/>
            </dgm:constrLst>
          </dgm:if>
          <dgm:if name="Name18" axis="ch" ptType="node" func="cnt" op="equ" val="6">
            <dgm:alg type="composite">
              <dgm:param type="ar" val="0.493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2629"/>
              <dgm:constr type="l" for="ch" forName="Accent2" refType="w" fact="0.1481"/>
              <dgm:constr type="t" for="ch" forName="Accent2" refType="h" fact="0.1511"/>
              <dgm:constr type="w" for="ch" forName="Accent2" refType="w" fact="0.5331"/>
              <dgm:constr type="h" for="ch" forName="Accent2" refType="h" fact="0.2629"/>
              <dgm:constr type="l" for="ch" forName="Accent3" refType="w" fact="0"/>
              <dgm:constr type="t" for="ch" forName="Accent3" refType="h" fact="0.3027"/>
              <dgm:constr type="w" for="ch" forName="Accent3" refType="w" fact="0.5331"/>
              <dgm:constr type="h" for="ch" forName="Accent3" refType="h" fact="0.2629"/>
              <dgm:constr type="l" for="ch" forName="Accent4" refType="w" fact="0.1481"/>
              <dgm:constr type="t" for="ch" forName="Accent4" refType="h" fact="0.4541"/>
              <dgm:constr type="w" for="ch" forName="Accent4" refType="w" fact="0.5331"/>
              <dgm:constr type="h" for="ch" forName="Accent4" refType="h" fact="0.2629"/>
              <dgm:constr type="l" for="ch" forName="Accent5" refType="w" fact="0"/>
              <dgm:constr type="t" for="ch" forName="Accent5" refType="h" fact="0.6053"/>
              <dgm:constr type="w" for="ch" forName="Accent5" refType="w" fact="0.5331"/>
              <dgm:constr type="h" for="ch" forName="Accent5" refType="h" fact="0.2629"/>
              <dgm:constr type="l" for="ch" forName="Accent6" refType="w" fact="0.186"/>
              <dgm:constr type="t" for="ch" forName="Accent6" refType="h" fact="0.774"/>
              <dgm:constr type="w" for="ch" forName="Accent6" refType="w" fact="0.458"/>
              <dgm:constr type="h" for="ch" forName="Accent6" refType="h" fact="0.226"/>
              <dgm:constr type="l" for="ch" forName="Parent1" refType="w" fact="0.1171"/>
              <dgm:constr type="t" for="ch" forName="Parent1" refType="h" fact="0.0952"/>
              <dgm:constr type="w" for="ch" forName="Parent1" refType="w" fact="0.2975"/>
              <dgm:constr type="h" for="ch" forName="Parent1" refType="h" fact="0.0733"/>
              <dgm:constr type="l" for="ch" forName="Parent2" refType="w" fact="0.2658"/>
              <dgm:constr type="t" for="ch" forName="Parent2" refType="h" fact="0.2466"/>
              <dgm:constr type="w" for="ch" forName="Parent2" refType="w" fact="0.2975"/>
              <dgm:constr type="h" for="ch" forName="Parent2" refType="h" fact="0.0733"/>
              <dgm:constr type="l" for="ch" forName="Parent3" refType="w" fact="0.1171"/>
              <dgm:constr type="t" for="ch" forName="Parent3" refType="h" fact="0.3979"/>
              <dgm:constr type="w" for="ch" forName="Parent3" refType="w" fact="0.2975"/>
              <dgm:constr type="h" for="ch" forName="Parent3" refType="h" fact="0.0733"/>
              <dgm:constr type="l" for="ch" forName="Parent4" refType="w" fact="0.2658"/>
              <dgm:constr type="t" for="ch" forName="Parent4" refType="h" fact="0.5493"/>
              <dgm:constr type="w" for="ch" forName="Parent4" refType="w" fact="0.2975"/>
              <dgm:constr type="h" for="ch" forName="Parent4" refType="h" fact="0.0733"/>
              <dgm:constr type="l" for="ch" forName="Parent5" refType="w" fact="0.1171"/>
              <dgm:constr type="t" for="ch" forName="Parent5" refType="h" fact="0.7005"/>
              <dgm:constr type="w" for="ch" forName="Parent5" refType="w" fact="0.2975"/>
              <dgm:constr type="h" for="ch" forName="Parent5" refType="h" fact="0.0733"/>
              <dgm:constr type="l" for="ch" forName="Parent6" refType="w" fact="0.2658"/>
              <dgm:constr type="t" for="ch" forName="Parent6" refType="h" fact="0.8519"/>
              <dgm:constr type="w" for="ch" forName="Parent6" refType="w" fact="0.2975"/>
              <dgm:constr type="h" for="ch" forName="Parent6" refType="h" fact="0.0733"/>
              <dgm:constr type="l" for="ch" forName="Child1" refType="w" fact="0.5348"/>
              <dgm:constr type="t" for="ch" forName="Child1" refType="h" fact="0.078"/>
              <dgm:constr type="w" for="ch" forName="Child1" refType="w" fact="0.3196"/>
              <dgm:constr type="h" for="ch" forName="Child1" refType="h" fact="0.1046"/>
              <dgm:constr type="l" for="ch" forName="Child2" refType="w" fact="0.6804"/>
              <dgm:constr type="t" for="ch" forName="Child2" refType="h" fact="0.231"/>
              <dgm:constr type="w" for="ch" forName="Child2" refType="w" fact="0.3196"/>
              <dgm:constr type="h" for="ch" forName="Child2" refType="h" fact="0.1046"/>
              <dgm:constr type="l" for="ch" forName="Child3" refType="w" fact="0.5348"/>
              <dgm:constr type="t" for="ch" forName="Child3" refType="h" fact="0.3808"/>
              <dgm:constr type="w" for="ch" forName="Child3" refType="w" fact="0.3196"/>
              <dgm:constr type="h" for="ch" forName="Child3" refType="h" fact="0.1046"/>
              <dgm:constr type="l" for="ch" forName="Child4" refType="w" fact="0.6804"/>
              <dgm:constr type="t" for="ch" forName="Child4" refType="h" fact="0.5322"/>
              <dgm:constr type="w" for="ch" forName="Child4" refType="w" fact="0.3196"/>
              <dgm:constr type="h" for="ch" forName="Child4" refType="h" fact="0.1046"/>
              <dgm:constr type="l" for="ch" forName="Child5" refType="w" fact="0.5348"/>
              <dgm:constr type="t" for="ch" forName="Child5" refType="h" fact="0.6833"/>
              <dgm:constr type="w" for="ch" forName="Child5" refType="w" fact="0.3196"/>
              <dgm:constr type="h" for="ch" forName="Child5" refType="h" fact="0.1046"/>
              <dgm:constr type="l" for="ch" forName="Child6" refType="w" fact="0.6804"/>
              <dgm:constr type="t" for="ch" forName="Child6" refType="h" fact="0.8347"/>
              <dgm:constr type="w" for="ch" forName="Child6" refType="w" fact="0.3196"/>
              <dgm:constr type="h" for="ch" forName="Child6" refType="h" fact="0.1046"/>
            </dgm:constrLst>
          </dgm:if>
          <dgm:else name="Name19">
            <dgm:alg type="composite">
              <dgm:param type="ar" val="0.428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2284"/>
              <dgm:constr type="l" for="ch" forName="Accent2" refType="w" fact="0.1481"/>
              <dgm:constr type="t" for="ch" forName="Accent2" refType="h" fact="0.1312"/>
              <dgm:constr type="w" for="ch" forName="Accent2" refType="w" fact="0.5331"/>
              <dgm:constr type="h" for="ch" forName="Accent2" refType="h" fact="0.2284"/>
              <dgm:constr type="l" for="ch" forName="Accent3" refType="w" fact="0"/>
              <dgm:constr type="t" for="ch" forName="Accent3" refType="h" fact="0.263"/>
              <dgm:constr type="w" for="ch" forName="Accent3" refType="w" fact="0.5331"/>
              <dgm:constr type="h" for="ch" forName="Accent3" refType="h" fact="0.2284"/>
              <dgm:constr type="l" for="ch" forName="Accent4" refType="w" fact="0.1481"/>
              <dgm:constr type="t" for="ch" forName="Accent4" refType="h" fact="0.3945"/>
              <dgm:constr type="w" for="ch" forName="Accent4" refType="w" fact="0.5331"/>
              <dgm:constr type="h" for="ch" forName="Accent4" refType="h" fact="0.2284"/>
              <dgm:constr type="l" for="ch" forName="Accent5" refType="w" fact="0"/>
              <dgm:constr type="t" for="ch" forName="Accent5" refType="h" fact="0.5258"/>
              <dgm:constr type="w" for="ch" forName="Accent5" refType="w" fact="0.5331"/>
              <dgm:constr type="h" for="ch" forName="Accent5" refType="h" fact="0.2284"/>
              <dgm:constr type="l" for="ch" forName="Accent6" refType="w" fact="0.1481"/>
              <dgm:constr type="t" for="ch" forName="Accent6" refType="h" fact="0.6573"/>
              <dgm:constr type="w" for="ch" forName="Accent6" refType="w" fact="0.5331"/>
              <dgm:constr type="h" for="ch" forName="Accent6" refType="h" fact="0.2284"/>
              <dgm:constr type="l" for="ch" forName="Accent7" refType="w" fact="0.0378"/>
              <dgm:constr type="t" for="ch" forName="Accent7" refType="h" fact="0.8037"/>
              <dgm:constr type="w" for="ch" forName="Accent7" refType="w" fact="0.458"/>
              <dgm:constr type="h" for="ch" forName="Accent7" refType="h" fact="0.1963"/>
              <dgm:constr type="l" for="ch" forName="Parent1" refType="w" fact="0.1171"/>
              <dgm:constr type="t" for="ch" forName="Parent1" refType="h" fact="0.0827"/>
              <dgm:constr type="w" for="ch" forName="Parent1" refType="w" fact="0.2975"/>
              <dgm:constr type="h" for="ch" forName="Parent1" refType="h" fact="0.0637"/>
              <dgm:constr type="l" for="ch" forName="Parent2" refType="w" fact="0.2658"/>
              <dgm:constr type="t" for="ch" forName="Parent2" refType="h" fact="0.2142"/>
              <dgm:constr type="w" for="ch" forName="Parent2" refType="w" fact="0.2975"/>
              <dgm:constr type="h" for="ch" forName="Parent2" refType="h" fact="0.0637"/>
              <dgm:constr type="l" for="ch" forName="Parent3" refType="w" fact="0.1171"/>
              <dgm:constr type="t" for="ch" forName="Parent3" refType="h" fact="0.3457"/>
              <dgm:constr type="w" for="ch" forName="Parent3" refType="w" fact="0.2975"/>
              <dgm:constr type="h" for="ch" forName="Parent3" refType="h" fact="0.0637"/>
              <dgm:constr type="l" for="ch" forName="Parent4" refType="w" fact="0.2658"/>
              <dgm:constr type="t" for="ch" forName="Parent4" refType="h" fact="0.4772"/>
              <dgm:constr type="w" for="ch" forName="Parent4" refType="w" fact="0.2975"/>
              <dgm:constr type="h" for="ch" forName="Parent4" refType="h" fact="0.0637"/>
              <dgm:constr type="l" for="ch" forName="Parent5" refType="w" fact="0.1171"/>
              <dgm:constr type="t" for="ch" forName="Parent5" refType="h" fact="0.6085"/>
              <dgm:constr type="w" for="ch" forName="Parent5" refType="w" fact="0.2975"/>
              <dgm:constr type="h" for="ch" forName="Parent5" refType="h" fact="0.0637"/>
              <dgm:constr type="l" for="ch" forName="Parent6" refType="w" fact="0.2658"/>
              <dgm:constr type="t" for="ch" forName="Parent6" refType="h" fact="0.74"/>
              <dgm:constr type="w" for="ch" forName="Parent6" refType="w" fact="0.2975"/>
              <dgm:constr type="h" for="ch" forName="Parent6" refType="h" fact="0.0637"/>
              <dgm:constr type="l" for="ch" forName="Parent7" refType="w" fact="0.1171"/>
              <dgm:constr type="t" for="ch" forName="Parent7" refType="h" fact="0.8715"/>
              <dgm:constr type="w" for="ch" forName="Parent7" refType="w" fact="0.2975"/>
              <dgm:constr type="h" for="ch" forName="Parent7" refType="h" fact="0.0637"/>
              <dgm:constr type="l" for="ch" forName="Child1" refType="w" fact="0.5348"/>
              <dgm:constr type="t" for="ch" forName="Child1" refType="h" fact="0.0678"/>
              <dgm:constr type="w" for="ch" forName="Child1" refType="w" fact="0.3196"/>
              <dgm:constr type="h" for="ch" forName="Child1" refType="h" fact="0.0908"/>
              <dgm:constr type="l" for="ch" forName="Child2" refType="w" fact="0.6804"/>
              <dgm:constr type="t" for="ch" forName="Child2" refType="h" fact="0.2006"/>
              <dgm:constr type="w" for="ch" forName="Child2" refType="w" fact="0.3196"/>
              <dgm:constr type="h" for="ch" forName="Child2" refType="h" fact="0.0908"/>
              <dgm:constr type="l" for="ch" forName="Child3" refType="w" fact="0.5348"/>
              <dgm:constr type="t" for="ch" forName="Child3" refType="h" fact="0.3308"/>
              <dgm:constr type="w" for="ch" forName="Child3" refType="w" fact="0.3196"/>
              <dgm:constr type="h" for="ch" forName="Child3" refType="h" fact="0.0908"/>
              <dgm:constr type="l" for="ch" forName="Child4" refType="w" fact="0.6804"/>
              <dgm:constr type="t" for="ch" forName="Child4" refType="h" fact="0.4623"/>
              <dgm:constr type="w" for="ch" forName="Child4" refType="w" fact="0.3196"/>
              <dgm:constr type="h" for="ch" forName="Child4" refType="h" fact="0.0908"/>
              <dgm:constr type="l" for="ch" forName="Child5" refType="w" fact="0.5348"/>
              <dgm:constr type="t" for="ch" forName="Child5" refType="h" fact="0.5936"/>
              <dgm:constr type="w" for="ch" forName="Child5" refType="w" fact="0.3196"/>
              <dgm:constr type="h" for="ch" forName="Child5" refType="h" fact="0.0908"/>
              <dgm:constr type="l" for="ch" forName="Child6" refType="w" fact="0.6804"/>
              <dgm:constr type="t" for="ch" forName="Child6" refType="h" fact="0.7251"/>
              <dgm:constr type="w" for="ch" forName="Child6" refType="w" fact="0.3196"/>
              <dgm:constr type="h" for="ch" forName="Child6" refType="h" fact="0.0908"/>
              <dgm:constr type="l" for="ch" forName="Child7" refType="w" fact="0.5348"/>
              <dgm:constr type="t" for="ch" forName="Child7" refType="h" fact="0.8579"/>
              <dgm:constr type="w" for="ch" forName="Child7" refType="w" fact="0.3196"/>
              <dgm:constr type="h" for="ch" forName="Child7" refType="h" fact="0.0908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0">
            <dgm:if name="Name21" func="var" arg="dir" op="equ" val="norm">
              <dgm:choose name="Name22">
                <dgm:if name="Name23" axis="precedSib" ptType="node" func="cnt" op="equ" val="0">
                  <dgm:choose name="Name24">
                    <dgm:if name="Name25" axis="followSib" ptType="node" func="cnt" op="equ" val="0">
                      <dgm:shape xmlns:r="http://schemas.openxmlformats.org/officeDocument/2006/relationships" type="circularArrow" r:blip="">
                        <dgm:adjLst>
                          <dgm:adj idx="1" val="0.1098"/>
                          <dgm:adj idx="2" val="19.0387"/>
                          <dgm:adj idx="3" val="150"/>
                          <dgm:adj idx="4" val="180"/>
                          <dgm:adj idx="5" val="0.125"/>
                        </dgm:adjLst>
                      </dgm:shape>
                    </dgm:if>
                    <dgm:else name="Name26">
                      <dgm:shape xmlns:r="http://schemas.openxmlformats.org/officeDocument/2006/relationships" type="circularArrow" r:blip="">
                        <dgm:adjLst>
                          <dgm:adj idx="1" val="0.1098"/>
                          <dgm:adj idx="2" val="19.0387"/>
                          <dgm:adj idx="3" val="75"/>
                          <dgm:adj idx="4" val="180"/>
                          <dgm:adj idx="5" val="0.125"/>
                        </dgm:adjLst>
                      </dgm:shape>
                    </dgm:else>
                  </dgm:choose>
                </dgm:if>
                <dgm:else name="Name27">
                  <dgm:choose name="Name28">
                    <dgm:if name="Name29" axis="followSib" ptType="node" func="cnt" op="equ" val="0">
                      <dgm:choose name="Name30">
                        <dgm:if name="Name31" axis="precedSib" ptType="node" func="cnt" op="equ" val="1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2" axis="precedSib" ptType="node" func="cnt" op="equ" val="2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33" axis="precedSib" ptType="node" func="cnt" op="equ" val="3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4" axis="precedSib" ptType="node" func="cnt" op="equ" val="4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35" axis="precedSib" ptType="node" func="cnt" op="equ" val="5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6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else name="Name37"/>
                      </dgm:choose>
                    </dgm:if>
                    <dgm:else name="Name38">
                      <dgm:choose name="Name39">
                        <dgm:if name="Name40" axis="precedSib" ptType="node" func="cnt" op="equ" val="0">
                          <dgm:shape xmlns:r="http://schemas.openxmlformats.org/officeDocument/2006/relationships" type="blockArc" r:blip="">
                            <dgm:adjLst>
                              <dgm:adj idx="1" val="-133.1632"/>
                              <dgm:adj idx="2" val="65"/>
                              <dgm:adj idx="3" val="0.13"/>
                            </dgm:adjLst>
                          </dgm:shape>
                        </dgm:if>
                        <dgm:if name="Name41" axis="precedSib" ptType="node" func="cnt" op="equ" val="1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2" axis="precedSib" ptType="node" func="cnt" op="equ" val="2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43" axis="precedSib" ptType="node" func="cnt" op="equ" val="3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4" axis="precedSib" ptType="node" func="cnt" op="equ" val="4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45" axis="precedSib" ptType="node" func="cnt" op="equ" val="5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6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else name="Name47"/>
                      </dgm:choose>
                    </dgm:else>
                  </dgm:choose>
                </dgm:else>
              </dgm:choose>
            </dgm:if>
            <dgm:else name="Name48">
              <dgm:choose name="Name49">
                <dgm:if name="Name50" axis="precedSib" ptType="node" func="cnt" op="equ" val="0">
                  <dgm:choose name="Name51">
                    <dgm:if name="Name52" axis="followSib" ptType="node" func="cnt" op="equ" val="0">
                      <dgm:shape xmlns:r="http://schemas.openxmlformats.org/officeDocument/2006/relationships" type="leftCircularArrow" r:blip="">
                        <dgm:adjLst>
                          <dgm:adj idx="1" val="0.1098"/>
                          <dgm:adj idx="2" val="19.0387"/>
                          <dgm:adj idx="3" val="30"/>
                          <dgm:adj idx="4" val="0"/>
                          <dgm:adj idx="5" val="0.125"/>
                        </dgm:adjLst>
                      </dgm:shape>
                    </dgm:if>
                    <dgm:else name="Name53">
                      <dgm:shape xmlns:r="http://schemas.openxmlformats.org/officeDocument/2006/relationships" type="leftCircularArrow" r:blip="">
                        <dgm:adjLst>
                          <dgm:adj idx="1" val="0.1098"/>
                          <dgm:adj idx="2" val="19.0387"/>
                          <dgm:adj idx="3" val="105"/>
                          <dgm:adj idx="4" val="0"/>
                          <dgm:adj idx="5" val="0.125"/>
                        </dgm:adjLst>
                      </dgm:shape>
                    </dgm:else>
                  </dgm:choose>
                </dgm:if>
                <dgm:else name="Name54">
                  <dgm:choose name="Name55">
                    <dgm:if name="Name56" axis="followSib" ptType="node" func="cnt" op="equ" val="0">
                      <dgm:choose name="Name57">
                        <dgm:if name="Name58" axis="precedSib" ptType="node" func="cnt" op="equ" val="1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59" axis="precedSib" ptType="node" func="cnt" op="equ" val="2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60" axis="precedSib" ptType="node" func="cnt" op="equ" val="3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61" axis="precedSib" ptType="node" func="cnt" op="equ" val="4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62" axis="precedSib" ptType="node" func="cnt" op="equ" val="5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63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else name="Name64"/>
                      </dgm:choose>
                    </dgm:if>
                    <dgm:else name="Name65">
                      <dgm:choose name="Name66">
                        <dgm:if name="Name67" axis="precedSib" ptType="node" func="cnt" op="equ" val="0">
                          <dgm:shape xmlns:r="http://schemas.openxmlformats.org/officeDocument/2006/relationships" type="blockArc" r:blip="">
                            <dgm:adjLst>
                              <dgm:adj idx="1" val="-133.1632"/>
                              <dgm:adj idx="2" val="65"/>
                              <dgm:adj idx="3" val="0.13"/>
                            </dgm:adjLst>
                          </dgm:shape>
                        </dgm:if>
                        <dgm:if name="Name68" axis="precedSib" ptType="node" func="cnt" op="equ" val="1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69" axis="precedSib" ptType="node" func="cnt" op="equ" val="2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70" axis="precedSib" ptType="node" func="cnt" op="equ" val="3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71" axis="precedSib" ptType="node" func="cnt" op="equ" val="4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72" axis="precedSib" ptType="node" func="cnt" op="equ" val="5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73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else name="Name74"/>
                      </dgm:choose>
                    </dgm:else>
                  </dgm:choose>
                </dgm:else>
              </dgm:choose>
            </dgm:else>
          </dgm:choose>
          <dgm:presOf/>
        </dgm:layoutNode>
      </dgm:forEach>
    </dgm:forEach>
    <dgm:forEach name="Name75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76" ref="accentRepeat"/>
      </dgm:layoutNode>
      <dgm:choose name="Name77">
        <dgm:if name="Name78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79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80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81" ref="accentRepeat"/>
      </dgm:layoutNode>
      <dgm:choose name="Name82">
        <dgm:if name="Name83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choose name="Name87">
        <dgm:if name="Name88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89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91" ref="accentRepeat"/>
      </dgm:layoutNode>
      <dgm:choose name="Name92">
        <dgm:if name="Name9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9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95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96" ref="accentRepeat"/>
      </dgm:layoutNode>
      <dgm:choose name="Name97">
        <dgm:if name="Name98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99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100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101" ref="accentRepeat"/>
      </dgm:layoutNode>
      <dgm:choose name="Name102">
        <dgm:if name="Name103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104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105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106" ref="accentRepeat"/>
      </dgm:layoutNode>
      <dgm:choose name="Name107">
        <dgm:if name="Name108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109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List2">
  <dgm:title val=""/>
  <dgm:desc val=""/>
  <dgm:catLst>
    <dgm:cat type="list" pri="11000"/>
    <dgm:cat type="picture" pri="24000"/>
    <dgm:cat type="pictureconvert" pri="2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bkgdShp" refType="w"/>
      <dgm:constr type="h" for="ch" forName="bkgdShp" refType="h" fact="0.45"/>
      <dgm:constr type="t" for="ch" forName="bkgdShp"/>
      <dgm:constr type="w" for="ch" forName="linComp" refType="w" fact="0.94"/>
      <dgm:constr type="h" for="ch" forName="linComp" refType="h"/>
      <dgm:constr type="ctrX" for="ch" forName="linComp" refType="w" fact="0.5"/>
    </dgm:constrLst>
    <dgm:ruleLst/>
    <dgm:choose name="Name1">
      <dgm:if name="Name2" axis="ch" ptType="node" func="cnt" op="gte" val="1">
        <dgm:layoutNode name="bkgdShp" styleLbl="alignAccFollow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linComp">
          <dgm:choose name="Name3">
            <dgm:if name="Name4" func="var" arg="dir" op="equ" val="norm">
              <dgm:alg type="lin"/>
            </dgm:if>
            <dgm:else name="Name5">
              <dgm:alg type="lin">
                <dgm:param type="linDir" val="from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w" for="ch" forName="compNode" refType="w"/>
            <dgm:constr type="h" for="ch" forName="compNode" refType="h"/>
            <dgm:constr type="w" for="ch" ptType="sibTrans" refType="w" refFor="ch" refForName="compNode" fact="0.1"/>
            <dgm:constr type="h" for="ch" ptType="sibTrans" op="equ"/>
            <dgm:constr type="h" for="ch" forName="compNode" op="equ"/>
            <dgm:constr type="primFontSz" for="des" forName="node" op="equ"/>
          </dgm:constrLst>
          <dgm:ruleLst/>
          <dgm:forEach name="nodesForEach" axis="ch" ptType="node">
            <dgm:layoutNode name="compNode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node" refType="w"/>
                <dgm:constr type="h" for="ch" forName="node" refType="h" fact="0.55"/>
                <dgm:constr type="b" for="ch" forName="node" refType="h"/>
                <dgm:constr type="w" for="ch" forName="invisiNode" refType="w" fact="0.75"/>
                <dgm:constr type="h" for="ch" forName="invisiNode" refType="h" fact="0.06"/>
                <dgm:constr type="t" for="ch" forName="invisiNode"/>
                <dgm:constr type="w" for="ch" forName="imagNode" refType="w"/>
                <dgm:constr type="h" for="ch" forName="imagNode" refType="h" fact="0.33"/>
                <dgm:constr type="ctrX" for="ch" forName="imagNode" refType="w" fact="0.5"/>
                <dgm:constr type="t" for="ch" forName="imagNode" refType="h" fact="0.06"/>
              </dgm:constrLst>
              <dgm:ruleLst/>
              <dgm:layoutNode name="node" styleLbl="node1">
                <dgm:varLst>
                  <dgm:bulletEnabled val="1"/>
                </dgm:varLst>
                <dgm:alg type="tx">
                  <dgm:param type="txAnchorVert" val="t"/>
                </dgm:alg>
                <dgm:shape xmlns:r="http://schemas.openxmlformats.org/officeDocument/2006/relationships" rot="180" type="round2SameRect" r:blip="">
                  <dgm:adjLst>
                    <dgm:adj idx="1" val="0.105"/>
                  </dgm:adjLst>
                </dgm:shape>
                <dgm:presOf axis="desOrSelf" ptType="node"/>
                <dgm:constrLst>
                  <dgm:constr type="primFontSz" val="65"/>
                </dgm:constrLst>
                <dgm:ruleLst>
                  <dgm:rule type="primFontSz" val="5" fact="NaN" max="NaN"/>
                </dgm:ruleLst>
              </dgm:layoutNode>
              <dgm:layoutNode name="invisiNode">
                <dgm:alg type="sp"/>
                <dgm:shape xmlns:r="http://schemas.openxmlformats.org/officeDocument/2006/relationships" type="roundRect" r:blip="" hideGeom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  <dgm:layoutNode name="imagNode" styleLbl="fgImgPlace1">
                <dgm:alg type="sp"/>
                <dgm:shape xmlns:r="http://schemas.openxmlformats.org/officeDocument/2006/relationships" type="roundRect" r:blip="" zOrderOff="-2" blipPhldr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</dgm:layoutNode>
            <dgm:forEach name="sibTransForEach" axis="followSib" ptType="sibTrans" cnt="1">
              <dgm:layoutNode name="sibTrans">
                <dgm:alg type="sp"/>
                <dgm:shape xmlns:r="http://schemas.openxmlformats.org/officeDocument/2006/relationships" type="rect" r:blip="" hideGeom="1">
                  <dgm:adjLst/>
                </dgm:shape>
                <dgm:presOf axis="self"/>
                <dgm:constrLst/>
                <dgm:ruleLst/>
              </dgm:layoutNode>
            </dgm:forEach>
          </dgm:forEach>
        </dgm:layoutNode>
      </dgm:if>
      <dgm:else name="Name6"/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AlternatingHexagons">
  <dgm:title val=""/>
  <dgm:desc val=""/>
  <dgm:catLst>
    <dgm:cat type="list" pri="1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primFontSz" for="des" forName="Parent1" val="65"/>
      <dgm:constr type="primFontSz" for="des" forName="Childtext1" refType="primFontSz" refFor="des" refForName="Parent1" op="lte"/>
      <dgm:constr type="w" for="ch" forName="composite" refType="w"/>
      <dgm:constr type="h" for="ch" forName="composite" refType="h"/>
      <dgm:constr type="h" for="ch" forName="spaceBetweenRectangles" refType="w" refFor="ch" refForName="composite" fact="-0.042"/>
      <dgm:constr type="sp" refType="h" refFor="ch" refForName="composite" op="equ" fact="0.1"/>
    </dgm:constrLst>
    <dgm:forEach name="nodesForEach" axis="ch" ptType="node">
      <dgm:layoutNode name="composite">
        <dgm:alg type="composite">
          <dgm:param type="ar" val="3.6"/>
        </dgm:alg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hoose name="Name3">
              <dgm:if name="Name4" axis="self" ptType="node" func="posOdd" op="equ" val="1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/>
                  <dgm:constr type="h" for="ch" forName="BalanceSpacing" refType="h" fact="0.1"/>
                  <dgm:constr type="l" for="ch" forName="BalanceSpacing1" refType="w" fact="0.69"/>
                  <dgm:constr type="t" for="ch" forName="BalanceSpacing1" refType="h" fact="0.2"/>
                  <dgm:constr type="w" for="ch" forName="BalanceSpacing1" refType="w" fact="0.31"/>
                  <dgm:constr type="h" for="ch" forName="BalanceSpacing1" refType="h" fact="0.6"/>
                </dgm:constrLst>
              </dgm:if>
              <dgm:else name="Name5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  <dgm:constr type="l" for="ch" forName="BalanceSpacing1" refType="w" fact="0"/>
                  <dgm:constr type="t" for="ch" forName="BalanceSpacing1" refType="h" fact="0.2"/>
                  <dgm:constr type="w" for="ch" forName="BalanceSpacing1" refType="w" fact="0.3"/>
                  <dgm:constr type="h" for="ch" forName="BalanceSpacing1" refType="h" fact="0.6"/>
                </dgm:constrLst>
              </dgm:else>
            </dgm:choose>
          </dgm:if>
          <dgm:else name="Name6">
            <dgm:choose name="Name7">
              <dgm:if name="Name8" axis="self" ptType="node" func="posOdd" op="equ" val="1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if>
              <dgm:else name="Name9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else>
            </dgm:choose>
          </dgm:else>
        </dgm:choose>
        <dgm:layoutNode name="Parent1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rot="90" type="hexagon" r:blip="">
            <dgm:adjLst>
              <dgm:adj idx="1" val="0.25"/>
              <dgm:adj idx="2" val="1.154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hildtext1" styleLbl="revTx">
          <dgm:varLst>
            <dgm:chMax val="0"/>
            <dgm:chPref val="0"/>
            <dgm:bulletEnabled val="1"/>
          </dgm:varLst>
          <dgm:choose name="Name10">
            <dgm:if name="Name11" func="var" arg="dir" op="equ" val="norm">
              <dgm:choose name="Name12">
                <dgm:if name="Name13" axis="self" ptType="node" func="posOdd" op="equ" val="1">
                  <dgm:alg type="tx">
                    <dgm:param type="parTxLTRAlign" val="l"/>
                  </dgm:alg>
                </dgm:if>
                <dgm:else name="Name14">
                  <dgm:alg type="tx">
                    <dgm:param type="parTxLTRAlign" val="r"/>
                  </dgm:alg>
                </dgm:else>
              </dgm:choose>
            </dgm:if>
            <dgm:else name="Name15">
              <dgm:choose name="Name16">
                <dgm:if name="Name17" axis="self" ptType="node" func="posOdd" op="equ" val="1">
                  <dgm:alg type="tx">
                    <dgm:param type="parTxLTRAlign" val="r"/>
                  </dgm:alg>
                </dgm:if>
                <dgm:else name="Name18">
                  <dgm:alg type="tx">
                    <dgm:param type="parTxLTRAlign" val="l"/>
                  </dgm:alg>
                </dgm:else>
              </dgm:choose>
            </dgm:else>
          </dgm:choose>
          <dgm:shape xmlns:r="http://schemas.openxmlformats.org/officeDocument/2006/relationships" type="rect" r:blip="">
            <dgm:adjLst/>
          </dgm:shape>
          <dgm:presOf axis="des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BalanceSpacing">
          <dgm:alg type="sp"/>
          <dgm:shape xmlns:r="http://schemas.openxmlformats.org/officeDocument/2006/relationships" r:blip="">
            <dgm:adjLst/>
          </dgm:shape>
        </dgm:layoutNode>
        <dgm:layoutNode name="BalanceSpacing1">
          <dgm:alg type="sp"/>
          <dgm:shape xmlns:r="http://schemas.openxmlformats.org/officeDocument/2006/relationships" r:blip="">
            <dgm:adjLst/>
          </dgm:shape>
        </dgm:layoutNode>
        <dgm:forEach name="Name19" axis="followSib" ptType="sibTrans" hideLastTrans="0" cnt="1">
          <dgm:layoutNode name="Accent1Text" styleLbl="node1">
            <dgm:alg type="tx"/>
            <dgm:shape xmlns:r="http://schemas.openxmlformats.org/officeDocument/2006/relationships" rot="90" type="hexagon" r:blip="">
              <dgm:adjLst>
                <dgm:adj idx="1" val="0.25"/>
                <dgm:adj idx="2" val="1.1547"/>
              </dgm:adjLst>
            </dgm:shape>
            <dgm:presOf axis="self" ptType="sibTrans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forEach>
      </dgm:layoutNode>
      <dgm:forEach name="Name2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AlternatingHexagons">
  <dgm:title val=""/>
  <dgm:desc val=""/>
  <dgm:catLst>
    <dgm:cat type="list" pri="1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primFontSz" for="des" forName="Parent1" val="65"/>
      <dgm:constr type="primFontSz" for="des" forName="Childtext1" refType="primFontSz" refFor="des" refForName="Parent1" op="lte"/>
      <dgm:constr type="w" for="ch" forName="composite" refType="w"/>
      <dgm:constr type="h" for="ch" forName="composite" refType="h"/>
      <dgm:constr type="h" for="ch" forName="spaceBetweenRectangles" refType="w" refFor="ch" refForName="composite" fact="-0.042"/>
      <dgm:constr type="sp" refType="h" refFor="ch" refForName="composite" op="equ" fact="0.1"/>
    </dgm:constrLst>
    <dgm:forEach name="nodesForEach" axis="ch" ptType="node">
      <dgm:layoutNode name="composite">
        <dgm:alg type="composite">
          <dgm:param type="ar" val="3.6"/>
        </dgm:alg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hoose name="Name3">
              <dgm:if name="Name4" axis="self" ptType="node" func="posOdd" op="equ" val="1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/>
                  <dgm:constr type="h" for="ch" forName="BalanceSpacing" refType="h" fact="0.1"/>
                  <dgm:constr type="l" for="ch" forName="BalanceSpacing1" refType="w" fact="0.69"/>
                  <dgm:constr type="t" for="ch" forName="BalanceSpacing1" refType="h" fact="0.2"/>
                  <dgm:constr type="w" for="ch" forName="BalanceSpacing1" refType="w" fact="0.31"/>
                  <dgm:constr type="h" for="ch" forName="BalanceSpacing1" refType="h" fact="0.6"/>
                </dgm:constrLst>
              </dgm:if>
              <dgm:else name="Name5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  <dgm:constr type="l" for="ch" forName="BalanceSpacing1" refType="w" fact="0"/>
                  <dgm:constr type="t" for="ch" forName="BalanceSpacing1" refType="h" fact="0.2"/>
                  <dgm:constr type="w" for="ch" forName="BalanceSpacing1" refType="w" fact="0.3"/>
                  <dgm:constr type="h" for="ch" forName="BalanceSpacing1" refType="h" fact="0.6"/>
                </dgm:constrLst>
              </dgm:else>
            </dgm:choose>
          </dgm:if>
          <dgm:else name="Name6">
            <dgm:choose name="Name7">
              <dgm:if name="Name8" axis="self" ptType="node" func="posOdd" op="equ" val="1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if>
              <dgm:else name="Name9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else>
            </dgm:choose>
          </dgm:else>
        </dgm:choose>
        <dgm:layoutNode name="Parent1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rot="90" type="hexagon" r:blip="">
            <dgm:adjLst>
              <dgm:adj idx="1" val="0.25"/>
              <dgm:adj idx="2" val="1.154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hildtext1" styleLbl="revTx">
          <dgm:varLst>
            <dgm:chMax val="0"/>
            <dgm:chPref val="0"/>
            <dgm:bulletEnabled val="1"/>
          </dgm:varLst>
          <dgm:choose name="Name10">
            <dgm:if name="Name11" func="var" arg="dir" op="equ" val="norm">
              <dgm:choose name="Name12">
                <dgm:if name="Name13" axis="self" ptType="node" func="posOdd" op="equ" val="1">
                  <dgm:alg type="tx">
                    <dgm:param type="parTxLTRAlign" val="l"/>
                  </dgm:alg>
                </dgm:if>
                <dgm:else name="Name14">
                  <dgm:alg type="tx">
                    <dgm:param type="parTxLTRAlign" val="r"/>
                  </dgm:alg>
                </dgm:else>
              </dgm:choose>
            </dgm:if>
            <dgm:else name="Name15">
              <dgm:choose name="Name16">
                <dgm:if name="Name17" axis="self" ptType="node" func="posOdd" op="equ" val="1">
                  <dgm:alg type="tx">
                    <dgm:param type="parTxLTRAlign" val="r"/>
                  </dgm:alg>
                </dgm:if>
                <dgm:else name="Name18">
                  <dgm:alg type="tx">
                    <dgm:param type="parTxLTRAlign" val="l"/>
                  </dgm:alg>
                </dgm:else>
              </dgm:choose>
            </dgm:else>
          </dgm:choose>
          <dgm:shape xmlns:r="http://schemas.openxmlformats.org/officeDocument/2006/relationships" type="rect" r:blip="">
            <dgm:adjLst/>
          </dgm:shape>
          <dgm:presOf axis="des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BalanceSpacing">
          <dgm:alg type="sp"/>
          <dgm:shape xmlns:r="http://schemas.openxmlformats.org/officeDocument/2006/relationships" r:blip="">
            <dgm:adjLst/>
          </dgm:shape>
        </dgm:layoutNode>
        <dgm:layoutNode name="BalanceSpacing1">
          <dgm:alg type="sp"/>
          <dgm:shape xmlns:r="http://schemas.openxmlformats.org/officeDocument/2006/relationships" r:blip="">
            <dgm:adjLst/>
          </dgm:shape>
        </dgm:layoutNode>
        <dgm:forEach name="Name19" axis="followSib" ptType="sibTrans" hideLastTrans="0" cnt="1">
          <dgm:layoutNode name="Accent1Text" styleLbl="node1">
            <dgm:alg type="tx"/>
            <dgm:shape xmlns:r="http://schemas.openxmlformats.org/officeDocument/2006/relationships" rot="90" type="hexagon" r:blip="">
              <dgm:adjLst>
                <dgm:adj idx="1" val="0.25"/>
                <dgm:adj idx="2" val="1.1547"/>
              </dgm:adjLst>
            </dgm:shape>
            <dgm:presOf axis="self" ptType="sibTrans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forEach>
      </dgm:layoutNode>
      <dgm:forEach name="Name2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pList1">
  <dgm:title val=""/>
  <dgm:desc val=""/>
  <dgm:catLst>
    <dgm:cat type="list" pri="2000"/>
    <dgm:cat type="picture" pri="2500"/>
    <dgm:cat type="pictureconvert" pri="2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3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1"/>
      <dgm:constr type="sp" refType="w" refFor="ch" refForName="compNode" op="equ" fact="0.1"/>
      <dgm:constr type="primFontSz" for="des" ptType="node" op="equ" val="65"/>
    </dgm:constrLst>
    <dgm:ruleLst/>
    <dgm:forEach name="Name4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 axis="self"/>
        <dgm:constrLst>
          <dgm:constr type="h" refType="w" fact="1.06"/>
          <dgm:constr type="h" for="ch" forName="pictRect" refType="h" fact="0.65"/>
          <dgm:constr type="w" for="ch" forName="pictRect" refType="w"/>
          <dgm:constr type="l" for="ch" forName="pictRect"/>
          <dgm:constr type="t" for="ch" forName="pictRect"/>
          <dgm:constr type="w" for="ch" forName="textRect" refType="w"/>
          <dgm:constr type="h" for="ch" forName="textRect" refType="h" fact="0.35"/>
          <dgm:constr type="l" for="ch" forName="textRect"/>
          <dgm:constr type="t" for="ch" forName="textRect" refType="b" refFor="ch" refForName="pictRect"/>
        </dgm:constrLst>
        <dgm:ruleLst/>
        <dgm:layoutNode name="pictRect">
          <dgm:alg type="sp"/>
          <dgm:shape xmlns:r="http://schemas.openxmlformats.org/officeDocument/2006/relationships" type="roundRect" r:blip="" blipPhldr="1">
            <dgm:adjLst/>
          </dgm:shape>
          <dgm:presOf/>
          <dgm:constrLst/>
          <dgm:ruleLst/>
        </dgm:layoutNode>
        <dgm:layoutNode name="textRect" styleLbl="revTx">
          <dgm:varLst>
            <dgm:bulletEnabled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bMarg"/>
          </dgm:constrLst>
          <dgm:ruleLst>
            <dgm:rule type="primFontSz" val="5" fact="NaN" max="NaN"/>
          </dgm:ruleLst>
        </dgm:layoutNode>
      </dgm:layoutNode>
      <dgm:forEach name="Name5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pList1">
  <dgm:title val=""/>
  <dgm:desc val=""/>
  <dgm:catLst>
    <dgm:cat type="list" pri="2000"/>
    <dgm:cat type="picture" pri="2500"/>
    <dgm:cat type="pictureconvert" pri="2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3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1"/>
      <dgm:constr type="sp" refType="w" refFor="ch" refForName="compNode" op="equ" fact="0.1"/>
      <dgm:constr type="primFontSz" for="des" ptType="node" op="equ" val="65"/>
    </dgm:constrLst>
    <dgm:ruleLst/>
    <dgm:forEach name="Name4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 axis="self"/>
        <dgm:constrLst>
          <dgm:constr type="h" refType="w" fact="1.06"/>
          <dgm:constr type="h" for="ch" forName="pictRect" refType="h" fact="0.65"/>
          <dgm:constr type="w" for="ch" forName="pictRect" refType="w"/>
          <dgm:constr type="l" for="ch" forName="pictRect"/>
          <dgm:constr type="t" for="ch" forName="pictRect"/>
          <dgm:constr type="w" for="ch" forName="textRect" refType="w"/>
          <dgm:constr type="h" for="ch" forName="textRect" refType="h" fact="0.35"/>
          <dgm:constr type="l" for="ch" forName="textRect"/>
          <dgm:constr type="t" for="ch" forName="textRect" refType="b" refFor="ch" refForName="pictRect"/>
        </dgm:constrLst>
        <dgm:ruleLst/>
        <dgm:layoutNode name="pictRect">
          <dgm:alg type="sp"/>
          <dgm:shape xmlns:r="http://schemas.openxmlformats.org/officeDocument/2006/relationships" type="roundRect" r:blip="" blipPhldr="1">
            <dgm:adjLst/>
          </dgm:shape>
          <dgm:presOf/>
          <dgm:constrLst/>
          <dgm:ruleLst/>
        </dgm:layoutNode>
        <dgm:layoutNode name="textRect" styleLbl="revTx">
          <dgm:varLst>
            <dgm:bulletEnabled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bMarg"/>
          </dgm:constrLst>
          <dgm:ruleLst>
            <dgm:rule type="primFontSz" val="5" fact="NaN" max="NaN"/>
          </dgm:ruleLst>
        </dgm:layoutNode>
      </dgm:layoutNode>
      <dgm:forEach name="Name5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A21B38-7712-4FF4-9A0F-5AE3D56FEA09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D45CF2-2951-46EC-A6AF-9FD3D07A5D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27394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B22655-D069-4617-9B8B-FE524B6A744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48062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111F87-D2FB-73A7-333D-F584C6E89AC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6F27C41-EB84-01BF-6B1B-7FD653C9C8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465565-35B1-1099-AC77-4FDEC6F75A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BMHP6026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3A89E5-EC05-0FB7-CD68-16CE05A6D2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CB6B67-5BC8-BF94-542A-FF4617CFA5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5353D-AAD1-41E0-962E-564016CE09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25377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B237C7-39C5-A646-5A28-43AFA9AC28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36FF49-F37E-738B-9075-6DD2F5D000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F73B68-4FEF-D753-1268-B757783781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BMHP6026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3CFFE5-F605-3F9D-C9CD-05BB62F66B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2E4663-2D02-323B-5B82-E11329D05C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5353D-AAD1-41E0-962E-564016CE09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44138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C35E60-AA8E-F77F-124D-C2C1D7A882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AFA154-E865-CA3F-2D48-F109FFF5CA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A55375-D129-F98C-8BF8-99AA61563A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BMHP6026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1AF0E3-92A2-8664-386F-37347F725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64B1D2-E15B-EA95-D120-3E3C763617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5353D-AAD1-41E0-962E-564016CE09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73091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A533D-EE49-8C6A-7151-D5FFE496C8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046193-35FD-A511-5CD4-919E3E0F047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3E6EA3-CE2D-628B-482F-B7405ABA11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03D43E-59DE-20DF-C075-1C43CF7132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BMHP6026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719323-FC1F-A279-E431-A1B2DB8396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7F2501-279B-335F-4E56-4B90442EA0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5353D-AAD1-41E0-962E-564016CE09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38931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AC5AED-5098-F2EB-CBA9-29457C23CA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3E92D2-3A15-4972-ED9C-D19E8EFEC4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39E763-C0A5-EDC7-EBEB-B60C349BDA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44921A-94E2-6C8A-D390-64716B32BB3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7D3E17-EA33-DE55-9D7A-0ACA70ABCFB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584381-5034-11FD-06A0-6CB2F436E7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BMHP6026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8607CCC-54A0-0296-333F-72CF0D8C89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33B99C0-72FB-21CC-EAFC-35F18A731C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5353D-AAD1-41E0-962E-564016CE09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38883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E64510-7898-8BD0-1B2C-EF7E7D00A0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F1C0492-3453-19FC-4B87-8F2D7F7965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BMHP6026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3E493B8-8627-FE35-3377-045E4C8C8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629930-E43C-D9D3-5420-7144DF093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5353D-AAD1-41E0-962E-564016CE09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87480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4C952CD-B70B-6480-089E-8A7891A026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BMHP6026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CAAB740-A188-8762-2348-9481005A50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AF5BC9A-66DE-F367-A260-2DA111FF33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5353D-AAD1-41E0-962E-564016CE09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47232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E165AC-C5ED-20A4-D2E5-E18CE752EB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EA4816-9A8B-4C4C-97D0-97009C2222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B277C9D-1150-7644-B407-A65828CE767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8C545C-02C2-B836-B2A3-61AEC957C2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BMHP6026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9C99C4-5707-1F77-F102-29D889E3C4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085B98-6722-3B64-CFEA-F3DB0DB9E9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5353D-AAD1-41E0-962E-564016CE09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60915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1291FD-CAA8-9956-76EF-CCB40107F9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B2FF1DE-38AF-E42F-5228-FF4510611E9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2D0232-F14A-D3F6-0CE6-1E9EFE2D06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A15AC1F-D6AC-A866-FFE2-525C3258D5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BMHP6026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1AA3794-023B-C416-B036-E0801BCF5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191EA6-0E27-F493-9B96-D61A07D8F0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5353D-AAD1-41E0-962E-564016CE09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88201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BBAD8C-C0D8-49A2-C3B8-B1323ECC59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A714C3-11A4-604B-7D03-7A4574F174D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336D8D-7547-9117-3F3C-5C28F791B5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BMHP6026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CDA52F-A378-3A5F-C689-B3B9B3DE09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79FD84-98A7-F4D4-9661-1C3ED72B55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5353D-AAD1-41E0-962E-564016CE09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23128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256C003-0206-244E-B571-A916AC7244C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ABA6BE7-C85B-C539-9A9E-AD77157BC6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E15AE4-1961-F478-3439-DFC2014EDF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BMHP6026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C5FF5E-3FD8-7D25-16C0-73BEBEA864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BA28DC-FC74-B316-2DBA-3F6110C45D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5353D-AAD1-41E0-962E-564016CE09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34431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C4BEF9C-20D0-4433-C768-ED9B97FC81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355F23-7E70-65DD-F404-34320C41EA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A2CCFA-0E05-E043-E561-44F940CE3E1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r>
              <a:rPr lang="en-GB"/>
              <a:t>BMHP6026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2C3826-5A51-420A-4165-BFCACD2DAD1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r>
              <a:rPr lang="en-GB"/>
              <a:t>Dr 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667F3E-0AD3-392B-B1F7-4120D69D67D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825353D-AAD1-41E0-962E-564016CE09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72291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mailto:s.ferraraccio@uwtsd.ac.uk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hyperlink" Target="https://www.flaticon.com/free-icon/done_8683794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" Target="slide34.xml"/><Relationship Id="rId7" Type="http://schemas.openxmlformats.org/officeDocument/2006/relationships/diagramColors" Target="../diagrams/colors2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34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image" Target="../media/image10.png"/><Relationship Id="rId7" Type="http://schemas.openxmlformats.org/officeDocument/2006/relationships/diagramQuickStyle" Target="../diagrams/quickStyle4.xml"/><Relationship Id="rId2" Type="http://schemas.openxmlformats.org/officeDocument/2006/relationships/hyperlink" Target="https://www.google.com/url?sa=i&amp;url=https%3A%2F%2Fwww.wfpha.org%2F&amp;psig=AOvVaw17gmcIReJ7mMuI2pPW46n-&amp;ust=1730379428874000&amp;source=images&amp;cd=vfe&amp;opi=89978449&amp;ved=0CBQQjRxqFwoTCOj5vNqYtokDFQAAAAAdAAAAABAE" TargetMode="External"/><Relationship Id="rId1" Type="http://schemas.openxmlformats.org/officeDocument/2006/relationships/slideLayout" Target="../slideLayouts/slideLayout7.xml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10" Type="http://schemas.openxmlformats.org/officeDocument/2006/relationships/image" Target="../media/image11.png"/><Relationship Id="rId4" Type="http://schemas.openxmlformats.org/officeDocument/2006/relationships/image" Target="../media/image1.png"/><Relationship Id="rId9" Type="http://schemas.microsoft.com/office/2007/relationships/diagramDrawing" Target="../diagrams/drawing4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.png"/><Relationship Id="rId7" Type="http://schemas.openxmlformats.org/officeDocument/2006/relationships/image" Target="../media/image16.sv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5" Type="http://schemas.openxmlformats.org/officeDocument/2006/relationships/image" Target="../media/image14.svg"/><Relationship Id="rId10" Type="http://schemas.openxmlformats.org/officeDocument/2006/relationships/slide" Target="slide34.xml"/><Relationship Id="rId4" Type="http://schemas.openxmlformats.org/officeDocument/2006/relationships/image" Target="../media/image13.svg"/><Relationship Id="rId9" Type="http://schemas.openxmlformats.org/officeDocument/2006/relationships/image" Target="../media/image18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5.xml"/><Relationship Id="rId11" Type="http://schemas.openxmlformats.org/officeDocument/2006/relationships/image" Target="../media/image23.png"/><Relationship Id="rId5" Type="http://schemas.openxmlformats.org/officeDocument/2006/relationships/diagramQuickStyle" Target="../diagrams/quickStyle5.xml"/><Relationship Id="rId10" Type="http://schemas.openxmlformats.org/officeDocument/2006/relationships/image" Target="../media/image22.png"/><Relationship Id="rId4" Type="http://schemas.openxmlformats.org/officeDocument/2006/relationships/diagramLayout" Target="../diagrams/layout5.xml"/><Relationship Id="rId9" Type="http://schemas.openxmlformats.org/officeDocument/2006/relationships/image" Target="../media/image2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421wy0ND9Ls?feature=oembed" TargetMode="External"/><Relationship Id="rId4" Type="http://schemas.openxmlformats.org/officeDocument/2006/relationships/image" Target="../media/image26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MENdrA8B0N4?feature=oembed" TargetMode="External"/><Relationship Id="rId4" Type="http://schemas.openxmlformats.org/officeDocument/2006/relationships/image" Target="../media/image1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WxOOcCO6ylY?feature=oembed" TargetMode="External"/><Relationship Id="rId4" Type="http://schemas.openxmlformats.org/officeDocument/2006/relationships/image" Target="../media/image1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7" Type="http://schemas.openxmlformats.org/officeDocument/2006/relationships/image" Target="../media/image31.jpeg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image" Target="../media/image14.svg"/><Relationship Id="rId7" Type="http://schemas.openxmlformats.org/officeDocument/2006/relationships/image" Target="../media/image17.sv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svg"/><Relationship Id="rId5" Type="http://schemas.openxmlformats.org/officeDocument/2006/relationships/image" Target="../media/image13.svg"/><Relationship Id="rId4" Type="http://schemas.openxmlformats.org/officeDocument/2006/relationships/image" Target="../media/image15.sv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0.xml"/><Relationship Id="rId3" Type="http://schemas.openxmlformats.org/officeDocument/2006/relationships/image" Target="../media/image34.png"/><Relationship Id="rId7" Type="http://schemas.openxmlformats.org/officeDocument/2006/relationships/diagramQuickStyle" Target="../diagrams/quickStyle10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diagramLayout" Target="../diagrams/layout10.xml"/><Relationship Id="rId5" Type="http://schemas.openxmlformats.org/officeDocument/2006/relationships/diagramData" Target="../diagrams/data10.xml"/><Relationship Id="rId4" Type="http://schemas.openxmlformats.org/officeDocument/2006/relationships/image" Target="../media/image1.png"/><Relationship Id="rId9" Type="http://schemas.microsoft.com/office/2007/relationships/diagramDrawing" Target="../diagrams/drawing10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jpeg"/><Relationship Id="rId3" Type="http://schemas.openxmlformats.org/officeDocument/2006/relationships/diagramLayout" Target="../diagrams/layout11.xml"/><Relationship Id="rId7" Type="http://schemas.openxmlformats.org/officeDocument/2006/relationships/image" Target="../media/image39.jpeg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1.xml"/><Relationship Id="rId11" Type="http://schemas.openxmlformats.org/officeDocument/2006/relationships/image" Target="../media/image43.jpeg"/><Relationship Id="rId5" Type="http://schemas.openxmlformats.org/officeDocument/2006/relationships/diagramColors" Target="../diagrams/colors11.xml"/><Relationship Id="rId10" Type="http://schemas.openxmlformats.org/officeDocument/2006/relationships/image" Target="../media/image42.jpeg"/><Relationship Id="rId4" Type="http://schemas.openxmlformats.org/officeDocument/2006/relationships/diagramQuickStyle" Target="../diagrams/quickStyle11.xml"/><Relationship Id="rId9" Type="http://schemas.openxmlformats.org/officeDocument/2006/relationships/image" Target="../media/image41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48.png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7.png"/><Relationship Id="rId5" Type="http://schemas.openxmlformats.org/officeDocument/2006/relationships/image" Target="../media/image46.jpeg"/><Relationship Id="rId4" Type="http://schemas.openxmlformats.org/officeDocument/2006/relationships/image" Target="../media/image45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svg"/><Relationship Id="rId7" Type="http://schemas.openxmlformats.org/officeDocument/2006/relationships/slide" Target="slide33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2.png"/><Relationship Id="rId5" Type="http://schemas.openxmlformats.org/officeDocument/2006/relationships/image" Target="../media/image51.svg"/><Relationship Id="rId4" Type="http://schemas.openxmlformats.org/officeDocument/2006/relationships/image" Target="../media/image50.sv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png"/><Relationship Id="rId13" Type="http://schemas.openxmlformats.org/officeDocument/2006/relationships/image" Target="../media/image60.jpeg"/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12" Type="http://schemas.openxmlformats.org/officeDocument/2006/relationships/image" Target="../media/image59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2.xml"/><Relationship Id="rId11" Type="http://schemas.openxmlformats.org/officeDocument/2006/relationships/image" Target="../media/image58.png"/><Relationship Id="rId5" Type="http://schemas.openxmlformats.org/officeDocument/2006/relationships/diagramQuickStyle" Target="../diagrams/quickStyle12.xml"/><Relationship Id="rId10" Type="http://schemas.openxmlformats.org/officeDocument/2006/relationships/image" Target="../media/image57.png"/><Relationship Id="rId4" Type="http://schemas.openxmlformats.org/officeDocument/2006/relationships/diagramLayout" Target="../diagrams/layout12.xml"/><Relationship Id="rId9" Type="http://schemas.openxmlformats.org/officeDocument/2006/relationships/image" Target="../media/image56.png"/><Relationship Id="rId14" Type="http://schemas.openxmlformats.org/officeDocument/2006/relationships/image" Target="../media/image61.png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3.jpeg"/><Relationship Id="rId3" Type="http://schemas.openxmlformats.org/officeDocument/2006/relationships/diagramLayout" Target="../diagrams/layout13.xml"/><Relationship Id="rId7" Type="http://schemas.openxmlformats.org/officeDocument/2006/relationships/image" Target="../media/image62.jpeg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3.xml"/><Relationship Id="rId11" Type="http://schemas.openxmlformats.org/officeDocument/2006/relationships/image" Target="../media/image43.jpeg"/><Relationship Id="rId5" Type="http://schemas.openxmlformats.org/officeDocument/2006/relationships/diagramColors" Target="../diagrams/colors13.xml"/><Relationship Id="rId10" Type="http://schemas.openxmlformats.org/officeDocument/2006/relationships/image" Target="../media/image65.png"/><Relationship Id="rId4" Type="http://schemas.openxmlformats.org/officeDocument/2006/relationships/diagramQuickStyle" Target="../diagrams/quickStyle13.xml"/><Relationship Id="rId9" Type="http://schemas.openxmlformats.org/officeDocument/2006/relationships/image" Target="../media/image64.jpeg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-transformation.hee.nhs.uk/building-a-digital-workforce/digital-literacy/what-is-digital-literacy" TargetMode="External"/><Relationship Id="rId2" Type="http://schemas.openxmlformats.org/officeDocument/2006/relationships/hyperlink" Target="https://medium.com/@ShwetaBarupal/digital-divide-a-critical-analysis-7156333237f7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png"/><Relationship Id="rId5" Type="http://schemas.openxmlformats.org/officeDocument/2006/relationships/hyperlink" Target="https://www.gov.wales/towards-welsh-minimum-digital-living-standard-citizen-and-stakeholder-perspectives-html#:~:text=A%20minimum%20digital%20standard%20of,opportunities%20safely%20and%20with%20confidence." TargetMode="External"/><Relationship Id="rId4" Type="http://schemas.openxmlformats.org/officeDocument/2006/relationships/hyperlink" Target="https://digital.nhs.uk/about-nhs-digital/corporate-information-and-documents/digital-inclusion/what-digital-inclusion-is" TargetMode="External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ature.com/articles/s41591-020-1011-4" TargetMode="External"/><Relationship Id="rId13" Type="http://schemas.openxmlformats.org/officeDocument/2006/relationships/hyperlink" Target="https://doi.org/10.3389/fdgth.2024.1284426" TargetMode="External"/><Relationship Id="rId3" Type="http://schemas.openxmlformats.org/officeDocument/2006/relationships/hyperlink" Target="https://www.statista.com/statistics/1040159/life-expectancy-united-kingdom-all-time/" TargetMode="External"/><Relationship Id="rId7" Type="http://schemas.openxmlformats.org/officeDocument/2006/relationships/hyperlink" Target="https://publichealth.jmir.org/2021/11/e30399/" TargetMode="External"/><Relationship Id="rId12" Type="http://schemas.openxmlformats.org/officeDocument/2006/relationships/hyperlink" Target="https://doi.org/10.3390/ijerph18116053" TargetMode="External"/><Relationship Id="rId2" Type="http://schemas.openxmlformats.org/officeDocument/2006/relationships/hyperlink" Target="https://phw.nhs.wales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igitalhealtheurope.eu/" TargetMode="External"/><Relationship Id="rId11" Type="http://schemas.openxmlformats.org/officeDocument/2006/relationships/hyperlink" Target="https://doi.org/10.3390/nu13113789" TargetMode="External"/><Relationship Id="rId5" Type="http://schemas.openxmlformats.org/officeDocument/2006/relationships/hyperlink" Target="https://www.shu.ac.uk/news/all-articles/latest-news/south-yorkshire-digital-health-hub" TargetMode="External"/><Relationship Id="rId10" Type="http://schemas.openxmlformats.org/officeDocument/2006/relationships/hyperlink" Target="https://transform.england.nhs.uk/key-tools-and-info/digital-transformation-of-screening/" TargetMode="External"/><Relationship Id="rId4" Type="http://schemas.openxmlformats.org/officeDocument/2006/relationships/hyperlink" Target="https://ukpha.org.uk/index.html" TargetMode="External"/><Relationship Id="rId9" Type="http://schemas.openxmlformats.org/officeDocument/2006/relationships/hyperlink" Target="https://doi.org/10.2196/31921" TargetMode="External"/><Relationship Id="rId1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FB7003-3750-1144-F5A0-057DC45DF8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697910"/>
            <a:ext cx="12192000" cy="2387600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BMHP6026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       </a:t>
            </a:r>
            <a:r>
              <a:rPr lang="en-GB" sz="3600" dirty="0">
                <a:solidFill>
                  <a:schemeClr val="accent1">
                    <a:lumMod val="50000"/>
                  </a:schemeClr>
                </a:solidFill>
              </a:rPr>
              <a:t>Digital transformation in the Health and Care Professions</a:t>
            </a:r>
            <a:br>
              <a:rPr lang="en-GB" sz="3600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en-GB" sz="3600" dirty="0">
                <a:solidFill>
                  <a:schemeClr val="accent1">
                    <a:lumMod val="50000"/>
                  </a:schemeClr>
                </a:solidFill>
              </a:rPr>
              <a:t>IQ004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5D6B51-4992-DAED-38FB-CF8EE17146E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732672"/>
            <a:ext cx="9144000" cy="1655762"/>
          </a:xfrm>
        </p:spPr>
        <p:txBody>
          <a:bodyPr>
            <a:noAutofit/>
          </a:bodyPr>
          <a:lstStyle/>
          <a:p>
            <a:r>
              <a:rPr lang="en-GB" sz="2800" dirty="0"/>
              <a:t>Dr L. Simona Ferraraccio</a:t>
            </a:r>
          </a:p>
          <a:p>
            <a:r>
              <a:rPr lang="en-GB" sz="2800" dirty="0">
                <a:hlinkClick r:id="rId2"/>
              </a:rPr>
              <a:t>s.ferraraccio@uwtsd.ac.uk</a:t>
            </a:r>
            <a:endParaRPr lang="en-GB" sz="2800" dirty="0"/>
          </a:p>
          <a:p>
            <a:endParaRPr lang="en-GB" sz="2800" dirty="0"/>
          </a:p>
          <a:p>
            <a:r>
              <a:rPr lang="en-GB" sz="2800" dirty="0"/>
              <a:t>University of Wales Trinity Saint David</a:t>
            </a:r>
          </a:p>
          <a:p>
            <a:r>
              <a:rPr lang="en-GB" sz="2800" u="sng" dirty="0"/>
              <a:t>Week 4 </a:t>
            </a:r>
            <a:r>
              <a:rPr lang="en-GB" sz="2800" dirty="0"/>
              <a:t>– 20.10.2026</a:t>
            </a:r>
          </a:p>
        </p:txBody>
      </p:sp>
      <p:pic>
        <p:nvPicPr>
          <p:cNvPr id="5" name="Picture 4" descr="A black and yellow logo&#10;&#10;Description automatically generated">
            <a:extLst>
              <a:ext uri="{FF2B5EF4-FFF2-40B4-BE49-F238E27FC236}">
                <a16:creationId xmlns:a16="http://schemas.microsoft.com/office/drawing/2014/main" id="{98F2132F-83EB-F017-B670-C75D9AE9569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32607" y="5557957"/>
            <a:ext cx="2340077" cy="1300043"/>
          </a:xfrm>
          <a:prstGeom prst="rect">
            <a:avLst/>
          </a:prstGeom>
        </p:spPr>
      </p:pic>
      <p:pic>
        <p:nvPicPr>
          <p:cNvPr id="6" name="Picture 5" descr="A picture containing outdoor, light, hanging, photo&#10;&#10;Description automatically generated">
            <a:extLst>
              <a:ext uri="{FF2B5EF4-FFF2-40B4-BE49-F238E27FC236}">
                <a16:creationId xmlns:a16="http://schemas.microsoft.com/office/drawing/2014/main" id="{F6CB16FB-62D7-A753-C244-27B32B1A014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9316" y="6703"/>
            <a:ext cx="2047496" cy="6858000"/>
          </a:xfrm>
          <a:prstGeom prst="rect">
            <a:avLst/>
          </a:prstGeom>
        </p:spPr>
      </p:pic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F911ACF-1566-E166-846D-7F2184FB344C}"/>
              </a:ext>
            </a:extLst>
          </p:cNvPr>
          <p:cNvCxnSpPr>
            <a:cxnSpLocks/>
            <a:stCxn id="6" idx="3"/>
          </p:cNvCxnSpPr>
          <p:nvPr/>
        </p:nvCxnSpPr>
        <p:spPr>
          <a:xfrm flipV="1">
            <a:off x="19316" y="3429000"/>
            <a:ext cx="12153368" cy="6703"/>
          </a:xfrm>
          <a:prstGeom prst="line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105017A-B396-36B2-760A-85F9737C1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33E1697-EC1B-A6AF-B29E-4F6E426772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F196C6-1604-4525-BCFB-A4974D86ACEE}" type="slidenum">
              <a:rPr lang="en-GB" smtClean="0"/>
              <a:t>1</a:t>
            </a:fld>
            <a:endParaRPr lang="en-GB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7D0425CE-523E-E354-1D2A-4F70705AB7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BMHP6026</a:t>
            </a:r>
          </a:p>
        </p:txBody>
      </p:sp>
    </p:spTree>
    <p:extLst>
      <p:ext uri="{BB962C8B-B14F-4D97-AF65-F5344CB8AC3E}">
        <p14:creationId xmlns:p14="http://schemas.microsoft.com/office/powerpoint/2010/main" val="1801217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50"/>
    </mc:Choice>
    <mc:Fallback xmlns="">
      <p:transition spd="slow" advTm="1850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09C081-1E1B-A6D7-AA1D-4E67EF9E1D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BMHP6026</a:t>
            </a:r>
          </a:p>
        </p:txBody>
      </p:sp>
      <p:pic>
        <p:nvPicPr>
          <p:cNvPr id="53" name="Picture 52" descr="A picture containing outdoor, light, hanging, photo&#10;&#10;Description automatically generated">
            <a:extLst>
              <a:ext uri="{FF2B5EF4-FFF2-40B4-BE49-F238E27FC236}">
                <a16:creationId xmlns:a16="http://schemas.microsoft.com/office/drawing/2014/main" id="{052B865B-52AF-1B14-D0C8-143B70CE720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 flipH="1">
            <a:off x="2916227" y="-2946297"/>
            <a:ext cx="2047496" cy="7893845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CC8464-1F8C-F55B-B62D-4792FB1322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5458F8-6C3E-3161-44A8-F714B7195B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6BE50-FD7F-4295-8001-4F6FBD21EA22}" type="slidenum">
              <a:rPr lang="en-GB" smtClean="0"/>
              <a:t>2</a:t>
            </a:fld>
            <a:endParaRPr lang="en-GB"/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94D51F16-02EC-E5F4-25A5-E79753691DD6}"/>
              </a:ext>
            </a:extLst>
          </p:cNvPr>
          <p:cNvSpPr txBox="1"/>
          <p:nvPr/>
        </p:nvSpPr>
        <p:spPr>
          <a:xfrm>
            <a:off x="148059" y="362689"/>
            <a:ext cx="717786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b="1" dirty="0"/>
              <a:t>BMHP6026 Scheme of work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98547B54-3BA2-C446-D5F7-3BC0E43A76B0}"/>
              </a:ext>
            </a:extLst>
          </p:cNvPr>
          <p:cNvGrpSpPr/>
          <p:nvPr/>
        </p:nvGrpSpPr>
        <p:grpSpPr>
          <a:xfrm>
            <a:off x="0" y="1003167"/>
            <a:ext cx="12179977" cy="5535745"/>
            <a:chOff x="0" y="1003167"/>
            <a:chExt cx="12179977" cy="5535745"/>
          </a:xfrm>
        </p:grpSpPr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E9A51DBA-929D-E09B-BCAE-FDECB52464F4}"/>
                </a:ext>
              </a:extLst>
            </p:cNvPr>
            <p:cNvGrpSpPr/>
            <p:nvPr/>
          </p:nvGrpSpPr>
          <p:grpSpPr>
            <a:xfrm>
              <a:off x="0" y="1003167"/>
              <a:ext cx="12179977" cy="5535745"/>
              <a:chOff x="12023" y="2535549"/>
              <a:chExt cx="12179977" cy="5535745"/>
            </a:xfrm>
          </p:grpSpPr>
          <p:grpSp>
            <p:nvGrpSpPr>
              <p:cNvPr id="30" name="Group 29">
                <a:extLst>
                  <a:ext uri="{FF2B5EF4-FFF2-40B4-BE49-F238E27FC236}">
                    <a16:creationId xmlns:a16="http://schemas.microsoft.com/office/drawing/2014/main" id="{D5B0FA47-F8CF-1135-5C10-DF4F6FE2FB50}"/>
                  </a:ext>
                </a:extLst>
              </p:cNvPr>
              <p:cNvGrpSpPr/>
              <p:nvPr/>
            </p:nvGrpSpPr>
            <p:grpSpPr>
              <a:xfrm>
                <a:off x="12023" y="2535549"/>
                <a:ext cx="12179977" cy="5535745"/>
                <a:chOff x="6011" y="2826259"/>
                <a:chExt cx="12179977" cy="5535745"/>
              </a:xfrm>
            </p:grpSpPr>
            <p:grpSp>
              <p:nvGrpSpPr>
                <p:cNvPr id="33" name="Group 32">
                  <a:extLst>
                    <a:ext uri="{FF2B5EF4-FFF2-40B4-BE49-F238E27FC236}">
                      <a16:creationId xmlns:a16="http://schemas.microsoft.com/office/drawing/2014/main" id="{F711814E-FB47-0667-8C75-ACEA71932EE6}"/>
                    </a:ext>
                  </a:extLst>
                </p:cNvPr>
                <p:cNvGrpSpPr/>
                <p:nvPr/>
              </p:nvGrpSpPr>
              <p:grpSpPr>
                <a:xfrm>
                  <a:off x="6011" y="2826259"/>
                  <a:ext cx="12179977" cy="5535745"/>
                  <a:chOff x="0" y="2704377"/>
                  <a:chExt cx="12179977" cy="5535745"/>
                </a:xfrm>
              </p:grpSpPr>
              <p:graphicFrame>
                <p:nvGraphicFramePr>
                  <p:cNvPr id="38" name="Diagram 37">
                    <a:extLst>
                      <a:ext uri="{FF2B5EF4-FFF2-40B4-BE49-F238E27FC236}">
                        <a16:creationId xmlns:a16="http://schemas.microsoft.com/office/drawing/2014/main" id="{7B5A75D3-1DB9-BD50-4C3D-697DC0296734}"/>
                      </a:ext>
                    </a:extLst>
                  </p:cNvPr>
                  <p:cNvGraphicFramePr/>
                  <p:nvPr/>
                </p:nvGraphicFramePr>
                <p:xfrm>
                  <a:off x="0" y="2704377"/>
                  <a:ext cx="12179977" cy="5535745"/>
                </p:xfrm>
                <a:graphic>
                  <a:graphicData uri="http://schemas.openxmlformats.org/drawingml/2006/diagram">
                    <dgm:relIds xmlns:dgm="http://schemas.openxmlformats.org/drawingml/2006/diagram" xmlns:r="http://schemas.openxmlformats.org/officeDocument/2006/relationships" r:dm="rId3" r:lo="rId4" r:qs="rId5" r:cs="rId6"/>
                  </a:graphicData>
                </a:graphic>
              </p:graphicFrame>
              <p:sp>
                <p:nvSpPr>
                  <p:cNvPr id="39" name="TextBox 10">
                    <a:extLst>
                      <a:ext uri="{FF2B5EF4-FFF2-40B4-BE49-F238E27FC236}">
                        <a16:creationId xmlns:a16="http://schemas.microsoft.com/office/drawing/2014/main" id="{C2201740-A0A4-75B7-89AE-31A729A690B8}"/>
                      </a:ext>
                    </a:extLst>
                  </p:cNvPr>
                  <p:cNvSpPr txBox="1"/>
                  <p:nvPr/>
                </p:nvSpPr>
                <p:spPr>
                  <a:xfrm>
                    <a:off x="31442" y="5885825"/>
                    <a:ext cx="1432168" cy="584775"/>
                  </a:xfrm>
                  <a:prstGeom prst="rect">
                    <a:avLst/>
                  </a:prstGeom>
                  <a:noFill/>
                  <a:ln>
                    <a:solidFill>
                      <a:srgbClr val="C00000"/>
                    </a:solidFill>
                  </a:ln>
                </p:spPr>
                <p:txBody>
                  <a:bodyPr wrap="square" rtlCol="0">
                    <a:spAutoFit/>
                  </a:bodyPr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r>
                      <a:rPr lang="en-GB" sz="1600" dirty="0"/>
                      <a:t>Introduction to the module</a:t>
                    </a:r>
                  </a:p>
                </p:txBody>
              </p:sp>
              <p:cxnSp>
                <p:nvCxnSpPr>
                  <p:cNvPr id="40" name="Straight Connector 39">
                    <a:extLst>
                      <a:ext uri="{FF2B5EF4-FFF2-40B4-BE49-F238E27FC236}">
                        <a16:creationId xmlns:a16="http://schemas.microsoft.com/office/drawing/2014/main" id="{0F077024-5DCA-A873-AA48-3CF00D38570D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 flipH="1" flipV="1">
                    <a:off x="670592" y="5717418"/>
                    <a:ext cx="1112" cy="168407"/>
                  </a:xfrm>
                  <a:prstGeom prst="line">
                    <a:avLst/>
                  </a:prstGeom>
                </p:spPr>
                <p:style>
                  <a:lnRef idx="2">
                    <a:schemeClr val="accent1"/>
                  </a:lnRef>
                  <a:fillRef idx="0">
                    <a:schemeClr val="accent1"/>
                  </a:fillRef>
                  <a:effectRef idx="1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41" name="TextBox 15">
                    <a:extLst>
                      <a:ext uri="{FF2B5EF4-FFF2-40B4-BE49-F238E27FC236}">
                        <a16:creationId xmlns:a16="http://schemas.microsoft.com/office/drawing/2014/main" id="{826BF74B-385B-497D-967F-14A9F22D9D38}"/>
                      </a:ext>
                    </a:extLst>
                  </p:cNvPr>
                  <p:cNvSpPr txBox="1"/>
                  <p:nvPr/>
                </p:nvSpPr>
                <p:spPr>
                  <a:xfrm>
                    <a:off x="1240668" y="4682307"/>
                    <a:ext cx="1179117" cy="338554"/>
                  </a:xfrm>
                  <a:prstGeom prst="rect">
                    <a:avLst/>
                  </a:prstGeom>
                  <a:noFill/>
                  <a:ln>
                    <a:solidFill>
                      <a:srgbClr val="C00000"/>
                    </a:solidFill>
                  </a:ln>
                </p:spPr>
                <p:txBody>
                  <a:bodyPr wrap="square" rtlCol="0">
                    <a:spAutoFit/>
                  </a:bodyPr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r>
                      <a:rPr lang="en-GB" sz="1600" dirty="0"/>
                      <a:t>What is DT</a:t>
                    </a:r>
                  </a:p>
                </p:txBody>
              </p:sp>
              <p:cxnSp>
                <p:nvCxnSpPr>
                  <p:cNvPr id="42" name="Straight Connector 41">
                    <a:extLst>
                      <a:ext uri="{FF2B5EF4-FFF2-40B4-BE49-F238E27FC236}">
                        <a16:creationId xmlns:a16="http://schemas.microsoft.com/office/drawing/2014/main" id="{4BB5C4C2-8BDB-7E8F-EB25-C54003A4B51C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 flipV="1">
                    <a:off x="1839948" y="5020861"/>
                    <a:ext cx="0" cy="195109"/>
                  </a:xfrm>
                  <a:prstGeom prst="line">
                    <a:avLst/>
                  </a:prstGeom>
                </p:spPr>
                <p:style>
                  <a:lnRef idx="2">
                    <a:schemeClr val="accent1"/>
                  </a:lnRef>
                  <a:fillRef idx="0">
                    <a:schemeClr val="accent1"/>
                  </a:fillRef>
                  <a:effectRef idx="1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43" name="TextBox 3">
                    <a:extLst>
                      <a:ext uri="{FF2B5EF4-FFF2-40B4-BE49-F238E27FC236}">
                        <a16:creationId xmlns:a16="http://schemas.microsoft.com/office/drawing/2014/main" id="{3B24053F-18C3-96B5-BE46-C59D9307E11E}"/>
                      </a:ext>
                    </a:extLst>
                  </p:cNvPr>
                  <p:cNvSpPr txBox="1"/>
                  <p:nvPr/>
                </p:nvSpPr>
                <p:spPr>
                  <a:xfrm>
                    <a:off x="2387272" y="5884407"/>
                    <a:ext cx="1302027" cy="1077218"/>
                  </a:xfrm>
                  <a:prstGeom prst="rect">
                    <a:avLst/>
                  </a:prstGeom>
                  <a:noFill/>
                  <a:ln>
                    <a:solidFill>
                      <a:srgbClr val="C00000"/>
                    </a:solidFill>
                  </a:ln>
                </p:spPr>
                <p:txBody>
                  <a:bodyPr wrap="square">
                    <a:spAutoFit/>
                  </a:bodyPr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r>
                      <a:rPr lang="en-GB" sz="1600" dirty="0"/>
                      <a:t>Impact on workforce and service delivery</a:t>
                    </a:r>
                  </a:p>
                </p:txBody>
              </p:sp>
              <p:cxnSp>
                <p:nvCxnSpPr>
                  <p:cNvPr id="44" name="Straight Connector 43">
                    <a:extLst>
                      <a:ext uri="{FF2B5EF4-FFF2-40B4-BE49-F238E27FC236}">
                        <a16:creationId xmlns:a16="http://schemas.microsoft.com/office/drawing/2014/main" id="{F546E6D1-1A53-30F9-EF5B-6BDE146080CA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 flipH="1" flipV="1">
                    <a:off x="3070040" y="5717418"/>
                    <a:ext cx="1112" cy="168407"/>
                  </a:xfrm>
                  <a:prstGeom prst="line">
                    <a:avLst/>
                  </a:prstGeom>
                </p:spPr>
                <p:style>
                  <a:lnRef idx="2">
                    <a:schemeClr val="accent1"/>
                  </a:lnRef>
                  <a:fillRef idx="0">
                    <a:schemeClr val="accent1"/>
                  </a:fillRef>
                  <a:effectRef idx="1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45" name="TextBox 1">
                    <a:extLst>
                      <a:ext uri="{FF2B5EF4-FFF2-40B4-BE49-F238E27FC236}">
                        <a16:creationId xmlns:a16="http://schemas.microsoft.com/office/drawing/2014/main" id="{B9390FBB-CD0F-542E-B0B6-21BB86EAC52D}"/>
                      </a:ext>
                    </a:extLst>
                  </p:cNvPr>
                  <p:cNvSpPr txBox="1"/>
                  <p:nvPr/>
                </p:nvSpPr>
                <p:spPr>
                  <a:xfrm>
                    <a:off x="3422053" y="4196448"/>
                    <a:ext cx="1586418" cy="830997"/>
                  </a:xfrm>
                  <a:prstGeom prst="rect">
                    <a:avLst/>
                  </a:prstGeom>
                  <a:noFill/>
                  <a:ln>
                    <a:solidFill>
                      <a:srgbClr val="C00000"/>
                    </a:solidFill>
                  </a:ln>
                </p:spPr>
                <p:txBody>
                  <a:bodyPr wrap="square">
                    <a:spAutoFit/>
                  </a:bodyPr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r>
                      <a:rPr lang="en-GB" sz="1600" dirty="0"/>
                      <a:t>Impact on patients and community</a:t>
                    </a:r>
                  </a:p>
                </p:txBody>
              </p:sp>
              <p:cxnSp>
                <p:nvCxnSpPr>
                  <p:cNvPr id="46" name="Straight Connector 45">
                    <a:extLst>
                      <a:ext uri="{FF2B5EF4-FFF2-40B4-BE49-F238E27FC236}">
                        <a16:creationId xmlns:a16="http://schemas.microsoft.com/office/drawing/2014/main" id="{64399AB9-8351-3B3D-C0B7-69219E38E941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 flipH="1" flipV="1">
                    <a:off x="4192242" y="5038283"/>
                    <a:ext cx="1112" cy="168407"/>
                  </a:xfrm>
                  <a:prstGeom prst="line">
                    <a:avLst/>
                  </a:prstGeom>
                </p:spPr>
                <p:style>
                  <a:lnRef idx="2">
                    <a:schemeClr val="accent1"/>
                  </a:lnRef>
                  <a:fillRef idx="0">
                    <a:schemeClr val="accent1"/>
                  </a:fillRef>
                  <a:effectRef idx="1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47" name="TextBox 28">
                    <a:extLst>
                      <a:ext uri="{FF2B5EF4-FFF2-40B4-BE49-F238E27FC236}">
                        <a16:creationId xmlns:a16="http://schemas.microsoft.com/office/drawing/2014/main" id="{13E7D580-5634-DA2D-6C05-6F4ACB772360}"/>
                      </a:ext>
                    </a:extLst>
                  </p:cNvPr>
                  <p:cNvSpPr txBox="1"/>
                  <p:nvPr/>
                </p:nvSpPr>
                <p:spPr>
                  <a:xfrm>
                    <a:off x="4833857" y="5873897"/>
                    <a:ext cx="1251633" cy="584775"/>
                  </a:xfrm>
                  <a:prstGeom prst="rect">
                    <a:avLst/>
                  </a:prstGeom>
                  <a:noFill/>
                  <a:ln>
                    <a:solidFill>
                      <a:srgbClr val="C00000"/>
                    </a:solidFill>
                  </a:ln>
                </p:spPr>
                <p:txBody>
                  <a:bodyPr wrap="square" lIns="91440" tIns="45720" rIns="91440" bIns="45720" anchor="t">
                    <a:spAutoFit/>
                  </a:bodyPr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r>
                      <a:rPr lang="en-GB" sz="1600"/>
                      <a:t>Reading </a:t>
                    </a:r>
                  </a:p>
                  <a:p>
                    <a:pPr algn="ctr"/>
                    <a:r>
                      <a:rPr lang="en-GB" sz="1600"/>
                      <a:t>Week</a:t>
                    </a:r>
                  </a:p>
                </p:txBody>
              </p:sp>
              <p:cxnSp>
                <p:nvCxnSpPr>
                  <p:cNvPr id="48" name="Straight Connector 47">
                    <a:extLst>
                      <a:ext uri="{FF2B5EF4-FFF2-40B4-BE49-F238E27FC236}">
                        <a16:creationId xmlns:a16="http://schemas.microsoft.com/office/drawing/2014/main" id="{9773C2AF-9DFF-3DE6-071C-8711372064C1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 flipH="1" flipV="1">
                    <a:off x="5489701" y="5707607"/>
                    <a:ext cx="1112" cy="168407"/>
                  </a:xfrm>
                  <a:prstGeom prst="line">
                    <a:avLst/>
                  </a:prstGeom>
                </p:spPr>
                <p:style>
                  <a:lnRef idx="2">
                    <a:schemeClr val="accent1"/>
                  </a:lnRef>
                  <a:fillRef idx="0">
                    <a:schemeClr val="accent1"/>
                  </a:fillRef>
                  <a:effectRef idx="1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49" name="TextBox 48">
                    <a:extLst>
                      <a:ext uri="{FF2B5EF4-FFF2-40B4-BE49-F238E27FC236}">
                        <a16:creationId xmlns:a16="http://schemas.microsoft.com/office/drawing/2014/main" id="{8433E9C6-6F9A-ECE1-3D37-A091348CA452}"/>
                      </a:ext>
                    </a:extLst>
                  </p:cNvPr>
                  <p:cNvSpPr txBox="1"/>
                  <p:nvPr/>
                </p:nvSpPr>
                <p:spPr>
                  <a:xfrm>
                    <a:off x="7380028" y="5892695"/>
                    <a:ext cx="1122675" cy="584775"/>
                  </a:xfrm>
                  <a:prstGeom prst="rect">
                    <a:avLst/>
                  </a:prstGeom>
                  <a:noFill/>
                  <a:ln>
                    <a:solidFill>
                      <a:srgbClr val="C00000"/>
                    </a:solidFill>
                  </a:ln>
                </p:spPr>
                <p:txBody>
                  <a:bodyPr wrap="square" lIns="91440" tIns="45720" rIns="91440" bIns="45720" anchor="t">
                    <a:spAutoFit/>
                  </a:bodyPr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r>
                      <a:rPr lang="en-GB" sz="1600" dirty="0"/>
                      <a:t>Digital Strategy </a:t>
                    </a:r>
                  </a:p>
                </p:txBody>
              </p:sp>
              <p:cxnSp>
                <p:nvCxnSpPr>
                  <p:cNvPr id="50" name="Straight Connector 49">
                    <a:extLst>
                      <a:ext uri="{FF2B5EF4-FFF2-40B4-BE49-F238E27FC236}">
                        <a16:creationId xmlns:a16="http://schemas.microsoft.com/office/drawing/2014/main" id="{CB88C910-450A-F680-CEB3-3386323EA667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 flipH="1" flipV="1">
                    <a:off x="6590575" y="5047563"/>
                    <a:ext cx="1112" cy="168407"/>
                  </a:xfrm>
                  <a:prstGeom prst="line">
                    <a:avLst/>
                  </a:prstGeom>
                </p:spPr>
                <p:style>
                  <a:lnRef idx="2">
                    <a:schemeClr val="accent1"/>
                  </a:lnRef>
                  <a:fillRef idx="0">
                    <a:schemeClr val="accent1"/>
                  </a:fillRef>
                  <a:effectRef idx="1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sp>
              <p:nvSpPr>
                <p:cNvPr id="34" name="TextBox 33">
                  <a:extLst>
                    <a:ext uri="{FF2B5EF4-FFF2-40B4-BE49-F238E27FC236}">
                      <a16:creationId xmlns:a16="http://schemas.microsoft.com/office/drawing/2014/main" id="{859B71E4-48D8-E9CE-7080-5003CBE621AF}"/>
                    </a:ext>
                  </a:extLst>
                </p:cNvPr>
                <p:cNvSpPr txBox="1"/>
                <p:nvPr/>
              </p:nvSpPr>
              <p:spPr>
                <a:xfrm>
                  <a:off x="5687049" y="4580723"/>
                  <a:ext cx="1817460" cy="584775"/>
                </a:xfrm>
                <a:prstGeom prst="rect">
                  <a:avLst/>
                </a:prstGeom>
                <a:noFill/>
                <a:ln>
                  <a:solidFill>
                    <a:srgbClr val="C00000"/>
                  </a:solidFill>
                </a:ln>
              </p:spPr>
              <p:txBody>
                <a:bodyPr wrap="square" lIns="91440" tIns="45720" rIns="91440" bIns="45720" anchor="t">
                  <a:spAutoFit/>
                </a:bodyPr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en-GB" sz="1600" dirty="0"/>
                    <a:t>Digital innovations in Healthcare </a:t>
                  </a:r>
                </a:p>
              </p:txBody>
            </p:sp>
            <p:cxnSp>
              <p:nvCxnSpPr>
                <p:cNvPr id="35" name="Straight Connector 34">
                  <a:extLst>
                    <a:ext uri="{FF2B5EF4-FFF2-40B4-BE49-F238E27FC236}">
                      <a16:creationId xmlns:a16="http://schemas.microsoft.com/office/drawing/2014/main" id="{7A3D19DD-D89C-8147-ABD7-E440A84DDA3B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H="1" flipV="1">
                  <a:off x="7895133" y="5844676"/>
                  <a:ext cx="1112" cy="168407"/>
                </a:xfrm>
                <a:prstGeom prst="line">
                  <a:avLst/>
                </a:prstGeom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36" name="TextBox 35">
                  <a:extLst>
                    <a:ext uri="{FF2B5EF4-FFF2-40B4-BE49-F238E27FC236}">
                      <a16:creationId xmlns:a16="http://schemas.microsoft.com/office/drawing/2014/main" id="{0955CE13-B08D-F267-AB24-F0FE81F97F77}"/>
                    </a:ext>
                  </a:extLst>
                </p:cNvPr>
                <p:cNvSpPr txBox="1"/>
                <p:nvPr/>
              </p:nvSpPr>
              <p:spPr>
                <a:xfrm>
                  <a:off x="8060517" y="4587515"/>
                  <a:ext cx="1916260" cy="584775"/>
                </a:xfrm>
                <a:prstGeom prst="rect">
                  <a:avLst/>
                </a:prstGeom>
                <a:noFill/>
                <a:ln>
                  <a:solidFill>
                    <a:srgbClr val="C00000"/>
                  </a:solidFill>
                </a:ln>
              </p:spPr>
              <p:txBody>
                <a:bodyPr wrap="square" lIns="91440" tIns="45720" rIns="91440" bIns="45720" anchor="t">
                  <a:spAutoFit/>
                </a:bodyPr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en-GB" sz="1600" dirty="0"/>
                    <a:t>Information governance</a:t>
                  </a:r>
                </a:p>
              </p:txBody>
            </p:sp>
            <p:cxnSp>
              <p:nvCxnSpPr>
                <p:cNvPr id="37" name="Straight Connector 36">
                  <a:extLst>
                    <a:ext uri="{FF2B5EF4-FFF2-40B4-BE49-F238E27FC236}">
                      <a16:creationId xmlns:a16="http://schemas.microsoft.com/office/drawing/2014/main" id="{3BC44F91-7A82-13B0-28C7-1FDB41F8E119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H="1" flipV="1">
                  <a:off x="9018647" y="5175127"/>
                  <a:ext cx="1112" cy="168407"/>
                </a:xfrm>
                <a:prstGeom prst="line">
                  <a:avLst/>
                </a:prstGeom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31" name="TextBox 30">
                <a:extLst>
                  <a:ext uri="{FF2B5EF4-FFF2-40B4-BE49-F238E27FC236}">
                    <a16:creationId xmlns:a16="http://schemas.microsoft.com/office/drawing/2014/main" id="{D4B8A433-808D-187B-9AA7-60A1B2370955}"/>
                  </a:ext>
                </a:extLst>
              </p:cNvPr>
              <p:cNvSpPr txBox="1"/>
              <p:nvPr/>
            </p:nvSpPr>
            <p:spPr>
              <a:xfrm>
                <a:off x="10665563" y="4290013"/>
                <a:ext cx="1432168" cy="584775"/>
              </a:xfrm>
              <a:prstGeom prst="rect">
                <a:avLst/>
              </a:prstGeom>
              <a:noFill/>
              <a:ln>
                <a:solidFill>
                  <a:srgbClr val="C00000"/>
                </a:solidFill>
              </a:ln>
            </p:spPr>
            <p:txBody>
              <a:bodyPr wrap="square" lIns="91440" tIns="45720" rIns="91440" bIns="45720" anchor="t">
                <a:sp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GB" sz="1600" dirty="0"/>
                  <a:t>Preparation for VIVA VOCE</a:t>
                </a:r>
              </a:p>
            </p:txBody>
          </p:sp>
          <p:cxnSp>
            <p:nvCxnSpPr>
              <p:cNvPr id="32" name="Straight Connector 31">
                <a:extLst>
                  <a:ext uri="{FF2B5EF4-FFF2-40B4-BE49-F238E27FC236}">
                    <a16:creationId xmlns:a16="http://schemas.microsoft.com/office/drawing/2014/main" id="{FECA6DD3-3C79-6608-C141-5EAFC70A225E}"/>
                  </a:ext>
                </a:extLst>
              </p:cNvPr>
              <p:cNvCxnSpPr>
                <a:cxnSpLocks/>
              </p:cNvCxnSpPr>
              <p:nvPr/>
            </p:nvCxnSpPr>
            <p:spPr>
              <a:xfrm flipH="1" flipV="1">
                <a:off x="10299454" y="5548590"/>
                <a:ext cx="1112" cy="168407"/>
              </a:xfrm>
              <a:prstGeom prst="line">
                <a:avLst/>
              </a:prstGeom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7D0967C9-A14C-B364-FB29-26CA8BAF7724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9"/>
                </a:ext>
              </a:extLst>
            </a:blip>
            <a:stretch>
              <a:fillRect/>
            </a:stretch>
          </p:blipFill>
          <p:spPr>
            <a:xfrm>
              <a:off x="1285752" y="4475584"/>
              <a:ext cx="440336" cy="440336"/>
            </a:xfrm>
            <a:prstGeom prst="rect">
              <a:avLst/>
            </a:prstGeom>
          </p:spPr>
        </p:pic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2D0FD72C-03F0-B859-9387-603261FC4F74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11406185" y="3347725"/>
              <a:ext cx="1112" cy="168407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6A448C9D-2235-743F-B466-5EC9466E64F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2243664" y="3022646"/>
            <a:ext cx="440336" cy="44033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8B2BD83-0B81-E5EA-B010-6A6F0D9A0BE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3499639" y="4960253"/>
            <a:ext cx="440336" cy="440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98070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1354146-0495-6104-095F-AB113EF3AE82}"/>
              </a:ext>
            </a:extLst>
          </p:cNvPr>
          <p:cNvSpPr txBox="1"/>
          <p:nvPr/>
        </p:nvSpPr>
        <p:spPr>
          <a:xfrm>
            <a:off x="376040" y="18465"/>
            <a:ext cx="3920497" cy="1077218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GB" sz="3600" b="1" dirty="0"/>
              <a:t>Table of contents:</a:t>
            </a:r>
          </a:p>
          <a:p>
            <a:endParaRPr lang="en-GB" sz="2800" dirty="0"/>
          </a:p>
        </p:txBody>
      </p:sp>
      <p:sp>
        <p:nvSpPr>
          <p:cNvPr id="5" name="Footer Placeholder 1">
            <a:extLst>
              <a:ext uri="{FF2B5EF4-FFF2-40B4-BE49-F238E27FC236}">
                <a16:creationId xmlns:a16="http://schemas.microsoft.com/office/drawing/2014/main" id="{98B3C45C-F359-36D3-20D1-18DA504885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438364"/>
            <a:ext cx="41148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/>
              <a:t>Dr Simona Ferraraccio - BMHP6026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31704E-88F3-880F-106F-2D5F0F3B5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F2D86-D97D-4C22-A6AC-BBBA35BE48B6}" type="slidenum">
              <a:rPr lang="en-GB" smtClean="0"/>
              <a:t>3</a:t>
            </a:fld>
            <a:endParaRPr lang="en-GB"/>
          </a:p>
        </p:txBody>
      </p:sp>
      <p:pic>
        <p:nvPicPr>
          <p:cNvPr id="7" name="Picture 6" descr="A picture containing outdoor, light, hanging, photo&#10;&#10;Description automatically generated">
            <a:extLst>
              <a:ext uri="{FF2B5EF4-FFF2-40B4-BE49-F238E27FC236}">
                <a16:creationId xmlns:a16="http://schemas.microsoft.com/office/drawing/2014/main" id="{E6CFA710-0A18-404C-245D-2F1322BB314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088296" y="0"/>
            <a:ext cx="2103704" cy="6858000"/>
          </a:xfrm>
          <a:prstGeom prst="rect">
            <a:avLst/>
          </a:prstGeom>
        </p:spPr>
      </p:pic>
      <p:pic>
        <p:nvPicPr>
          <p:cNvPr id="8" name="Picture 7" descr="A black and yellow logo&#10;&#10;Description automatically generated">
            <a:extLst>
              <a:ext uri="{FF2B5EF4-FFF2-40B4-BE49-F238E27FC236}">
                <a16:creationId xmlns:a16="http://schemas.microsoft.com/office/drawing/2014/main" id="{8394479C-BC11-3C07-A720-9DCA35699D1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65390" y="0"/>
            <a:ext cx="2103704" cy="1168724"/>
          </a:xfrm>
          <a:prstGeom prst="rect">
            <a:avLst/>
          </a:prstGeom>
        </p:spPr>
      </p:pic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4DAC246-AE21-E2C3-B5FA-B5D70D8A389F}"/>
              </a:ext>
            </a:extLst>
          </p:cNvPr>
          <p:cNvCxnSpPr/>
          <p:nvPr/>
        </p:nvCxnSpPr>
        <p:spPr>
          <a:xfrm>
            <a:off x="31442" y="584362"/>
            <a:ext cx="816539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37D4D2C0-D18E-9EEA-2F18-1A0686FFE430}"/>
              </a:ext>
            </a:extLst>
          </p:cNvPr>
          <p:cNvSpPr txBox="1"/>
          <p:nvPr/>
        </p:nvSpPr>
        <p:spPr>
          <a:xfrm>
            <a:off x="348103" y="2303413"/>
            <a:ext cx="3690497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400" dirty="0"/>
              <a:t>Digital Public Health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2400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400" dirty="0"/>
              <a:t>Impact on community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2400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400" dirty="0"/>
              <a:t>Impact on service users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4394142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FAB817B9-A91B-0EC6-6782-9E0377172C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 - BMHP6026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EABFC0D-7785-A185-CBAD-A571138B4B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252D3B-738F-4186-9F74-CB6214BABA0E}" type="slidenum">
              <a:rPr lang="en-GB" smtClean="0"/>
              <a:t>4</a:t>
            </a:fld>
            <a:endParaRPr lang="en-GB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FFE6CB6-699F-25FC-B3FC-BCBC1FC72BDE}"/>
              </a:ext>
            </a:extLst>
          </p:cNvPr>
          <p:cNvGrpSpPr/>
          <p:nvPr/>
        </p:nvGrpSpPr>
        <p:grpSpPr>
          <a:xfrm>
            <a:off x="3827582" y="865895"/>
            <a:ext cx="8009374" cy="5221786"/>
            <a:chOff x="3707842" y="793445"/>
            <a:chExt cx="8340132" cy="5416436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01B5115E-B5C2-61E9-4C2D-BCB5D5EB3C84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rcRect l="6195" t="29261" r="68973" b="20529"/>
            <a:stretch/>
          </p:blipFill>
          <p:spPr>
            <a:xfrm>
              <a:off x="3707842" y="939914"/>
              <a:ext cx="8340132" cy="5269967"/>
            </a:xfrm>
            <a:prstGeom prst="rect">
              <a:avLst/>
            </a:prstGeom>
          </p:spPr>
        </p:pic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6E8C5729-5BE7-D77C-2E5D-849A079E71DB}"/>
                </a:ext>
              </a:extLst>
            </p:cNvPr>
            <p:cNvSpPr txBox="1"/>
            <p:nvPr/>
          </p:nvSpPr>
          <p:spPr>
            <a:xfrm>
              <a:off x="4317764" y="793445"/>
              <a:ext cx="591315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dirty="0"/>
                <a:t>Life expectancy (from birth) in the UK from 1765 to 2015</a:t>
              </a:r>
            </a:p>
          </p:txBody>
        </p:sp>
      </p:grpSp>
      <p:sp>
        <p:nvSpPr>
          <p:cNvPr id="10" name="TextBox 9">
            <a:hlinkClick r:id="rId3" action="ppaction://hlinksldjump"/>
            <a:extLst>
              <a:ext uri="{FF2B5EF4-FFF2-40B4-BE49-F238E27FC236}">
                <a16:creationId xmlns:a16="http://schemas.microsoft.com/office/drawing/2014/main" id="{085BBE74-130D-54B2-4785-A082B7A7E129}"/>
              </a:ext>
            </a:extLst>
          </p:cNvPr>
          <p:cNvSpPr txBox="1"/>
          <p:nvPr/>
        </p:nvSpPr>
        <p:spPr>
          <a:xfrm>
            <a:off x="10230921" y="5942568"/>
            <a:ext cx="145745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hlinkClick r:id="rId3" action="ppaction://hlinksldjump"/>
              </a:rPr>
              <a:t>(O’Neill, 2024)</a:t>
            </a:r>
            <a:endParaRPr lang="en-GB" sz="16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B95D3F1-95AD-C16B-5109-B4B0B740C278}"/>
              </a:ext>
            </a:extLst>
          </p:cNvPr>
          <p:cNvSpPr txBox="1"/>
          <p:nvPr/>
        </p:nvSpPr>
        <p:spPr>
          <a:xfrm>
            <a:off x="3141761" y="43159"/>
            <a:ext cx="5908477" cy="5232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en-GB" sz="2800" dirty="0"/>
              <a:t>INTRODUCTION: LIFE EXPECTANCY</a:t>
            </a:r>
          </a:p>
        </p:txBody>
      </p:sp>
      <p:graphicFrame>
        <p:nvGraphicFramePr>
          <p:cNvPr id="13" name="Diagram 12">
            <a:extLst>
              <a:ext uri="{FF2B5EF4-FFF2-40B4-BE49-F238E27FC236}">
                <a16:creationId xmlns:a16="http://schemas.microsoft.com/office/drawing/2014/main" id="{3DFCE9AA-A1FD-8532-E8AB-C122FBB26AB3}"/>
              </a:ext>
            </a:extLst>
          </p:cNvPr>
          <p:cNvGraphicFramePr/>
          <p:nvPr/>
        </p:nvGraphicFramePr>
        <p:xfrm>
          <a:off x="-2213751" y="610099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4" name="Picture 13" descr="A black and yellow logo&#10;&#10;Description automatically generated">
            <a:extLst>
              <a:ext uri="{FF2B5EF4-FFF2-40B4-BE49-F238E27FC236}">
                <a16:creationId xmlns:a16="http://schemas.microsoft.com/office/drawing/2014/main" id="{EE8A75A9-5EED-4C3C-71FB-D4757D3A5BCB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48" y="6163101"/>
            <a:ext cx="1232899" cy="684944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80644885-97CF-0B4B-BEA8-03BA2B889165}"/>
              </a:ext>
            </a:extLst>
          </p:cNvPr>
          <p:cNvCxnSpPr/>
          <p:nvPr/>
        </p:nvCxnSpPr>
        <p:spPr>
          <a:xfrm>
            <a:off x="3547068" y="829234"/>
            <a:ext cx="0" cy="5258447"/>
          </a:xfrm>
          <a:prstGeom prst="line">
            <a:avLst/>
          </a:prstGeom>
          <a:ln w="28575">
            <a:solidFill>
              <a:schemeClr val="accent6">
                <a:lumMod val="50000"/>
              </a:schemeClr>
            </a:solidFill>
            <a:prstDash val="lgDash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679803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D57C5EB-92DD-FE61-F69C-45FD1A400A8C}"/>
              </a:ext>
            </a:extLst>
          </p:cNvPr>
          <p:cNvSpPr/>
          <p:nvPr/>
        </p:nvSpPr>
        <p:spPr>
          <a:xfrm>
            <a:off x="12316" y="0"/>
            <a:ext cx="474056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75000"/>
                  <a:shade val="30000"/>
                  <a:satMod val="115000"/>
                </a:schemeClr>
              </a:gs>
              <a:gs pos="50000">
                <a:schemeClr val="tx2">
                  <a:lumMod val="75000"/>
                  <a:shade val="67500"/>
                  <a:satMod val="115000"/>
                </a:schemeClr>
              </a:gs>
              <a:gs pos="100000">
                <a:schemeClr val="tx2">
                  <a:lumMod val="75000"/>
                  <a:shade val="100000"/>
                  <a:satMod val="115000"/>
                </a:schemeClr>
              </a:gs>
            </a:gsLst>
            <a:lin ang="10800000" scaled="1"/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26" name="Picture 2" descr="What is Public Health, and Why is it ...">
            <a:extLst>
              <a:ext uri="{FF2B5EF4-FFF2-40B4-BE49-F238E27FC236}">
                <a16:creationId xmlns:a16="http://schemas.microsoft.com/office/drawing/2014/main" id="{B8A65F6B-A15A-BEA3-ED7F-6591E42729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2876" y="1684765"/>
            <a:ext cx="7438359" cy="3845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CAD9D61-C471-DC0A-092E-93092C7F81C7}"/>
              </a:ext>
            </a:extLst>
          </p:cNvPr>
          <p:cNvSpPr txBox="1"/>
          <p:nvPr/>
        </p:nvSpPr>
        <p:spPr>
          <a:xfrm>
            <a:off x="387870" y="426603"/>
            <a:ext cx="4230100" cy="33874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PUBLIC HEALTH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83A3588-8373-DA4A-9926-BF65BCEA4EE4}"/>
              </a:ext>
            </a:extLst>
          </p:cNvPr>
          <p:cNvSpPr txBox="1"/>
          <p:nvPr/>
        </p:nvSpPr>
        <p:spPr>
          <a:xfrm>
            <a:off x="4752876" y="227602"/>
            <a:ext cx="7414492" cy="12295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just">
              <a:lnSpc>
                <a:spcPct val="90000"/>
              </a:lnSpc>
              <a:spcAft>
                <a:spcPts val="600"/>
              </a:spcAft>
            </a:pPr>
            <a:r>
              <a:rPr lang="en-US" sz="2400" b="0" i="0" dirty="0">
                <a:effectLst/>
              </a:rPr>
              <a:t>We work to protect and improve health and well-being and reduce health inequalities for the people of Wales. </a:t>
            </a:r>
          </a:p>
          <a:p>
            <a:pPr algn="r">
              <a:lnSpc>
                <a:spcPct val="90000"/>
              </a:lnSpc>
              <a:spcAft>
                <a:spcPts val="600"/>
              </a:spcAft>
            </a:pPr>
            <a:r>
              <a:rPr lang="en-US" sz="2400" dirty="0">
                <a:hlinkClick r:id="rId3" action="ppaction://hlinksldjump"/>
              </a:rPr>
              <a:t>-Public Health Wales-</a:t>
            </a:r>
            <a:endParaRPr lang="en-US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6723A66-A65F-507C-9177-03C5B2BCC2C5}"/>
              </a:ext>
            </a:extLst>
          </p:cNvPr>
          <p:cNvSpPr txBox="1"/>
          <p:nvPr/>
        </p:nvSpPr>
        <p:spPr>
          <a:xfrm>
            <a:off x="5049483" y="2259828"/>
            <a:ext cx="6845144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2800" b="1" dirty="0"/>
              <a:t>What is it?</a:t>
            </a:r>
          </a:p>
          <a:p>
            <a:pPr marL="457200" indent="-457200">
              <a:buFont typeface="+mj-lt"/>
              <a:buAutoNum type="arabicPeriod"/>
            </a:pPr>
            <a:endParaRPr lang="en-GB" sz="2800" b="1" dirty="0"/>
          </a:p>
          <a:p>
            <a:pPr marL="457200" indent="-457200">
              <a:buFont typeface="+mj-lt"/>
              <a:buAutoNum type="arabicPeriod"/>
            </a:pPr>
            <a:r>
              <a:rPr lang="en-GB" sz="2800" b="1" dirty="0"/>
              <a:t>How is it different from clinical medicine?</a:t>
            </a:r>
          </a:p>
          <a:p>
            <a:pPr marL="457200" indent="-457200">
              <a:buFont typeface="+mj-lt"/>
              <a:buAutoNum type="arabicPeriod"/>
            </a:pPr>
            <a:endParaRPr lang="en-GB" sz="2800" b="1" dirty="0"/>
          </a:p>
          <a:p>
            <a:pPr marL="457200" indent="-457200">
              <a:buFont typeface="+mj-lt"/>
              <a:buAutoNum type="arabicPeriod"/>
            </a:pPr>
            <a:r>
              <a:rPr lang="en-GB" sz="2800" b="1" dirty="0"/>
              <a:t>Who does public health?</a:t>
            </a:r>
          </a:p>
          <a:p>
            <a:pPr marL="457200" indent="-457200">
              <a:buFont typeface="+mj-lt"/>
              <a:buAutoNum type="arabicPeriod"/>
            </a:pPr>
            <a:endParaRPr lang="en-GB" sz="2800" b="1" dirty="0"/>
          </a:p>
          <a:p>
            <a:pPr marL="457200" indent="-457200">
              <a:buFont typeface="+mj-lt"/>
              <a:buAutoNum type="arabicPeriod"/>
            </a:pPr>
            <a:r>
              <a:rPr lang="en-GB" sz="2800" b="1" dirty="0"/>
              <a:t>How is it done?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39C5B3-CD49-E9DC-CDBC-0123F5400D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752876" y="6366492"/>
            <a:ext cx="4114800" cy="365125"/>
          </a:xfrm>
        </p:spPr>
        <p:txBody>
          <a:bodyPr/>
          <a:lstStyle/>
          <a:p>
            <a:r>
              <a:rPr lang="en-GB"/>
              <a:t>Dr Simona Ferraraccio - BMHP6026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943368-C3A0-BEEC-E1E6-344163DD52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252D3B-738F-4186-9F74-CB6214BABA0E}" type="slidenum">
              <a:rPr lang="en-GB" smtClean="0"/>
              <a:t>5</a:t>
            </a:fld>
            <a:endParaRPr lang="en-GB"/>
          </a:p>
        </p:txBody>
      </p:sp>
      <p:pic>
        <p:nvPicPr>
          <p:cNvPr id="8" name="Picture 7" descr="A black and yellow logo&#10;&#10;Description automatically generated">
            <a:extLst>
              <a:ext uri="{FF2B5EF4-FFF2-40B4-BE49-F238E27FC236}">
                <a16:creationId xmlns:a16="http://schemas.microsoft.com/office/drawing/2014/main" id="{B6616229-E52C-1A0E-E85A-CB8743C0C3B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83197"/>
            <a:ext cx="1232899" cy="6849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23534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5B259C89-342F-71F9-8AF1-63B366417589}"/>
              </a:ext>
            </a:extLst>
          </p:cNvPr>
          <p:cNvSpPr txBox="1"/>
          <p:nvPr/>
        </p:nvSpPr>
        <p:spPr>
          <a:xfrm>
            <a:off x="0" y="955429"/>
            <a:ext cx="12192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accent1">
                    <a:lumMod val="75000"/>
                  </a:schemeClr>
                </a:solidFill>
              </a:rPr>
              <a:t>HEALTH</a:t>
            </a:r>
            <a:r>
              <a:rPr lang="en-GB" sz="2000" dirty="0"/>
              <a:t> </a:t>
            </a:r>
            <a:r>
              <a:rPr lang="en-GB" sz="2000" dirty="0">
                <a:sym typeface="Wingdings" panose="05000000000000000000" pitchFamily="2" charset="2"/>
              </a:rPr>
              <a:t>is “a state of complete physical, mental and social wellbeing rather than the mere absence of disease of infirmity”.</a:t>
            </a:r>
          </a:p>
          <a:p>
            <a:pPr algn="r"/>
            <a:r>
              <a:rPr lang="en-GB" sz="2000" dirty="0">
                <a:sym typeface="Wingdings" panose="05000000000000000000" pitchFamily="2" charset="2"/>
              </a:rPr>
              <a:t>-</a:t>
            </a:r>
            <a:r>
              <a:rPr lang="en-GB" sz="2000" b="1" dirty="0">
                <a:sym typeface="Wingdings" panose="05000000000000000000" pitchFamily="2" charset="2"/>
              </a:rPr>
              <a:t>WHO</a:t>
            </a:r>
            <a:r>
              <a:rPr lang="en-GB" sz="2000" dirty="0">
                <a:sym typeface="Wingdings" panose="05000000000000000000" pitchFamily="2" charset="2"/>
              </a:rPr>
              <a:t>-     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5E756463-675B-D413-9892-686EC83196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 - BMHP6026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09CD8B3-E61D-1BF8-728C-C3BAE7F722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252D3B-738F-4186-9F74-CB6214BABA0E}" type="slidenum">
              <a:rPr lang="en-GB" smtClean="0"/>
              <a:t>6</a:t>
            </a:fld>
            <a:endParaRPr lang="en-GB"/>
          </a:p>
        </p:txBody>
      </p:sp>
      <p:pic>
        <p:nvPicPr>
          <p:cNvPr id="2050" name="Picture 2" descr="What is public health? | BDJ Team">
            <a:extLst>
              <a:ext uri="{FF2B5EF4-FFF2-40B4-BE49-F238E27FC236}">
                <a16:creationId xmlns:a16="http://schemas.microsoft.com/office/drawing/2014/main" id="{7E38C967-EDC8-3A60-330D-8D559CB9F1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0612" y="44691"/>
            <a:ext cx="8770776" cy="6345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046ABAB-F8AD-35AD-98A2-BB095AC7BAEA}"/>
              </a:ext>
            </a:extLst>
          </p:cNvPr>
          <p:cNvSpPr txBox="1"/>
          <p:nvPr/>
        </p:nvSpPr>
        <p:spPr>
          <a:xfrm>
            <a:off x="447279" y="135939"/>
            <a:ext cx="540282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/>
              <a:t>1. What is Public Health?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1BD25CB3-601B-8758-4CD7-3CFD703474CD}"/>
              </a:ext>
            </a:extLst>
          </p:cNvPr>
          <p:cNvSpPr/>
          <p:nvPr/>
        </p:nvSpPr>
        <p:spPr>
          <a:xfrm>
            <a:off x="3536728" y="931524"/>
            <a:ext cx="979535" cy="503853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1AC37CD2-332A-6FCF-7A6E-5E615ED7E023}"/>
              </a:ext>
            </a:extLst>
          </p:cNvPr>
          <p:cNvSpPr/>
          <p:nvPr/>
        </p:nvSpPr>
        <p:spPr>
          <a:xfrm>
            <a:off x="4516263" y="961848"/>
            <a:ext cx="936683" cy="503853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761F65C2-15DE-6D7C-E080-DAF25303FF97}"/>
              </a:ext>
            </a:extLst>
          </p:cNvPr>
          <p:cNvSpPr/>
          <p:nvPr/>
        </p:nvSpPr>
        <p:spPr>
          <a:xfrm>
            <a:off x="5850106" y="931523"/>
            <a:ext cx="762568" cy="503853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3DE2354-7B95-2E5B-0F22-10D887A427EC}"/>
              </a:ext>
            </a:extLst>
          </p:cNvPr>
          <p:cNvSpPr txBox="1"/>
          <p:nvPr/>
        </p:nvSpPr>
        <p:spPr>
          <a:xfrm>
            <a:off x="0" y="2121956"/>
            <a:ext cx="12192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accent6">
                    <a:lumMod val="75000"/>
                  </a:schemeClr>
                </a:solidFill>
              </a:rPr>
              <a:t>PUBLIC HEALTH</a:t>
            </a:r>
            <a:r>
              <a:rPr lang="en-GB" sz="20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2000" dirty="0">
                <a:sym typeface="Wingdings" panose="05000000000000000000" pitchFamily="2" charset="2"/>
              </a:rPr>
              <a:t>is “the science and art of preventing disease, prolonging life and promoting health, through the organised efforts of society”</a:t>
            </a:r>
          </a:p>
          <a:p>
            <a:pPr algn="r"/>
            <a:r>
              <a:rPr lang="en-GB" sz="2000" dirty="0">
                <a:sym typeface="Wingdings" panose="05000000000000000000" pitchFamily="2" charset="2"/>
              </a:rPr>
              <a:t>-</a:t>
            </a:r>
            <a:r>
              <a:rPr lang="en-GB" sz="2000" b="1" dirty="0">
                <a:sym typeface="Wingdings" panose="05000000000000000000" pitchFamily="2" charset="2"/>
              </a:rPr>
              <a:t>WHO</a:t>
            </a:r>
            <a:r>
              <a:rPr lang="en-GB" sz="2000" dirty="0">
                <a:sym typeface="Wingdings" panose="05000000000000000000" pitchFamily="2" charset="2"/>
              </a:rPr>
              <a:t>-     </a:t>
            </a:r>
          </a:p>
        </p:txBody>
      </p:sp>
      <p:pic>
        <p:nvPicPr>
          <p:cNvPr id="10" name="Picture 9" descr="A black and yellow logo&#10;&#10;Description automatically generated">
            <a:extLst>
              <a:ext uri="{FF2B5EF4-FFF2-40B4-BE49-F238E27FC236}">
                <a16:creationId xmlns:a16="http://schemas.microsoft.com/office/drawing/2014/main" id="{9957AF95-B3B5-2D54-0BD8-770C357718E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83197"/>
            <a:ext cx="1232899" cy="68494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66F6536-E976-0196-A14D-9B9BA8E3AF1E}"/>
              </a:ext>
            </a:extLst>
          </p:cNvPr>
          <p:cNvSpPr txBox="1"/>
          <p:nvPr/>
        </p:nvSpPr>
        <p:spPr>
          <a:xfrm>
            <a:off x="1731853" y="3668804"/>
            <a:ext cx="8366458" cy="23562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b="1" dirty="0"/>
              <a:t>Vaccination programmes</a:t>
            </a:r>
            <a:r>
              <a:rPr lang="en-GB" sz="2000" dirty="0"/>
              <a:t>: immunisation against diseases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b="1" dirty="0"/>
              <a:t>Health education</a:t>
            </a:r>
            <a:r>
              <a:rPr lang="en-GB" sz="2000" dirty="0"/>
              <a:t>: campaigns promoting healthy lifestyles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b="1" dirty="0"/>
              <a:t>Sanitation and hygiene</a:t>
            </a:r>
            <a:r>
              <a:rPr lang="en-GB" sz="2000" dirty="0"/>
              <a:t>: reduction of incidence of infectious diseases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b="1" dirty="0"/>
              <a:t>Preventive care</a:t>
            </a:r>
            <a:r>
              <a:rPr lang="en-GB" sz="2000" dirty="0"/>
              <a:t>: regular health screenings and preventive measures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b="1" dirty="0"/>
              <a:t>Mental health services</a:t>
            </a:r>
            <a:r>
              <a:rPr lang="en-GB" sz="2000" dirty="0"/>
              <a:t>: improvement of overall wellbeing</a:t>
            </a:r>
          </a:p>
        </p:txBody>
      </p:sp>
      <p:pic>
        <p:nvPicPr>
          <p:cNvPr id="13" name="Graphic 12" descr="Arrow: Slight curve outline">
            <a:extLst>
              <a:ext uri="{FF2B5EF4-FFF2-40B4-BE49-F238E27FC236}">
                <a16:creationId xmlns:a16="http://schemas.microsoft.com/office/drawing/2014/main" id="{0B300147-2096-D0A7-124B-993039C90AE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2303686">
            <a:off x="632366" y="3143859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3178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  <p:bldP spid="7" grpId="0" animBg="1"/>
      <p:bldP spid="8" grpId="0" animBg="1"/>
      <p:bldP spid="9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F3F50F2E-3608-0F89-5119-36319AC50E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920916" y="6446614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US" sz="11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rPr>
              <a:t>Dr Simona Ferraraccio - BMHP6026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FA649A2-CB03-0848-425C-8F7FBB43C9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9378"/>
            <a:ext cx="448056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EF252D3B-738F-4186-9F74-CB6214BABA0E}" type="slidenum">
              <a:rPr lang="en-US" sz="1100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7</a:t>
            </a:fld>
            <a:endParaRPr lang="en-US" sz="1100">
              <a:solidFill>
                <a:srgbClr val="FFFFFF"/>
              </a:solidFill>
            </a:endParaRPr>
          </a:p>
        </p:txBody>
      </p:sp>
      <p:pic>
        <p:nvPicPr>
          <p:cNvPr id="5122" name="Picture 2" descr="Community - Bangor Public Health">
            <a:extLst>
              <a:ext uri="{FF2B5EF4-FFF2-40B4-BE49-F238E27FC236}">
                <a16:creationId xmlns:a16="http://schemas.microsoft.com/office/drawing/2014/main" id="{8668A6DD-8BC6-34E4-F4BC-7F90F218573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67" t="2655" r="11404" b="7152"/>
          <a:stretch/>
        </p:blipFill>
        <p:spPr bwMode="auto">
          <a:xfrm>
            <a:off x="8995244" y="48128"/>
            <a:ext cx="3035968" cy="2253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A black and yellow logo&#10;&#10;Description automatically generated">
            <a:extLst>
              <a:ext uri="{FF2B5EF4-FFF2-40B4-BE49-F238E27FC236}">
                <a16:creationId xmlns:a16="http://schemas.microsoft.com/office/drawing/2014/main" id="{67D28AD0-0D3A-A6D5-21B8-6AA321978D4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63101"/>
            <a:ext cx="1232899" cy="68494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B40FB2A-DE31-541E-5AE5-D50D3003DA5B}"/>
              </a:ext>
            </a:extLst>
          </p:cNvPr>
          <p:cNvSpPr txBox="1"/>
          <p:nvPr/>
        </p:nvSpPr>
        <p:spPr>
          <a:xfrm>
            <a:off x="115938" y="907012"/>
            <a:ext cx="11915274" cy="68494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6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2. How is it different from clinical medicine?</a:t>
            </a:r>
          </a:p>
          <a:p>
            <a:pPr marL="228600">
              <a:lnSpc>
                <a:spcPct val="90000"/>
              </a:lnSpc>
              <a:spcAft>
                <a:spcPts val="600"/>
              </a:spcAft>
            </a:pPr>
            <a:endParaRPr lang="en-US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E4D1E75D-6C0D-14C3-6273-E216984204D2}"/>
              </a:ext>
            </a:extLst>
          </p:cNvPr>
          <p:cNvGraphicFramePr>
            <a:graphicFrameLocks noGrp="1"/>
          </p:cNvGraphicFramePr>
          <p:nvPr/>
        </p:nvGraphicFramePr>
        <p:xfrm>
          <a:off x="89700" y="2276901"/>
          <a:ext cx="12102300" cy="388620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6051150">
                  <a:extLst>
                    <a:ext uri="{9D8B030D-6E8A-4147-A177-3AD203B41FA5}">
                      <a16:colId xmlns:a16="http://schemas.microsoft.com/office/drawing/2014/main" val="269816278"/>
                    </a:ext>
                  </a:extLst>
                </a:gridCol>
                <a:gridCol w="6051150">
                  <a:extLst>
                    <a:ext uri="{9D8B030D-6E8A-4147-A177-3AD203B41FA5}">
                      <a16:colId xmlns:a16="http://schemas.microsoft.com/office/drawing/2014/main" val="332359627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Medicine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Public health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014973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Primary focus on </a:t>
                      </a:r>
                      <a:r>
                        <a:rPr lang="en-GB" sz="1600" b="1" dirty="0"/>
                        <a:t>INDIVIDUAL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Primary focus on </a:t>
                      </a:r>
                      <a:r>
                        <a:rPr lang="en-GB" sz="1600" b="1" dirty="0"/>
                        <a:t>POPULATION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640053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Personal service ethic, conditioned by awareness of social responsibilities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Public service ethic, tempered by concerns for the individual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705812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Emphasis on </a:t>
                      </a:r>
                      <a:r>
                        <a:rPr lang="en-GB" sz="1600" b="1" dirty="0"/>
                        <a:t>diagnosis</a:t>
                      </a:r>
                      <a:r>
                        <a:rPr lang="en-GB" sz="1600" dirty="0"/>
                        <a:t> and </a:t>
                      </a:r>
                      <a:r>
                        <a:rPr lang="en-GB" sz="1600" b="1" dirty="0"/>
                        <a:t>treatment</a:t>
                      </a:r>
                      <a:r>
                        <a:rPr lang="en-GB" sz="1600" dirty="0"/>
                        <a:t>, </a:t>
                      </a:r>
                      <a:r>
                        <a:rPr lang="en-GB" sz="1600" b="1" dirty="0"/>
                        <a:t>care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Emphasis on </a:t>
                      </a:r>
                      <a:r>
                        <a:rPr lang="en-GB" sz="1600" b="1" dirty="0"/>
                        <a:t>prevention</a:t>
                      </a:r>
                      <a:r>
                        <a:rPr lang="en-GB" sz="1600" dirty="0"/>
                        <a:t>, health </a:t>
                      </a:r>
                      <a:r>
                        <a:rPr lang="en-GB" sz="1600" b="1" dirty="0"/>
                        <a:t>promotion</a:t>
                      </a:r>
                      <a:r>
                        <a:rPr lang="en-GB" sz="1600" dirty="0"/>
                        <a:t> for the whole patient and for the whole community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461541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Paradigm places predominant emphasis on medical care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Paradigm employs a spectrum of intervention aimed at the environment, human behaviour and lifestyle, and medical care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954954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Well-established profession with sharp public image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Multiple professional identities with diffuse public image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235032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Uniform system for certifying specialists beyond professional medical degree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Variable certification of specialists beyond professional public health degree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973526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Social sciences tend to be an elective part of medical education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Social sciences an integral part of public health education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0732939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04850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E1C75C0-0B57-7A81-AD37-5BFFD1B889A3}"/>
              </a:ext>
            </a:extLst>
          </p:cNvPr>
          <p:cNvSpPr/>
          <p:nvPr/>
        </p:nvSpPr>
        <p:spPr>
          <a:xfrm>
            <a:off x="0" y="0"/>
            <a:ext cx="4114799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75000"/>
                  <a:shade val="30000"/>
                  <a:satMod val="115000"/>
                </a:schemeClr>
              </a:gs>
              <a:gs pos="50000">
                <a:schemeClr val="tx2">
                  <a:lumMod val="75000"/>
                  <a:shade val="67500"/>
                  <a:satMod val="115000"/>
                </a:schemeClr>
              </a:gs>
              <a:gs pos="100000">
                <a:schemeClr val="tx2">
                  <a:lumMod val="75000"/>
                  <a:shade val="100000"/>
                  <a:satMod val="115000"/>
                </a:scheme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A92A42D-15AF-BF19-5285-E8A4C4BDE5D2}"/>
              </a:ext>
            </a:extLst>
          </p:cNvPr>
          <p:cNvSpPr txBox="1"/>
          <p:nvPr/>
        </p:nvSpPr>
        <p:spPr>
          <a:xfrm>
            <a:off x="-1" y="588790"/>
            <a:ext cx="4114800" cy="556789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kern="1200" dirty="0">
                <a:solidFill>
                  <a:schemeClr val="bg1"/>
                </a:solidFill>
                <a:ea typeface="+mj-ea"/>
                <a:cs typeface="+mj-cs"/>
              </a:rPr>
              <a:t>3. Who does public health?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31CEEC0F-B734-6A6D-55AB-9EF1BACDBE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</a:pPr>
            <a:r>
              <a:rPr lang="en-US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Dr Simona Ferraraccio - BMHP6026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AE9AAB1-93BD-5627-2876-9AAEB936D7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</a:pPr>
            <a:fld id="{EF252D3B-738F-4186-9F74-CB6214BABA0E}" type="slidenum">
              <a:rPr lang="en-US" smtClean="0"/>
              <a:pPr defTabSz="914400">
                <a:spcAft>
                  <a:spcPts val="600"/>
                </a:spcAft>
              </a:pPr>
              <a:t>8</a:t>
            </a:fld>
            <a:endParaRPr lang="en-US"/>
          </a:p>
        </p:txBody>
      </p:sp>
      <p:pic>
        <p:nvPicPr>
          <p:cNvPr id="6146" name="Picture 2" descr="Community Living Well | Working Together For Your Mental Health">
            <a:extLst>
              <a:ext uri="{FF2B5EF4-FFF2-40B4-BE49-F238E27FC236}">
                <a16:creationId xmlns:a16="http://schemas.microsoft.com/office/drawing/2014/main" id="{0C006EFF-97AB-23FB-9DEE-C18CB339C3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7592" y="-63319"/>
            <a:ext cx="5706016" cy="6443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B31F9E1E-3DD8-13B9-0836-A981E26803C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35199089"/>
              </p:ext>
            </p:extLst>
          </p:nvPr>
        </p:nvGraphicFramePr>
        <p:xfrm>
          <a:off x="4114799" y="0"/>
          <a:ext cx="8074151" cy="63563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8" name="Picture 7" descr="A black and yellow logo&#10;&#10;Description automatically generated">
            <a:extLst>
              <a:ext uri="{FF2B5EF4-FFF2-40B4-BE49-F238E27FC236}">
                <a16:creationId xmlns:a16="http://schemas.microsoft.com/office/drawing/2014/main" id="{77174DB8-EC68-D697-569C-7207FC8F2BA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87165"/>
            <a:ext cx="1232899" cy="6849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68691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26D4248C-B83F-28A4-FBD2-9045D6DD50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 - BMHP6026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2994C6A-70E3-9361-B830-595635B282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252D3B-738F-4186-9F74-CB6214BABA0E}" type="slidenum">
              <a:rPr lang="en-GB" smtClean="0"/>
              <a:t>9</a:t>
            </a:fld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DA0CEB9-6EE1-0E7F-E331-625C44E3E241}"/>
              </a:ext>
            </a:extLst>
          </p:cNvPr>
          <p:cNvSpPr txBox="1"/>
          <p:nvPr/>
        </p:nvSpPr>
        <p:spPr>
          <a:xfrm>
            <a:off x="189802" y="3397533"/>
            <a:ext cx="422904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 dirty="0"/>
              <a:t>4. How is it done?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FC63BDF-A194-A9CE-FECB-8055B3D5ED1E}"/>
              </a:ext>
            </a:extLst>
          </p:cNvPr>
          <p:cNvGrpSpPr/>
          <p:nvPr/>
        </p:nvGrpSpPr>
        <p:grpSpPr>
          <a:xfrm>
            <a:off x="0" y="26113"/>
            <a:ext cx="12315568" cy="1237058"/>
            <a:chOff x="228600" y="2409360"/>
            <a:chExt cx="12315568" cy="1237058"/>
          </a:xfrm>
        </p:grpSpPr>
        <p:sp>
          <p:nvSpPr>
            <p:cNvPr id="6" name="Rectangle 3">
              <a:extLst>
                <a:ext uri="{FF2B5EF4-FFF2-40B4-BE49-F238E27FC236}">
                  <a16:creationId xmlns:a16="http://schemas.microsoft.com/office/drawing/2014/main" id="{E2FC992D-3749-004C-A4CC-A7BF8BCA179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8600" y="2569200"/>
              <a:ext cx="12315568" cy="107721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  <a:spAutoFit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rPr>
                <a:t>  </a:t>
              </a:r>
              <a:r>
                <a:rPr kumimoji="0" lang="en-US" altLang="en-US" sz="64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  <a:hlinkClick r:id="rId2"/>
                </a:rPr>
                <a:t>                               </a:t>
              </a:r>
              <a:r>
                <a: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  <a:hlinkClick r:id="rId2"/>
                </a:rPr>
                <a:t>  </a:t>
              </a:r>
              <a:r>
                <a:rPr kumimoji="0" lang="en-US" altLang="en-US" sz="51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  <a:hlinkClick r:id="rId2"/>
                </a:rPr>
                <a:t>                          </a:t>
              </a:r>
              <a:endPara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pic>
          <p:nvPicPr>
            <p:cNvPr id="3076" name="Picture 4" descr="The World Federation of Public Health Associations - WFPHA">
              <a:hlinkClick r:id="rId2"/>
              <a:extLst>
                <a:ext uri="{FF2B5EF4-FFF2-40B4-BE49-F238E27FC236}">
                  <a16:creationId xmlns:a16="http://schemas.microsoft.com/office/drawing/2014/main" id="{82A407EC-A793-EDB5-CE7F-612B8D95687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95074" y="2409360"/>
              <a:ext cx="6307251" cy="9331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9" name="Picture 8" descr="A black and yellow logo&#10;&#10;Description automatically generated">
            <a:extLst>
              <a:ext uri="{FF2B5EF4-FFF2-40B4-BE49-F238E27FC236}">
                <a16:creationId xmlns:a16="http://schemas.microsoft.com/office/drawing/2014/main" id="{438BF21A-360A-1220-4DA4-76FAF5777DF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63101"/>
            <a:ext cx="1232899" cy="684944"/>
          </a:xfrm>
          <a:prstGeom prst="rect">
            <a:avLst/>
          </a:prstGeom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23346D40-E0C1-2EEA-1E45-FC9251CD47DC}"/>
              </a:ext>
            </a:extLst>
          </p:cNvPr>
          <p:cNvGrpSpPr/>
          <p:nvPr/>
        </p:nvGrpSpPr>
        <p:grpSpPr>
          <a:xfrm>
            <a:off x="4252045" y="1302626"/>
            <a:ext cx="6742674" cy="5053724"/>
            <a:chOff x="2724663" y="1246260"/>
            <a:chExt cx="6742674" cy="5053724"/>
          </a:xfrm>
        </p:grpSpPr>
        <p:graphicFrame>
          <p:nvGraphicFramePr>
            <p:cNvPr id="8" name="Diagram 7">
              <a:extLst>
                <a:ext uri="{FF2B5EF4-FFF2-40B4-BE49-F238E27FC236}">
                  <a16:creationId xmlns:a16="http://schemas.microsoft.com/office/drawing/2014/main" id="{A685A489-084A-B843-B348-C1FA045C6263}"/>
                </a:ext>
              </a:extLst>
            </p:cNvPr>
            <p:cNvGraphicFramePr/>
            <p:nvPr/>
          </p:nvGraphicFramePr>
          <p:xfrm>
            <a:off x="2724663" y="1738638"/>
            <a:ext cx="6742674" cy="4008389"/>
          </p:xfrm>
          <a:graphic>
            <a:graphicData uri="http://schemas.openxmlformats.org/drawingml/2006/diagram">
              <dgm:relIds xmlns:dgm="http://schemas.openxmlformats.org/drawingml/2006/diagram" xmlns:r="http://schemas.openxmlformats.org/officeDocument/2006/relationships" r:dm="rId5" r:lo="rId6" r:qs="rId7" r:cs="rId8"/>
            </a:graphicData>
          </a:graphic>
        </p:graphicFrame>
        <p:sp>
          <p:nvSpPr>
            <p:cNvPr id="11" name="Flowchart: Terminator 10">
              <a:extLst>
                <a:ext uri="{FF2B5EF4-FFF2-40B4-BE49-F238E27FC236}">
                  <a16:creationId xmlns:a16="http://schemas.microsoft.com/office/drawing/2014/main" id="{78AFFB46-9966-AA3E-81C4-2FD094502B1F}"/>
                </a:ext>
              </a:extLst>
            </p:cNvPr>
            <p:cNvSpPr/>
            <p:nvPr/>
          </p:nvSpPr>
          <p:spPr>
            <a:xfrm>
              <a:off x="4959016" y="1246260"/>
              <a:ext cx="2273968" cy="492378"/>
            </a:xfrm>
            <a:prstGeom prst="flowChartTerminator">
              <a:avLst/>
            </a:prstGeom>
            <a:solidFill>
              <a:schemeClr val="accent1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>
                  <a:solidFill>
                    <a:schemeClr val="tx1"/>
                  </a:solidFill>
                </a:rPr>
                <a:t>GOVERNANCE</a:t>
              </a:r>
            </a:p>
          </p:txBody>
        </p:sp>
        <p:sp>
          <p:nvSpPr>
            <p:cNvPr id="12" name="Flowchart: Terminator 11">
              <a:extLst>
                <a:ext uri="{FF2B5EF4-FFF2-40B4-BE49-F238E27FC236}">
                  <a16:creationId xmlns:a16="http://schemas.microsoft.com/office/drawing/2014/main" id="{7A05DC08-887A-D1BA-82B0-DE41035A85BA}"/>
                </a:ext>
              </a:extLst>
            </p:cNvPr>
            <p:cNvSpPr/>
            <p:nvPr/>
          </p:nvSpPr>
          <p:spPr>
            <a:xfrm>
              <a:off x="4959016" y="5807606"/>
              <a:ext cx="2273968" cy="492378"/>
            </a:xfrm>
            <a:prstGeom prst="flowChartTerminator">
              <a:avLst/>
            </a:prstGeom>
            <a:solidFill>
              <a:schemeClr val="accent1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>
                  <a:solidFill>
                    <a:schemeClr val="tx1"/>
                  </a:solidFill>
                </a:rPr>
                <a:t>ADVOCACY</a:t>
              </a:r>
            </a:p>
          </p:txBody>
        </p:sp>
        <p:sp>
          <p:nvSpPr>
            <p:cNvPr id="13" name="Flowchart: Terminator 12">
              <a:extLst>
                <a:ext uri="{FF2B5EF4-FFF2-40B4-BE49-F238E27FC236}">
                  <a16:creationId xmlns:a16="http://schemas.microsoft.com/office/drawing/2014/main" id="{FC394ED9-B950-CE73-1EC4-5B14770BBB7A}"/>
                </a:ext>
              </a:extLst>
            </p:cNvPr>
            <p:cNvSpPr/>
            <p:nvPr/>
          </p:nvSpPr>
          <p:spPr>
            <a:xfrm rot="16200000">
              <a:off x="2452632" y="3707059"/>
              <a:ext cx="2273968" cy="492378"/>
            </a:xfrm>
            <a:prstGeom prst="flowChartTerminator">
              <a:avLst/>
            </a:prstGeom>
            <a:solidFill>
              <a:schemeClr val="accent1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>
                  <a:solidFill>
                    <a:schemeClr val="tx1"/>
                  </a:solidFill>
                </a:rPr>
                <a:t>INFORMATION</a:t>
              </a:r>
            </a:p>
          </p:txBody>
        </p:sp>
        <p:sp>
          <p:nvSpPr>
            <p:cNvPr id="14" name="Flowchart: Terminator 13">
              <a:extLst>
                <a:ext uri="{FF2B5EF4-FFF2-40B4-BE49-F238E27FC236}">
                  <a16:creationId xmlns:a16="http://schemas.microsoft.com/office/drawing/2014/main" id="{D87E3D22-CB69-16FE-6E15-3608E18445A6}"/>
                </a:ext>
              </a:extLst>
            </p:cNvPr>
            <p:cNvSpPr/>
            <p:nvPr/>
          </p:nvSpPr>
          <p:spPr>
            <a:xfrm rot="5400000">
              <a:off x="7421309" y="3707059"/>
              <a:ext cx="2273968" cy="492378"/>
            </a:xfrm>
            <a:prstGeom prst="flowChartTerminator">
              <a:avLst/>
            </a:prstGeom>
            <a:solidFill>
              <a:schemeClr val="accent1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>
                  <a:solidFill>
                    <a:schemeClr val="tx1"/>
                  </a:solidFill>
                </a:rPr>
                <a:t>CAPACITY</a:t>
              </a: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428CBA52-E575-51EB-A4D1-FEE9BC36DD3B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l="51377" t="12163" r="41866" b="77060"/>
          <a:stretch/>
        </p:blipFill>
        <p:spPr>
          <a:xfrm>
            <a:off x="495355" y="304523"/>
            <a:ext cx="4322326" cy="2154472"/>
          </a:xfrm>
          <a:prstGeom prst="rect">
            <a:avLst/>
          </a:prstGeom>
        </p:spPr>
      </p:pic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3157302E-22BD-47E6-27D2-E38842A38054}"/>
              </a:ext>
            </a:extLst>
          </p:cNvPr>
          <p:cNvCxnSpPr>
            <a:cxnSpLocks/>
            <a:endCxn id="21" idx="1"/>
          </p:cNvCxnSpPr>
          <p:nvPr/>
        </p:nvCxnSpPr>
        <p:spPr>
          <a:xfrm flipV="1">
            <a:off x="8366892" y="2294158"/>
            <a:ext cx="350814" cy="563610"/>
          </a:xfrm>
          <a:prstGeom prst="straightConnector1">
            <a:avLst/>
          </a:prstGeom>
          <a:ln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0">
            <a:extLst>
              <a:ext uri="{FF2B5EF4-FFF2-40B4-BE49-F238E27FC236}">
                <a16:creationId xmlns:a16="http://schemas.microsoft.com/office/drawing/2014/main" id="{C66E5C8A-C346-50DF-78CA-C6C330B18932}"/>
              </a:ext>
            </a:extLst>
          </p:cNvPr>
          <p:cNvSpPr txBox="1"/>
          <p:nvPr/>
        </p:nvSpPr>
        <p:spPr>
          <a:xfrm>
            <a:off x="8717706" y="1755549"/>
            <a:ext cx="3283794" cy="107721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Control of infectious diseases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Managing environmental hazards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Ensuring healthy workplace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Managing health emergencies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AC119C04-B25E-D8EB-4BB5-C6E3245DDA96}"/>
              </a:ext>
            </a:extLst>
          </p:cNvPr>
          <p:cNvSpPr txBox="1"/>
          <p:nvPr/>
        </p:nvSpPr>
        <p:spPr>
          <a:xfrm>
            <a:off x="8765872" y="5207177"/>
            <a:ext cx="3426128" cy="830997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Promoting healthy behaviour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Improving social determinants of health</a:t>
            </a:r>
          </a:p>
        </p:txBody>
      </p: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68F01672-4A4E-CF70-7B8B-2F7DC32473D3}"/>
              </a:ext>
            </a:extLst>
          </p:cNvPr>
          <p:cNvCxnSpPr>
            <a:cxnSpLocks/>
          </p:cNvCxnSpPr>
          <p:nvPr/>
        </p:nvCxnSpPr>
        <p:spPr>
          <a:xfrm>
            <a:off x="8439599" y="4775173"/>
            <a:ext cx="393106" cy="5458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7" name="TextBox 26">
            <a:extLst>
              <a:ext uri="{FF2B5EF4-FFF2-40B4-BE49-F238E27FC236}">
                <a16:creationId xmlns:a16="http://schemas.microsoft.com/office/drawing/2014/main" id="{90017AB1-9FAC-8A0B-A658-E025FD3ADCDB}"/>
              </a:ext>
            </a:extLst>
          </p:cNvPr>
          <p:cNvSpPr txBox="1"/>
          <p:nvPr/>
        </p:nvSpPr>
        <p:spPr>
          <a:xfrm>
            <a:off x="4038600" y="5190133"/>
            <a:ext cx="2119184" cy="58477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Vaccinations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Screenings</a:t>
            </a:r>
          </a:p>
        </p:txBody>
      </p: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752C85E1-5912-436E-DC2B-756B73CCE01F}"/>
              </a:ext>
            </a:extLst>
          </p:cNvPr>
          <p:cNvCxnSpPr>
            <a:cxnSpLocks/>
          </p:cNvCxnSpPr>
          <p:nvPr/>
        </p:nvCxnSpPr>
        <p:spPr>
          <a:xfrm flipH="1">
            <a:off x="6044506" y="4825008"/>
            <a:ext cx="439551" cy="590132"/>
          </a:xfrm>
          <a:prstGeom prst="straightConnector1">
            <a:avLst/>
          </a:prstGeom>
          <a:ln>
            <a:solidFill>
              <a:schemeClr val="accent2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213207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80" name="Picture 4">
            <a:extLst>
              <a:ext uri="{FF2B5EF4-FFF2-40B4-BE49-F238E27FC236}">
                <a16:creationId xmlns:a16="http://schemas.microsoft.com/office/drawing/2014/main" id="{FADC3294-80AC-C0F6-7E6B-6587DEB4BF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000" y="518753"/>
            <a:ext cx="12039600" cy="5552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C85FD2B3-4CB0-371E-EC7E-583E5A0DF3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 - BMHP6026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48FA5DD-F074-E1E1-5ADE-D4556B6246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252D3B-738F-4186-9F74-CB6214BABA0E}" type="slidenum">
              <a:rPr lang="en-GB" smtClean="0"/>
              <a:t>10</a:t>
            </a:fld>
            <a:endParaRPr lang="en-GB"/>
          </a:p>
        </p:txBody>
      </p:sp>
      <p:pic>
        <p:nvPicPr>
          <p:cNvPr id="4" name="Picture 3" descr="A black and yellow logo&#10;&#10;Description automatically generated">
            <a:extLst>
              <a:ext uri="{FF2B5EF4-FFF2-40B4-BE49-F238E27FC236}">
                <a16:creationId xmlns:a16="http://schemas.microsoft.com/office/drawing/2014/main" id="{D7481469-788C-31D1-510B-00AF9A70A51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00" y="6125431"/>
            <a:ext cx="1232899" cy="68494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17C4D44-2675-F154-5E0A-882A9DA7BAF5}"/>
              </a:ext>
            </a:extLst>
          </p:cNvPr>
          <p:cNvSpPr txBox="1"/>
          <p:nvPr/>
        </p:nvSpPr>
        <p:spPr>
          <a:xfrm>
            <a:off x="-12357" y="-27347"/>
            <a:ext cx="47309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Digital Public Health: roadmap</a:t>
            </a:r>
          </a:p>
        </p:txBody>
      </p:sp>
      <p:pic>
        <p:nvPicPr>
          <p:cNvPr id="9" name="Graphic 8" descr="Badge 3 outline">
            <a:extLst>
              <a:ext uri="{FF2B5EF4-FFF2-40B4-BE49-F238E27FC236}">
                <a16:creationId xmlns:a16="http://schemas.microsoft.com/office/drawing/2014/main" id="{DFA19001-2BC8-0F09-B7B5-B93D510FCBE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889999" y="5814280"/>
            <a:ext cx="622301" cy="622301"/>
          </a:xfrm>
          <a:prstGeom prst="rect">
            <a:avLst/>
          </a:prstGeom>
        </p:spPr>
      </p:pic>
      <p:pic>
        <p:nvPicPr>
          <p:cNvPr id="11" name="Graphic 10" descr="Badge 1 outline">
            <a:extLst>
              <a:ext uri="{FF2B5EF4-FFF2-40B4-BE49-F238E27FC236}">
                <a16:creationId xmlns:a16="http://schemas.microsoft.com/office/drawing/2014/main" id="{3E11640E-CC1D-436D-062E-52F4997CC8A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89188" y="5207344"/>
            <a:ext cx="686456" cy="686456"/>
          </a:xfrm>
          <a:prstGeom prst="rect">
            <a:avLst/>
          </a:prstGeom>
        </p:spPr>
      </p:pic>
      <p:pic>
        <p:nvPicPr>
          <p:cNvPr id="13" name="Graphic 12" descr="Badge outline">
            <a:extLst>
              <a:ext uri="{FF2B5EF4-FFF2-40B4-BE49-F238E27FC236}">
                <a16:creationId xmlns:a16="http://schemas.microsoft.com/office/drawing/2014/main" id="{D124E163-94E9-623F-8A8F-B68B1653C6A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2400719" y="5255879"/>
            <a:ext cx="622300" cy="622300"/>
          </a:xfrm>
          <a:prstGeom prst="rect">
            <a:avLst/>
          </a:prstGeom>
        </p:spPr>
      </p:pic>
      <p:pic>
        <p:nvPicPr>
          <p:cNvPr id="15" name="Graphic 14" descr="Badge 4 outline">
            <a:extLst>
              <a:ext uri="{FF2B5EF4-FFF2-40B4-BE49-F238E27FC236}">
                <a16:creationId xmlns:a16="http://schemas.microsoft.com/office/drawing/2014/main" id="{71F99810-02D4-F665-D931-4114624CDF7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845872" y="3154208"/>
            <a:ext cx="766800" cy="76680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95317DD3-DB7F-0E7F-E3A1-3508782683F6}"/>
              </a:ext>
            </a:extLst>
          </p:cNvPr>
          <p:cNvSpPr txBox="1"/>
          <p:nvPr/>
        </p:nvSpPr>
        <p:spPr>
          <a:xfrm>
            <a:off x="438992" y="4447030"/>
            <a:ext cx="21207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Goals</a:t>
            </a:r>
          </a:p>
          <a:p>
            <a:r>
              <a:rPr lang="en-GB" sz="1600" dirty="0">
                <a:solidFill>
                  <a:schemeClr val="bg1"/>
                </a:solidFill>
              </a:rPr>
              <a:t>Opportunities and risks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D17F309-8926-8D77-C390-B892686BCAD8}"/>
              </a:ext>
            </a:extLst>
          </p:cNvPr>
          <p:cNvSpPr txBox="1"/>
          <p:nvPr/>
        </p:nvSpPr>
        <p:spPr>
          <a:xfrm>
            <a:off x="3231327" y="4447029"/>
            <a:ext cx="16145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Financial support</a:t>
            </a:r>
          </a:p>
          <a:p>
            <a:r>
              <a:rPr lang="en-GB" sz="1600" dirty="0">
                <a:solidFill>
                  <a:schemeClr val="bg1"/>
                </a:solidFill>
              </a:rPr>
              <a:t>Political support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433A51F-689E-9BB7-C33B-BFD867E081A0}"/>
              </a:ext>
            </a:extLst>
          </p:cNvPr>
          <p:cNvSpPr txBox="1"/>
          <p:nvPr/>
        </p:nvSpPr>
        <p:spPr>
          <a:xfrm>
            <a:off x="7620001" y="263886"/>
            <a:ext cx="4494548" cy="707886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dirty="0"/>
              <a:t>Digital empowerment of employees</a:t>
            </a:r>
          </a:p>
          <a:p>
            <a:r>
              <a:rPr lang="en-GB" sz="2000" dirty="0"/>
              <a:t>Implementation of dedicated solutions</a:t>
            </a:r>
          </a:p>
        </p:txBody>
      </p:sp>
      <p:pic>
        <p:nvPicPr>
          <p:cNvPr id="20" name="Graphic 19" descr="Badge 5 outline">
            <a:extLst>
              <a:ext uri="{FF2B5EF4-FFF2-40B4-BE49-F238E27FC236}">
                <a16:creationId xmlns:a16="http://schemas.microsoft.com/office/drawing/2014/main" id="{F7C8ADB1-30DD-8162-DA13-12EE49BAF27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6860286" y="5678340"/>
            <a:ext cx="660907" cy="660907"/>
          </a:xfrm>
          <a:prstGeom prst="rect">
            <a:avLst/>
          </a:prstGeom>
        </p:spPr>
      </p:pic>
      <p:pic>
        <p:nvPicPr>
          <p:cNvPr id="22" name="Graphic 21" descr="Badge 6 outline">
            <a:extLst>
              <a:ext uri="{FF2B5EF4-FFF2-40B4-BE49-F238E27FC236}">
                <a16:creationId xmlns:a16="http://schemas.microsoft.com/office/drawing/2014/main" id="{1A7F4C53-7928-D2F7-CAAE-9A7E8B9C2BF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9668568" y="5458600"/>
            <a:ext cx="666831" cy="666831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CE38DC14-13AE-8CBC-0CAE-FCA1050FE55E}"/>
              </a:ext>
            </a:extLst>
          </p:cNvPr>
          <p:cNvSpPr txBox="1"/>
          <p:nvPr/>
        </p:nvSpPr>
        <p:spPr>
          <a:xfrm>
            <a:off x="10160000" y="6125431"/>
            <a:ext cx="14256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</a:t>
            </a:r>
            <a:r>
              <a:rPr lang="en-GB" dirty="0">
                <a:hlinkClick r:id="rId10" action="ppaction://hlinksldjump"/>
              </a:rPr>
              <a:t>Yavuz, 2024</a:t>
            </a:r>
            <a:r>
              <a:rPr lang="en-GB" dirty="0"/>
              <a:t>)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4E345AEC-450A-6CC5-7A22-3EE500706396}"/>
              </a:ext>
            </a:extLst>
          </p:cNvPr>
          <p:cNvSpPr txBox="1"/>
          <p:nvPr/>
        </p:nvSpPr>
        <p:spPr>
          <a:xfrm>
            <a:off x="7979468" y="1439815"/>
            <a:ext cx="2362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rgbClr val="C00000"/>
                </a:solidFill>
              </a:rPr>
              <a:t>AGILE </a:t>
            </a:r>
          </a:p>
        </p:txBody>
      </p: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22977900-86C3-4D27-36BB-28AF09089760}"/>
              </a:ext>
            </a:extLst>
          </p:cNvPr>
          <p:cNvCxnSpPr/>
          <p:nvPr/>
        </p:nvCxnSpPr>
        <p:spPr>
          <a:xfrm flipH="1">
            <a:off x="7620000" y="1993900"/>
            <a:ext cx="533400" cy="546100"/>
          </a:xfrm>
          <a:prstGeom prst="straightConnector1">
            <a:avLst/>
          </a:prstGeom>
          <a:ln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069234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711857C-3CC6-BE6D-CFB0-4733E422B138}"/>
              </a:ext>
            </a:extLst>
          </p:cNvPr>
          <p:cNvSpPr txBox="1"/>
          <p:nvPr/>
        </p:nvSpPr>
        <p:spPr>
          <a:xfrm>
            <a:off x="0" y="2767106"/>
            <a:ext cx="3927494" cy="307190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200" b="1" kern="1200" dirty="0">
                <a:latin typeface="+mj-lt"/>
                <a:ea typeface="+mj-ea"/>
                <a:cs typeface="+mj-cs"/>
              </a:rPr>
              <a:t>DIGITAL PUBLIC HEALTH: </a:t>
            </a:r>
            <a:r>
              <a:rPr lang="en-US" sz="2200" b="0" i="0" kern="1200" dirty="0">
                <a:effectLst/>
                <a:latin typeface="+mj-lt"/>
                <a:ea typeface="+mj-ea"/>
                <a:cs typeface="+mj-cs"/>
              </a:rPr>
              <a:t>reimagination of public health, blending established public health wisdom with new digital concepts and tools. </a:t>
            </a:r>
            <a:endParaRPr lang="en-US" sz="2200" kern="1200" dirty="0">
              <a:latin typeface="+mj-lt"/>
              <a:ea typeface="+mj-ea"/>
              <a:cs typeface="+mj-cs"/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FB332364-29CC-36E4-BDCF-129AFFAF32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12508" y="6379288"/>
            <a:ext cx="4114800" cy="3657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>
              <a:spcAft>
                <a:spcPts val="600"/>
              </a:spcAft>
            </a:pPr>
            <a:r>
              <a:rPr lang="en-US" sz="11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rPr>
              <a:t>Dr Simona Ferraraccio - BMHP6026</a:t>
            </a:r>
          </a:p>
        </p:txBody>
      </p:sp>
      <p:pic>
        <p:nvPicPr>
          <p:cNvPr id="9218" name="Picture 2" descr="Fig. 1">
            <a:extLst>
              <a:ext uri="{FF2B5EF4-FFF2-40B4-BE49-F238E27FC236}">
                <a16:creationId xmlns:a16="http://schemas.microsoft.com/office/drawing/2014/main" id="{C156E268-05E1-2D06-9A97-7EED174E8B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030592" y="845422"/>
            <a:ext cx="8169420" cy="5167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4ACE5C5-631E-C580-AD47-F728485D7A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19" y="6455664"/>
            <a:ext cx="448056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</a:pPr>
            <a:fld id="{EF252D3B-738F-4186-9F74-CB6214BABA0E}" type="slidenum">
              <a:rPr lang="en-US" sz="1100">
                <a:solidFill>
                  <a:schemeClr val="tx1">
                    <a:lumMod val="50000"/>
                    <a:lumOff val="50000"/>
                  </a:schemeClr>
                </a:solidFill>
              </a:rPr>
              <a:pPr defTabSz="914400">
                <a:spcAft>
                  <a:spcPts val="600"/>
                </a:spcAft>
              </a:pPr>
              <a:t>11</a:t>
            </a:fld>
            <a:endParaRPr lang="en-US" sz="11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7" name="Picture 6" descr="A black and yellow logo&#10;&#10;Description automatically generated">
            <a:extLst>
              <a:ext uri="{FF2B5EF4-FFF2-40B4-BE49-F238E27FC236}">
                <a16:creationId xmlns:a16="http://schemas.microsoft.com/office/drawing/2014/main" id="{17C7C1EE-1916-1C17-1F6E-0D362794E21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87165"/>
            <a:ext cx="1232899" cy="68494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D35704E-97B0-5C2B-6AB5-018DF912EB4C}"/>
              </a:ext>
            </a:extLst>
          </p:cNvPr>
          <p:cNvSpPr txBox="1"/>
          <p:nvPr/>
        </p:nvSpPr>
        <p:spPr>
          <a:xfrm>
            <a:off x="8994274" y="37211"/>
            <a:ext cx="29340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/>
              <a:t>Case study: COVID-19</a:t>
            </a:r>
          </a:p>
        </p:txBody>
      </p:sp>
    </p:spTree>
    <p:extLst>
      <p:ext uri="{BB962C8B-B14F-4D97-AF65-F5344CB8AC3E}">
        <p14:creationId xmlns:p14="http://schemas.microsoft.com/office/powerpoint/2010/main" val="11174817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00AF5F9D-BE88-D462-1639-76209F872F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 - BMHP6026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F99040D-E537-8C55-8E39-39B3D92EC3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252D3B-738F-4186-9F74-CB6214BABA0E}" type="slidenum">
              <a:rPr lang="en-GB" smtClean="0"/>
              <a:t>12</a:t>
            </a:fld>
            <a:endParaRPr lang="en-GB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016CD2F-7AB6-3EAE-0068-6672C8BE51DD}"/>
              </a:ext>
            </a:extLst>
          </p:cNvPr>
          <p:cNvGraphicFramePr>
            <a:graphicFrameLocks noGrp="1"/>
          </p:cNvGraphicFramePr>
          <p:nvPr/>
        </p:nvGraphicFramePr>
        <p:xfrm>
          <a:off x="201828" y="848158"/>
          <a:ext cx="11788344" cy="5161684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3929448">
                  <a:extLst>
                    <a:ext uri="{9D8B030D-6E8A-4147-A177-3AD203B41FA5}">
                      <a16:colId xmlns:a16="http://schemas.microsoft.com/office/drawing/2014/main" val="3527673789"/>
                    </a:ext>
                  </a:extLst>
                </a:gridCol>
                <a:gridCol w="3929448">
                  <a:extLst>
                    <a:ext uri="{9D8B030D-6E8A-4147-A177-3AD203B41FA5}">
                      <a16:colId xmlns:a16="http://schemas.microsoft.com/office/drawing/2014/main" val="1425697089"/>
                    </a:ext>
                  </a:extLst>
                </a:gridCol>
                <a:gridCol w="3929448">
                  <a:extLst>
                    <a:ext uri="{9D8B030D-6E8A-4147-A177-3AD203B41FA5}">
                      <a16:colId xmlns:a16="http://schemas.microsoft.com/office/drawing/2014/main" val="2229769730"/>
                    </a:ext>
                  </a:extLst>
                </a:gridCol>
              </a:tblGrid>
              <a:tr h="924964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Public Health need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Digital tool or technology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Example of use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85152047"/>
                  </a:ext>
                </a:extLst>
              </a:tr>
              <a:tr h="264208">
                <a:tc rowSpan="3">
                  <a:txBody>
                    <a:bodyPr/>
                    <a:lstStyle/>
                    <a:p>
                      <a:r>
                        <a:rPr lang="en-GB" sz="1600" b="1" dirty="0"/>
                        <a:t>Digital epidemiological surveillance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Machine learning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Web-based epidemic intelligence tools and online syndrome surveillance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31136537"/>
                  </a:ext>
                </a:extLst>
              </a:tr>
              <a:tr h="264208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Survey apps and websites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Symptom reporting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42331317"/>
                  </a:ext>
                </a:extLst>
              </a:tr>
              <a:tr h="264208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Data extraction and visualisation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Data dashboard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66606072"/>
                  </a:ext>
                </a:extLst>
              </a:tr>
              <a:tr h="178630">
                <a:tc rowSpan="3">
                  <a:txBody>
                    <a:bodyPr/>
                    <a:lstStyle/>
                    <a:p>
                      <a:r>
                        <a:rPr lang="en-GB" sz="1600" b="1" dirty="0"/>
                        <a:t>Rapid case identification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Connected diagnostic device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Point-of-care diagnosis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08260716"/>
                  </a:ext>
                </a:extLst>
              </a:tr>
              <a:tr h="18713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Sensors including wearables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Febrile symptoms checking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225124"/>
                  </a:ext>
                </a:extLst>
              </a:tr>
              <a:tr h="17863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Machine learning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Medical image analysis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60430020"/>
                  </a:ext>
                </a:extLst>
              </a:tr>
              <a:tr h="640080">
                <a:tc rowSpan="2">
                  <a:txBody>
                    <a:bodyPr/>
                    <a:lstStyle/>
                    <a:p>
                      <a:r>
                        <a:rPr lang="en-GB" sz="1600" b="1" dirty="0"/>
                        <a:t>Interruption of community transmission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Smartphone app, low-power Bluetooth technology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Digital contact tracing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558698135"/>
                  </a:ext>
                </a:extLst>
              </a:tr>
              <a:tr h="267946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Mobile-phone location data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Mobility-pattern analysis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98213306"/>
                  </a:ext>
                </a:extLst>
              </a:tr>
              <a:tr h="178630">
                <a:tc rowSpan="3">
                  <a:txBody>
                    <a:bodyPr/>
                    <a:lstStyle/>
                    <a:p>
                      <a:r>
                        <a:rPr lang="en-GB" sz="1600" b="1" dirty="0"/>
                        <a:t>Public communication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Social-media platforms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Targeted communication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91603418"/>
                  </a:ext>
                </a:extLst>
              </a:tr>
              <a:tr h="18713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Online search engine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Prioritised information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0226236"/>
                  </a:ext>
                </a:extLst>
              </a:tr>
              <a:tr h="17863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Chat-bot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Personalised information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5341281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7273AB10-EFF7-6344-48D4-6B64700C7D09}"/>
              </a:ext>
            </a:extLst>
          </p:cNvPr>
          <p:cNvSpPr txBox="1"/>
          <p:nvPr/>
        </p:nvSpPr>
        <p:spPr>
          <a:xfrm>
            <a:off x="201828" y="107605"/>
            <a:ext cx="16081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Summary</a:t>
            </a:r>
          </a:p>
        </p:txBody>
      </p:sp>
      <p:pic>
        <p:nvPicPr>
          <p:cNvPr id="6" name="Picture 5" descr="A black and yellow logo&#10;&#10;Description automatically generated">
            <a:extLst>
              <a:ext uri="{FF2B5EF4-FFF2-40B4-BE49-F238E27FC236}">
                <a16:creationId xmlns:a16="http://schemas.microsoft.com/office/drawing/2014/main" id="{0359B532-283A-7E8F-FC25-3C8C59E37D0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57" y="6162451"/>
            <a:ext cx="1232899" cy="6849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23210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945D6AF4-E86A-E7D1-DB0A-DB9EC753C9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492277"/>
            <a:ext cx="4114800" cy="365125"/>
          </a:xfrm>
        </p:spPr>
        <p:txBody>
          <a:bodyPr/>
          <a:lstStyle/>
          <a:p>
            <a:r>
              <a:rPr lang="en-GB" dirty="0"/>
              <a:t>Dr Simona Ferraraccio - BMHP6026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FDE65C2-603B-118D-064E-3DF4A5329D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252D3B-738F-4186-9F74-CB6214BABA0E}" type="slidenum">
              <a:rPr lang="en-GB" smtClean="0"/>
              <a:t>13</a:t>
            </a:fld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E53AC81-874B-9AA4-5EFB-41C653A0F7D3}"/>
              </a:ext>
            </a:extLst>
          </p:cNvPr>
          <p:cNvSpPr txBox="1"/>
          <p:nvPr/>
        </p:nvSpPr>
        <p:spPr>
          <a:xfrm>
            <a:off x="0" y="2884143"/>
            <a:ext cx="2546723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3200" b="1" dirty="0"/>
              <a:t>Public health </a:t>
            </a:r>
          </a:p>
          <a:p>
            <a:pPr algn="ctr"/>
            <a:r>
              <a:rPr lang="en-GB" sz="3200" b="1" dirty="0"/>
              <a:t>interventions</a:t>
            </a:r>
          </a:p>
        </p:txBody>
      </p:sp>
      <p:pic>
        <p:nvPicPr>
          <p:cNvPr id="9" name="Picture 8" descr="A black and yellow logo&#10;&#10;Description automatically generated">
            <a:extLst>
              <a:ext uri="{FF2B5EF4-FFF2-40B4-BE49-F238E27FC236}">
                <a16:creationId xmlns:a16="http://schemas.microsoft.com/office/drawing/2014/main" id="{C83EC768-526B-C87F-0774-F0F35BC820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57" y="6162451"/>
            <a:ext cx="1232899" cy="684944"/>
          </a:xfrm>
          <a:prstGeom prst="rect">
            <a:avLst/>
          </a:prstGeom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A751889C-D137-334A-E368-055AAD04E744}"/>
              </a:ext>
            </a:extLst>
          </p:cNvPr>
          <p:cNvGrpSpPr/>
          <p:nvPr/>
        </p:nvGrpSpPr>
        <p:grpSpPr>
          <a:xfrm>
            <a:off x="2491162" y="-324729"/>
            <a:ext cx="9554519" cy="6736916"/>
            <a:chOff x="2453062" y="-324729"/>
            <a:chExt cx="9554519" cy="6736916"/>
          </a:xfrm>
        </p:grpSpPr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1B1B89A5-A21C-C6EF-2756-7272BFB5B0EA}"/>
                </a:ext>
              </a:extLst>
            </p:cNvPr>
            <p:cNvGrpSpPr/>
            <p:nvPr/>
          </p:nvGrpSpPr>
          <p:grpSpPr>
            <a:xfrm>
              <a:off x="2514847" y="-324729"/>
              <a:ext cx="9492734" cy="6223878"/>
              <a:chOff x="1445741" y="593125"/>
              <a:chExt cx="8800755" cy="5655034"/>
            </a:xfrm>
          </p:grpSpPr>
          <p:graphicFrame>
            <p:nvGraphicFramePr>
              <p:cNvPr id="5" name="Diagram 4">
                <a:extLst>
                  <a:ext uri="{FF2B5EF4-FFF2-40B4-BE49-F238E27FC236}">
                    <a16:creationId xmlns:a16="http://schemas.microsoft.com/office/drawing/2014/main" id="{F6FE00E5-6E67-6765-2B92-B8D17AD188F1}"/>
                  </a:ext>
                </a:extLst>
              </p:cNvPr>
              <p:cNvGraphicFramePr/>
              <p:nvPr>
                <p:extLst>
                  <p:ext uri="{D42A27DB-BD31-4B8C-83A1-F6EECF244321}">
                    <p14:modId xmlns:p14="http://schemas.microsoft.com/office/powerpoint/2010/main" val="3094523155"/>
                  </p:ext>
                </p:extLst>
              </p:nvPr>
            </p:nvGraphicFramePr>
            <p:xfrm>
              <a:off x="1445741" y="593125"/>
              <a:ext cx="8800755" cy="5655034"/>
            </p:xfrm>
            <a:graphic>
              <a:graphicData uri="http://schemas.openxmlformats.org/drawingml/2006/diagram">
                <dgm:relIds xmlns:dgm="http://schemas.openxmlformats.org/drawingml/2006/diagram" xmlns:r="http://schemas.openxmlformats.org/officeDocument/2006/relationships" r:dm="rId3" r:lo="rId4" r:qs="rId5" r:cs="rId6"/>
              </a:graphicData>
            </a:graphic>
          </p:graphicFrame>
          <p:pic>
            <p:nvPicPr>
              <p:cNvPr id="11266" name="Picture 2" descr="Screening - Free business and finance icons">
                <a:extLst>
                  <a:ext uri="{FF2B5EF4-FFF2-40B4-BE49-F238E27FC236}">
                    <a16:creationId xmlns:a16="http://schemas.microsoft.com/office/drawing/2014/main" id="{484B79FC-E2CB-1DB7-A0BE-9C09269E681D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8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824150" y="1036818"/>
                <a:ext cx="1669465" cy="1669464"/>
              </a:xfrm>
              <a:prstGeom prst="roundRect">
                <a:avLst>
                  <a:gd name="adj" fmla="val 5333"/>
                </a:avLst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1268" name="Picture 4" descr="Vaccine - Free healthcare and medical icons">
                <a:extLst>
                  <a:ext uri="{FF2B5EF4-FFF2-40B4-BE49-F238E27FC236}">
                    <a16:creationId xmlns:a16="http://schemas.microsoft.com/office/drawing/2014/main" id="{574E5CEF-E2C7-7DDE-BFFB-0767876F17B9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9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897770" y="1049174"/>
                <a:ext cx="1669465" cy="1669464"/>
              </a:xfrm>
              <a:prstGeom prst="roundRect">
                <a:avLst>
                  <a:gd name="adj" fmla="val 11932"/>
                </a:avLst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1270" name="Picture 6" descr="Free healthcare and medical icons">
                <a:extLst>
                  <a:ext uri="{FF2B5EF4-FFF2-40B4-BE49-F238E27FC236}">
                    <a16:creationId xmlns:a16="http://schemas.microsoft.com/office/drawing/2014/main" id="{C3289E8C-7CB0-A210-4CFE-D3880FCE9448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10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062901" y="1036818"/>
                <a:ext cx="1669465" cy="1669464"/>
              </a:xfrm>
              <a:prstGeom prst="roundRect">
                <a:avLst>
                  <a:gd name="adj" fmla="val 10579"/>
                </a:avLst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1272" name="Picture 8" descr="Behavior - Free arrows icons">
                <a:extLst>
                  <a:ext uri="{FF2B5EF4-FFF2-40B4-BE49-F238E27FC236}">
                    <a16:creationId xmlns:a16="http://schemas.microsoft.com/office/drawing/2014/main" id="{5929BCED-FB44-B53B-F7F3-F34CFB852FC7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1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186157" y="1013285"/>
                <a:ext cx="1669465" cy="1669464"/>
              </a:xfrm>
              <a:prstGeom prst="round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sp>
          <p:nvSpPr>
            <p:cNvPr id="7" name="Rectangle: Rounded Corners 6">
              <a:extLst>
                <a:ext uri="{FF2B5EF4-FFF2-40B4-BE49-F238E27FC236}">
                  <a16:creationId xmlns:a16="http://schemas.microsoft.com/office/drawing/2014/main" id="{68F81359-AD24-FF47-3DD8-FCCBC59C3431}"/>
                </a:ext>
              </a:extLst>
            </p:cNvPr>
            <p:cNvSpPr/>
            <p:nvPr/>
          </p:nvSpPr>
          <p:spPr>
            <a:xfrm>
              <a:off x="2453062" y="4844512"/>
              <a:ext cx="2434756" cy="1567675"/>
            </a:xfrm>
            <a:prstGeom prst="roundRect">
              <a:avLst/>
            </a:prstGeom>
            <a:solidFill>
              <a:schemeClr val="bg2">
                <a:lumMod val="9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just"/>
              <a:r>
                <a:rPr lang="en-GB" sz="1600" b="1" dirty="0">
                  <a:solidFill>
                    <a:schemeClr val="accent1">
                      <a:lumMod val="50000"/>
                    </a:schemeClr>
                  </a:solidFill>
                </a:rPr>
                <a:t>   BENEFITS:</a:t>
              </a:r>
              <a:endParaRPr lang="en-GB" sz="1600" b="1" dirty="0">
                <a:solidFill>
                  <a:schemeClr val="tx1"/>
                </a:solidFill>
              </a:endParaRPr>
            </a:p>
            <a:p>
              <a:pPr marL="285750" indent="-285750" algn="just">
                <a:buFont typeface="Arial" panose="020B0604020202020204" pitchFamily="34" charset="0"/>
                <a:buChar char="•"/>
              </a:pPr>
              <a:r>
                <a:rPr lang="en-GB" sz="1200" dirty="0">
                  <a:solidFill>
                    <a:schemeClr val="tx1"/>
                  </a:solidFill>
                </a:rPr>
                <a:t>Inform, Invite, follow up</a:t>
              </a:r>
            </a:p>
            <a:p>
              <a:pPr marL="285750" indent="-285750" algn="just">
                <a:buFont typeface="Arial" panose="020B0604020202020204" pitchFamily="34" charset="0"/>
                <a:buChar char="•"/>
              </a:pPr>
              <a:r>
                <a:rPr lang="en-GB" sz="1200" dirty="0">
                  <a:solidFill>
                    <a:schemeClr val="tx1"/>
                  </a:solidFill>
                </a:rPr>
                <a:t>Improve user experience</a:t>
              </a:r>
            </a:p>
            <a:p>
              <a:pPr marL="285750" indent="-285750" algn="just">
                <a:buFont typeface="Arial" panose="020B0604020202020204" pitchFamily="34" charset="0"/>
                <a:buChar char="•"/>
              </a:pPr>
              <a:r>
                <a:rPr lang="en-GB" sz="1200" dirty="0">
                  <a:solidFill>
                    <a:schemeClr val="tx1"/>
                  </a:solidFill>
                </a:rPr>
                <a:t>Increase agility</a:t>
              </a:r>
            </a:p>
            <a:p>
              <a:pPr marL="285750" indent="-285750" algn="just">
                <a:buFont typeface="Arial" panose="020B0604020202020204" pitchFamily="34" charset="0"/>
                <a:buChar char="•"/>
              </a:pPr>
              <a:r>
                <a:rPr lang="en-GB" sz="1200" dirty="0">
                  <a:solidFill>
                    <a:schemeClr val="tx1"/>
                  </a:solidFill>
                </a:rPr>
                <a:t>Inclusivity</a:t>
              </a:r>
            </a:p>
            <a:p>
              <a:pPr marL="285750" indent="-285750" algn="just">
                <a:buFont typeface="Arial" panose="020B0604020202020204" pitchFamily="34" charset="0"/>
                <a:buChar char="•"/>
              </a:pPr>
              <a:r>
                <a:rPr lang="en-GB" sz="1200" dirty="0">
                  <a:solidFill>
                    <a:schemeClr val="tx1"/>
                  </a:solidFill>
                </a:rPr>
                <a:t>Interoperability</a:t>
              </a:r>
              <a:endParaRPr lang="en-GB" sz="1400" dirty="0">
                <a:solidFill>
                  <a:schemeClr val="tx1"/>
                </a:solidFill>
              </a:endParaRPr>
            </a:p>
          </p:txBody>
        </p:sp>
        <p:sp>
          <p:nvSpPr>
            <p:cNvPr id="8" name="Rectangle: Rounded Corners 7">
              <a:extLst>
                <a:ext uri="{FF2B5EF4-FFF2-40B4-BE49-F238E27FC236}">
                  <a16:creationId xmlns:a16="http://schemas.microsoft.com/office/drawing/2014/main" id="{FC498ADD-53E3-CEF2-D5D3-F6CB8B134746}"/>
                </a:ext>
              </a:extLst>
            </p:cNvPr>
            <p:cNvSpPr/>
            <p:nvPr/>
          </p:nvSpPr>
          <p:spPr>
            <a:xfrm>
              <a:off x="4807643" y="4844512"/>
              <a:ext cx="2434756" cy="1567675"/>
            </a:xfrm>
            <a:prstGeom prst="roundRect">
              <a:avLst/>
            </a:prstGeom>
            <a:solidFill>
              <a:schemeClr val="bg2">
                <a:lumMod val="9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just"/>
              <a:r>
                <a:rPr lang="en-GB" b="1" dirty="0">
                  <a:solidFill>
                    <a:schemeClr val="accent1">
                      <a:lumMod val="50000"/>
                    </a:schemeClr>
                  </a:solidFill>
                </a:rPr>
                <a:t>   </a:t>
              </a:r>
              <a:r>
                <a:rPr lang="en-GB" sz="1600" b="1" dirty="0">
                  <a:solidFill>
                    <a:schemeClr val="accent1">
                      <a:lumMod val="50000"/>
                    </a:schemeClr>
                  </a:solidFill>
                </a:rPr>
                <a:t>BENEFITS:</a:t>
              </a:r>
            </a:p>
            <a:p>
              <a:pPr marL="285750" indent="-285750" algn="just">
                <a:buFont typeface="Arial" panose="020B0604020202020204" pitchFamily="34" charset="0"/>
                <a:buChar char="•"/>
              </a:pPr>
              <a:r>
                <a:rPr lang="en-GB" sz="1200" dirty="0">
                  <a:solidFill>
                    <a:schemeClr val="tx1"/>
                  </a:solidFill>
                </a:rPr>
                <a:t>Improve vaccine uptake</a:t>
              </a:r>
            </a:p>
            <a:p>
              <a:pPr marL="285750" indent="-285750" algn="just">
                <a:buFont typeface="Arial" panose="020B0604020202020204" pitchFamily="34" charset="0"/>
                <a:buChar char="•"/>
              </a:pPr>
              <a:r>
                <a:rPr lang="en-GB" sz="1200" dirty="0">
                  <a:solidFill>
                    <a:schemeClr val="tx1"/>
                  </a:solidFill>
                </a:rPr>
                <a:t>Support effective life-course immunisation</a:t>
              </a:r>
            </a:p>
            <a:p>
              <a:pPr marL="285750" indent="-285750" algn="just">
                <a:buFont typeface="Arial" panose="020B0604020202020204" pitchFamily="34" charset="0"/>
                <a:buChar char="•"/>
              </a:pPr>
              <a:r>
                <a:rPr lang="en-GB" sz="1200" dirty="0">
                  <a:solidFill>
                    <a:schemeClr val="tx1"/>
                  </a:solidFill>
                </a:rPr>
                <a:t>Fight misinformation and hesitancy</a:t>
              </a:r>
            </a:p>
            <a:p>
              <a:pPr marL="285750" indent="-285750" algn="just">
                <a:buFont typeface="Arial" panose="020B0604020202020204" pitchFamily="34" charset="0"/>
                <a:buChar char="•"/>
              </a:pPr>
              <a:r>
                <a:rPr lang="en-GB" sz="1200" dirty="0">
                  <a:solidFill>
                    <a:schemeClr val="tx1"/>
                  </a:solidFill>
                </a:rPr>
                <a:t>Registries up-to-date</a:t>
              </a:r>
            </a:p>
          </p:txBody>
        </p:sp>
        <p:sp>
          <p:nvSpPr>
            <p:cNvPr id="10" name="Rectangle: Rounded Corners 9">
              <a:extLst>
                <a:ext uri="{FF2B5EF4-FFF2-40B4-BE49-F238E27FC236}">
                  <a16:creationId xmlns:a16="http://schemas.microsoft.com/office/drawing/2014/main" id="{20697088-6A48-476F-8AE3-BB2A0F2B2FC0}"/>
                </a:ext>
              </a:extLst>
            </p:cNvPr>
            <p:cNvSpPr/>
            <p:nvPr/>
          </p:nvSpPr>
          <p:spPr>
            <a:xfrm>
              <a:off x="7164622" y="4844512"/>
              <a:ext cx="2434756" cy="1567675"/>
            </a:xfrm>
            <a:prstGeom prst="roundRect">
              <a:avLst/>
            </a:prstGeom>
            <a:solidFill>
              <a:schemeClr val="bg2">
                <a:lumMod val="9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just"/>
              <a:r>
                <a:rPr lang="en-GB" b="1" dirty="0">
                  <a:solidFill>
                    <a:schemeClr val="accent1">
                      <a:lumMod val="50000"/>
                    </a:schemeClr>
                  </a:solidFill>
                </a:rPr>
                <a:t>   </a:t>
              </a:r>
              <a:r>
                <a:rPr lang="en-GB" sz="1600" b="1" dirty="0">
                  <a:solidFill>
                    <a:schemeClr val="accent1">
                      <a:lumMod val="50000"/>
                    </a:schemeClr>
                  </a:solidFill>
                </a:rPr>
                <a:t>BENEFITS:</a:t>
              </a:r>
            </a:p>
            <a:p>
              <a:pPr marL="285750" indent="-285750" algn="just">
                <a:buFont typeface="Arial" panose="020B0604020202020204" pitchFamily="34" charset="0"/>
                <a:buChar char="•"/>
              </a:pPr>
              <a:r>
                <a:rPr lang="en-GB" sz="1200" dirty="0">
                  <a:solidFill>
                    <a:schemeClr val="tx1"/>
                  </a:solidFill>
                </a:rPr>
                <a:t>Convenience</a:t>
              </a:r>
            </a:p>
            <a:p>
              <a:pPr marL="285750" indent="-285750" algn="just">
                <a:buFont typeface="Arial" panose="020B0604020202020204" pitchFamily="34" charset="0"/>
                <a:buChar char="•"/>
              </a:pPr>
              <a:r>
                <a:rPr lang="en-GB" sz="1200" dirty="0">
                  <a:solidFill>
                    <a:schemeClr val="tx1"/>
                  </a:solidFill>
                </a:rPr>
                <a:t>Time</a:t>
              </a:r>
            </a:p>
            <a:p>
              <a:pPr marL="285750" indent="-285750" algn="just">
                <a:buFont typeface="Arial" panose="020B0604020202020204" pitchFamily="34" charset="0"/>
                <a:buChar char="•"/>
              </a:pPr>
              <a:r>
                <a:rPr lang="en-GB" sz="1200" dirty="0">
                  <a:solidFill>
                    <a:schemeClr val="tx1"/>
                  </a:solidFill>
                </a:rPr>
                <a:t>Ability to make informed decisions</a:t>
              </a:r>
            </a:p>
            <a:p>
              <a:pPr marL="285750" indent="-285750" algn="just">
                <a:buFont typeface="Arial" panose="020B0604020202020204" pitchFamily="34" charset="0"/>
                <a:buChar char="•"/>
              </a:pPr>
              <a:r>
                <a:rPr lang="en-GB" sz="1200" dirty="0">
                  <a:solidFill>
                    <a:schemeClr val="tx1"/>
                  </a:solidFill>
                </a:rPr>
                <a:t>Effortless ordering</a:t>
              </a:r>
              <a:endParaRPr lang="en-GB" sz="1400" dirty="0">
                <a:solidFill>
                  <a:schemeClr val="tx1"/>
                </a:solidFill>
              </a:endParaRPr>
            </a:p>
          </p:txBody>
        </p:sp>
        <p:sp>
          <p:nvSpPr>
            <p:cNvPr id="11" name="Rectangle: Rounded Corners 10">
              <a:extLst>
                <a:ext uri="{FF2B5EF4-FFF2-40B4-BE49-F238E27FC236}">
                  <a16:creationId xmlns:a16="http://schemas.microsoft.com/office/drawing/2014/main" id="{9F9C4672-4881-4A8E-3F27-4DCDC22C0101}"/>
                </a:ext>
              </a:extLst>
            </p:cNvPr>
            <p:cNvSpPr/>
            <p:nvPr/>
          </p:nvSpPr>
          <p:spPr>
            <a:xfrm>
              <a:off x="9468230" y="4844512"/>
              <a:ext cx="2434756" cy="1567675"/>
            </a:xfrm>
            <a:prstGeom prst="roundRect">
              <a:avLst/>
            </a:prstGeom>
            <a:solidFill>
              <a:schemeClr val="bg2">
                <a:lumMod val="9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just"/>
              <a:r>
                <a:rPr lang="en-GB" b="1" dirty="0">
                  <a:solidFill>
                    <a:schemeClr val="accent1">
                      <a:lumMod val="50000"/>
                    </a:schemeClr>
                  </a:solidFill>
                </a:rPr>
                <a:t>   </a:t>
              </a:r>
              <a:r>
                <a:rPr lang="en-GB" sz="1600" b="1" dirty="0">
                  <a:solidFill>
                    <a:schemeClr val="accent1">
                      <a:lumMod val="50000"/>
                    </a:schemeClr>
                  </a:solidFill>
                </a:rPr>
                <a:t>BENEFITS:</a:t>
              </a:r>
            </a:p>
            <a:p>
              <a:pPr marL="285750" indent="-285750" algn="just">
                <a:buFont typeface="Arial" panose="020B0604020202020204" pitchFamily="34" charset="0"/>
                <a:buChar char="•"/>
              </a:pPr>
              <a:r>
                <a:rPr lang="en-GB" sz="1200" dirty="0">
                  <a:solidFill>
                    <a:schemeClr val="tx1"/>
                  </a:solidFill>
                </a:rPr>
                <a:t>Encourages a positive attitude</a:t>
              </a:r>
            </a:p>
            <a:p>
              <a:pPr marL="285750" indent="-285750" algn="just">
                <a:buFont typeface="Arial" panose="020B0604020202020204" pitchFamily="34" charset="0"/>
                <a:buChar char="•"/>
              </a:pPr>
              <a:r>
                <a:rPr lang="en-GB" sz="1200" dirty="0">
                  <a:solidFill>
                    <a:schemeClr val="tx1"/>
                  </a:solidFill>
                </a:rPr>
                <a:t>Better health outcomes &amp; well-being</a:t>
              </a:r>
            </a:p>
            <a:p>
              <a:pPr marL="285750" indent="-285750" algn="just">
                <a:buFont typeface="Arial" panose="020B0604020202020204" pitchFamily="34" charset="0"/>
                <a:buChar char="•"/>
              </a:pPr>
              <a:r>
                <a:rPr lang="en-GB" sz="1200" dirty="0">
                  <a:solidFill>
                    <a:schemeClr val="tx1"/>
                  </a:solidFill>
                </a:rPr>
                <a:t>Builds self-confidence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1473600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3737A241-FD01-3EBC-3CD2-D2BBFFACD9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 - BMHP6026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91EE398-758B-D71A-A805-A6BBE1C802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252D3B-738F-4186-9F74-CB6214BABA0E}" type="slidenum">
              <a:rPr lang="en-GB" smtClean="0"/>
              <a:t>14</a:t>
            </a:fld>
            <a:endParaRPr lang="en-GB"/>
          </a:p>
        </p:txBody>
      </p:sp>
      <p:pic>
        <p:nvPicPr>
          <p:cNvPr id="5" name="Picture 2" descr="2,939 Working Together Clipart Images, Stock Photos, 3D objects, &amp; Vectors  | Shutterstock">
            <a:extLst>
              <a:ext uri="{FF2B5EF4-FFF2-40B4-BE49-F238E27FC236}">
                <a16:creationId xmlns:a16="http://schemas.microsoft.com/office/drawing/2014/main" id="{F855AD66-C960-ACDA-B083-BD5BB2E6D61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38" t="5946" r="5782" b="16165"/>
          <a:stretch/>
        </p:blipFill>
        <p:spPr bwMode="auto">
          <a:xfrm>
            <a:off x="228677" y="1758322"/>
            <a:ext cx="6356637" cy="3674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1116C2E-2011-8FDF-9855-5B5B389943BD}"/>
              </a:ext>
            </a:extLst>
          </p:cNvPr>
          <p:cNvSpPr txBox="1"/>
          <p:nvPr/>
        </p:nvSpPr>
        <p:spPr>
          <a:xfrm>
            <a:off x="329702" y="964131"/>
            <a:ext cx="1153259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u="sng" dirty="0"/>
              <a:t>Objective: </a:t>
            </a:r>
            <a:r>
              <a:rPr lang="en-GB" sz="2000" dirty="0"/>
              <a:t>Research and analyse these innovations in Public Health. </a:t>
            </a:r>
          </a:p>
          <a:p>
            <a:endParaRPr lang="en-GB" sz="2000" dirty="0"/>
          </a:p>
          <a:p>
            <a:endParaRPr lang="en-GB" sz="2000" dirty="0"/>
          </a:p>
        </p:txBody>
      </p:sp>
      <p:pic>
        <p:nvPicPr>
          <p:cNvPr id="7" name="Picture 6" descr="A black and yellow logo&#10;&#10;Description automatically generated">
            <a:extLst>
              <a:ext uri="{FF2B5EF4-FFF2-40B4-BE49-F238E27FC236}">
                <a16:creationId xmlns:a16="http://schemas.microsoft.com/office/drawing/2014/main" id="{1238CB74-A034-28FA-3161-D09C7ABFF99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57" y="6162451"/>
            <a:ext cx="1232899" cy="68494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102B096-CDF1-F5DB-749C-A9EC7B4DCF3F}"/>
              </a:ext>
            </a:extLst>
          </p:cNvPr>
          <p:cNvSpPr txBox="1"/>
          <p:nvPr/>
        </p:nvSpPr>
        <p:spPr>
          <a:xfrm>
            <a:off x="6969137" y="1933805"/>
            <a:ext cx="4863179" cy="34163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2400" dirty="0"/>
              <a:t>NHS APP</a:t>
            </a:r>
          </a:p>
          <a:p>
            <a:pPr marL="342900" indent="-342900">
              <a:buFont typeface="+mj-lt"/>
              <a:buAutoNum type="arabicPeriod"/>
            </a:pPr>
            <a:endParaRPr lang="en-GB" sz="2400" dirty="0"/>
          </a:p>
          <a:p>
            <a:pPr marL="342900" indent="-342900">
              <a:buFont typeface="+mj-lt"/>
              <a:buAutoNum type="arabicPeriod"/>
            </a:pPr>
            <a:r>
              <a:rPr lang="en-GB" sz="2400" dirty="0"/>
              <a:t>ORCHA </a:t>
            </a:r>
          </a:p>
          <a:p>
            <a:pPr marL="342900" indent="-342900">
              <a:buFont typeface="+mj-lt"/>
              <a:buAutoNum type="arabicPeriod"/>
            </a:pPr>
            <a:endParaRPr lang="en-GB" sz="2400" dirty="0"/>
          </a:p>
          <a:p>
            <a:pPr marL="342900" indent="-342900">
              <a:buFont typeface="+mj-lt"/>
              <a:buAutoNum type="arabicPeriod"/>
            </a:pPr>
            <a:r>
              <a:rPr lang="en-GB" sz="2400" dirty="0"/>
              <a:t>Babylon Health App</a:t>
            </a:r>
          </a:p>
          <a:p>
            <a:pPr marL="342900" indent="-342900">
              <a:buFont typeface="+mj-lt"/>
              <a:buAutoNum type="arabicPeriod"/>
            </a:pPr>
            <a:endParaRPr lang="en-GB" sz="2400" dirty="0"/>
          </a:p>
          <a:p>
            <a:pPr marL="342900" indent="-342900">
              <a:buFont typeface="+mj-lt"/>
              <a:buAutoNum type="arabicPeriod"/>
            </a:pPr>
            <a:r>
              <a:rPr lang="en-GB" sz="2400" dirty="0"/>
              <a:t>100.000 Genomes Project</a:t>
            </a:r>
          </a:p>
          <a:p>
            <a:pPr marL="342900" indent="-342900">
              <a:buFont typeface="+mj-lt"/>
              <a:buAutoNum type="arabicPeriod"/>
            </a:pPr>
            <a:endParaRPr lang="en-GB" sz="2400" dirty="0"/>
          </a:p>
          <a:p>
            <a:pPr marL="342900" indent="-342900">
              <a:buFont typeface="+mj-lt"/>
              <a:buAutoNum type="arabicPeriod"/>
            </a:pPr>
            <a:r>
              <a:rPr lang="en-GB" sz="2400" dirty="0" err="1"/>
              <a:t>DigitalHealthEurope</a:t>
            </a:r>
            <a:endParaRPr lang="en-GB" sz="24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F52597D-C10A-B8D7-3C6A-7BCCF86DEB4E}"/>
              </a:ext>
            </a:extLst>
          </p:cNvPr>
          <p:cNvSpPr txBox="1"/>
          <p:nvPr/>
        </p:nvSpPr>
        <p:spPr>
          <a:xfrm>
            <a:off x="228677" y="245576"/>
            <a:ext cx="118629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Group activity: Public Health Innovations across UK and the World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B7BAE42-931E-1871-D6BE-9B0E78538E6B}"/>
              </a:ext>
            </a:extLst>
          </p:cNvPr>
          <p:cNvSpPr txBox="1"/>
          <p:nvPr/>
        </p:nvSpPr>
        <p:spPr>
          <a:xfrm>
            <a:off x="155144" y="5694733"/>
            <a:ext cx="6813993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/>
              <a:t>Prepare a </a:t>
            </a:r>
            <a:r>
              <a:rPr lang="en-GB" sz="2000" u="sng" dirty="0"/>
              <a:t>3 slides PowerPoint </a:t>
            </a:r>
            <a:r>
              <a:rPr lang="en-GB" sz="2000" dirty="0"/>
              <a:t>to present the findings. </a:t>
            </a:r>
          </a:p>
        </p:txBody>
      </p:sp>
    </p:spTree>
    <p:extLst>
      <p:ext uri="{BB962C8B-B14F-4D97-AF65-F5344CB8AC3E}">
        <p14:creationId xmlns:p14="http://schemas.microsoft.com/office/powerpoint/2010/main" val="92160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226B0ACA-F27E-7071-7B3A-F3E533CAAD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 - BMHP6026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7761568-4A9E-2B02-E25E-296CDD574B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252D3B-738F-4186-9F74-CB6214BABA0E}" type="slidenum">
              <a:rPr lang="en-GB" smtClean="0"/>
              <a:t>15</a:t>
            </a:fld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5B5A5BD-BAA7-40B0-8C49-8B64597460DA}"/>
              </a:ext>
            </a:extLst>
          </p:cNvPr>
          <p:cNvSpPr txBox="1"/>
          <p:nvPr/>
        </p:nvSpPr>
        <p:spPr>
          <a:xfrm>
            <a:off x="202453" y="143677"/>
            <a:ext cx="49489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/>
              <a:t>Innovations in Public Health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1FF3ECF-9394-6D12-AA40-21F90F3D8B42}"/>
              </a:ext>
            </a:extLst>
          </p:cNvPr>
          <p:cNvSpPr txBox="1"/>
          <p:nvPr/>
        </p:nvSpPr>
        <p:spPr>
          <a:xfrm>
            <a:off x="5676900" y="205233"/>
            <a:ext cx="6403938" cy="83099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Empowering communities through technologies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D8499AA-AF1E-A018-EFCD-E848569F80EC}"/>
              </a:ext>
            </a:extLst>
          </p:cNvPr>
          <p:cNvSpPr txBox="1"/>
          <p:nvPr/>
        </p:nvSpPr>
        <p:spPr>
          <a:xfrm>
            <a:off x="8433392" y="1289110"/>
            <a:ext cx="14991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NHS APP</a:t>
            </a:r>
          </a:p>
        </p:txBody>
      </p:sp>
      <p:pic>
        <p:nvPicPr>
          <p:cNvPr id="12290" name="Picture 2" descr="NHS App - Welcome To Stourport Medical Centre">
            <a:extLst>
              <a:ext uri="{FF2B5EF4-FFF2-40B4-BE49-F238E27FC236}">
                <a16:creationId xmlns:a16="http://schemas.microsoft.com/office/drawing/2014/main" id="{F507A13B-F320-8388-4131-AD07399E44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2439" y="1812330"/>
            <a:ext cx="5897108" cy="3921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A black and yellow logo&#10;&#10;Description automatically generated">
            <a:extLst>
              <a:ext uri="{FF2B5EF4-FFF2-40B4-BE49-F238E27FC236}">
                <a16:creationId xmlns:a16="http://schemas.microsoft.com/office/drawing/2014/main" id="{CD6B9E03-5C27-D9C6-4C86-C8B6188812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57" y="6162451"/>
            <a:ext cx="1232899" cy="68494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020A82A-D4EC-6926-1A61-C6916A718E82}"/>
              </a:ext>
            </a:extLst>
          </p:cNvPr>
          <p:cNvSpPr txBox="1"/>
          <p:nvPr/>
        </p:nvSpPr>
        <p:spPr>
          <a:xfrm>
            <a:off x="119147" y="1812330"/>
            <a:ext cx="5995937" cy="23529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Book appointments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Check medical records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Order repeat prescriptions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Online consultations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Easier communications with healthcare professionals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48EC77E-A8E8-27A3-3FC9-FC9A54BDB095}"/>
              </a:ext>
            </a:extLst>
          </p:cNvPr>
          <p:cNvSpPr txBox="1"/>
          <p:nvPr/>
        </p:nvSpPr>
        <p:spPr>
          <a:xfrm>
            <a:off x="202453" y="5210918"/>
            <a:ext cx="44099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Download NHS WALES APP !</a:t>
            </a:r>
          </a:p>
        </p:txBody>
      </p:sp>
    </p:spTree>
    <p:extLst>
      <p:ext uri="{BB962C8B-B14F-4D97-AF65-F5344CB8AC3E}">
        <p14:creationId xmlns:p14="http://schemas.microsoft.com/office/powerpoint/2010/main" val="22425620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288E0660-FE43-81BC-2899-199A85156B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33112" y="6455664"/>
            <a:ext cx="4114800" cy="365125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GB" sz="1100" dirty="0">
                <a:solidFill>
                  <a:srgbClr val="FFFFFF"/>
                </a:solidFill>
              </a:rPr>
              <a:t>Dr Simona Ferraraccio - BMHP6026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9153A52-3477-2544-F0D6-DCB400065F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EF252D3B-738F-4186-9F74-CB6214BABA0E}" type="slidenum">
              <a:rPr lang="en-GB" sz="1100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16</a:t>
            </a:fld>
            <a:endParaRPr lang="en-GB" sz="1100">
              <a:solidFill>
                <a:srgbClr val="FFFFFF"/>
              </a:solidFill>
            </a:endParaRPr>
          </a:p>
        </p:txBody>
      </p:sp>
      <p:pic>
        <p:nvPicPr>
          <p:cNvPr id="7" name="Picture 6" descr="A black and yellow logo&#10;&#10;Description automatically generated">
            <a:extLst>
              <a:ext uri="{FF2B5EF4-FFF2-40B4-BE49-F238E27FC236}">
                <a16:creationId xmlns:a16="http://schemas.microsoft.com/office/drawing/2014/main" id="{7AB92A62-2831-B7F4-496D-AF4D3F8AD25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57" y="6162451"/>
            <a:ext cx="1232899" cy="684944"/>
          </a:xfrm>
          <a:prstGeom prst="rect">
            <a:avLst/>
          </a:prstGeom>
        </p:spPr>
      </p:pic>
      <p:pic>
        <p:nvPicPr>
          <p:cNvPr id="6" name="Online Media 5" title="Get more control of your health and care. Get the NHS App.">
            <a:hlinkClick r:id="" action="ppaction://media"/>
            <a:extLst>
              <a:ext uri="{FF2B5EF4-FFF2-40B4-BE49-F238E27FC236}">
                <a16:creationId xmlns:a16="http://schemas.microsoft.com/office/drawing/2014/main" id="{28B323D6-09B8-E589-C176-527F89CAD1A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306077" y="355600"/>
            <a:ext cx="10519646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4715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Antimicrobial resistance (AMR) - What does it mean and why it matters">
            <a:hlinkClick r:id="" action="ppaction://media"/>
            <a:extLst>
              <a:ext uri="{FF2B5EF4-FFF2-40B4-BE49-F238E27FC236}">
                <a16:creationId xmlns:a16="http://schemas.microsoft.com/office/drawing/2014/main" id="{2D8E9126-438B-59F5-939E-0DBF95318E52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280677" y="393700"/>
            <a:ext cx="10519646" cy="5943600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78B3048-A3F2-80D5-2D77-7EADD543B0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EF252D3B-738F-4186-9F74-CB6214BABA0E}" type="slidenum">
              <a:rPr lang="en-GB" sz="1100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17</a:t>
            </a:fld>
            <a:endParaRPr lang="en-GB" sz="1100">
              <a:solidFill>
                <a:srgbClr val="FFFFFF"/>
              </a:solidFill>
            </a:endParaRPr>
          </a:p>
        </p:txBody>
      </p:sp>
      <p:sp>
        <p:nvSpPr>
          <p:cNvPr id="5" name="Footer Placeholder 1">
            <a:extLst>
              <a:ext uri="{FF2B5EF4-FFF2-40B4-BE49-F238E27FC236}">
                <a16:creationId xmlns:a16="http://schemas.microsoft.com/office/drawing/2014/main" id="{352619D1-CD3A-255C-BD05-DE1B90159AAA}"/>
              </a:ext>
            </a:extLst>
          </p:cNvPr>
          <p:cNvSpPr txBox="1">
            <a:spLocks/>
          </p:cNvSpPr>
          <p:nvPr/>
        </p:nvSpPr>
        <p:spPr>
          <a:xfrm>
            <a:off x="4533112" y="645566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Aft>
                <a:spcPts val="600"/>
              </a:spcAft>
            </a:pPr>
            <a:r>
              <a:rPr lang="en-GB" sz="1100">
                <a:solidFill>
                  <a:srgbClr val="FFFFFF"/>
                </a:solidFill>
              </a:rPr>
              <a:t>Dr Simona Ferraraccio - BMHP6026</a:t>
            </a:r>
            <a:endParaRPr lang="en-GB" sz="1100" dirty="0">
              <a:solidFill>
                <a:srgbClr val="FFFFFF"/>
              </a:solidFill>
            </a:endParaRPr>
          </a:p>
        </p:txBody>
      </p:sp>
      <p:pic>
        <p:nvPicPr>
          <p:cNvPr id="6" name="Picture 5" descr="A black and yellow logo&#10;&#10;Description automatically generated">
            <a:extLst>
              <a:ext uri="{FF2B5EF4-FFF2-40B4-BE49-F238E27FC236}">
                <a16:creationId xmlns:a16="http://schemas.microsoft.com/office/drawing/2014/main" id="{FECF8B0A-2800-9D3D-CA95-8FCE7E24AD8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57" y="6162451"/>
            <a:ext cx="1232899" cy="6849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4103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02B4FFDD-F515-09C8-DC41-5572A7C422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 - BMHP6026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7070594-BFF2-087C-EFD4-1E59BD1B9B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252D3B-738F-4186-9F74-CB6214BABA0E}" type="slidenum">
              <a:rPr lang="en-GB" smtClean="0"/>
              <a:t>18</a:t>
            </a:fld>
            <a:endParaRPr lang="en-GB"/>
          </a:p>
        </p:txBody>
      </p:sp>
      <p:pic>
        <p:nvPicPr>
          <p:cNvPr id="16386" name="Picture 2" descr="Home | Delivering Safe Digital Health ...">
            <a:extLst>
              <a:ext uri="{FF2B5EF4-FFF2-40B4-BE49-F238E27FC236}">
                <a16:creationId xmlns:a16="http://schemas.microsoft.com/office/drawing/2014/main" id="{BCDC71DD-1B62-064C-B433-955F0C25B1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2687" y="2457450"/>
            <a:ext cx="4695825" cy="971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A73FE55-A6F0-9767-CAC2-A78520E34A57}"/>
              </a:ext>
            </a:extLst>
          </p:cNvPr>
          <p:cNvSpPr txBox="1"/>
          <p:nvPr/>
        </p:nvSpPr>
        <p:spPr>
          <a:xfrm>
            <a:off x="4659313" y="3772913"/>
            <a:ext cx="85217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000" b="1" i="0" dirty="0">
                <a:solidFill>
                  <a:srgbClr val="111111"/>
                </a:solidFill>
                <a:effectLst/>
              </a:rPr>
              <a:t>Organization for the Review of Care and Health Apps</a:t>
            </a:r>
            <a:endParaRPr lang="en-GB" sz="20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C7AF640-8B55-45A8-53B9-A67DDAA44202}"/>
              </a:ext>
            </a:extLst>
          </p:cNvPr>
          <p:cNvSpPr txBox="1"/>
          <p:nvPr/>
        </p:nvSpPr>
        <p:spPr>
          <a:xfrm>
            <a:off x="5566607" y="721300"/>
            <a:ext cx="6415012" cy="3693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b="0" i="0" dirty="0">
                <a:solidFill>
                  <a:srgbClr val="111111"/>
                </a:solidFill>
                <a:effectLst/>
                <a:latin typeface="-apple-system"/>
              </a:rPr>
              <a:t>Ensuring the safe and effective use of digital health technologies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A919BDA-A6F9-4A72-863B-BCBA126234DA}"/>
              </a:ext>
            </a:extLst>
          </p:cNvPr>
          <p:cNvSpPr txBox="1"/>
          <p:nvPr/>
        </p:nvSpPr>
        <p:spPr>
          <a:xfrm>
            <a:off x="88901" y="136525"/>
            <a:ext cx="49489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/>
              <a:t>Innovations in Public Health</a:t>
            </a:r>
          </a:p>
        </p:txBody>
      </p:sp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B56BA061-736C-F349-2F8C-FA8C917498A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71528754"/>
              </p:ext>
            </p:extLst>
          </p:nvPr>
        </p:nvGraphicFramePr>
        <p:xfrm>
          <a:off x="-3544887" y="821293"/>
          <a:ext cx="12319000" cy="69881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" name="Picture 13" descr="A black and yellow logo&#10;&#10;Description automatically generated">
            <a:extLst>
              <a:ext uri="{FF2B5EF4-FFF2-40B4-BE49-F238E27FC236}">
                <a16:creationId xmlns:a16="http://schemas.microsoft.com/office/drawing/2014/main" id="{6959C39D-400B-0260-7627-A83A2779931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57" y="6162451"/>
            <a:ext cx="1232899" cy="6849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39395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nline Media 9" title="Orcha health and wellbeing apps library">
            <a:hlinkClick r:id="" action="ppaction://media"/>
            <a:extLst>
              <a:ext uri="{FF2B5EF4-FFF2-40B4-BE49-F238E27FC236}">
                <a16:creationId xmlns:a16="http://schemas.microsoft.com/office/drawing/2014/main" id="{45DFA616-60BE-88A4-1F6E-1EAB418CC83A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293377" y="342900"/>
            <a:ext cx="10519646" cy="5943600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B599AFF-FBC7-F19F-2AFD-2CBEB7F3C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EF252D3B-738F-4186-9F74-CB6214BABA0E}" type="slidenum">
              <a:rPr lang="en-GB" sz="1100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19</a:t>
            </a:fld>
            <a:endParaRPr lang="en-GB" sz="1100">
              <a:solidFill>
                <a:srgbClr val="FFFFFF"/>
              </a:solidFill>
            </a:endParaRPr>
          </a:p>
        </p:txBody>
      </p:sp>
      <p:sp>
        <p:nvSpPr>
          <p:cNvPr id="4" name="Footer Placeholder 1">
            <a:extLst>
              <a:ext uri="{FF2B5EF4-FFF2-40B4-BE49-F238E27FC236}">
                <a16:creationId xmlns:a16="http://schemas.microsoft.com/office/drawing/2014/main" id="{D0CE5B4D-0151-9141-996A-8110A38F3097}"/>
              </a:ext>
            </a:extLst>
          </p:cNvPr>
          <p:cNvSpPr txBox="1">
            <a:spLocks/>
          </p:cNvSpPr>
          <p:nvPr/>
        </p:nvSpPr>
        <p:spPr>
          <a:xfrm>
            <a:off x="4533112" y="645566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Aft>
                <a:spcPts val="600"/>
              </a:spcAft>
            </a:pPr>
            <a:r>
              <a:rPr lang="en-GB" sz="1100">
                <a:solidFill>
                  <a:srgbClr val="FFFFFF"/>
                </a:solidFill>
              </a:rPr>
              <a:t>Dr Simona Ferraraccio - BMHP6026</a:t>
            </a:r>
            <a:endParaRPr lang="en-GB" sz="1100" dirty="0">
              <a:solidFill>
                <a:srgbClr val="FFFFFF"/>
              </a:solidFill>
            </a:endParaRPr>
          </a:p>
        </p:txBody>
      </p:sp>
      <p:pic>
        <p:nvPicPr>
          <p:cNvPr id="5" name="Picture 4" descr="A black and yellow logo&#10;&#10;Description automatically generated">
            <a:extLst>
              <a:ext uri="{FF2B5EF4-FFF2-40B4-BE49-F238E27FC236}">
                <a16:creationId xmlns:a16="http://schemas.microsoft.com/office/drawing/2014/main" id="{DEB470B8-FC93-7FC2-8BB9-CBA0D9708D2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57" y="6162451"/>
            <a:ext cx="1232899" cy="6849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82482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25EA422D-3C4B-E107-FA8E-CE474EAB1B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 - BMHP6026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1A03AB3-FEFC-BEE2-1418-BA2B11E963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252D3B-738F-4186-9F74-CB6214BABA0E}" type="slidenum">
              <a:rPr lang="en-GB" smtClean="0"/>
              <a:t>20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0C46BFC-D71D-B619-6CDE-E6322C27325C}"/>
              </a:ext>
            </a:extLst>
          </p:cNvPr>
          <p:cNvSpPr txBox="1"/>
          <p:nvPr/>
        </p:nvSpPr>
        <p:spPr>
          <a:xfrm>
            <a:off x="88901" y="146624"/>
            <a:ext cx="49489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/>
              <a:t>Innovations in Public Health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275C0C3-93DB-91ED-EA30-379982ED48D4}"/>
              </a:ext>
            </a:extLst>
          </p:cNvPr>
          <p:cNvSpPr txBox="1"/>
          <p:nvPr/>
        </p:nvSpPr>
        <p:spPr>
          <a:xfrm>
            <a:off x="5822948" y="486087"/>
            <a:ext cx="6127750" cy="40011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2000" dirty="0">
                <a:solidFill>
                  <a:srgbClr val="111111"/>
                </a:solidFill>
                <a:latin typeface="-apple-system"/>
              </a:rPr>
              <a:t>M</a:t>
            </a:r>
            <a:r>
              <a:rPr lang="en-GB" sz="2000" b="0" i="0" dirty="0">
                <a:solidFill>
                  <a:srgbClr val="111111"/>
                </a:solidFill>
                <a:effectLst/>
                <a:latin typeface="-apple-system"/>
              </a:rPr>
              <a:t>aking healthcare more accessible and efficient</a:t>
            </a:r>
            <a:endParaRPr lang="en-GB" sz="2000" dirty="0"/>
          </a:p>
        </p:txBody>
      </p:sp>
      <p:pic>
        <p:nvPicPr>
          <p:cNvPr id="19458" name="Picture 2" descr="Babylon: Smart Healthcare 24/7 - APK Download for Android | Aptoide">
            <a:extLst>
              <a:ext uri="{FF2B5EF4-FFF2-40B4-BE49-F238E27FC236}">
                <a16:creationId xmlns:a16="http://schemas.microsoft.com/office/drawing/2014/main" id="{F9F91C04-81AA-363C-6405-03EBB1F9BB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1447" y="2049750"/>
            <a:ext cx="6099251" cy="2978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6EF0630-17AC-1744-736A-DD68D1DF3A52}"/>
              </a:ext>
            </a:extLst>
          </p:cNvPr>
          <p:cNvSpPr txBox="1"/>
          <p:nvPr/>
        </p:nvSpPr>
        <p:spPr>
          <a:xfrm>
            <a:off x="7113051" y="1295717"/>
            <a:ext cx="35760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/>
              <a:t>Babylon Health App</a:t>
            </a:r>
          </a:p>
        </p:txBody>
      </p:sp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6EC4304B-269A-62E9-414C-DD0A1A226584}"/>
              </a:ext>
            </a:extLst>
          </p:cNvPr>
          <p:cNvGraphicFramePr/>
          <p:nvPr/>
        </p:nvGraphicFramePr>
        <p:xfrm>
          <a:off x="88901" y="1030254"/>
          <a:ext cx="6350000" cy="50171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" name="Picture 9" descr="A black and yellow logo&#10;&#10;Description automatically generated">
            <a:extLst>
              <a:ext uri="{FF2B5EF4-FFF2-40B4-BE49-F238E27FC236}">
                <a16:creationId xmlns:a16="http://schemas.microsoft.com/office/drawing/2014/main" id="{0B8CAFE8-FB5F-5A9C-C7AA-A708F0B77C6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57" y="6162451"/>
            <a:ext cx="1232899" cy="6849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581532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4AAFD705-CD81-C92A-5569-4C60A88B61EC}"/>
              </a:ext>
            </a:extLst>
          </p:cNvPr>
          <p:cNvGraphicFramePr/>
          <p:nvPr/>
        </p:nvGraphicFramePr>
        <p:xfrm>
          <a:off x="-1397000" y="937683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C6923C25-F127-F561-7978-46B2BB423E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 - BMHP6026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2AEFC2D-DA22-8443-2BDF-76B4570FD5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252D3B-738F-4186-9F74-CB6214BABA0E}" type="slidenum">
              <a:rPr lang="en-GB" smtClean="0"/>
              <a:t>21</a:t>
            </a:fld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A5F003E-38D8-3FE9-8993-37C51A07C9E8}"/>
              </a:ext>
            </a:extLst>
          </p:cNvPr>
          <p:cNvSpPr txBox="1"/>
          <p:nvPr/>
        </p:nvSpPr>
        <p:spPr>
          <a:xfrm>
            <a:off x="88901" y="146624"/>
            <a:ext cx="49489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/>
              <a:t>Innovations in Public Health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FDD986-797A-2298-8A91-5CDADC69ADA1}"/>
              </a:ext>
            </a:extLst>
          </p:cNvPr>
          <p:cNvSpPr txBox="1"/>
          <p:nvPr/>
        </p:nvSpPr>
        <p:spPr>
          <a:xfrm>
            <a:off x="5601891" y="572558"/>
            <a:ext cx="6127750" cy="40011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2000" dirty="0">
                <a:solidFill>
                  <a:srgbClr val="111111"/>
                </a:solidFill>
                <a:latin typeface="-apple-system"/>
              </a:rPr>
              <a:t>T</a:t>
            </a:r>
            <a:r>
              <a:rPr lang="en-GB" sz="2000" b="0" i="0" dirty="0">
                <a:solidFill>
                  <a:srgbClr val="111111"/>
                </a:solidFill>
                <a:effectLst/>
                <a:latin typeface="-apple-system"/>
              </a:rPr>
              <a:t>ransforming healthcare through genomic medicine</a:t>
            </a:r>
            <a:endParaRPr lang="en-GB" sz="2000" dirty="0"/>
          </a:p>
        </p:txBody>
      </p:sp>
      <p:pic>
        <p:nvPicPr>
          <p:cNvPr id="21506" name="Picture 2" descr="100,000 Genomes - North Thames GMS ...">
            <a:extLst>
              <a:ext uri="{FF2B5EF4-FFF2-40B4-BE49-F238E27FC236}">
                <a16:creationId xmlns:a16="http://schemas.microsoft.com/office/drawing/2014/main" id="{098FF9FB-56DF-6197-ED6D-C4E837A14A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0668" y="1657084"/>
            <a:ext cx="3979863" cy="3979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986617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876EC2B9-C853-A1DD-3C2A-A8CBCE24DD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 - BMHP6026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A9E2422-D41F-D24B-F06A-CF8A29B388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252D3B-738F-4186-9F74-CB6214BABA0E}" type="slidenum">
              <a:rPr lang="en-GB" smtClean="0"/>
              <a:t>22</a:t>
            </a:fld>
            <a:endParaRPr lang="en-GB"/>
          </a:p>
        </p:txBody>
      </p:sp>
      <p:pic>
        <p:nvPicPr>
          <p:cNvPr id="22530" name="Picture 2" descr="DigitalHealthEurope">
            <a:extLst>
              <a:ext uri="{FF2B5EF4-FFF2-40B4-BE49-F238E27FC236}">
                <a16:creationId xmlns:a16="http://schemas.microsoft.com/office/drawing/2014/main" id="{5EEC9189-62D6-33AF-5014-FCB5922FC4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4699" y="2297520"/>
            <a:ext cx="5054599" cy="2700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76992EA-3A37-49FE-0CCC-D7A5D1D0F691}"/>
              </a:ext>
            </a:extLst>
          </p:cNvPr>
          <p:cNvSpPr txBox="1"/>
          <p:nvPr/>
        </p:nvSpPr>
        <p:spPr>
          <a:xfrm>
            <a:off x="0" y="136525"/>
            <a:ext cx="49489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/>
              <a:t>Innovations in Public Health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AC68742-759E-F099-C8EE-DB84B5F07F9C}"/>
              </a:ext>
            </a:extLst>
          </p:cNvPr>
          <p:cNvSpPr txBox="1"/>
          <p:nvPr/>
        </p:nvSpPr>
        <p:spPr>
          <a:xfrm>
            <a:off x="4830619" y="636070"/>
            <a:ext cx="7251698" cy="3693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srgbClr val="111111"/>
                </a:solidFill>
                <a:latin typeface="-apple-system"/>
              </a:rPr>
              <a:t>E</a:t>
            </a:r>
            <a:r>
              <a:rPr lang="en-GB" b="0" i="0" dirty="0">
                <a:solidFill>
                  <a:srgbClr val="111111"/>
                </a:solidFill>
                <a:effectLst/>
                <a:latin typeface="-apple-system"/>
              </a:rPr>
              <a:t>nsuring citizens can securely access and share health data across borders</a:t>
            </a:r>
            <a:endParaRPr lang="en-GB" dirty="0"/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D6B5DC9E-FC8C-05E8-4AA8-4AA13D1CF4D8}"/>
              </a:ext>
            </a:extLst>
          </p:cNvPr>
          <p:cNvGraphicFramePr/>
          <p:nvPr/>
        </p:nvGraphicFramePr>
        <p:xfrm>
          <a:off x="-1" y="952501"/>
          <a:ext cx="7251697" cy="5308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7" name="Picture 6" descr="A black and yellow logo&#10;&#10;Description automatically generated">
            <a:extLst>
              <a:ext uri="{FF2B5EF4-FFF2-40B4-BE49-F238E27FC236}">
                <a16:creationId xmlns:a16="http://schemas.microsoft.com/office/drawing/2014/main" id="{00FBD3CE-2BA7-77B3-EBE3-146C942D40B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57" y="6162451"/>
            <a:ext cx="1232899" cy="6849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901252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D8AA34C6-5563-66A6-3BB7-F533F4A3E0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 - BMHP6026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CCAD9D6-9A9A-3A76-2279-5022E76E9A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252D3B-738F-4186-9F74-CB6214BABA0E}" type="slidenum">
              <a:rPr lang="en-GB" smtClean="0"/>
              <a:t>23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CAA8548-1376-46E8-1024-6DEF08BBF2DB}"/>
              </a:ext>
            </a:extLst>
          </p:cNvPr>
          <p:cNvSpPr txBox="1"/>
          <p:nvPr/>
        </p:nvSpPr>
        <p:spPr>
          <a:xfrm>
            <a:off x="5819359" y="554885"/>
            <a:ext cx="6096000" cy="46166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2400" b="0" i="0" dirty="0">
                <a:solidFill>
                  <a:srgbClr val="1B1B1B"/>
                </a:solidFill>
                <a:effectLst/>
              </a:rPr>
              <a:t>Improving population health and prevention</a:t>
            </a:r>
            <a:endParaRPr lang="en-GB" sz="2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E9649E9-B73F-9221-A40C-FF6DEFC40809}"/>
              </a:ext>
            </a:extLst>
          </p:cNvPr>
          <p:cNvSpPr txBox="1"/>
          <p:nvPr/>
        </p:nvSpPr>
        <p:spPr>
          <a:xfrm>
            <a:off x="202453" y="143677"/>
            <a:ext cx="49489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/>
              <a:t>Innovations in Public Health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9E7E4B7-B10B-FA6D-9E31-0347599D3E85}"/>
              </a:ext>
            </a:extLst>
          </p:cNvPr>
          <p:cNvSpPr txBox="1"/>
          <p:nvPr/>
        </p:nvSpPr>
        <p:spPr>
          <a:xfrm>
            <a:off x="2513406" y="1189691"/>
            <a:ext cx="30503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Digital Health Hubs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5026E749-5C0F-C869-431A-185CC248C44C}"/>
              </a:ext>
            </a:extLst>
          </p:cNvPr>
          <p:cNvGrpSpPr/>
          <p:nvPr/>
        </p:nvGrpSpPr>
        <p:grpSpPr>
          <a:xfrm>
            <a:off x="202453" y="1923001"/>
            <a:ext cx="8243887" cy="4126476"/>
            <a:chOff x="1765300" y="1837656"/>
            <a:chExt cx="8243887" cy="4126476"/>
          </a:xfrm>
        </p:grpSpPr>
        <p:pic>
          <p:nvPicPr>
            <p:cNvPr id="14338" name="Picture 2" descr="Fig. 1">
              <a:extLst>
                <a:ext uri="{FF2B5EF4-FFF2-40B4-BE49-F238E27FC236}">
                  <a16:creationId xmlns:a16="http://schemas.microsoft.com/office/drawing/2014/main" id="{A37CBF1F-B752-9FE5-9239-E6ACC3B9C11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68600" y="1837656"/>
              <a:ext cx="7240587" cy="408690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" name="Graphic 8" descr="Badge 1 outline">
              <a:extLst>
                <a:ext uri="{FF2B5EF4-FFF2-40B4-BE49-F238E27FC236}">
                  <a16:creationId xmlns:a16="http://schemas.microsoft.com/office/drawing/2014/main" id="{31876C23-4ECB-DF59-429D-2001E3C94F33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1765300" y="1838102"/>
              <a:ext cx="914400" cy="914400"/>
            </a:xfrm>
            <a:prstGeom prst="rect">
              <a:avLst/>
            </a:prstGeom>
          </p:spPr>
        </p:pic>
        <p:pic>
          <p:nvPicPr>
            <p:cNvPr id="11" name="Graphic 10" descr="Badge outline">
              <a:extLst>
                <a:ext uri="{FF2B5EF4-FFF2-40B4-BE49-F238E27FC236}">
                  <a16:creationId xmlns:a16="http://schemas.microsoft.com/office/drawing/2014/main" id="{0521C5C1-0757-7F46-0988-4739A1E9CDFC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765300" y="2612025"/>
              <a:ext cx="914400" cy="914400"/>
            </a:xfrm>
            <a:prstGeom prst="rect">
              <a:avLst/>
            </a:prstGeom>
          </p:spPr>
        </p:pic>
        <p:pic>
          <p:nvPicPr>
            <p:cNvPr id="13" name="Graphic 12" descr="Badge 3 outline">
              <a:extLst>
                <a:ext uri="{FF2B5EF4-FFF2-40B4-BE49-F238E27FC236}">
                  <a16:creationId xmlns:a16="http://schemas.microsoft.com/office/drawing/2014/main" id="{BA3B300F-0525-C556-62FF-541DE8DDE3DC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1765300" y="3423910"/>
              <a:ext cx="914400" cy="914400"/>
            </a:xfrm>
            <a:prstGeom prst="rect">
              <a:avLst/>
            </a:prstGeom>
          </p:spPr>
        </p:pic>
        <p:pic>
          <p:nvPicPr>
            <p:cNvPr id="15" name="Graphic 14" descr="Badge 4 outline">
              <a:extLst>
                <a:ext uri="{FF2B5EF4-FFF2-40B4-BE49-F238E27FC236}">
                  <a16:creationId xmlns:a16="http://schemas.microsoft.com/office/drawing/2014/main" id="{30423C86-8982-03CD-4B89-D84ACF891E5E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1765300" y="4237847"/>
              <a:ext cx="914400" cy="914400"/>
            </a:xfrm>
            <a:prstGeom prst="rect">
              <a:avLst/>
            </a:prstGeom>
          </p:spPr>
        </p:pic>
        <p:pic>
          <p:nvPicPr>
            <p:cNvPr id="17" name="Graphic 16" descr="Badge 5 outline">
              <a:extLst>
                <a:ext uri="{FF2B5EF4-FFF2-40B4-BE49-F238E27FC236}">
                  <a16:creationId xmlns:a16="http://schemas.microsoft.com/office/drawing/2014/main" id="{F5D7BCCF-7886-F106-204B-4100661EF08C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1765300" y="5049732"/>
              <a:ext cx="914400" cy="914400"/>
            </a:xfrm>
            <a:prstGeom prst="rect">
              <a:avLst/>
            </a:prstGeom>
          </p:spPr>
        </p:pic>
      </p:grpSp>
      <p:sp>
        <p:nvSpPr>
          <p:cNvPr id="19" name="Arrow: Right 18">
            <a:extLst>
              <a:ext uri="{FF2B5EF4-FFF2-40B4-BE49-F238E27FC236}">
                <a16:creationId xmlns:a16="http://schemas.microsoft.com/office/drawing/2014/main" id="{309289B2-1A3B-68BA-6C24-4318B984043F}"/>
              </a:ext>
            </a:extLst>
          </p:cNvPr>
          <p:cNvSpPr/>
          <p:nvPr/>
        </p:nvSpPr>
        <p:spPr>
          <a:xfrm>
            <a:off x="5715840" y="2957720"/>
            <a:ext cx="1574800" cy="331580"/>
          </a:xfrm>
          <a:prstGeom prst="rightArrow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BA43699E-273F-B6E2-EFE9-690BEB6A2759}"/>
              </a:ext>
            </a:extLst>
          </p:cNvPr>
          <p:cNvSpPr txBox="1"/>
          <p:nvPr/>
        </p:nvSpPr>
        <p:spPr>
          <a:xfrm>
            <a:off x="7391400" y="2697370"/>
            <a:ext cx="4739080" cy="826016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GB" sz="1600" b="1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South Yorkshire Digital Health Hub</a:t>
            </a:r>
          </a:p>
          <a:p>
            <a:pPr marL="342900" indent="-342900">
              <a:buAutoNum type="arabicPeriod"/>
            </a:pPr>
            <a:r>
              <a:rPr lang="en-GB" sz="1600" b="1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King’s Health Partners Digital Health Hub</a:t>
            </a:r>
          </a:p>
          <a:p>
            <a:pPr marL="342900" indent="-342900">
              <a:buAutoNum type="arabicPeriod"/>
            </a:pPr>
            <a:r>
              <a:rPr lang="en-GB" sz="1600" b="1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Northern Health Futures (</a:t>
            </a:r>
            <a:r>
              <a:rPr lang="en-GB" sz="1600" b="1" dirty="0" err="1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NortHFutures</a:t>
            </a:r>
            <a:r>
              <a:rPr lang="en-GB" sz="1600" b="1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) Hub</a:t>
            </a:r>
            <a:endParaRPr lang="en-GB" sz="1600" dirty="0"/>
          </a:p>
        </p:txBody>
      </p:sp>
      <p:pic>
        <p:nvPicPr>
          <p:cNvPr id="21" name="Picture 20" descr="A black and yellow logo&#10;&#10;Description automatically generated">
            <a:extLst>
              <a:ext uri="{FF2B5EF4-FFF2-40B4-BE49-F238E27FC236}">
                <a16:creationId xmlns:a16="http://schemas.microsoft.com/office/drawing/2014/main" id="{8E5EA55B-567A-535D-57FA-94EFDB9FA28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57" y="6162451"/>
            <a:ext cx="1232899" cy="684944"/>
          </a:xfrm>
          <a:prstGeom prst="rect">
            <a:avLst/>
          </a:prstGeom>
        </p:spPr>
      </p:pic>
      <p:sp>
        <p:nvSpPr>
          <p:cNvPr id="22" name="Arrow: Right 21">
            <a:extLst>
              <a:ext uri="{FF2B5EF4-FFF2-40B4-BE49-F238E27FC236}">
                <a16:creationId xmlns:a16="http://schemas.microsoft.com/office/drawing/2014/main" id="{EE4EA921-5958-3A0D-12C4-8BF4FD288D9A}"/>
              </a:ext>
            </a:extLst>
          </p:cNvPr>
          <p:cNvSpPr/>
          <p:nvPr/>
        </p:nvSpPr>
        <p:spPr>
          <a:xfrm>
            <a:off x="8331200" y="3919737"/>
            <a:ext cx="1169810" cy="338554"/>
          </a:xfrm>
          <a:prstGeom prst="rightArrow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69E0DF7-A6E0-D3B8-724E-47F952EA204C}"/>
              </a:ext>
            </a:extLst>
          </p:cNvPr>
          <p:cNvSpPr txBox="1"/>
          <p:nvPr/>
        </p:nvSpPr>
        <p:spPr>
          <a:xfrm>
            <a:off x="9574566" y="3919737"/>
            <a:ext cx="2555913" cy="369332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LEAP Digital Health Hub</a:t>
            </a:r>
          </a:p>
        </p:txBody>
      </p:sp>
      <p:sp>
        <p:nvSpPr>
          <p:cNvPr id="24" name="Arrow: Right 23">
            <a:extLst>
              <a:ext uri="{FF2B5EF4-FFF2-40B4-BE49-F238E27FC236}">
                <a16:creationId xmlns:a16="http://schemas.microsoft.com/office/drawing/2014/main" id="{FCCC4D3E-874E-5E74-466D-CFABEFC44778}"/>
              </a:ext>
            </a:extLst>
          </p:cNvPr>
          <p:cNvSpPr/>
          <p:nvPr/>
        </p:nvSpPr>
        <p:spPr>
          <a:xfrm>
            <a:off x="7746295" y="5626407"/>
            <a:ext cx="1169810" cy="338554"/>
          </a:xfrm>
          <a:prstGeom prst="rightArrow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64016546-06DE-1DAD-FB91-EB0A29B545F3}"/>
              </a:ext>
            </a:extLst>
          </p:cNvPr>
          <p:cNvSpPr txBox="1"/>
          <p:nvPr/>
        </p:nvSpPr>
        <p:spPr>
          <a:xfrm>
            <a:off x="8989662" y="5626407"/>
            <a:ext cx="2910238" cy="369332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800" b="1" dirty="0">
                <a:solidFill>
                  <a:srgbClr val="0D0D0D"/>
                </a:solidFill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UKRI Digital Health Hubs</a:t>
            </a:r>
            <a:endParaRPr lang="en-GB" sz="1600" b="1" dirty="0"/>
          </a:p>
        </p:txBody>
      </p:sp>
      <p:sp>
        <p:nvSpPr>
          <p:cNvPr id="26" name="Arrow: Right 25">
            <a:extLst>
              <a:ext uri="{FF2B5EF4-FFF2-40B4-BE49-F238E27FC236}">
                <a16:creationId xmlns:a16="http://schemas.microsoft.com/office/drawing/2014/main" id="{7900A2DE-7C0C-757A-B879-185B0C0619C8}"/>
              </a:ext>
            </a:extLst>
          </p:cNvPr>
          <p:cNvSpPr/>
          <p:nvPr/>
        </p:nvSpPr>
        <p:spPr>
          <a:xfrm>
            <a:off x="7746295" y="4763154"/>
            <a:ext cx="1169810" cy="338554"/>
          </a:xfrm>
          <a:prstGeom prst="rightArrow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46C623EE-3E00-DA24-6A7B-847F6BFEE1F9}"/>
              </a:ext>
            </a:extLst>
          </p:cNvPr>
          <p:cNvSpPr txBox="1"/>
          <p:nvPr/>
        </p:nvSpPr>
        <p:spPr>
          <a:xfrm>
            <a:off x="8989662" y="4763154"/>
            <a:ext cx="2910238" cy="369332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800" b="1" dirty="0">
                <a:solidFill>
                  <a:srgbClr val="0D0D0D"/>
                </a:solidFill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UKRI Digital Health Hubs</a:t>
            </a:r>
            <a:endParaRPr lang="en-GB" sz="1600" b="1" dirty="0"/>
          </a:p>
        </p:txBody>
      </p:sp>
    </p:spTree>
    <p:extLst>
      <p:ext uri="{BB962C8B-B14F-4D97-AF65-F5344CB8AC3E}">
        <p14:creationId xmlns:p14="http://schemas.microsoft.com/office/powerpoint/2010/main" val="317859438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AFB7BF5-E014-446A-6F23-456B27885F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16336" y="6451859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sz="1100" kern="1200">
                <a:solidFill>
                  <a:schemeClr val="bg2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Dr Simona Ferraraccio - BMHP6026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12EC67-E5C9-24C8-71BC-01B5AC887DA9}"/>
              </a:ext>
            </a:extLst>
          </p:cNvPr>
          <p:cNvSpPr txBox="1"/>
          <p:nvPr/>
        </p:nvSpPr>
        <p:spPr>
          <a:xfrm>
            <a:off x="758502" y="292091"/>
            <a:ext cx="3142472" cy="553421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200" dirty="0"/>
              <a:t>Impact on COMMUNITIES </a:t>
            </a:r>
          </a:p>
        </p:txBody>
      </p:sp>
      <p:pic>
        <p:nvPicPr>
          <p:cNvPr id="9" name="Picture 8" descr="A picture containing outdoor, light, hanging, photo&#10;&#10;Description automatically generated">
            <a:extLst>
              <a:ext uri="{FF2B5EF4-FFF2-40B4-BE49-F238E27FC236}">
                <a16:creationId xmlns:a16="http://schemas.microsoft.com/office/drawing/2014/main" id="{6EE53232-511D-FB1C-2B51-FCFA2C3210B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9316" y="6703"/>
            <a:ext cx="2047496" cy="6858000"/>
          </a:xfrm>
          <a:prstGeom prst="rect">
            <a:avLst/>
          </a:prstGeom>
        </p:spPr>
      </p:pic>
      <p:pic>
        <p:nvPicPr>
          <p:cNvPr id="1026" name="Picture 2" descr="4 ways newsrooms can ramp up community engagement in 2022 – Poynter">
            <a:extLst>
              <a:ext uri="{FF2B5EF4-FFF2-40B4-BE49-F238E27FC236}">
                <a16:creationId xmlns:a16="http://schemas.microsoft.com/office/drawing/2014/main" id="{A4B4EECD-810A-366B-F5DD-69CCE200D6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90" r="14814" b="3"/>
          <a:stretch/>
        </p:blipFill>
        <p:spPr bwMode="auto">
          <a:xfrm>
            <a:off x="4686793" y="219000"/>
            <a:ext cx="7088686" cy="6311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6C1D1D5-C6C6-D1E1-934B-29C62E69D8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45DD2EC7-886B-4AA8-8A83-D71749457E4A}" type="slidenum">
              <a:rPr lang="en-US" sz="1100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24</a:t>
            </a:fld>
            <a:endParaRPr lang="en-US" sz="1100">
              <a:solidFill>
                <a:srgbClr val="FFFFFF"/>
              </a:solidFill>
            </a:endParaRPr>
          </a:p>
        </p:txBody>
      </p:sp>
      <p:pic>
        <p:nvPicPr>
          <p:cNvPr id="6" name="Picture 5" descr="A black and yellow logo&#10;&#10;Description automatically generated">
            <a:extLst>
              <a:ext uri="{FF2B5EF4-FFF2-40B4-BE49-F238E27FC236}">
                <a16:creationId xmlns:a16="http://schemas.microsoft.com/office/drawing/2014/main" id="{5083B2CC-769D-4971-B0BF-9C632CC2B38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066516"/>
            <a:ext cx="1443589" cy="80199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1709330-A917-D92D-B3BB-4CB81FBEBC73}"/>
              </a:ext>
            </a:extLst>
          </p:cNvPr>
          <p:cNvSpPr txBox="1"/>
          <p:nvPr/>
        </p:nvSpPr>
        <p:spPr>
          <a:xfrm>
            <a:off x="4929430" y="260996"/>
            <a:ext cx="66034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/>
              <a:t>Transformation of social dynamics</a:t>
            </a:r>
          </a:p>
        </p:txBody>
      </p:sp>
      <p:graphicFrame>
        <p:nvGraphicFramePr>
          <p:cNvPr id="1033" name="TextBox 6">
            <a:extLst>
              <a:ext uri="{FF2B5EF4-FFF2-40B4-BE49-F238E27FC236}">
                <a16:creationId xmlns:a16="http://schemas.microsoft.com/office/drawing/2014/main" id="{FE4AB69D-982D-099B-336B-755773970982}"/>
              </a:ext>
            </a:extLst>
          </p:cNvPr>
          <p:cNvGraphicFramePr/>
          <p:nvPr/>
        </p:nvGraphicFramePr>
        <p:xfrm>
          <a:off x="4460284" y="2125321"/>
          <a:ext cx="7309245" cy="30469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113070769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75E7328-E720-3365-A52D-004FD8E494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810633" y="6492987"/>
            <a:ext cx="4114800" cy="365125"/>
          </a:xfrm>
        </p:spPr>
        <p:txBody>
          <a:bodyPr/>
          <a:lstStyle/>
          <a:p>
            <a:r>
              <a:rPr lang="en-GB"/>
              <a:t>Dr Simona Ferraraccio - BMHP6026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1DE587D-287F-92EA-A0A2-9D516B255F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D2EC7-886B-4AA8-8A83-D71749457E4A}" type="slidenum">
              <a:rPr lang="en-GB" smtClean="0"/>
              <a:t>25</a:t>
            </a:fld>
            <a:endParaRPr lang="en-GB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E4E2F24D-C415-D6C7-C0B2-A841488E234A}"/>
              </a:ext>
            </a:extLst>
          </p:cNvPr>
          <p:cNvGrpSpPr/>
          <p:nvPr/>
        </p:nvGrpSpPr>
        <p:grpSpPr>
          <a:xfrm>
            <a:off x="-586793" y="27296"/>
            <a:ext cx="13024451" cy="7360906"/>
            <a:chOff x="-657455" y="12059"/>
            <a:chExt cx="12840093" cy="7360906"/>
          </a:xfrm>
        </p:grpSpPr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409B9B1D-A49C-7534-DC41-6DB85159CE7C}"/>
                </a:ext>
              </a:extLst>
            </p:cNvPr>
            <p:cNvSpPr txBox="1"/>
            <p:nvPr/>
          </p:nvSpPr>
          <p:spPr>
            <a:xfrm>
              <a:off x="-15925" y="12059"/>
              <a:ext cx="11875650" cy="523220"/>
            </a:xfrm>
            <a:prstGeom prst="rect">
              <a:avLst/>
            </a:prstGeom>
            <a:solidFill>
              <a:schemeClr val="accent5">
                <a:lumMod val="20000"/>
                <a:lumOff val="80000"/>
              </a:schemeClr>
            </a:solidFill>
            <a:ln>
              <a:solidFill>
                <a:schemeClr val="accent5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800" b="1"/>
                <a:t>IMPACT of digital innovation on COMMUNITY summary</a:t>
              </a:r>
            </a:p>
          </p:txBody>
        </p:sp>
        <p:graphicFrame>
          <p:nvGraphicFramePr>
            <p:cNvPr id="6" name="Diagram 5">
              <a:extLst>
                <a:ext uri="{FF2B5EF4-FFF2-40B4-BE49-F238E27FC236}">
                  <a16:creationId xmlns:a16="http://schemas.microsoft.com/office/drawing/2014/main" id="{CBE0048E-DC3D-A4E7-A1D5-BDCFC58D566B}"/>
                </a:ext>
              </a:extLst>
            </p:cNvPr>
            <p:cNvGraphicFramePr/>
            <p:nvPr/>
          </p:nvGraphicFramePr>
          <p:xfrm>
            <a:off x="-657455" y="576221"/>
            <a:ext cx="12840093" cy="6796744"/>
          </p:xfrm>
          <a:graphic>
            <a:graphicData uri="http://schemas.openxmlformats.org/drawingml/2006/diagram">
              <dgm:relIds xmlns:dgm="http://schemas.openxmlformats.org/drawingml/2006/diagram" xmlns:r="http://schemas.openxmlformats.org/officeDocument/2006/relationships" r:dm="rId2" r:lo="rId3" r:qs="rId4" r:cs="rId5"/>
            </a:graphicData>
          </a:graphic>
        </p:graphicFrame>
      </p:grpSp>
      <p:pic>
        <p:nvPicPr>
          <p:cNvPr id="20486" name="Picture 6" descr="See related image detail. I Family Practice Vector SVG Icon - SVG Repo">
            <a:extLst>
              <a:ext uri="{FF2B5EF4-FFF2-40B4-BE49-F238E27FC236}">
                <a16:creationId xmlns:a16="http://schemas.microsoft.com/office/drawing/2014/main" id="{3ADF333E-D258-F02A-32DD-4BC4A0C51E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802" y="723331"/>
            <a:ext cx="1419367" cy="1419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488" name="Picture 8" descr="Inclusion line icon equity culture sign Royalty Free Vector">
            <a:extLst>
              <a:ext uri="{FF2B5EF4-FFF2-40B4-BE49-F238E27FC236}">
                <a16:creationId xmlns:a16="http://schemas.microsoft.com/office/drawing/2014/main" id="{0F3A03D2-45DA-A888-F37C-2EDA7B21723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929" t="12140" r="17392" b="21990"/>
          <a:stretch/>
        </p:blipFill>
        <p:spPr bwMode="auto">
          <a:xfrm>
            <a:off x="2884228" y="723331"/>
            <a:ext cx="1568355" cy="1442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494" name="Picture 14" descr="See related image detail. Community free vector icons designed by Eucalyp in 2024 | Icon, Vector ...">
            <a:extLst>
              <a:ext uri="{FF2B5EF4-FFF2-40B4-BE49-F238E27FC236}">
                <a16:creationId xmlns:a16="http://schemas.microsoft.com/office/drawing/2014/main" id="{9F6A1A3B-E630-C64A-B6B1-85793C9023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7501" y="734821"/>
            <a:ext cx="1419367" cy="1419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496" name="Picture 16" descr="See related image detail. Scale Icon - Free PNG &amp; SVG 873246 - Noun Project">
            <a:extLst>
              <a:ext uri="{FF2B5EF4-FFF2-40B4-BE49-F238E27FC236}">
                <a16:creationId xmlns:a16="http://schemas.microsoft.com/office/drawing/2014/main" id="{3B37828A-2A61-DD41-9676-1A58EACCCF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6225" y="734821"/>
            <a:ext cx="1428750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Challenge icon illustration rolling a rock uphill Stock-Vektorgrafik ...">
            <a:extLst>
              <a:ext uri="{FF2B5EF4-FFF2-40B4-BE49-F238E27FC236}">
                <a16:creationId xmlns:a16="http://schemas.microsoft.com/office/drawing/2014/main" id="{8C2465D8-1AD5-581A-F3AA-285972F088C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88" t="8557" r="5555" b="5472"/>
          <a:stretch/>
        </p:blipFill>
        <p:spPr bwMode="auto">
          <a:xfrm>
            <a:off x="10358960" y="741244"/>
            <a:ext cx="1475052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7840730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2" name="Picture 10" descr="Powerpoint Template Blue Images – Browse 33,027 Stock Photos, Vectors, and  Video | Adobe Stock">
            <a:extLst>
              <a:ext uri="{FF2B5EF4-FFF2-40B4-BE49-F238E27FC236}">
                <a16:creationId xmlns:a16="http://schemas.microsoft.com/office/drawing/2014/main" id="{B6D2DA2A-3C04-8BF3-1DEC-FA056CAEAB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87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4BCD98C4-EAD2-6B8A-0DAC-A81C3014ED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 - BMHP6026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9F90BC7-DFFB-BB50-36FB-75477DC69A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D2EC7-886B-4AA8-8A83-D71749457E4A}" type="slidenum">
              <a:rPr lang="en-GB" smtClean="0"/>
              <a:t>26</a:t>
            </a:fld>
            <a:endParaRPr lang="en-GB"/>
          </a:p>
        </p:txBody>
      </p:sp>
      <p:pic>
        <p:nvPicPr>
          <p:cNvPr id="4" name="Picture 3" descr="A black and yellow logo&#10;&#10;Description automatically generated">
            <a:extLst>
              <a:ext uri="{FF2B5EF4-FFF2-40B4-BE49-F238E27FC236}">
                <a16:creationId xmlns:a16="http://schemas.microsoft.com/office/drawing/2014/main" id="{4A37C222-0651-627E-26D6-858BFC8D6DC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066516"/>
            <a:ext cx="1443589" cy="80199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E48820A-38DB-0E7A-7951-782C7E9A5ABD}"/>
              </a:ext>
            </a:extLst>
          </p:cNvPr>
          <p:cNvSpPr txBox="1"/>
          <p:nvPr/>
        </p:nvSpPr>
        <p:spPr>
          <a:xfrm>
            <a:off x="5413516" y="476022"/>
            <a:ext cx="668227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u="sng"/>
              <a:t>Practical example of positive impact</a:t>
            </a:r>
          </a:p>
          <a:p>
            <a:endParaRPr lang="en-GB" sz="3200"/>
          </a:p>
          <a:p>
            <a:endParaRPr lang="en-GB" sz="32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D61677C-771A-F98A-ACE8-1DDAADD2004D}"/>
              </a:ext>
            </a:extLst>
          </p:cNvPr>
          <p:cNvSpPr txBox="1"/>
          <p:nvPr/>
        </p:nvSpPr>
        <p:spPr>
          <a:xfrm>
            <a:off x="571683" y="1953232"/>
            <a:ext cx="2122184" cy="923330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  <a:ln>
            <a:solidFill>
              <a:schemeClr val="tx2">
                <a:lumMod val="90000"/>
                <a:lumOff val="10000"/>
              </a:schemeClr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en-GB"/>
              <a:t>HEALTHCARE</a:t>
            </a:r>
          </a:p>
          <a:p>
            <a:pPr algn="ctr"/>
            <a:endParaRPr lang="en-GB"/>
          </a:p>
          <a:p>
            <a:pPr algn="ctr"/>
            <a:r>
              <a:rPr lang="en-GB"/>
              <a:t>NHS COVID-19 APP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89550F9-7C17-BABE-FBB6-4C80280FCCFA}"/>
              </a:ext>
            </a:extLst>
          </p:cNvPr>
          <p:cNvSpPr txBox="1"/>
          <p:nvPr/>
        </p:nvSpPr>
        <p:spPr>
          <a:xfrm>
            <a:off x="3481233" y="1953232"/>
            <a:ext cx="3243901" cy="92333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en-GB"/>
              <a:t>EDUCATION</a:t>
            </a:r>
          </a:p>
          <a:p>
            <a:pPr algn="ctr"/>
            <a:endParaRPr lang="en-GB"/>
          </a:p>
          <a:p>
            <a:pPr algn="ctr"/>
            <a:r>
              <a:rPr lang="en-GB"/>
              <a:t>ONLINE LEARNING PLATFORM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383B41E-F0D0-72D9-4B59-9CDF37D64732}"/>
              </a:ext>
            </a:extLst>
          </p:cNvPr>
          <p:cNvSpPr txBox="1"/>
          <p:nvPr/>
        </p:nvSpPr>
        <p:spPr>
          <a:xfrm>
            <a:off x="7428093" y="1953232"/>
            <a:ext cx="2090902" cy="92333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/>
              <a:t>E-COMMERCE</a:t>
            </a:r>
          </a:p>
          <a:p>
            <a:pPr algn="ctr"/>
            <a:endParaRPr lang="en-GB"/>
          </a:p>
          <a:p>
            <a:pPr algn="ctr"/>
            <a:r>
              <a:rPr lang="en-GB"/>
              <a:t>AMAZON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C76C558-CF65-D236-29DE-D71A9C1C42B1}"/>
              </a:ext>
            </a:extLst>
          </p:cNvPr>
          <p:cNvSpPr txBox="1"/>
          <p:nvPr/>
        </p:nvSpPr>
        <p:spPr>
          <a:xfrm>
            <a:off x="10357690" y="1953232"/>
            <a:ext cx="1550100" cy="92333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/>
              <a:t>FINANCE</a:t>
            </a:r>
          </a:p>
          <a:p>
            <a:pPr algn="ctr"/>
            <a:endParaRPr lang="en-GB"/>
          </a:p>
          <a:p>
            <a:pPr algn="ctr"/>
            <a:r>
              <a:rPr lang="en-GB"/>
              <a:t>MONZO</a:t>
            </a:r>
          </a:p>
        </p:txBody>
      </p:sp>
      <p:pic>
        <p:nvPicPr>
          <p:cNvPr id="3074" name="Picture 2" descr="NHS Covid-19 app pings rise by over 70,000 to new record - BBC News">
            <a:extLst>
              <a:ext uri="{FF2B5EF4-FFF2-40B4-BE49-F238E27FC236}">
                <a16:creationId xmlns:a16="http://schemas.microsoft.com/office/drawing/2014/main" id="{3E35F29D-71F0-ADD0-8307-60BE9E53B5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030" y="3520092"/>
            <a:ext cx="2852567" cy="1604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Top Online Learning Platforms for ...">
            <a:extLst>
              <a:ext uri="{FF2B5EF4-FFF2-40B4-BE49-F238E27FC236}">
                <a16:creationId xmlns:a16="http://schemas.microsoft.com/office/drawing/2014/main" id="{8344B4FA-7BB4-504E-83DC-27E14E9183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1231" y="3235754"/>
            <a:ext cx="3243901" cy="1996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Amazon.co.uk eGift Card -Amazon ...">
            <a:extLst>
              <a:ext uri="{FF2B5EF4-FFF2-40B4-BE49-F238E27FC236}">
                <a16:creationId xmlns:a16="http://schemas.microsoft.com/office/drawing/2014/main" id="{C33F9FAF-4F01-D826-E07C-40CBC996E6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9624" y="3395677"/>
            <a:ext cx="2724150" cy="167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Monzo Bank Ltd - Open Banking">
            <a:extLst>
              <a:ext uri="{FF2B5EF4-FFF2-40B4-BE49-F238E27FC236}">
                <a16:creationId xmlns:a16="http://schemas.microsoft.com/office/drawing/2014/main" id="{321BA61A-5A91-5A3C-15FD-DA26B07B26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46117" y="3107926"/>
            <a:ext cx="2049678" cy="2021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68F4352-D35B-AF00-DF1F-E2535F84992D}"/>
              </a:ext>
            </a:extLst>
          </p:cNvPr>
          <p:cNvCxnSpPr/>
          <p:nvPr/>
        </p:nvCxnSpPr>
        <p:spPr>
          <a:xfrm>
            <a:off x="3227741" y="1827112"/>
            <a:ext cx="0" cy="3606738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A98643B-DC6C-45AE-E5D7-453D18D74D20}"/>
              </a:ext>
            </a:extLst>
          </p:cNvPr>
          <p:cNvCxnSpPr/>
          <p:nvPr/>
        </p:nvCxnSpPr>
        <p:spPr>
          <a:xfrm>
            <a:off x="6944639" y="1827112"/>
            <a:ext cx="0" cy="3606738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5AE612D-EED0-18D3-8E8C-97A88C410AF0}"/>
              </a:ext>
            </a:extLst>
          </p:cNvPr>
          <p:cNvCxnSpPr/>
          <p:nvPr/>
        </p:nvCxnSpPr>
        <p:spPr>
          <a:xfrm>
            <a:off x="9939724" y="1827112"/>
            <a:ext cx="0" cy="3606738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0856097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7AF8C9E2-6E56-F544-B79A-581AB0B600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 - BMHP6026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DC9E6EC-4A0D-3488-E0C0-A0F9401115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D2EC7-886B-4AA8-8A83-D71749457E4A}" type="slidenum">
              <a:rPr lang="en-GB" smtClean="0"/>
              <a:t>27</a:t>
            </a:fld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A1D970C-B4EB-C2A9-8EFC-0F3F6D62E748}"/>
              </a:ext>
            </a:extLst>
          </p:cNvPr>
          <p:cNvSpPr txBox="1"/>
          <p:nvPr/>
        </p:nvSpPr>
        <p:spPr>
          <a:xfrm>
            <a:off x="8494986" y="193140"/>
            <a:ext cx="34212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/>
              <a:t>DIGITAL DIVIDE</a:t>
            </a:r>
          </a:p>
        </p:txBody>
      </p:sp>
      <p:pic>
        <p:nvPicPr>
          <p:cNvPr id="11" name="Picture 10" descr="A black and yellow logo&#10;&#10;Description automatically generated">
            <a:extLst>
              <a:ext uri="{FF2B5EF4-FFF2-40B4-BE49-F238E27FC236}">
                <a16:creationId xmlns:a16="http://schemas.microsoft.com/office/drawing/2014/main" id="{CC5BD008-A160-36B3-1C6B-A8A46394303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10" y="6066516"/>
            <a:ext cx="1443589" cy="801993"/>
          </a:xfrm>
          <a:prstGeom prst="rect">
            <a:avLst/>
          </a:prstGeom>
        </p:spPr>
      </p:pic>
      <p:grpSp>
        <p:nvGrpSpPr>
          <p:cNvPr id="30" name="Group 29">
            <a:extLst>
              <a:ext uri="{FF2B5EF4-FFF2-40B4-BE49-F238E27FC236}">
                <a16:creationId xmlns:a16="http://schemas.microsoft.com/office/drawing/2014/main" id="{39F1399C-AB47-D441-FE4F-40BBF6EE47D7}"/>
              </a:ext>
            </a:extLst>
          </p:cNvPr>
          <p:cNvGrpSpPr/>
          <p:nvPr/>
        </p:nvGrpSpPr>
        <p:grpSpPr>
          <a:xfrm>
            <a:off x="275111" y="327644"/>
            <a:ext cx="1720536" cy="1669986"/>
            <a:chOff x="385333" y="3429000"/>
            <a:chExt cx="1720536" cy="1669986"/>
          </a:xfrm>
        </p:grpSpPr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F5B23C81-D158-82B2-FBDC-61EDED529A0B}"/>
                </a:ext>
              </a:extLst>
            </p:cNvPr>
            <p:cNvGrpSpPr/>
            <p:nvPr/>
          </p:nvGrpSpPr>
          <p:grpSpPr>
            <a:xfrm>
              <a:off x="567558" y="3429000"/>
              <a:ext cx="1356087" cy="1300654"/>
              <a:chOff x="809296" y="3720662"/>
              <a:chExt cx="1356087" cy="1300654"/>
            </a:xfrm>
          </p:grpSpPr>
          <p:sp>
            <p:nvSpPr>
              <p:cNvPr id="12" name="Oval 11">
                <a:extLst>
                  <a:ext uri="{FF2B5EF4-FFF2-40B4-BE49-F238E27FC236}">
                    <a16:creationId xmlns:a16="http://schemas.microsoft.com/office/drawing/2014/main" id="{E1062F51-4712-CF20-7CE6-61207D7EE21D}"/>
                  </a:ext>
                </a:extLst>
              </p:cNvPr>
              <p:cNvSpPr/>
              <p:nvPr/>
            </p:nvSpPr>
            <p:spPr>
              <a:xfrm>
                <a:off x="809296" y="3720662"/>
                <a:ext cx="1356087" cy="1300654"/>
              </a:xfrm>
              <a:prstGeom prst="ellipse">
                <a:avLst/>
              </a:prstGeom>
              <a:solidFill>
                <a:schemeClr val="tx2">
                  <a:lumMod val="10000"/>
                  <a:lumOff val="90000"/>
                </a:schemeClr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pic>
            <p:nvPicPr>
              <p:cNvPr id="14" name="Graphic 13" descr="Wireless with solid fill">
                <a:extLst>
                  <a:ext uri="{FF2B5EF4-FFF2-40B4-BE49-F238E27FC236}">
                    <a16:creationId xmlns:a16="http://schemas.microsoft.com/office/drawing/2014/main" id="{0CAA5E29-A918-9A87-6E5D-5B05397AE01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p:blipFill>
            <p:spPr>
              <a:xfrm>
                <a:off x="986389" y="3886200"/>
                <a:ext cx="914400" cy="914400"/>
              </a:xfrm>
              <a:prstGeom prst="rect">
                <a:avLst/>
              </a:prstGeom>
            </p:spPr>
          </p:pic>
        </p:grp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3D870DC2-5FFC-C6C3-182A-E5519524908C}"/>
                </a:ext>
              </a:extLst>
            </p:cNvPr>
            <p:cNvSpPr txBox="1"/>
            <p:nvPr/>
          </p:nvSpPr>
          <p:spPr>
            <a:xfrm>
              <a:off x="385333" y="4729654"/>
              <a:ext cx="1720536" cy="369332"/>
            </a:xfrm>
            <a:prstGeom prst="rect">
              <a:avLst/>
            </a:prstGeom>
            <a:solidFill>
              <a:schemeClr val="tx2">
                <a:lumMod val="10000"/>
                <a:lumOff val="90000"/>
              </a:schemeClr>
            </a:solidFill>
            <a:ln>
              <a:solidFill>
                <a:schemeClr val="accent6">
                  <a:lumMod val="50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en-GB"/>
                <a:t>CONNECTIVITY</a:t>
              </a:r>
            </a:p>
          </p:txBody>
        </p:sp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3CA4CBA7-6E9C-814E-8679-87F2A5C51984}"/>
              </a:ext>
            </a:extLst>
          </p:cNvPr>
          <p:cNvGrpSpPr/>
          <p:nvPr/>
        </p:nvGrpSpPr>
        <p:grpSpPr>
          <a:xfrm>
            <a:off x="457336" y="2218346"/>
            <a:ext cx="1356087" cy="1669986"/>
            <a:chOff x="2864068" y="3429000"/>
            <a:chExt cx="1356087" cy="1669986"/>
          </a:xfrm>
        </p:grpSpPr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D3A3E10-FD4E-256A-891B-79B7B0E1D1CA}"/>
                </a:ext>
              </a:extLst>
            </p:cNvPr>
            <p:cNvSpPr/>
            <p:nvPr/>
          </p:nvSpPr>
          <p:spPr>
            <a:xfrm>
              <a:off x="2864068" y="3429000"/>
              <a:ext cx="1356087" cy="1300654"/>
            </a:xfrm>
            <a:prstGeom prst="ellipse">
              <a:avLst/>
            </a:prstGeom>
            <a:solidFill>
              <a:schemeClr val="accent2">
                <a:lumMod val="20000"/>
                <a:lumOff val="80000"/>
              </a:schemeClr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EC1ADC3D-47D2-8A57-6D99-8F690C3BF958}"/>
                </a:ext>
              </a:extLst>
            </p:cNvPr>
            <p:cNvSpPr txBox="1"/>
            <p:nvPr/>
          </p:nvSpPr>
          <p:spPr>
            <a:xfrm>
              <a:off x="3030272" y="4729654"/>
              <a:ext cx="1023678" cy="369332"/>
            </a:xfrm>
            <a:prstGeom prst="rect">
              <a:avLst/>
            </a:prstGeom>
            <a:solidFill>
              <a:schemeClr val="accent2">
                <a:lumMod val="20000"/>
                <a:lumOff val="80000"/>
              </a:schemeClr>
            </a:solidFill>
            <a:ln>
              <a:solidFill>
                <a:srgbClr val="C0000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en-GB"/>
                <a:t>ACCESS</a:t>
              </a:r>
            </a:p>
          </p:txBody>
        </p:sp>
        <p:pic>
          <p:nvPicPr>
            <p:cNvPr id="22" name="Graphic 21" descr="Lock with solid fill">
              <a:extLst>
                <a:ext uri="{FF2B5EF4-FFF2-40B4-BE49-F238E27FC236}">
                  <a16:creationId xmlns:a16="http://schemas.microsoft.com/office/drawing/2014/main" id="{E3891E89-4707-9FFA-E366-90D660D2C317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3084911" y="3594538"/>
              <a:ext cx="914400" cy="914400"/>
            </a:xfrm>
            <a:prstGeom prst="rect">
              <a:avLst/>
            </a:prstGeom>
          </p:spPr>
        </p:pic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23AF0A88-8D9F-05BB-C02B-21B998A86F9B}"/>
              </a:ext>
            </a:extLst>
          </p:cNvPr>
          <p:cNvGrpSpPr/>
          <p:nvPr/>
        </p:nvGrpSpPr>
        <p:grpSpPr>
          <a:xfrm>
            <a:off x="97831" y="4109048"/>
            <a:ext cx="1987595" cy="1669986"/>
            <a:chOff x="4860464" y="3429000"/>
            <a:chExt cx="1987595" cy="1669986"/>
          </a:xfrm>
        </p:grpSpPr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1EB46537-1EBB-FEAB-090C-C495F89FC071}"/>
                </a:ext>
              </a:extLst>
            </p:cNvPr>
            <p:cNvSpPr/>
            <p:nvPr/>
          </p:nvSpPr>
          <p:spPr>
            <a:xfrm>
              <a:off x="5109669" y="3429000"/>
              <a:ext cx="1356087" cy="1300654"/>
            </a:xfrm>
            <a:prstGeom prst="ellipse">
              <a:avLst/>
            </a:prstGeom>
            <a:solidFill>
              <a:schemeClr val="accent6">
                <a:lumMod val="20000"/>
                <a:lumOff val="80000"/>
              </a:schemeClr>
            </a:solidFill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A3FE1265-6002-6941-E25D-9EC0710176FC}"/>
                </a:ext>
              </a:extLst>
            </p:cNvPr>
            <p:cNvSpPr txBox="1"/>
            <p:nvPr/>
          </p:nvSpPr>
          <p:spPr>
            <a:xfrm>
              <a:off x="4860464" y="4729654"/>
              <a:ext cx="1987595" cy="369332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>
              <a:solidFill>
                <a:schemeClr val="accent6">
                  <a:lumMod val="50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en-GB"/>
                <a:t>DIGITAL LITERACY</a:t>
              </a:r>
            </a:p>
          </p:txBody>
        </p:sp>
        <p:pic>
          <p:nvPicPr>
            <p:cNvPr id="28" name="Graphic 27" descr="Artificial Intelligence with solid fill">
              <a:extLst>
                <a:ext uri="{FF2B5EF4-FFF2-40B4-BE49-F238E27FC236}">
                  <a16:creationId xmlns:a16="http://schemas.microsoft.com/office/drawing/2014/main" id="{E1D8B9D1-31D6-9F1F-50AD-ED6302421CAF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5372552" y="3622127"/>
              <a:ext cx="914400" cy="914400"/>
            </a:xfrm>
            <a:prstGeom prst="rect">
              <a:avLst/>
            </a:prstGeom>
          </p:spPr>
        </p:pic>
      </p:grpSp>
      <p:sp>
        <p:nvSpPr>
          <p:cNvPr id="33" name="TextBox 32">
            <a:extLst>
              <a:ext uri="{FF2B5EF4-FFF2-40B4-BE49-F238E27FC236}">
                <a16:creationId xmlns:a16="http://schemas.microsoft.com/office/drawing/2014/main" id="{9D0EFB0A-0506-C47C-A6EA-40ADF04C2B6F}"/>
              </a:ext>
            </a:extLst>
          </p:cNvPr>
          <p:cNvSpPr txBox="1"/>
          <p:nvPr/>
        </p:nvSpPr>
        <p:spPr>
          <a:xfrm>
            <a:off x="1990516" y="557495"/>
            <a:ext cx="365354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600" b="0" i="0">
                <a:effectLst/>
                <a:latin typeface="Aptos"/>
              </a:rPr>
              <a:t>Addressing the challenge of access to reliable power and internet services, physical devices and platforms.</a:t>
            </a:r>
            <a:endParaRPr lang="en-GB" sz="1600">
              <a:latin typeface="Aptos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B7DAF626-2928-4B43-A71B-B0053E5DEFED}"/>
              </a:ext>
            </a:extLst>
          </p:cNvPr>
          <p:cNvSpPr txBox="1"/>
          <p:nvPr/>
        </p:nvSpPr>
        <p:spPr>
          <a:xfrm>
            <a:off x="1990515" y="2354189"/>
            <a:ext cx="365354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600" b="0" i="0">
                <a:solidFill>
                  <a:srgbClr val="2D2D2D"/>
                </a:solidFill>
                <a:effectLst/>
                <a:latin typeface="Aptos"/>
              </a:rPr>
              <a:t>Communities have the right to have access to their fundamental health, dietary and safety needs met to be able to use digital tools. </a:t>
            </a:r>
            <a:endParaRPr lang="en-GB" sz="1600">
              <a:latin typeface="Aptos"/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5B567E47-17DA-5F9B-A5B5-D2E08EA1A69C}"/>
              </a:ext>
            </a:extLst>
          </p:cNvPr>
          <p:cNvSpPr txBox="1"/>
          <p:nvPr/>
        </p:nvSpPr>
        <p:spPr>
          <a:xfrm>
            <a:off x="1990515" y="4386693"/>
            <a:ext cx="3653543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1600" b="0" i="0">
                <a:solidFill>
                  <a:srgbClr val="2D2D2D"/>
                </a:solidFill>
                <a:effectLst/>
                <a:latin typeface="Aptos"/>
              </a:rPr>
              <a:t>Having access to education about how to safely and productively use digital tools. </a:t>
            </a:r>
            <a:endParaRPr lang="en-GB" sz="1600">
              <a:latin typeface="Aptos"/>
            </a:endParaRPr>
          </a:p>
        </p:txBody>
      </p:sp>
      <p:pic>
        <p:nvPicPr>
          <p:cNvPr id="2054" name="Picture 6" descr="Digital Divide — A critical analysis | by Shweta Barupal | Medium">
            <a:extLst>
              <a:ext uri="{FF2B5EF4-FFF2-40B4-BE49-F238E27FC236}">
                <a16:creationId xmlns:a16="http://schemas.microsoft.com/office/drawing/2014/main" id="{549532E5-6889-0F76-4979-8319A57CA3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1321" y="977971"/>
            <a:ext cx="6267000" cy="4431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7" name="TextBox 36">
            <a:extLst>
              <a:ext uri="{FF2B5EF4-FFF2-40B4-BE49-F238E27FC236}">
                <a16:creationId xmlns:a16="http://schemas.microsoft.com/office/drawing/2014/main" id="{97A42879-8880-4344-DCCD-7A45051F6E12}"/>
              </a:ext>
            </a:extLst>
          </p:cNvPr>
          <p:cNvSpPr txBox="1"/>
          <p:nvPr/>
        </p:nvSpPr>
        <p:spPr>
          <a:xfrm>
            <a:off x="10352405" y="5409702"/>
            <a:ext cx="17059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>
                <a:hlinkClick r:id="rId7" action="ppaction://hlinksldjump"/>
              </a:rPr>
              <a:t>(</a:t>
            </a:r>
            <a:r>
              <a:rPr lang="en-GB" err="1">
                <a:hlinkClick r:id="rId7" action="ppaction://hlinksldjump"/>
              </a:rPr>
              <a:t>Barupal</a:t>
            </a:r>
            <a:r>
              <a:rPr lang="en-GB">
                <a:hlinkClick r:id="rId7" action="ppaction://hlinksldjump"/>
              </a:rPr>
              <a:t>, 2017)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083463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337C829-7510-38D9-5FDD-D4203174D6A6}"/>
              </a:ext>
            </a:extLst>
          </p:cNvPr>
          <p:cNvSpPr txBox="1"/>
          <p:nvPr/>
        </p:nvSpPr>
        <p:spPr>
          <a:xfrm>
            <a:off x="1633382" y="2725542"/>
            <a:ext cx="2880828" cy="307190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 dirty="0">
                <a:latin typeface="+mj-lt"/>
                <a:ea typeface="+mj-ea"/>
                <a:cs typeface="+mj-cs"/>
              </a:rPr>
              <a:t>DIGITAL LITERACY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2075AAB4-EA53-C2AC-FBC5-71934F5C15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4" y="6491290"/>
            <a:ext cx="4114800" cy="3657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sz="11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rPr>
              <a:t>Dr Simona Ferraraccio - BMHP6026</a:t>
            </a:r>
          </a:p>
        </p:txBody>
      </p:sp>
      <p:pic>
        <p:nvPicPr>
          <p:cNvPr id="5122" name="Picture 2" descr="Eight Components of Digital Literacy Stock Photo - Alamy">
            <a:extLst>
              <a:ext uri="{FF2B5EF4-FFF2-40B4-BE49-F238E27FC236}">
                <a16:creationId xmlns:a16="http://schemas.microsoft.com/office/drawing/2014/main" id="{6F847C9E-40B2-BE2C-54F0-4C7DDF16391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315"/>
          <a:stretch/>
        </p:blipFill>
        <p:spPr bwMode="auto">
          <a:xfrm>
            <a:off x="4945172" y="581743"/>
            <a:ext cx="6314876" cy="5712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A873669-C7D5-A726-2D51-66E8A1A15B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19" y="6455664"/>
            <a:ext cx="448056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45DD2EC7-886B-4AA8-8A83-D71749457E4A}" type="slidenum">
              <a:rPr lang="en-US" sz="1100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</a:pPr>
              <a:t>28</a:t>
            </a:fld>
            <a:endParaRPr lang="en-US" sz="11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5" name="Picture 4" descr="A black and yellow logo&#10;&#10;Description automatically generated">
            <a:extLst>
              <a:ext uri="{FF2B5EF4-FFF2-40B4-BE49-F238E27FC236}">
                <a16:creationId xmlns:a16="http://schemas.microsoft.com/office/drawing/2014/main" id="{D96BDA80-2776-65CD-550B-E05FDD9C7D3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077026"/>
            <a:ext cx="1443589" cy="801993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465DF5FA-A193-B679-78AF-49281DCA1A1D}"/>
              </a:ext>
            </a:extLst>
          </p:cNvPr>
          <p:cNvSpPr txBox="1"/>
          <p:nvPr/>
        </p:nvSpPr>
        <p:spPr>
          <a:xfrm>
            <a:off x="4080780" y="94395"/>
            <a:ext cx="8048160" cy="646331"/>
          </a:xfrm>
          <a:prstGeom prst="rect">
            <a:avLst/>
          </a:prstGeom>
          <a:noFill/>
          <a:ln>
            <a:solidFill>
              <a:schemeClr val="tx2">
                <a:lumMod val="90000"/>
                <a:lumOff val="1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/>
              <a:t>Ability to find, evaluate, and communicate information using typing or digital media platforms.</a:t>
            </a:r>
          </a:p>
        </p:txBody>
      </p:sp>
      <p:pic>
        <p:nvPicPr>
          <p:cNvPr id="7" name="Picture 6" descr="A picture containing outdoor, light, hanging, photo&#10;&#10;Description automatically generated">
            <a:extLst>
              <a:ext uri="{FF2B5EF4-FFF2-40B4-BE49-F238E27FC236}">
                <a16:creationId xmlns:a16="http://schemas.microsoft.com/office/drawing/2014/main" id="{02B817B6-A830-54E6-71D1-EECD60FD688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9316" y="6703"/>
            <a:ext cx="204749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946205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41D3E96-30E5-0D62-4186-137420E2EF2B}"/>
              </a:ext>
            </a:extLst>
          </p:cNvPr>
          <p:cNvSpPr txBox="1"/>
          <p:nvPr/>
        </p:nvSpPr>
        <p:spPr>
          <a:xfrm>
            <a:off x="660041" y="2767106"/>
            <a:ext cx="2880828" cy="307190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 dirty="0">
                <a:latin typeface="+mj-lt"/>
                <a:ea typeface="+mj-ea"/>
                <a:cs typeface="+mj-cs"/>
              </a:rPr>
              <a:t>DIGITAL INCLUSION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764C432C-BD40-6FEC-6316-821ED604C1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5846" y="6545318"/>
            <a:ext cx="4114800" cy="3657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sz="11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rPr>
              <a:t>Dr Simona Ferraraccio - BMHP6026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AE23C1D-2A27-C3D3-E045-AC4CDF6FD7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19" y="6455664"/>
            <a:ext cx="448056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45DD2EC7-886B-4AA8-8A83-D71749457E4A}" type="slidenum">
              <a:rPr lang="en-US" sz="1100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</a:pPr>
              <a:t>29</a:t>
            </a:fld>
            <a:endParaRPr lang="en-US" sz="11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5" name="Picture 4" descr="A black and yellow logo&#10;&#10;Description automatically generated">
            <a:extLst>
              <a:ext uri="{FF2B5EF4-FFF2-40B4-BE49-F238E27FC236}">
                <a16:creationId xmlns:a16="http://schemas.microsoft.com/office/drawing/2014/main" id="{BA0EB8C0-8338-7690-5832-9270A8F2DE2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077026"/>
            <a:ext cx="1443589" cy="80199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462D88A-4B56-7AA2-A0BF-35D4F9FA6CAA}"/>
              </a:ext>
            </a:extLst>
          </p:cNvPr>
          <p:cNvSpPr txBox="1"/>
          <p:nvPr/>
        </p:nvSpPr>
        <p:spPr>
          <a:xfrm>
            <a:off x="4102276" y="53506"/>
            <a:ext cx="800853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/>
              <a:t>Activities necessary to ensure equitable access to and use of information and communication  technologies for participation in social, economic life including for education, social services, health, social and community participation.  </a:t>
            </a:r>
          </a:p>
        </p:txBody>
      </p:sp>
      <p:pic>
        <p:nvPicPr>
          <p:cNvPr id="4100" name="Picture 4" descr="Digital Inclusion and Digital Empowerment">
            <a:extLst>
              <a:ext uri="{FF2B5EF4-FFF2-40B4-BE49-F238E27FC236}">
                <a16:creationId xmlns:a16="http://schemas.microsoft.com/office/drawing/2014/main" id="{940D1E87-A33E-3F63-1893-8E5B7639865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05" t="4165" r="1568" b="5040"/>
          <a:stretch/>
        </p:blipFill>
        <p:spPr bwMode="auto">
          <a:xfrm>
            <a:off x="5349240" y="1045416"/>
            <a:ext cx="5634990" cy="5378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A picture containing outdoor, light, hanging, photo&#10;&#10;Description automatically generated">
            <a:extLst>
              <a:ext uri="{FF2B5EF4-FFF2-40B4-BE49-F238E27FC236}">
                <a16:creationId xmlns:a16="http://schemas.microsoft.com/office/drawing/2014/main" id="{D7AAB397-C10F-035E-4944-F230DB8FD71B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9316" y="6703"/>
            <a:ext cx="204749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374318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FADA5711-E38C-5F0A-A7C3-4EABC0E978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 - BMHP6026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9EAC302-589A-8ACE-A67D-D0DA61FAF4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D2EC7-886B-4AA8-8A83-D71749457E4A}" type="slidenum">
              <a:rPr lang="en-GB" smtClean="0"/>
              <a:t>30</a:t>
            </a:fld>
            <a:endParaRPr lang="en-GB"/>
          </a:p>
        </p:txBody>
      </p:sp>
      <p:pic>
        <p:nvPicPr>
          <p:cNvPr id="8" name="Picture 7" descr="A black and yellow logo&#10;&#10;Description automatically generated">
            <a:extLst>
              <a:ext uri="{FF2B5EF4-FFF2-40B4-BE49-F238E27FC236}">
                <a16:creationId xmlns:a16="http://schemas.microsoft.com/office/drawing/2014/main" id="{154EC31D-197D-9465-4105-1579D5CB7DD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891779"/>
            <a:ext cx="1719618" cy="95534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6FC630B-7F5E-A946-4DD8-DE2CA8BC0BEF}"/>
              </a:ext>
            </a:extLst>
          </p:cNvPr>
          <p:cNvSpPr txBox="1"/>
          <p:nvPr/>
        </p:nvSpPr>
        <p:spPr>
          <a:xfrm>
            <a:off x="116963" y="2666353"/>
            <a:ext cx="3742660" cy="95410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800" b="1"/>
              <a:t>IMPACT OF </a:t>
            </a:r>
          </a:p>
          <a:p>
            <a:pPr algn="ctr"/>
            <a:r>
              <a:rPr lang="en-GB" sz="2800" b="1"/>
              <a:t>DIGITAL EXCLUSION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92342194-0830-1B53-CF0C-3793744F04A3}"/>
              </a:ext>
            </a:extLst>
          </p:cNvPr>
          <p:cNvGrpSpPr/>
          <p:nvPr/>
        </p:nvGrpSpPr>
        <p:grpSpPr>
          <a:xfrm>
            <a:off x="3147922" y="110461"/>
            <a:ext cx="9044078" cy="6065892"/>
            <a:chOff x="3147922" y="110461"/>
            <a:chExt cx="9044078" cy="6065892"/>
          </a:xfrm>
        </p:grpSpPr>
        <p:graphicFrame>
          <p:nvGraphicFramePr>
            <p:cNvPr id="10" name="Diagram 9">
              <a:extLst>
                <a:ext uri="{FF2B5EF4-FFF2-40B4-BE49-F238E27FC236}">
                  <a16:creationId xmlns:a16="http://schemas.microsoft.com/office/drawing/2014/main" id="{43933637-8DB4-36EA-B29D-02AB105E39C6}"/>
                </a:ext>
              </a:extLst>
            </p:cNvPr>
            <p:cNvGraphicFramePr/>
            <p:nvPr/>
          </p:nvGraphicFramePr>
          <p:xfrm>
            <a:off x="3147922" y="110461"/>
            <a:ext cx="9044078" cy="6065892"/>
          </p:xfrm>
          <a:graphic>
            <a:graphicData uri="http://schemas.openxmlformats.org/drawingml/2006/diagram">
              <dgm:relIds xmlns:dgm="http://schemas.openxmlformats.org/drawingml/2006/diagram" xmlns:r="http://schemas.openxmlformats.org/officeDocument/2006/relationships" r:dm="rId3" r:lo="rId4" r:qs="rId5" r:cs="rId6"/>
            </a:graphicData>
          </a:graphic>
        </p:graphicFrame>
        <p:pic>
          <p:nvPicPr>
            <p:cNvPr id="6146" name="Picture 2" descr="Economic disparities Basic Rounded ...">
              <a:extLst>
                <a:ext uri="{FF2B5EF4-FFF2-40B4-BE49-F238E27FC236}">
                  <a16:creationId xmlns:a16="http://schemas.microsoft.com/office/drawing/2014/main" id="{FBAB28CE-2863-E239-B141-6E50B8EE1C5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38618" y="430291"/>
              <a:ext cx="455428" cy="4554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148" name="Picture 4" descr="Educational Disparity Icons - Free SVG ...">
              <a:extLst>
                <a:ext uri="{FF2B5EF4-FFF2-40B4-BE49-F238E27FC236}">
                  <a16:creationId xmlns:a16="http://schemas.microsoft.com/office/drawing/2014/main" id="{6A85123A-8456-6F0B-7D48-04C1F6C2FE9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47211" y="1269347"/>
              <a:ext cx="455429" cy="45542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150" name="Picture 6" descr="Healthcare logo vector ...">
              <a:extLst>
                <a:ext uri="{FF2B5EF4-FFF2-40B4-BE49-F238E27FC236}">
                  <a16:creationId xmlns:a16="http://schemas.microsoft.com/office/drawing/2014/main" id="{7FCF93C4-09BC-1FAB-0DD3-87E29FF62F12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283" t="11283" r="18211" b="16524"/>
            <a:stretch/>
          </p:blipFill>
          <p:spPr bwMode="auto">
            <a:xfrm>
              <a:off x="4106824" y="2073231"/>
              <a:ext cx="455429" cy="46632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152" name="Picture 8" descr="Premium Vector | Social Isolation icon vector image Can be used for  Bullying in Society">
              <a:extLst>
                <a:ext uri="{FF2B5EF4-FFF2-40B4-BE49-F238E27FC236}">
                  <a16:creationId xmlns:a16="http://schemas.microsoft.com/office/drawing/2014/main" id="{989ECA4F-F38A-75BE-D0CC-4D5B96F346C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02518" y="2904928"/>
              <a:ext cx="466324" cy="46632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154" name="Picture 10" descr="Mix Icon for Civic, Council and Court Stock Vector - Illustration of  political, silhouette: 271580715">
              <a:extLst>
                <a:ext uri="{FF2B5EF4-FFF2-40B4-BE49-F238E27FC236}">
                  <a16:creationId xmlns:a16="http://schemas.microsoft.com/office/drawing/2014/main" id="{80CF0924-5CBC-5F67-3AF4-7328AE5762D5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6434" t="15194" r="15685" b="15039"/>
            <a:stretch/>
          </p:blipFill>
          <p:spPr bwMode="auto">
            <a:xfrm>
              <a:off x="4128090" y="3733275"/>
              <a:ext cx="455429" cy="46808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156" name="Picture 12" descr="Financial Inclusion icon. Creative simple symbol from fintech collection.  Line Financial Inclusion icon for templates, web design and infographics  Stock Vector Image &amp; Art - Alamy">
              <a:extLst>
                <a:ext uri="{FF2B5EF4-FFF2-40B4-BE49-F238E27FC236}">
                  <a16:creationId xmlns:a16="http://schemas.microsoft.com/office/drawing/2014/main" id="{9BA09DFC-CD14-2FB8-0140-59A7EFD3F911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952" t="-1014" r="20718" b="30387"/>
            <a:stretch/>
          </p:blipFill>
          <p:spPr bwMode="auto">
            <a:xfrm>
              <a:off x="3878770" y="4572063"/>
              <a:ext cx="391970" cy="45542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158" name="Picture 14" descr="15,082 Different Cultures Icon Stock ...">
              <a:extLst>
                <a:ext uri="{FF2B5EF4-FFF2-40B4-BE49-F238E27FC236}">
                  <a16:creationId xmlns:a16="http://schemas.microsoft.com/office/drawing/2014/main" id="{8C6D4AE3-39EC-E8BA-EBE9-E1AA80D6BC57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3617" t="14415" r="12924" b="13960"/>
            <a:stretch/>
          </p:blipFill>
          <p:spPr bwMode="auto">
            <a:xfrm>
              <a:off x="3338618" y="5401094"/>
              <a:ext cx="466324" cy="45468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07938890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86F1178-74FE-046B-D69A-C34B209205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572984"/>
            <a:ext cx="4114800" cy="365125"/>
          </a:xfrm>
        </p:spPr>
        <p:txBody>
          <a:bodyPr/>
          <a:lstStyle/>
          <a:p>
            <a:r>
              <a:rPr lang="en-GB"/>
              <a:t>Dr Simona Ferraraccio - BMHP6026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5F0D123-8AFE-1E04-527D-DE481984EE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D2EC7-886B-4AA8-8A83-D71749457E4A}" type="slidenum">
              <a:rPr lang="en-GB" smtClean="0"/>
              <a:t>31</a:t>
            </a:fld>
            <a:endParaRPr lang="en-GB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30CEC8AD-BBFF-99FB-8E03-09C67621EFF8}"/>
              </a:ext>
            </a:extLst>
          </p:cNvPr>
          <p:cNvGrpSpPr/>
          <p:nvPr/>
        </p:nvGrpSpPr>
        <p:grpSpPr>
          <a:xfrm>
            <a:off x="-614087" y="40989"/>
            <a:ext cx="13024451" cy="7360909"/>
            <a:chOff x="-657455" y="12059"/>
            <a:chExt cx="12840093" cy="7360909"/>
          </a:xfrm>
        </p:grpSpPr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E8EA6003-A3A4-16F3-C686-6F952C35502F}"/>
                </a:ext>
              </a:extLst>
            </p:cNvPr>
            <p:cNvSpPr txBox="1"/>
            <p:nvPr/>
          </p:nvSpPr>
          <p:spPr>
            <a:xfrm>
              <a:off x="37894" y="12059"/>
              <a:ext cx="11875650" cy="523220"/>
            </a:xfrm>
            <a:prstGeom prst="rect">
              <a:avLst/>
            </a:prstGeom>
            <a:solidFill>
              <a:schemeClr val="accent4">
                <a:lumMod val="20000"/>
                <a:lumOff val="80000"/>
              </a:schemeClr>
            </a:solidFill>
            <a:ln>
              <a:solidFill>
                <a:schemeClr val="accent4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800" b="1"/>
                <a:t>IMPACT of digital innovation on PATIENT/SERVICE USER summary</a:t>
              </a:r>
            </a:p>
          </p:txBody>
        </p:sp>
        <p:graphicFrame>
          <p:nvGraphicFramePr>
            <p:cNvPr id="11" name="Diagram 10">
              <a:extLst>
                <a:ext uri="{FF2B5EF4-FFF2-40B4-BE49-F238E27FC236}">
                  <a16:creationId xmlns:a16="http://schemas.microsoft.com/office/drawing/2014/main" id="{9B0F1803-24C3-331C-9B66-66679FF56405}"/>
                </a:ext>
              </a:extLst>
            </p:cNvPr>
            <p:cNvGraphicFramePr/>
            <p:nvPr/>
          </p:nvGraphicFramePr>
          <p:xfrm>
            <a:off x="-657455" y="576224"/>
            <a:ext cx="12840093" cy="6796744"/>
          </p:xfrm>
          <a:graphic>
            <a:graphicData uri="http://schemas.openxmlformats.org/drawingml/2006/diagram">
              <dgm:relIds xmlns:dgm="http://schemas.openxmlformats.org/drawingml/2006/diagram" xmlns:r="http://schemas.openxmlformats.org/officeDocument/2006/relationships" r:dm="rId2" r:lo="rId3" r:qs="rId4" r:cs="rId5"/>
            </a:graphicData>
          </a:graphic>
        </p:graphicFrame>
      </p:grpSp>
      <p:pic>
        <p:nvPicPr>
          <p:cNvPr id="18434" name="Picture 2" descr="Patient Access: A Step by Step Guide">
            <a:extLst>
              <a:ext uri="{FF2B5EF4-FFF2-40B4-BE49-F238E27FC236}">
                <a16:creationId xmlns:a16="http://schemas.microsoft.com/office/drawing/2014/main" id="{3E43DEF8-BA8D-D029-4A99-1C87693EAC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521" y="790434"/>
            <a:ext cx="1616673" cy="1379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436" name="Picture 4" descr="Health care center icon flat design Royalty Free Vector">
            <a:extLst>
              <a:ext uri="{FF2B5EF4-FFF2-40B4-BE49-F238E27FC236}">
                <a16:creationId xmlns:a16="http://schemas.microsoft.com/office/drawing/2014/main" id="{F0BE507B-67AF-0E62-73D1-C84CDA19C7A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2" b="9455"/>
          <a:stretch/>
        </p:blipFill>
        <p:spPr bwMode="auto">
          <a:xfrm>
            <a:off x="2856426" y="790434"/>
            <a:ext cx="1586901" cy="1379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438" name="Picture 6" descr="doctor and patient line style icon vector illustration design Stock ...">
            <a:extLst>
              <a:ext uri="{FF2B5EF4-FFF2-40B4-BE49-F238E27FC236}">
                <a16:creationId xmlns:a16="http://schemas.microsoft.com/office/drawing/2014/main" id="{C03E4EA2-C7A7-3519-1237-BBE3EFD1A34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58" b="7315"/>
          <a:stretch/>
        </p:blipFill>
        <p:spPr bwMode="auto">
          <a:xfrm>
            <a:off x="5275388" y="790433"/>
            <a:ext cx="1677876" cy="1379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440" name="Picture 8" descr="euforia - Self Managment">
            <a:extLst>
              <a:ext uri="{FF2B5EF4-FFF2-40B4-BE49-F238E27FC236}">
                <a16:creationId xmlns:a16="http://schemas.microsoft.com/office/drawing/2014/main" id="{4C0902CC-5D3C-B15D-9AAA-9A6BF9A06F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9440" y="790433"/>
            <a:ext cx="1382320" cy="1379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2" descr="Challenge icon illustration rolling a rock uphill Stock-Vektorgrafik ...">
            <a:extLst>
              <a:ext uri="{FF2B5EF4-FFF2-40B4-BE49-F238E27FC236}">
                <a16:creationId xmlns:a16="http://schemas.microsoft.com/office/drawing/2014/main" id="{45FB13CD-2F6E-96F3-1788-837B6B7D454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88" t="8557" r="5555" b="5472"/>
          <a:stretch/>
        </p:blipFill>
        <p:spPr bwMode="auto">
          <a:xfrm>
            <a:off x="10358960" y="831064"/>
            <a:ext cx="1382321" cy="1338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687160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DD68554-9B4E-DA02-AA78-2062EE3350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6DE3B0A-92F5-8369-58A1-0076D5A921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2"/>
                </a:solidFill>
              </a:rPr>
              <a:t>Activity 4:</a:t>
            </a:r>
            <a:br>
              <a:rPr lang="en-GB" sz="3600" dirty="0">
                <a:solidFill>
                  <a:schemeClr val="tx2"/>
                </a:solidFill>
              </a:rPr>
            </a:br>
            <a:br>
              <a:rPr lang="en-GB" sz="3600" dirty="0">
                <a:solidFill>
                  <a:schemeClr val="tx2"/>
                </a:solidFill>
              </a:rPr>
            </a:br>
            <a:endParaRPr lang="en-GB" sz="3600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ADF2B0-E67A-587D-9093-9BA77FE2F1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800" dirty="0">
                <a:solidFill>
                  <a:schemeClr val="tx2"/>
                </a:solidFill>
              </a:rPr>
              <a:t>Identify the impact of the digital innovation </a:t>
            </a:r>
            <a:r>
              <a:rPr lang="en-GB" sz="1800">
                <a:solidFill>
                  <a:schemeClr val="tx2"/>
                </a:solidFill>
              </a:rPr>
              <a:t>you chose on the patients.</a:t>
            </a:r>
            <a:endParaRPr lang="en-GB" sz="1800" dirty="0">
              <a:solidFill>
                <a:schemeClr val="tx2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7594F5E-D63A-0BC5-60AE-88981B6B3A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/>
              <a:t>Dr Simona Ferraraccio - BMHP6026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618982D-1372-4AA1-9114-14F97D1A84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45DD2EC7-886B-4AA8-8A83-D71749457E4A}" type="slidenum">
              <a:rPr lang="en-GB" smtClean="0"/>
              <a:pPr>
                <a:spcAft>
                  <a:spcPts val="600"/>
                </a:spcAft>
              </a:pPr>
              <a:t>32</a:t>
            </a:fld>
            <a:endParaRPr lang="en-GB"/>
          </a:p>
        </p:txBody>
      </p:sp>
      <p:pic>
        <p:nvPicPr>
          <p:cNvPr id="6" name="Picture 5" descr="A black and yellow logo&#10;&#10;Description automatically generated">
            <a:extLst>
              <a:ext uri="{FF2B5EF4-FFF2-40B4-BE49-F238E27FC236}">
                <a16:creationId xmlns:a16="http://schemas.microsoft.com/office/drawing/2014/main" id="{4275AFF2-C6E5-7AF7-F2D1-854146D9A9C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056007"/>
            <a:ext cx="1443589" cy="8019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570737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9AE57835-5D60-02C4-4684-DC01F1EF32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 - BMHP6026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BB4D5D8-0F59-6A74-D758-20B81825AF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D2EC7-886B-4AA8-8A83-D71749457E4A}" type="slidenum">
              <a:rPr lang="en-GB" smtClean="0"/>
              <a:t>33</a:t>
            </a:fld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395C89D-381A-7D25-1AD9-0045CCB3DDCE}"/>
              </a:ext>
            </a:extLst>
          </p:cNvPr>
          <p:cNvSpPr txBox="1"/>
          <p:nvPr/>
        </p:nvSpPr>
        <p:spPr>
          <a:xfrm>
            <a:off x="105104" y="189187"/>
            <a:ext cx="12203662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/>
              <a:t>References</a:t>
            </a:r>
          </a:p>
          <a:p>
            <a:endParaRPr lang="en-GB" b="1"/>
          </a:p>
          <a:p>
            <a:endParaRPr lang="en-GB" b="1"/>
          </a:p>
          <a:p>
            <a:endParaRPr lang="en-GB" sz="1600" b="1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GB" sz="1600" b="1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en-GB" sz="1600">
                <a:solidFill>
                  <a:schemeClr val="tx1">
                    <a:lumMod val="95000"/>
                    <a:lumOff val="5000"/>
                  </a:schemeClr>
                </a:solidFill>
                <a:latin typeface="sohne"/>
              </a:rPr>
              <a:t>Shweta </a:t>
            </a:r>
            <a:r>
              <a:rPr lang="en-GB" sz="1600" err="1">
                <a:solidFill>
                  <a:schemeClr val="tx1">
                    <a:lumMod val="95000"/>
                    <a:lumOff val="5000"/>
                  </a:schemeClr>
                </a:solidFill>
                <a:latin typeface="sohne"/>
              </a:rPr>
              <a:t>Barupal</a:t>
            </a:r>
            <a:r>
              <a:rPr lang="en-GB" sz="1600">
                <a:solidFill>
                  <a:schemeClr val="tx1">
                    <a:lumMod val="95000"/>
                    <a:lumOff val="5000"/>
                  </a:schemeClr>
                </a:solidFill>
                <a:latin typeface="sohne"/>
              </a:rPr>
              <a:t>. </a:t>
            </a:r>
            <a:r>
              <a:rPr lang="en-GB" sz="1600" i="1">
                <a:solidFill>
                  <a:schemeClr val="tx1">
                    <a:lumMod val="95000"/>
                    <a:lumOff val="5000"/>
                  </a:schemeClr>
                </a:solidFill>
                <a:effectLst/>
              </a:rPr>
              <a:t>Digital Divide — A critical analysis. </a:t>
            </a:r>
            <a:r>
              <a:rPr lang="en-GB" sz="1600">
                <a:solidFill>
                  <a:schemeClr val="tx1">
                    <a:lumMod val="95000"/>
                    <a:lumOff val="5000"/>
                  </a:schemeClr>
                </a:solidFill>
                <a:effectLst/>
              </a:rPr>
              <a:t>2017</a:t>
            </a:r>
            <a:r>
              <a:rPr lang="en-GB" sz="1600" i="1">
                <a:solidFill>
                  <a:schemeClr val="tx1">
                    <a:lumMod val="95000"/>
                    <a:lumOff val="5000"/>
                  </a:schemeClr>
                </a:solidFill>
                <a:effectLst/>
              </a:rPr>
              <a:t>. Retrieved from: </a:t>
            </a:r>
            <a:r>
              <a:rPr lang="en-GB" sz="1600">
                <a:solidFill>
                  <a:srgbClr val="467886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Digital Divide — A critical analysis | by Shweta </a:t>
            </a:r>
            <a:r>
              <a:rPr lang="en-GB" sz="1600" err="1">
                <a:solidFill>
                  <a:srgbClr val="467886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Barupal</a:t>
            </a:r>
            <a:r>
              <a:rPr lang="en-GB" sz="1600">
                <a:solidFill>
                  <a:schemeClr val="tx1">
                    <a:lumMod val="95000"/>
                    <a:lumOff val="5000"/>
                  </a:schemeClr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| Medium</a:t>
            </a:r>
            <a:endParaRPr lang="en-GB" sz="160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GB" sz="1600">
              <a:solidFill>
                <a:schemeClr val="tx1">
                  <a:lumMod val="95000"/>
                  <a:lumOff val="5000"/>
                </a:schemeClr>
              </a:solidFill>
              <a:effectLst/>
            </a:endParaRPr>
          </a:p>
          <a:p>
            <a:r>
              <a:rPr lang="en-GB" sz="1600" i="1">
                <a:solidFill>
                  <a:schemeClr val="tx1">
                    <a:lumMod val="95000"/>
                    <a:lumOff val="5000"/>
                  </a:schemeClr>
                </a:solidFill>
              </a:rPr>
              <a:t>What is digital literacy? </a:t>
            </a:r>
            <a:r>
              <a:rPr lang="en-GB" sz="1600">
                <a:solidFill>
                  <a:schemeClr val="tx1">
                    <a:lumMod val="95000"/>
                    <a:lumOff val="5000"/>
                  </a:schemeClr>
                </a:solidFill>
              </a:rPr>
              <a:t>NHS England</a:t>
            </a:r>
            <a:r>
              <a:rPr lang="en-GB" sz="1600" i="1">
                <a:solidFill>
                  <a:schemeClr val="tx1">
                    <a:lumMod val="95000"/>
                    <a:lumOff val="5000"/>
                  </a:schemeClr>
                </a:solidFill>
              </a:rPr>
              <a:t>. </a:t>
            </a:r>
            <a:r>
              <a:rPr lang="en-GB" sz="1600">
                <a:solidFill>
                  <a:schemeClr val="tx1">
                    <a:lumMod val="95000"/>
                    <a:lumOff val="5000"/>
                  </a:schemeClr>
                </a:solidFill>
              </a:rPr>
              <a:t>Retrieved from: </a:t>
            </a:r>
            <a:r>
              <a:rPr lang="en-GB" sz="1600">
                <a:solidFill>
                  <a:schemeClr val="tx1">
                    <a:lumMod val="95000"/>
                    <a:lumOff val="5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What is digital literacy? | Digital Transformation</a:t>
            </a:r>
            <a:r>
              <a:rPr lang="en-GB" sz="1600" i="1">
                <a:solidFill>
                  <a:schemeClr val="tx1">
                    <a:lumMod val="95000"/>
                    <a:lumOff val="5000"/>
                  </a:schemeClr>
                </a:solidFill>
                <a:effectLst/>
              </a:rPr>
              <a:t> </a:t>
            </a:r>
          </a:p>
          <a:p>
            <a:endParaRPr lang="en-GB" sz="160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en-GB" sz="1600" i="1">
                <a:solidFill>
                  <a:schemeClr val="tx1">
                    <a:lumMod val="95000"/>
                    <a:lumOff val="5000"/>
                  </a:schemeClr>
                </a:solidFill>
                <a:effectLst/>
              </a:rPr>
              <a:t>What we mean by digital inclusion.</a:t>
            </a:r>
            <a:r>
              <a:rPr lang="en-GB" sz="1600">
                <a:solidFill>
                  <a:schemeClr val="tx1">
                    <a:lumMod val="95000"/>
                    <a:lumOff val="5000"/>
                  </a:schemeClr>
                </a:solidFill>
                <a:effectLst/>
              </a:rPr>
              <a:t> NHS England Digital. Retrieved from: </a:t>
            </a:r>
            <a:r>
              <a:rPr lang="en-GB" sz="1600">
                <a:solidFill>
                  <a:schemeClr val="tx1">
                    <a:lumMod val="95000"/>
                    <a:lumOff val="5000"/>
                  </a:schemeClr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What we mean by digital inclusion - NHS England Digital</a:t>
            </a:r>
            <a:endParaRPr lang="en-GB" sz="1600" i="1">
              <a:solidFill>
                <a:schemeClr val="tx1">
                  <a:lumMod val="95000"/>
                  <a:lumOff val="5000"/>
                </a:schemeClr>
              </a:solidFill>
              <a:effectLst/>
            </a:endParaRPr>
          </a:p>
          <a:p>
            <a:endParaRPr lang="en-GB" sz="1600" b="1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en-GB" sz="1600">
                <a:solidFill>
                  <a:schemeClr val="tx1">
                    <a:lumMod val="95000"/>
                    <a:lumOff val="5000"/>
                  </a:schemeClr>
                </a:solidFill>
              </a:rPr>
              <a:t>Retrieved from: </a:t>
            </a:r>
            <a:r>
              <a:rPr lang="en-GB" sz="1600">
                <a:solidFill>
                  <a:schemeClr val="tx1">
                    <a:lumMod val="95000"/>
                    <a:lumOff val="5000"/>
                  </a:schemeClr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Towards a Welsh Minimum Digital Living Standard: citizen and stakeholder perspectives [HTML] | GOV.WALES</a:t>
            </a:r>
            <a:endParaRPr lang="en-GB" sz="160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GB"/>
          </a:p>
          <a:p>
            <a:endParaRPr lang="en-GB"/>
          </a:p>
        </p:txBody>
      </p:sp>
      <p:pic>
        <p:nvPicPr>
          <p:cNvPr id="5" name="Picture 4" descr="A black and yellow logo&#10;&#10;Description automatically generated">
            <a:extLst>
              <a:ext uri="{FF2B5EF4-FFF2-40B4-BE49-F238E27FC236}">
                <a16:creationId xmlns:a16="http://schemas.microsoft.com/office/drawing/2014/main" id="{2C904495-C232-FB39-E49D-8FD4B8912DF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056007"/>
            <a:ext cx="1443589" cy="8019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55125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BDDC453-6DCD-BEC8-05EF-26157C906132}"/>
              </a:ext>
            </a:extLst>
          </p:cNvPr>
          <p:cNvSpPr txBox="1"/>
          <p:nvPr/>
        </p:nvSpPr>
        <p:spPr>
          <a:xfrm>
            <a:off x="-1" y="205720"/>
            <a:ext cx="12192000" cy="58693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400" b="1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Websites: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Home - Public Health Wales</a:t>
            </a:r>
            <a:endParaRPr lang="en-GB" sz="1400" dirty="0"/>
          </a:p>
          <a:p>
            <a:pPr>
              <a:lnSpc>
                <a:spcPct val="150000"/>
              </a:lnSpc>
            </a:pPr>
            <a:r>
              <a:rPr lang="en-GB" sz="1400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United Kingdom: life expectancy 1765-2020 | Statista</a:t>
            </a:r>
            <a:endParaRPr lang="en-GB" sz="1400" dirty="0"/>
          </a:p>
          <a:p>
            <a:pPr>
              <a:lnSpc>
                <a:spcPct val="150000"/>
              </a:lnSpc>
            </a:pPr>
            <a:r>
              <a:rPr lang="en-GB" sz="1400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Home – UKPHA</a:t>
            </a:r>
            <a:endParaRPr lang="en-GB" sz="1400" dirty="0"/>
          </a:p>
          <a:p>
            <a:pPr>
              <a:lnSpc>
                <a:spcPct val="150000"/>
              </a:lnSpc>
            </a:pPr>
            <a:r>
              <a:rPr lang="en-GB" sz="1400" dirty="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Innovative digital health hub aims to transform how patients in South Yorkshire are treated | Sheffield Hallam University</a:t>
            </a:r>
            <a:endParaRPr lang="en-GB" sz="1400" dirty="0"/>
          </a:p>
          <a:p>
            <a:pPr>
              <a:lnSpc>
                <a:spcPct val="150000"/>
              </a:lnSpc>
            </a:pPr>
            <a:r>
              <a:rPr lang="en-GB" sz="1400" u="sng" dirty="0" err="1"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DigitalHealthEurope</a:t>
            </a:r>
            <a:endParaRPr lang="en-GB" sz="1400" u="sng" dirty="0"/>
          </a:p>
          <a:p>
            <a:pPr>
              <a:lnSpc>
                <a:spcPct val="150000"/>
              </a:lnSpc>
            </a:pPr>
            <a:endParaRPr lang="en-GB" sz="1400" dirty="0"/>
          </a:p>
          <a:p>
            <a:pPr>
              <a:lnSpc>
                <a:spcPct val="150000"/>
              </a:lnSpc>
            </a:pPr>
            <a:r>
              <a:rPr lang="en-GB" sz="1400" dirty="0"/>
              <a:t>I. </a:t>
            </a:r>
            <a:r>
              <a:rPr lang="en-GB" sz="1400" dirty="0" err="1"/>
              <a:t>Iyamu</a:t>
            </a:r>
            <a:r>
              <a:rPr lang="en-GB" sz="1400" dirty="0"/>
              <a:t>, A. C. T. Xu, O. Gomez-Ramirez, A. </a:t>
            </a:r>
            <a:r>
              <a:rPr lang="en-GB" sz="1400" dirty="0" err="1"/>
              <a:t>Ablona</a:t>
            </a:r>
            <a:r>
              <a:rPr lang="en-GB" sz="1400" dirty="0"/>
              <a:t>, H. Chang, G. </a:t>
            </a:r>
            <a:r>
              <a:rPr lang="en-GB" sz="1400" dirty="0" err="1"/>
              <a:t>Mckee</a:t>
            </a:r>
            <a:r>
              <a:rPr lang="en-GB" sz="1400" dirty="0"/>
              <a:t>, M. Gilbert. </a:t>
            </a:r>
            <a:r>
              <a:rPr lang="en-GB" sz="1400" i="1" dirty="0">
                <a:effectLst/>
              </a:rPr>
              <a:t>Defining Digital Public Health and the Role of Digitization, Digitalization, and Digital Transformation: Scoping Review. </a:t>
            </a:r>
            <a:r>
              <a:rPr lang="en-GB" sz="1400" dirty="0"/>
              <a:t>2011. JMIR Publications. DOI: </a:t>
            </a:r>
            <a:r>
              <a:rPr lang="en-GB" sz="1400" b="0" i="0" u="sng" dirty="0">
                <a:effectLst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10.2196/30399</a:t>
            </a:r>
            <a:endParaRPr lang="en-GB" sz="1400" i="0" dirty="0">
              <a:effectLst/>
            </a:endParaRPr>
          </a:p>
          <a:p>
            <a:pPr>
              <a:lnSpc>
                <a:spcPct val="150000"/>
              </a:lnSpc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</a:rPr>
              <a:t>Budd, Miller,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</a:rPr>
              <a:t>Menning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</a:rPr>
              <a:t>,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</a:rPr>
              <a:t>Lampos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</a:rPr>
              <a:t>, Zhuang, Edelstein, Rees, Emery, Stevens, Keegan, Short, Pillay, Manley, Cox,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</a:rPr>
              <a:t>Heymann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</a:rPr>
              <a:t>, Johnson,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</a:rPr>
              <a:t>Mckendry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</a:rPr>
              <a:t>. Digital technologies in the public-health response to COVID-19.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</a:rPr>
              <a:t> Nature, 2020. DOI: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hlinkClick r:id="rId8"/>
              </a:rPr>
              <a:t>10.1038/s41591-020-1011-4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hlinkClick r:id="rId8"/>
              </a:rPr>
              <a:t> 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>
              <a:lnSpc>
                <a:spcPct val="150000"/>
              </a:lnSpc>
            </a:pPr>
            <a:r>
              <a:rPr lang="en-US" altLang="en-US" sz="1400" dirty="0" err="1">
                <a:solidFill>
                  <a:srgbClr val="1B1B1B"/>
                </a:solidFill>
                <a:ea typeface="Source Sans Pro Web"/>
              </a:rPr>
              <a:t>Wienert</a:t>
            </a:r>
            <a:r>
              <a:rPr lang="en-US" altLang="en-US" sz="1400" dirty="0">
                <a:solidFill>
                  <a:srgbClr val="1B1B1B"/>
                </a:solidFill>
                <a:ea typeface="Source Sans Pro Web"/>
              </a:rPr>
              <a:t>, </a:t>
            </a:r>
            <a:r>
              <a:rPr lang="en-US" altLang="en-US" sz="1400" dirty="0" err="1">
                <a:solidFill>
                  <a:srgbClr val="1B1B1B"/>
                </a:solidFill>
                <a:ea typeface="Source Sans Pro Web"/>
              </a:rPr>
              <a:t>Jahnel</a:t>
            </a:r>
            <a:r>
              <a:rPr lang="en-US" altLang="en-US" sz="1400" dirty="0">
                <a:solidFill>
                  <a:srgbClr val="1B1B1B"/>
                </a:solidFill>
                <a:ea typeface="Source Sans Pro Web"/>
              </a:rPr>
              <a:t>, </a:t>
            </a:r>
            <a:r>
              <a:rPr lang="en-US" altLang="en-US" sz="1400" dirty="0" err="1">
                <a:solidFill>
                  <a:srgbClr val="1B1B1B"/>
                </a:solidFill>
                <a:ea typeface="Source Sans Pro Web"/>
              </a:rPr>
              <a:t>Maass</a:t>
            </a:r>
            <a:r>
              <a:rPr lang="en-US" altLang="en-US" sz="1400" i="1" dirty="0">
                <a:solidFill>
                  <a:srgbClr val="1B1B1B"/>
                </a:solidFill>
                <a:ea typeface="Source Sans Pro Web"/>
              </a:rPr>
              <a:t>. </a:t>
            </a:r>
            <a:r>
              <a:rPr lang="en-GB" sz="1400" i="1" dirty="0">
                <a:solidFill>
                  <a:srgbClr val="1B1B1B"/>
                </a:solidFill>
                <a:effectLst/>
              </a:rPr>
              <a:t>What are Digital Public Health Interventions? First Steps Toward a Definition and an Intervention Classification Framework. </a:t>
            </a:r>
            <a:r>
              <a:rPr lang="en-GB" sz="1400" i="0" dirty="0">
                <a:solidFill>
                  <a:srgbClr val="1B1B1B"/>
                </a:solidFill>
                <a:effectLst/>
              </a:rPr>
              <a:t>NIH,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1B1B1B"/>
                </a:solidFill>
                <a:effectLst/>
                <a:ea typeface="Source Sans Pro Web"/>
              </a:rPr>
              <a:t>2022 Jun 28;24(6):e31921. DOI: </a:t>
            </a:r>
            <a:r>
              <a:rPr kumimoji="0" lang="en-US" altLang="en-US" sz="1400" b="0" i="0" u="sng" strike="noStrike" cap="none" normalizeH="0" baseline="0" dirty="0">
                <a:ln>
                  <a:noFill/>
                </a:ln>
                <a:solidFill>
                  <a:srgbClr val="005EA2"/>
                </a:solidFill>
                <a:effectLst/>
                <a:ea typeface="Source Sans Pro Web"/>
                <a:hlinkClick r:id="rId9"/>
              </a:rPr>
              <a:t>10.2196/31921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en-US" altLang="en-US" sz="1400" dirty="0"/>
              <a:t>Retrieved from: </a:t>
            </a:r>
            <a:r>
              <a:rPr lang="en-GB" sz="1400" dirty="0">
                <a:hlinkClick r:id="rId10"/>
              </a:rPr>
              <a:t>Digital transformation of screening - Key tools and information - NHS Transformation Directorate</a:t>
            </a:r>
            <a:endParaRPr lang="en-GB" sz="1400" dirty="0"/>
          </a:p>
          <a:p>
            <a:pPr>
              <a:lnSpc>
                <a:spcPct val="150000"/>
              </a:lnSpc>
            </a:pP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Fernandez, Raine. </a:t>
            </a:r>
            <a:r>
              <a:rPr lang="en-GB" sz="1400" i="1" dirty="0">
                <a:solidFill>
                  <a:srgbClr val="000000"/>
                </a:solidFill>
                <a:effectLst/>
              </a:rPr>
              <a:t>Digital Food Retail: Public Health Opportunities</a:t>
            </a:r>
            <a:r>
              <a:rPr lang="en-GB" sz="1400" i="0" dirty="0">
                <a:solidFill>
                  <a:srgbClr val="000000"/>
                </a:solidFill>
                <a:effectLst/>
              </a:rPr>
              <a:t>. Nutrients, 2021. DOI: </a:t>
            </a:r>
            <a:r>
              <a:rPr lang="en-GB" sz="1400" i="0" u="sng" dirty="0">
                <a:solidFill>
                  <a:srgbClr val="4F5671"/>
                </a:solidFill>
                <a:effectLst/>
                <a:hlinkClick r:id="rId11"/>
              </a:rPr>
              <a:t>https://doi.org/10.3390/nu13113789</a:t>
            </a:r>
            <a:endParaRPr lang="en-GB" sz="1400" i="0" dirty="0">
              <a:solidFill>
                <a:srgbClr val="000000"/>
              </a:solidFill>
              <a:effectLst/>
            </a:endParaRPr>
          </a:p>
          <a:p>
            <a:pPr>
              <a:lnSpc>
                <a:spcPct val="150000"/>
              </a:lnSpc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Wang, Su, Zhang, Li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. </a:t>
            </a:r>
            <a:r>
              <a:rPr lang="en-GB" sz="1400" i="1" dirty="0">
                <a:solidFill>
                  <a:srgbClr val="1B1B1B"/>
                </a:solidFill>
                <a:effectLst/>
              </a:rPr>
              <a:t>Integrating Digital Technologies and Public Health to Fight Covid-19 Pandemic: Key Technologies, Applications, Challenges and Outlook of Digital Healthcare. </a:t>
            </a:r>
            <a:r>
              <a:rPr lang="en-GB" sz="1400" i="0" dirty="0">
                <a:solidFill>
                  <a:srgbClr val="1B1B1B"/>
                </a:solidFill>
                <a:effectLst/>
              </a:rPr>
              <a:t>National Library of Medicine, 2021.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DOI: </a:t>
            </a:r>
            <a:r>
              <a:rPr lang="en-GB" sz="1400" b="0" i="0" u="sng" dirty="0">
                <a:solidFill>
                  <a:srgbClr val="1A4480"/>
                </a:solidFill>
                <a:effectLst/>
                <a:hlinkClick r:id="rId12"/>
              </a:rPr>
              <a:t>10.3390/ijerph18116053</a:t>
            </a:r>
            <a:endParaRPr lang="en-GB" sz="1400" b="0" i="0" u="sng" dirty="0">
              <a:solidFill>
                <a:srgbClr val="1A4480"/>
              </a:solidFill>
              <a:effectLst/>
            </a:endParaRPr>
          </a:p>
          <a:p>
            <a:pPr>
              <a:lnSpc>
                <a:spcPct val="150000"/>
              </a:lnSpc>
            </a:pPr>
            <a:r>
              <a:rPr lang="en-GB" sz="1400" dirty="0"/>
              <a:t>Yavuz, </a:t>
            </a:r>
            <a:r>
              <a:rPr lang="en-GB" sz="1400" dirty="0" err="1"/>
              <a:t>Savaskan</a:t>
            </a:r>
            <a:r>
              <a:rPr lang="en-GB" sz="1400" dirty="0"/>
              <a:t>. </a:t>
            </a:r>
            <a:r>
              <a:rPr lang="en-GB" sz="1400" b="0" i="1" dirty="0">
                <a:solidFill>
                  <a:srgbClr val="282828"/>
                </a:solidFill>
                <a:effectLst/>
              </a:rPr>
              <a:t>A European roadmap to a digital epidemiology in public health system</a:t>
            </a:r>
            <a:r>
              <a:rPr lang="en-GB" sz="1400" b="0" dirty="0">
                <a:solidFill>
                  <a:srgbClr val="282828"/>
                </a:solidFill>
                <a:effectLst/>
              </a:rPr>
              <a:t>. Opinion Article, 2024. DOI: </a:t>
            </a:r>
            <a:r>
              <a:rPr lang="en-GB" sz="1400" b="0" i="0" dirty="0">
                <a:solidFill>
                  <a:srgbClr val="282828"/>
                </a:solidFill>
                <a:effectLst/>
              </a:rPr>
              <a:t> </a:t>
            </a:r>
            <a:r>
              <a:rPr lang="en-GB" sz="1400" b="0" i="0" u="none" strike="noStrike" dirty="0">
                <a:effectLst/>
                <a:hlinkClick r:id="rId13"/>
              </a:rPr>
              <a:t>https://doi.org/10.3389/fdgth.2024.1284426</a:t>
            </a:r>
            <a:endParaRPr lang="en-GB" sz="1400" i="1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F302220-3003-12A6-9319-29AD42C4B9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 - BMHP6026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238749-6CC8-34CF-AFFD-8E5D8F2D8D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252D3B-738F-4186-9F74-CB6214BABA0E}" type="slidenum">
              <a:rPr lang="en-GB" smtClean="0"/>
              <a:t>34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78AA280-A8E1-0CFA-2E9F-F73CECDEEC02}"/>
              </a:ext>
            </a:extLst>
          </p:cNvPr>
          <p:cNvSpPr txBox="1"/>
          <p:nvPr/>
        </p:nvSpPr>
        <p:spPr>
          <a:xfrm>
            <a:off x="5185622" y="0"/>
            <a:ext cx="18207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References</a:t>
            </a:r>
          </a:p>
        </p:txBody>
      </p:sp>
      <p:pic>
        <p:nvPicPr>
          <p:cNvPr id="6" name="Picture 5" descr="A black and yellow logo&#10;&#10;Description automatically generated">
            <a:extLst>
              <a:ext uri="{FF2B5EF4-FFF2-40B4-BE49-F238E27FC236}">
                <a16:creationId xmlns:a16="http://schemas.microsoft.com/office/drawing/2014/main" id="{6A381FA0-E57E-B5FE-A313-1CFC92CC2E97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63101"/>
            <a:ext cx="1232899" cy="684944"/>
          </a:xfrm>
          <a:prstGeom prst="rect">
            <a:avLst/>
          </a:prstGeom>
        </p:spPr>
      </p:pic>
      <p:sp>
        <p:nvSpPr>
          <p:cNvPr id="9" name="Rectangle 3">
            <a:extLst>
              <a:ext uri="{FF2B5EF4-FFF2-40B4-BE49-F238E27FC236}">
                <a16:creationId xmlns:a16="http://schemas.microsoft.com/office/drawing/2014/main" id="{EA530781-1909-EA9A-B85B-2EF90839B93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56952" y="1186934"/>
            <a:ext cx="184731" cy="369332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37406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2589</Words>
  <Application>Microsoft Office PowerPoint</Application>
  <PresentationFormat>Widescreen</PresentationFormat>
  <Paragraphs>412</Paragraphs>
  <Slides>34</Slides>
  <Notes>1</Notes>
  <HiddenSlides>0</HiddenSlides>
  <MMClips>3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2" baseType="lpstr">
      <vt:lpstr>-apple-system</vt:lpstr>
      <vt:lpstr>sohne</vt:lpstr>
      <vt:lpstr>Source Sans Pro Web</vt:lpstr>
      <vt:lpstr>Aptos</vt:lpstr>
      <vt:lpstr>Aptos Display</vt:lpstr>
      <vt:lpstr>Arial</vt:lpstr>
      <vt:lpstr>Wingdings</vt:lpstr>
      <vt:lpstr>Office Theme</vt:lpstr>
      <vt:lpstr>BMHP6026         Digital transformation in the Health and Care Professions IQ004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Activity 4:  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Simona Ferraraccio</dc:creator>
  <cp:lastModifiedBy>Simona Ferraraccio</cp:lastModifiedBy>
  <cp:revision>1</cp:revision>
  <dcterms:created xsi:type="dcterms:W3CDTF">2025-10-21T12:04:53Z</dcterms:created>
  <dcterms:modified xsi:type="dcterms:W3CDTF">2026-10-20T08:41:41Z</dcterms:modified>
</cp:coreProperties>
</file>