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1" r:id="rId5"/>
    <p:sldId id="2563" r:id="rId6"/>
    <p:sldId id="2564" r:id="rId7"/>
    <p:sldId id="2566" r:id="rId8"/>
    <p:sldId id="2567" r:id="rId9"/>
    <p:sldId id="2569" r:id="rId10"/>
    <p:sldId id="2570" r:id="rId11"/>
    <p:sldId id="2571" r:id="rId12"/>
    <p:sldId id="2572" r:id="rId13"/>
    <p:sldId id="2573" r:id="rId14"/>
    <p:sldId id="2574" r:id="rId15"/>
    <p:sldId id="2575" r:id="rId16"/>
    <p:sldId id="2577" r:id="rId17"/>
    <p:sldId id="25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valuating the Effectiveness and Impact of Campus-Based Awareness Campaigns" id="{C4522BE0-811C-4DBC-B007-52B7BA9B5746}">
          <p14:sldIdLst>
            <p14:sldId id="2561"/>
          </p14:sldIdLst>
        </p14:section>
        <p14:section name="Introduction to Campaign Evaluation" id="{423E7D4F-B88C-4381-B191-996EB549A504}">
          <p14:sldIdLst>
            <p14:sldId id="2563"/>
            <p14:sldId id="2564"/>
          </p14:sldIdLst>
        </p14:section>
        <p14:section name="Campaign Goals and Evaluation Questions" id="{497D76B4-E3D0-4D6A-9972-1C3449D8F7F6}">
          <p14:sldIdLst>
            <p14:sldId id="2566"/>
            <p14:sldId id="2567"/>
          </p14:sldIdLst>
        </p14:section>
        <p14:section name="Evaluation Methods" id="{8C4C11F2-EA29-45C2-9C36-822D6EC6FB52}">
          <p14:sldIdLst>
            <p14:sldId id="2569"/>
            <p14:sldId id="2570"/>
          </p14:sldIdLst>
        </p14:section>
        <p14:section name="Applying Psychological Frameworks" id="{2887B6D3-054E-4AB6-A03B-46ECBEB6CE68}">
          <p14:sldIdLst>
            <p14:sldId id="2571"/>
            <p14:sldId id="2572"/>
          </p14:sldIdLst>
        </p14:section>
        <p14:section name="Challenges and Practical Considerations" id="{298D07B6-2275-4870-ABC2-81984591AA82}">
          <p14:sldIdLst>
            <p14:sldId id="2573"/>
            <p14:sldId id="2574"/>
            <p14:sldId id="2575"/>
          </p14:sldIdLst>
        </p14:section>
        <p14:section name="Summary and Discussion" id="{4B8EF51E-5551-44B5-8AAD-F918718F536F}">
          <p14:sldIdLst>
            <p14:sldId id="2577"/>
            <p14:sldId id="257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1ADEB1-5866-4F87-92F0-C49823D5A42E}" v="20" dt="2025-12-10T07:59:55.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p:cViewPr varScale="1">
        <p:scale>
          <a:sx n="100" d="100"/>
          <a:sy n="100" d="100"/>
        </p:scale>
        <p:origin x="90" y="210"/>
      </p:cViewPr>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F943A5-2D3D-4A6E-995D-2E340A7B464F}" type="datetimeFigureOut">
              <a:t>12/10/2025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9CBBF9-6394-4453-9E1C-3E7176EC03A9}" type="slidenum">
              <a:t>‹#›</a:t>
            </a:fld>
            <a:endParaRPr lang="en-US"/>
          </a:p>
        </p:txBody>
      </p:sp>
    </p:spTree>
    <p:extLst>
      <p:ext uri="{BB962C8B-B14F-4D97-AF65-F5344CB8AC3E}">
        <p14:creationId xmlns:p14="http://schemas.microsoft.com/office/powerpoint/2010/main" val="2519321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CDB648AB-F8B7-4F95-AD60-DD986692D9E7}" type="slidenum">
              <a:t>1</a:t>
            </a:fld>
            <a:endParaRPr lang="en-US"/>
          </a:p>
        </p:txBody>
      </p:sp>
    </p:spTree>
    <p:extLst>
      <p:ext uri="{BB962C8B-B14F-4D97-AF65-F5344CB8AC3E}">
        <p14:creationId xmlns:p14="http://schemas.microsoft.com/office/powerpoint/2010/main" val="420733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Evaluating awareness campaigns is a critical component of evidence-based practice in psychology. The primary purpose of evaluation is to determine whether the campaign achieved its intended objectives, such as increasing awareness, changing attitudes, or influencing behaviors. Evaluation provides accountability to stakeholders, ensures resources are used effectively, and informs improvements for future initiatives. It also bridges theory and practice by applying psychological principles to real-world interventions. Without evaluation, campaigns risk being ineffective or even counterproductive, as assumptions about impact may not align with actual outcomes. Furthermore, evaluation helps identify unintended consequences, such as reinforcing stereotypes or creating resistance among certain groups. By systematically assessing effectiveness and impact, psychologists can contribute to a culture of continuous improvement and scientific rigor in applied settings.</a:t>
            </a:r>
          </a:p>
        </p:txBody>
      </p:sp>
      <p:sp>
        <p:nvSpPr>
          <p:cNvPr id="4" name="Slide Number Placeholder 3"/>
          <p:cNvSpPr>
            <a:spLocks noGrp="1"/>
          </p:cNvSpPr>
          <p:nvPr>
            <p:ph type="sldNum" sz="quarter" idx="5"/>
          </p:nvPr>
        </p:nvSpPr>
        <p:spPr/>
        <p:txBody>
          <a:bodyPr/>
          <a:lstStyle/>
          <a:p>
            <a:fld id="{CDB648AB-F8B7-4F95-AD60-DD986692D9E7}" type="slidenum">
              <a:t>2</a:t>
            </a:fld>
            <a:endParaRPr lang="en-US"/>
          </a:p>
        </p:txBody>
      </p:sp>
    </p:spTree>
    <p:extLst>
      <p:ext uri="{BB962C8B-B14F-4D97-AF65-F5344CB8AC3E}">
        <p14:creationId xmlns:p14="http://schemas.microsoft.com/office/powerpoint/2010/main" val="49127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By the end of this lecture, students should be able to: (1) Explain why evaluation is essential for awareness campaigns in psychology; (2) Identify different types of campaign goals, including awareness, attitude change, and behavior modification; (3) Describe quantitative, qualitative, and mixed-method approaches for assessing campaign impact; (4) Apply psychological theories such as the Theory of Planned Behavior to evaluation strategies; and (5) Critically analyze challenges and limitations in evaluating campus-based campaigns. These objectives aim to equip students with foundational knowledge and practical skills for designing and assessing interventions that promote psychological well-being and social change.</a:t>
            </a:r>
          </a:p>
        </p:txBody>
      </p:sp>
      <p:sp>
        <p:nvSpPr>
          <p:cNvPr id="4" name="Slide Number Placeholder 3"/>
          <p:cNvSpPr>
            <a:spLocks noGrp="1"/>
          </p:cNvSpPr>
          <p:nvPr>
            <p:ph type="sldNum" sz="quarter" idx="5"/>
          </p:nvPr>
        </p:nvSpPr>
        <p:spPr/>
        <p:txBody>
          <a:bodyPr/>
          <a:lstStyle/>
          <a:p>
            <a:fld id="{CDB648AB-F8B7-4F95-AD60-DD986692D9E7}" type="slidenum">
              <a:t>3</a:t>
            </a:fld>
            <a:endParaRPr lang="en-US"/>
          </a:p>
        </p:txBody>
      </p:sp>
    </p:spTree>
    <p:extLst>
      <p:ext uri="{BB962C8B-B14F-4D97-AF65-F5344CB8AC3E}">
        <p14:creationId xmlns:p14="http://schemas.microsoft.com/office/powerpoint/2010/main" val="2560983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Awareness campaigns typically aim to achieve one or more of the following goals: (1) Increase knowledge about a psychological issue, such as mental health or stress management; (2) Shift attitudes by reducing stigma or promoting positive beliefs; (3) Encourage behavior change, such as seeking counseling or adopting healthy habits; and (4) Enhance engagement through participation in events or social media interaction. Each goal requires specific evaluation metrics. For example, knowledge can be measured through quizzes or surveys, attitudes through Likert-scale items, and behaviors through observed actions or self-reports. Understanding these goals is essential for selecting appropriate evaluation methods and interpreting results accurately.</a:t>
            </a:r>
          </a:p>
        </p:txBody>
      </p:sp>
      <p:sp>
        <p:nvSpPr>
          <p:cNvPr id="4" name="Slide Number Placeholder 3"/>
          <p:cNvSpPr>
            <a:spLocks noGrp="1"/>
          </p:cNvSpPr>
          <p:nvPr>
            <p:ph type="sldNum" sz="quarter" idx="5"/>
          </p:nvPr>
        </p:nvSpPr>
        <p:spPr/>
        <p:txBody>
          <a:bodyPr/>
          <a:lstStyle/>
          <a:p>
            <a:fld id="{CDB648AB-F8B7-4F95-AD60-DD986692D9E7}" type="slidenum">
              <a:t>4</a:t>
            </a:fld>
            <a:endParaRPr lang="en-US"/>
          </a:p>
        </p:txBody>
      </p:sp>
    </p:spTree>
    <p:extLst>
      <p:ext uri="{BB962C8B-B14F-4D97-AF65-F5344CB8AC3E}">
        <p14:creationId xmlns:p14="http://schemas.microsoft.com/office/powerpoint/2010/main" val="885957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Effective evaluation begins with clear questions: Did the campaign reach its intended audience? Was there an increase in awareness or knowledge? Did attitudes toward the issue change significantly? Were behaviors influenced in the desired direction? How cost-effective was the campaign? What psychological impact did it have on participants? These questions guide the selection of methods and ensure that data collected aligns with campaign objectives. They also help identify whether short-term gains translate into long-term outcomes, which is crucial for sustainable change.</a:t>
            </a:r>
          </a:p>
        </p:txBody>
      </p:sp>
      <p:sp>
        <p:nvSpPr>
          <p:cNvPr id="4" name="Slide Number Placeholder 3"/>
          <p:cNvSpPr>
            <a:spLocks noGrp="1"/>
          </p:cNvSpPr>
          <p:nvPr>
            <p:ph type="sldNum" sz="quarter" idx="5"/>
          </p:nvPr>
        </p:nvSpPr>
        <p:spPr/>
        <p:txBody>
          <a:bodyPr/>
          <a:lstStyle/>
          <a:p>
            <a:fld id="{CDB648AB-F8B7-4F95-AD60-DD986692D9E7}" type="slidenum">
              <a:t>5</a:t>
            </a:fld>
            <a:endParaRPr lang="en-US"/>
          </a:p>
        </p:txBody>
      </p:sp>
    </p:spTree>
    <p:extLst>
      <p:ext uri="{BB962C8B-B14F-4D97-AF65-F5344CB8AC3E}">
        <p14:creationId xmlns:p14="http://schemas.microsoft.com/office/powerpoint/2010/main" val="700882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Quantitative methods provide numerical data that can be statistically analyzed to determine the effectiveness of a campaign. Common approaches include pre- and post-intervention surveys to measure changes in knowledge, attitudes, and intentions. These surveys often use standardized scales, such as Likert items, to assess variables like stigma or behavioral intentions. Behavioral metrics, such as event attendance or social media engagement, offer objective indicators of participation. Experimental and quasi-experimental designs, where control and intervention groups are compared, provide stronger evidence of causality. Statistical techniques like t-tests, ANOVA, and effect size calculations help determine whether observed changes are significant and meaningful.</a:t>
            </a:r>
          </a:p>
        </p:txBody>
      </p:sp>
      <p:sp>
        <p:nvSpPr>
          <p:cNvPr id="4" name="Slide Number Placeholder 3"/>
          <p:cNvSpPr>
            <a:spLocks noGrp="1"/>
          </p:cNvSpPr>
          <p:nvPr>
            <p:ph type="sldNum" sz="quarter" idx="5"/>
          </p:nvPr>
        </p:nvSpPr>
        <p:spPr/>
        <p:txBody>
          <a:bodyPr/>
          <a:lstStyle/>
          <a:p>
            <a:fld id="{CDB648AB-F8B7-4F95-AD60-DD986692D9E7}" type="slidenum">
              <a:t>6</a:t>
            </a:fld>
            <a:endParaRPr lang="en-US"/>
          </a:p>
        </p:txBody>
      </p:sp>
    </p:spTree>
    <p:extLst>
      <p:ext uri="{BB962C8B-B14F-4D97-AF65-F5344CB8AC3E}">
        <p14:creationId xmlns:p14="http://schemas.microsoft.com/office/powerpoint/2010/main" val="3549014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Qualitative methods capture the depth and complexity of participants’ experiences, offering insights that numbers alone cannot provide. Techniques such as focus groups and interviews allow evaluators to explore perceptions, motivations, and barriers in detail. Thematic analysis of qualitative data can reveal patterns and themes that inform future campaign design. Mixed-method approaches combine quantitative and qualitative data, providing a comprehensive understanding of impact. For example, survey results might show increased awareness, while interviews explain why certain messages resonated more than others. This triangulation enhances validity and ensures that evaluation captures both measurable outcomes and subjective experiences.</a:t>
            </a:r>
          </a:p>
        </p:txBody>
      </p:sp>
      <p:sp>
        <p:nvSpPr>
          <p:cNvPr id="4" name="Slide Number Placeholder 3"/>
          <p:cNvSpPr>
            <a:spLocks noGrp="1"/>
          </p:cNvSpPr>
          <p:nvPr>
            <p:ph type="sldNum" sz="quarter" idx="5"/>
          </p:nvPr>
        </p:nvSpPr>
        <p:spPr/>
        <p:txBody>
          <a:bodyPr/>
          <a:lstStyle/>
          <a:p>
            <a:fld id="{CDB648AB-F8B7-4F95-AD60-DD986692D9E7}" type="slidenum">
              <a:t>7</a:t>
            </a:fld>
            <a:endParaRPr lang="en-US"/>
          </a:p>
        </p:txBody>
      </p:sp>
    </p:spTree>
    <p:extLst>
      <p:ext uri="{BB962C8B-B14F-4D97-AF65-F5344CB8AC3E}">
        <p14:creationId xmlns:p14="http://schemas.microsoft.com/office/powerpoint/2010/main" val="1896932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Theory of Planned Behavior and Health Belief Model</a:t>
            </a:r>
          </a:p>
        </p:txBody>
      </p:sp>
      <p:sp>
        <p:nvSpPr>
          <p:cNvPr id="4" name="Slide Number Placeholder 3"/>
          <p:cNvSpPr>
            <a:spLocks noGrp="1"/>
          </p:cNvSpPr>
          <p:nvPr>
            <p:ph type="sldNum" sz="quarter" idx="5"/>
          </p:nvPr>
        </p:nvSpPr>
        <p:spPr/>
        <p:txBody>
          <a:bodyPr/>
          <a:lstStyle/>
          <a:p>
            <a:fld id="{CDB648AB-F8B7-4F95-AD60-DD986692D9E7}" type="slidenum">
              <a:t>8</a:t>
            </a:fld>
            <a:endParaRPr lang="en-US"/>
          </a:p>
        </p:txBody>
      </p:sp>
    </p:spTree>
    <p:extLst>
      <p:ext uri="{BB962C8B-B14F-4D97-AF65-F5344CB8AC3E}">
        <p14:creationId xmlns:p14="http://schemas.microsoft.com/office/powerpoint/2010/main" val="500775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Psychological theories provide a foundation for designing and evaluating awareness campaigns. The Theory of Planned Behavior suggests that attitudes, subjective norms, and perceived behavioral control influence intentions and actions. Evaluators can measure these constructs to predict whether a campaign will lead to behavior change. Similarly, the Health Belief Model emphasizes perceived susceptibility, severity, benefits, and barriers as determinants of health-related behaviors. By aligning evaluation metrics with these theoretical constructs, psychologists can assess not only whether change occurred but also why it happened. This theoretical grounding strengthens the interpretation of results and informs evidence-based improvements.</a:t>
            </a:r>
          </a:p>
        </p:txBody>
      </p:sp>
      <p:sp>
        <p:nvSpPr>
          <p:cNvPr id="4" name="Slide Number Placeholder 3"/>
          <p:cNvSpPr>
            <a:spLocks noGrp="1"/>
          </p:cNvSpPr>
          <p:nvPr>
            <p:ph type="sldNum" sz="quarter" idx="5"/>
          </p:nvPr>
        </p:nvSpPr>
        <p:spPr/>
        <p:txBody>
          <a:bodyPr/>
          <a:lstStyle/>
          <a:p>
            <a:fld id="{CDB648AB-F8B7-4F95-AD60-DD986692D9E7}" type="slidenum">
              <a:t>9</a:t>
            </a:fld>
            <a:endParaRPr lang="en-US"/>
          </a:p>
        </p:txBody>
      </p:sp>
    </p:spTree>
    <p:extLst>
      <p:ext uri="{BB962C8B-B14F-4D97-AF65-F5344CB8AC3E}">
        <p14:creationId xmlns:p14="http://schemas.microsoft.com/office/powerpoint/2010/main" val="1232198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Limitations and Ethical Issues, Case Study Example</a:t>
            </a:r>
          </a:p>
        </p:txBody>
      </p:sp>
      <p:sp>
        <p:nvSpPr>
          <p:cNvPr id="4" name="Slide Number Placeholder 3"/>
          <p:cNvSpPr>
            <a:spLocks noGrp="1"/>
          </p:cNvSpPr>
          <p:nvPr>
            <p:ph type="sldNum" sz="quarter" idx="5"/>
          </p:nvPr>
        </p:nvSpPr>
        <p:spPr/>
        <p:txBody>
          <a:bodyPr/>
          <a:lstStyle/>
          <a:p>
            <a:fld id="{CDB648AB-F8B7-4F95-AD60-DD986692D9E7}" type="slidenum">
              <a:t>10</a:t>
            </a:fld>
            <a:endParaRPr lang="en-US"/>
          </a:p>
        </p:txBody>
      </p:sp>
    </p:spTree>
    <p:extLst>
      <p:ext uri="{BB962C8B-B14F-4D97-AF65-F5344CB8AC3E}">
        <p14:creationId xmlns:p14="http://schemas.microsoft.com/office/powerpoint/2010/main" val="5973471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Evaluating campus-based campaigns presents several challenges. Self-report measures are prone to bias, as participants may provide socially desirable responses. Short-term evaluations may fail to capture long-term impact, leading to incomplete conclusions. Resource constraints, such as limited funding or time, can restrict the scope of evaluation. Ethical considerations include ensuring informed consent, protecting confidentiality, and avoiding harm when discussing sensitive topics like mental health. Addressing these challenges requires careful planning, transparent reporting, and adherence to ethical guidelines set by psychological associations and institutional review boards.</a:t>
            </a:r>
          </a:p>
        </p:txBody>
      </p:sp>
      <p:sp>
        <p:nvSpPr>
          <p:cNvPr id="4" name="Slide Number Placeholder 3"/>
          <p:cNvSpPr>
            <a:spLocks noGrp="1"/>
          </p:cNvSpPr>
          <p:nvPr>
            <p:ph type="sldNum" sz="quarter" idx="5"/>
          </p:nvPr>
        </p:nvSpPr>
        <p:spPr/>
        <p:txBody>
          <a:bodyPr/>
          <a:lstStyle/>
          <a:p>
            <a:fld id="{CDB648AB-F8B7-4F95-AD60-DD986692D9E7}" type="slidenum">
              <a:t>11</a:t>
            </a:fld>
            <a:endParaRPr lang="en-US"/>
          </a:p>
        </p:txBody>
      </p:sp>
    </p:spTree>
    <p:extLst>
      <p:ext uri="{BB962C8B-B14F-4D97-AF65-F5344CB8AC3E}">
        <p14:creationId xmlns:p14="http://schemas.microsoft.com/office/powerpoint/2010/main" val="2426539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Consider a mental health awareness campaign aimed at reducing stigma and encouraging help-seeking among students. Evaluation might involve pre- and post-surveys measuring attitudes toward counseling, focus groups exploring perceived barriers, and analysis of counseling center usage data. Results could show increased willingness to seek help and greater knowledge about available resources. Qualitative feedback might reveal that personal stories shared during the campaign were particularly impactful. This case illustrates how mixed methods provide a nuanced understanding of effectiveness and inform strategies for future campaigns.</a:t>
            </a:r>
          </a:p>
        </p:txBody>
      </p:sp>
      <p:sp>
        <p:nvSpPr>
          <p:cNvPr id="4" name="Slide Number Placeholder 3"/>
          <p:cNvSpPr>
            <a:spLocks noGrp="1"/>
          </p:cNvSpPr>
          <p:nvPr>
            <p:ph type="sldNum" sz="quarter" idx="5"/>
          </p:nvPr>
        </p:nvSpPr>
        <p:spPr/>
        <p:txBody>
          <a:bodyPr/>
          <a:lstStyle/>
          <a:p>
            <a:fld id="{CDB648AB-F8B7-4F95-AD60-DD986692D9E7}" type="slidenum">
              <a:t>12</a:t>
            </a:fld>
            <a:endParaRPr lang="en-US"/>
          </a:p>
        </p:txBody>
      </p:sp>
    </p:spTree>
    <p:extLst>
      <p:ext uri="{BB962C8B-B14F-4D97-AF65-F5344CB8AC3E}">
        <p14:creationId xmlns:p14="http://schemas.microsoft.com/office/powerpoint/2010/main" val="1221131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Evaluation is essential for ensuring that awareness campaigns achieve their intended psychological and behavioral outcomes. Effective evaluation combines quantitative and qualitative methods, aligns with theoretical frameworks, and addresses ethical considerations. Students should recognize that evaluation is not merely a technical process but a critical component of evidence-based practice that informs future interventions. To consolidate learning, students can discuss how they would design an evaluation plan for a hypothetical campaign, considering goals, methods, and potential challenges. This interactive exercise reinforces key concepts and encourages application of theory to practice.</a:t>
            </a:r>
          </a:p>
        </p:txBody>
      </p:sp>
      <p:sp>
        <p:nvSpPr>
          <p:cNvPr id="4" name="Slide Number Placeholder 3"/>
          <p:cNvSpPr>
            <a:spLocks noGrp="1"/>
          </p:cNvSpPr>
          <p:nvPr>
            <p:ph type="sldNum" sz="quarter" idx="5"/>
          </p:nvPr>
        </p:nvSpPr>
        <p:spPr/>
        <p:txBody>
          <a:bodyPr/>
          <a:lstStyle/>
          <a:p>
            <a:fld id="{CDB648AB-F8B7-4F95-AD60-DD986692D9E7}" type="slidenum">
              <a:t>13</a:t>
            </a:fld>
            <a:endParaRPr lang="en-US"/>
          </a:p>
        </p:txBody>
      </p:sp>
    </p:spTree>
    <p:extLst>
      <p:ext uri="{BB962C8B-B14F-4D97-AF65-F5344CB8AC3E}">
        <p14:creationId xmlns:p14="http://schemas.microsoft.com/office/powerpoint/2010/main" val="17425245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CF974-7789-F430-A2C8-9E0049EFED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A5732B-CA0D-D17F-FBB1-77CCE3AC4BF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7BBBD50-762F-0EDC-A6A3-186DA6ED9C1A}"/>
              </a:ext>
            </a:extLst>
          </p:cNvPr>
          <p:cNvSpPr>
            <a:spLocks noGrp="1"/>
          </p:cNvSpPr>
          <p:nvPr>
            <p:ph type="body" idx="1"/>
          </p:nvPr>
        </p:nvSpPr>
        <p:spPr/>
        <p:txBody>
          <a:bodyPr/>
          <a:lstStyle/>
          <a:p>
            <a:r>
              <a:rPr lang="en-US"/>
              <a:t>
Evaluation is essential for ensuring that awareness campaigns achieve their intended psychological and behavioral outcomes. Effective evaluation combines quantitative and qualitative methods, aligns with theoretical frameworks, and addresses ethical considerations. Students should recognize that evaluation is not merely a technical process but a critical component of evidence-based practice that informs future interventions. To consolidate learning, students can discuss how they would design an evaluation plan for a hypothetical campaign, considering goals, methods, and potential challenges. This interactive exercise reinforces key concepts and encourages application of theory to practice.</a:t>
            </a:r>
          </a:p>
        </p:txBody>
      </p:sp>
      <p:sp>
        <p:nvSpPr>
          <p:cNvPr id="4" name="Slide Number Placeholder 3">
            <a:extLst>
              <a:ext uri="{FF2B5EF4-FFF2-40B4-BE49-F238E27FC236}">
                <a16:creationId xmlns:a16="http://schemas.microsoft.com/office/drawing/2014/main" id="{56B62133-48FD-1BC3-6E33-80AD686FF7E4}"/>
              </a:ext>
            </a:extLst>
          </p:cNvPr>
          <p:cNvSpPr>
            <a:spLocks noGrp="1"/>
          </p:cNvSpPr>
          <p:nvPr>
            <p:ph type="sldNum" sz="quarter" idx="5"/>
          </p:nvPr>
        </p:nvSpPr>
        <p:spPr/>
        <p:txBody>
          <a:bodyPr/>
          <a:lstStyle/>
          <a:p>
            <a:fld id="{CDB648AB-F8B7-4F95-AD60-DD986692D9E7}" type="slidenum">
              <a:t>14</a:t>
            </a:fld>
            <a:endParaRPr lang="en-US"/>
          </a:p>
        </p:txBody>
      </p:sp>
    </p:spTree>
    <p:extLst>
      <p:ext uri="{BB962C8B-B14F-4D97-AF65-F5344CB8AC3E}">
        <p14:creationId xmlns:p14="http://schemas.microsoft.com/office/powerpoint/2010/main" val="1711399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7FFB9803-9D1D-4898-AAE2-D2FBD12BA93E}"/>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292100" dist="63500" dir="5400000" sx="96000" sy="96000" algn="t" rotWithShape="0">
              <a:srgbClr val="000000">
                <a:alpha val="4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5121129"/>
            <a:ext cx="11277604" cy="786384"/>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8" y="5915481"/>
            <a:ext cx="11277603" cy="480373"/>
          </a:xfrm>
        </p:spPr>
        <p:txBody>
          <a:bodyPr vert="horz" lIns="91440" tIns="45720" rIns="91440" bIns="45720" rtlCol="0">
            <a:normAutofit/>
          </a:bodyPr>
          <a:lstStyle>
            <a:lvl1pPr marL="0" indent="0">
              <a:buNone/>
              <a:defRPr lang="en-US" sz="18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0"/>
            <a:ext cx="12191999" cy="4944351"/>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C81B6CB-43CE-466F-88A9-8B8F4CFE8975}" type="datetime1">
              <a:rPr lang="en-US" smtClean="0"/>
              <a:t>12/10/2025</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768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1"/>
            <a:ext cx="10809026" cy="971006"/>
          </a:xfrm>
        </p:spPr>
        <p:txBody>
          <a:bodyPr anchor="b"/>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08FB5FE-74B1-47DA-9CAE-F43A0B55E4F1}"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1203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03EC21-D784-9EDB-F275-60428E050E28}"/>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85AEA52D-0CD6-21E0-5777-2F16DC4C910A}"/>
              </a:ext>
              <a:ext uri="{C183D7F6-B498-43B3-948B-1728B52AA6E4}">
                <adec:decorative xmlns:adec="http://schemas.microsoft.com/office/drawing/2017/decorative" val="1"/>
              </a:ext>
            </a:extLst>
          </p:cNvPr>
          <p:cNvSpPr/>
          <p:nvPr/>
        </p:nvSpPr>
        <p:spPr>
          <a:xfrm>
            <a:off x="15767" y="0"/>
            <a:ext cx="6584949" cy="6858000"/>
          </a:xfrm>
          <a:prstGeom prst="rect">
            <a:avLst/>
          </a:prstGeom>
          <a:ln>
            <a:noFill/>
          </a:ln>
          <a:effectLst>
            <a:outerShdw blurRad="457200" dist="76200" sx="96000" sy="96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555706"/>
            <a:ext cx="4361688" cy="4049084"/>
          </a:xfrm>
        </p:spPr>
        <p:txBody>
          <a:bodyPr vert="horz" lIns="91440" tIns="45720" rIns="91440" bIns="45720" rtlCol="0" anchor="t">
            <a:normAutofit/>
          </a:bodyPr>
          <a:lstStyle>
            <a:lvl1pPr>
              <a:defRPr lang="en-US" sz="48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6" y="5298623"/>
            <a:ext cx="4371463" cy="971015"/>
          </a:xfrm>
        </p:spPr>
        <p:txBody>
          <a:bodyPr vert="horz" lIns="91440" tIns="45720" rIns="91440" bIns="45720" rtlCol="0" anchor="ctr">
            <a:normAutofit/>
          </a:bodyPr>
          <a:lstStyle>
            <a:lvl1pPr marL="0" indent="0">
              <a:buNone/>
              <a:defRPr lang="en-US" sz="200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5766" y="0"/>
            <a:ext cx="6663325"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397585"/>
            <a:ext cx="1707625" cy="365125"/>
          </a:xfrm>
        </p:spPr>
        <p:txBody>
          <a:bodyPr/>
          <a:lstStyle>
            <a:lvl1pPr>
              <a:defRPr>
                <a:solidFill>
                  <a:schemeClr val="tx1"/>
                </a:solidFill>
                <a:effectLst/>
              </a:defRPr>
            </a:lvl1pPr>
          </a:lstStyle>
          <a:p>
            <a:fld id="{29891205-2E48-438F-8E2D-D4AB8C3C065A}" type="datetime1">
              <a:rPr lang="en-US" smtClean="0"/>
              <a:t>12/10/2025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8751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49B523C6-1C5C-6DE8-4A3F-21360DF86013}"/>
              </a:ext>
              <a:ext uri="{C183D7F6-B498-43B3-948B-1728B52AA6E4}">
                <adec:decorative xmlns:adec="http://schemas.microsoft.com/office/drawing/2017/decorative" val="1"/>
              </a:ext>
            </a:extLst>
          </p:cNvPr>
          <p:cNvSpPr/>
          <p:nvPr/>
        </p:nvSpPr>
        <p:spPr>
          <a:xfrm>
            <a:off x="2" y="0"/>
            <a:ext cx="5059528"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4025153" cy="3739896"/>
          </a:xfrm>
        </p:spPr>
        <p:txBody>
          <a:bodyPr vert="horz" lIns="91440" tIns="45720" rIns="91440" bIns="45720" rtlCol="0" anchor="t">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332780"/>
            <a:ext cx="4025153" cy="1016813"/>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457200" y="6396802"/>
            <a:ext cx="1631737" cy="365125"/>
          </a:xfrm>
        </p:spPr>
        <p:txBody>
          <a:bodyPr/>
          <a:lstStyle/>
          <a:p>
            <a:fld id="{D5F03827-1D21-4134-AE54-D5524D64DCEC}" type="datetime1">
              <a:rPr lang="en-US" smtClean="0"/>
              <a:t>12/10/2025</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963428" y="6396802"/>
            <a:ext cx="2540857"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519970" y="6396802"/>
            <a:ext cx="539560"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029201" y="0"/>
            <a:ext cx="7162800"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512067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E31160-AF08-1CA6-A9BD-8666BB28452A}"/>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9279" y="441434"/>
            <a:ext cx="7638277" cy="3743005"/>
          </a:xfrm>
        </p:spPr>
        <p:txBody>
          <a:bodyPr vert="horz" lIns="91440" tIns="45720" rIns="91440" bIns="45720" rtlCol="0" anchor="t">
            <a:normAutofit/>
          </a:bodyPr>
          <a:lstStyle>
            <a:lvl1pPr>
              <a:defRPr lang="en-US" sz="7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79642"/>
            <a:ext cx="7543001" cy="775044"/>
          </a:xfrm>
        </p:spPr>
        <p:txBody>
          <a:bodyPr vert="horz" lIns="91440" tIns="45720" rIns="91440" bIns="45720" rtlCol="0" anchor="ctr">
            <a:normAutofit/>
          </a:bodyPr>
          <a:lstStyle>
            <a:lvl1pPr marL="0" indent="0">
              <a:buNone/>
              <a:defRPr lang="en-US" sz="2400" dirty="0">
                <a:solidFill>
                  <a:schemeClr val="accent1"/>
                </a:solidFill>
              </a:defRPr>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3248D1D-0000-4046-B84B-B9CEFCDA17B6}" type="datetime1">
              <a:rPr lang="en-US" smtClean="0"/>
              <a:t>12/10/2025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0742020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E31160-AF08-1CA6-A9BD-8666BB28452A}"/>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9278" y="441434"/>
            <a:ext cx="7955280" cy="3743005"/>
          </a:xfrm>
        </p:spPr>
        <p:txBody>
          <a:bodyPr vert="horz" lIns="91440" tIns="45720" rIns="91440" bIns="45720" rtlCol="0" anchor="t">
            <a:normAutofit/>
          </a:bodyPr>
          <a:lstStyle>
            <a:lvl1pPr>
              <a:defRPr lang="en-US" sz="80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79642"/>
            <a:ext cx="7866993" cy="775044"/>
          </a:xfrm>
        </p:spPr>
        <p:txBody>
          <a:bodyPr vert="horz" lIns="91440" tIns="45720" rIns="91440" bIns="45720" rtlCol="0" anchor="ctr">
            <a:normAutofit/>
          </a:bodyPr>
          <a:lstStyle>
            <a:lvl1pPr marL="0" indent="0">
              <a:buNone/>
              <a:defRPr lang="en-US" sz="2200" dirty="0"/>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21960-FE29-4EC6-B6FC-C22016F1BE24}" type="datetime1">
              <a:rPr lang="en-US" smtClean="0"/>
              <a:t>12/10/2025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4844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F3B096F-F950-72C3-095D-2538032D98C8}"/>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925186"/>
            <a:ext cx="7876287" cy="3592629"/>
          </a:xfrm>
        </p:spPr>
        <p:txBody>
          <a:bodyPr vert="horz" lIns="91440" tIns="45720" rIns="91440" bIns="45720" rtlCol="0" anchor="b">
            <a:normAutofit/>
          </a:bodyPr>
          <a:lstStyle>
            <a:lvl1pPr>
              <a:defRPr lang="en-US" sz="72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8" y="5376439"/>
            <a:ext cx="7876287" cy="981451"/>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457199" y="6397585"/>
            <a:ext cx="4043855" cy="365125"/>
          </a:xfrm>
        </p:spPr>
        <p:txBody>
          <a:bodyPr/>
          <a:lstStyle/>
          <a:p>
            <a:fld id="{5D9D788B-2E73-40B9-BCA6-1E765B601FEF}" type="datetime1">
              <a:rPr lang="en-US" smtClean="0"/>
              <a:t>12/10/2025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96272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3507830"/>
            <a:ext cx="7772400" cy="2944368"/>
          </a:xfrm>
        </p:spPr>
        <p:txBody>
          <a:bodyPr vert="horz" lIns="91440" tIns="45720" rIns="91440" bIns="45720" rtlCol="0" anchor="b">
            <a:normAutofit/>
          </a:bodyPr>
          <a:lstStyle>
            <a:lvl1pPr>
              <a:defRPr lang="en-US" sz="8000" dirty="0">
                <a:solidFill>
                  <a:schemeClr val="accent1">
                    <a:lumMod val="20000"/>
                    <a:lumOff val="80000"/>
                  </a:schemeClr>
                </a:solidFill>
              </a:defRPr>
            </a:lvl1pPr>
          </a:lstStyle>
          <a:p>
            <a:pPr lvl="0"/>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accent1">
                    <a:lumMod val="20000"/>
                    <a:lumOff val="80000"/>
                  </a:schemeClr>
                </a:solidFill>
              </a:defRPr>
            </a:lvl1pPr>
          </a:lstStyle>
          <a:p>
            <a:fld id="{C4D6F1DF-7200-4B91-8050-F635DAB9B966}" type="datetime1">
              <a:rPr lang="en-US" smtClean="0"/>
              <a:t>12/10/2025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accent1">
                    <a:lumMod val="20000"/>
                    <a:lumOff val="80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accent1">
                    <a:lumMod val="20000"/>
                    <a:lumOff val="80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032948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84">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ection Header 2">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3507830"/>
            <a:ext cx="7772400" cy="2944368"/>
          </a:xfrm>
        </p:spPr>
        <p:txBody>
          <a:bodyPr vert="horz" lIns="91440" tIns="45720" rIns="91440" bIns="45720" rtlCol="0" anchor="b">
            <a:normAutofit/>
          </a:bodyPr>
          <a:lstStyle>
            <a:lvl1pPr>
              <a:defRPr lang="en-US" sz="8000" dirty="0">
                <a:solidFill>
                  <a:schemeClr val="accent1"/>
                </a:solidFill>
              </a:defRPr>
            </a:lvl1pPr>
          </a:lstStyle>
          <a:p>
            <a:pPr lvl="0"/>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095D0CDF-3021-486C-B3C2-8B0F2ECF95F9}" type="datetime1">
              <a:rPr lang="en-US" smtClean="0"/>
              <a:t>12/10/2025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3527507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84">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48D240F-8668-0DFF-3268-B576F3C300A3}"/>
              </a:ext>
              <a:ext uri="{C183D7F6-B498-43B3-948B-1728B52AA6E4}">
                <adec:decorative xmlns:adec="http://schemas.microsoft.com/office/drawing/2017/decorative" val="1"/>
              </a:ext>
            </a:extLst>
          </p:cNvPr>
          <p:cNvSpPr/>
          <p:nvPr/>
        </p:nvSpPr>
        <p:spPr>
          <a:xfrm>
            <a:off x="-1" y="0"/>
            <a:ext cx="12192001" cy="2797024"/>
          </a:xfrm>
          <a:prstGeom prst="rect">
            <a:avLst/>
          </a:prstGeom>
          <a:ln>
            <a:noFill/>
          </a:ln>
          <a:effectLst>
            <a:outerShdw blurRad="266700" dist="25400" dir="5400000" sx="96000" sy="96000" algn="t" rotWithShape="0">
              <a:srgbClr val="000000">
                <a:alpha val="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199" y="462844"/>
            <a:ext cx="11238090" cy="2147328"/>
          </a:xfrm>
        </p:spPr>
        <p:txBody>
          <a:bodyPr anchor="b">
            <a:normAutofit/>
          </a:bodyPr>
          <a:lstStyle>
            <a:lvl1pPr>
              <a:defRPr sz="88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159022" y="3073016"/>
            <a:ext cx="6536267" cy="3226184"/>
          </a:xfrm>
        </p:spPr>
        <p:txBody>
          <a:bodyPr>
            <a:normAutofit/>
          </a:bodyPr>
          <a:lstStyle>
            <a:lvl1pPr>
              <a:defRPr sz="2000"/>
            </a:lvl1pPr>
            <a:lvl2pPr>
              <a:defRPr sz="1800"/>
            </a:lvl2pPr>
            <a:lvl3pPr>
              <a:defRPr sz="1600"/>
            </a:lvl3pPr>
            <a:lvl4pPr>
              <a:defRPr sz="14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6008813-F68C-4D6B-A0D2-5D7526AA9642}" type="datetime1">
              <a:rPr lang="en-US" smtClean="0"/>
              <a:t>12/10/2025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2925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48D240F-8668-0DFF-3268-B576F3C300A3}"/>
              </a:ext>
              <a:ext uri="{C183D7F6-B498-43B3-948B-1728B52AA6E4}">
                <adec:decorative xmlns:adec="http://schemas.microsoft.com/office/drawing/2017/decorative" val="1"/>
              </a:ext>
            </a:extLst>
          </p:cNvPr>
          <p:cNvSpPr/>
          <p:nvPr/>
        </p:nvSpPr>
        <p:spPr>
          <a:xfrm>
            <a:off x="-1" y="1"/>
            <a:ext cx="12192001" cy="2892972"/>
          </a:xfrm>
          <a:prstGeom prst="rect">
            <a:avLst/>
          </a:prstGeom>
          <a:ln>
            <a:noFill/>
          </a:ln>
          <a:effectLst>
            <a:outerShdw blurRad="266700" dist="25400" dir="540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198" y="457200"/>
            <a:ext cx="11232931" cy="2215056"/>
          </a:xfrm>
        </p:spPr>
        <p:txBody>
          <a:bodyPr anchor="b">
            <a:normAutofit/>
          </a:bodyPr>
          <a:lstStyle>
            <a:lvl1pPr>
              <a:defRPr sz="8800">
                <a:solidFill>
                  <a:schemeClr val="accent1"/>
                </a:solidFill>
              </a:defRPr>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E54F8487-233E-737D-E06C-88B1E20DDF41}"/>
              </a:ext>
            </a:extLst>
          </p:cNvPr>
          <p:cNvSpPr>
            <a:spLocks noGrp="1"/>
          </p:cNvSpPr>
          <p:nvPr>
            <p:ph type="pic" sz="quarter" idx="14" hasCustomPrompt="1"/>
          </p:nvPr>
        </p:nvSpPr>
        <p:spPr>
          <a:xfrm>
            <a:off x="0" y="2892425"/>
            <a:ext cx="5888421" cy="3965575"/>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61385" y="3231931"/>
            <a:ext cx="5328745" cy="2791839"/>
          </a:xfrm>
        </p:spPr>
        <p:txBody>
          <a:bodyPr>
            <a:normAutofit/>
          </a:bodyPr>
          <a:lstStyle>
            <a:lvl1pPr>
              <a:defRPr sz="2000"/>
            </a:lvl1pPr>
            <a:lvl2pPr>
              <a:defRPr sz="1800"/>
            </a:lvl2pPr>
            <a:lvl3pPr>
              <a:defRPr sz="1600"/>
            </a:lvl3pPr>
            <a:lvl4pPr>
              <a:defRPr sz="14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361385" y="6397586"/>
            <a:ext cx="2435774" cy="365125"/>
          </a:xfrm>
        </p:spPr>
        <p:txBody>
          <a:bodyPr/>
          <a:lstStyle/>
          <a:p>
            <a:fld id="{CA9DE485-2DDC-4C87-9D36-DE45D8017C41}" type="datetime1">
              <a:rPr lang="en-US" smtClean="0"/>
              <a:t>12/10/2025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78917" y="6397586"/>
            <a:ext cx="2883406"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2325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C7D191-B699-A268-2B37-AF87FB6A1A97}"/>
              </a:ext>
              <a:ext uri="{C183D7F6-B498-43B3-948B-1728B52AA6E4}">
                <adec:decorative xmlns:adec="http://schemas.microsoft.com/office/drawing/2017/decorative" val="1"/>
              </a:ext>
            </a:extLst>
          </p:cNvPr>
          <p:cNvSpPr/>
          <p:nvPr/>
        </p:nvSpPr>
        <p:spPr>
          <a:xfrm>
            <a:off x="5158292" y="0"/>
            <a:ext cx="7033708" cy="6858000"/>
          </a:xfrm>
          <a:prstGeom prst="rect">
            <a:avLst/>
          </a:prstGeom>
          <a:ln>
            <a:noFill/>
          </a:ln>
          <a:effectLst>
            <a:outerShdw blurRad="304800" dist="50800" dir="5400000" sx="96000" sy="96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5415" y="2385975"/>
            <a:ext cx="3635640" cy="2561582"/>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5679626" y="2386584"/>
            <a:ext cx="4827810" cy="2459736"/>
          </a:xfrm>
        </p:spPr>
        <p:txBody>
          <a:bodyPr>
            <a:normAutofit/>
          </a:bodyPr>
          <a:lstStyle>
            <a:lvl1pPr marL="0" indent="0">
              <a:buNone/>
              <a:defRPr sz="2000"/>
            </a:lvl1pPr>
            <a:lvl2pPr marL="228600" indent="0">
              <a:buNone/>
              <a:defRPr sz="1800"/>
            </a:lvl2pPr>
            <a:lvl3pPr marL="457200" indent="0">
              <a:buNone/>
              <a:defRPr sz="16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A3412E-88C0-423A-B33B-2B668DA927D6}"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8741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DC977C0-EDF0-01D2-4B36-D815C4C62A90}"/>
              </a:ext>
              <a:ext uri="{C183D7F6-B498-43B3-948B-1728B52AA6E4}">
                <adec:decorative xmlns:adec="http://schemas.microsoft.com/office/drawing/2017/decorative" val="1"/>
              </a:ext>
            </a:extLst>
          </p:cNvPr>
          <p:cNvSpPr/>
          <p:nvPr/>
        </p:nvSpPr>
        <p:spPr>
          <a:xfrm>
            <a:off x="1" y="0"/>
            <a:ext cx="4998404" cy="6858000"/>
          </a:xfrm>
          <a:prstGeom prst="rect">
            <a:avLst/>
          </a:prstGeom>
          <a:ln>
            <a:noFill/>
          </a:ln>
          <a:effectLst>
            <a:outerShdw blurRad="304800" dist="50800" dir="54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861457"/>
            <a:ext cx="3902530" cy="3900335"/>
          </a:xfrm>
        </p:spPr>
        <p:txBody>
          <a:bodyPr vert="horz" lIns="91440" tIns="45720" rIns="91440" bIns="45720" rtlCol="0" anchor="t">
            <a:normAutofit/>
          </a:bodyPr>
          <a:lstStyle>
            <a:lvl1pPr>
              <a:defRPr lang="en-US" sz="32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861457"/>
            <a:ext cx="4956175" cy="3895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1C159D-7D89-42C2-8281-5FCE30E88AB1}"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7564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E9EC3E4-62E5-4C6F-9887-208672447376}"/>
              </a:ext>
              <a:ext uri="{C183D7F6-B498-43B3-948B-1728B52AA6E4}">
                <adec:decorative xmlns:adec="http://schemas.microsoft.com/office/drawing/2017/decorative" val="1"/>
              </a:ext>
            </a:extLst>
          </p:cNvPr>
          <p:cNvSpPr/>
          <p:nvPr/>
        </p:nvSpPr>
        <p:spPr>
          <a:xfrm>
            <a:off x="4998404" y="0"/>
            <a:ext cx="7193595" cy="6858000"/>
          </a:xfrm>
          <a:prstGeom prst="rect">
            <a:avLst/>
          </a:prstGeom>
          <a:ln>
            <a:noFill/>
          </a:ln>
          <a:effectLst>
            <a:outerShdw blurRad="304800" dist="50800" dir="5400000" sx="96000" sy="96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331997"/>
            <a:ext cx="4023360" cy="463882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332432"/>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AA75D23-C9DC-452B-8F85-54BA06AADDEA}"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586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CD6CB-7CF3-6170-4CDE-A7067B3BA6DE}"/>
              </a:ext>
              <a:ext uri="{C183D7F6-B498-43B3-948B-1728B52AA6E4}">
                <adec:decorative xmlns:adec="http://schemas.microsoft.com/office/drawing/2017/decorative" val="1"/>
              </a:ext>
            </a:extLst>
          </p:cNvPr>
          <p:cNvSpPr/>
          <p:nvPr/>
        </p:nvSpPr>
        <p:spPr>
          <a:xfrm>
            <a:off x="0" y="1"/>
            <a:ext cx="4998404" cy="6858000"/>
          </a:xfrm>
          <a:prstGeom prst="rect">
            <a:avLst/>
          </a:prstGeom>
          <a:ln>
            <a:noFill/>
          </a:ln>
          <a:effectLst>
            <a:outerShdw blurRad="292100" dist="25400" dir="54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894391"/>
            <a:ext cx="4031619" cy="494066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94391"/>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2F8042-124F-4460-862E-75BE885F369D}"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4711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3409648" cy="5719639"/>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457200"/>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5BD655-1974-42EB-ABB7-731D89BD082B}"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66122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4889D7E3-7299-8FE5-8307-00CC93EFE205}"/>
              </a:ext>
              <a:ext uri="{C183D7F6-B498-43B3-948B-1728B52AA6E4}">
                <adec:decorative xmlns:adec="http://schemas.microsoft.com/office/drawing/2017/decorative" val="1"/>
              </a:ext>
            </a:extLst>
          </p:cNvPr>
          <p:cNvSpPr/>
          <p:nvPr/>
        </p:nvSpPr>
        <p:spPr>
          <a:xfrm>
            <a:off x="0" y="0"/>
            <a:ext cx="3973690" cy="6858000"/>
          </a:xfrm>
          <a:prstGeom prst="rect">
            <a:avLst/>
          </a:prstGeom>
          <a:ln>
            <a:noFill/>
          </a:ln>
          <a:effectLst>
            <a:outerShdw blurRad="2540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3409648" cy="5719639"/>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457200"/>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20626-3D88-4D67-8337-214C7DE03941}"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28798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418F682-5C62-E822-83E8-6084E0F4BDDD}"/>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28600" dist="25400" dir="5400000" sx="94000" sy="94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1"/>
            <a:ext cx="10809026" cy="693682"/>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A9FAA9E-3664-422A-86BF-374713D410C7}"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77290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9F1FBB-CDF9-0670-184F-9A88B51EF4DF}"/>
              </a:ext>
              <a:ext uri="{C183D7F6-B498-43B3-948B-1728B52AA6E4}">
                <adec:decorative xmlns:adec="http://schemas.microsoft.com/office/drawing/2017/decorative" val="1"/>
              </a:ext>
            </a:extLst>
          </p:cNvPr>
          <p:cNvSpPr/>
          <p:nvPr/>
        </p:nvSpPr>
        <p:spPr>
          <a:xfrm>
            <a:off x="0" y="0"/>
            <a:ext cx="4710407" cy="6858000"/>
          </a:xfrm>
          <a:prstGeom prst="rect">
            <a:avLst/>
          </a:prstGeom>
          <a:ln>
            <a:noFill/>
          </a:ln>
          <a:effectLst>
            <a:outerShdw blurRad="279400" dist="381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32827" y="722294"/>
            <a:ext cx="6399335" cy="1143000"/>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10407"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33913" y="2038167"/>
            <a:ext cx="6376640" cy="4237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232827" y="6397585"/>
            <a:ext cx="3091366" cy="365125"/>
          </a:xfrm>
        </p:spPr>
        <p:txBody>
          <a:bodyPr/>
          <a:lstStyle/>
          <a:p>
            <a:fld id="{B01855B3-81BD-4EB3-93B8-24149614A5C2}" type="datetime1">
              <a:rPr lang="en-US" smtClean="0"/>
              <a:t>12/10/2025</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749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35C6F1D-29B8-BAD8-4A04-26165093EC9E}"/>
              </a:ext>
              <a:ext uri="{C183D7F6-B498-43B3-948B-1728B52AA6E4}">
                <adec:decorative xmlns:adec="http://schemas.microsoft.com/office/drawing/2017/decorative" val="1"/>
              </a:ext>
            </a:extLst>
          </p:cNvPr>
          <p:cNvSpPr/>
          <p:nvPr/>
        </p:nvSpPr>
        <p:spPr>
          <a:xfrm>
            <a:off x="0" y="-1"/>
            <a:ext cx="12191999" cy="1715534"/>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5ACC7DB-B90B-195F-A4A9-CBAC728A259F}"/>
              </a:ext>
              <a:ext uri="{C183D7F6-B498-43B3-948B-1728B52AA6E4}">
                <adec:decorative xmlns:adec="http://schemas.microsoft.com/office/drawing/2017/decorative" val="1"/>
              </a:ext>
            </a:extLst>
          </p:cNvPr>
          <p:cNvSpPr/>
          <p:nvPr/>
        </p:nvSpPr>
        <p:spPr>
          <a:xfrm>
            <a:off x="7400542" y="0"/>
            <a:ext cx="4791457"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38912"/>
            <a:ext cx="6249032" cy="987552"/>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2031143"/>
            <a:ext cx="6249032" cy="42034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57200" y="6397586"/>
            <a:ext cx="3307438" cy="365125"/>
          </a:xfrm>
        </p:spPr>
        <p:txBody>
          <a:bodyPr/>
          <a:lstStyle/>
          <a:p>
            <a:fld id="{05C068A9-E788-4706-91DE-7660DC7E7F0B}" type="datetime1">
              <a:rPr lang="en-US" smtClean="0"/>
              <a:t>12/10/2025</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397490"/>
            <a:ext cx="2755641"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397490"/>
            <a:ext cx="429207"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7214047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F35C4E8-9A24-3BEF-0D59-22000916970C}"/>
              </a:ext>
              <a:ext uri="{C183D7F6-B498-43B3-948B-1728B52AA6E4}">
                <adec:decorative xmlns:adec="http://schemas.microsoft.com/office/drawing/2017/decorative" val="1"/>
              </a:ext>
            </a:extLst>
          </p:cNvPr>
          <p:cNvSpPr/>
          <p:nvPr/>
        </p:nvSpPr>
        <p:spPr>
          <a:xfrm>
            <a:off x="0" y="0"/>
            <a:ext cx="4019930"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41264" y="320040"/>
            <a:ext cx="7062472" cy="1105348"/>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19930"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41264" y="1595300"/>
            <a:ext cx="7062472" cy="47689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541264" y="6397586"/>
            <a:ext cx="3698786" cy="365125"/>
          </a:xfrm>
        </p:spPr>
        <p:txBody>
          <a:bodyPr/>
          <a:lstStyle/>
          <a:p>
            <a:fld id="{C8311AF8-7954-47E6-837D-7F81EAFD6BAB}" type="datetime1">
              <a:rPr lang="en-US" smtClean="0"/>
              <a:t>12/10/2025</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326257" y="6397586"/>
            <a:ext cx="318463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32171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09B6B00-AC17-D2DA-234C-12A24C08F5E0}"/>
              </a:ext>
              <a:ext uri="{C183D7F6-B498-43B3-948B-1728B52AA6E4}">
                <adec:decorative xmlns:adec="http://schemas.microsoft.com/office/drawing/2017/decorative" val="1"/>
              </a:ext>
            </a:extLst>
          </p:cNvPr>
          <p:cNvSpPr/>
          <p:nvPr/>
        </p:nvSpPr>
        <p:spPr>
          <a:xfrm>
            <a:off x="8091732" y="0"/>
            <a:ext cx="4100268"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7084142" cy="968895"/>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199" y="1596044"/>
            <a:ext cx="7084143" cy="46867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57200" y="6397586"/>
            <a:ext cx="3643070" cy="365125"/>
          </a:xfrm>
        </p:spPr>
        <p:txBody>
          <a:bodyPr/>
          <a:lstStyle/>
          <a:p>
            <a:fld id="{6680B6FE-65B2-439C-A510-29C1D5265E18}" type="datetime1">
              <a:rPr lang="en-US" smtClean="0"/>
              <a:t>12/10/2025</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301338" y="6397956"/>
            <a:ext cx="2988813"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290151" y="6397956"/>
            <a:ext cx="499902" cy="36475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87197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76B02D-6E01-2EBF-F325-B8DA3911406C}"/>
              </a:ext>
              <a:ext uri="{C183D7F6-B498-43B3-948B-1728B52AA6E4}">
                <adec:decorative xmlns:adec="http://schemas.microsoft.com/office/drawing/2017/decorative" val="1"/>
              </a:ext>
            </a:extLst>
          </p:cNvPr>
          <p:cNvSpPr/>
          <p:nvPr/>
        </p:nvSpPr>
        <p:spPr>
          <a:xfrm>
            <a:off x="0" y="0"/>
            <a:ext cx="6721068"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42526" y="457200"/>
            <a:ext cx="4437283" cy="141002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721068"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42463" y="2034314"/>
            <a:ext cx="4437283" cy="42744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757C14F0-7A62-A99F-32EF-20CD6D158758}"/>
              </a:ext>
            </a:extLst>
          </p:cNvPr>
          <p:cNvSpPr>
            <a:spLocks noGrp="1"/>
          </p:cNvSpPr>
          <p:nvPr>
            <p:ph type="dt" sz="half" idx="15"/>
          </p:nvPr>
        </p:nvSpPr>
        <p:spPr>
          <a:xfrm>
            <a:off x="7242464" y="6397586"/>
            <a:ext cx="1081730" cy="365125"/>
          </a:xfrm>
        </p:spPr>
        <p:txBody>
          <a:bodyPr/>
          <a:lstStyle/>
          <a:p>
            <a:fld id="{8B57DA0F-C87F-4899-B3EC-A249D58CEB65}" type="datetime1">
              <a:rPr lang="en-US" smtClean="0"/>
              <a:t>12/10/2025</a:t>
            </a:fld>
            <a:endParaRPr lang="en-US"/>
          </a:p>
        </p:txBody>
      </p:sp>
      <p:sp>
        <p:nvSpPr>
          <p:cNvPr id="4" name="Footer Placeholder 3">
            <a:extLst>
              <a:ext uri="{FF2B5EF4-FFF2-40B4-BE49-F238E27FC236}">
                <a16:creationId xmlns:a16="http://schemas.microsoft.com/office/drawing/2014/main" id="{049D7113-6F8F-6484-6394-7073CDE0310F}"/>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7D98A66-183A-7844-870D-C3A684106A1A}"/>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673447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97EE1131-07A4-11FC-0FF4-FD66B6F29C1E}"/>
              </a:ext>
              <a:ext uri="{C183D7F6-B498-43B3-948B-1728B52AA6E4}">
                <adec:decorative xmlns:adec="http://schemas.microsoft.com/office/drawing/2017/decorative" val="1"/>
              </a:ext>
            </a:extLst>
          </p:cNvPr>
          <p:cNvSpPr/>
          <p:nvPr/>
        </p:nvSpPr>
        <p:spPr>
          <a:xfrm>
            <a:off x="5666014" y="0"/>
            <a:ext cx="6525986"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199"/>
            <a:ext cx="4596493" cy="1843237"/>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67530"/>
            <a:ext cx="4596493" cy="3841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400801"/>
            <a:ext cx="2103432" cy="365125"/>
          </a:xfrm>
        </p:spPr>
        <p:txBody>
          <a:bodyPr/>
          <a:lstStyle/>
          <a:p>
            <a:fld id="{09BF27F9-1986-4E12-BC85-E6598B06D7AD}"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60632" y="6400801"/>
            <a:ext cx="238692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030576" y="6400801"/>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66014" y="0"/>
            <a:ext cx="6525986"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691800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893A28-9D93-5E59-7AE5-C62D4A70F2D7}"/>
              </a:ext>
              <a:ext uri="{C183D7F6-B498-43B3-948B-1728B52AA6E4}">
                <adec:decorative xmlns:adec="http://schemas.microsoft.com/office/drawing/2017/decorative" val="1"/>
              </a:ext>
            </a:extLst>
          </p:cNvPr>
          <p:cNvSpPr/>
          <p:nvPr/>
        </p:nvSpPr>
        <p:spPr>
          <a:xfrm>
            <a:off x="5666012" y="0"/>
            <a:ext cx="6525988"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8" y="457200"/>
            <a:ext cx="4702629" cy="96751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1596593"/>
            <a:ext cx="4702629" cy="4765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400800"/>
            <a:ext cx="1926771" cy="365125"/>
          </a:xfrm>
        </p:spPr>
        <p:txBody>
          <a:bodyPr/>
          <a:lstStyle/>
          <a:p>
            <a:fld id="{E47FC9F7-7102-4089-9AD9-CE2C2E265FF0}"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383971" y="6400800"/>
            <a:ext cx="2530929"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80215" y="6400800"/>
            <a:ext cx="529680"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66014" y="0"/>
            <a:ext cx="6525985"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101820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1BF16A2-8C4A-C525-68AF-0E38D15F04E0}"/>
              </a:ext>
              <a:ext uri="{C183D7F6-B498-43B3-948B-1728B52AA6E4}">
                <adec:decorative xmlns:adec="http://schemas.microsoft.com/office/drawing/2017/decorative" val="1"/>
              </a:ext>
            </a:extLst>
          </p:cNvPr>
          <p:cNvSpPr/>
          <p:nvPr/>
        </p:nvSpPr>
        <p:spPr>
          <a:xfrm>
            <a:off x="0" y="0"/>
            <a:ext cx="7542724"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64062" y="457199"/>
            <a:ext cx="3617863" cy="1860331"/>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542725"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64061" y="2486370"/>
            <a:ext cx="3617863" cy="38571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064061" y="6397585"/>
            <a:ext cx="1070974" cy="365125"/>
          </a:xfrm>
        </p:spPr>
        <p:txBody>
          <a:bodyPr/>
          <a:lstStyle/>
          <a:p>
            <a:fld id="{880626D8-FAEA-4A7A-8E86-9292DD2FB9F3}" type="datetime1">
              <a:rPr lang="en-US" smtClean="0"/>
              <a:t>12/10/2025</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397586"/>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07826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47FFA00-F19D-35C4-43F5-7774CF783AFE}"/>
              </a:ext>
              <a:ext uri="{C183D7F6-B498-43B3-948B-1728B52AA6E4}">
                <adec:decorative xmlns:adec="http://schemas.microsoft.com/office/drawing/2017/decorative" val="1"/>
              </a:ext>
            </a:extLst>
          </p:cNvPr>
          <p:cNvSpPr/>
          <p:nvPr/>
        </p:nvSpPr>
        <p:spPr>
          <a:xfrm>
            <a:off x="0" y="-2"/>
            <a:ext cx="12191999" cy="2028525"/>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3">
            <a:extLst>
              <a:ext uri="{FF2B5EF4-FFF2-40B4-BE49-F238E27FC236}">
                <a16:creationId xmlns:a16="http://schemas.microsoft.com/office/drawing/2014/main" id="{4A3749AB-C065-8805-5DB3-B2B6037D958D}"/>
              </a:ext>
              <a:ext uri="{C183D7F6-B498-43B3-948B-1728B52AA6E4}">
                <adec:decorative xmlns:adec="http://schemas.microsoft.com/office/drawing/2017/decorative" val="1"/>
              </a:ext>
            </a:extLst>
          </p:cNvPr>
          <p:cNvSpPr/>
          <p:nvPr/>
        </p:nvSpPr>
        <p:spPr>
          <a:xfrm>
            <a:off x="4761780" y="0"/>
            <a:ext cx="7430220"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33551"/>
            <a:ext cx="3836126" cy="1434662"/>
          </a:xfrm>
        </p:spPr>
        <p:txBody>
          <a:bodyPr vert="horz" lIns="91440" tIns="45720" rIns="91440" bIns="45720" rtlCol="0" anchor="b">
            <a:normAutofit/>
          </a:bodyPr>
          <a:lstStyle>
            <a:lvl1pPr>
              <a:defRPr lang="en-US"/>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13678"/>
            <a:ext cx="3836126" cy="38925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398016"/>
            <a:ext cx="1505607" cy="365125"/>
          </a:xfrm>
        </p:spPr>
        <p:txBody>
          <a:bodyPr/>
          <a:lstStyle/>
          <a:p>
            <a:fld id="{E8B55424-EBC7-46E1-8859-6D5273AFBC59}"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962807" y="6398016"/>
            <a:ext cx="2204852"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160345" y="6398016"/>
            <a:ext cx="512380"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271898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E37833-A2C4-7FCB-8584-0EB3A49F1699}"/>
              </a:ext>
              <a:ext uri="{C183D7F6-B498-43B3-948B-1728B52AA6E4}">
                <adec:decorative xmlns:adec="http://schemas.microsoft.com/office/drawing/2017/decorative" val="1"/>
              </a:ext>
            </a:extLst>
          </p:cNvPr>
          <p:cNvSpPr/>
          <p:nvPr/>
        </p:nvSpPr>
        <p:spPr>
          <a:xfrm>
            <a:off x="0" y="0"/>
            <a:ext cx="7820774" cy="6858000"/>
          </a:xfrm>
          <a:prstGeom prst="rect">
            <a:avLst/>
          </a:prstGeom>
          <a:ln>
            <a:noFill/>
          </a:ln>
          <a:effectLst>
            <a:outerShdw blurRad="304800" dist="38100" dir="540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820774"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188858"/>
            <a:ext cx="3273552" cy="2864469"/>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397586"/>
            <a:ext cx="1003659" cy="365125"/>
          </a:xfrm>
        </p:spPr>
        <p:txBody>
          <a:bodyPr/>
          <a:lstStyle>
            <a:lvl1pPr>
              <a:defRPr>
                <a:solidFill>
                  <a:schemeClr val="tx1"/>
                </a:solidFill>
                <a:effectLst/>
              </a:defRPr>
            </a:lvl1pPr>
          </a:lstStyle>
          <a:p>
            <a:fld id="{687E338B-BF3D-4703-A59F-B3957392DDB6}"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397586"/>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67347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B6CED154-A4D5-E707-22BD-0D80A9C97293}"/>
              </a:ext>
              <a:ext uri="{C183D7F6-B498-43B3-948B-1728B52AA6E4}">
                <adec:decorative xmlns:adec="http://schemas.microsoft.com/office/drawing/2017/decorative" val="1"/>
              </a:ext>
            </a:extLst>
          </p:cNvPr>
          <p:cNvSpPr/>
          <p:nvPr/>
        </p:nvSpPr>
        <p:spPr>
          <a:xfrm>
            <a:off x="0" y="1"/>
            <a:ext cx="12192000" cy="4635132"/>
          </a:xfrm>
          <a:prstGeom prst="rect">
            <a:avLst/>
          </a:prstGeom>
          <a:ln>
            <a:noFill/>
          </a:ln>
          <a:effectLst>
            <a:outerShdw blurRad="254000" dist="50800" dir="5400000" sx="97000" sy="97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5012268"/>
            <a:ext cx="4028615" cy="139033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12192000" cy="4635132"/>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8A38637-30A6-46A1-905D-C43BFC64E403}"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028887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461C5781-4169-FC90-2551-F1D73FBC7AA7}"/>
              </a:ext>
              <a:ext uri="{C183D7F6-B498-43B3-948B-1728B52AA6E4}">
                <adec:decorative xmlns:adec="http://schemas.microsoft.com/office/drawing/2017/decorative" val="1"/>
              </a:ext>
            </a:extLst>
          </p:cNvPr>
          <p:cNvSpPr/>
          <p:nvPr/>
        </p:nvSpPr>
        <p:spPr>
          <a:xfrm>
            <a:off x="0" y="1"/>
            <a:ext cx="12192000" cy="3778270"/>
          </a:xfrm>
          <a:prstGeom prst="rect">
            <a:avLst/>
          </a:prstGeom>
          <a:ln>
            <a:noFill/>
          </a:ln>
          <a:effectLst>
            <a:outerShdw blurRad="228600" dist="50800" dir="5400000" sx="97000" sy="97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162318"/>
            <a:ext cx="2953618" cy="20606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158015"/>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25DBAE6-5400-4DF5-8C4B-BBB4EE1BC900}"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59192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82B848B-B9C7-8732-7DEB-4C1970F465A2}"/>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128248" cy="524577"/>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1347108"/>
            <a:ext cx="6831915" cy="5510891"/>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62494" y="1804308"/>
            <a:ext cx="4251960" cy="4425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62494" y="6397586"/>
            <a:ext cx="961699" cy="365125"/>
          </a:xfrm>
        </p:spPr>
        <p:txBody>
          <a:bodyPr/>
          <a:lstStyle/>
          <a:p>
            <a:fld id="{0A184987-775C-414E-A434-6A26397CAAA1}"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97679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0" y="0"/>
            <a:ext cx="5586984"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482573"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9502" y="2175642"/>
            <a:ext cx="4380271" cy="4124756"/>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B7A35F-A8C8-4DA9-BE13-530FB142BCA4}" type="datetime1">
              <a:rPr lang="en-US" smtClean="0"/>
              <a:t>12/10/2025</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1"/>
            <a:ext cx="5585925"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74834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1" y="0"/>
            <a:ext cx="5584207"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380272"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2175642"/>
            <a:ext cx="5584206" cy="4682358"/>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1"/>
            <a:ext cx="5585925"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397586"/>
            <a:ext cx="2228193" cy="365125"/>
          </a:xfrm>
        </p:spPr>
        <p:txBody>
          <a:bodyPr/>
          <a:lstStyle/>
          <a:p>
            <a:fld id="{2E427443-1453-43D2-A6BE-3418A0D36CD6}"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293701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809B3C-AC74-5DC3-09FA-57A871BE9AD3}"/>
              </a:ext>
              <a:ext uri="{C183D7F6-B498-43B3-948B-1728B52AA6E4}">
                <adec:decorative xmlns:adec="http://schemas.microsoft.com/office/drawing/2017/decorative" val="1"/>
              </a:ext>
            </a:extLst>
          </p:cNvPr>
          <p:cNvSpPr/>
          <p:nvPr/>
        </p:nvSpPr>
        <p:spPr>
          <a:xfrm>
            <a:off x="1" y="-1"/>
            <a:ext cx="4612921" cy="6858001"/>
          </a:xfrm>
          <a:prstGeom prst="rect">
            <a:avLst/>
          </a:prstGeom>
          <a:ln>
            <a:noFill/>
          </a:ln>
          <a:effectLst>
            <a:outerShdw blurRad="228600" dist="25400" dir="5400000" sx="94000" sy="94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5079"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9503" y="2295144"/>
            <a:ext cx="3515063" cy="4005253"/>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EF4EFF-C2CF-47AD-8F36-4EE8C96E9290}" type="datetime1">
              <a:rPr lang="en-US" smtClean="0"/>
              <a:t>12/10/2025</a:t>
            </a:fld>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3500" y="457200"/>
            <a:ext cx="6434138"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38077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16C637-FAC3-7DF2-CC8F-FE7D220ADEB3}"/>
              </a:ext>
              <a:ext uri="{C183D7F6-B498-43B3-948B-1728B52AA6E4}">
                <adec:decorative xmlns:adec="http://schemas.microsoft.com/office/drawing/2017/decorative" val="1"/>
              </a:ext>
            </a:extLst>
          </p:cNvPr>
          <p:cNvSpPr/>
          <p:nvPr/>
        </p:nvSpPr>
        <p:spPr>
          <a:xfrm>
            <a:off x="1" y="0"/>
            <a:ext cx="8068234" cy="6858000"/>
          </a:xfrm>
          <a:prstGeom prst="rect">
            <a:avLst/>
          </a:prstGeom>
          <a:solidFill>
            <a:schemeClr val="bg1"/>
          </a:solidFill>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75000"/>
                </a:schemeClr>
              </a:solidFill>
            </a:endParaRPr>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8513064" y="1490472"/>
            <a:ext cx="3191256" cy="3886200"/>
          </a:xfrm>
        </p:spPr>
        <p:txBody>
          <a:bodyPr anchor="ctr">
            <a:normAutofit/>
          </a:bodyPr>
          <a:lstStyle>
            <a:lvl1pPr>
              <a:lnSpc>
                <a:spcPct val="110000"/>
              </a:lnSpc>
              <a:defRPr sz="28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457200" y="1078992"/>
            <a:ext cx="7068312" cy="4709160"/>
          </a:xfrm>
        </p:spPr>
        <p:txBody>
          <a:bodyPr anchor="ctr">
            <a:normAutofit/>
          </a:bodyPr>
          <a:lstStyle>
            <a:lvl1pPr marL="0" indent="0" algn="ctr">
              <a:lnSpc>
                <a:spcPct val="90000"/>
              </a:lnSpc>
              <a:buNone/>
              <a:defRPr sz="22500">
                <a:solidFill>
                  <a:schemeClr val="accent1"/>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p>
            <a:fld id="{4F8A6790-75BA-414B-8318-2A9AAE2CCA04}" type="datetime1">
              <a:rPr lang="en-US" smtClean="0"/>
              <a:t>12/10/2025</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803002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40E309F-AAB7-BC84-BA3D-1B758FB35CCC}"/>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1225296" y="5202936"/>
            <a:ext cx="9738360" cy="1152144"/>
          </a:xfrm>
        </p:spPr>
        <p:txBody>
          <a:bodyPr anchor="ctr">
            <a:normAutofit/>
          </a:bodyPr>
          <a:lstStyle>
            <a:lvl1pPr algn="ctr">
              <a:lnSpc>
                <a:spcPct val="110000"/>
              </a:lnSpc>
              <a:defRPr sz="28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822960" y="676656"/>
            <a:ext cx="10543032" cy="3675888"/>
          </a:xfrm>
        </p:spPr>
        <p:txBody>
          <a:bodyPr anchor="b">
            <a:normAutofit/>
          </a:bodyPr>
          <a:lstStyle>
            <a:lvl1pPr marL="0" indent="0" algn="ctr">
              <a:lnSpc>
                <a:spcPct val="90000"/>
              </a:lnSpc>
              <a:buNone/>
              <a:defRPr sz="23200">
                <a:solidFill>
                  <a:schemeClr val="accent1"/>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p>
            <a:fld id="{A7207974-E5D4-4A20-A93A-AE6E2A45EC40}" type="datetime1">
              <a:rPr lang="en-US" smtClean="0"/>
              <a:t>12/10/2025</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9095220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Number Larg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DFEE4E-D15F-E3E3-4D23-B7EF7744FFDB}"/>
              </a:ext>
            </a:extLst>
          </p:cNvPr>
          <p:cNvSpPr/>
          <p:nvPr/>
        </p:nvSpPr>
        <p:spPr>
          <a:xfrm>
            <a:off x="0" y="4939392"/>
            <a:ext cx="12192000" cy="1918607"/>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1225296" y="5321808"/>
            <a:ext cx="9738360" cy="1152144"/>
          </a:xfrm>
        </p:spPr>
        <p:txBody>
          <a:bodyPr anchor="ctr">
            <a:normAutofit/>
          </a:bodyPr>
          <a:lstStyle>
            <a:lvl1pPr algn="ctr">
              <a:lnSpc>
                <a:spcPct val="110000"/>
              </a:lnSpc>
              <a:defRPr sz="2800">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822960" y="676656"/>
            <a:ext cx="10543032" cy="3675888"/>
          </a:xfrm>
        </p:spPr>
        <p:txBody>
          <a:bodyPr anchor="b">
            <a:normAutofit/>
          </a:bodyPr>
          <a:lstStyle>
            <a:lvl1pPr marL="0" indent="0" algn="ctr">
              <a:lnSpc>
                <a:spcPct val="90000"/>
              </a:lnSpc>
              <a:buNone/>
              <a:defRPr sz="23200">
                <a:solidFill>
                  <a:schemeClr val="tx2"/>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lvl1pPr>
              <a:defRPr>
                <a:solidFill>
                  <a:schemeClr val="bg1"/>
                </a:solidFill>
              </a:defRPr>
            </a:lvl1pPr>
          </a:lstStyle>
          <a:p>
            <a:fld id="{48B62F48-34F7-4906-AB1E-DB67FF6A62C8}" type="datetime1">
              <a:rPr lang="en-US" smtClean="0"/>
              <a:t>12/10/2025</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690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9864DF-9848-D6C8-9258-3A5CE47778FD}"/>
              </a:ext>
              <a:ext uri="{C183D7F6-B498-43B3-948B-1728B52AA6E4}">
                <adec:decorative xmlns:adec="http://schemas.microsoft.com/office/drawing/2017/decorative" val="1"/>
              </a:ext>
            </a:extLst>
          </p:cNvPr>
          <p:cNvSpPr/>
          <p:nvPr/>
        </p:nvSpPr>
        <p:spPr>
          <a:xfrm>
            <a:off x="-18907" y="0"/>
            <a:ext cx="9039922" cy="6858000"/>
          </a:xfrm>
          <a:prstGeom prst="rect">
            <a:avLst/>
          </a:prstGeom>
          <a:solidFill>
            <a:schemeClr val="bg1"/>
          </a:solidFill>
          <a:ln>
            <a:noFill/>
          </a:ln>
          <a:effectLst>
            <a:outerShdw blurRad="368300" dist="63500" dir="5400000" sx="97000" sy="97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17786"/>
            <a:ext cx="7811814" cy="5478517"/>
          </a:xfrm>
        </p:spPr>
        <p:txBody>
          <a:bodyPr anchor="t">
            <a:normAutofit/>
          </a:bodyPr>
          <a:lstStyle>
            <a:lvl1pPr marL="0" indent="0">
              <a:lnSpc>
                <a:spcPct val="100000"/>
              </a:lnSpc>
              <a:buNone/>
              <a:defRPr sz="5400" b="0">
                <a:solidFill>
                  <a:schemeClr val="tx2"/>
                </a:solidFill>
              </a:defRPr>
            </a:lvl1pPr>
            <a:lvl2pPr marL="228600" indent="0">
              <a:lnSpc>
                <a:spcPct val="100000"/>
              </a:lnSpc>
              <a:buNone/>
              <a:defRPr sz="4800" b="0">
                <a:solidFill>
                  <a:schemeClr val="tx2"/>
                </a:solidFill>
              </a:defRPr>
            </a:lvl2pPr>
            <a:lvl3pPr marL="457200" indent="0">
              <a:lnSpc>
                <a:spcPct val="100000"/>
              </a:lnSpc>
              <a:buNone/>
              <a:defRPr sz="4400" b="0">
                <a:solidFill>
                  <a:schemeClr val="tx2"/>
                </a:solidFill>
              </a:defRPr>
            </a:lvl3pPr>
            <a:lvl4pPr marL="685800" indent="0">
              <a:lnSpc>
                <a:spcPct val="100000"/>
              </a:lnSpc>
              <a:buNone/>
              <a:defRPr sz="4000" b="0">
                <a:solidFill>
                  <a:schemeClr val="tx2"/>
                </a:solidFill>
              </a:defRPr>
            </a:lvl4pPr>
            <a:lvl5pPr marL="914400" indent="0">
              <a:lnSpc>
                <a:spcPct val="100000"/>
              </a:lnSpc>
              <a:buNone/>
              <a:defRPr sz="3600" b="0">
                <a:solidFill>
                  <a:schemeClr val="tx2"/>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B60EF676-3A05-40A6-B180-72322A5ACAD8}" type="datetime1">
              <a:rPr lang="en-US" smtClean="0"/>
              <a:t>12/10/2025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5106070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199" y="1929384"/>
            <a:ext cx="8421625" cy="4142232"/>
          </a:xfrm>
        </p:spPr>
        <p:txBody>
          <a:bodyPr anchor="b">
            <a:normAutofit/>
          </a:bodyPr>
          <a:lstStyle>
            <a:lvl1pPr marL="0" indent="0">
              <a:lnSpc>
                <a:spcPct val="100000"/>
              </a:lnSpc>
              <a:buNone/>
              <a:defRPr sz="5000" b="1">
                <a:solidFill>
                  <a:schemeClr val="accent1"/>
                </a:solidFill>
              </a:defRPr>
            </a:lvl1pPr>
            <a:lvl2pPr marL="228600" indent="0">
              <a:lnSpc>
                <a:spcPct val="100000"/>
              </a:lnSpc>
              <a:buNone/>
              <a:defRPr sz="4400" b="1">
                <a:solidFill>
                  <a:schemeClr val="accent1"/>
                </a:solidFill>
              </a:defRPr>
            </a:lvl2pPr>
            <a:lvl3pPr marL="457200" indent="0">
              <a:lnSpc>
                <a:spcPct val="100000"/>
              </a:lnSpc>
              <a:buNone/>
              <a:defRPr sz="4000" b="1">
                <a:solidFill>
                  <a:schemeClr val="accent1"/>
                </a:solidFill>
              </a:defRPr>
            </a:lvl3pPr>
            <a:lvl4pPr marL="685800" indent="0">
              <a:lnSpc>
                <a:spcPct val="100000"/>
              </a:lnSpc>
              <a:buNone/>
              <a:defRPr sz="3600" b="1">
                <a:solidFill>
                  <a:schemeClr val="accent1"/>
                </a:solidFill>
              </a:defRPr>
            </a:lvl4pPr>
            <a:lvl5pPr marL="914400" indent="0">
              <a:lnSpc>
                <a:spcPct val="100000"/>
              </a:lnSpc>
              <a:buNone/>
              <a:defRPr sz="3200" b="1">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0933F6-6BEC-43B7-8100-A475DA47F46D}" type="datetime1">
              <a:rPr lang="en-US" smtClean="0"/>
              <a:t>12/10/2025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751849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199" y="1929384"/>
            <a:ext cx="8421625" cy="4142232"/>
          </a:xfrm>
        </p:spPr>
        <p:txBody>
          <a:bodyPr anchor="b">
            <a:normAutofit/>
          </a:bodyPr>
          <a:lstStyle>
            <a:lvl1pPr marL="0" indent="0">
              <a:lnSpc>
                <a:spcPct val="100000"/>
              </a:lnSpc>
              <a:buNone/>
              <a:defRPr sz="5000" b="1">
                <a:solidFill>
                  <a:schemeClr val="tx1"/>
                </a:solidFill>
              </a:defRPr>
            </a:lvl1pPr>
            <a:lvl2pPr marL="228600" indent="0">
              <a:lnSpc>
                <a:spcPct val="100000"/>
              </a:lnSpc>
              <a:buNone/>
              <a:defRPr sz="4400" b="1">
                <a:solidFill>
                  <a:schemeClr val="tx1"/>
                </a:solidFill>
              </a:defRPr>
            </a:lvl2pPr>
            <a:lvl3pPr marL="457200" indent="0">
              <a:lnSpc>
                <a:spcPct val="100000"/>
              </a:lnSpc>
              <a:buNone/>
              <a:defRPr sz="4000" b="1">
                <a:solidFill>
                  <a:schemeClr val="tx1"/>
                </a:solidFill>
              </a:defRPr>
            </a:lvl3pPr>
            <a:lvl4pPr marL="685800" indent="0">
              <a:lnSpc>
                <a:spcPct val="100000"/>
              </a:lnSpc>
              <a:buNone/>
              <a:defRPr sz="3600" b="1">
                <a:solidFill>
                  <a:schemeClr val="tx1"/>
                </a:solidFill>
              </a:defRPr>
            </a:lvl4pPr>
            <a:lvl5pPr marL="914400" indent="0">
              <a:lnSpc>
                <a:spcPct val="100000"/>
              </a:lnSpc>
              <a:buNone/>
              <a:defRPr sz="3200" b="1">
                <a:solidFill>
                  <a:schemeClr val="tx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AE38DC96-A184-437F-B9D7-7C48236B62EE}" type="datetime1">
              <a:rPr lang="en-US" smtClean="0"/>
              <a:t>12/10/2025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26402652"/>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8044ED-5E9D-7194-BECA-3B3CCEF31AFB}"/>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1518799" y="5592286"/>
            <a:ext cx="9288461" cy="612820"/>
          </a:xfrm>
        </p:spPr>
        <p:txBody>
          <a:bodyPr anchor="ctr">
            <a:normAutofit/>
          </a:bodyPr>
          <a:lstStyle>
            <a:lvl1pPr>
              <a:lnSpc>
                <a:spcPct val="120000"/>
              </a:lnSpc>
              <a:defRPr sz="2200"/>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1334073" y="706213"/>
            <a:ext cx="9473188" cy="3526970"/>
          </a:xfrm>
        </p:spPr>
        <p:txBody>
          <a:bodyPr anchor="ctr">
            <a:normAutofit/>
          </a:bodyPr>
          <a:lstStyle>
            <a:lvl1pPr marL="173736" indent="-173736">
              <a:lnSpc>
                <a:spcPct val="100000"/>
              </a:lnSpc>
              <a:buNone/>
              <a:defRPr sz="5400">
                <a:solidFill>
                  <a:schemeClr val="accent1"/>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F56E31BB-E6D8-4FC3-85ED-2E82AF5557ED}" type="datetime1">
              <a:rPr lang="en-US" smtClean="0"/>
              <a:t>12/10/2025</a:t>
            </a:fld>
            <a:endParaRPr lang="en-US"/>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1958735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8044ED-5E9D-7194-BECA-3B3CCEF31AFB}"/>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603504" y="5522976"/>
            <a:ext cx="8970264" cy="758952"/>
          </a:xfrm>
        </p:spPr>
        <p:txBody>
          <a:bodyPr anchor="ctr">
            <a:normAutofit/>
          </a:bodyPr>
          <a:lstStyle>
            <a:lvl1pPr>
              <a:lnSpc>
                <a:spcPct val="120000"/>
              </a:lnSpc>
              <a:defRPr sz="2200" b="1">
                <a:solidFill>
                  <a:schemeClr val="accent1"/>
                </a:solidFill>
              </a:defRPr>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457200" y="493776"/>
            <a:ext cx="9116568" cy="3785616"/>
          </a:xfrm>
        </p:spPr>
        <p:txBody>
          <a:bodyPr anchor="t">
            <a:normAutofit/>
          </a:bodyPr>
          <a:lstStyle>
            <a:lvl1pPr marL="173736" indent="-173736">
              <a:lnSpc>
                <a:spcPct val="100000"/>
              </a:lnSpc>
              <a:buNone/>
              <a:defRPr sz="4400">
                <a:solidFill>
                  <a:schemeClr val="tx2"/>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E1D0B44A-3E31-40DB-9C1C-EA37B8CF3D29}" type="datetime1">
              <a:rPr lang="en-US" smtClean="0"/>
              <a:t>12/10/2025</a:t>
            </a:fld>
            <a:endParaRPr lang="en-US"/>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9467843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p:cSld name="Quote 3">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1645920" y="5349240"/>
            <a:ext cx="9125712" cy="466344"/>
          </a:xfrm>
        </p:spPr>
        <p:txBody>
          <a:bodyPr anchor="ctr">
            <a:normAutofit/>
          </a:bodyPr>
          <a:lstStyle>
            <a:lvl1pPr>
              <a:lnSpc>
                <a:spcPct val="120000"/>
              </a:lnSpc>
              <a:defRPr sz="2200" b="1">
                <a:solidFill>
                  <a:schemeClr val="accent1">
                    <a:lumMod val="40000"/>
                    <a:lumOff val="60000"/>
                  </a:schemeClr>
                </a:solidFill>
              </a:defRPr>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1499616" y="1344168"/>
            <a:ext cx="9272016" cy="3291840"/>
          </a:xfrm>
        </p:spPr>
        <p:txBody>
          <a:bodyPr anchor="ctr">
            <a:normAutofit/>
          </a:bodyPr>
          <a:lstStyle>
            <a:lvl1pPr marL="155448" indent="-155448">
              <a:lnSpc>
                <a:spcPct val="100000"/>
              </a:lnSpc>
              <a:spcBef>
                <a:spcPts val="0"/>
              </a:spcBef>
              <a:buNone/>
              <a:defRPr sz="4000">
                <a:solidFill>
                  <a:schemeClr val="tx1"/>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930C5EF5-452C-4906-9430-46AFA6914090}" type="datetime1">
              <a:rPr lang="en-US" smtClean="0"/>
              <a:t>12/10/2025</a:t>
            </a:fld>
            <a:endParaRPr lang="en-US" dirty="0"/>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165141039"/>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E94611-9B68-3A55-1A34-78D9B5624A62}"/>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03200" dist="25400" dir="5400000" sx="93000" sy="93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8" y="457200"/>
            <a:ext cx="10896601" cy="693682"/>
          </a:xfrm>
        </p:spPr>
        <p:txBody>
          <a:bodyPr anchor="t"/>
          <a:lstStyle/>
          <a:p>
            <a:r>
              <a:rPr lang="en-US"/>
              <a:t>Click to edit Master title style</a:t>
            </a:r>
            <a:endParaRPr lang="en-US" dirty="0"/>
          </a:p>
        </p:txBody>
      </p:sp>
      <p:sp>
        <p:nvSpPr>
          <p:cNvPr id="12" name="Content Placeholder 11">
            <a:extLst>
              <a:ext uri="{FF2B5EF4-FFF2-40B4-BE49-F238E27FC236}">
                <a16:creationId xmlns:a16="http://schemas.microsoft.com/office/drawing/2014/main" id="{F459E97E-8FC7-B733-70B9-149BF8E5673B}"/>
              </a:ext>
            </a:extLst>
          </p:cNvPr>
          <p:cNvSpPr>
            <a:spLocks noGrp="1"/>
          </p:cNvSpPr>
          <p:nvPr>
            <p:ph sz="quarter" idx="15"/>
          </p:nvPr>
        </p:nvSpPr>
        <p:spPr>
          <a:xfrm>
            <a:off x="457200" y="1801813"/>
            <a:ext cx="5184775"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13">
            <a:extLst>
              <a:ext uri="{FF2B5EF4-FFF2-40B4-BE49-F238E27FC236}">
                <a16:creationId xmlns:a16="http://schemas.microsoft.com/office/drawing/2014/main" id="{8138CB4F-4B83-4189-07B7-090705EAE731}"/>
              </a:ext>
            </a:extLst>
          </p:cNvPr>
          <p:cNvSpPr>
            <a:spLocks noGrp="1"/>
          </p:cNvSpPr>
          <p:nvPr>
            <p:ph sz="quarter" idx="16"/>
          </p:nvPr>
        </p:nvSpPr>
        <p:spPr>
          <a:xfrm>
            <a:off x="6172200" y="1801813"/>
            <a:ext cx="51816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C7A8A9E-6014-4EAF-AF8C-DE506112FCE3}"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708349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19884ADE-F00C-2AA5-CD3A-1CBC4D425BFF}"/>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15900" dist="25400" dir="5400000" sx="93000" sy="93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199" y="457201"/>
            <a:ext cx="10898189" cy="693682"/>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04308"/>
            <a:ext cx="5184648" cy="534033"/>
          </a:xfrm>
        </p:spPr>
        <p:txBody>
          <a:bodyPr anchor="b">
            <a:normAutofit/>
          </a:bodyPr>
          <a:lstStyle>
            <a:lvl1pPr marL="0" indent="0">
              <a:lnSpc>
                <a:spcPct val="90000"/>
              </a:lnSpc>
              <a:buNone/>
              <a:defRPr sz="1800" b="1" cap="all" spc="15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F6CC536-A5EA-3E8E-C528-86BFE808AB6A}"/>
              </a:ext>
            </a:extLst>
          </p:cNvPr>
          <p:cNvSpPr>
            <a:spLocks noGrp="1"/>
          </p:cNvSpPr>
          <p:nvPr>
            <p:ph sz="quarter" idx="15"/>
          </p:nvPr>
        </p:nvSpPr>
        <p:spPr>
          <a:xfrm>
            <a:off x="457200" y="2479675"/>
            <a:ext cx="5184775" cy="3856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804308"/>
            <a:ext cx="5183188" cy="534033"/>
          </a:xfrm>
        </p:spPr>
        <p:txBody>
          <a:bodyPr anchor="b">
            <a:normAutofit/>
          </a:bodyPr>
          <a:lstStyle>
            <a:lvl1pPr marL="0" indent="0">
              <a:lnSpc>
                <a:spcPct val="90000"/>
              </a:lnSpc>
              <a:buNone/>
              <a:defRPr sz="1800" b="1" cap="all" spc="15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15">
            <a:extLst>
              <a:ext uri="{FF2B5EF4-FFF2-40B4-BE49-F238E27FC236}">
                <a16:creationId xmlns:a16="http://schemas.microsoft.com/office/drawing/2014/main" id="{168B3863-5AFD-7644-B21D-D6057B97D829}"/>
              </a:ext>
            </a:extLst>
          </p:cNvPr>
          <p:cNvSpPr>
            <a:spLocks noGrp="1"/>
          </p:cNvSpPr>
          <p:nvPr>
            <p:ph sz="quarter" idx="16"/>
          </p:nvPr>
        </p:nvSpPr>
        <p:spPr>
          <a:xfrm>
            <a:off x="6172200" y="2479675"/>
            <a:ext cx="5183188" cy="3854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B17D5E-8A79-4DD3-BE13-DF14ED636E04}" type="datetime1">
              <a:rPr lang="en-US" smtClean="0"/>
              <a:t>12/10/2025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82581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0809026" cy="113225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A9CCB83-67C0-4146-80A2-38BF8BF923CD}" type="datetime1">
              <a:rPr lang="en-US" smtClean="0"/>
              <a:t>12/10/2025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49691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58AEF15-3690-448A-9A10-B99AE5FD6247}" type="datetime1">
              <a:rPr lang="en-US" smtClean="0"/>
              <a:t>12/10/2025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91745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45E2D00-4497-60C5-E8FC-FA83BE12E58E}"/>
              </a:ext>
              <a:ext uri="{C183D7F6-B498-43B3-948B-1728B52AA6E4}">
                <adec:decorative xmlns:adec="http://schemas.microsoft.com/office/drawing/2017/decorative" val="1"/>
              </a:ext>
            </a:extLst>
          </p:cNvPr>
          <p:cNvSpPr/>
          <p:nvPr/>
        </p:nvSpPr>
        <p:spPr>
          <a:xfrm>
            <a:off x="1" y="-2"/>
            <a:ext cx="4604129" cy="6858001"/>
          </a:xfrm>
          <a:prstGeom prst="rect">
            <a:avLst/>
          </a:prstGeom>
          <a:solidFill>
            <a:schemeClr val="bg1"/>
          </a:solidFill>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199" y="457200"/>
            <a:ext cx="3657601" cy="175750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199" y="2585544"/>
            <a:ext cx="3657601" cy="367523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457201"/>
            <a:ext cx="6440258" cy="585152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36229EA-0834-493E-B1B3-967EBDB83C2A}" type="datetime1">
              <a:rPr lang="en-US" smtClean="0"/>
              <a:t>12/10/2025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65990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4FBFB14-839E-7A12-0510-8689D86E6846}"/>
              </a:ext>
              <a:ext uri="{C183D7F6-B498-43B3-948B-1728B52AA6E4}">
                <adec:decorative xmlns:adec="http://schemas.microsoft.com/office/drawing/2017/decorative" val="1"/>
              </a:ext>
            </a:extLst>
          </p:cNvPr>
          <p:cNvSpPr/>
          <p:nvPr/>
        </p:nvSpPr>
        <p:spPr>
          <a:xfrm>
            <a:off x="4605423" y="0"/>
            <a:ext cx="7586578" cy="6858000"/>
          </a:xfrm>
          <a:prstGeom prst="rect">
            <a:avLst/>
          </a:prstGeom>
          <a:solidFill>
            <a:schemeClr val="bg1"/>
          </a:solidFill>
          <a:ln>
            <a:noFill/>
          </a:ln>
          <a:effectLst>
            <a:outerShdw blurRad="228600" dist="25400" dir="540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199" y="457200"/>
            <a:ext cx="3688868" cy="2212313"/>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72823" y="2826137"/>
            <a:ext cx="367350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0CF1A882-A300-45C5-B296-61F099B2F728}" type="datetime1">
              <a:rPr lang="en-US" smtClean="0"/>
              <a:t>12/10/2025</a:t>
            </a:fld>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163207" y="557785"/>
            <a:ext cx="6471008" cy="5742430"/>
          </a:xfrm>
          <a:blipFill>
            <a:blip r:embed="rId2">
              <a:alphaModFix amt="7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66311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655738-04DB-F8B9-B985-BD4FFF625D43}"/>
              </a:ext>
              <a:ext uri="{C183D7F6-B498-43B3-948B-1728B52AA6E4}">
                <adec:decorative xmlns:adec="http://schemas.microsoft.com/office/drawing/2017/decorative" val="1"/>
              </a:ext>
            </a:extLst>
          </p:cNvPr>
          <p:cNvSpPr/>
          <p:nvPr/>
        </p:nvSpPr>
        <p:spPr>
          <a:xfrm>
            <a:off x="1" y="-5418"/>
            <a:ext cx="12191999" cy="2583080"/>
          </a:xfrm>
          <a:prstGeom prst="rect">
            <a:avLst/>
          </a:prstGeom>
          <a:solidFill>
            <a:schemeClr val="bg1">
              <a:alpha val="50000"/>
            </a:schemeClr>
          </a:solidFill>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835572"/>
            <a:ext cx="10894348" cy="1434662"/>
          </a:xfrm>
        </p:spPr>
        <p:txBody>
          <a:bodyPr anchor="b">
            <a:normAutofit/>
          </a:bodyPr>
          <a:lstStyle>
            <a:lvl1pPr>
              <a:defRPr sz="600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61044" y="3593592"/>
            <a:ext cx="10890504"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B303336-736F-4DC6-8BCC-19A34886AFBB}"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33953646"/>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D936B30-203F-4712-8AB4-D6468F071EE8}"/>
              </a:ext>
              <a:ext uri="{C183D7F6-B498-43B3-948B-1728B52AA6E4}">
                <adec:decorative xmlns:adec="http://schemas.microsoft.com/office/drawing/2017/decorative" val="1"/>
              </a:ext>
            </a:extLst>
          </p:cNvPr>
          <p:cNvSpPr/>
          <p:nvPr/>
        </p:nvSpPr>
        <p:spPr>
          <a:xfrm>
            <a:off x="1" y="-24264"/>
            <a:ext cx="12191999" cy="4299183"/>
          </a:xfrm>
          <a:prstGeom prst="rect">
            <a:avLst/>
          </a:prstGeom>
          <a:solidFill>
            <a:schemeClr val="bg1"/>
          </a:solidFill>
          <a:ln>
            <a:noFill/>
          </a:ln>
          <a:effectLst>
            <a:outerShdw blurRad="254000" dist="254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01111"/>
            <a:ext cx="8430767" cy="2940268"/>
          </a:xfrm>
        </p:spPr>
        <p:txBody>
          <a:bodyPr anchor="b">
            <a:normAutofit/>
          </a:bodyPr>
          <a:lstStyle>
            <a:lvl1pPr>
              <a:defRPr sz="60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4696445"/>
            <a:ext cx="8430639" cy="1279615"/>
          </a:xfrm>
        </p:spPr>
        <p:txBody>
          <a:bodyPr>
            <a:normAutofit/>
          </a:bodyPr>
          <a:lstStyle>
            <a:lvl1pPr marL="0" indent="0">
              <a:buNone/>
              <a:defRPr sz="2400">
                <a:solidFill>
                  <a:schemeClr val="tx2"/>
                </a:solidFill>
              </a:defRPr>
            </a:lvl1pPr>
            <a:lvl2pPr marL="228600" indent="0">
              <a:buNone/>
              <a:defRPr sz="2000">
                <a:solidFill>
                  <a:schemeClr val="tx2"/>
                </a:solidFill>
              </a:defRPr>
            </a:lvl2pPr>
            <a:lvl3pPr marL="457200" indent="0">
              <a:buNone/>
              <a:defRPr sz="1800">
                <a:solidFill>
                  <a:schemeClr val="tx2"/>
                </a:solidFill>
              </a:defRPr>
            </a:lvl3pPr>
            <a:lvl4pPr marL="685800" indent="0">
              <a:buNone/>
              <a:defRPr sz="1600">
                <a:solidFill>
                  <a:schemeClr val="tx2"/>
                </a:solidFill>
              </a:defRPr>
            </a:lvl4pPr>
            <a:lvl5pPr marL="914400" indent="0">
              <a:buNone/>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2EB525-A897-439A-8E04-7CB2CC010758}"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85318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 name="tint">
            <a:extLst>
              <a:ext uri="{FF2B5EF4-FFF2-40B4-BE49-F238E27FC236}">
                <a16:creationId xmlns:a16="http://schemas.microsoft.com/office/drawing/2014/main" id="{F3CE03C6-DBD5-2C9E-3C9A-B3B83F63A567}"/>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0"/>
            <a:ext cx="10809026" cy="97020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1" y="1595301"/>
            <a:ext cx="10809026" cy="47140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57199" y="6397586"/>
            <a:ext cx="4043855" cy="365125"/>
          </a:xfrm>
          <a:prstGeom prst="rect">
            <a:avLst/>
          </a:prstGeom>
        </p:spPr>
        <p:txBody>
          <a:bodyPr vert="horz" lIns="91440" tIns="45720" rIns="91440" bIns="45720" rtlCol="0" anchor="ctr"/>
          <a:lstStyle>
            <a:lvl1pPr algn="l">
              <a:defRPr sz="900">
                <a:solidFill>
                  <a:schemeClr val="tx2"/>
                </a:solidFill>
              </a:defRPr>
            </a:lvl1pPr>
          </a:lstStyle>
          <a:p>
            <a:fld id="{A2CB6EF1-C97E-4439-84B9-F600DFD8C04B}" type="datetime1">
              <a:rPr lang="en-US" smtClean="0"/>
              <a:t>12/10/2025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324193" y="6397586"/>
            <a:ext cx="3238130" cy="365125"/>
          </a:xfrm>
          <a:prstGeom prst="rect">
            <a:avLst/>
          </a:prstGeom>
        </p:spPr>
        <p:txBody>
          <a:bodyPr vert="horz" lIns="91440" tIns="45720" rIns="91440" bIns="45720" rtlCol="0" anchor="ctr"/>
          <a:lstStyle>
            <a:lvl1pPr algn="r">
              <a:defRPr sz="900">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62323" y="6397586"/>
            <a:ext cx="530578" cy="365125"/>
          </a:xfrm>
          <a:prstGeom prst="rect">
            <a:avLst/>
          </a:prstGeom>
        </p:spPr>
        <p:txBody>
          <a:bodyPr vert="horz" lIns="91440" tIns="45720" rIns="91440" bIns="45720" rtlCol="0" anchor="ctr"/>
          <a:lstStyle>
            <a:lvl1pPr algn="ctr">
              <a:defRPr sz="1200" b="1">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712" r:id="rId1"/>
    <p:sldLayoutId id="2147483662" r:id="rId2"/>
    <p:sldLayoutId id="2147483698" r:id="rId3"/>
    <p:sldLayoutId id="2147483728" r:id="rId4"/>
    <p:sldLayoutId id="2147483777" r:id="rId5"/>
    <p:sldLayoutId id="2147483801" r:id="rId6"/>
    <p:sldLayoutId id="2147483800" r:id="rId7"/>
    <p:sldLayoutId id="2147483761" r:id="rId8"/>
    <p:sldLayoutId id="2147483760" r:id="rId9"/>
    <p:sldLayoutId id="2147483786" r:id="rId10"/>
    <p:sldLayoutId id="2147483788" r:id="rId11"/>
    <p:sldLayoutId id="2147483679" r:id="rId12"/>
    <p:sldLayoutId id="2147483680" r:id="rId13"/>
    <p:sldLayoutId id="2147483681" r:id="rId14"/>
    <p:sldLayoutId id="2147483682" r:id="rId15"/>
    <p:sldLayoutId id="2147483706" r:id="rId16"/>
    <p:sldLayoutId id="2147483789" r:id="rId17"/>
    <p:sldLayoutId id="2147483767" r:id="rId18"/>
    <p:sldLayoutId id="2147483689" r:id="rId19"/>
    <p:sldLayoutId id="2147483690" r:id="rId20"/>
    <p:sldLayoutId id="2147483707" r:id="rId21"/>
    <p:sldLayoutId id="2147483708" r:id="rId22"/>
    <p:sldLayoutId id="2147483692" r:id="rId23"/>
    <p:sldLayoutId id="2147483691" r:id="rId24"/>
    <p:sldLayoutId id="2147483733" r:id="rId25"/>
    <p:sldLayoutId id="2147483731" r:id="rId26"/>
    <p:sldLayoutId id="2147483780" r:id="rId27"/>
    <p:sldLayoutId id="2147483694" r:id="rId28"/>
    <p:sldLayoutId id="2147483726" r:id="rId29"/>
    <p:sldLayoutId id="2147483693" r:id="rId30"/>
    <p:sldLayoutId id="2147483672" r:id="rId31"/>
    <p:sldLayoutId id="2147483756" r:id="rId32"/>
    <p:sldLayoutId id="2147483757" r:id="rId33"/>
    <p:sldLayoutId id="2147483696" r:id="rId34"/>
    <p:sldLayoutId id="2147483796" r:id="rId35"/>
    <p:sldLayoutId id="2147483797" r:id="rId36"/>
    <p:sldLayoutId id="2147483798" r:id="rId37"/>
    <p:sldLayoutId id="2147483747" r:id="rId38"/>
    <p:sldLayoutId id="2147483749" r:id="rId39"/>
    <p:sldLayoutId id="2147483759" r:id="rId40"/>
    <p:sldLayoutId id="2147483790" r:id="rId41"/>
    <p:sldLayoutId id="2147483791" r:id="rId42"/>
    <p:sldLayoutId id="2147483792" r:id="rId43"/>
    <p:sldLayoutId id="2147483664" r:id="rId44"/>
    <p:sldLayoutId id="2147483665" r:id="rId45"/>
    <p:sldLayoutId id="2147483666" r:id="rId46"/>
    <p:sldLayoutId id="2147483667" r:id="rId47"/>
    <p:sldLayoutId id="2147483668" r:id="rId48"/>
    <p:sldLayoutId id="2147483784" r:id="rId49"/>
    <p:sldLayoutId id="2147483783" r:id="rId50"/>
    <p:sldLayoutId id="2147483687" r:id="rId51"/>
  </p:sldLayoutIdLst>
  <p:hf sldNum="0" hdr="0" ftr="0" dt="0"/>
  <p:txStyles>
    <p:titleStyle>
      <a:lvl1pPr algn="l" defTabSz="914400" rtl="0" eaLnBrk="1" latinLnBrk="0" hangingPunct="1">
        <a:lnSpc>
          <a:spcPct val="90000"/>
        </a:lnSpc>
        <a:spcBef>
          <a:spcPct val="0"/>
        </a:spcBef>
        <a:buNone/>
        <a:defRPr sz="2800" b="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33.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7ED2F-15A3-FE87-E794-5A3F5AF156D5}"/>
              </a:ext>
            </a:extLst>
          </p:cNvPr>
          <p:cNvSpPr>
            <a:spLocks noGrp="1"/>
          </p:cNvSpPr>
          <p:nvPr>
            <p:ph type="ctrTitle"/>
          </p:nvPr>
        </p:nvSpPr>
        <p:spPr>
          <a:xfrm>
            <a:off x="457199" y="925186"/>
            <a:ext cx="7876287" cy="3592629"/>
          </a:xfrm>
        </p:spPr>
        <p:txBody>
          <a:bodyPr anchor="b">
            <a:normAutofit/>
          </a:bodyPr>
          <a:lstStyle/>
          <a:p>
            <a:r>
              <a:rPr lang="en-US" sz="5000"/>
              <a:t>Evaluating the Effectiveness and Impact of Campus-Based Awareness Campaigns</a:t>
            </a:r>
          </a:p>
        </p:txBody>
      </p:sp>
      <p:sp>
        <p:nvSpPr>
          <p:cNvPr id="3" name="Subtitle 2">
            <a:extLst>
              <a:ext uri="{FF2B5EF4-FFF2-40B4-BE49-F238E27FC236}">
                <a16:creationId xmlns:a16="http://schemas.microsoft.com/office/drawing/2014/main" id="{FE45470A-D79D-A49C-995E-0355397200FA}"/>
              </a:ext>
            </a:extLst>
          </p:cNvPr>
          <p:cNvSpPr>
            <a:spLocks noGrp="1"/>
          </p:cNvSpPr>
          <p:nvPr>
            <p:ph type="subTitle" idx="1"/>
          </p:nvPr>
        </p:nvSpPr>
        <p:spPr>
          <a:xfrm>
            <a:off x="457198" y="5376439"/>
            <a:ext cx="7876287" cy="981451"/>
          </a:xfrm>
        </p:spPr>
        <p:txBody>
          <a:bodyPr anchor="ctr">
            <a:normAutofit/>
          </a:bodyPr>
          <a:lstStyle/>
          <a:p>
            <a:r>
              <a:rPr lang="en-US" dirty="0"/>
              <a:t>Measuring outcomes and influence of student initiatives</a:t>
            </a:r>
          </a:p>
        </p:txBody>
      </p:sp>
    </p:spTree>
    <p:extLst>
      <p:ext uri="{BB962C8B-B14F-4D97-AF65-F5344CB8AC3E}">
        <p14:creationId xmlns:p14="http://schemas.microsoft.com/office/powerpoint/2010/main" val="328289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4589B-B567-0C57-58C2-B9B1F0E4D73C}"/>
              </a:ext>
            </a:extLst>
          </p:cNvPr>
          <p:cNvSpPr>
            <a:spLocks noGrp="1"/>
          </p:cNvSpPr>
          <p:nvPr>
            <p:ph type="title"/>
          </p:nvPr>
        </p:nvSpPr>
        <p:spPr>
          <a:xfrm>
            <a:off x="457199" y="457200"/>
            <a:ext cx="4482573" cy="1453896"/>
          </a:xfrm>
        </p:spPr>
        <p:txBody>
          <a:bodyPr anchor="t">
            <a:normAutofit/>
          </a:bodyPr>
          <a:lstStyle/>
          <a:p>
            <a:r>
              <a:rPr lang="en-US"/>
              <a:t>Purpose and Importance of Evaluation</a:t>
            </a:r>
          </a:p>
        </p:txBody>
      </p:sp>
      <p:pic>
        <p:nvPicPr>
          <p:cNvPr id="5" name="Content Placeholder 4" descr="Search Concept">
            <a:extLst>
              <a:ext uri="{FF2B5EF4-FFF2-40B4-BE49-F238E27FC236}">
                <a16:creationId xmlns:a16="http://schemas.microsoft.com/office/drawing/2014/main" id="{404F548F-43DD-4E28-A7EB-D2F2D0178375}"/>
              </a:ext>
            </a:extLst>
          </p:cNvPr>
          <p:cNvPicPr>
            <a:picLocks noGrp="1" noChangeAspect="1"/>
          </p:cNvPicPr>
          <p:nvPr>
            <p:ph type="pic" sz="quarter" idx="13"/>
          </p:nvPr>
        </p:nvPicPr>
        <p:blipFill>
          <a:blip r:embed="rId3"/>
          <a:srcRect l="16106"/>
          <a:stretch>
            <a:fillRect/>
          </a:stretch>
        </p:blipFill>
        <p:spPr>
          <a:xfrm>
            <a:off x="559502" y="2175642"/>
            <a:ext cx="4380271" cy="4124756"/>
          </a:xfrm>
          <a:prstGeom prst="rect">
            <a:avLst/>
          </a:prstGeom>
          <a:noFill/>
        </p:spPr>
      </p:pic>
      <p:sp>
        <p:nvSpPr>
          <p:cNvPr id="4" name="Content Placeholder 3">
            <a:extLst>
              <a:ext uri="{FF2B5EF4-FFF2-40B4-BE49-F238E27FC236}">
                <a16:creationId xmlns:a16="http://schemas.microsoft.com/office/drawing/2014/main" id="{5F1BDDEC-1779-9B2A-48C5-64D89206CB9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Autofit/>
          </a:bodyPr>
          <a:lstStyle/>
          <a:p>
            <a:pPr marL="0" indent="0">
              <a:spcBef>
                <a:spcPts val="2500"/>
              </a:spcBef>
              <a:buFont typeface="Arial" panose="020B0604020202020204" pitchFamily="34" charset="0"/>
              <a:buNone/>
            </a:pPr>
            <a:r>
              <a:rPr lang="en-US" sz="1800" b="1" dirty="0"/>
              <a:t>Determining Campaign Success</a:t>
            </a:r>
          </a:p>
          <a:p>
            <a:pPr marL="0" lvl="1" indent="0">
              <a:buFont typeface="Arial" panose="020B0604020202020204" pitchFamily="34" charset="0"/>
              <a:buNone/>
            </a:pPr>
            <a:r>
              <a:rPr sz="1800" dirty="0"/>
              <a:t>Evaluation assesses if awareness campaigns meet objectives like increasing awareness and changing </a:t>
            </a:r>
            <a:r>
              <a:rPr sz="1800" dirty="0" err="1"/>
              <a:t>behav</a:t>
            </a:r>
            <a:r>
              <a:rPr lang="en-GB" sz="1800" dirty="0"/>
              <a:t>i</a:t>
            </a:r>
            <a:r>
              <a:rPr sz="1800" dirty="0"/>
              <a:t>o</a:t>
            </a:r>
            <a:r>
              <a:rPr lang="en-GB" sz="1800" dirty="0" err="1"/>
              <a:t>ur</a:t>
            </a:r>
            <a:r>
              <a:rPr sz="1800" dirty="0"/>
              <a:t>s.</a:t>
            </a:r>
            <a:endParaRPr lang="en-US" sz="1800" dirty="0"/>
          </a:p>
          <a:p>
            <a:pPr marL="0" indent="0">
              <a:spcBef>
                <a:spcPts val="2500"/>
              </a:spcBef>
              <a:buFont typeface="Arial" panose="020B0604020202020204" pitchFamily="34" charset="0"/>
              <a:buNone/>
            </a:pPr>
            <a:r>
              <a:rPr lang="en-US" sz="1800" b="1" dirty="0"/>
              <a:t>Ensuring Accountability</a:t>
            </a:r>
          </a:p>
          <a:p>
            <a:pPr marL="0" lvl="1" indent="0">
              <a:buFont typeface="Arial" panose="020B0604020202020204" pitchFamily="34" charset="0"/>
              <a:buNone/>
            </a:pPr>
            <a:r>
              <a:rPr sz="1800" dirty="0"/>
              <a:t>Evaluation provides accountability to stakeholders and ensures resources are used effectively in campaigns.</a:t>
            </a:r>
            <a:endParaRPr lang="en-US" sz="1800" dirty="0"/>
          </a:p>
          <a:p>
            <a:pPr marL="0" indent="0">
              <a:spcBef>
                <a:spcPts val="2500"/>
              </a:spcBef>
              <a:buFont typeface="Arial" panose="020B0604020202020204" pitchFamily="34" charset="0"/>
              <a:buNone/>
            </a:pPr>
            <a:r>
              <a:rPr lang="en-US" sz="1800" b="1" dirty="0"/>
              <a:t>Bridging Theory and Practice</a:t>
            </a:r>
          </a:p>
          <a:p>
            <a:pPr marL="0" lvl="1" indent="0">
              <a:buFont typeface="Arial" panose="020B0604020202020204" pitchFamily="34" charset="0"/>
              <a:buNone/>
            </a:pPr>
            <a:r>
              <a:rPr sz="1800" dirty="0"/>
              <a:t>Evaluation applies psychological principles to real-world interventions, connecting theory with practical outcomes.</a:t>
            </a:r>
            <a:endParaRPr lang="en-US" sz="1800" dirty="0"/>
          </a:p>
          <a:p>
            <a:pPr marL="0" indent="0">
              <a:spcBef>
                <a:spcPts val="2500"/>
              </a:spcBef>
              <a:buFont typeface="Arial" panose="020B0604020202020204" pitchFamily="34" charset="0"/>
              <a:buNone/>
            </a:pPr>
            <a:r>
              <a:rPr lang="en-US" sz="1800" b="1" dirty="0"/>
              <a:t>Identifying Unintended Consequences</a:t>
            </a:r>
          </a:p>
          <a:p>
            <a:pPr marL="0" lvl="1" indent="0">
              <a:buFont typeface="Arial" panose="020B0604020202020204" pitchFamily="34" charset="0"/>
              <a:buNone/>
            </a:pPr>
            <a:r>
              <a:rPr sz="1800" dirty="0"/>
              <a:t>Evaluation uncovers unintended effects like stereotype reinforcement or resistance among groups.</a:t>
            </a:r>
            <a:endParaRPr lang="en-US" sz="1800" dirty="0"/>
          </a:p>
        </p:txBody>
      </p:sp>
    </p:spTree>
    <p:extLst>
      <p:ext uri="{BB962C8B-B14F-4D97-AF65-F5344CB8AC3E}">
        <p14:creationId xmlns:p14="http://schemas.microsoft.com/office/powerpoint/2010/main" val="8050153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Red toy person in front of two lines of white figures">
            <a:extLst>
              <a:ext uri="{FF2B5EF4-FFF2-40B4-BE49-F238E27FC236}">
                <a16:creationId xmlns:a16="http://schemas.microsoft.com/office/drawing/2014/main" id="{64C6BF12-C612-51F0-490A-123663CF3E7B}"/>
              </a:ext>
            </a:extLst>
          </p:cNvPr>
          <p:cNvPicPr>
            <a:picLocks noChangeAspect="1"/>
          </p:cNvPicPr>
          <p:nvPr/>
        </p:nvPicPr>
        <p:blipFill>
          <a:blip r:embed="rId3"/>
          <a:srcRect l="29348" r="25492"/>
          <a:stretch>
            <a:fillRect/>
          </a:stretch>
        </p:blipFill>
        <p:spPr>
          <a:xfrm>
            <a:off x="20" y="1"/>
            <a:ext cx="4710387" cy="6858000"/>
          </a:xfrm>
          <a:prstGeom prst="rect">
            <a:avLst/>
          </a:prstGeom>
          <a:noFill/>
        </p:spPr>
      </p:pic>
      <p:sp>
        <p:nvSpPr>
          <p:cNvPr id="3" name="Content Placeholder 2">
            <a:extLst>
              <a:ext uri="{FF2B5EF4-FFF2-40B4-BE49-F238E27FC236}">
                <a16:creationId xmlns:a16="http://schemas.microsoft.com/office/drawing/2014/main" id="{CDBAD2C6-39E0-FF23-2EA7-490375FDEF7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81600" y="609600"/>
            <a:ext cx="6376640" cy="5361709"/>
          </a:xfrm>
        </p:spPr>
        <p:txBody>
          <a:bodyPr>
            <a:noAutofit/>
          </a:bodyPr>
          <a:lstStyle/>
          <a:p>
            <a:pPr marL="0" indent="0">
              <a:lnSpc>
                <a:spcPct val="110000"/>
              </a:lnSpc>
              <a:spcBef>
                <a:spcPts val="2500"/>
              </a:spcBef>
              <a:buFont typeface="Arial" panose="020B0604020202020204" pitchFamily="34" charset="0"/>
              <a:buNone/>
            </a:pPr>
            <a:r>
              <a:rPr lang="en-GB" sz="1600" b="1" dirty="0"/>
              <a:t>Importance of Evaluation</a:t>
            </a:r>
          </a:p>
          <a:p>
            <a:pPr marL="0" lvl="1" indent="0">
              <a:lnSpc>
                <a:spcPct val="110000"/>
              </a:lnSpc>
              <a:buFont typeface="Arial" panose="020B0604020202020204" pitchFamily="34" charset="0"/>
              <a:buNone/>
            </a:pPr>
            <a:r>
              <a:rPr lang="en-GB" sz="1600" dirty="0"/>
              <a:t>Evaluation is essential for understanding the effectiveness of awareness campaigns in psychology.</a:t>
            </a:r>
          </a:p>
          <a:p>
            <a:pPr marL="0" indent="0">
              <a:lnSpc>
                <a:spcPct val="110000"/>
              </a:lnSpc>
              <a:spcBef>
                <a:spcPts val="2500"/>
              </a:spcBef>
              <a:buFont typeface="Arial" panose="020B0604020202020204" pitchFamily="34" charset="0"/>
              <a:buNone/>
            </a:pPr>
            <a:r>
              <a:rPr lang="en-GB" sz="1600" b="1" dirty="0"/>
              <a:t>Campaign Goals</a:t>
            </a:r>
          </a:p>
          <a:p>
            <a:pPr marL="0" lvl="1" indent="0">
              <a:lnSpc>
                <a:spcPct val="110000"/>
              </a:lnSpc>
              <a:buFont typeface="Arial" panose="020B0604020202020204" pitchFamily="34" charset="0"/>
              <a:buNone/>
            </a:pPr>
            <a:r>
              <a:rPr lang="en-GB" sz="1600" dirty="0"/>
              <a:t>Identify goals such as awareness, attitude change, and </a:t>
            </a:r>
            <a:r>
              <a:rPr lang="en-GB" sz="1600" dirty="0" err="1"/>
              <a:t>behavior</a:t>
            </a:r>
            <a:r>
              <a:rPr lang="en-GB" sz="1600" dirty="0"/>
              <a:t> modification in campaigns.</a:t>
            </a:r>
          </a:p>
          <a:p>
            <a:pPr marL="0" indent="0">
              <a:lnSpc>
                <a:spcPct val="110000"/>
              </a:lnSpc>
              <a:spcBef>
                <a:spcPts val="2500"/>
              </a:spcBef>
              <a:buFont typeface="Arial" panose="020B0604020202020204" pitchFamily="34" charset="0"/>
              <a:buNone/>
            </a:pPr>
            <a:r>
              <a:rPr lang="en-GB" sz="1600" b="1" dirty="0"/>
              <a:t>Assessment Methods</a:t>
            </a:r>
          </a:p>
          <a:p>
            <a:pPr marL="0" lvl="1" indent="0">
              <a:lnSpc>
                <a:spcPct val="110000"/>
              </a:lnSpc>
              <a:buFont typeface="Arial" panose="020B0604020202020204" pitchFamily="34" charset="0"/>
              <a:buNone/>
            </a:pPr>
            <a:r>
              <a:rPr lang="en-GB" sz="1600" dirty="0"/>
              <a:t>Use quantitative, qualitative, and mixed methods approaches to assess campaign impact.</a:t>
            </a:r>
          </a:p>
          <a:p>
            <a:pPr marL="0" indent="0">
              <a:lnSpc>
                <a:spcPct val="110000"/>
              </a:lnSpc>
              <a:spcBef>
                <a:spcPts val="2500"/>
              </a:spcBef>
              <a:buFont typeface="Arial" panose="020B0604020202020204" pitchFamily="34" charset="0"/>
              <a:buNone/>
            </a:pPr>
            <a:r>
              <a:rPr lang="en-GB" sz="1600" b="1" dirty="0"/>
              <a:t>Psychological Theories</a:t>
            </a:r>
          </a:p>
          <a:p>
            <a:pPr marL="0" lvl="1" indent="0">
              <a:lnSpc>
                <a:spcPct val="110000"/>
              </a:lnSpc>
              <a:buFont typeface="Arial" panose="020B0604020202020204" pitchFamily="34" charset="0"/>
              <a:buNone/>
            </a:pPr>
            <a:r>
              <a:rPr lang="en-GB" sz="1600" dirty="0"/>
              <a:t>Apply theories like the Theory of Planned Behaviour to guide evaluation strategies.</a:t>
            </a:r>
          </a:p>
          <a:p>
            <a:pPr marL="0" indent="0">
              <a:lnSpc>
                <a:spcPct val="110000"/>
              </a:lnSpc>
              <a:spcBef>
                <a:spcPts val="2500"/>
              </a:spcBef>
              <a:buFont typeface="Arial" panose="020B0604020202020204" pitchFamily="34" charset="0"/>
              <a:buNone/>
            </a:pPr>
            <a:r>
              <a:rPr lang="en-GB" sz="1600" b="1" dirty="0"/>
              <a:t>Evaluation Challenges</a:t>
            </a:r>
          </a:p>
          <a:p>
            <a:pPr marL="0" lvl="1" indent="0">
              <a:lnSpc>
                <a:spcPct val="110000"/>
              </a:lnSpc>
              <a:buFont typeface="Arial" panose="020B0604020202020204" pitchFamily="34" charset="0"/>
              <a:buNone/>
            </a:pPr>
            <a:r>
              <a:rPr lang="en-GB" sz="1600" dirty="0"/>
              <a:t>Critically analyse challenges and limitations in evaluating campus-based campaigns.</a:t>
            </a:r>
          </a:p>
        </p:txBody>
      </p:sp>
    </p:spTree>
    <p:extLst>
      <p:ext uri="{BB962C8B-B14F-4D97-AF65-F5344CB8AC3E}">
        <p14:creationId xmlns:p14="http://schemas.microsoft.com/office/powerpoint/2010/main" val="23902980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E0B3D-AD33-06AE-7FFF-1D95EBCB4E35}"/>
              </a:ext>
            </a:extLst>
          </p:cNvPr>
          <p:cNvSpPr>
            <a:spLocks noGrp="1"/>
          </p:cNvSpPr>
          <p:nvPr>
            <p:ph type="title"/>
          </p:nvPr>
        </p:nvSpPr>
        <p:spPr>
          <a:xfrm>
            <a:off x="457200" y="457200"/>
            <a:ext cx="4380272" cy="1453896"/>
          </a:xfrm>
        </p:spPr>
        <p:txBody>
          <a:bodyPr anchor="t">
            <a:normAutofit/>
          </a:bodyPr>
          <a:lstStyle/>
          <a:p>
            <a:r>
              <a:rPr lang="en-US"/>
              <a:t>Types of Campaign Goals</a:t>
            </a:r>
          </a:p>
        </p:txBody>
      </p:sp>
      <p:pic>
        <p:nvPicPr>
          <p:cNvPr id="5" name="Content Placeholder 4" descr="Hit the bull's eye. Knowledge writes on the archery target. Horizontal composition with clipping path.">
            <a:extLst>
              <a:ext uri="{FF2B5EF4-FFF2-40B4-BE49-F238E27FC236}">
                <a16:creationId xmlns:a16="http://schemas.microsoft.com/office/drawing/2014/main" id="{996A7472-277A-4DA9-8804-F97DC7D1B084}"/>
              </a:ext>
            </a:extLst>
          </p:cNvPr>
          <p:cNvPicPr>
            <a:picLocks noGrp="1" noChangeAspect="1"/>
          </p:cNvPicPr>
          <p:nvPr>
            <p:ph type="pic" sz="quarter" idx="13"/>
          </p:nvPr>
        </p:nvPicPr>
        <p:blipFill>
          <a:blip r:embed="rId3"/>
          <a:srcRect r="10556" b="1"/>
          <a:stretch>
            <a:fillRect/>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855B4A1E-3C8F-0623-9F0F-172D6F83177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Autofit/>
          </a:bodyPr>
          <a:lstStyle/>
          <a:p>
            <a:pPr marL="0" indent="0">
              <a:spcBef>
                <a:spcPts val="2500"/>
              </a:spcBef>
              <a:buFont typeface="Arial" panose="020B0604020202020204" pitchFamily="34" charset="0"/>
              <a:buNone/>
            </a:pPr>
            <a:r>
              <a:rPr lang="en-US" sz="1800" b="1" dirty="0"/>
              <a:t>Increase Knowledge</a:t>
            </a:r>
          </a:p>
          <a:p>
            <a:pPr marL="0" lvl="1" indent="0">
              <a:buFont typeface="Arial" panose="020B0604020202020204" pitchFamily="34" charset="0"/>
              <a:buNone/>
            </a:pPr>
            <a:r>
              <a:rPr sz="1800" dirty="0"/>
              <a:t>Campaigns raise awareness about psychological issues by providing information and education to the public.</a:t>
            </a:r>
            <a:endParaRPr lang="en-US" sz="1800" dirty="0"/>
          </a:p>
          <a:p>
            <a:pPr marL="0" indent="0">
              <a:spcBef>
                <a:spcPts val="2500"/>
              </a:spcBef>
              <a:buFont typeface="Arial" panose="020B0604020202020204" pitchFamily="34" charset="0"/>
              <a:buNone/>
            </a:pPr>
            <a:r>
              <a:rPr lang="en-US" sz="1800" b="1" dirty="0"/>
              <a:t>Shift Attitudes</a:t>
            </a:r>
          </a:p>
          <a:p>
            <a:pPr marL="0" lvl="1" indent="0">
              <a:buFont typeface="Arial" panose="020B0604020202020204" pitchFamily="34" charset="0"/>
              <a:buNone/>
            </a:pPr>
            <a:r>
              <a:rPr sz="1800" dirty="0"/>
              <a:t>Efforts focus on reducing stigma and promoting positive beliefs to change public perceptions.</a:t>
            </a:r>
            <a:endParaRPr lang="en-US" sz="1800" dirty="0"/>
          </a:p>
          <a:p>
            <a:pPr marL="0" indent="0">
              <a:spcBef>
                <a:spcPts val="2500"/>
              </a:spcBef>
              <a:buFont typeface="Arial" panose="020B0604020202020204" pitchFamily="34" charset="0"/>
              <a:buNone/>
            </a:pPr>
            <a:r>
              <a:rPr lang="en-US" sz="1800" b="1" dirty="0"/>
              <a:t>Encourage Behaviour Change</a:t>
            </a:r>
          </a:p>
          <a:p>
            <a:pPr marL="0" lvl="1" indent="0">
              <a:buFont typeface="Arial" panose="020B0604020202020204" pitchFamily="34" charset="0"/>
              <a:buNone/>
            </a:pPr>
            <a:r>
              <a:rPr sz="1800" dirty="0"/>
              <a:t>Campaigns motivate individuals to adopt healthier </a:t>
            </a:r>
            <a:r>
              <a:rPr sz="1800" dirty="0" err="1"/>
              <a:t>behavio</a:t>
            </a:r>
            <a:r>
              <a:rPr lang="en-GB" sz="1800" dirty="0"/>
              <a:t>u</a:t>
            </a:r>
            <a:r>
              <a:rPr sz="1800" dirty="0" err="1"/>
              <a:t>rs</a:t>
            </a:r>
            <a:r>
              <a:rPr sz="1800" dirty="0"/>
              <a:t> like seeking counsel</a:t>
            </a:r>
            <a:r>
              <a:rPr lang="en-GB" sz="1800" dirty="0"/>
              <a:t>l</a:t>
            </a:r>
            <a:r>
              <a:rPr sz="1800" dirty="0" err="1"/>
              <a:t>ing</a:t>
            </a:r>
            <a:r>
              <a:rPr sz="1800" dirty="0"/>
              <a:t> or stress management.</a:t>
            </a:r>
            <a:endParaRPr lang="en-US" sz="1800" dirty="0"/>
          </a:p>
          <a:p>
            <a:pPr marL="0" indent="0">
              <a:spcBef>
                <a:spcPts val="2500"/>
              </a:spcBef>
              <a:buFont typeface="Arial" panose="020B0604020202020204" pitchFamily="34" charset="0"/>
              <a:buNone/>
            </a:pPr>
            <a:r>
              <a:rPr lang="en-US" sz="1800" b="1" dirty="0"/>
              <a:t>Enhance Engagement</a:t>
            </a:r>
          </a:p>
          <a:p>
            <a:pPr marL="0" lvl="1" indent="0">
              <a:buFont typeface="Arial" panose="020B0604020202020204" pitchFamily="34" charset="0"/>
              <a:buNone/>
            </a:pPr>
            <a:r>
              <a:rPr sz="1800" dirty="0"/>
              <a:t>Increasing participation through events and social media creates community involvement and support.</a:t>
            </a:r>
            <a:endParaRPr lang="en-US" sz="1800" dirty="0"/>
          </a:p>
        </p:txBody>
      </p:sp>
    </p:spTree>
    <p:extLst>
      <p:ext uri="{BB962C8B-B14F-4D97-AF65-F5344CB8AC3E}">
        <p14:creationId xmlns:p14="http://schemas.microsoft.com/office/powerpoint/2010/main" val="9161961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FB7F3-7F8D-730F-798D-C683A51E0073}"/>
              </a:ext>
            </a:extLst>
          </p:cNvPr>
          <p:cNvSpPr>
            <a:spLocks noGrp="1"/>
          </p:cNvSpPr>
          <p:nvPr>
            <p:ph type="title"/>
          </p:nvPr>
        </p:nvSpPr>
        <p:spPr>
          <a:xfrm>
            <a:off x="457200" y="457200"/>
            <a:ext cx="4380272" cy="1453896"/>
          </a:xfrm>
        </p:spPr>
        <p:txBody>
          <a:bodyPr anchor="t">
            <a:normAutofit/>
          </a:bodyPr>
          <a:lstStyle/>
          <a:p>
            <a:r>
              <a:rPr lang="en-US"/>
              <a:t>Key Evaluation Questions</a:t>
            </a:r>
          </a:p>
        </p:txBody>
      </p:sp>
      <p:pic>
        <p:nvPicPr>
          <p:cNvPr id="5" name="Content Placeholder 4" descr="Rules for compliance with policies business">
            <a:extLst>
              <a:ext uri="{FF2B5EF4-FFF2-40B4-BE49-F238E27FC236}">
                <a16:creationId xmlns:a16="http://schemas.microsoft.com/office/drawing/2014/main" id="{E831FEC4-D6A0-4D9A-839A-8F45A39AEDC9}"/>
              </a:ext>
            </a:extLst>
          </p:cNvPr>
          <p:cNvPicPr>
            <a:picLocks noGrp="1" noChangeAspect="1"/>
          </p:cNvPicPr>
          <p:nvPr>
            <p:ph type="pic" sz="quarter" idx="13"/>
          </p:nvPr>
        </p:nvPicPr>
        <p:blipFill>
          <a:blip r:embed="rId3"/>
          <a:stretch/>
        </p:blipFill>
        <p:spPr>
          <a:xfrm>
            <a:off x="0" y="2653092"/>
            <a:ext cx="5584206" cy="3727457"/>
          </a:xfrm>
          <a:prstGeom prst="rect">
            <a:avLst/>
          </a:prstGeom>
          <a:noFill/>
        </p:spPr>
      </p:pic>
      <p:sp>
        <p:nvSpPr>
          <p:cNvPr id="4" name="Content Placeholder 3">
            <a:extLst>
              <a:ext uri="{FF2B5EF4-FFF2-40B4-BE49-F238E27FC236}">
                <a16:creationId xmlns:a16="http://schemas.microsoft.com/office/drawing/2014/main" id="{6C76E610-30CB-04D3-A802-E0B9AC8BF49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sz="1800" b="1" dirty="0"/>
              <a:t>Audience Reach</a:t>
            </a:r>
          </a:p>
          <a:p>
            <a:pPr marL="0" lvl="1" indent="0">
              <a:buFont typeface="Arial" panose="020B0604020202020204" pitchFamily="34" charset="0"/>
              <a:buNone/>
            </a:pPr>
            <a:r>
              <a:rPr sz="1800" dirty="0"/>
              <a:t>Evaluation starts by assessing if the campaign reached the intended audience effectively.</a:t>
            </a:r>
            <a:endParaRPr lang="en-US" sz="1800" dirty="0"/>
          </a:p>
          <a:p>
            <a:pPr marL="0" indent="0">
              <a:spcBef>
                <a:spcPts val="2500"/>
              </a:spcBef>
              <a:buFont typeface="Arial" panose="020B0604020202020204" pitchFamily="34" charset="0"/>
              <a:buNone/>
            </a:pPr>
            <a:r>
              <a:rPr lang="en-US" sz="1800" b="1" dirty="0"/>
              <a:t>Behaviour and Attitude Change</a:t>
            </a:r>
          </a:p>
          <a:p>
            <a:pPr marL="0" lvl="1" indent="0">
              <a:buFont typeface="Arial" panose="020B0604020202020204" pitchFamily="34" charset="0"/>
              <a:buNone/>
            </a:pPr>
            <a:r>
              <a:rPr sz="1800" dirty="0"/>
              <a:t>Questions explore shifts in awareness, attitudes, and behaviors influenced by the campaign.</a:t>
            </a:r>
            <a:endParaRPr lang="en-US" sz="1800" dirty="0"/>
          </a:p>
          <a:p>
            <a:pPr marL="0" indent="0">
              <a:spcBef>
                <a:spcPts val="2500"/>
              </a:spcBef>
              <a:buFont typeface="Arial" panose="020B0604020202020204" pitchFamily="34" charset="0"/>
              <a:buNone/>
            </a:pPr>
            <a:r>
              <a:rPr lang="en-US" sz="1800" b="1" dirty="0"/>
              <a:t>Cost-Effectiveness</a:t>
            </a:r>
          </a:p>
          <a:p>
            <a:pPr marL="0" lvl="1" indent="0">
              <a:buFont typeface="Arial" panose="020B0604020202020204" pitchFamily="34" charset="0"/>
              <a:buNone/>
            </a:pPr>
            <a:r>
              <a:rPr sz="1800" dirty="0"/>
              <a:t>Evaluating the campaign’s cost-effectiveness ensures resources are well utilized for desired outcomes.</a:t>
            </a:r>
            <a:endParaRPr lang="en-US" sz="1800" dirty="0"/>
          </a:p>
          <a:p>
            <a:pPr marL="0" indent="0">
              <a:spcBef>
                <a:spcPts val="2500"/>
              </a:spcBef>
              <a:buFont typeface="Arial" panose="020B0604020202020204" pitchFamily="34" charset="0"/>
              <a:buNone/>
            </a:pPr>
            <a:r>
              <a:rPr lang="en-US" sz="1800" b="1" dirty="0"/>
              <a:t>Long-Term Outcomes</a:t>
            </a:r>
          </a:p>
          <a:p>
            <a:pPr marL="0" lvl="1" indent="0">
              <a:buFont typeface="Arial" panose="020B0604020202020204" pitchFamily="34" charset="0"/>
              <a:buNone/>
            </a:pPr>
            <a:r>
              <a:rPr sz="1800" dirty="0"/>
              <a:t>Key questions help determine if short-term results lead to sustainable, long-term change.</a:t>
            </a:r>
            <a:endParaRPr lang="en-US" sz="1800" dirty="0"/>
          </a:p>
        </p:txBody>
      </p:sp>
    </p:spTree>
    <p:extLst>
      <p:ext uri="{BB962C8B-B14F-4D97-AF65-F5344CB8AC3E}">
        <p14:creationId xmlns:p14="http://schemas.microsoft.com/office/powerpoint/2010/main" val="5079193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F65C3-6317-E5DB-D47E-845846F432BF}"/>
              </a:ext>
            </a:extLst>
          </p:cNvPr>
          <p:cNvSpPr>
            <a:spLocks noGrp="1"/>
          </p:cNvSpPr>
          <p:nvPr>
            <p:ph type="title"/>
          </p:nvPr>
        </p:nvSpPr>
        <p:spPr>
          <a:xfrm>
            <a:off x="457199" y="457200"/>
            <a:ext cx="4482573" cy="1453896"/>
          </a:xfrm>
        </p:spPr>
        <p:txBody>
          <a:bodyPr anchor="t">
            <a:normAutofit/>
          </a:bodyPr>
          <a:lstStyle/>
          <a:p>
            <a:r>
              <a:rPr lang="en-US"/>
              <a:t>Quantitative Approaches</a:t>
            </a:r>
          </a:p>
        </p:txBody>
      </p:sp>
      <p:pic>
        <p:nvPicPr>
          <p:cNvPr id="5" name="Content Placeholder 4" descr="graphs and charts  Financial data analyzingPlease see some similar pictures from my lightbox:">
            <a:extLst>
              <a:ext uri="{FF2B5EF4-FFF2-40B4-BE49-F238E27FC236}">
                <a16:creationId xmlns:a16="http://schemas.microsoft.com/office/drawing/2014/main" id="{2D1EA36A-E9C5-454B-A3E1-75366701807A}"/>
              </a:ext>
            </a:extLst>
          </p:cNvPr>
          <p:cNvPicPr>
            <a:picLocks noGrp="1" noChangeAspect="1"/>
          </p:cNvPicPr>
          <p:nvPr>
            <p:ph type="pic" sz="quarter" idx="13"/>
          </p:nvPr>
        </p:nvPicPr>
        <p:blipFill>
          <a:blip r:embed="rId3"/>
          <a:srcRect l="10419" r="18699" b="3"/>
          <a:stretch>
            <a:fillRect/>
          </a:stretch>
        </p:blipFill>
        <p:spPr>
          <a:xfrm>
            <a:off x="559502" y="2175642"/>
            <a:ext cx="4380271" cy="4124756"/>
          </a:xfrm>
          <a:prstGeom prst="rect">
            <a:avLst/>
          </a:prstGeom>
          <a:noFill/>
        </p:spPr>
      </p:pic>
      <p:sp>
        <p:nvSpPr>
          <p:cNvPr id="4" name="Content Placeholder 3">
            <a:extLst>
              <a:ext uri="{FF2B5EF4-FFF2-40B4-BE49-F238E27FC236}">
                <a16:creationId xmlns:a16="http://schemas.microsoft.com/office/drawing/2014/main" id="{2FC50282-B0BF-ED5D-9A3A-16805E454DB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67400" y="228600"/>
            <a:ext cx="5585925" cy="5875338"/>
          </a:xfrm>
        </p:spPr>
        <p:txBody>
          <a:bodyPr>
            <a:noAutofit/>
          </a:bodyPr>
          <a:lstStyle/>
          <a:p>
            <a:pPr marL="0" indent="0">
              <a:spcBef>
                <a:spcPts val="2500"/>
              </a:spcBef>
              <a:buFont typeface="Arial" panose="020B0604020202020204" pitchFamily="34" charset="0"/>
              <a:buNone/>
            </a:pPr>
            <a:r>
              <a:rPr lang="en-US" sz="1800" b="1" dirty="0"/>
              <a:t>Survey-Based Data Collection</a:t>
            </a:r>
          </a:p>
          <a:p>
            <a:pPr marL="0" lvl="1" indent="0">
              <a:buFont typeface="Arial" panose="020B0604020202020204" pitchFamily="34" charset="0"/>
              <a:buNone/>
            </a:pPr>
            <a:r>
              <a:rPr sz="1800" dirty="0"/>
              <a:t>Pre- and post-intervention surveys measure knowledge, attitudes, and intentions using standardized scales like Likert items.</a:t>
            </a:r>
            <a:endParaRPr lang="en-US" sz="1800" dirty="0"/>
          </a:p>
          <a:p>
            <a:pPr marL="0" indent="0">
              <a:spcBef>
                <a:spcPts val="2500"/>
              </a:spcBef>
              <a:buFont typeface="Arial" panose="020B0604020202020204" pitchFamily="34" charset="0"/>
              <a:buNone/>
            </a:pPr>
            <a:r>
              <a:rPr lang="en-US" sz="1800" b="1" dirty="0"/>
              <a:t>Behavioural Metrics</a:t>
            </a:r>
          </a:p>
          <a:p>
            <a:pPr marL="0" lvl="1" indent="0">
              <a:buFont typeface="Arial" panose="020B0604020202020204" pitchFamily="34" charset="0"/>
              <a:buNone/>
            </a:pPr>
            <a:r>
              <a:rPr sz="1800" dirty="0"/>
              <a:t>Event attendance and social media engagement provide objective </a:t>
            </a:r>
            <a:r>
              <a:rPr sz="1800" dirty="0" err="1"/>
              <a:t>behavio</a:t>
            </a:r>
            <a:r>
              <a:rPr lang="en-GB" sz="1800" dirty="0"/>
              <a:t>u</a:t>
            </a:r>
            <a:r>
              <a:rPr sz="1800" dirty="0" err="1"/>
              <a:t>ral</a:t>
            </a:r>
            <a:r>
              <a:rPr sz="1800" dirty="0"/>
              <a:t> indicators of campaign participation.</a:t>
            </a:r>
            <a:endParaRPr lang="en-US" sz="1800" dirty="0"/>
          </a:p>
          <a:p>
            <a:pPr marL="0" indent="0">
              <a:spcBef>
                <a:spcPts val="2500"/>
              </a:spcBef>
              <a:buFont typeface="Arial" panose="020B0604020202020204" pitchFamily="34" charset="0"/>
              <a:buNone/>
            </a:pPr>
            <a:r>
              <a:rPr lang="en-US" sz="1800" b="1" dirty="0"/>
              <a:t>Experimental Designs</a:t>
            </a:r>
          </a:p>
          <a:p>
            <a:pPr marL="0" lvl="1" indent="0">
              <a:buFont typeface="Arial" panose="020B0604020202020204" pitchFamily="34" charset="0"/>
              <a:buNone/>
            </a:pPr>
            <a:r>
              <a:rPr sz="1800" dirty="0"/>
              <a:t>Comparing control and intervention groups in experimental and quasi-experimental designs strengthens causal evidence.</a:t>
            </a:r>
            <a:endParaRPr lang="en-US" sz="1800" dirty="0"/>
          </a:p>
          <a:p>
            <a:pPr marL="0" indent="0">
              <a:spcBef>
                <a:spcPts val="2500"/>
              </a:spcBef>
              <a:buFont typeface="Arial" panose="020B0604020202020204" pitchFamily="34" charset="0"/>
              <a:buNone/>
            </a:pPr>
            <a:r>
              <a:rPr lang="en-US" sz="1800" b="1" dirty="0"/>
              <a:t>Statistical Analysis</a:t>
            </a:r>
          </a:p>
          <a:p>
            <a:pPr marL="0" lvl="1" indent="0">
              <a:buFont typeface="Arial" panose="020B0604020202020204" pitchFamily="34" charset="0"/>
              <a:buNone/>
            </a:pPr>
            <a:r>
              <a:rPr sz="1800" dirty="0"/>
              <a:t>Techniques like t-tests, ANOVA, and effect size calculations determine the significance of observed changes.</a:t>
            </a:r>
            <a:endParaRPr lang="en-US" sz="1800" dirty="0"/>
          </a:p>
        </p:txBody>
      </p:sp>
    </p:spTree>
    <p:extLst>
      <p:ext uri="{BB962C8B-B14F-4D97-AF65-F5344CB8AC3E}">
        <p14:creationId xmlns:p14="http://schemas.microsoft.com/office/powerpoint/2010/main" val="12943705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0406-08EB-3488-CEA3-10B0DDD689C4}"/>
              </a:ext>
            </a:extLst>
          </p:cNvPr>
          <p:cNvSpPr>
            <a:spLocks noGrp="1"/>
          </p:cNvSpPr>
          <p:nvPr>
            <p:ph type="title"/>
          </p:nvPr>
        </p:nvSpPr>
        <p:spPr>
          <a:xfrm>
            <a:off x="7242526" y="457200"/>
            <a:ext cx="4437283" cy="1410020"/>
          </a:xfrm>
        </p:spPr>
        <p:txBody>
          <a:bodyPr anchor="b">
            <a:normAutofit/>
          </a:bodyPr>
          <a:lstStyle/>
          <a:p>
            <a:r>
              <a:rPr lang="en-US"/>
              <a:t>Qualitative and Mixed Methods</a:t>
            </a:r>
          </a:p>
        </p:txBody>
      </p:sp>
      <p:pic>
        <p:nvPicPr>
          <p:cNvPr id="5" name="Content Placeholder 4" descr="Team of colleagues analyzing charts">
            <a:extLst>
              <a:ext uri="{FF2B5EF4-FFF2-40B4-BE49-F238E27FC236}">
                <a16:creationId xmlns:a16="http://schemas.microsoft.com/office/drawing/2014/main" id="{436F8745-CD67-4623-9785-6D7D75C1F7F8}"/>
              </a:ext>
            </a:extLst>
          </p:cNvPr>
          <p:cNvPicPr>
            <a:picLocks noGrp="1" noChangeAspect="1"/>
          </p:cNvPicPr>
          <p:nvPr>
            <p:ph type="pic" sz="quarter" idx="13"/>
          </p:nvPr>
        </p:nvPicPr>
        <p:blipFill>
          <a:blip r:embed="rId3"/>
          <a:srcRect l="25619" r="8963" b="-1"/>
          <a:stretch>
            <a:fillRect/>
          </a:stretch>
        </p:blipFill>
        <p:spPr>
          <a:xfrm>
            <a:off x="20" y="10"/>
            <a:ext cx="6721048" cy="6857990"/>
          </a:xfrm>
          <a:prstGeom prst="rect">
            <a:avLst/>
          </a:prstGeom>
          <a:noFill/>
        </p:spPr>
      </p:pic>
      <p:sp>
        <p:nvSpPr>
          <p:cNvPr id="4" name="Content Placeholder 3">
            <a:extLst>
              <a:ext uri="{FF2B5EF4-FFF2-40B4-BE49-F238E27FC236}">
                <a16:creationId xmlns:a16="http://schemas.microsoft.com/office/drawing/2014/main" id="{14551BC0-6315-0689-FCA9-F8CFC6B1976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a:bodyPr>
          <a:lstStyle/>
          <a:p>
            <a:pPr marL="0" indent="0">
              <a:spcBef>
                <a:spcPts val="2500"/>
              </a:spcBef>
              <a:buFont typeface="Arial" panose="020B0604020202020204" pitchFamily="34" charset="0"/>
              <a:buNone/>
            </a:pPr>
            <a:r>
              <a:rPr lang="en-US" b="1"/>
              <a:t>Depth of Qualitative Methods</a:t>
            </a:r>
          </a:p>
          <a:p>
            <a:pPr marL="0" lvl="1" indent="0">
              <a:buFont typeface="Arial" panose="020B0604020202020204" pitchFamily="34" charset="0"/>
              <a:buNone/>
            </a:pPr>
            <a:r>
              <a:t>Qualitative methods explore detailed participant experiences through interviews and focus groups, revealing rich insights beyond numbers.</a:t>
            </a:r>
            <a:endParaRPr lang="en-US"/>
          </a:p>
          <a:p>
            <a:pPr marL="0" indent="0">
              <a:spcBef>
                <a:spcPts val="2500"/>
              </a:spcBef>
              <a:buFont typeface="Arial" panose="020B0604020202020204" pitchFamily="34" charset="0"/>
              <a:buNone/>
            </a:pPr>
            <a:r>
              <a:rPr lang="en-US" b="1"/>
              <a:t>Thematic Data Analysis</a:t>
            </a:r>
          </a:p>
          <a:p>
            <a:pPr marL="0" lvl="1" indent="0">
              <a:buFont typeface="Arial" panose="020B0604020202020204" pitchFamily="34" charset="0"/>
              <a:buNone/>
            </a:pPr>
            <a:r>
              <a:t>Thematic analysis identifies patterns and themes from qualitative data to guide future campaign improvements and strategies.</a:t>
            </a:r>
            <a:endParaRPr lang="en-US"/>
          </a:p>
          <a:p>
            <a:pPr marL="0" indent="0">
              <a:spcBef>
                <a:spcPts val="2500"/>
              </a:spcBef>
              <a:buFont typeface="Arial" panose="020B0604020202020204" pitchFamily="34" charset="0"/>
              <a:buNone/>
            </a:pPr>
            <a:r>
              <a:rPr lang="en-US" b="1"/>
              <a:t>Mixed-Method Approaches</a:t>
            </a:r>
          </a:p>
          <a:p>
            <a:pPr marL="0" lvl="1" indent="0">
              <a:buFont typeface="Arial" panose="020B0604020202020204" pitchFamily="34" charset="0"/>
              <a:buNone/>
            </a:pPr>
            <a:r>
              <a:t>Combining qualitative and quantitative data provides a comprehensive, valid evaluation capturing both measurable and subjective outcomes.</a:t>
            </a:r>
            <a:endParaRPr lang="en-US"/>
          </a:p>
        </p:txBody>
      </p:sp>
    </p:spTree>
    <p:extLst>
      <p:ext uri="{BB962C8B-B14F-4D97-AF65-F5344CB8AC3E}">
        <p14:creationId xmlns:p14="http://schemas.microsoft.com/office/powerpoint/2010/main" val="36722571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9552-0B6F-36E8-A8DD-02939CC7392E}"/>
              </a:ext>
            </a:extLst>
          </p:cNvPr>
          <p:cNvSpPr>
            <a:spLocks noGrp="1"/>
          </p:cNvSpPr>
          <p:nvPr>
            <p:ph type="ctrTitle"/>
          </p:nvPr>
        </p:nvSpPr>
        <p:spPr>
          <a:xfrm>
            <a:off x="457197" y="3507830"/>
            <a:ext cx="7772400" cy="2944368"/>
          </a:xfrm>
        </p:spPr>
        <p:txBody>
          <a:bodyPr anchor="b">
            <a:normAutofit/>
          </a:bodyPr>
          <a:lstStyle/>
          <a:p>
            <a:r>
              <a:rPr lang="en-US" sz="6800"/>
              <a:t>Applying Psychological Frameworks</a:t>
            </a:r>
          </a:p>
        </p:txBody>
      </p:sp>
    </p:spTree>
    <p:extLst>
      <p:ext uri="{BB962C8B-B14F-4D97-AF65-F5344CB8AC3E}">
        <p14:creationId xmlns:p14="http://schemas.microsoft.com/office/powerpoint/2010/main" val="31857398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1C9A4-149C-5D02-E919-81EAE2DB0DFE}"/>
              </a:ext>
            </a:extLst>
          </p:cNvPr>
          <p:cNvSpPr>
            <a:spLocks noGrp="1"/>
          </p:cNvSpPr>
          <p:nvPr>
            <p:ph type="title"/>
          </p:nvPr>
        </p:nvSpPr>
        <p:spPr>
          <a:xfrm>
            <a:off x="7242526" y="457200"/>
            <a:ext cx="4437283" cy="1410020"/>
          </a:xfrm>
        </p:spPr>
        <p:txBody>
          <a:bodyPr anchor="b">
            <a:normAutofit/>
          </a:bodyPr>
          <a:lstStyle/>
          <a:p>
            <a:r>
              <a:rPr lang="en-US" dirty="0"/>
              <a:t>Examples: Theory of Planned Behaviour and Health Belief Model</a:t>
            </a:r>
          </a:p>
        </p:txBody>
      </p:sp>
      <p:pic>
        <p:nvPicPr>
          <p:cNvPr id="5" name="Content Placeholder 4" descr="Check Mark on Human Head">
            <a:extLst>
              <a:ext uri="{FF2B5EF4-FFF2-40B4-BE49-F238E27FC236}">
                <a16:creationId xmlns:a16="http://schemas.microsoft.com/office/drawing/2014/main" id="{AB2E8C72-34EF-4DF1-B98A-57DA635FB086}"/>
              </a:ext>
            </a:extLst>
          </p:cNvPr>
          <p:cNvPicPr>
            <a:picLocks noGrp="1" noChangeAspect="1"/>
          </p:cNvPicPr>
          <p:nvPr>
            <p:ph type="pic" sz="quarter" idx="13"/>
          </p:nvPr>
        </p:nvPicPr>
        <p:blipFill>
          <a:blip r:embed="rId3"/>
          <a:srcRect l="24538" r="-1" b="-1"/>
          <a:stretch>
            <a:fillRect/>
          </a:stretch>
        </p:blipFill>
        <p:spPr>
          <a:xfrm>
            <a:off x="20" y="10"/>
            <a:ext cx="6721048" cy="6857990"/>
          </a:xfrm>
          <a:prstGeom prst="rect">
            <a:avLst/>
          </a:prstGeom>
          <a:noFill/>
        </p:spPr>
      </p:pic>
      <p:sp>
        <p:nvSpPr>
          <p:cNvPr id="4" name="Content Placeholder 3">
            <a:extLst>
              <a:ext uri="{FF2B5EF4-FFF2-40B4-BE49-F238E27FC236}">
                <a16:creationId xmlns:a16="http://schemas.microsoft.com/office/drawing/2014/main" id="{5EF55FE2-FC7B-D5A5-6DF3-3684EA39630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a:bodyPr>
          <a:lstStyle/>
          <a:p>
            <a:pPr marL="0" indent="0">
              <a:spcBef>
                <a:spcPts val="2500"/>
              </a:spcBef>
              <a:buFont typeface="Arial" panose="020B0604020202020204" pitchFamily="34" charset="0"/>
              <a:buNone/>
            </a:pPr>
            <a:r>
              <a:rPr lang="en-US" b="1" dirty="0"/>
              <a:t>Theory of Planned Behaviour</a:t>
            </a:r>
          </a:p>
          <a:p>
            <a:pPr marL="0" lvl="1" indent="0">
              <a:buFont typeface="Arial" panose="020B0604020202020204" pitchFamily="34" charset="0"/>
              <a:buNone/>
            </a:pPr>
            <a:r>
              <a:rPr dirty="0"/>
              <a:t>This theory explains </a:t>
            </a:r>
            <a:r>
              <a:rPr dirty="0" err="1"/>
              <a:t>behavio</a:t>
            </a:r>
            <a:r>
              <a:rPr lang="en-GB" dirty="0"/>
              <a:t>u</a:t>
            </a:r>
            <a:r>
              <a:rPr dirty="0"/>
              <a:t>r through attitudes, subjective norms, and perceived control influencing intentions and actions.</a:t>
            </a:r>
            <a:endParaRPr lang="en-US" dirty="0"/>
          </a:p>
          <a:p>
            <a:pPr marL="0" indent="0">
              <a:spcBef>
                <a:spcPts val="2500"/>
              </a:spcBef>
              <a:buFont typeface="Arial" panose="020B0604020202020204" pitchFamily="34" charset="0"/>
              <a:buNone/>
            </a:pPr>
            <a:r>
              <a:rPr lang="en-US" b="1" dirty="0"/>
              <a:t>Health Belief Model</a:t>
            </a:r>
          </a:p>
          <a:p>
            <a:pPr marL="0" lvl="1" indent="0">
              <a:buFont typeface="Arial" panose="020B0604020202020204" pitchFamily="34" charset="0"/>
              <a:buNone/>
            </a:pPr>
            <a:r>
              <a:rPr dirty="0"/>
              <a:t>Focuses on perceived susceptibility, severity, benefits, and barriers as key factors in health-related </a:t>
            </a:r>
            <a:r>
              <a:rPr dirty="0" err="1"/>
              <a:t>behavio</a:t>
            </a:r>
            <a:r>
              <a:rPr lang="en-GB" dirty="0"/>
              <a:t>u</a:t>
            </a:r>
            <a:r>
              <a:rPr dirty="0" err="1"/>
              <a:t>rs</a:t>
            </a:r>
            <a:r>
              <a:rPr dirty="0"/>
              <a:t>.</a:t>
            </a:r>
            <a:endParaRPr lang="en-US" dirty="0"/>
          </a:p>
          <a:p>
            <a:pPr marL="0" indent="0">
              <a:spcBef>
                <a:spcPts val="2500"/>
              </a:spcBef>
              <a:buFont typeface="Arial" panose="020B0604020202020204" pitchFamily="34" charset="0"/>
              <a:buNone/>
            </a:pPr>
            <a:r>
              <a:rPr lang="en-US" b="1" dirty="0"/>
              <a:t>Evaluation and Interpretation</a:t>
            </a:r>
          </a:p>
          <a:p>
            <a:pPr marL="0" lvl="1" indent="0">
              <a:buFont typeface="Arial" panose="020B0604020202020204" pitchFamily="34" charset="0"/>
              <a:buNone/>
            </a:pPr>
            <a:r>
              <a:rPr dirty="0"/>
              <a:t>Aligning metrics with these models helps explain why </a:t>
            </a:r>
            <a:r>
              <a:rPr dirty="0" err="1"/>
              <a:t>behavio</a:t>
            </a:r>
            <a:r>
              <a:rPr lang="en-GB" dirty="0"/>
              <a:t>u</a:t>
            </a:r>
            <a:r>
              <a:rPr dirty="0"/>
              <a:t>r changes occur and improves campaign effectiveness.</a:t>
            </a:r>
            <a:endParaRPr lang="en-US" dirty="0"/>
          </a:p>
        </p:txBody>
      </p:sp>
    </p:spTree>
    <p:extLst>
      <p:ext uri="{BB962C8B-B14F-4D97-AF65-F5344CB8AC3E}">
        <p14:creationId xmlns:p14="http://schemas.microsoft.com/office/powerpoint/2010/main" val="32140051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80FA1-FD94-6CCF-8617-5ABB23EC652B}"/>
              </a:ext>
            </a:extLst>
          </p:cNvPr>
          <p:cNvSpPr>
            <a:spLocks noGrp="1"/>
          </p:cNvSpPr>
          <p:nvPr>
            <p:ph type="ctrTitle"/>
          </p:nvPr>
        </p:nvSpPr>
        <p:spPr>
          <a:xfrm>
            <a:off x="457197" y="3507830"/>
            <a:ext cx="7772400" cy="2944368"/>
          </a:xfrm>
        </p:spPr>
        <p:txBody>
          <a:bodyPr anchor="b">
            <a:normAutofit/>
          </a:bodyPr>
          <a:lstStyle/>
          <a:p>
            <a:r>
              <a:rPr lang="en-US" sz="6800"/>
              <a:t>Challenges and Practical Considerations</a:t>
            </a:r>
          </a:p>
        </p:txBody>
      </p:sp>
    </p:spTree>
    <p:extLst>
      <p:ext uri="{BB962C8B-B14F-4D97-AF65-F5344CB8AC3E}">
        <p14:creationId xmlns:p14="http://schemas.microsoft.com/office/powerpoint/2010/main" val="10822411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88938-3ED1-4930-7C50-9BA28BE28D22}"/>
              </a:ext>
            </a:extLst>
          </p:cNvPr>
          <p:cNvSpPr>
            <a:spLocks noGrp="1"/>
          </p:cNvSpPr>
          <p:nvPr>
            <p:ph type="title"/>
          </p:nvPr>
        </p:nvSpPr>
        <p:spPr>
          <a:xfrm>
            <a:off x="457200" y="457200"/>
            <a:ext cx="4380272" cy="1453896"/>
          </a:xfrm>
        </p:spPr>
        <p:txBody>
          <a:bodyPr anchor="t">
            <a:normAutofit/>
          </a:bodyPr>
          <a:lstStyle/>
          <a:p>
            <a:r>
              <a:rPr lang="en-US"/>
              <a:t>Limitations and Ethical Issues</a:t>
            </a:r>
          </a:p>
        </p:txBody>
      </p:sp>
      <p:pic>
        <p:nvPicPr>
          <p:cNvPr id="5" name="Content Placeholder 4" descr="Customer satisfaction survey feedback">
            <a:extLst>
              <a:ext uri="{FF2B5EF4-FFF2-40B4-BE49-F238E27FC236}">
                <a16:creationId xmlns:a16="http://schemas.microsoft.com/office/drawing/2014/main" id="{0F9E1F68-9D26-4C89-B3B0-C9ABBF47A565}"/>
              </a:ext>
            </a:extLst>
          </p:cNvPr>
          <p:cNvPicPr>
            <a:picLocks noGrp="1" noChangeAspect="1"/>
          </p:cNvPicPr>
          <p:nvPr>
            <p:ph type="pic" sz="quarter" idx="13"/>
          </p:nvPr>
        </p:nvPicPr>
        <p:blipFill>
          <a:blip r:embed="rId3"/>
          <a:srcRect r="20394"/>
          <a:stretch>
            <a:fillRect/>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AE217B91-3E59-C605-910E-E04B0DDCC64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Autofit/>
          </a:bodyPr>
          <a:lstStyle/>
          <a:p>
            <a:pPr marL="0" indent="0">
              <a:spcBef>
                <a:spcPts val="2500"/>
              </a:spcBef>
              <a:buFont typeface="Arial" panose="020B0604020202020204" pitchFamily="34" charset="0"/>
              <a:buNone/>
            </a:pPr>
            <a:r>
              <a:rPr lang="en-US" sz="1800" b="1" dirty="0"/>
              <a:t>Bias in Self-Reporting</a:t>
            </a:r>
          </a:p>
          <a:p>
            <a:pPr marL="0" lvl="1" indent="0">
              <a:buFont typeface="Arial" panose="020B0604020202020204" pitchFamily="34" charset="0"/>
              <a:buNone/>
            </a:pPr>
            <a:r>
              <a:rPr sz="1800" dirty="0"/>
              <a:t>Self-report measures may be biased as participants tend to give socially desirable answers, affecting data accuracy.</a:t>
            </a:r>
            <a:endParaRPr lang="en-US" sz="1800" dirty="0"/>
          </a:p>
          <a:p>
            <a:pPr marL="0" indent="0">
              <a:spcBef>
                <a:spcPts val="2500"/>
              </a:spcBef>
              <a:buFont typeface="Arial" panose="020B0604020202020204" pitchFamily="34" charset="0"/>
              <a:buNone/>
            </a:pPr>
            <a:r>
              <a:rPr lang="en-US" sz="1800" b="1" dirty="0"/>
              <a:t>Limitations of Short-Term Evaluation</a:t>
            </a:r>
          </a:p>
          <a:p>
            <a:pPr marL="0" lvl="1" indent="0">
              <a:buFont typeface="Arial" panose="020B0604020202020204" pitchFamily="34" charset="0"/>
              <a:buNone/>
            </a:pPr>
            <a:r>
              <a:rPr sz="1800" dirty="0"/>
              <a:t>Short-term evaluations often miss long-term impacts, leading to incomplete or misleading conclusions.</a:t>
            </a:r>
            <a:endParaRPr lang="en-US" sz="1800" dirty="0"/>
          </a:p>
          <a:p>
            <a:pPr marL="0" indent="0">
              <a:spcBef>
                <a:spcPts val="2500"/>
              </a:spcBef>
              <a:buFont typeface="Arial" panose="020B0604020202020204" pitchFamily="34" charset="0"/>
              <a:buNone/>
            </a:pPr>
            <a:r>
              <a:rPr lang="en-US" sz="1800" b="1" dirty="0"/>
              <a:t>Resource Constraints</a:t>
            </a:r>
          </a:p>
          <a:p>
            <a:pPr marL="0" lvl="1" indent="0">
              <a:buFont typeface="Arial" panose="020B0604020202020204" pitchFamily="34" charset="0"/>
              <a:buNone/>
            </a:pPr>
            <a:r>
              <a:rPr sz="1800" dirty="0"/>
              <a:t>Limited funding and time reduce the scope and depth of campaign evaluations on campuses.</a:t>
            </a:r>
            <a:endParaRPr lang="en-US" sz="1800" dirty="0"/>
          </a:p>
          <a:p>
            <a:pPr marL="0" indent="0">
              <a:spcBef>
                <a:spcPts val="2500"/>
              </a:spcBef>
              <a:buFont typeface="Arial" panose="020B0604020202020204" pitchFamily="34" charset="0"/>
              <a:buNone/>
            </a:pPr>
            <a:r>
              <a:rPr lang="en-US" sz="1800" b="1" dirty="0"/>
              <a:t>Ethical Considerations</a:t>
            </a:r>
          </a:p>
          <a:p>
            <a:pPr marL="0" lvl="1" indent="0">
              <a:buFont typeface="Arial" panose="020B0604020202020204" pitchFamily="34" charset="0"/>
              <a:buNone/>
            </a:pPr>
            <a:r>
              <a:rPr sz="1800" dirty="0"/>
              <a:t>Ensuring informed consent, confidentiality, and avoiding harm are essential ethical practices in evaluations involving sensitive topics.</a:t>
            </a:r>
            <a:endParaRPr lang="en-US" sz="1800" dirty="0"/>
          </a:p>
        </p:txBody>
      </p:sp>
    </p:spTree>
    <p:extLst>
      <p:ext uri="{BB962C8B-B14F-4D97-AF65-F5344CB8AC3E}">
        <p14:creationId xmlns:p14="http://schemas.microsoft.com/office/powerpoint/2010/main" val="17286228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81813-4797-5110-ECDD-03B9062F74C7}"/>
              </a:ext>
            </a:extLst>
          </p:cNvPr>
          <p:cNvSpPr>
            <a:spLocks noGrp="1"/>
          </p:cNvSpPr>
          <p:nvPr>
            <p:ph type="title"/>
          </p:nvPr>
        </p:nvSpPr>
        <p:spPr>
          <a:xfrm>
            <a:off x="152400" y="304800"/>
            <a:ext cx="5029200" cy="1453896"/>
          </a:xfrm>
        </p:spPr>
        <p:txBody>
          <a:bodyPr anchor="t">
            <a:normAutofit fontScale="90000"/>
          </a:bodyPr>
          <a:lstStyle/>
          <a:p>
            <a:r>
              <a:rPr lang="en-US" dirty="0"/>
              <a:t>Case Study Example: </a:t>
            </a:r>
            <a:br>
              <a:rPr lang="en-US" dirty="0"/>
            </a:br>
            <a:r>
              <a:rPr lang="en-US" dirty="0"/>
              <a:t>mental health awareness campaign aimed at reducing stigma and encouraging help-seeking among students</a:t>
            </a:r>
          </a:p>
        </p:txBody>
      </p:sp>
      <p:pic>
        <p:nvPicPr>
          <p:cNvPr id="5" name="Content Placeholder 4" descr="College students enjoying spending time together over a lunch break">
            <a:extLst>
              <a:ext uri="{FF2B5EF4-FFF2-40B4-BE49-F238E27FC236}">
                <a16:creationId xmlns:a16="http://schemas.microsoft.com/office/drawing/2014/main" id="{E320992A-546A-48D8-A551-86447EC79422}"/>
              </a:ext>
            </a:extLst>
          </p:cNvPr>
          <p:cNvPicPr>
            <a:picLocks noGrp="1" noChangeAspect="1"/>
          </p:cNvPicPr>
          <p:nvPr>
            <p:ph type="pic" sz="quarter" idx="13"/>
          </p:nvPr>
        </p:nvPicPr>
        <p:blipFill>
          <a:blip r:embed="rId3"/>
          <a:srcRect l="2070" r="18324"/>
          <a:stretch>
            <a:fillRect/>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042A0F69-00B1-44CC-B0C9-314945162A5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Autofit/>
          </a:bodyPr>
          <a:lstStyle/>
          <a:p>
            <a:pPr marL="0" indent="0">
              <a:spcBef>
                <a:spcPts val="2500"/>
              </a:spcBef>
              <a:buFont typeface="Arial" panose="020B0604020202020204" pitchFamily="34" charset="0"/>
              <a:buNone/>
            </a:pPr>
            <a:r>
              <a:rPr lang="en-US" sz="1800" b="1" dirty="0"/>
              <a:t>Campaign Evaluation Methods</a:t>
            </a:r>
          </a:p>
          <a:p>
            <a:pPr marL="0" lvl="1" indent="0">
              <a:buFont typeface="Arial" panose="020B0604020202020204" pitchFamily="34" charset="0"/>
              <a:buNone/>
            </a:pPr>
            <a:r>
              <a:rPr sz="1800" dirty="0"/>
              <a:t>Evaluation includes pre- and post-surveys, focus groups, and counseling center usage data analysis to measure impact.</a:t>
            </a:r>
            <a:endParaRPr lang="en-US" sz="1800" dirty="0"/>
          </a:p>
          <a:p>
            <a:pPr marL="0" indent="0">
              <a:spcBef>
                <a:spcPts val="2500"/>
              </a:spcBef>
              <a:buFont typeface="Arial" panose="020B0604020202020204" pitchFamily="34" charset="0"/>
              <a:buNone/>
            </a:pPr>
            <a:r>
              <a:rPr lang="en-US" sz="1800" b="1" dirty="0"/>
              <a:t>Positive Campaign Results</a:t>
            </a:r>
          </a:p>
          <a:p>
            <a:pPr marL="0" lvl="1" indent="0">
              <a:buFont typeface="Arial" panose="020B0604020202020204" pitchFamily="34" charset="0"/>
              <a:buNone/>
            </a:pPr>
            <a:r>
              <a:rPr sz="1800" dirty="0"/>
              <a:t>Results show increased willingness to seek help and greater awareness of mental health resources among students.</a:t>
            </a:r>
            <a:endParaRPr lang="en-US" sz="1800" dirty="0"/>
          </a:p>
          <a:p>
            <a:pPr marL="0" indent="0">
              <a:spcBef>
                <a:spcPts val="2500"/>
              </a:spcBef>
              <a:buFont typeface="Arial" panose="020B0604020202020204" pitchFamily="34" charset="0"/>
              <a:buNone/>
            </a:pPr>
            <a:r>
              <a:rPr lang="en-US" sz="1800" b="1" dirty="0"/>
              <a:t>Impact of Personal Stories</a:t>
            </a:r>
          </a:p>
          <a:p>
            <a:pPr marL="0" lvl="1" indent="0">
              <a:buFont typeface="Arial" panose="020B0604020202020204" pitchFamily="34" charset="0"/>
              <a:buNone/>
            </a:pPr>
            <a:r>
              <a:rPr sz="1800" dirty="0"/>
              <a:t>Qualitative feedback highlights that sharing personal stories during the campaign was especially impactful for participants.</a:t>
            </a:r>
            <a:endParaRPr lang="en-US" sz="1800" dirty="0"/>
          </a:p>
          <a:p>
            <a:pPr marL="0" indent="0">
              <a:spcBef>
                <a:spcPts val="2500"/>
              </a:spcBef>
              <a:buFont typeface="Arial" panose="020B0604020202020204" pitchFamily="34" charset="0"/>
              <a:buNone/>
            </a:pPr>
            <a:r>
              <a:rPr lang="en-US" sz="1800" b="1" dirty="0"/>
              <a:t>Mixed Methods Approach</a:t>
            </a:r>
          </a:p>
          <a:p>
            <a:pPr marL="0" lvl="1" indent="0">
              <a:buFont typeface="Arial" panose="020B0604020202020204" pitchFamily="34" charset="0"/>
              <a:buNone/>
            </a:pPr>
            <a:r>
              <a:rPr sz="1800" dirty="0"/>
              <a:t>Combining qualitative and quantitative methods offers a nuanced understanding of campaign effectiveness.</a:t>
            </a:r>
            <a:endParaRPr lang="en-US" sz="1800" dirty="0"/>
          </a:p>
        </p:txBody>
      </p:sp>
    </p:spTree>
    <p:extLst>
      <p:ext uri="{BB962C8B-B14F-4D97-AF65-F5344CB8AC3E}">
        <p14:creationId xmlns:p14="http://schemas.microsoft.com/office/powerpoint/2010/main" val="38625836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6A563-4BD9-09F1-8B29-FAD2A0DE524E}"/>
              </a:ext>
            </a:extLst>
          </p:cNvPr>
          <p:cNvSpPr>
            <a:spLocks noGrp="1"/>
          </p:cNvSpPr>
          <p:nvPr>
            <p:ph type="title"/>
          </p:nvPr>
        </p:nvSpPr>
        <p:spPr>
          <a:xfrm>
            <a:off x="7242526" y="457200"/>
            <a:ext cx="4437283" cy="1410020"/>
          </a:xfrm>
        </p:spPr>
        <p:txBody>
          <a:bodyPr anchor="b">
            <a:normAutofit/>
          </a:bodyPr>
          <a:lstStyle/>
          <a:p>
            <a:r>
              <a:rPr lang="en-US" dirty="0"/>
              <a:t>Key Takeaways</a:t>
            </a:r>
          </a:p>
        </p:txBody>
      </p:sp>
      <p:pic>
        <p:nvPicPr>
          <p:cNvPr id="5" name="Content Placeholder 4" descr="Multi-ethnic colleagues discussing strategy">
            <a:extLst>
              <a:ext uri="{FF2B5EF4-FFF2-40B4-BE49-F238E27FC236}">
                <a16:creationId xmlns:a16="http://schemas.microsoft.com/office/drawing/2014/main" id="{FA382C99-F235-48C7-BC45-B9EF7BE52191}"/>
              </a:ext>
            </a:extLst>
          </p:cNvPr>
          <p:cNvPicPr>
            <a:picLocks noGrp="1" noChangeAspect="1"/>
          </p:cNvPicPr>
          <p:nvPr>
            <p:ph type="pic" sz="quarter" idx="13"/>
          </p:nvPr>
        </p:nvPicPr>
        <p:blipFill>
          <a:blip r:embed="rId3"/>
          <a:srcRect l="20069" r="14513" b="-1"/>
          <a:stretch>
            <a:fillRect/>
          </a:stretch>
        </p:blipFill>
        <p:spPr>
          <a:xfrm>
            <a:off x="20" y="10"/>
            <a:ext cx="6721048" cy="6857990"/>
          </a:xfrm>
          <a:prstGeom prst="rect">
            <a:avLst/>
          </a:prstGeom>
          <a:noFill/>
        </p:spPr>
      </p:pic>
      <p:sp>
        <p:nvSpPr>
          <p:cNvPr id="4" name="Content Placeholder 3">
            <a:extLst>
              <a:ext uri="{FF2B5EF4-FFF2-40B4-BE49-F238E27FC236}">
                <a16:creationId xmlns:a16="http://schemas.microsoft.com/office/drawing/2014/main" id="{6613055A-D982-B772-1D9C-55A86CD979B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a:bodyPr>
          <a:lstStyle/>
          <a:p>
            <a:pPr marL="0" indent="0">
              <a:spcBef>
                <a:spcPts val="2500"/>
              </a:spcBef>
              <a:buFont typeface="Arial" panose="020B0604020202020204" pitchFamily="34" charset="0"/>
              <a:buNone/>
            </a:pPr>
            <a:r>
              <a:rPr lang="en-US" sz="1800" b="1" dirty="0"/>
              <a:t>Importance of Evaluation</a:t>
            </a:r>
          </a:p>
          <a:p>
            <a:pPr marL="0" lvl="1" indent="0">
              <a:buFont typeface="Arial" panose="020B0604020202020204" pitchFamily="34" charset="0"/>
              <a:buNone/>
            </a:pPr>
            <a:r>
              <a:rPr sz="1800" dirty="0"/>
              <a:t>Evaluation ensures awareness campaigns achieve their intended psychological and behavioral outcomes effectively.</a:t>
            </a:r>
            <a:endParaRPr lang="en-US" sz="1800" dirty="0"/>
          </a:p>
          <a:p>
            <a:pPr marL="0" indent="0">
              <a:spcBef>
                <a:spcPts val="2500"/>
              </a:spcBef>
              <a:buFont typeface="Arial" panose="020B0604020202020204" pitchFamily="34" charset="0"/>
              <a:buNone/>
            </a:pPr>
            <a:r>
              <a:rPr lang="en-US" sz="1800" b="1" dirty="0"/>
              <a:t>Combining Methods</a:t>
            </a:r>
          </a:p>
          <a:p>
            <a:pPr marL="0" lvl="1" indent="0">
              <a:buFont typeface="Arial" panose="020B0604020202020204" pitchFamily="34" charset="0"/>
              <a:buNone/>
            </a:pPr>
            <a:r>
              <a:rPr sz="1800" dirty="0"/>
              <a:t>Effective evaluation integrates both quantitative and qualitative methods aligned with theoretical frameworks.</a:t>
            </a:r>
            <a:endParaRPr lang="en-US" sz="1800" dirty="0"/>
          </a:p>
        </p:txBody>
      </p:sp>
    </p:spTree>
    <p:extLst>
      <p:ext uri="{BB962C8B-B14F-4D97-AF65-F5344CB8AC3E}">
        <p14:creationId xmlns:p14="http://schemas.microsoft.com/office/powerpoint/2010/main" val="32246755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D8DA9A-846D-4D78-A616-B7489CB120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8DB4E0-24A9-5A68-BF10-BBABF08F81FC}"/>
              </a:ext>
            </a:extLst>
          </p:cNvPr>
          <p:cNvSpPr>
            <a:spLocks noGrp="1"/>
          </p:cNvSpPr>
          <p:nvPr>
            <p:ph type="title"/>
          </p:nvPr>
        </p:nvSpPr>
        <p:spPr>
          <a:xfrm>
            <a:off x="7242526" y="457200"/>
            <a:ext cx="4437283" cy="1410020"/>
          </a:xfrm>
        </p:spPr>
        <p:txBody>
          <a:bodyPr anchor="b">
            <a:normAutofit/>
          </a:bodyPr>
          <a:lstStyle/>
          <a:p>
            <a:r>
              <a:rPr lang="en-US" sz="4000" dirty="0"/>
              <a:t>In-class activity </a:t>
            </a:r>
          </a:p>
        </p:txBody>
      </p:sp>
      <p:sp>
        <p:nvSpPr>
          <p:cNvPr id="4" name="Content Placeholder 3">
            <a:extLst>
              <a:ext uri="{FF2B5EF4-FFF2-40B4-BE49-F238E27FC236}">
                <a16:creationId xmlns:a16="http://schemas.microsoft.com/office/drawing/2014/main" id="{F1FC443B-C4D4-AB07-DD81-C2E897C6F2D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a:bodyPr>
          <a:lstStyle/>
          <a:p>
            <a:pPr marL="0" indent="0">
              <a:spcBef>
                <a:spcPts val="2500"/>
              </a:spcBef>
              <a:buFont typeface="Arial" panose="020B0604020202020204" pitchFamily="34" charset="0"/>
              <a:buNone/>
            </a:pPr>
            <a:r>
              <a:rPr lang="en-US" sz="3200" dirty="0"/>
              <a:t>Apply these principles to your own campaign for your assessment</a:t>
            </a:r>
          </a:p>
        </p:txBody>
      </p:sp>
      <p:sp>
        <p:nvSpPr>
          <p:cNvPr id="6" name="Picture Placeholder 5">
            <a:extLst>
              <a:ext uri="{FF2B5EF4-FFF2-40B4-BE49-F238E27FC236}">
                <a16:creationId xmlns:a16="http://schemas.microsoft.com/office/drawing/2014/main" id="{81E04520-CA43-1ADC-0933-3ABB6CE5479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7789096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Bevel">
  <a:themeElements>
    <a:clrScheme name="Bevel">
      <a:dk1>
        <a:srgbClr val="090909"/>
      </a:dk1>
      <a:lt1>
        <a:sysClr val="window" lastClr="FFFFFF"/>
      </a:lt1>
      <a:dk2>
        <a:srgbClr val="1D1D1D"/>
      </a:dk2>
      <a:lt2>
        <a:srgbClr val="F1F2F3"/>
      </a:lt2>
      <a:accent1>
        <a:srgbClr val="2A38D5"/>
      </a:accent1>
      <a:accent2>
        <a:srgbClr val="F15928"/>
      </a:accent2>
      <a:accent3>
        <a:srgbClr val="00B4E6"/>
      </a:accent3>
      <a:accent4>
        <a:srgbClr val="0372FF"/>
      </a:accent4>
      <a:accent5>
        <a:srgbClr val="9196F3"/>
      </a:accent5>
      <a:accent6>
        <a:srgbClr val="90A0AD"/>
      </a:accent6>
      <a:hlink>
        <a:srgbClr val="F15928"/>
      </a:hlink>
      <a:folHlink>
        <a:srgbClr val="00B4E6"/>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 id="{100FCF00-15B7-4133-8EAA-9E95FFA55C03}" vid="{3D76F99D-2F24-4330-96C8-43722B6761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49EA57-08A7-43CA-A845-5F6B04788291}">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6138AE6-00E4-459C-8B3A-08927B7E54F0}">
  <ds:schemaRefs>
    <ds:schemaRef ds:uri="http://schemas.microsoft.com/sharepoint/v3/contenttype/forms"/>
  </ds:schemaRefs>
</ds:datastoreItem>
</file>

<file path=customXml/itemProps3.xml><?xml version="1.0" encoding="utf-8"?>
<ds:datastoreItem xmlns:ds="http://schemas.openxmlformats.org/officeDocument/2006/customXml" ds:itemID="{8C4D25C3-873C-4C53-9166-E36A3E5D9C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Bevel</Template>
  <TotalTime>1014</TotalTime>
  <Words>1990</Words>
  <Application>Microsoft Office PowerPoint</Application>
  <PresentationFormat>Widescreen</PresentationFormat>
  <Paragraphs>117</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Bierstadt</vt:lpstr>
      <vt:lpstr>Calibri</vt:lpstr>
      <vt:lpstr>Bevel</vt:lpstr>
      <vt:lpstr>Evaluating the Effectiveness and Impact of Campus-Based Awareness Campaigns</vt:lpstr>
      <vt:lpstr>Purpose and Importance of Evaluation</vt:lpstr>
      <vt:lpstr>PowerPoint Presentation</vt:lpstr>
      <vt:lpstr>Types of Campaign Goals</vt:lpstr>
      <vt:lpstr>Key Evaluation Questions</vt:lpstr>
      <vt:lpstr>Quantitative Approaches</vt:lpstr>
      <vt:lpstr>Qualitative and Mixed Methods</vt:lpstr>
      <vt:lpstr>Applying Psychological Frameworks</vt:lpstr>
      <vt:lpstr>Examples: Theory of Planned Behaviour and Health Belief Model</vt:lpstr>
      <vt:lpstr>Challenges and Practical Considerations</vt:lpstr>
      <vt:lpstr>Limitations and Ethical Issues</vt:lpstr>
      <vt:lpstr>Case Study Example:  mental health awareness campaign aimed at reducing stigma and encouraging help-seeking among students</vt:lpstr>
      <vt:lpstr>Key Takeaways</vt:lpstr>
      <vt:lpstr>In-class activity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Ceri Phelps</cp:lastModifiedBy>
  <cp:revision>3</cp:revision>
  <dcterms:created xsi:type="dcterms:W3CDTF">2025-08-21T02:25:28Z</dcterms:created>
  <dcterms:modified xsi:type="dcterms:W3CDTF">2025-12-10T08:10:51Z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