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64" r:id="rId3"/>
    <p:sldId id="258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D09DC4-4655-C5EC-48C1-28856E008DA8}" v="14" dt="2026-02-22T23:21:04.8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22/02/2026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support-for-social-workers.education.gov.uk/explore-areas-of-practice/child-protection-safeguarding" TargetMode="External"/><Relationship Id="rId2" Type="http://schemas.openxmlformats.org/officeDocument/2006/relationships/hyperlink" Target="https://localoffer.bradford.gov.uk/kb5/bradford/directory/service.page?id=ffyGwtdeHpE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maternalmentalhealthalliance.org/media/filer_public/e2/79/e27962f1-cd9c-42e9-a0e2-827a2c71f8c4/a-sound-investment-report-centre-for-mental-health-2022-mmha.pdf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EE63BF-9B90-5C1A-84A9-9ABF7E7D283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24868-3FF1-9E90-44CB-03DA2D65811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Reference list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2FF177-7E24-AC91-3F85-9ECE8E2D2B3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7"/>
            <a:ext cx="9144000" cy="2537505"/>
          </a:xfrm>
        </p:spPr>
        <p:txBody>
          <a:bodyPr>
            <a:normAutofit/>
          </a:bodyPr>
          <a:lstStyle/>
          <a:p>
            <a:r>
              <a:rPr lang="en-GB" dirty="0"/>
              <a:t>David Annim Darko </a:t>
            </a:r>
          </a:p>
          <a:p>
            <a:r>
              <a:rPr lang="en-GB" dirty="0"/>
              <a:t>2242612</a:t>
            </a:r>
          </a:p>
          <a:p>
            <a:r>
              <a:rPr lang="en-GB" dirty="0"/>
              <a:t>Robert </a:t>
            </a:r>
            <a:r>
              <a:rPr lang="en-GB" dirty="0" err="1"/>
              <a:t>Nartowski</a:t>
            </a:r>
            <a:endParaRPr lang="en-GB" dirty="0"/>
          </a:p>
          <a:p>
            <a:r>
              <a:rPr lang="en-GB" dirty="0"/>
              <a:t>Protecting and supporting families In health care</a:t>
            </a:r>
          </a:p>
          <a:p>
            <a:r>
              <a:rPr lang="en-GB" dirty="0"/>
              <a:t>BMHP5021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36924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9E853D5-C8DD-3293-0553-0E07D877BF9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E9F44-BBD8-E34C-B049-77C2DC7F8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David Darko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E21123-3FAE-7C07-15A1-8F5652A0F1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City of Bradford Metropolitan District Council (2025) , Bradford safeguarding Children Board. Available at: </a:t>
            </a:r>
            <a:r>
              <a:rPr lang="en-GB" dirty="0">
                <a:hlinkClick r:id="rId2"/>
              </a:rPr>
              <a:t>https://localoffer.bradford.gov.uk/kb5/bradford/directory/service.page?id=ffyGwtdeHpE</a:t>
            </a:r>
            <a:endParaRPr lang="en-GB" dirty="0"/>
          </a:p>
          <a:p>
            <a:r>
              <a:rPr lang="en-GB" dirty="0"/>
              <a:t> (Accessed on 22/02/2026)</a:t>
            </a:r>
          </a:p>
          <a:p>
            <a:r>
              <a:rPr lang="en-GB" dirty="0"/>
              <a:t>Department for Education , 13 December 2023.,Child protection and safeguarding. Available at: </a:t>
            </a:r>
            <a:r>
              <a:rPr lang="en-GB" dirty="0">
                <a:hlinkClick r:id="rId3"/>
              </a:rPr>
              <a:t>https://support-for-social-workers.education.gov.uk/explore-areas-of-practice/child-protection-safeguarding</a:t>
            </a:r>
            <a:r>
              <a:rPr lang="en-GB" dirty="0"/>
              <a:t>  (Accessed on 22/02/2026)</a:t>
            </a:r>
          </a:p>
        </p:txBody>
      </p:sp>
    </p:spTree>
    <p:extLst>
      <p:ext uri="{BB962C8B-B14F-4D97-AF65-F5344CB8AC3E}">
        <p14:creationId xmlns:p14="http://schemas.microsoft.com/office/powerpoint/2010/main" val="21319020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CA417-1E08-C34F-4C9C-BA34B02DD5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Marcia Miller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9D27F2-DEDE-52C5-3CA3-2B21812D85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Centre for Mental Health (2022) A sound investment: increasing access to treatment for women with common maternal mental health problems. London: Centre for Mental Health. Available at: </a:t>
            </a:r>
            <a:r>
              <a:rPr lang="en-GB" dirty="0">
                <a:hlinkClick r:id="rId2"/>
              </a:rPr>
              <a:t>https://maternalmentalhealthalliance.org/media/filer_public/e2/79/e27962f1-cd9c-42e9-a0e2-827a2c71f8c4/a-sound-investment-report-centre-for-mental-health-2022-mmha.pdf</a:t>
            </a:r>
            <a:r>
              <a:rPr lang="en-GB" dirty="0"/>
              <a:t>  (Accessed: 19 February 2026).</a:t>
            </a:r>
          </a:p>
          <a:p>
            <a:r>
              <a:rPr lang="en-GB" dirty="0"/>
              <a:t>Mental Health Act (2007) Mental Health Act 2007. Available at: legislation.gov.uk (Accessed 16 February 2026).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4210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CC294-DF5C-70DC-930D-FD66E630F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Joan Miller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70C638-4996-352E-1B14-CC1EE3058DF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Education and Training (Welfare of Children) Act (2021) Education and Training (Welfare of Children) Act 2021. Available at: legislation.gov.uk (Accessed 13 February 2026)</a:t>
            </a:r>
          </a:p>
          <a:p>
            <a:r>
              <a:rPr lang="en-GB" dirty="0"/>
              <a:t>Children Act (1989) Children Act 1989. Available at: legislation.gov.uk  (Accessed 17 February 2026)</a:t>
            </a:r>
          </a:p>
        </p:txBody>
      </p:sp>
    </p:spTree>
    <p:extLst>
      <p:ext uri="{BB962C8B-B14F-4D97-AF65-F5344CB8AC3E}">
        <p14:creationId xmlns:p14="http://schemas.microsoft.com/office/powerpoint/2010/main" val="408790065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Reference list </vt:lpstr>
      <vt:lpstr>David Darko</vt:lpstr>
      <vt:lpstr>Marcia Miller</vt:lpstr>
      <vt:lpstr>Joan Miller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13</cp:revision>
  <dcterms:created xsi:type="dcterms:W3CDTF">2026-02-22T23:17:19Z</dcterms:created>
  <dcterms:modified xsi:type="dcterms:W3CDTF">2026-02-22T23:23:36Z</dcterms:modified>
</cp:coreProperties>
</file>