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wdp" ContentType="image/vnd.ms-photo"/>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75" r:id="rId1"/>
  </p:sldMasterIdLst>
  <p:notesMasterIdLst>
    <p:notesMasterId r:id="rId11"/>
  </p:notesMasterIdLst>
  <p:handoutMasterIdLst>
    <p:handoutMasterId r:id="rId12"/>
  </p:handoutMasterIdLst>
  <p:sldIdLst>
    <p:sldId id="2549" r:id="rId2"/>
    <p:sldId id="2552" r:id="rId3"/>
    <p:sldId id="2553" r:id="rId4"/>
    <p:sldId id="2558" r:id="rId5"/>
    <p:sldId id="2551" r:id="rId6"/>
    <p:sldId id="2548" r:id="rId7"/>
    <p:sldId id="272" r:id="rId8"/>
    <p:sldId id="271" r:id="rId9"/>
    <p:sldId id="2560" r:id="rId10"/>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 uri="{2D200454-40CA-4A62-9FC3-DE9A4176ACB9}">
      <p15:notes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C5AE76"/>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4995" autoAdjust="0"/>
    <p:restoredTop sz="89821" autoAdjust="0"/>
  </p:normalViewPr>
  <p:slideViewPr>
    <p:cSldViewPr snapToGrid="0">
      <p:cViewPr varScale="1">
        <p:scale>
          <a:sx n="54" d="100"/>
          <a:sy n="54" d="100"/>
        </p:scale>
        <p:origin x="792" y="58"/>
      </p:cViewPr>
      <p:guideLst/>
    </p:cSldViewPr>
  </p:slideViewPr>
  <p:notesTextViewPr>
    <p:cViewPr>
      <p:scale>
        <a:sx n="1" d="1"/>
        <a:sy n="1" d="1"/>
      </p:scale>
      <p:origin x="0" y="0"/>
    </p:cViewPr>
  </p:notesTextViewPr>
  <p:notesViewPr>
    <p:cSldViewPr snapToGrid="0">
      <p:cViewPr varScale="1">
        <p:scale>
          <a:sx n="87" d="100"/>
          <a:sy n="87" d="100"/>
        </p:scale>
        <p:origin x="3840" y="66"/>
      </p:cViewPr>
      <p:guideLst/>
    </p:cSldViewPr>
  </p:notes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presProps" Target="pres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handoutMaster" Target="handoutMasters/handoutMaster1.xml"/><Relationship Id="rId2" Type="http://schemas.openxmlformats.org/officeDocument/2006/relationships/slide" Target="slides/slide1.xml"/><Relationship Id="rId16"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notesMaster" Target="notesMasters/notesMaster1.xml"/><Relationship Id="rId5" Type="http://schemas.openxmlformats.org/officeDocument/2006/relationships/slide" Target="slides/slide4.xml"/><Relationship Id="rId15" Type="http://schemas.openxmlformats.org/officeDocument/2006/relationships/theme" Target="theme/theme1.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viewProps" Target="viewProps.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a:extLst>
              <a:ext uri="{FF2B5EF4-FFF2-40B4-BE49-F238E27FC236}">
                <a16:creationId xmlns:a16="http://schemas.microsoft.com/office/drawing/2014/main" id="{6E8FA38E-9F41-1A45-879F-0B93BA5093CC}"/>
              </a:ext>
            </a:extLst>
          </p:cNvPr>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dirty="0"/>
          </a:p>
        </p:txBody>
      </p:sp>
      <p:sp>
        <p:nvSpPr>
          <p:cNvPr id="4" name="Footer Placeholder 3">
            <a:extLst>
              <a:ext uri="{FF2B5EF4-FFF2-40B4-BE49-F238E27FC236}">
                <a16:creationId xmlns:a16="http://schemas.microsoft.com/office/drawing/2014/main" id="{6F016A96-BC72-0640-9AEE-870574F3880D}"/>
              </a:ext>
            </a:extLst>
          </p:cNvPr>
          <p:cNvSpPr>
            <a:spLocks noGrp="1"/>
          </p:cNvSpPr>
          <p:nvPr>
            <p:ph type="ftr" sz="quarter" idx="2"/>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dirty="0"/>
          </a:p>
        </p:txBody>
      </p:sp>
      <p:sp>
        <p:nvSpPr>
          <p:cNvPr id="5" name="Slide Number Placeholder 4">
            <a:extLst>
              <a:ext uri="{FF2B5EF4-FFF2-40B4-BE49-F238E27FC236}">
                <a16:creationId xmlns:a16="http://schemas.microsoft.com/office/drawing/2014/main" id="{9B0B091C-A27C-3C4B-82F1-DDBD9A028293}"/>
              </a:ext>
            </a:extLst>
          </p:cNvPr>
          <p:cNvSpPr>
            <a:spLocks noGrp="1"/>
          </p:cNvSpPr>
          <p:nvPr>
            <p:ph type="sldNum" sz="quarter" idx="3"/>
          </p:nvPr>
        </p:nvSpPr>
        <p:spPr>
          <a:xfrm>
            <a:off x="3884613" y="8685213"/>
            <a:ext cx="2971800" cy="458787"/>
          </a:xfrm>
          <a:prstGeom prst="rect">
            <a:avLst/>
          </a:prstGeom>
        </p:spPr>
        <p:txBody>
          <a:bodyPr vert="horz" lIns="91440" tIns="45720" rIns="91440" bIns="45720" rtlCol="0" anchor="b"/>
          <a:lstStyle>
            <a:lvl1pPr algn="r">
              <a:defRPr sz="1200"/>
            </a:lvl1pPr>
          </a:lstStyle>
          <a:p>
            <a:fld id="{E801FC8B-EC93-C64D-BBD2-37E30DAF45BC}" type="slidenum">
              <a:rPr lang="en-US" smtClean="0"/>
              <a:t>‹#›</a:t>
            </a:fld>
            <a:endParaRPr lang="en-US" dirty="0"/>
          </a:p>
        </p:txBody>
      </p:sp>
      <p:sp>
        <p:nvSpPr>
          <p:cNvPr id="3" name="Date Placeholder 2">
            <a:extLst>
              <a:ext uri="{FF2B5EF4-FFF2-40B4-BE49-F238E27FC236}">
                <a16:creationId xmlns:a16="http://schemas.microsoft.com/office/drawing/2014/main" id="{587D4734-4CAE-4B5B-A5BF-2204F730257F}"/>
              </a:ext>
            </a:extLst>
          </p:cNvPr>
          <p:cNvSpPr>
            <a:spLocks noGrp="1"/>
          </p:cNvSpPr>
          <p:nvPr>
            <p:ph type="dt" sz="quarter" idx="1"/>
          </p:nvPr>
        </p:nvSpPr>
        <p:spPr>
          <a:xfrm>
            <a:off x="3884613" y="0"/>
            <a:ext cx="2971800" cy="458788"/>
          </a:xfrm>
          <a:prstGeom prst="rect">
            <a:avLst/>
          </a:prstGeom>
        </p:spPr>
        <p:txBody>
          <a:bodyPr vert="horz" lIns="91440" tIns="45720" rIns="91440" bIns="45720" rtlCol="0"/>
          <a:lstStyle>
            <a:lvl1pPr algn="r">
              <a:defRPr sz="1200"/>
            </a:lvl1pPr>
          </a:lstStyle>
          <a:p>
            <a:fld id="{4B15A48E-F7AD-43EC-AC50-8729FE3865BE}" type="datetimeFigureOut">
              <a:rPr lang="en-US" smtClean="0"/>
              <a:t>8/17/2022</a:t>
            </a:fld>
            <a:endParaRPr lang="en-US"/>
          </a:p>
        </p:txBody>
      </p:sp>
    </p:spTree>
    <p:extLst>
      <p:ext uri="{BB962C8B-B14F-4D97-AF65-F5344CB8AC3E}">
        <p14:creationId xmlns:p14="http://schemas.microsoft.com/office/powerpoint/2010/main" val="3960811798"/>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dirty="0"/>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E955F854-E2CE-6F4E-A0CF-CB175674CF4C}" type="datetimeFigureOut">
              <a:rPr lang="en-US" smtClean="0"/>
              <a:t>8/17/2022</a:t>
            </a:fld>
            <a:endParaRPr lang="en-US" dirty="0"/>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dirty="0"/>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dirty="0"/>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07D111EE-B1CE-3F40-8B0E-AB6A92B85452}" type="slidenum">
              <a:rPr lang="en-US" smtClean="0"/>
              <a:t>‹#›</a:t>
            </a:fld>
            <a:endParaRPr lang="en-US" dirty="0"/>
          </a:p>
        </p:txBody>
      </p:sp>
    </p:spTree>
    <p:extLst>
      <p:ext uri="{BB962C8B-B14F-4D97-AF65-F5344CB8AC3E}">
        <p14:creationId xmlns:p14="http://schemas.microsoft.com/office/powerpoint/2010/main" val="1656849779"/>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US" sz="1200" kern="1200" dirty="0">
                <a:solidFill>
                  <a:schemeClr val="tx1"/>
                </a:solidFill>
                <a:effectLst/>
                <a:latin typeface="+mn-lt"/>
                <a:ea typeface="+mn-ea"/>
                <a:cs typeface="+mn-cs"/>
              </a:rPr>
              <a:t>The exclusive focus of the study will be upon the case study of in favor for the inclusion of flexible working conditions opted by the organization. The role of the HR will also be highlighted for the promotion of the diversity through the adoption of flexible working criteria. </a:t>
            </a:r>
          </a:p>
          <a:p>
            <a:endParaRPr lang="en-US" dirty="0"/>
          </a:p>
        </p:txBody>
      </p:sp>
      <p:sp>
        <p:nvSpPr>
          <p:cNvPr id="4" name="Slide Number Placeholder 3"/>
          <p:cNvSpPr>
            <a:spLocks noGrp="1"/>
          </p:cNvSpPr>
          <p:nvPr>
            <p:ph type="sldNum" sz="quarter" idx="10"/>
          </p:nvPr>
        </p:nvSpPr>
        <p:spPr/>
        <p:txBody>
          <a:bodyPr/>
          <a:lstStyle/>
          <a:p>
            <a:fld id="{07D111EE-B1CE-3F40-8B0E-AB6A92B85452}" type="slidenum">
              <a:rPr lang="en-US" smtClean="0"/>
              <a:t>3</a:t>
            </a:fld>
            <a:endParaRPr lang="en-US" dirty="0"/>
          </a:p>
        </p:txBody>
      </p:sp>
    </p:spTree>
    <p:extLst>
      <p:ext uri="{BB962C8B-B14F-4D97-AF65-F5344CB8AC3E}">
        <p14:creationId xmlns:p14="http://schemas.microsoft.com/office/powerpoint/2010/main" val="3058834494"/>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HRM is required to analyse its environment in order to know what is prevalent in the market and how the dynamic changes will wallop on their organization. HRM should alter with rapid business changes in order to have an comparative edge in the market </a:t>
            </a:r>
            <a:r>
              <a:rPr lang="en-US" sz="1200" kern="1200" dirty="0">
                <a:solidFill>
                  <a:schemeClr val="tx1"/>
                </a:solidFill>
                <a:effectLst/>
                <a:latin typeface="+mn-lt"/>
                <a:ea typeface="+mn-ea"/>
                <a:cs typeface="+mn-cs"/>
              </a:rPr>
              <a:t>(</a:t>
            </a:r>
            <a:r>
              <a:rPr lang="en-US" sz="1200" kern="1200" dirty="0" err="1">
                <a:solidFill>
                  <a:schemeClr val="tx1"/>
                </a:solidFill>
                <a:effectLst/>
                <a:latin typeface="+mn-lt"/>
                <a:ea typeface="+mn-ea"/>
                <a:cs typeface="+mn-cs"/>
              </a:rPr>
              <a:t>Chelladurai</a:t>
            </a:r>
            <a:r>
              <a:rPr lang="en-US" sz="1200" kern="1200" dirty="0">
                <a:solidFill>
                  <a:schemeClr val="tx1"/>
                </a:solidFill>
                <a:effectLst/>
                <a:latin typeface="+mn-lt"/>
                <a:ea typeface="+mn-ea"/>
                <a:cs typeface="+mn-cs"/>
              </a:rPr>
              <a:t> and Kim, 2022)</a:t>
            </a:r>
            <a:r>
              <a:rPr lang="en-GB" sz="1200" kern="1200" dirty="0">
                <a:solidFill>
                  <a:schemeClr val="tx1"/>
                </a:solidFill>
                <a:effectLst/>
                <a:latin typeface="+mn-lt"/>
                <a:ea typeface="+mn-ea"/>
                <a:cs typeface="+mn-cs"/>
              </a:rPr>
              <a:t>.</a:t>
            </a:r>
            <a:endParaRPr lang="en-US" sz="1200" kern="1200" dirty="0">
              <a:solidFill>
                <a:schemeClr val="tx1"/>
              </a:solidFill>
              <a:effectLst/>
              <a:latin typeface="+mn-lt"/>
              <a:ea typeface="+mn-ea"/>
              <a:cs typeface="+mn-cs"/>
            </a:endParaRPr>
          </a:p>
          <a:p>
            <a:endParaRPr lang="en-US" dirty="0"/>
          </a:p>
        </p:txBody>
      </p:sp>
      <p:sp>
        <p:nvSpPr>
          <p:cNvPr id="4" name="Slide Number Placeholder 3"/>
          <p:cNvSpPr>
            <a:spLocks noGrp="1"/>
          </p:cNvSpPr>
          <p:nvPr>
            <p:ph type="sldNum" sz="quarter" idx="10"/>
          </p:nvPr>
        </p:nvSpPr>
        <p:spPr/>
        <p:txBody>
          <a:bodyPr/>
          <a:lstStyle/>
          <a:p>
            <a:fld id="{07D111EE-B1CE-3F40-8B0E-AB6A92B85452}" type="slidenum">
              <a:rPr lang="en-US" smtClean="0"/>
              <a:t>4</a:t>
            </a:fld>
            <a:endParaRPr lang="en-US" dirty="0"/>
          </a:p>
        </p:txBody>
      </p:sp>
    </p:spTree>
    <p:extLst>
      <p:ext uri="{BB962C8B-B14F-4D97-AF65-F5344CB8AC3E}">
        <p14:creationId xmlns:p14="http://schemas.microsoft.com/office/powerpoint/2010/main" val="2963911199"/>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b="1" kern="1200" dirty="0">
                <a:solidFill>
                  <a:schemeClr val="tx1"/>
                </a:solidFill>
                <a:effectLst/>
                <a:latin typeface="+mn-lt"/>
                <a:ea typeface="+mn-ea"/>
                <a:cs typeface="+mn-cs"/>
              </a:rPr>
              <a:t>The boost in the productivity of an organization </a:t>
            </a:r>
            <a:r>
              <a:rPr lang="en-US" sz="1200" kern="1200" dirty="0">
                <a:solidFill>
                  <a:schemeClr val="tx1"/>
                </a:solidFill>
                <a:effectLst/>
                <a:latin typeface="+mn-lt"/>
                <a:ea typeface="+mn-ea"/>
                <a:cs typeface="+mn-cs"/>
              </a:rPr>
              <a:t>– The widening of the talent pool will eventually help in the enhancement and the  boosting of the productivity of the company. The recruiting of the best choice for a particular job role will eventually help in the attainment of the goals in the best possible manner. </a:t>
            </a:r>
          </a:p>
          <a:p>
            <a:r>
              <a:rPr lang="en-US" sz="1200" b="1" kern="1200" dirty="0">
                <a:solidFill>
                  <a:schemeClr val="tx1"/>
                </a:solidFill>
                <a:effectLst/>
                <a:latin typeface="+mn-lt"/>
                <a:ea typeface="+mn-ea"/>
                <a:cs typeface="+mn-cs"/>
              </a:rPr>
              <a:t>The reduction in the travel expenditure</a:t>
            </a:r>
            <a:r>
              <a:rPr lang="en-US" sz="1200" kern="1200" dirty="0">
                <a:solidFill>
                  <a:schemeClr val="tx1"/>
                </a:solidFill>
                <a:effectLst/>
                <a:latin typeface="+mn-lt"/>
                <a:ea typeface="+mn-ea"/>
                <a:cs typeface="+mn-cs"/>
              </a:rPr>
              <a:t> – The conferencing through the online mode of communication will furthermore help in the reduction of the expenditure upon the traveling. The  working from home can enable to firm to prevent the allowances that has to be to the employees for their regular travel (James and et. al., 2022). </a:t>
            </a:r>
          </a:p>
          <a:p>
            <a:r>
              <a:rPr lang="en-US" sz="1200" b="1" kern="1200" dirty="0">
                <a:solidFill>
                  <a:schemeClr val="tx1"/>
                </a:solidFill>
                <a:effectLst/>
                <a:latin typeface="+mn-lt"/>
                <a:ea typeface="+mn-ea"/>
                <a:cs typeface="+mn-cs"/>
              </a:rPr>
              <a:t>The maintenance of work and life balance </a:t>
            </a:r>
            <a:r>
              <a:rPr lang="en-US" sz="1200" kern="1200" dirty="0">
                <a:solidFill>
                  <a:schemeClr val="tx1"/>
                </a:solidFill>
                <a:effectLst/>
                <a:latin typeface="+mn-lt"/>
                <a:ea typeface="+mn-ea"/>
                <a:cs typeface="+mn-cs"/>
              </a:rPr>
              <a:t>– The empowerment of the employees through the motivation to maintain their respective work life balance can help the in bringing out the maximum amount of benefits that will be helpful for the company in multiple ways. The satisfaction rating of the employees swill eventually increase </a:t>
            </a:r>
          </a:p>
          <a:p>
            <a:r>
              <a:rPr lang="en-US" sz="1200" b="1" kern="1200" dirty="0">
                <a:solidFill>
                  <a:schemeClr val="tx1"/>
                </a:solidFill>
                <a:effectLst/>
                <a:latin typeface="+mn-lt"/>
                <a:ea typeface="+mn-ea"/>
                <a:cs typeface="+mn-cs"/>
              </a:rPr>
              <a:t>The scope of retention and continuous engagement</a:t>
            </a:r>
            <a:r>
              <a:rPr lang="en-US" sz="1200" kern="1200" dirty="0">
                <a:solidFill>
                  <a:schemeClr val="tx1"/>
                </a:solidFill>
                <a:effectLst/>
                <a:latin typeface="+mn-lt"/>
                <a:ea typeface="+mn-ea"/>
                <a:cs typeface="+mn-cs"/>
              </a:rPr>
              <a:t> - </a:t>
            </a:r>
            <a:r>
              <a:rPr lang="en-GB" sz="1200" kern="1200" dirty="0">
                <a:solidFill>
                  <a:schemeClr val="tx1"/>
                </a:solidFill>
                <a:effectLst/>
                <a:latin typeface="+mn-lt"/>
                <a:ea typeface="+mn-ea"/>
                <a:cs typeface="+mn-cs"/>
              </a:rPr>
              <a:t>Flexibility would enhance the employer value proposition, improving retention and supporting diversity. This will give an opportunity to the companies to widen the scope of employee retention and hold the best personnel in the organisation for a significant period of time</a:t>
            </a:r>
            <a:endParaRPr lang="en-US" dirty="0"/>
          </a:p>
        </p:txBody>
      </p:sp>
      <p:sp>
        <p:nvSpPr>
          <p:cNvPr id="4" name="Slide Number Placeholder 3"/>
          <p:cNvSpPr>
            <a:spLocks noGrp="1"/>
          </p:cNvSpPr>
          <p:nvPr>
            <p:ph type="sldNum" sz="quarter" idx="10"/>
          </p:nvPr>
        </p:nvSpPr>
        <p:spPr/>
        <p:txBody>
          <a:bodyPr/>
          <a:lstStyle/>
          <a:p>
            <a:fld id="{07D111EE-B1CE-3F40-8B0E-AB6A92B85452}" type="slidenum">
              <a:rPr lang="en-US" smtClean="0"/>
              <a:t>5</a:t>
            </a:fld>
            <a:endParaRPr lang="en-US" dirty="0"/>
          </a:p>
        </p:txBody>
      </p:sp>
    </p:spTree>
    <p:extLst>
      <p:ext uri="{BB962C8B-B14F-4D97-AF65-F5344CB8AC3E}">
        <p14:creationId xmlns:p14="http://schemas.microsoft.com/office/powerpoint/2010/main" val="1374702788"/>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b="1" kern="1200" dirty="0">
                <a:solidFill>
                  <a:schemeClr val="tx1"/>
                </a:solidFill>
                <a:effectLst/>
                <a:latin typeface="+mn-lt"/>
                <a:ea typeface="+mn-ea"/>
                <a:cs typeface="+mn-cs"/>
              </a:rPr>
              <a:t>Motivation of the staff </a:t>
            </a:r>
            <a:r>
              <a:rPr lang="en-US" sz="1200" kern="1200" dirty="0">
                <a:solidFill>
                  <a:schemeClr val="tx1"/>
                </a:solidFill>
                <a:effectLst/>
                <a:latin typeface="+mn-lt"/>
                <a:ea typeface="+mn-ea"/>
                <a:cs typeface="+mn-cs"/>
              </a:rPr>
              <a:t>– The impinging role of the HR is to continuously motivate the personnel working in an organization in order to improve the scope of their contribution towards the enhancement and the betterment of the organization and also towards their personal growth (Johansson, 2022). </a:t>
            </a:r>
          </a:p>
          <a:p>
            <a:r>
              <a:rPr lang="en-US" sz="1200" b="1" kern="1200" dirty="0">
                <a:solidFill>
                  <a:schemeClr val="tx1"/>
                </a:solidFill>
                <a:effectLst/>
                <a:latin typeface="+mn-lt"/>
                <a:ea typeface="+mn-ea"/>
                <a:cs typeface="+mn-cs"/>
              </a:rPr>
              <a:t>Monitoring of the diversity </a:t>
            </a:r>
            <a:r>
              <a:rPr lang="en-US" sz="1200" kern="1200" dirty="0">
                <a:solidFill>
                  <a:schemeClr val="tx1"/>
                </a:solidFill>
                <a:effectLst/>
                <a:latin typeface="+mn-lt"/>
                <a:ea typeface="+mn-ea"/>
                <a:cs typeface="+mn-cs"/>
              </a:rPr>
              <a:t>– The HR department is responsible for the monitoring of the diversity in an organization which helps in the fostering of huge pool of talent and guide them about the multiple opportunities present in the company to take the maximum amount of benefits from the possibilities.</a:t>
            </a:r>
          </a:p>
          <a:p>
            <a:r>
              <a:rPr lang="en-US" sz="1200" b="1" kern="1200" dirty="0">
                <a:solidFill>
                  <a:schemeClr val="tx1"/>
                </a:solidFill>
                <a:effectLst/>
                <a:latin typeface="+mn-lt"/>
                <a:ea typeface="+mn-ea"/>
                <a:cs typeface="+mn-cs"/>
              </a:rPr>
              <a:t>The widening of the talent pool</a:t>
            </a:r>
            <a:r>
              <a:rPr lang="en-US" sz="1200" kern="1200" dirty="0">
                <a:solidFill>
                  <a:schemeClr val="tx1"/>
                </a:solidFill>
                <a:effectLst/>
                <a:latin typeface="+mn-lt"/>
                <a:ea typeface="+mn-ea"/>
                <a:cs typeface="+mn-cs"/>
              </a:rPr>
              <a:t> – The comprehension and the involvement of diversity in the company can help in the  broadening of the talent. This is done through an effective recruiting of the workforce according to the needs and the requirement of the company.</a:t>
            </a:r>
          </a:p>
          <a:p>
            <a:r>
              <a:rPr lang="en-US" sz="1200" b="1" kern="1200" dirty="0">
                <a:solidFill>
                  <a:schemeClr val="tx1"/>
                </a:solidFill>
                <a:effectLst/>
                <a:latin typeface="+mn-lt"/>
                <a:ea typeface="+mn-ea"/>
                <a:cs typeface="+mn-cs"/>
              </a:rPr>
              <a:t>The supply of the diversity</a:t>
            </a:r>
            <a:r>
              <a:rPr lang="en-US" sz="1200" kern="1200" dirty="0">
                <a:solidFill>
                  <a:schemeClr val="tx1"/>
                </a:solidFill>
                <a:effectLst/>
                <a:latin typeface="+mn-lt"/>
                <a:ea typeface="+mn-ea"/>
                <a:cs typeface="+mn-cs"/>
              </a:rPr>
              <a:t> – The responsibility of the HR to equip the company with the inclusions of different segments of the regions and society. This helps in the assurance of the maintenance of a supply chain of personnel in an organization (Mukherjee and et. al., 2022).</a:t>
            </a:r>
          </a:p>
        </p:txBody>
      </p:sp>
      <p:sp>
        <p:nvSpPr>
          <p:cNvPr id="4" name="Slide Number Placeholder 3"/>
          <p:cNvSpPr>
            <a:spLocks noGrp="1"/>
          </p:cNvSpPr>
          <p:nvPr>
            <p:ph type="sldNum" sz="quarter" idx="10"/>
          </p:nvPr>
        </p:nvSpPr>
        <p:spPr/>
        <p:txBody>
          <a:bodyPr/>
          <a:lstStyle/>
          <a:p>
            <a:fld id="{07D111EE-B1CE-3F40-8B0E-AB6A92B85452}" type="slidenum">
              <a:rPr lang="en-US" smtClean="0"/>
              <a:t>6</a:t>
            </a:fld>
            <a:endParaRPr lang="en-US" dirty="0"/>
          </a:p>
        </p:txBody>
      </p:sp>
    </p:spTree>
    <p:extLst>
      <p:ext uri="{BB962C8B-B14F-4D97-AF65-F5344CB8AC3E}">
        <p14:creationId xmlns:p14="http://schemas.microsoft.com/office/powerpoint/2010/main" val="1408424711"/>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99CAC06A-4905-4B1A-83C1-3B011A8CF04B}" type="slidenum">
              <a:rPr lang="en-US" smtClean="0"/>
              <a:t>9</a:t>
            </a:fld>
            <a:endParaRPr lang="en-US" dirty="0"/>
          </a:p>
        </p:txBody>
      </p:sp>
    </p:spTree>
    <p:extLst>
      <p:ext uri="{BB962C8B-B14F-4D97-AF65-F5344CB8AC3E}">
        <p14:creationId xmlns:p14="http://schemas.microsoft.com/office/powerpoint/2010/main" val="1880310689"/>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preserve="1" userDrawn="1">
  <p:cSld name="Title Slide">
    <p:bg>
      <p:bgPr>
        <a:solidFill>
          <a:schemeClr val="tx1"/>
        </a:solidFill>
        <a:effectLst/>
      </p:bgPr>
    </p:bg>
    <p:spTree>
      <p:nvGrpSpPr>
        <p:cNvPr id="1" name=""/>
        <p:cNvGrpSpPr/>
        <p:nvPr/>
      </p:nvGrpSpPr>
      <p:grpSpPr>
        <a:xfrm>
          <a:off x="0" y="0"/>
          <a:ext cx="0" cy="0"/>
          <a:chOff x="0" y="0"/>
          <a:chExt cx="0" cy="0"/>
        </a:xfrm>
      </p:grpSpPr>
      <p:sp>
        <p:nvSpPr>
          <p:cNvPr id="4" name="Date Placeholder 3">
            <a:extLst>
              <a:ext uri="{FF2B5EF4-FFF2-40B4-BE49-F238E27FC236}">
                <a16:creationId xmlns:a16="http://schemas.microsoft.com/office/drawing/2014/main" id="{9925CCF1-92C0-4AF3-BFAF-4921631915AB}"/>
              </a:ext>
            </a:extLst>
          </p:cNvPr>
          <p:cNvSpPr>
            <a:spLocks noGrp="1"/>
          </p:cNvSpPr>
          <p:nvPr>
            <p:ph type="dt" sz="half" idx="10"/>
          </p:nvPr>
        </p:nvSpPr>
        <p:spPr/>
        <p:txBody>
          <a:bodyPr/>
          <a:lstStyle/>
          <a:p>
            <a:fld id="{9184DA70-C731-4C70-880D-CCD4705E623C}" type="datetime1">
              <a:rPr lang="en-US" smtClean="0"/>
              <a:t>8/17/2022</a:t>
            </a:fld>
            <a:endParaRPr lang="en-US" dirty="0"/>
          </a:p>
        </p:txBody>
      </p:sp>
      <p:sp>
        <p:nvSpPr>
          <p:cNvPr id="5" name="Footer Placeholder 4">
            <a:extLst>
              <a:ext uri="{FF2B5EF4-FFF2-40B4-BE49-F238E27FC236}">
                <a16:creationId xmlns:a16="http://schemas.microsoft.com/office/drawing/2014/main" id="{051A78A9-3DFF-4937-A9F2-5D8CF495F367}"/>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5FAEB271-5CC0-4759-BC6E-8BE53AB227C0}"/>
              </a:ext>
            </a:extLst>
          </p:cNvPr>
          <p:cNvSpPr>
            <a:spLocks noGrp="1"/>
          </p:cNvSpPr>
          <p:nvPr>
            <p:ph type="sldNum" sz="quarter" idx="12"/>
          </p:nvPr>
        </p:nvSpPr>
        <p:spPr/>
        <p:txBody>
          <a:bodyPr/>
          <a:lstStyle/>
          <a:p>
            <a:fld id="{3A98EE3D-8CD1-4C3F-BD1C-C98C9596463C}" type="slidenum">
              <a:rPr lang="en-US" smtClean="0"/>
              <a:t>‹#›</a:t>
            </a:fld>
            <a:endParaRPr lang="en-US" dirty="0"/>
          </a:p>
        </p:txBody>
      </p:sp>
      <p:sp>
        <p:nvSpPr>
          <p:cNvPr id="2" name="Title 1"/>
          <p:cNvSpPr>
            <a:spLocks noGrp="1"/>
          </p:cNvSpPr>
          <p:nvPr>
            <p:ph type="ctrTitle"/>
          </p:nvPr>
        </p:nvSpPr>
        <p:spPr>
          <a:xfrm>
            <a:off x="1058669" y="854538"/>
            <a:ext cx="4567608" cy="3566160"/>
          </a:xfrm>
        </p:spPr>
        <p:txBody>
          <a:bodyPr anchor="b">
            <a:normAutofit/>
          </a:bodyPr>
          <a:lstStyle>
            <a:lvl1pPr algn="l">
              <a:lnSpc>
                <a:spcPct val="90000"/>
              </a:lnSpc>
              <a:defRPr sz="5400" spc="-50" baseline="0">
                <a:solidFill>
                  <a:schemeClr val="bg1"/>
                </a:solidFill>
              </a:defRPr>
            </a:lvl1pPr>
          </a:lstStyle>
          <a:p>
            <a:r>
              <a:rPr lang="en-US"/>
              <a:t>Click to edit Master title style</a:t>
            </a:r>
            <a:endParaRPr lang="en-US" dirty="0"/>
          </a:p>
        </p:txBody>
      </p:sp>
      <p:sp>
        <p:nvSpPr>
          <p:cNvPr id="3" name="Subtitle 2"/>
          <p:cNvSpPr>
            <a:spLocks noGrp="1"/>
          </p:cNvSpPr>
          <p:nvPr>
            <p:ph type="subTitle" idx="1" hasCustomPrompt="1"/>
          </p:nvPr>
        </p:nvSpPr>
        <p:spPr>
          <a:xfrm>
            <a:off x="1061440" y="4429842"/>
            <a:ext cx="4567608" cy="1143000"/>
          </a:xfrm>
        </p:spPr>
        <p:txBody>
          <a:bodyPr lIns="91440" rIns="91440">
            <a:normAutofit/>
          </a:bodyPr>
          <a:lstStyle>
            <a:lvl1pPr marL="0" indent="0" algn="l">
              <a:buNone/>
              <a:defRPr sz="1600" cap="all" spc="200" baseline="0">
                <a:solidFill>
                  <a:schemeClr val="bg1"/>
                </a:solidFill>
                <a:latin typeface="+mn-lt"/>
              </a:defRPr>
            </a:lvl1pPr>
            <a:lvl2pPr marL="457200" indent="0" algn="ctr">
              <a:buNone/>
              <a:defRPr sz="2400"/>
            </a:lvl2pPr>
            <a:lvl3pPr marL="914400" indent="0" algn="ctr">
              <a:buNone/>
              <a:defRPr sz="2400"/>
            </a:lvl3pPr>
            <a:lvl4pPr marL="1371600" indent="0" algn="ctr">
              <a:buNone/>
              <a:defRPr sz="2000"/>
            </a:lvl4pPr>
            <a:lvl5pPr marL="1828800" indent="0" algn="ctr">
              <a:buNone/>
              <a:defRPr sz="2000"/>
            </a:lvl5pPr>
            <a:lvl6pPr marL="2286000" indent="0" algn="ctr">
              <a:buNone/>
              <a:defRPr sz="2000"/>
            </a:lvl6pPr>
            <a:lvl7pPr marL="2743200" indent="0" algn="ctr">
              <a:buNone/>
              <a:defRPr sz="2000"/>
            </a:lvl7pPr>
            <a:lvl8pPr marL="3200400" indent="0" algn="ctr">
              <a:buNone/>
              <a:defRPr sz="2000"/>
            </a:lvl8pPr>
            <a:lvl9pPr marL="3657600" indent="0" algn="ctr">
              <a:buNone/>
              <a:defRPr sz="2000"/>
            </a:lvl9pPr>
          </a:lstStyle>
          <a:p>
            <a:r>
              <a:rPr lang="en-US" dirty="0"/>
              <a:t>Click to edit subtitle</a:t>
            </a:r>
          </a:p>
        </p:txBody>
      </p:sp>
      <p:sp>
        <p:nvSpPr>
          <p:cNvPr id="12" name="Picture Placeholder 11">
            <a:extLst>
              <a:ext uri="{FF2B5EF4-FFF2-40B4-BE49-F238E27FC236}">
                <a16:creationId xmlns:a16="http://schemas.microsoft.com/office/drawing/2014/main" id="{C28A7DB8-FEA5-5A4A-85DF-FA1ADFB3EFC5}"/>
              </a:ext>
            </a:extLst>
          </p:cNvPr>
          <p:cNvSpPr>
            <a:spLocks noGrp="1"/>
          </p:cNvSpPr>
          <p:nvPr>
            <p:ph type="pic" sz="quarter" idx="13"/>
          </p:nvPr>
        </p:nvSpPr>
        <p:spPr>
          <a:xfrm>
            <a:off x="4933721" y="-19458"/>
            <a:ext cx="7261837" cy="6877457"/>
          </a:xfrm>
          <a:custGeom>
            <a:avLst/>
            <a:gdLst>
              <a:gd name="connsiteX0" fmla="*/ 3426278 w 8464509"/>
              <a:gd name="connsiteY0" fmla="*/ 0 h 6858000"/>
              <a:gd name="connsiteX1" fmla="*/ 3440072 w 8464509"/>
              <a:gd name="connsiteY1" fmla="*/ 37000 h 6858000"/>
              <a:gd name="connsiteX2" fmla="*/ 3440072 w 8464509"/>
              <a:gd name="connsiteY2" fmla="*/ 0 h 6858000"/>
              <a:gd name="connsiteX3" fmla="*/ 8464509 w 8464509"/>
              <a:gd name="connsiteY3" fmla="*/ 0 h 6858000"/>
              <a:gd name="connsiteX4" fmla="*/ 8464509 w 8464509"/>
              <a:gd name="connsiteY4" fmla="*/ 6858000 h 6858000"/>
              <a:gd name="connsiteX5" fmla="*/ 3440072 w 8464509"/>
              <a:gd name="connsiteY5" fmla="*/ 6858000 h 6858000"/>
              <a:gd name="connsiteX6" fmla="*/ 3440072 w 8464509"/>
              <a:gd name="connsiteY6" fmla="*/ 6839148 h 6858000"/>
              <a:gd name="connsiteX7" fmla="*/ 0 w 8464509"/>
              <a:gd name="connsiteY7" fmla="*/ 6858000 h 6858000"/>
              <a:gd name="connsiteX0" fmla="*/ 3426278 w 8464509"/>
              <a:gd name="connsiteY0" fmla="*/ 0 h 6858000"/>
              <a:gd name="connsiteX1" fmla="*/ 3440072 w 8464509"/>
              <a:gd name="connsiteY1" fmla="*/ 37000 h 6858000"/>
              <a:gd name="connsiteX2" fmla="*/ 3440072 w 8464509"/>
              <a:gd name="connsiteY2" fmla="*/ 0 h 6858000"/>
              <a:gd name="connsiteX3" fmla="*/ 8464509 w 8464509"/>
              <a:gd name="connsiteY3" fmla="*/ 0 h 6858000"/>
              <a:gd name="connsiteX4" fmla="*/ 8464509 w 8464509"/>
              <a:gd name="connsiteY4" fmla="*/ 6858000 h 6858000"/>
              <a:gd name="connsiteX5" fmla="*/ 3440072 w 8464509"/>
              <a:gd name="connsiteY5" fmla="*/ 6858000 h 6858000"/>
              <a:gd name="connsiteX6" fmla="*/ 0 w 8464509"/>
              <a:gd name="connsiteY6" fmla="*/ 6858000 h 6858000"/>
              <a:gd name="connsiteX7" fmla="*/ 3426278 w 8464509"/>
              <a:gd name="connsiteY7" fmla="*/ 0 h 6858000"/>
              <a:gd name="connsiteX0" fmla="*/ 3426278 w 8464509"/>
              <a:gd name="connsiteY0" fmla="*/ 0 h 6858000"/>
              <a:gd name="connsiteX1" fmla="*/ 3440072 w 8464509"/>
              <a:gd name="connsiteY1" fmla="*/ 37000 h 6858000"/>
              <a:gd name="connsiteX2" fmla="*/ 3440072 w 8464509"/>
              <a:gd name="connsiteY2" fmla="*/ 0 h 6858000"/>
              <a:gd name="connsiteX3" fmla="*/ 8464509 w 8464509"/>
              <a:gd name="connsiteY3" fmla="*/ 0 h 6858000"/>
              <a:gd name="connsiteX4" fmla="*/ 8464509 w 8464509"/>
              <a:gd name="connsiteY4" fmla="*/ 6858000 h 6858000"/>
              <a:gd name="connsiteX5" fmla="*/ 0 w 8464509"/>
              <a:gd name="connsiteY5" fmla="*/ 6858000 h 6858000"/>
              <a:gd name="connsiteX6" fmla="*/ 3426278 w 8464509"/>
              <a:gd name="connsiteY6" fmla="*/ 0 h 6858000"/>
              <a:gd name="connsiteX0" fmla="*/ 3993491 w 8464509"/>
              <a:gd name="connsiteY0" fmla="*/ 19455 h 6858000"/>
              <a:gd name="connsiteX1" fmla="*/ 3440072 w 8464509"/>
              <a:gd name="connsiteY1" fmla="*/ 37000 h 6858000"/>
              <a:gd name="connsiteX2" fmla="*/ 3440072 w 8464509"/>
              <a:gd name="connsiteY2" fmla="*/ 0 h 6858000"/>
              <a:gd name="connsiteX3" fmla="*/ 8464509 w 8464509"/>
              <a:gd name="connsiteY3" fmla="*/ 0 h 6858000"/>
              <a:gd name="connsiteX4" fmla="*/ 8464509 w 8464509"/>
              <a:gd name="connsiteY4" fmla="*/ 6858000 h 6858000"/>
              <a:gd name="connsiteX5" fmla="*/ 0 w 8464509"/>
              <a:gd name="connsiteY5" fmla="*/ 6858000 h 6858000"/>
              <a:gd name="connsiteX6" fmla="*/ 3993491 w 8464509"/>
              <a:gd name="connsiteY6" fmla="*/ 19455 h 6858000"/>
              <a:gd name="connsiteX0" fmla="*/ 3993491 w 8464509"/>
              <a:gd name="connsiteY0" fmla="*/ 19455 h 6858000"/>
              <a:gd name="connsiteX1" fmla="*/ 3440072 w 8464509"/>
              <a:gd name="connsiteY1" fmla="*/ 37000 h 6858000"/>
              <a:gd name="connsiteX2" fmla="*/ 8464509 w 8464509"/>
              <a:gd name="connsiteY2" fmla="*/ 0 h 6858000"/>
              <a:gd name="connsiteX3" fmla="*/ 8464509 w 8464509"/>
              <a:gd name="connsiteY3" fmla="*/ 6858000 h 6858000"/>
              <a:gd name="connsiteX4" fmla="*/ 0 w 8464509"/>
              <a:gd name="connsiteY4" fmla="*/ 6858000 h 6858000"/>
              <a:gd name="connsiteX5" fmla="*/ 3993491 w 8464509"/>
              <a:gd name="connsiteY5" fmla="*/ 19455 h 6858000"/>
              <a:gd name="connsiteX0" fmla="*/ 3993491 w 8464509"/>
              <a:gd name="connsiteY0" fmla="*/ 19455 h 6858000"/>
              <a:gd name="connsiteX1" fmla="*/ 8464509 w 8464509"/>
              <a:gd name="connsiteY1" fmla="*/ 0 h 6858000"/>
              <a:gd name="connsiteX2" fmla="*/ 8464509 w 8464509"/>
              <a:gd name="connsiteY2" fmla="*/ 6858000 h 6858000"/>
              <a:gd name="connsiteX3" fmla="*/ 0 w 8464509"/>
              <a:gd name="connsiteY3" fmla="*/ 6858000 h 6858000"/>
              <a:gd name="connsiteX4" fmla="*/ 3993491 w 8464509"/>
              <a:gd name="connsiteY4" fmla="*/ 19455 h 6858000"/>
              <a:gd name="connsiteX0" fmla="*/ 4061557 w 8464509"/>
              <a:gd name="connsiteY0" fmla="*/ 0 h 6858001"/>
              <a:gd name="connsiteX1" fmla="*/ 8464509 w 8464509"/>
              <a:gd name="connsiteY1" fmla="*/ 1 h 6858001"/>
              <a:gd name="connsiteX2" fmla="*/ 8464509 w 8464509"/>
              <a:gd name="connsiteY2" fmla="*/ 6858001 h 6858001"/>
              <a:gd name="connsiteX3" fmla="*/ 0 w 8464509"/>
              <a:gd name="connsiteY3" fmla="*/ 6858001 h 6858001"/>
              <a:gd name="connsiteX4" fmla="*/ 4061557 w 8464509"/>
              <a:gd name="connsiteY4" fmla="*/ 0 h 6858001"/>
              <a:gd name="connsiteX0" fmla="*/ 5059852 w 8464509"/>
              <a:gd name="connsiteY0" fmla="*/ 19454 h 6858000"/>
              <a:gd name="connsiteX1" fmla="*/ 8464509 w 8464509"/>
              <a:gd name="connsiteY1" fmla="*/ 0 h 6858000"/>
              <a:gd name="connsiteX2" fmla="*/ 8464509 w 8464509"/>
              <a:gd name="connsiteY2" fmla="*/ 6858000 h 6858000"/>
              <a:gd name="connsiteX3" fmla="*/ 0 w 8464509"/>
              <a:gd name="connsiteY3" fmla="*/ 6858000 h 6858000"/>
              <a:gd name="connsiteX4" fmla="*/ 5059852 w 8464509"/>
              <a:gd name="connsiteY4" fmla="*/ 19454 h 6858000"/>
              <a:gd name="connsiteX0" fmla="*/ 4061557 w 8464509"/>
              <a:gd name="connsiteY0" fmla="*/ 0 h 6877457"/>
              <a:gd name="connsiteX1" fmla="*/ 8464509 w 8464509"/>
              <a:gd name="connsiteY1" fmla="*/ 19457 h 6877457"/>
              <a:gd name="connsiteX2" fmla="*/ 8464509 w 8464509"/>
              <a:gd name="connsiteY2" fmla="*/ 6877457 h 6877457"/>
              <a:gd name="connsiteX3" fmla="*/ 0 w 8464509"/>
              <a:gd name="connsiteY3" fmla="*/ 6877457 h 6877457"/>
              <a:gd name="connsiteX4" fmla="*/ 4061557 w 8464509"/>
              <a:gd name="connsiteY4" fmla="*/ 0 h 6877457"/>
              <a:gd name="connsiteX0" fmla="*/ 4040810 w 8464509"/>
              <a:gd name="connsiteY0" fmla="*/ 0 h 6877457"/>
              <a:gd name="connsiteX1" fmla="*/ 8464509 w 8464509"/>
              <a:gd name="connsiteY1" fmla="*/ 19457 h 6877457"/>
              <a:gd name="connsiteX2" fmla="*/ 8464509 w 8464509"/>
              <a:gd name="connsiteY2" fmla="*/ 6877457 h 6877457"/>
              <a:gd name="connsiteX3" fmla="*/ 0 w 8464509"/>
              <a:gd name="connsiteY3" fmla="*/ 6877457 h 6877457"/>
              <a:gd name="connsiteX4" fmla="*/ 4040810 w 8464509"/>
              <a:gd name="connsiteY4" fmla="*/ 0 h 6877457"/>
              <a:gd name="connsiteX0" fmla="*/ 4040810 w 8464509"/>
              <a:gd name="connsiteY0" fmla="*/ 0 h 6877457"/>
              <a:gd name="connsiteX1" fmla="*/ 8464509 w 8464509"/>
              <a:gd name="connsiteY1" fmla="*/ 143986 h 6877457"/>
              <a:gd name="connsiteX2" fmla="*/ 8464509 w 8464509"/>
              <a:gd name="connsiteY2" fmla="*/ 6877457 h 6877457"/>
              <a:gd name="connsiteX3" fmla="*/ 0 w 8464509"/>
              <a:gd name="connsiteY3" fmla="*/ 6877457 h 6877457"/>
              <a:gd name="connsiteX4" fmla="*/ 4040810 w 8464509"/>
              <a:gd name="connsiteY4" fmla="*/ 0 h 6877457"/>
              <a:gd name="connsiteX0" fmla="*/ 4040810 w 8468658"/>
              <a:gd name="connsiteY0" fmla="*/ 0 h 6877457"/>
              <a:gd name="connsiteX1" fmla="*/ 8468658 w 8468658"/>
              <a:gd name="connsiteY1" fmla="*/ 12341 h 6877457"/>
              <a:gd name="connsiteX2" fmla="*/ 8464509 w 8468658"/>
              <a:gd name="connsiteY2" fmla="*/ 6877457 h 6877457"/>
              <a:gd name="connsiteX3" fmla="*/ 0 w 8468658"/>
              <a:gd name="connsiteY3" fmla="*/ 6877457 h 6877457"/>
              <a:gd name="connsiteX4" fmla="*/ 4040810 w 8468658"/>
              <a:gd name="connsiteY4" fmla="*/ 0 h 687745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8468658" h="6877457">
                <a:moveTo>
                  <a:pt x="4040810" y="0"/>
                </a:moveTo>
                <a:lnTo>
                  <a:pt x="8468658" y="12341"/>
                </a:lnTo>
                <a:lnTo>
                  <a:pt x="8464509" y="6877457"/>
                </a:lnTo>
                <a:lnTo>
                  <a:pt x="0" y="6877457"/>
                </a:lnTo>
                <a:lnTo>
                  <a:pt x="4040810" y="0"/>
                </a:lnTo>
                <a:close/>
              </a:path>
            </a:pathLst>
          </a:custGeom>
          <a:solidFill>
            <a:schemeClr val="accent4"/>
          </a:solidFill>
        </p:spPr>
        <p:txBody>
          <a:bodyPr wrap="square">
            <a:noAutofit/>
          </a:bodyPr>
          <a:lstStyle/>
          <a:p>
            <a:r>
              <a:rPr lang="en-US"/>
              <a:t>Click icon to add picture</a:t>
            </a:r>
            <a:endParaRPr lang="en-US" dirty="0"/>
          </a:p>
        </p:txBody>
      </p:sp>
      <p:sp>
        <p:nvSpPr>
          <p:cNvPr id="14" name="Triangle 13">
            <a:extLst>
              <a:ext uri="{FF2B5EF4-FFF2-40B4-BE49-F238E27FC236}">
                <a16:creationId xmlns:a16="http://schemas.microsoft.com/office/drawing/2014/main" id="{6A021AF7-4044-A644-8DB8-495F263390D0}"/>
              </a:ext>
            </a:extLst>
          </p:cNvPr>
          <p:cNvSpPr/>
          <p:nvPr userDrawn="1"/>
        </p:nvSpPr>
        <p:spPr>
          <a:xfrm rot="10800000">
            <a:off x="4933721" y="267867"/>
            <a:ext cx="3031755" cy="3031755"/>
          </a:xfrm>
          <a:prstGeom prst="triangle">
            <a:avLst/>
          </a:prstGeom>
          <a:noFill/>
          <a:ln>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5" name="Triangle 14">
            <a:extLst>
              <a:ext uri="{FF2B5EF4-FFF2-40B4-BE49-F238E27FC236}">
                <a16:creationId xmlns:a16="http://schemas.microsoft.com/office/drawing/2014/main" id="{D2DFDB14-A8D5-F944-A91C-960A5C2F22AF}"/>
              </a:ext>
            </a:extLst>
          </p:cNvPr>
          <p:cNvSpPr/>
          <p:nvPr userDrawn="1"/>
        </p:nvSpPr>
        <p:spPr>
          <a:xfrm>
            <a:off x="-22175" y="5596959"/>
            <a:ext cx="1261040" cy="1261040"/>
          </a:xfrm>
          <a:prstGeom prst="triangle">
            <a:avLst/>
          </a:prstGeom>
          <a:pattFill prst="lgGrid">
            <a:fgClr>
              <a:schemeClr val="accent1"/>
            </a:fgClr>
            <a:bgClr>
              <a:schemeClr val="tx1"/>
            </a:bgClr>
          </a:patt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6" name="Triangle 15">
            <a:extLst>
              <a:ext uri="{FF2B5EF4-FFF2-40B4-BE49-F238E27FC236}">
                <a16:creationId xmlns:a16="http://schemas.microsoft.com/office/drawing/2014/main" id="{B7735FBC-8FBF-9947-B380-14D44D2206B1}"/>
              </a:ext>
            </a:extLst>
          </p:cNvPr>
          <p:cNvSpPr/>
          <p:nvPr userDrawn="1"/>
        </p:nvSpPr>
        <p:spPr>
          <a:xfrm rot="10800000">
            <a:off x="184302" y="236698"/>
            <a:ext cx="519337" cy="519337"/>
          </a:xfrm>
          <a:prstGeom prst="triangle">
            <a:avLst/>
          </a:prstGeom>
          <a:pattFill prst="dkVert">
            <a:fgClr>
              <a:schemeClr val="accent1"/>
            </a:fgClr>
            <a:bgClr>
              <a:schemeClr val="tx1"/>
            </a:bgClr>
          </a:patt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7" name="Triangle 16">
            <a:extLst>
              <a:ext uri="{FF2B5EF4-FFF2-40B4-BE49-F238E27FC236}">
                <a16:creationId xmlns:a16="http://schemas.microsoft.com/office/drawing/2014/main" id="{17B7C303-8734-B141-AF0D-2945DA349FBD}"/>
              </a:ext>
            </a:extLst>
          </p:cNvPr>
          <p:cNvSpPr/>
          <p:nvPr userDrawn="1"/>
        </p:nvSpPr>
        <p:spPr>
          <a:xfrm>
            <a:off x="4414384" y="5795386"/>
            <a:ext cx="519337" cy="519337"/>
          </a:xfrm>
          <a:prstGeom prst="triangle">
            <a:avLst/>
          </a:prstGeom>
          <a:pattFill prst="wdUpDiag">
            <a:fgClr>
              <a:schemeClr val="accent1"/>
            </a:fgClr>
            <a:bgClr>
              <a:schemeClr val="tx1"/>
            </a:bgClr>
          </a:patt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8" name="Triangle 17">
            <a:extLst>
              <a:ext uri="{FF2B5EF4-FFF2-40B4-BE49-F238E27FC236}">
                <a16:creationId xmlns:a16="http://schemas.microsoft.com/office/drawing/2014/main" id="{67914AE0-93F2-8346-B885-5734D2B694B2}"/>
              </a:ext>
            </a:extLst>
          </p:cNvPr>
          <p:cNvSpPr/>
          <p:nvPr userDrawn="1"/>
        </p:nvSpPr>
        <p:spPr>
          <a:xfrm rot="5400000">
            <a:off x="-48606" y="3035784"/>
            <a:ext cx="648200" cy="527675"/>
          </a:xfrm>
          <a:prstGeom prst="triangl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Tree>
    <p:extLst>
      <p:ext uri="{BB962C8B-B14F-4D97-AF65-F5344CB8AC3E}">
        <p14:creationId xmlns:p14="http://schemas.microsoft.com/office/powerpoint/2010/main" val="3101667729"/>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preserve="1" userDrawn="1">
  <p:cSld name="Two Content Horizontal ">
    <p:spTree>
      <p:nvGrpSpPr>
        <p:cNvPr id="1" name=""/>
        <p:cNvGrpSpPr/>
        <p:nvPr/>
      </p:nvGrpSpPr>
      <p:grpSpPr>
        <a:xfrm>
          <a:off x="0" y="0"/>
          <a:ext cx="0" cy="0"/>
          <a:chOff x="0" y="0"/>
          <a:chExt cx="0" cy="0"/>
        </a:xfrm>
      </p:grpSpPr>
      <p:sp>
        <p:nvSpPr>
          <p:cNvPr id="14" name="Rectangle 13">
            <a:extLst>
              <a:ext uri="{FF2B5EF4-FFF2-40B4-BE49-F238E27FC236}">
                <a16:creationId xmlns:a16="http://schemas.microsoft.com/office/drawing/2014/main" id="{3FFCAC17-2511-3D4F-A318-B241447A2C02}"/>
              </a:ext>
            </a:extLst>
          </p:cNvPr>
          <p:cNvSpPr/>
          <p:nvPr userDrawn="1"/>
        </p:nvSpPr>
        <p:spPr>
          <a:xfrm>
            <a:off x="413825" y="2941613"/>
            <a:ext cx="11364350" cy="3432605"/>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5" name="Content Placeholder 2">
            <a:extLst>
              <a:ext uri="{FF2B5EF4-FFF2-40B4-BE49-F238E27FC236}">
                <a16:creationId xmlns:a16="http://schemas.microsoft.com/office/drawing/2014/main" id="{C13F5538-7999-A74B-BCB7-A96C8DBCCD06}"/>
              </a:ext>
            </a:extLst>
          </p:cNvPr>
          <p:cNvSpPr>
            <a:spLocks noGrp="1"/>
          </p:cNvSpPr>
          <p:nvPr>
            <p:ph idx="1"/>
          </p:nvPr>
        </p:nvSpPr>
        <p:spPr>
          <a:xfrm>
            <a:off x="932329" y="4280546"/>
            <a:ext cx="10452848" cy="1791071"/>
          </a:xfrm>
        </p:spPr>
        <p:txBody>
          <a:bodyPr/>
          <a:lstStyle>
            <a:lvl1pPr marL="342900" indent="-342900">
              <a:buClr>
                <a:schemeClr val="accent1"/>
              </a:buClr>
              <a:buFont typeface="Arial" panose="020B0604020202020204" pitchFamily="34" charset="0"/>
              <a:buChar char="•"/>
              <a:defRPr>
                <a:solidFill>
                  <a:schemeClr val="bg1"/>
                </a:solidFill>
              </a:defRPr>
            </a:lvl1pPr>
            <a:lvl2pPr marL="486918" indent="-285750">
              <a:buClr>
                <a:schemeClr val="accent1"/>
              </a:buClr>
              <a:buFont typeface="Arial" panose="020B0604020202020204" pitchFamily="34" charset="0"/>
              <a:buChar char="•"/>
              <a:defRPr>
                <a:solidFill>
                  <a:schemeClr val="bg1"/>
                </a:solidFill>
              </a:defRPr>
            </a:lvl2pPr>
            <a:lvl3pPr marL="669798" indent="-285750">
              <a:buClr>
                <a:schemeClr val="accent1"/>
              </a:buClr>
              <a:buFont typeface="Arial" panose="020B0604020202020204" pitchFamily="34" charset="0"/>
              <a:buChar char="•"/>
              <a:defRPr>
                <a:solidFill>
                  <a:schemeClr val="bg1"/>
                </a:solidFill>
              </a:defRPr>
            </a:lvl3pPr>
            <a:lvl4pPr marL="852678" indent="-285750">
              <a:buClr>
                <a:schemeClr val="accent1"/>
              </a:buClr>
              <a:buFont typeface="Arial" panose="020B0604020202020204" pitchFamily="34" charset="0"/>
              <a:buChar char="•"/>
              <a:defRPr>
                <a:solidFill>
                  <a:schemeClr val="bg1"/>
                </a:solidFill>
              </a:defRPr>
            </a:lvl4pPr>
            <a:lvl5pPr marL="1035558" indent="-285750">
              <a:buClr>
                <a:schemeClr val="accent1"/>
              </a:buClr>
              <a:buFont typeface="Arial" panose="020B0604020202020204" pitchFamily="34" charset="0"/>
              <a:buChar char="•"/>
              <a:defRPr>
                <a:solidFill>
                  <a:schemeClr val="bg1"/>
                </a:solidFill>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16" name="Date Placeholder 6">
            <a:extLst>
              <a:ext uri="{FF2B5EF4-FFF2-40B4-BE49-F238E27FC236}">
                <a16:creationId xmlns:a16="http://schemas.microsoft.com/office/drawing/2014/main" id="{DE5056B4-56A3-6E40-92E1-FA33B5C8F807}"/>
              </a:ext>
            </a:extLst>
          </p:cNvPr>
          <p:cNvSpPr>
            <a:spLocks noGrp="1"/>
          </p:cNvSpPr>
          <p:nvPr>
            <p:ph type="dt" sz="half" idx="10"/>
          </p:nvPr>
        </p:nvSpPr>
        <p:spPr>
          <a:xfrm>
            <a:off x="8218426" y="6446838"/>
            <a:ext cx="2584850" cy="365125"/>
          </a:xfrm>
        </p:spPr>
        <p:txBody>
          <a:bodyPr/>
          <a:lstStyle/>
          <a:p>
            <a:fld id="{4BE1D723-8F53-4F53-90B0-1982A396982E}" type="datetime1">
              <a:rPr lang="en-US" smtClean="0"/>
              <a:t>8/17/2022</a:t>
            </a:fld>
            <a:endParaRPr lang="en-US" dirty="0"/>
          </a:p>
        </p:txBody>
      </p:sp>
      <p:sp>
        <p:nvSpPr>
          <p:cNvPr id="17" name="Footer Placeholder 7">
            <a:extLst>
              <a:ext uri="{FF2B5EF4-FFF2-40B4-BE49-F238E27FC236}">
                <a16:creationId xmlns:a16="http://schemas.microsoft.com/office/drawing/2014/main" id="{A47DE6D7-793F-C846-8A00-3061847B66B0}"/>
              </a:ext>
            </a:extLst>
          </p:cNvPr>
          <p:cNvSpPr>
            <a:spLocks noGrp="1"/>
          </p:cNvSpPr>
          <p:nvPr>
            <p:ph type="ftr" sz="quarter" idx="11"/>
          </p:nvPr>
        </p:nvSpPr>
        <p:spPr>
          <a:xfrm>
            <a:off x="1097279" y="6446838"/>
            <a:ext cx="6818262" cy="365125"/>
          </a:xfrm>
        </p:spPr>
        <p:txBody>
          <a:bodyPr/>
          <a:lstStyle/>
          <a:p>
            <a:endParaRPr lang="en-US" dirty="0"/>
          </a:p>
        </p:txBody>
      </p:sp>
      <p:sp>
        <p:nvSpPr>
          <p:cNvPr id="18" name="Slide Number Placeholder 8">
            <a:extLst>
              <a:ext uri="{FF2B5EF4-FFF2-40B4-BE49-F238E27FC236}">
                <a16:creationId xmlns:a16="http://schemas.microsoft.com/office/drawing/2014/main" id="{B4C61174-2D39-E640-8A16-DCE655544212}"/>
              </a:ext>
            </a:extLst>
          </p:cNvPr>
          <p:cNvSpPr>
            <a:spLocks noGrp="1"/>
          </p:cNvSpPr>
          <p:nvPr>
            <p:ph type="sldNum" sz="quarter" idx="12"/>
          </p:nvPr>
        </p:nvSpPr>
        <p:spPr>
          <a:xfrm>
            <a:off x="10993582" y="6446838"/>
            <a:ext cx="780010" cy="365125"/>
          </a:xfrm>
        </p:spPr>
        <p:txBody>
          <a:bodyPr/>
          <a:lstStyle/>
          <a:p>
            <a:fld id="{3A98EE3D-8CD1-4C3F-BD1C-C98C9596463C}" type="slidenum">
              <a:rPr lang="en-US" smtClean="0"/>
              <a:t>‹#›</a:t>
            </a:fld>
            <a:endParaRPr lang="en-US" dirty="0"/>
          </a:p>
        </p:txBody>
      </p:sp>
      <p:sp>
        <p:nvSpPr>
          <p:cNvPr id="19" name="Title 9">
            <a:extLst>
              <a:ext uri="{FF2B5EF4-FFF2-40B4-BE49-F238E27FC236}">
                <a16:creationId xmlns:a16="http://schemas.microsoft.com/office/drawing/2014/main" id="{13596EE0-A679-3B49-BA9A-D5C79B0C8381}"/>
              </a:ext>
            </a:extLst>
          </p:cNvPr>
          <p:cNvSpPr>
            <a:spLocks noGrp="1"/>
          </p:cNvSpPr>
          <p:nvPr>
            <p:ph type="title"/>
          </p:nvPr>
        </p:nvSpPr>
        <p:spPr>
          <a:xfrm>
            <a:off x="932329" y="3143154"/>
            <a:ext cx="10452849" cy="910492"/>
          </a:xfrm>
        </p:spPr>
        <p:txBody>
          <a:bodyPr anchor="ctr"/>
          <a:lstStyle>
            <a:lvl1pPr algn="l">
              <a:defRPr>
                <a:solidFill>
                  <a:schemeClr val="bg1"/>
                </a:solidFill>
              </a:defRPr>
            </a:lvl1pPr>
          </a:lstStyle>
          <a:p>
            <a:r>
              <a:rPr lang="en-US"/>
              <a:t>Click to edit Master title style</a:t>
            </a:r>
            <a:endParaRPr lang="en-US" dirty="0"/>
          </a:p>
        </p:txBody>
      </p:sp>
      <p:sp>
        <p:nvSpPr>
          <p:cNvPr id="20" name="Triangle 19">
            <a:extLst>
              <a:ext uri="{FF2B5EF4-FFF2-40B4-BE49-F238E27FC236}">
                <a16:creationId xmlns:a16="http://schemas.microsoft.com/office/drawing/2014/main" id="{3E931B03-E301-6D48-8377-B08DA6C95F0B}"/>
              </a:ext>
            </a:extLst>
          </p:cNvPr>
          <p:cNvSpPr/>
          <p:nvPr userDrawn="1"/>
        </p:nvSpPr>
        <p:spPr>
          <a:xfrm>
            <a:off x="10459099" y="5309445"/>
            <a:ext cx="1465933" cy="1465933"/>
          </a:xfrm>
          <a:prstGeom prst="triangle">
            <a:avLst/>
          </a:prstGeom>
          <a:noFill/>
          <a:ln>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1" name="Triangle 20">
            <a:extLst>
              <a:ext uri="{FF2B5EF4-FFF2-40B4-BE49-F238E27FC236}">
                <a16:creationId xmlns:a16="http://schemas.microsoft.com/office/drawing/2014/main" id="{249401AC-F116-8B4C-A1A0-CF88B63E549B}"/>
              </a:ext>
            </a:extLst>
          </p:cNvPr>
          <p:cNvSpPr/>
          <p:nvPr userDrawn="1"/>
        </p:nvSpPr>
        <p:spPr>
          <a:xfrm rot="5400000">
            <a:off x="-48606" y="3334563"/>
            <a:ext cx="648200" cy="527675"/>
          </a:xfrm>
          <a:prstGeom prst="triangl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4" name="Picture Placeholder 3">
            <a:extLst>
              <a:ext uri="{FF2B5EF4-FFF2-40B4-BE49-F238E27FC236}">
                <a16:creationId xmlns:a16="http://schemas.microsoft.com/office/drawing/2014/main" id="{8A3226FF-244B-B540-ABAC-5C0E3DE3103C}"/>
              </a:ext>
            </a:extLst>
          </p:cNvPr>
          <p:cNvSpPr>
            <a:spLocks noGrp="1"/>
          </p:cNvSpPr>
          <p:nvPr>
            <p:ph type="pic" sz="quarter" idx="13"/>
          </p:nvPr>
        </p:nvSpPr>
        <p:spPr>
          <a:xfrm>
            <a:off x="413824" y="483782"/>
            <a:ext cx="11365992" cy="2457856"/>
          </a:xfrm>
          <a:solidFill>
            <a:schemeClr val="accent1"/>
          </a:solidFill>
        </p:spPr>
        <p:txBody>
          <a:bodyPr/>
          <a:lstStyle/>
          <a:p>
            <a:r>
              <a:rPr lang="en-US"/>
              <a:t>Click icon to add picture</a:t>
            </a:r>
            <a:endParaRPr lang="en-US" dirty="0"/>
          </a:p>
        </p:txBody>
      </p:sp>
    </p:spTree>
    <p:extLst>
      <p:ext uri="{BB962C8B-B14F-4D97-AF65-F5344CB8AC3E}">
        <p14:creationId xmlns:p14="http://schemas.microsoft.com/office/powerpoint/2010/main" val="4276448673"/>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preserve="1" userDrawn="1">
  <p:cSld name="Two Content">
    <p:bg>
      <p:bgPr>
        <a:solidFill>
          <a:schemeClr val="bg1"/>
        </a:solidFill>
        <a:effectLst/>
      </p:bgPr>
    </p:bg>
    <p:spTree>
      <p:nvGrpSpPr>
        <p:cNvPr id="1" name=""/>
        <p:cNvGrpSpPr/>
        <p:nvPr/>
      </p:nvGrpSpPr>
      <p:grpSpPr>
        <a:xfrm>
          <a:off x="0" y="0"/>
          <a:ext cx="0" cy="0"/>
          <a:chOff x="0" y="0"/>
          <a:chExt cx="0" cy="0"/>
        </a:xfrm>
      </p:grpSpPr>
      <p:sp>
        <p:nvSpPr>
          <p:cNvPr id="13" name="Rectangle 12">
            <a:extLst>
              <a:ext uri="{FF2B5EF4-FFF2-40B4-BE49-F238E27FC236}">
                <a16:creationId xmlns:a16="http://schemas.microsoft.com/office/drawing/2014/main" id="{97418687-D621-0443-9593-F546524940B3}"/>
              </a:ext>
            </a:extLst>
          </p:cNvPr>
          <p:cNvSpPr/>
          <p:nvPr userDrawn="1"/>
        </p:nvSpPr>
        <p:spPr>
          <a:xfrm>
            <a:off x="413825" y="483781"/>
            <a:ext cx="11364350" cy="5890438"/>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 name="Content Placeholder 2"/>
          <p:cNvSpPr>
            <a:spLocks noGrp="1"/>
          </p:cNvSpPr>
          <p:nvPr>
            <p:ph idx="1"/>
          </p:nvPr>
        </p:nvSpPr>
        <p:spPr>
          <a:xfrm>
            <a:off x="932329" y="2031121"/>
            <a:ext cx="4534616" cy="3933150"/>
          </a:xfrm>
        </p:spPr>
        <p:txBody>
          <a:bodyPr/>
          <a:lstStyle>
            <a:lvl1pPr marL="342900" indent="-342900">
              <a:buClr>
                <a:schemeClr val="accent1"/>
              </a:buClr>
              <a:buFont typeface="Arial" panose="020B0604020202020204" pitchFamily="34" charset="0"/>
              <a:buChar char="•"/>
              <a:defRPr>
                <a:solidFill>
                  <a:schemeClr val="bg1"/>
                </a:solidFill>
              </a:defRPr>
            </a:lvl1pPr>
            <a:lvl2pPr marL="486918" indent="-285750">
              <a:buClr>
                <a:schemeClr val="accent1"/>
              </a:buClr>
              <a:buFont typeface="Arial" panose="020B0604020202020204" pitchFamily="34" charset="0"/>
              <a:buChar char="•"/>
              <a:defRPr>
                <a:solidFill>
                  <a:schemeClr val="bg1"/>
                </a:solidFill>
              </a:defRPr>
            </a:lvl2pPr>
            <a:lvl3pPr marL="669798" indent="-285750">
              <a:buClr>
                <a:schemeClr val="accent1"/>
              </a:buClr>
              <a:buFont typeface="Arial" panose="020B0604020202020204" pitchFamily="34" charset="0"/>
              <a:buChar char="•"/>
              <a:defRPr>
                <a:solidFill>
                  <a:schemeClr val="bg1"/>
                </a:solidFill>
              </a:defRPr>
            </a:lvl3pPr>
            <a:lvl4pPr marL="852678" indent="-285750">
              <a:buClr>
                <a:schemeClr val="accent1"/>
              </a:buClr>
              <a:buFont typeface="Arial" panose="020B0604020202020204" pitchFamily="34" charset="0"/>
              <a:buChar char="•"/>
              <a:defRPr>
                <a:solidFill>
                  <a:schemeClr val="bg1"/>
                </a:solidFill>
              </a:defRPr>
            </a:lvl4pPr>
            <a:lvl5pPr marL="1035558" indent="-285750">
              <a:buClr>
                <a:schemeClr val="accent1"/>
              </a:buClr>
              <a:buFont typeface="Arial" panose="020B0604020202020204" pitchFamily="34" charset="0"/>
              <a:buChar char="•"/>
              <a:defRPr>
                <a:solidFill>
                  <a:schemeClr val="bg1"/>
                </a:solidFill>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a:extLst>
              <a:ext uri="{FF2B5EF4-FFF2-40B4-BE49-F238E27FC236}">
                <a16:creationId xmlns:a16="http://schemas.microsoft.com/office/drawing/2014/main" id="{354D8B55-9EA8-4B81-8E84-9B93B0A27559}"/>
              </a:ext>
            </a:extLst>
          </p:cNvPr>
          <p:cNvSpPr>
            <a:spLocks noGrp="1"/>
          </p:cNvSpPr>
          <p:nvPr>
            <p:ph type="dt" sz="half" idx="10"/>
          </p:nvPr>
        </p:nvSpPr>
        <p:spPr/>
        <p:txBody>
          <a:bodyPr/>
          <a:lstStyle/>
          <a:p>
            <a:fld id="{4BE1D723-8F53-4F53-90B0-1982A396982E}" type="datetime1">
              <a:rPr lang="en-US" smtClean="0"/>
              <a:t>8/17/2022</a:t>
            </a:fld>
            <a:endParaRPr lang="en-US" dirty="0"/>
          </a:p>
        </p:txBody>
      </p:sp>
      <p:sp>
        <p:nvSpPr>
          <p:cNvPr id="8" name="Footer Placeholder 7">
            <a:extLst>
              <a:ext uri="{FF2B5EF4-FFF2-40B4-BE49-F238E27FC236}">
                <a16:creationId xmlns:a16="http://schemas.microsoft.com/office/drawing/2014/main" id="{062CA021-2578-47CB-822C-BDDFF7223B28}"/>
              </a:ext>
            </a:extLst>
          </p:cNvPr>
          <p:cNvSpPr>
            <a:spLocks noGrp="1"/>
          </p:cNvSpPr>
          <p:nvPr>
            <p:ph type="ftr" sz="quarter" idx="11"/>
          </p:nvPr>
        </p:nvSpPr>
        <p:spPr>
          <a:xfrm>
            <a:off x="1097279" y="6446838"/>
            <a:ext cx="6818262" cy="365125"/>
          </a:xfrm>
        </p:spPr>
        <p:txBody>
          <a:bodyPr/>
          <a:lstStyle/>
          <a:p>
            <a:endParaRPr lang="en-US" dirty="0"/>
          </a:p>
        </p:txBody>
      </p:sp>
      <p:sp>
        <p:nvSpPr>
          <p:cNvPr id="9" name="Slide Number Placeholder 8">
            <a:extLst>
              <a:ext uri="{FF2B5EF4-FFF2-40B4-BE49-F238E27FC236}">
                <a16:creationId xmlns:a16="http://schemas.microsoft.com/office/drawing/2014/main" id="{C4AAB51D-4141-4682-9375-DAFD5FB9DD10}"/>
              </a:ext>
            </a:extLst>
          </p:cNvPr>
          <p:cNvSpPr>
            <a:spLocks noGrp="1"/>
          </p:cNvSpPr>
          <p:nvPr>
            <p:ph type="sldNum" sz="quarter" idx="12"/>
          </p:nvPr>
        </p:nvSpPr>
        <p:spPr/>
        <p:txBody>
          <a:bodyPr/>
          <a:lstStyle/>
          <a:p>
            <a:fld id="{3A98EE3D-8CD1-4C3F-BD1C-C98C9596463C}" type="slidenum">
              <a:rPr lang="en-US" smtClean="0"/>
              <a:t>‹#›</a:t>
            </a:fld>
            <a:endParaRPr lang="en-US" dirty="0"/>
          </a:p>
        </p:txBody>
      </p:sp>
      <p:sp>
        <p:nvSpPr>
          <p:cNvPr id="10" name="Title 9">
            <a:extLst>
              <a:ext uri="{FF2B5EF4-FFF2-40B4-BE49-F238E27FC236}">
                <a16:creationId xmlns:a16="http://schemas.microsoft.com/office/drawing/2014/main" id="{E885CA99-382D-3E4B-9C4E-B250026EF32E}"/>
              </a:ext>
            </a:extLst>
          </p:cNvPr>
          <p:cNvSpPr>
            <a:spLocks noGrp="1"/>
          </p:cNvSpPr>
          <p:nvPr>
            <p:ph type="title"/>
          </p:nvPr>
        </p:nvSpPr>
        <p:spPr>
          <a:xfrm>
            <a:off x="932330" y="893729"/>
            <a:ext cx="4534616" cy="910492"/>
          </a:xfrm>
        </p:spPr>
        <p:txBody>
          <a:bodyPr anchor="ctr"/>
          <a:lstStyle>
            <a:lvl1pPr algn="l">
              <a:defRPr>
                <a:solidFill>
                  <a:schemeClr val="bg1"/>
                </a:solidFill>
              </a:defRPr>
            </a:lvl1pPr>
          </a:lstStyle>
          <a:p>
            <a:r>
              <a:rPr lang="en-US"/>
              <a:t>Click to edit Master title style</a:t>
            </a:r>
            <a:endParaRPr lang="en-US" dirty="0"/>
          </a:p>
        </p:txBody>
      </p:sp>
      <p:sp>
        <p:nvSpPr>
          <p:cNvPr id="11" name="Triangle 10">
            <a:extLst>
              <a:ext uri="{FF2B5EF4-FFF2-40B4-BE49-F238E27FC236}">
                <a16:creationId xmlns:a16="http://schemas.microsoft.com/office/drawing/2014/main" id="{6FFCA020-4282-7D4F-AD59-3DEA5E91ADAB}"/>
              </a:ext>
            </a:extLst>
          </p:cNvPr>
          <p:cNvSpPr/>
          <p:nvPr userDrawn="1"/>
        </p:nvSpPr>
        <p:spPr>
          <a:xfrm>
            <a:off x="10459099" y="5309445"/>
            <a:ext cx="1465933" cy="1465933"/>
          </a:xfrm>
          <a:prstGeom prst="triangle">
            <a:avLst/>
          </a:prstGeom>
          <a:noFill/>
          <a:ln>
            <a:solidFill>
              <a:srgbClr val="C5AE76"/>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2" name="Triangle 11">
            <a:extLst>
              <a:ext uri="{FF2B5EF4-FFF2-40B4-BE49-F238E27FC236}">
                <a16:creationId xmlns:a16="http://schemas.microsoft.com/office/drawing/2014/main" id="{653A8DFA-7BAB-7F45-AC35-E4D26BDBC78A}"/>
              </a:ext>
            </a:extLst>
          </p:cNvPr>
          <p:cNvSpPr/>
          <p:nvPr userDrawn="1"/>
        </p:nvSpPr>
        <p:spPr>
          <a:xfrm rot="5400000">
            <a:off x="-48606" y="1085137"/>
            <a:ext cx="648200" cy="527675"/>
          </a:xfrm>
          <a:prstGeom prst="triangl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7" name="Picture Placeholder 16">
            <a:extLst>
              <a:ext uri="{FF2B5EF4-FFF2-40B4-BE49-F238E27FC236}">
                <a16:creationId xmlns:a16="http://schemas.microsoft.com/office/drawing/2014/main" id="{F5D5DA7E-149B-BB4E-918D-C5FF23087FF1}"/>
              </a:ext>
            </a:extLst>
          </p:cNvPr>
          <p:cNvSpPr>
            <a:spLocks noGrp="1"/>
          </p:cNvSpPr>
          <p:nvPr>
            <p:ph type="pic" sz="quarter" idx="13"/>
          </p:nvPr>
        </p:nvSpPr>
        <p:spPr>
          <a:xfrm>
            <a:off x="3727491" y="0"/>
            <a:ext cx="8464509" cy="6858000"/>
          </a:xfrm>
          <a:custGeom>
            <a:avLst/>
            <a:gdLst>
              <a:gd name="connsiteX0" fmla="*/ 3426278 w 8464509"/>
              <a:gd name="connsiteY0" fmla="*/ 0 h 6858000"/>
              <a:gd name="connsiteX1" fmla="*/ 3440072 w 8464509"/>
              <a:gd name="connsiteY1" fmla="*/ 37000 h 6858000"/>
              <a:gd name="connsiteX2" fmla="*/ 3440072 w 8464509"/>
              <a:gd name="connsiteY2" fmla="*/ 0 h 6858000"/>
              <a:gd name="connsiteX3" fmla="*/ 8464509 w 8464509"/>
              <a:gd name="connsiteY3" fmla="*/ 0 h 6858000"/>
              <a:gd name="connsiteX4" fmla="*/ 8464509 w 8464509"/>
              <a:gd name="connsiteY4" fmla="*/ 6858000 h 6858000"/>
              <a:gd name="connsiteX5" fmla="*/ 3440072 w 8464509"/>
              <a:gd name="connsiteY5" fmla="*/ 6858000 h 6858000"/>
              <a:gd name="connsiteX6" fmla="*/ 3440072 w 8464509"/>
              <a:gd name="connsiteY6" fmla="*/ 6839148 h 6858000"/>
              <a:gd name="connsiteX7" fmla="*/ 0 w 8464509"/>
              <a:gd name="connsiteY7" fmla="*/ 6858000 h 6858000"/>
              <a:gd name="connsiteX0" fmla="*/ 3426278 w 8464509"/>
              <a:gd name="connsiteY0" fmla="*/ 0 h 6858000"/>
              <a:gd name="connsiteX1" fmla="*/ 3440072 w 8464509"/>
              <a:gd name="connsiteY1" fmla="*/ 37000 h 6858000"/>
              <a:gd name="connsiteX2" fmla="*/ 3440072 w 8464509"/>
              <a:gd name="connsiteY2" fmla="*/ 0 h 6858000"/>
              <a:gd name="connsiteX3" fmla="*/ 8464509 w 8464509"/>
              <a:gd name="connsiteY3" fmla="*/ 0 h 6858000"/>
              <a:gd name="connsiteX4" fmla="*/ 8464509 w 8464509"/>
              <a:gd name="connsiteY4" fmla="*/ 6858000 h 6858000"/>
              <a:gd name="connsiteX5" fmla="*/ 3440072 w 8464509"/>
              <a:gd name="connsiteY5" fmla="*/ 6858000 h 6858000"/>
              <a:gd name="connsiteX6" fmla="*/ 0 w 8464509"/>
              <a:gd name="connsiteY6" fmla="*/ 6858000 h 6858000"/>
              <a:gd name="connsiteX7" fmla="*/ 3426278 w 8464509"/>
              <a:gd name="connsiteY7" fmla="*/ 0 h 6858000"/>
              <a:gd name="connsiteX0" fmla="*/ 3426278 w 8464509"/>
              <a:gd name="connsiteY0" fmla="*/ 0 h 6858000"/>
              <a:gd name="connsiteX1" fmla="*/ 3440072 w 8464509"/>
              <a:gd name="connsiteY1" fmla="*/ 37000 h 6858000"/>
              <a:gd name="connsiteX2" fmla="*/ 3440072 w 8464509"/>
              <a:gd name="connsiteY2" fmla="*/ 0 h 6858000"/>
              <a:gd name="connsiteX3" fmla="*/ 8464509 w 8464509"/>
              <a:gd name="connsiteY3" fmla="*/ 0 h 6858000"/>
              <a:gd name="connsiteX4" fmla="*/ 8464509 w 8464509"/>
              <a:gd name="connsiteY4" fmla="*/ 6858000 h 6858000"/>
              <a:gd name="connsiteX5" fmla="*/ 0 w 8464509"/>
              <a:gd name="connsiteY5" fmla="*/ 6858000 h 6858000"/>
              <a:gd name="connsiteX6" fmla="*/ 3426278 w 8464509"/>
              <a:gd name="connsiteY6" fmla="*/ 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8464509" h="6858000">
                <a:moveTo>
                  <a:pt x="3426278" y="0"/>
                </a:moveTo>
                <a:lnTo>
                  <a:pt x="3440072" y="37000"/>
                </a:lnTo>
                <a:lnTo>
                  <a:pt x="3440072" y="0"/>
                </a:lnTo>
                <a:lnTo>
                  <a:pt x="8464509" y="0"/>
                </a:lnTo>
                <a:lnTo>
                  <a:pt x="8464509" y="6858000"/>
                </a:lnTo>
                <a:lnTo>
                  <a:pt x="0" y="6858000"/>
                </a:lnTo>
                <a:lnTo>
                  <a:pt x="3426278" y="0"/>
                </a:lnTo>
                <a:close/>
              </a:path>
            </a:pathLst>
          </a:custGeom>
          <a:solidFill>
            <a:schemeClr val="accent4"/>
          </a:solidFill>
        </p:spPr>
        <p:txBody>
          <a:bodyPr wrap="square">
            <a:noAutofit/>
          </a:bodyPr>
          <a:lstStyle/>
          <a:p>
            <a:r>
              <a:rPr lang="en-US"/>
              <a:t>Click icon to add picture</a:t>
            </a:r>
            <a:endParaRPr lang="en-US" dirty="0"/>
          </a:p>
        </p:txBody>
      </p:sp>
      <p:sp>
        <p:nvSpPr>
          <p:cNvPr id="19" name="Triangle 18">
            <a:extLst>
              <a:ext uri="{FF2B5EF4-FFF2-40B4-BE49-F238E27FC236}">
                <a16:creationId xmlns:a16="http://schemas.microsoft.com/office/drawing/2014/main" id="{BEBB0DCE-DD71-FF40-B471-A617514321E6}"/>
              </a:ext>
            </a:extLst>
          </p:cNvPr>
          <p:cNvSpPr/>
          <p:nvPr userDrawn="1"/>
        </p:nvSpPr>
        <p:spPr>
          <a:xfrm rot="10800000">
            <a:off x="5869115" y="4530"/>
            <a:ext cx="911753" cy="911753"/>
          </a:xfrm>
          <a:prstGeom prst="triangle">
            <a:avLst/>
          </a:prstGeom>
          <a:noFill/>
          <a:ln>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Tree>
    <p:extLst>
      <p:ext uri="{BB962C8B-B14F-4D97-AF65-F5344CB8AC3E}">
        <p14:creationId xmlns:p14="http://schemas.microsoft.com/office/powerpoint/2010/main" val="856337778"/>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preserve="1" userDrawn="1">
  <p:cSld name="Title and Content_Black">
    <p:spTree>
      <p:nvGrpSpPr>
        <p:cNvPr id="1" name=""/>
        <p:cNvGrpSpPr/>
        <p:nvPr/>
      </p:nvGrpSpPr>
      <p:grpSpPr>
        <a:xfrm>
          <a:off x="0" y="0"/>
          <a:ext cx="0" cy="0"/>
          <a:chOff x="0" y="0"/>
          <a:chExt cx="0" cy="0"/>
        </a:xfrm>
      </p:grpSpPr>
      <p:sp>
        <p:nvSpPr>
          <p:cNvPr id="13" name="Rectangle 12">
            <a:extLst>
              <a:ext uri="{FF2B5EF4-FFF2-40B4-BE49-F238E27FC236}">
                <a16:creationId xmlns:a16="http://schemas.microsoft.com/office/drawing/2014/main" id="{97418687-D621-0443-9593-F546524940B3}"/>
              </a:ext>
            </a:extLst>
          </p:cNvPr>
          <p:cNvSpPr/>
          <p:nvPr userDrawn="1"/>
        </p:nvSpPr>
        <p:spPr>
          <a:xfrm>
            <a:off x="413825" y="483781"/>
            <a:ext cx="11364350" cy="5890438"/>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 name="Content Placeholder 2"/>
          <p:cNvSpPr>
            <a:spLocks noGrp="1"/>
          </p:cNvSpPr>
          <p:nvPr>
            <p:ph idx="1"/>
          </p:nvPr>
        </p:nvSpPr>
        <p:spPr>
          <a:xfrm>
            <a:off x="932329" y="2031121"/>
            <a:ext cx="10452848" cy="3933150"/>
          </a:xfrm>
        </p:spPr>
        <p:txBody>
          <a:bodyPr/>
          <a:lstStyle>
            <a:lvl1pPr marL="342900" indent="-342900">
              <a:buClr>
                <a:schemeClr val="accent1"/>
              </a:buClr>
              <a:buFont typeface="Arial" panose="020B0604020202020204" pitchFamily="34" charset="0"/>
              <a:buChar char="•"/>
              <a:defRPr>
                <a:solidFill>
                  <a:schemeClr val="bg1"/>
                </a:solidFill>
              </a:defRPr>
            </a:lvl1pPr>
            <a:lvl2pPr marL="486918" indent="-285750">
              <a:buClr>
                <a:schemeClr val="accent1"/>
              </a:buClr>
              <a:buFont typeface="Arial" panose="020B0604020202020204" pitchFamily="34" charset="0"/>
              <a:buChar char="•"/>
              <a:defRPr>
                <a:solidFill>
                  <a:schemeClr val="bg1"/>
                </a:solidFill>
              </a:defRPr>
            </a:lvl2pPr>
            <a:lvl3pPr marL="669798" indent="-285750">
              <a:buClr>
                <a:schemeClr val="accent1"/>
              </a:buClr>
              <a:buFont typeface="Arial" panose="020B0604020202020204" pitchFamily="34" charset="0"/>
              <a:buChar char="•"/>
              <a:defRPr>
                <a:solidFill>
                  <a:schemeClr val="bg1"/>
                </a:solidFill>
              </a:defRPr>
            </a:lvl3pPr>
            <a:lvl4pPr marL="852678" indent="-285750">
              <a:buClr>
                <a:schemeClr val="accent1"/>
              </a:buClr>
              <a:buFont typeface="Arial" panose="020B0604020202020204" pitchFamily="34" charset="0"/>
              <a:buChar char="•"/>
              <a:defRPr>
                <a:solidFill>
                  <a:schemeClr val="bg1"/>
                </a:solidFill>
              </a:defRPr>
            </a:lvl4pPr>
            <a:lvl5pPr marL="1035558" indent="-285750">
              <a:buClr>
                <a:schemeClr val="accent1"/>
              </a:buClr>
              <a:buFont typeface="Arial" panose="020B0604020202020204" pitchFamily="34" charset="0"/>
              <a:buChar char="•"/>
              <a:defRPr>
                <a:solidFill>
                  <a:schemeClr val="bg1"/>
                </a:solidFill>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a:extLst>
              <a:ext uri="{FF2B5EF4-FFF2-40B4-BE49-F238E27FC236}">
                <a16:creationId xmlns:a16="http://schemas.microsoft.com/office/drawing/2014/main" id="{354D8B55-9EA8-4B81-8E84-9B93B0A27559}"/>
              </a:ext>
            </a:extLst>
          </p:cNvPr>
          <p:cNvSpPr>
            <a:spLocks noGrp="1"/>
          </p:cNvSpPr>
          <p:nvPr>
            <p:ph type="dt" sz="half" idx="10"/>
          </p:nvPr>
        </p:nvSpPr>
        <p:spPr/>
        <p:txBody>
          <a:bodyPr/>
          <a:lstStyle/>
          <a:p>
            <a:fld id="{4BE1D723-8F53-4F53-90B0-1982A396982E}" type="datetime1">
              <a:rPr lang="en-US" smtClean="0"/>
              <a:t>8/17/2022</a:t>
            </a:fld>
            <a:endParaRPr lang="en-US" dirty="0"/>
          </a:p>
        </p:txBody>
      </p:sp>
      <p:sp>
        <p:nvSpPr>
          <p:cNvPr id="8" name="Footer Placeholder 7">
            <a:extLst>
              <a:ext uri="{FF2B5EF4-FFF2-40B4-BE49-F238E27FC236}">
                <a16:creationId xmlns:a16="http://schemas.microsoft.com/office/drawing/2014/main" id="{062CA021-2578-47CB-822C-BDDFF7223B28}"/>
              </a:ext>
            </a:extLst>
          </p:cNvPr>
          <p:cNvSpPr>
            <a:spLocks noGrp="1"/>
          </p:cNvSpPr>
          <p:nvPr>
            <p:ph type="ftr" sz="quarter" idx="11"/>
          </p:nvPr>
        </p:nvSpPr>
        <p:spPr/>
        <p:txBody>
          <a:bodyPr/>
          <a:lstStyle/>
          <a:p>
            <a:endParaRPr lang="en-US" dirty="0"/>
          </a:p>
        </p:txBody>
      </p:sp>
      <p:sp>
        <p:nvSpPr>
          <p:cNvPr id="9" name="Slide Number Placeholder 8">
            <a:extLst>
              <a:ext uri="{FF2B5EF4-FFF2-40B4-BE49-F238E27FC236}">
                <a16:creationId xmlns:a16="http://schemas.microsoft.com/office/drawing/2014/main" id="{C4AAB51D-4141-4682-9375-DAFD5FB9DD10}"/>
              </a:ext>
            </a:extLst>
          </p:cNvPr>
          <p:cNvSpPr>
            <a:spLocks noGrp="1"/>
          </p:cNvSpPr>
          <p:nvPr>
            <p:ph type="sldNum" sz="quarter" idx="12"/>
          </p:nvPr>
        </p:nvSpPr>
        <p:spPr/>
        <p:txBody>
          <a:bodyPr/>
          <a:lstStyle/>
          <a:p>
            <a:fld id="{3A98EE3D-8CD1-4C3F-BD1C-C98C9596463C}" type="slidenum">
              <a:rPr lang="en-US" smtClean="0"/>
              <a:t>‹#›</a:t>
            </a:fld>
            <a:endParaRPr lang="en-US" dirty="0"/>
          </a:p>
        </p:txBody>
      </p:sp>
      <p:sp>
        <p:nvSpPr>
          <p:cNvPr id="10" name="Title 9">
            <a:extLst>
              <a:ext uri="{FF2B5EF4-FFF2-40B4-BE49-F238E27FC236}">
                <a16:creationId xmlns:a16="http://schemas.microsoft.com/office/drawing/2014/main" id="{E885CA99-382D-3E4B-9C4E-B250026EF32E}"/>
              </a:ext>
            </a:extLst>
          </p:cNvPr>
          <p:cNvSpPr>
            <a:spLocks noGrp="1"/>
          </p:cNvSpPr>
          <p:nvPr>
            <p:ph type="title"/>
          </p:nvPr>
        </p:nvSpPr>
        <p:spPr>
          <a:xfrm>
            <a:off x="932329" y="893729"/>
            <a:ext cx="10452849" cy="910492"/>
          </a:xfrm>
        </p:spPr>
        <p:txBody>
          <a:bodyPr anchor="ctr"/>
          <a:lstStyle>
            <a:lvl1pPr algn="l">
              <a:defRPr>
                <a:solidFill>
                  <a:schemeClr val="bg1"/>
                </a:solidFill>
              </a:defRPr>
            </a:lvl1pPr>
          </a:lstStyle>
          <a:p>
            <a:r>
              <a:rPr lang="en-US"/>
              <a:t>Click to edit Master title style</a:t>
            </a:r>
            <a:endParaRPr lang="en-US" dirty="0"/>
          </a:p>
        </p:txBody>
      </p:sp>
      <p:sp>
        <p:nvSpPr>
          <p:cNvPr id="11" name="Triangle 10">
            <a:extLst>
              <a:ext uri="{FF2B5EF4-FFF2-40B4-BE49-F238E27FC236}">
                <a16:creationId xmlns:a16="http://schemas.microsoft.com/office/drawing/2014/main" id="{6FFCA020-4282-7D4F-AD59-3DEA5E91ADAB}"/>
              </a:ext>
            </a:extLst>
          </p:cNvPr>
          <p:cNvSpPr/>
          <p:nvPr userDrawn="1"/>
        </p:nvSpPr>
        <p:spPr>
          <a:xfrm>
            <a:off x="10459099" y="5309445"/>
            <a:ext cx="1465933" cy="1465933"/>
          </a:xfrm>
          <a:prstGeom prst="triangle">
            <a:avLst/>
          </a:prstGeom>
          <a:noFill/>
          <a:ln>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2" name="Triangle 11">
            <a:extLst>
              <a:ext uri="{FF2B5EF4-FFF2-40B4-BE49-F238E27FC236}">
                <a16:creationId xmlns:a16="http://schemas.microsoft.com/office/drawing/2014/main" id="{653A8DFA-7BAB-7F45-AC35-E4D26BDBC78A}"/>
              </a:ext>
            </a:extLst>
          </p:cNvPr>
          <p:cNvSpPr/>
          <p:nvPr userDrawn="1"/>
        </p:nvSpPr>
        <p:spPr>
          <a:xfrm rot="5400000">
            <a:off x="-48606" y="1085138"/>
            <a:ext cx="648200" cy="527675"/>
          </a:xfrm>
          <a:prstGeom prst="triangl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Tree>
    <p:extLst>
      <p:ext uri="{BB962C8B-B14F-4D97-AF65-F5344CB8AC3E}">
        <p14:creationId xmlns:p14="http://schemas.microsoft.com/office/powerpoint/2010/main" val="792933824"/>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preserve="1" userDrawn="1">
  <p:cSld name="Title Only Black">
    <p:spTree>
      <p:nvGrpSpPr>
        <p:cNvPr id="1" name=""/>
        <p:cNvGrpSpPr/>
        <p:nvPr/>
      </p:nvGrpSpPr>
      <p:grpSpPr>
        <a:xfrm>
          <a:off x="0" y="0"/>
          <a:ext cx="0" cy="0"/>
          <a:chOff x="0" y="0"/>
          <a:chExt cx="0" cy="0"/>
        </a:xfrm>
      </p:grpSpPr>
      <p:sp>
        <p:nvSpPr>
          <p:cNvPr id="13" name="Rectangle 12">
            <a:extLst>
              <a:ext uri="{FF2B5EF4-FFF2-40B4-BE49-F238E27FC236}">
                <a16:creationId xmlns:a16="http://schemas.microsoft.com/office/drawing/2014/main" id="{97418687-D621-0443-9593-F546524940B3}"/>
              </a:ext>
            </a:extLst>
          </p:cNvPr>
          <p:cNvSpPr/>
          <p:nvPr userDrawn="1"/>
        </p:nvSpPr>
        <p:spPr>
          <a:xfrm>
            <a:off x="413825" y="483781"/>
            <a:ext cx="11364350" cy="5890438"/>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7" name="Date Placeholder 6">
            <a:extLst>
              <a:ext uri="{FF2B5EF4-FFF2-40B4-BE49-F238E27FC236}">
                <a16:creationId xmlns:a16="http://schemas.microsoft.com/office/drawing/2014/main" id="{354D8B55-9EA8-4B81-8E84-9B93B0A27559}"/>
              </a:ext>
            </a:extLst>
          </p:cNvPr>
          <p:cNvSpPr>
            <a:spLocks noGrp="1"/>
          </p:cNvSpPr>
          <p:nvPr>
            <p:ph type="dt" sz="half" idx="10"/>
          </p:nvPr>
        </p:nvSpPr>
        <p:spPr/>
        <p:txBody>
          <a:bodyPr/>
          <a:lstStyle/>
          <a:p>
            <a:fld id="{4BE1D723-8F53-4F53-90B0-1982A396982E}" type="datetime1">
              <a:rPr lang="en-US" smtClean="0"/>
              <a:t>8/17/2022</a:t>
            </a:fld>
            <a:endParaRPr lang="en-US" dirty="0"/>
          </a:p>
        </p:txBody>
      </p:sp>
      <p:sp>
        <p:nvSpPr>
          <p:cNvPr id="8" name="Footer Placeholder 7">
            <a:extLst>
              <a:ext uri="{FF2B5EF4-FFF2-40B4-BE49-F238E27FC236}">
                <a16:creationId xmlns:a16="http://schemas.microsoft.com/office/drawing/2014/main" id="{062CA021-2578-47CB-822C-BDDFF7223B28}"/>
              </a:ext>
            </a:extLst>
          </p:cNvPr>
          <p:cNvSpPr>
            <a:spLocks noGrp="1"/>
          </p:cNvSpPr>
          <p:nvPr>
            <p:ph type="ftr" sz="quarter" idx="11"/>
          </p:nvPr>
        </p:nvSpPr>
        <p:spPr/>
        <p:txBody>
          <a:bodyPr/>
          <a:lstStyle/>
          <a:p>
            <a:endParaRPr lang="en-US" dirty="0"/>
          </a:p>
        </p:txBody>
      </p:sp>
      <p:sp>
        <p:nvSpPr>
          <p:cNvPr id="9" name="Slide Number Placeholder 8">
            <a:extLst>
              <a:ext uri="{FF2B5EF4-FFF2-40B4-BE49-F238E27FC236}">
                <a16:creationId xmlns:a16="http://schemas.microsoft.com/office/drawing/2014/main" id="{C4AAB51D-4141-4682-9375-DAFD5FB9DD10}"/>
              </a:ext>
            </a:extLst>
          </p:cNvPr>
          <p:cNvSpPr>
            <a:spLocks noGrp="1"/>
          </p:cNvSpPr>
          <p:nvPr>
            <p:ph type="sldNum" sz="quarter" idx="12"/>
          </p:nvPr>
        </p:nvSpPr>
        <p:spPr/>
        <p:txBody>
          <a:bodyPr/>
          <a:lstStyle/>
          <a:p>
            <a:fld id="{3A98EE3D-8CD1-4C3F-BD1C-C98C9596463C}" type="slidenum">
              <a:rPr lang="en-US" smtClean="0"/>
              <a:t>‹#›</a:t>
            </a:fld>
            <a:endParaRPr lang="en-US" dirty="0"/>
          </a:p>
        </p:txBody>
      </p:sp>
      <p:sp>
        <p:nvSpPr>
          <p:cNvPr id="10" name="Title 9">
            <a:extLst>
              <a:ext uri="{FF2B5EF4-FFF2-40B4-BE49-F238E27FC236}">
                <a16:creationId xmlns:a16="http://schemas.microsoft.com/office/drawing/2014/main" id="{E885CA99-382D-3E4B-9C4E-B250026EF32E}"/>
              </a:ext>
            </a:extLst>
          </p:cNvPr>
          <p:cNvSpPr>
            <a:spLocks noGrp="1"/>
          </p:cNvSpPr>
          <p:nvPr>
            <p:ph type="title"/>
          </p:nvPr>
        </p:nvSpPr>
        <p:spPr>
          <a:xfrm>
            <a:off x="932329" y="893729"/>
            <a:ext cx="10452849" cy="910492"/>
          </a:xfrm>
        </p:spPr>
        <p:txBody>
          <a:bodyPr anchor="ctr"/>
          <a:lstStyle>
            <a:lvl1pPr algn="l">
              <a:defRPr>
                <a:solidFill>
                  <a:schemeClr val="bg1"/>
                </a:solidFill>
              </a:defRPr>
            </a:lvl1pPr>
          </a:lstStyle>
          <a:p>
            <a:r>
              <a:rPr lang="en-US"/>
              <a:t>Click to edit Master title style</a:t>
            </a:r>
            <a:endParaRPr lang="en-US" dirty="0"/>
          </a:p>
        </p:txBody>
      </p:sp>
      <p:sp>
        <p:nvSpPr>
          <p:cNvPr id="11" name="Triangle 10">
            <a:extLst>
              <a:ext uri="{FF2B5EF4-FFF2-40B4-BE49-F238E27FC236}">
                <a16:creationId xmlns:a16="http://schemas.microsoft.com/office/drawing/2014/main" id="{6FFCA020-4282-7D4F-AD59-3DEA5E91ADAB}"/>
              </a:ext>
            </a:extLst>
          </p:cNvPr>
          <p:cNvSpPr/>
          <p:nvPr userDrawn="1"/>
        </p:nvSpPr>
        <p:spPr>
          <a:xfrm>
            <a:off x="10459099" y="5309445"/>
            <a:ext cx="1465933" cy="1465933"/>
          </a:xfrm>
          <a:prstGeom prst="triangle">
            <a:avLst/>
          </a:prstGeom>
          <a:noFill/>
          <a:ln>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2" name="Triangle 11">
            <a:extLst>
              <a:ext uri="{FF2B5EF4-FFF2-40B4-BE49-F238E27FC236}">
                <a16:creationId xmlns:a16="http://schemas.microsoft.com/office/drawing/2014/main" id="{653A8DFA-7BAB-7F45-AC35-E4D26BDBC78A}"/>
              </a:ext>
            </a:extLst>
          </p:cNvPr>
          <p:cNvSpPr/>
          <p:nvPr userDrawn="1"/>
        </p:nvSpPr>
        <p:spPr>
          <a:xfrm rot="5400000">
            <a:off x="-48606" y="1085138"/>
            <a:ext cx="648200" cy="527675"/>
          </a:xfrm>
          <a:prstGeom prst="triangl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Tree>
    <p:extLst>
      <p:ext uri="{BB962C8B-B14F-4D97-AF65-F5344CB8AC3E}">
        <p14:creationId xmlns:p14="http://schemas.microsoft.com/office/powerpoint/2010/main" val="4207236742"/>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preserve="1" userDrawn="1">
  <p:cSld name="Title and Content_White">
    <p:bg>
      <p:bgPr>
        <a:solidFill>
          <a:schemeClr val="tx1"/>
        </a:solidFill>
        <a:effectLst/>
      </p:bgPr>
    </p:bg>
    <p:spTree>
      <p:nvGrpSpPr>
        <p:cNvPr id="1" name=""/>
        <p:cNvGrpSpPr/>
        <p:nvPr/>
      </p:nvGrpSpPr>
      <p:grpSpPr>
        <a:xfrm>
          <a:off x="0" y="0"/>
          <a:ext cx="0" cy="0"/>
          <a:chOff x="0" y="0"/>
          <a:chExt cx="0" cy="0"/>
        </a:xfrm>
      </p:grpSpPr>
      <p:sp>
        <p:nvSpPr>
          <p:cNvPr id="13" name="Rectangle 12">
            <a:extLst>
              <a:ext uri="{FF2B5EF4-FFF2-40B4-BE49-F238E27FC236}">
                <a16:creationId xmlns:a16="http://schemas.microsoft.com/office/drawing/2014/main" id="{97418687-D621-0443-9593-F546524940B3}"/>
              </a:ext>
            </a:extLst>
          </p:cNvPr>
          <p:cNvSpPr/>
          <p:nvPr userDrawn="1"/>
        </p:nvSpPr>
        <p:spPr>
          <a:xfrm>
            <a:off x="413825" y="483781"/>
            <a:ext cx="11364350" cy="5890438"/>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7" name="Date Placeholder 6">
            <a:extLst>
              <a:ext uri="{FF2B5EF4-FFF2-40B4-BE49-F238E27FC236}">
                <a16:creationId xmlns:a16="http://schemas.microsoft.com/office/drawing/2014/main" id="{354D8B55-9EA8-4B81-8E84-9B93B0A27559}"/>
              </a:ext>
            </a:extLst>
          </p:cNvPr>
          <p:cNvSpPr>
            <a:spLocks noGrp="1"/>
          </p:cNvSpPr>
          <p:nvPr>
            <p:ph type="dt" sz="half" idx="10"/>
          </p:nvPr>
        </p:nvSpPr>
        <p:spPr/>
        <p:txBody>
          <a:bodyPr/>
          <a:lstStyle/>
          <a:p>
            <a:fld id="{4BE1D723-8F53-4F53-90B0-1982A396982E}" type="datetime1">
              <a:rPr lang="en-US" smtClean="0"/>
              <a:t>8/17/2022</a:t>
            </a:fld>
            <a:endParaRPr lang="en-US" dirty="0"/>
          </a:p>
        </p:txBody>
      </p:sp>
      <p:sp>
        <p:nvSpPr>
          <p:cNvPr id="8" name="Footer Placeholder 7">
            <a:extLst>
              <a:ext uri="{FF2B5EF4-FFF2-40B4-BE49-F238E27FC236}">
                <a16:creationId xmlns:a16="http://schemas.microsoft.com/office/drawing/2014/main" id="{062CA021-2578-47CB-822C-BDDFF7223B28}"/>
              </a:ext>
            </a:extLst>
          </p:cNvPr>
          <p:cNvSpPr>
            <a:spLocks noGrp="1"/>
          </p:cNvSpPr>
          <p:nvPr>
            <p:ph type="ftr" sz="quarter" idx="11"/>
          </p:nvPr>
        </p:nvSpPr>
        <p:spPr/>
        <p:txBody>
          <a:bodyPr/>
          <a:lstStyle/>
          <a:p>
            <a:endParaRPr lang="en-US" dirty="0"/>
          </a:p>
        </p:txBody>
      </p:sp>
      <p:sp>
        <p:nvSpPr>
          <p:cNvPr id="9" name="Slide Number Placeholder 8">
            <a:extLst>
              <a:ext uri="{FF2B5EF4-FFF2-40B4-BE49-F238E27FC236}">
                <a16:creationId xmlns:a16="http://schemas.microsoft.com/office/drawing/2014/main" id="{C4AAB51D-4141-4682-9375-DAFD5FB9DD10}"/>
              </a:ext>
            </a:extLst>
          </p:cNvPr>
          <p:cNvSpPr>
            <a:spLocks noGrp="1"/>
          </p:cNvSpPr>
          <p:nvPr>
            <p:ph type="sldNum" sz="quarter" idx="12"/>
          </p:nvPr>
        </p:nvSpPr>
        <p:spPr/>
        <p:txBody>
          <a:bodyPr/>
          <a:lstStyle/>
          <a:p>
            <a:fld id="{3A98EE3D-8CD1-4C3F-BD1C-C98C9596463C}" type="slidenum">
              <a:rPr lang="en-US" smtClean="0"/>
              <a:t>‹#›</a:t>
            </a:fld>
            <a:endParaRPr lang="en-US" dirty="0"/>
          </a:p>
        </p:txBody>
      </p:sp>
      <p:sp>
        <p:nvSpPr>
          <p:cNvPr id="11" name="Triangle 10">
            <a:extLst>
              <a:ext uri="{FF2B5EF4-FFF2-40B4-BE49-F238E27FC236}">
                <a16:creationId xmlns:a16="http://schemas.microsoft.com/office/drawing/2014/main" id="{6FFCA020-4282-7D4F-AD59-3DEA5E91ADAB}"/>
              </a:ext>
            </a:extLst>
          </p:cNvPr>
          <p:cNvSpPr/>
          <p:nvPr userDrawn="1"/>
        </p:nvSpPr>
        <p:spPr>
          <a:xfrm>
            <a:off x="10459099" y="5309445"/>
            <a:ext cx="1465933" cy="1465933"/>
          </a:xfrm>
          <a:prstGeom prst="triangle">
            <a:avLst/>
          </a:prstGeom>
          <a:noFill/>
          <a:ln>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2" name="Triangle 11">
            <a:extLst>
              <a:ext uri="{FF2B5EF4-FFF2-40B4-BE49-F238E27FC236}">
                <a16:creationId xmlns:a16="http://schemas.microsoft.com/office/drawing/2014/main" id="{653A8DFA-7BAB-7F45-AC35-E4D26BDBC78A}"/>
              </a:ext>
            </a:extLst>
          </p:cNvPr>
          <p:cNvSpPr/>
          <p:nvPr userDrawn="1"/>
        </p:nvSpPr>
        <p:spPr>
          <a:xfrm rot="5400000">
            <a:off x="-48606" y="1085137"/>
            <a:ext cx="648200" cy="527675"/>
          </a:xfrm>
          <a:prstGeom prst="triangl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6" name="Content Placeholder 2">
            <a:extLst>
              <a:ext uri="{FF2B5EF4-FFF2-40B4-BE49-F238E27FC236}">
                <a16:creationId xmlns:a16="http://schemas.microsoft.com/office/drawing/2014/main" id="{913F7CD6-7F0D-1C4F-AE97-8E76514EED57}"/>
              </a:ext>
            </a:extLst>
          </p:cNvPr>
          <p:cNvSpPr>
            <a:spLocks noGrp="1"/>
          </p:cNvSpPr>
          <p:nvPr>
            <p:ph idx="1"/>
          </p:nvPr>
        </p:nvSpPr>
        <p:spPr>
          <a:xfrm>
            <a:off x="932329" y="2031121"/>
            <a:ext cx="10452848" cy="3933150"/>
          </a:xfrm>
        </p:spPr>
        <p:txBody>
          <a:bodyPr/>
          <a:lstStyle>
            <a:lvl1pPr marL="342900" indent="-342900">
              <a:buClr>
                <a:schemeClr val="accent1"/>
              </a:buClr>
              <a:buFont typeface="Arial" panose="020B0604020202020204" pitchFamily="34" charset="0"/>
              <a:buChar char="•"/>
              <a:defRPr>
                <a:solidFill>
                  <a:schemeClr val="tx1"/>
                </a:solidFill>
              </a:defRPr>
            </a:lvl1pPr>
            <a:lvl2pPr marL="486918" indent="-285750">
              <a:buClr>
                <a:schemeClr val="accent1"/>
              </a:buClr>
              <a:buFont typeface="Arial" panose="020B0604020202020204" pitchFamily="34" charset="0"/>
              <a:buChar char="•"/>
              <a:defRPr>
                <a:solidFill>
                  <a:schemeClr val="tx1"/>
                </a:solidFill>
              </a:defRPr>
            </a:lvl2pPr>
            <a:lvl3pPr marL="669798" indent="-285750">
              <a:buClr>
                <a:schemeClr val="accent1"/>
              </a:buClr>
              <a:buFont typeface="Arial" panose="020B0604020202020204" pitchFamily="34" charset="0"/>
              <a:buChar char="•"/>
              <a:defRPr>
                <a:solidFill>
                  <a:schemeClr val="tx1"/>
                </a:solidFill>
              </a:defRPr>
            </a:lvl3pPr>
            <a:lvl4pPr marL="852678" indent="-285750">
              <a:buClr>
                <a:schemeClr val="accent1"/>
              </a:buClr>
              <a:buFont typeface="Arial" panose="020B0604020202020204" pitchFamily="34" charset="0"/>
              <a:buChar char="•"/>
              <a:defRPr>
                <a:solidFill>
                  <a:schemeClr val="tx1"/>
                </a:solidFill>
              </a:defRPr>
            </a:lvl4pPr>
            <a:lvl5pPr marL="1035558" indent="-285750">
              <a:buClr>
                <a:schemeClr val="accent1"/>
              </a:buClr>
              <a:buFont typeface="Arial" panose="020B0604020202020204" pitchFamily="34" charset="0"/>
              <a:buChar char="•"/>
              <a:defRPr>
                <a:solidFill>
                  <a:schemeClr val="tx1"/>
                </a:solidFill>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17" name="Title 9">
            <a:extLst>
              <a:ext uri="{FF2B5EF4-FFF2-40B4-BE49-F238E27FC236}">
                <a16:creationId xmlns:a16="http://schemas.microsoft.com/office/drawing/2014/main" id="{FC3934F6-C727-0048-AD31-76E16E779680}"/>
              </a:ext>
            </a:extLst>
          </p:cNvPr>
          <p:cNvSpPr>
            <a:spLocks noGrp="1"/>
          </p:cNvSpPr>
          <p:nvPr>
            <p:ph type="title"/>
          </p:nvPr>
        </p:nvSpPr>
        <p:spPr>
          <a:xfrm>
            <a:off x="932329" y="893729"/>
            <a:ext cx="10452849" cy="910492"/>
          </a:xfrm>
        </p:spPr>
        <p:txBody>
          <a:bodyPr anchor="ctr"/>
          <a:lstStyle>
            <a:lvl1pPr algn="l">
              <a:defRPr>
                <a:solidFill>
                  <a:schemeClr val="tx1"/>
                </a:solidFill>
              </a:defRPr>
            </a:lvl1pPr>
          </a:lstStyle>
          <a:p>
            <a:r>
              <a:rPr lang="en-US"/>
              <a:t>Click to edit Master title style</a:t>
            </a:r>
            <a:endParaRPr lang="en-US" dirty="0"/>
          </a:p>
        </p:txBody>
      </p:sp>
    </p:spTree>
    <p:extLst>
      <p:ext uri="{BB962C8B-B14F-4D97-AF65-F5344CB8AC3E}">
        <p14:creationId xmlns:p14="http://schemas.microsoft.com/office/powerpoint/2010/main" val="343802975"/>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preserve="1" userDrawn="1">
  <p:cSld name="Title Only_White">
    <p:bg>
      <p:bgPr>
        <a:solidFill>
          <a:schemeClr val="tx1"/>
        </a:solidFill>
        <a:effectLst/>
      </p:bgPr>
    </p:bg>
    <p:spTree>
      <p:nvGrpSpPr>
        <p:cNvPr id="1" name=""/>
        <p:cNvGrpSpPr/>
        <p:nvPr/>
      </p:nvGrpSpPr>
      <p:grpSpPr>
        <a:xfrm>
          <a:off x="0" y="0"/>
          <a:ext cx="0" cy="0"/>
          <a:chOff x="0" y="0"/>
          <a:chExt cx="0" cy="0"/>
        </a:xfrm>
      </p:grpSpPr>
      <p:sp>
        <p:nvSpPr>
          <p:cNvPr id="13" name="Rectangle 12">
            <a:extLst>
              <a:ext uri="{FF2B5EF4-FFF2-40B4-BE49-F238E27FC236}">
                <a16:creationId xmlns:a16="http://schemas.microsoft.com/office/drawing/2014/main" id="{97418687-D621-0443-9593-F546524940B3}"/>
              </a:ext>
            </a:extLst>
          </p:cNvPr>
          <p:cNvSpPr/>
          <p:nvPr userDrawn="1"/>
        </p:nvSpPr>
        <p:spPr>
          <a:xfrm>
            <a:off x="413825" y="483781"/>
            <a:ext cx="11364350" cy="5890438"/>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7" name="Date Placeholder 6">
            <a:extLst>
              <a:ext uri="{FF2B5EF4-FFF2-40B4-BE49-F238E27FC236}">
                <a16:creationId xmlns:a16="http://schemas.microsoft.com/office/drawing/2014/main" id="{354D8B55-9EA8-4B81-8E84-9B93B0A27559}"/>
              </a:ext>
            </a:extLst>
          </p:cNvPr>
          <p:cNvSpPr>
            <a:spLocks noGrp="1"/>
          </p:cNvSpPr>
          <p:nvPr>
            <p:ph type="dt" sz="half" idx="10"/>
          </p:nvPr>
        </p:nvSpPr>
        <p:spPr/>
        <p:txBody>
          <a:bodyPr/>
          <a:lstStyle/>
          <a:p>
            <a:fld id="{4BE1D723-8F53-4F53-90B0-1982A396982E}" type="datetime1">
              <a:rPr lang="en-US" smtClean="0"/>
              <a:t>8/17/2022</a:t>
            </a:fld>
            <a:endParaRPr lang="en-US" dirty="0"/>
          </a:p>
        </p:txBody>
      </p:sp>
      <p:sp>
        <p:nvSpPr>
          <p:cNvPr id="8" name="Footer Placeholder 7">
            <a:extLst>
              <a:ext uri="{FF2B5EF4-FFF2-40B4-BE49-F238E27FC236}">
                <a16:creationId xmlns:a16="http://schemas.microsoft.com/office/drawing/2014/main" id="{062CA021-2578-47CB-822C-BDDFF7223B28}"/>
              </a:ext>
            </a:extLst>
          </p:cNvPr>
          <p:cNvSpPr>
            <a:spLocks noGrp="1"/>
          </p:cNvSpPr>
          <p:nvPr>
            <p:ph type="ftr" sz="quarter" idx="11"/>
          </p:nvPr>
        </p:nvSpPr>
        <p:spPr/>
        <p:txBody>
          <a:bodyPr/>
          <a:lstStyle/>
          <a:p>
            <a:endParaRPr lang="en-US" dirty="0"/>
          </a:p>
        </p:txBody>
      </p:sp>
      <p:sp>
        <p:nvSpPr>
          <p:cNvPr id="9" name="Slide Number Placeholder 8">
            <a:extLst>
              <a:ext uri="{FF2B5EF4-FFF2-40B4-BE49-F238E27FC236}">
                <a16:creationId xmlns:a16="http://schemas.microsoft.com/office/drawing/2014/main" id="{C4AAB51D-4141-4682-9375-DAFD5FB9DD10}"/>
              </a:ext>
            </a:extLst>
          </p:cNvPr>
          <p:cNvSpPr>
            <a:spLocks noGrp="1"/>
          </p:cNvSpPr>
          <p:nvPr>
            <p:ph type="sldNum" sz="quarter" idx="12"/>
          </p:nvPr>
        </p:nvSpPr>
        <p:spPr/>
        <p:txBody>
          <a:bodyPr/>
          <a:lstStyle/>
          <a:p>
            <a:fld id="{3A98EE3D-8CD1-4C3F-BD1C-C98C9596463C}" type="slidenum">
              <a:rPr lang="en-US" smtClean="0"/>
              <a:t>‹#›</a:t>
            </a:fld>
            <a:endParaRPr lang="en-US" dirty="0"/>
          </a:p>
        </p:txBody>
      </p:sp>
      <p:sp>
        <p:nvSpPr>
          <p:cNvPr id="11" name="Triangle 10">
            <a:extLst>
              <a:ext uri="{FF2B5EF4-FFF2-40B4-BE49-F238E27FC236}">
                <a16:creationId xmlns:a16="http://schemas.microsoft.com/office/drawing/2014/main" id="{6FFCA020-4282-7D4F-AD59-3DEA5E91ADAB}"/>
              </a:ext>
            </a:extLst>
          </p:cNvPr>
          <p:cNvSpPr/>
          <p:nvPr userDrawn="1"/>
        </p:nvSpPr>
        <p:spPr>
          <a:xfrm>
            <a:off x="10459099" y="5309445"/>
            <a:ext cx="1465933" cy="1465933"/>
          </a:xfrm>
          <a:prstGeom prst="triangle">
            <a:avLst/>
          </a:prstGeom>
          <a:noFill/>
          <a:ln>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2" name="Triangle 11">
            <a:extLst>
              <a:ext uri="{FF2B5EF4-FFF2-40B4-BE49-F238E27FC236}">
                <a16:creationId xmlns:a16="http://schemas.microsoft.com/office/drawing/2014/main" id="{653A8DFA-7BAB-7F45-AC35-E4D26BDBC78A}"/>
              </a:ext>
            </a:extLst>
          </p:cNvPr>
          <p:cNvSpPr/>
          <p:nvPr userDrawn="1"/>
        </p:nvSpPr>
        <p:spPr>
          <a:xfrm rot="5400000">
            <a:off x="-48606" y="1085137"/>
            <a:ext cx="648200" cy="527675"/>
          </a:xfrm>
          <a:prstGeom prst="triangl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7" name="Title 9">
            <a:extLst>
              <a:ext uri="{FF2B5EF4-FFF2-40B4-BE49-F238E27FC236}">
                <a16:creationId xmlns:a16="http://schemas.microsoft.com/office/drawing/2014/main" id="{FC3934F6-C727-0048-AD31-76E16E779680}"/>
              </a:ext>
            </a:extLst>
          </p:cNvPr>
          <p:cNvSpPr>
            <a:spLocks noGrp="1"/>
          </p:cNvSpPr>
          <p:nvPr>
            <p:ph type="title"/>
          </p:nvPr>
        </p:nvSpPr>
        <p:spPr>
          <a:xfrm>
            <a:off x="932329" y="893729"/>
            <a:ext cx="10452849" cy="910492"/>
          </a:xfrm>
        </p:spPr>
        <p:txBody>
          <a:bodyPr anchor="ctr"/>
          <a:lstStyle>
            <a:lvl1pPr algn="l">
              <a:defRPr>
                <a:solidFill>
                  <a:schemeClr val="tx1"/>
                </a:solidFill>
              </a:defRPr>
            </a:lvl1pPr>
          </a:lstStyle>
          <a:p>
            <a:r>
              <a:rPr lang="en-US"/>
              <a:t>Click to edit Master title style</a:t>
            </a:r>
            <a:endParaRPr lang="en-US" dirty="0"/>
          </a:p>
        </p:txBody>
      </p:sp>
    </p:spTree>
    <p:extLst>
      <p:ext uri="{BB962C8B-B14F-4D97-AF65-F5344CB8AC3E}">
        <p14:creationId xmlns:p14="http://schemas.microsoft.com/office/powerpoint/2010/main" val="559432078"/>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preserve="1" userDrawn="1">
  <p:cSld name="Comparison">
    <p:bg>
      <p:bgPr>
        <a:solidFill>
          <a:schemeClr val="tx1"/>
        </a:solidFill>
        <a:effectLst/>
      </p:bgPr>
    </p:bg>
    <p:spTree>
      <p:nvGrpSpPr>
        <p:cNvPr id="1" name=""/>
        <p:cNvGrpSpPr/>
        <p:nvPr/>
      </p:nvGrpSpPr>
      <p:grpSpPr>
        <a:xfrm>
          <a:off x="0" y="0"/>
          <a:ext cx="0" cy="0"/>
          <a:chOff x="0" y="0"/>
          <a:chExt cx="0" cy="0"/>
        </a:xfrm>
      </p:grpSpPr>
      <p:sp>
        <p:nvSpPr>
          <p:cNvPr id="25" name="Rectangle 24">
            <a:extLst>
              <a:ext uri="{FF2B5EF4-FFF2-40B4-BE49-F238E27FC236}">
                <a16:creationId xmlns:a16="http://schemas.microsoft.com/office/drawing/2014/main" id="{298B14A3-A5A4-2F4A-95D8-651E4818BB24}"/>
              </a:ext>
            </a:extLst>
          </p:cNvPr>
          <p:cNvSpPr/>
          <p:nvPr userDrawn="1"/>
        </p:nvSpPr>
        <p:spPr>
          <a:xfrm>
            <a:off x="413825" y="483781"/>
            <a:ext cx="11364350" cy="5890438"/>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6" name="Triangle 25">
            <a:extLst>
              <a:ext uri="{FF2B5EF4-FFF2-40B4-BE49-F238E27FC236}">
                <a16:creationId xmlns:a16="http://schemas.microsoft.com/office/drawing/2014/main" id="{FA21A50F-6662-5046-B75A-1261DC14ABFA}"/>
              </a:ext>
            </a:extLst>
          </p:cNvPr>
          <p:cNvSpPr/>
          <p:nvPr userDrawn="1"/>
        </p:nvSpPr>
        <p:spPr>
          <a:xfrm rot="5400000">
            <a:off x="-48606" y="1085137"/>
            <a:ext cx="648200" cy="527675"/>
          </a:xfrm>
          <a:prstGeom prst="triangl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nvGrpSpPr>
          <p:cNvPr id="13" name="Group 12">
            <a:extLst>
              <a:ext uri="{FF2B5EF4-FFF2-40B4-BE49-F238E27FC236}">
                <a16:creationId xmlns:a16="http://schemas.microsoft.com/office/drawing/2014/main" id="{2FDC47F2-EE1F-4644-989A-72996AC94A96}"/>
              </a:ext>
            </a:extLst>
          </p:cNvPr>
          <p:cNvGrpSpPr/>
          <p:nvPr userDrawn="1"/>
        </p:nvGrpSpPr>
        <p:grpSpPr>
          <a:xfrm>
            <a:off x="401408" y="1983214"/>
            <a:ext cx="5127171" cy="979022"/>
            <a:chOff x="417597" y="1992086"/>
            <a:chExt cx="5127171" cy="979022"/>
          </a:xfrm>
        </p:grpSpPr>
        <p:sp>
          <p:nvSpPr>
            <p:cNvPr id="14" name="Rectangle 13">
              <a:extLst>
                <a:ext uri="{FF2B5EF4-FFF2-40B4-BE49-F238E27FC236}">
                  <a16:creationId xmlns:a16="http://schemas.microsoft.com/office/drawing/2014/main" id="{386ED203-5311-5B45-870D-8D058E718B91}"/>
                </a:ext>
              </a:extLst>
            </p:cNvPr>
            <p:cNvSpPr/>
            <p:nvPr/>
          </p:nvSpPr>
          <p:spPr>
            <a:xfrm>
              <a:off x="417597" y="1992086"/>
              <a:ext cx="5127171" cy="704702"/>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2400" dirty="0"/>
            </a:p>
          </p:txBody>
        </p:sp>
        <p:sp>
          <p:nvSpPr>
            <p:cNvPr id="15" name="Triangle 14">
              <a:extLst>
                <a:ext uri="{FF2B5EF4-FFF2-40B4-BE49-F238E27FC236}">
                  <a16:creationId xmlns:a16="http://schemas.microsoft.com/office/drawing/2014/main" id="{DE2C0F56-426C-5F4D-AAFD-DF53CA60DB1F}"/>
                </a:ext>
              </a:extLst>
            </p:cNvPr>
            <p:cNvSpPr>
              <a:spLocks noChangeAspect="1"/>
            </p:cNvSpPr>
            <p:nvPr/>
          </p:nvSpPr>
          <p:spPr>
            <a:xfrm rot="10800000">
              <a:off x="2821824" y="2696788"/>
              <a:ext cx="318212" cy="274320"/>
            </a:xfrm>
            <a:prstGeom prst="triangl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400" dirty="0"/>
            </a:p>
          </p:txBody>
        </p:sp>
      </p:grpSp>
      <p:sp>
        <p:nvSpPr>
          <p:cNvPr id="3" name="Text Placeholder 2"/>
          <p:cNvSpPr>
            <a:spLocks noGrp="1"/>
          </p:cNvSpPr>
          <p:nvPr>
            <p:ph type="body" idx="1"/>
          </p:nvPr>
        </p:nvSpPr>
        <p:spPr>
          <a:xfrm>
            <a:off x="645125" y="1984781"/>
            <a:ext cx="4639736" cy="703135"/>
          </a:xfrm>
        </p:spPr>
        <p:txBody>
          <a:bodyPr lIns="91440" rIns="91440" anchor="ctr">
            <a:normAutofit/>
          </a:bodyPr>
          <a:lstStyle>
            <a:lvl1pPr marL="0" indent="0" algn="ctr">
              <a:buNone/>
              <a:defRPr sz="2000" b="0" cap="all" baseline="0">
                <a:solidFill>
                  <a:schemeClr val="bg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645125" y="3154858"/>
            <a:ext cx="4639736" cy="2870009"/>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2" name="Date Placeholder 1">
            <a:extLst>
              <a:ext uri="{FF2B5EF4-FFF2-40B4-BE49-F238E27FC236}">
                <a16:creationId xmlns:a16="http://schemas.microsoft.com/office/drawing/2014/main" id="{8AF8A515-AA94-45D1-9223-5C2272618D85}"/>
              </a:ext>
            </a:extLst>
          </p:cNvPr>
          <p:cNvSpPr>
            <a:spLocks noGrp="1"/>
          </p:cNvSpPr>
          <p:nvPr>
            <p:ph type="dt" sz="half" idx="10"/>
          </p:nvPr>
        </p:nvSpPr>
        <p:spPr/>
        <p:txBody>
          <a:bodyPr/>
          <a:lstStyle/>
          <a:p>
            <a:fld id="{D9DF0F1C-5577-4ACB-BB62-DF8F3C494C7E}" type="datetime1">
              <a:rPr lang="en-US" smtClean="0"/>
              <a:t>8/17/2022</a:t>
            </a:fld>
            <a:endParaRPr lang="en-US" dirty="0"/>
          </a:p>
        </p:txBody>
      </p:sp>
      <p:sp>
        <p:nvSpPr>
          <p:cNvPr id="11" name="Footer Placeholder 10">
            <a:extLst>
              <a:ext uri="{FF2B5EF4-FFF2-40B4-BE49-F238E27FC236}">
                <a16:creationId xmlns:a16="http://schemas.microsoft.com/office/drawing/2014/main" id="{D052F5BC-98E0-4D60-AD67-9547738B7DD4}"/>
              </a:ext>
            </a:extLst>
          </p:cNvPr>
          <p:cNvSpPr>
            <a:spLocks noGrp="1"/>
          </p:cNvSpPr>
          <p:nvPr>
            <p:ph type="ftr" sz="quarter" idx="11"/>
          </p:nvPr>
        </p:nvSpPr>
        <p:spPr>
          <a:xfrm>
            <a:off x="1097279" y="6446838"/>
            <a:ext cx="6818262" cy="365125"/>
          </a:xfrm>
        </p:spPr>
        <p:txBody>
          <a:bodyPr/>
          <a:lstStyle/>
          <a:p>
            <a:endParaRPr lang="en-US" dirty="0"/>
          </a:p>
        </p:txBody>
      </p:sp>
      <p:sp>
        <p:nvSpPr>
          <p:cNvPr id="12" name="Slide Number Placeholder 11">
            <a:extLst>
              <a:ext uri="{FF2B5EF4-FFF2-40B4-BE49-F238E27FC236}">
                <a16:creationId xmlns:a16="http://schemas.microsoft.com/office/drawing/2014/main" id="{A38552DC-952E-41EA-AAAF-C2187523C0B0}"/>
              </a:ext>
            </a:extLst>
          </p:cNvPr>
          <p:cNvSpPr>
            <a:spLocks noGrp="1"/>
          </p:cNvSpPr>
          <p:nvPr>
            <p:ph type="sldNum" sz="quarter" idx="12"/>
          </p:nvPr>
        </p:nvSpPr>
        <p:spPr/>
        <p:txBody>
          <a:bodyPr/>
          <a:lstStyle/>
          <a:p>
            <a:fld id="{3A98EE3D-8CD1-4C3F-BD1C-C98C9596463C}" type="slidenum">
              <a:rPr lang="en-US" smtClean="0"/>
              <a:t>‹#›</a:t>
            </a:fld>
            <a:endParaRPr lang="en-US" dirty="0"/>
          </a:p>
        </p:txBody>
      </p:sp>
      <p:grpSp>
        <p:nvGrpSpPr>
          <p:cNvPr id="19" name="Group 18">
            <a:extLst>
              <a:ext uri="{FF2B5EF4-FFF2-40B4-BE49-F238E27FC236}">
                <a16:creationId xmlns:a16="http://schemas.microsoft.com/office/drawing/2014/main" id="{0EC9B82D-42A0-2549-AF1A-BB955578D14E}"/>
              </a:ext>
            </a:extLst>
          </p:cNvPr>
          <p:cNvGrpSpPr/>
          <p:nvPr userDrawn="1"/>
        </p:nvGrpSpPr>
        <p:grpSpPr>
          <a:xfrm>
            <a:off x="6663674" y="1983214"/>
            <a:ext cx="5127171" cy="979022"/>
            <a:chOff x="417597" y="1992086"/>
            <a:chExt cx="5127171" cy="979022"/>
          </a:xfrm>
        </p:grpSpPr>
        <p:sp>
          <p:nvSpPr>
            <p:cNvPr id="20" name="Rectangle 19">
              <a:extLst>
                <a:ext uri="{FF2B5EF4-FFF2-40B4-BE49-F238E27FC236}">
                  <a16:creationId xmlns:a16="http://schemas.microsoft.com/office/drawing/2014/main" id="{6F986011-7709-A448-BC93-37507571BAF8}"/>
                </a:ext>
              </a:extLst>
            </p:cNvPr>
            <p:cNvSpPr/>
            <p:nvPr/>
          </p:nvSpPr>
          <p:spPr>
            <a:xfrm>
              <a:off x="417597" y="1992086"/>
              <a:ext cx="5127171" cy="704702"/>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2400" dirty="0"/>
            </a:p>
          </p:txBody>
        </p:sp>
        <p:sp>
          <p:nvSpPr>
            <p:cNvPr id="21" name="Triangle 20">
              <a:extLst>
                <a:ext uri="{FF2B5EF4-FFF2-40B4-BE49-F238E27FC236}">
                  <a16:creationId xmlns:a16="http://schemas.microsoft.com/office/drawing/2014/main" id="{97EFE62B-D2C4-6147-8593-BDB17D7FB781}"/>
                </a:ext>
              </a:extLst>
            </p:cNvPr>
            <p:cNvSpPr>
              <a:spLocks noChangeAspect="1"/>
            </p:cNvSpPr>
            <p:nvPr/>
          </p:nvSpPr>
          <p:spPr>
            <a:xfrm rot="10800000">
              <a:off x="2822076" y="2696788"/>
              <a:ext cx="318212" cy="274320"/>
            </a:xfrm>
            <a:prstGeom prst="triangl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400" dirty="0"/>
            </a:p>
          </p:txBody>
        </p:sp>
      </p:grpSp>
      <p:sp>
        <p:nvSpPr>
          <p:cNvPr id="22" name="Text Placeholder 2">
            <a:extLst>
              <a:ext uri="{FF2B5EF4-FFF2-40B4-BE49-F238E27FC236}">
                <a16:creationId xmlns:a16="http://schemas.microsoft.com/office/drawing/2014/main" id="{A343E295-0EB5-2B45-8B07-FB33A0D549D9}"/>
              </a:ext>
            </a:extLst>
          </p:cNvPr>
          <p:cNvSpPr>
            <a:spLocks noGrp="1"/>
          </p:cNvSpPr>
          <p:nvPr>
            <p:ph type="body" idx="13"/>
          </p:nvPr>
        </p:nvSpPr>
        <p:spPr>
          <a:xfrm>
            <a:off x="6907391" y="1984781"/>
            <a:ext cx="4639736" cy="703135"/>
          </a:xfrm>
        </p:spPr>
        <p:txBody>
          <a:bodyPr lIns="91440" rIns="91440" anchor="ctr">
            <a:normAutofit/>
          </a:bodyPr>
          <a:lstStyle>
            <a:lvl1pPr marL="0" indent="0" algn="ctr">
              <a:buNone/>
              <a:defRPr sz="2000" b="0" cap="all" baseline="0">
                <a:solidFill>
                  <a:schemeClr val="bg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3" name="Content Placeholder 3">
            <a:extLst>
              <a:ext uri="{FF2B5EF4-FFF2-40B4-BE49-F238E27FC236}">
                <a16:creationId xmlns:a16="http://schemas.microsoft.com/office/drawing/2014/main" id="{86411A82-4B2C-2345-940D-003FAE95661B}"/>
              </a:ext>
            </a:extLst>
          </p:cNvPr>
          <p:cNvSpPr>
            <a:spLocks noGrp="1"/>
          </p:cNvSpPr>
          <p:nvPr>
            <p:ph sz="half" idx="14"/>
          </p:nvPr>
        </p:nvSpPr>
        <p:spPr>
          <a:xfrm>
            <a:off x="6907391" y="3154858"/>
            <a:ext cx="4639736" cy="2870009"/>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cxnSp>
        <p:nvCxnSpPr>
          <p:cNvPr id="9" name="Straight Connector 8">
            <a:extLst>
              <a:ext uri="{FF2B5EF4-FFF2-40B4-BE49-F238E27FC236}">
                <a16:creationId xmlns:a16="http://schemas.microsoft.com/office/drawing/2014/main" id="{E81638DF-1560-0147-9FCE-648610243627}"/>
              </a:ext>
            </a:extLst>
          </p:cNvPr>
          <p:cNvCxnSpPr/>
          <p:nvPr userDrawn="1"/>
        </p:nvCxnSpPr>
        <p:spPr>
          <a:xfrm>
            <a:off x="6096000" y="2055833"/>
            <a:ext cx="0" cy="3813262"/>
          </a:xfrm>
          <a:prstGeom prst="line">
            <a:avLst/>
          </a:prstGeom>
          <a:ln>
            <a:prstDash val="lgDash"/>
          </a:ln>
        </p:spPr>
        <p:style>
          <a:lnRef idx="1">
            <a:schemeClr val="accent1"/>
          </a:lnRef>
          <a:fillRef idx="0">
            <a:schemeClr val="accent1"/>
          </a:fillRef>
          <a:effectRef idx="0">
            <a:schemeClr val="accent1"/>
          </a:effectRef>
          <a:fontRef idx="minor">
            <a:schemeClr val="tx1"/>
          </a:fontRef>
        </p:style>
      </p:cxnSp>
      <p:sp>
        <p:nvSpPr>
          <p:cNvPr id="27" name="Title 9">
            <a:extLst>
              <a:ext uri="{FF2B5EF4-FFF2-40B4-BE49-F238E27FC236}">
                <a16:creationId xmlns:a16="http://schemas.microsoft.com/office/drawing/2014/main" id="{6500C466-2C7C-0F41-ADF8-F36158F8BCB7}"/>
              </a:ext>
            </a:extLst>
          </p:cNvPr>
          <p:cNvSpPr>
            <a:spLocks noGrp="1"/>
          </p:cNvSpPr>
          <p:nvPr>
            <p:ph type="title"/>
          </p:nvPr>
        </p:nvSpPr>
        <p:spPr>
          <a:xfrm>
            <a:off x="932330" y="893729"/>
            <a:ext cx="10205573" cy="910492"/>
          </a:xfrm>
        </p:spPr>
        <p:txBody>
          <a:bodyPr anchor="ctr"/>
          <a:lstStyle>
            <a:lvl1pPr algn="l">
              <a:defRPr>
                <a:solidFill>
                  <a:schemeClr val="tx1"/>
                </a:solidFill>
              </a:defRPr>
            </a:lvl1pPr>
          </a:lstStyle>
          <a:p>
            <a:r>
              <a:rPr lang="en-US"/>
              <a:t>Click to edit Master title style</a:t>
            </a:r>
            <a:endParaRPr lang="en-US" dirty="0"/>
          </a:p>
        </p:txBody>
      </p:sp>
    </p:spTree>
    <p:extLst>
      <p:ext uri="{BB962C8B-B14F-4D97-AF65-F5344CB8AC3E}">
        <p14:creationId xmlns:p14="http://schemas.microsoft.com/office/powerpoint/2010/main" val="290347312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preserve="1" userDrawn="1">
  <p:cSld name="Agenda">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94E9223F-721F-47BF-9FD5-0F8D12FF0DE1}"/>
              </a:ext>
            </a:extLst>
          </p:cNvPr>
          <p:cNvSpPr>
            <a:spLocks noGrp="1"/>
          </p:cNvSpPr>
          <p:nvPr>
            <p:ph type="dt" sz="half" idx="10"/>
          </p:nvPr>
        </p:nvSpPr>
        <p:spPr/>
        <p:txBody>
          <a:bodyPr/>
          <a:lstStyle/>
          <a:p>
            <a:fld id="{39667345-2558-425A-8533-9BFDBCE15005}" type="datetime1">
              <a:rPr lang="en-US" smtClean="0"/>
              <a:t>8/17/2022</a:t>
            </a:fld>
            <a:endParaRPr lang="en-US" dirty="0"/>
          </a:p>
        </p:txBody>
      </p:sp>
      <p:sp>
        <p:nvSpPr>
          <p:cNvPr id="3" name="Footer Placeholder 2">
            <a:extLst>
              <a:ext uri="{FF2B5EF4-FFF2-40B4-BE49-F238E27FC236}">
                <a16:creationId xmlns:a16="http://schemas.microsoft.com/office/drawing/2014/main" id="{05915714-6BBA-4593-8591-4E26F7D58D9F}"/>
              </a:ext>
            </a:extLst>
          </p:cNvPr>
          <p:cNvSpPr>
            <a:spLocks noGrp="1"/>
          </p:cNvSpPr>
          <p:nvPr>
            <p:ph type="ftr" sz="quarter" idx="11"/>
          </p:nvPr>
        </p:nvSpPr>
        <p:spPr/>
        <p:txBody>
          <a:bodyPr/>
          <a:lstStyle/>
          <a:p>
            <a:endParaRPr lang="en-US" dirty="0"/>
          </a:p>
        </p:txBody>
      </p:sp>
      <p:sp>
        <p:nvSpPr>
          <p:cNvPr id="4" name="Slide Number Placeholder 3">
            <a:extLst>
              <a:ext uri="{FF2B5EF4-FFF2-40B4-BE49-F238E27FC236}">
                <a16:creationId xmlns:a16="http://schemas.microsoft.com/office/drawing/2014/main" id="{BE06F857-D2E1-44DD-ABDD-EBB739645B67}"/>
              </a:ext>
            </a:extLst>
          </p:cNvPr>
          <p:cNvSpPr>
            <a:spLocks noGrp="1"/>
          </p:cNvSpPr>
          <p:nvPr>
            <p:ph type="sldNum" sz="quarter" idx="12"/>
          </p:nvPr>
        </p:nvSpPr>
        <p:spPr/>
        <p:txBody>
          <a:bodyPr/>
          <a:lstStyle/>
          <a:p>
            <a:fld id="{3A98EE3D-8CD1-4C3F-BD1C-C98C9596463C}" type="slidenum">
              <a:rPr lang="en-US" smtClean="0"/>
              <a:t>‹#›</a:t>
            </a:fld>
            <a:endParaRPr lang="en-US" dirty="0"/>
          </a:p>
        </p:txBody>
      </p:sp>
      <p:sp>
        <p:nvSpPr>
          <p:cNvPr id="5" name="Rectangle 4">
            <a:extLst>
              <a:ext uri="{FF2B5EF4-FFF2-40B4-BE49-F238E27FC236}">
                <a16:creationId xmlns:a16="http://schemas.microsoft.com/office/drawing/2014/main" id="{95E5791F-3F71-BF44-BA4E-0B7D386184DC}"/>
              </a:ext>
            </a:extLst>
          </p:cNvPr>
          <p:cNvSpPr/>
          <p:nvPr userDrawn="1"/>
        </p:nvSpPr>
        <p:spPr>
          <a:xfrm>
            <a:off x="0" y="467833"/>
            <a:ext cx="11729822" cy="5890438"/>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7" name="Triangle 6">
            <a:extLst>
              <a:ext uri="{FF2B5EF4-FFF2-40B4-BE49-F238E27FC236}">
                <a16:creationId xmlns:a16="http://schemas.microsoft.com/office/drawing/2014/main" id="{19AE2E01-52D8-994A-80AC-622260011952}"/>
              </a:ext>
            </a:extLst>
          </p:cNvPr>
          <p:cNvSpPr/>
          <p:nvPr userDrawn="1"/>
        </p:nvSpPr>
        <p:spPr>
          <a:xfrm>
            <a:off x="1915754" y="3684257"/>
            <a:ext cx="3112470" cy="3112470"/>
          </a:xfrm>
          <a:prstGeom prst="triangle">
            <a:avLst/>
          </a:prstGeom>
          <a:noFill/>
          <a:ln>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8" name="Triangle 7">
            <a:extLst>
              <a:ext uri="{FF2B5EF4-FFF2-40B4-BE49-F238E27FC236}">
                <a16:creationId xmlns:a16="http://schemas.microsoft.com/office/drawing/2014/main" id="{B8F16C36-FC88-9044-8303-4AAB2C148BA5}"/>
              </a:ext>
            </a:extLst>
          </p:cNvPr>
          <p:cNvSpPr/>
          <p:nvPr userDrawn="1"/>
        </p:nvSpPr>
        <p:spPr>
          <a:xfrm>
            <a:off x="4668946" y="522786"/>
            <a:ext cx="718556" cy="718556"/>
          </a:xfrm>
          <a:prstGeom prst="triangle">
            <a:avLst/>
          </a:prstGeom>
          <a:pattFill prst="dkHorz">
            <a:fgClr>
              <a:schemeClr val="accent1"/>
            </a:fgClr>
            <a:bgClr>
              <a:schemeClr val="tx1"/>
            </a:bgClr>
          </a:patt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5" name="Picture Placeholder 14">
            <a:extLst>
              <a:ext uri="{FF2B5EF4-FFF2-40B4-BE49-F238E27FC236}">
                <a16:creationId xmlns:a16="http://schemas.microsoft.com/office/drawing/2014/main" id="{7DA0D001-BFE9-164E-A088-53FE53ABF519}"/>
              </a:ext>
            </a:extLst>
          </p:cNvPr>
          <p:cNvSpPr>
            <a:spLocks noGrp="1"/>
          </p:cNvSpPr>
          <p:nvPr>
            <p:ph type="pic" sz="quarter" idx="13"/>
          </p:nvPr>
        </p:nvSpPr>
        <p:spPr>
          <a:xfrm>
            <a:off x="-1" y="0"/>
            <a:ext cx="5123378" cy="6864485"/>
          </a:xfrm>
          <a:custGeom>
            <a:avLst/>
            <a:gdLst>
              <a:gd name="connsiteX0" fmla="*/ 1602021 w 6096000"/>
              <a:gd name="connsiteY0" fmla="*/ 0 h 6858000"/>
              <a:gd name="connsiteX1" fmla="*/ 6096000 w 6096000"/>
              <a:gd name="connsiteY1" fmla="*/ 0 h 6858000"/>
              <a:gd name="connsiteX2" fmla="*/ 1612869 w 6096000"/>
              <a:gd name="connsiteY2" fmla="*/ 6841445 h 6858000"/>
              <a:gd name="connsiteX3" fmla="*/ 1612869 w 6096000"/>
              <a:gd name="connsiteY3" fmla="*/ 6858000 h 6858000"/>
              <a:gd name="connsiteX4" fmla="*/ 0 w 6096000"/>
              <a:gd name="connsiteY4" fmla="*/ 6858000 h 6858000"/>
              <a:gd name="connsiteX5" fmla="*/ 0 w 6096000"/>
              <a:gd name="connsiteY5" fmla="*/ 0 h 6858000"/>
              <a:gd name="connsiteX6" fmla="*/ 1602021 w 6096000"/>
              <a:gd name="connsiteY6" fmla="*/ 0 h 6858000"/>
              <a:gd name="connsiteX0" fmla="*/ 1602021 w 6096000"/>
              <a:gd name="connsiteY0" fmla="*/ 0 h 6858000"/>
              <a:gd name="connsiteX1" fmla="*/ 6096000 w 6096000"/>
              <a:gd name="connsiteY1" fmla="*/ 0 h 6858000"/>
              <a:gd name="connsiteX2" fmla="*/ 2014112 w 6096000"/>
              <a:gd name="connsiteY2" fmla="*/ 6857657 h 6858000"/>
              <a:gd name="connsiteX3" fmla="*/ 1612869 w 6096000"/>
              <a:gd name="connsiteY3" fmla="*/ 6858000 h 6858000"/>
              <a:gd name="connsiteX4" fmla="*/ 0 w 6096000"/>
              <a:gd name="connsiteY4" fmla="*/ 6858000 h 6858000"/>
              <a:gd name="connsiteX5" fmla="*/ 0 w 6096000"/>
              <a:gd name="connsiteY5" fmla="*/ 0 h 6858000"/>
              <a:gd name="connsiteX6" fmla="*/ 1602021 w 6096000"/>
              <a:gd name="connsiteY6" fmla="*/ 0 h 6858000"/>
              <a:gd name="connsiteX0" fmla="*/ 1602021 w 6096000"/>
              <a:gd name="connsiteY0" fmla="*/ 0 h 6864485"/>
              <a:gd name="connsiteX1" fmla="*/ 6096000 w 6096000"/>
              <a:gd name="connsiteY1" fmla="*/ 0 h 6864485"/>
              <a:gd name="connsiteX2" fmla="*/ 2014112 w 6096000"/>
              <a:gd name="connsiteY2" fmla="*/ 6857657 h 6864485"/>
              <a:gd name="connsiteX3" fmla="*/ 2033403 w 6096000"/>
              <a:gd name="connsiteY3" fmla="*/ 6864485 h 6864485"/>
              <a:gd name="connsiteX4" fmla="*/ 0 w 6096000"/>
              <a:gd name="connsiteY4" fmla="*/ 6858000 h 6864485"/>
              <a:gd name="connsiteX5" fmla="*/ 0 w 6096000"/>
              <a:gd name="connsiteY5" fmla="*/ 0 h 6864485"/>
              <a:gd name="connsiteX6" fmla="*/ 1602021 w 6096000"/>
              <a:gd name="connsiteY6" fmla="*/ 0 h 6864485"/>
              <a:gd name="connsiteX0" fmla="*/ 1602021 w 6096000"/>
              <a:gd name="connsiteY0" fmla="*/ 0 h 6864485"/>
              <a:gd name="connsiteX1" fmla="*/ 6096000 w 6096000"/>
              <a:gd name="connsiteY1" fmla="*/ 0 h 6864485"/>
              <a:gd name="connsiteX2" fmla="*/ 2014112 w 6096000"/>
              <a:gd name="connsiteY2" fmla="*/ 6857657 h 6864485"/>
              <a:gd name="connsiteX3" fmla="*/ 2002538 w 6096000"/>
              <a:gd name="connsiteY3" fmla="*/ 6864485 h 6864485"/>
              <a:gd name="connsiteX4" fmla="*/ 0 w 6096000"/>
              <a:gd name="connsiteY4" fmla="*/ 6858000 h 6864485"/>
              <a:gd name="connsiteX5" fmla="*/ 0 w 6096000"/>
              <a:gd name="connsiteY5" fmla="*/ 0 h 6864485"/>
              <a:gd name="connsiteX6" fmla="*/ 1602021 w 6096000"/>
              <a:gd name="connsiteY6" fmla="*/ 0 h 686448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6096000" h="6864485">
                <a:moveTo>
                  <a:pt x="1602021" y="0"/>
                </a:moveTo>
                <a:lnTo>
                  <a:pt x="6096000" y="0"/>
                </a:lnTo>
                <a:lnTo>
                  <a:pt x="2014112" y="6857657"/>
                </a:lnTo>
                <a:lnTo>
                  <a:pt x="2002538" y="6864485"/>
                </a:lnTo>
                <a:lnTo>
                  <a:pt x="0" y="6858000"/>
                </a:lnTo>
                <a:lnTo>
                  <a:pt x="0" y="0"/>
                </a:lnTo>
                <a:lnTo>
                  <a:pt x="1602021" y="0"/>
                </a:lnTo>
                <a:close/>
              </a:path>
            </a:pathLst>
          </a:custGeom>
          <a:solidFill>
            <a:schemeClr val="accent1"/>
          </a:solidFill>
        </p:spPr>
        <p:txBody>
          <a:bodyPr wrap="square">
            <a:noAutofit/>
          </a:bodyPr>
          <a:lstStyle/>
          <a:p>
            <a:r>
              <a:rPr lang="en-US"/>
              <a:t>Click icon to add picture</a:t>
            </a:r>
            <a:endParaRPr lang="en-US" dirty="0"/>
          </a:p>
        </p:txBody>
      </p:sp>
      <p:sp>
        <p:nvSpPr>
          <p:cNvPr id="16" name="Title 1">
            <a:extLst>
              <a:ext uri="{FF2B5EF4-FFF2-40B4-BE49-F238E27FC236}">
                <a16:creationId xmlns:a16="http://schemas.microsoft.com/office/drawing/2014/main" id="{810C3D4C-012F-184D-B7D5-E89B7B9A726E}"/>
              </a:ext>
            </a:extLst>
          </p:cNvPr>
          <p:cNvSpPr>
            <a:spLocks noGrp="1"/>
          </p:cNvSpPr>
          <p:nvPr>
            <p:ph type="title" hasCustomPrompt="1"/>
          </p:nvPr>
        </p:nvSpPr>
        <p:spPr>
          <a:xfrm>
            <a:off x="4506410" y="2679259"/>
            <a:ext cx="2988860" cy="1395208"/>
          </a:xfrm>
        </p:spPr>
        <p:txBody>
          <a:bodyPr lIns="0" anchor="ctr">
            <a:normAutofit/>
          </a:bodyPr>
          <a:lstStyle>
            <a:lvl1pPr algn="ctr">
              <a:defRPr sz="3600">
                <a:solidFill>
                  <a:schemeClr val="bg1"/>
                </a:solidFill>
              </a:defRPr>
            </a:lvl1pPr>
          </a:lstStyle>
          <a:p>
            <a:r>
              <a:rPr lang="en-US" dirty="0"/>
              <a:t>TITLE GOES HERE</a:t>
            </a:r>
          </a:p>
        </p:txBody>
      </p:sp>
      <p:sp>
        <p:nvSpPr>
          <p:cNvPr id="17" name="Text Placeholder 11">
            <a:extLst>
              <a:ext uri="{FF2B5EF4-FFF2-40B4-BE49-F238E27FC236}">
                <a16:creationId xmlns:a16="http://schemas.microsoft.com/office/drawing/2014/main" id="{D16862ED-2F5E-FE49-AB49-49CEC0EA332A}"/>
              </a:ext>
            </a:extLst>
          </p:cNvPr>
          <p:cNvSpPr>
            <a:spLocks noGrp="1"/>
          </p:cNvSpPr>
          <p:nvPr>
            <p:ph type="body" sz="quarter" idx="14" hasCustomPrompt="1"/>
          </p:nvPr>
        </p:nvSpPr>
        <p:spPr>
          <a:xfrm>
            <a:off x="8218426" y="793580"/>
            <a:ext cx="3304279" cy="5270839"/>
          </a:xfrm>
        </p:spPr>
        <p:txBody>
          <a:bodyPr lIns="0" anchor="ctr">
            <a:normAutofit/>
          </a:bodyPr>
          <a:lstStyle>
            <a:lvl1pPr marL="285750" indent="-285750">
              <a:lnSpc>
                <a:spcPct val="100000"/>
              </a:lnSpc>
              <a:spcBef>
                <a:spcPts val="0"/>
              </a:spcBef>
              <a:spcAft>
                <a:spcPts val="1500"/>
              </a:spcAft>
              <a:buClr>
                <a:schemeClr val="accent1"/>
              </a:buClr>
              <a:buFont typeface="Arial" panose="020B0604020202020204" pitchFamily="34" charset="0"/>
              <a:buChar char="•"/>
              <a:defRPr sz="1600" spc="0">
                <a:solidFill>
                  <a:schemeClr val="bg1"/>
                </a:solidFill>
              </a:defRPr>
            </a:lvl1pPr>
            <a:lvl2pPr>
              <a:lnSpc>
                <a:spcPct val="150000"/>
              </a:lnSpc>
              <a:defRPr sz="1200" spc="0">
                <a:solidFill>
                  <a:schemeClr val="tx2"/>
                </a:solidFill>
              </a:defRPr>
            </a:lvl2pPr>
            <a:lvl3pPr>
              <a:lnSpc>
                <a:spcPct val="150000"/>
              </a:lnSpc>
              <a:defRPr sz="1200" spc="0">
                <a:solidFill>
                  <a:schemeClr val="tx2"/>
                </a:solidFill>
              </a:defRPr>
            </a:lvl3pPr>
            <a:lvl4pPr>
              <a:lnSpc>
                <a:spcPct val="150000"/>
              </a:lnSpc>
              <a:defRPr sz="1200" spc="0">
                <a:solidFill>
                  <a:schemeClr val="tx2"/>
                </a:solidFill>
              </a:defRPr>
            </a:lvl4pPr>
            <a:lvl5pPr>
              <a:lnSpc>
                <a:spcPct val="150000"/>
              </a:lnSpc>
              <a:defRPr sz="1200" spc="0">
                <a:solidFill>
                  <a:schemeClr val="tx2"/>
                </a:solidFill>
              </a:defRPr>
            </a:lvl5pPr>
          </a:lstStyle>
          <a:p>
            <a:pPr lvl="0"/>
            <a:r>
              <a:rPr lang="en-US" dirty="0"/>
              <a:t>Text goes here</a:t>
            </a:r>
          </a:p>
        </p:txBody>
      </p:sp>
    </p:spTree>
    <p:extLst>
      <p:ext uri="{BB962C8B-B14F-4D97-AF65-F5344CB8AC3E}">
        <p14:creationId xmlns:p14="http://schemas.microsoft.com/office/powerpoint/2010/main" val="4159825505"/>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showMasterSp="0" preserve="1" userDrawn="1">
  <p:cSld name="Title and Content with Image">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94E9223F-721F-47BF-9FD5-0F8D12FF0DE1}"/>
              </a:ext>
            </a:extLst>
          </p:cNvPr>
          <p:cNvSpPr>
            <a:spLocks noGrp="1"/>
          </p:cNvSpPr>
          <p:nvPr>
            <p:ph type="dt" sz="half" idx="10"/>
          </p:nvPr>
        </p:nvSpPr>
        <p:spPr/>
        <p:txBody>
          <a:bodyPr/>
          <a:lstStyle/>
          <a:p>
            <a:fld id="{39667345-2558-425A-8533-9BFDBCE15005}" type="datetime1">
              <a:rPr lang="en-US" smtClean="0"/>
              <a:t>8/17/2022</a:t>
            </a:fld>
            <a:endParaRPr lang="en-US" dirty="0"/>
          </a:p>
        </p:txBody>
      </p:sp>
      <p:sp>
        <p:nvSpPr>
          <p:cNvPr id="3" name="Footer Placeholder 2">
            <a:extLst>
              <a:ext uri="{FF2B5EF4-FFF2-40B4-BE49-F238E27FC236}">
                <a16:creationId xmlns:a16="http://schemas.microsoft.com/office/drawing/2014/main" id="{05915714-6BBA-4593-8591-4E26F7D58D9F}"/>
              </a:ext>
            </a:extLst>
          </p:cNvPr>
          <p:cNvSpPr>
            <a:spLocks noGrp="1"/>
          </p:cNvSpPr>
          <p:nvPr>
            <p:ph type="ftr" sz="quarter" idx="11"/>
          </p:nvPr>
        </p:nvSpPr>
        <p:spPr/>
        <p:txBody>
          <a:bodyPr/>
          <a:lstStyle/>
          <a:p>
            <a:endParaRPr lang="en-US" dirty="0"/>
          </a:p>
        </p:txBody>
      </p:sp>
      <p:sp>
        <p:nvSpPr>
          <p:cNvPr id="4" name="Slide Number Placeholder 3">
            <a:extLst>
              <a:ext uri="{FF2B5EF4-FFF2-40B4-BE49-F238E27FC236}">
                <a16:creationId xmlns:a16="http://schemas.microsoft.com/office/drawing/2014/main" id="{BE06F857-D2E1-44DD-ABDD-EBB739645B67}"/>
              </a:ext>
            </a:extLst>
          </p:cNvPr>
          <p:cNvSpPr>
            <a:spLocks noGrp="1"/>
          </p:cNvSpPr>
          <p:nvPr>
            <p:ph type="sldNum" sz="quarter" idx="12"/>
          </p:nvPr>
        </p:nvSpPr>
        <p:spPr/>
        <p:txBody>
          <a:bodyPr/>
          <a:lstStyle/>
          <a:p>
            <a:fld id="{3A98EE3D-8CD1-4C3F-BD1C-C98C9596463C}" type="slidenum">
              <a:rPr lang="en-US" smtClean="0"/>
              <a:t>‹#›</a:t>
            </a:fld>
            <a:endParaRPr lang="en-US" dirty="0"/>
          </a:p>
        </p:txBody>
      </p:sp>
      <p:sp>
        <p:nvSpPr>
          <p:cNvPr id="5" name="Rectangle 4">
            <a:extLst>
              <a:ext uri="{FF2B5EF4-FFF2-40B4-BE49-F238E27FC236}">
                <a16:creationId xmlns:a16="http://schemas.microsoft.com/office/drawing/2014/main" id="{E872A5F6-5449-2840-B48F-2AA85FE272A3}"/>
              </a:ext>
            </a:extLst>
          </p:cNvPr>
          <p:cNvSpPr/>
          <p:nvPr userDrawn="1"/>
        </p:nvSpPr>
        <p:spPr>
          <a:xfrm>
            <a:off x="0" y="0"/>
            <a:ext cx="3502598" cy="685800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6" name="Triangle 5">
            <a:extLst>
              <a:ext uri="{FF2B5EF4-FFF2-40B4-BE49-F238E27FC236}">
                <a16:creationId xmlns:a16="http://schemas.microsoft.com/office/drawing/2014/main" id="{2B3A8339-6DA4-E549-AEA2-9512C53F064F}"/>
              </a:ext>
            </a:extLst>
          </p:cNvPr>
          <p:cNvSpPr/>
          <p:nvPr userDrawn="1"/>
        </p:nvSpPr>
        <p:spPr>
          <a:xfrm>
            <a:off x="3591475" y="5273069"/>
            <a:ext cx="1486666" cy="1486666"/>
          </a:xfrm>
          <a:prstGeom prst="triangle">
            <a:avLst/>
          </a:prstGeom>
          <a:pattFill prst="lgGrid">
            <a:fgClr>
              <a:schemeClr val="accent1"/>
            </a:fgClr>
            <a:bgClr>
              <a:schemeClr val="bg1"/>
            </a:bgClr>
          </a:patt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7" name="Triangle 6">
            <a:extLst>
              <a:ext uri="{FF2B5EF4-FFF2-40B4-BE49-F238E27FC236}">
                <a16:creationId xmlns:a16="http://schemas.microsoft.com/office/drawing/2014/main" id="{752EA775-82B0-BA48-8CA2-7A09D72EC958}"/>
              </a:ext>
            </a:extLst>
          </p:cNvPr>
          <p:cNvSpPr/>
          <p:nvPr userDrawn="1"/>
        </p:nvSpPr>
        <p:spPr>
          <a:xfrm>
            <a:off x="76559" y="597553"/>
            <a:ext cx="562863" cy="562863"/>
          </a:xfrm>
          <a:prstGeom prst="triangle">
            <a:avLst/>
          </a:prstGeom>
          <a:pattFill prst="ltVert">
            <a:fgClr>
              <a:schemeClr val="accent1"/>
            </a:fgClr>
            <a:bgClr>
              <a:schemeClr val="tx1"/>
            </a:bgClr>
          </a:patt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8" name="Triangle 7">
            <a:extLst>
              <a:ext uri="{FF2B5EF4-FFF2-40B4-BE49-F238E27FC236}">
                <a16:creationId xmlns:a16="http://schemas.microsoft.com/office/drawing/2014/main" id="{2C6B50B5-10C1-4A40-9531-4F8DC16892F8}"/>
              </a:ext>
            </a:extLst>
          </p:cNvPr>
          <p:cNvSpPr/>
          <p:nvPr userDrawn="1"/>
        </p:nvSpPr>
        <p:spPr>
          <a:xfrm>
            <a:off x="357990" y="3814571"/>
            <a:ext cx="2960808" cy="2960808"/>
          </a:xfrm>
          <a:prstGeom prst="triangle">
            <a:avLst/>
          </a:prstGeom>
          <a:noFill/>
          <a:ln>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6" name="Picture Placeholder 25">
            <a:extLst>
              <a:ext uri="{FF2B5EF4-FFF2-40B4-BE49-F238E27FC236}">
                <a16:creationId xmlns:a16="http://schemas.microsoft.com/office/drawing/2014/main" id="{CAF18EC0-3F9F-6449-A2B2-A792B70BEA6E}"/>
              </a:ext>
            </a:extLst>
          </p:cNvPr>
          <p:cNvSpPr>
            <a:spLocks noGrp="1"/>
          </p:cNvSpPr>
          <p:nvPr>
            <p:ph type="pic" sz="quarter" idx="13"/>
          </p:nvPr>
        </p:nvSpPr>
        <p:spPr>
          <a:xfrm flipH="1">
            <a:off x="444819" y="597553"/>
            <a:ext cx="6063915" cy="6063915"/>
          </a:xfrm>
          <a:custGeom>
            <a:avLst/>
            <a:gdLst>
              <a:gd name="connsiteX0" fmla="*/ 0 w 6063915"/>
              <a:gd name="connsiteY0" fmla="*/ 0 h 6063915"/>
              <a:gd name="connsiteX1" fmla="*/ 6063915 w 6063915"/>
              <a:gd name="connsiteY1" fmla="*/ 0 h 6063915"/>
              <a:gd name="connsiteX2" fmla="*/ 3031957 w 6063915"/>
              <a:gd name="connsiteY2" fmla="*/ 6063915 h 6063915"/>
            </a:gdLst>
            <a:ahLst/>
            <a:cxnLst>
              <a:cxn ang="0">
                <a:pos x="connsiteX0" y="connsiteY0"/>
              </a:cxn>
              <a:cxn ang="0">
                <a:pos x="connsiteX1" y="connsiteY1"/>
              </a:cxn>
              <a:cxn ang="0">
                <a:pos x="connsiteX2" y="connsiteY2"/>
              </a:cxn>
            </a:cxnLst>
            <a:rect l="l" t="t" r="r" b="b"/>
            <a:pathLst>
              <a:path w="6063915" h="6063915">
                <a:moveTo>
                  <a:pt x="0" y="0"/>
                </a:moveTo>
                <a:lnTo>
                  <a:pt x="6063915" y="0"/>
                </a:lnTo>
                <a:lnTo>
                  <a:pt x="3031957" y="6063915"/>
                </a:lnTo>
                <a:close/>
              </a:path>
            </a:pathLst>
          </a:custGeom>
          <a:solidFill>
            <a:schemeClr val="accent1"/>
          </a:solidFill>
        </p:spPr>
        <p:txBody>
          <a:bodyPr wrap="square">
            <a:noAutofit/>
          </a:bodyPr>
          <a:lstStyle/>
          <a:p>
            <a:r>
              <a:rPr lang="en-US"/>
              <a:t>Click icon to add picture</a:t>
            </a:r>
            <a:endParaRPr lang="en-US" dirty="0"/>
          </a:p>
        </p:txBody>
      </p:sp>
      <p:sp>
        <p:nvSpPr>
          <p:cNvPr id="28" name="Title 1">
            <a:extLst>
              <a:ext uri="{FF2B5EF4-FFF2-40B4-BE49-F238E27FC236}">
                <a16:creationId xmlns:a16="http://schemas.microsoft.com/office/drawing/2014/main" id="{68357860-E91C-1745-A5D1-921689BF47AE}"/>
              </a:ext>
            </a:extLst>
          </p:cNvPr>
          <p:cNvSpPr>
            <a:spLocks noGrp="1"/>
          </p:cNvSpPr>
          <p:nvPr>
            <p:ph type="title" hasCustomPrompt="1"/>
          </p:nvPr>
        </p:nvSpPr>
        <p:spPr>
          <a:xfrm>
            <a:off x="6876994" y="1535397"/>
            <a:ext cx="4845068" cy="1858617"/>
          </a:xfrm>
        </p:spPr>
        <p:txBody>
          <a:bodyPr anchor="b">
            <a:normAutofit/>
          </a:bodyPr>
          <a:lstStyle>
            <a:lvl1pPr algn="l">
              <a:defRPr sz="4800" i="0">
                <a:solidFill>
                  <a:schemeClr val="tx1">
                    <a:lumMod val="85000"/>
                    <a:lumOff val="15000"/>
                  </a:schemeClr>
                </a:solidFill>
                <a:latin typeface="+mj-lt"/>
              </a:defRPr>
            </a:lvl1pPr>
          </a:lstStyle>
          <a:p>
            <a:r>
              <a:rPr lang="en-US" dirty="0"/>
              <a:t>Title Goes Here</a:t>
            </a:r>
          </a:p>
        </p:txBody>
      </p:sp>
      <p:sp>
        <p:nvSpPr>
          <p:cNvPr id="29" name="Content Placeholder 2">
            <a:extLst>
              <a:ext uri="{FF2B5EF4-FFF2-40B4-BE49-F238E27FC236}">
                <a16:creationId xmlns:a16="http://schemas.microsoft.com/office/drawing/2014/main" id="{094A3FA1-7F3F-2D41-ABE1-512FA9FC4843}"/>
              </a:ext>
            </a:extLst>
          </p:cNvPr>
          <p:cNvSpPr>
            <a:spLocks noGrp="1"/>
          </p:cNvSpPr>
          <p:nvPr>
            <p:ph idx="1"/>
          </p:nvPr>
        </p:nvSpPr>
        <p:spPr>
          <a:xfrm>
            <a:off x="6876996" y="3401899"/>
            <a:ext cx="4845066" cy="2107095"/>
          </a:xfrm>
        </p:spPr>
        <p:txBody>
          <a:bodyPr/>
          <a:lstStyle>
            <a:lvl1pPr marL="182880" indent="-182880" algn="l">
              <a:buClr>
                <a:srgbClr val="C5AE76"/>
              </a:buClr>
              <a:buFont typeface="Arial" panose="020B0604020202020204" pitchFamily="34" charset="0"/>
              <a:buChar char="•"/>
              <a:defRPr>
                <a:latin typeface="+mj-lt"/>
              </a:defRPr>
            </a:lvl1pPr>
            <a:lvl2pPr marL="384048" indent="-182880" algn="l">
              <a:buClr>
                <a:srgbClr val="C5AE76"/>
              </a:buClr>
              <a:buFont typeface="Arial" panose="020B0604020202020204" pitchFamily="34" charset="0"/>
              <a:buChar char="•"/>
              <a:defRPr>
                <a:latin typeface="+mj-lt"/>
              </a:defRPr>
            </a:lvl2pPr>
            <a:lvl3pPr marL="566928" indent="-182880" algn="l">
              <a:buClr>
                <a:srgbClr val="C5AE76"/>
              </a:buClr>
              <a:buFont typeface="Arial" panose="020B0604020202020204" pitchFamily="34" charset="0"/>
              <a:buChar char="•"/>
              <a:defRPr>
                <a:latin typeface="+mj-lt"/>
              </a:defRPr>
            </a:lvl3pPr>
            <a:lvl4pPr marL="749808" indent="-182880" algn="l">
              <a:buClr>
                <a:srgbClr val="C5AE76"/>
              </a:buClr>
              <a:buFont typeface="Arial" panose="020B0604020202020204" pitchFamily="34" charset="0"/>
              <a:buChar char="•"/>
              <a:defRPr>
                <a:latin typeface="+mj-lt"/>
              </a:defRPr>
            </a:lvl4pPr>
            <a:lvl5pPr marL="932688" indent="-182880" algn="l">
              <a:buClr>
                <a:srgbClr val="C5AE76"/>
              </a:buClr>
              <a:buFont typeface="Arial" panose="020B0604020202020204" pitchFamily="34" charset="0"/>
              <a:buChar char="•"/>
              <a:defRPr>
                <a:latin typeface="+mj-lt"/>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Tree>
    <p:extLst>
      <p:ext uri="{BB962C8B-B14F-4D97-AF65-F5344CB8AC3E}">
        <p14:creationId xmlns:p14="http://schemas.microsoft.com/office/powerpoint/2010/main" val="497985788"/>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preserve="1" userDrawn="1">
  <p:cSld name="Narrow Title and Content with Image">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94E9223F-721F-47BF-9FD5-0F8D12FF0DE1}"/>
              </a:ext>
            </a:extLst>
          </p:cNvPr>
          <p:cNvSpPr>
            <a:spLocks noGrp="1"/>
          </p:cNvSpPr>
          <p:nvPr>
            <p:ph type="dt" sz="half" idx="10"/>
          </p:nvPr>
        </p:nvSpPr>
        <p:spPr/>
        <p:txBody>
          <a:bodyPr/>
          <a:lstStyle/>
          <a:p>
            <a:fld id="{39667345-2558-425A-8533-9BFDBCE15005}" type="datetime1">
              <a:rPr lang="en-US" smtClean="0"/>
              <a:t>8/17/2022</a:t>
            </a:fld>
            <a:endParaRPr lang="en-US" dirty="0"/>
          </a:p>
        </p:txBody>
      </p:sp>
      <p:sp>
        <p:nvSpPr>
          <p:cNvPr id="3" name="Footer Placeholder 2">
            <a:extLst>
              <a:ext uri="{FF2B5EF4-FFF2-40B4-BE49-F238E27FC236}">
                <a16:creationId xmlns:a16="http://schemas.microsoft.com/office/drawing/2014/main" id="{05915714-6BBA-4593-8591-4E26F7D58D9F}"/>
              </a:ext>
            </a:extLst>
          </p:cNvPr>
          <p:cNvSpPr>
            <a:spLocks noGrp="1"/>
          </p:cNvSpPr>
          <p:nvPr>
            <p:ph type="ftr" sz="quarter" idx="11"/>
          </p:nvPr>
        </p:nvSpPr>
        <p:spPr/>
        <p:txBody>
          <a:bodyPr/>
          <a:lstStyle/>
          <a:p>
            <a:endParaRPr lang="en-US" dirty="0"/>
          </a:p>
        </p:txBody>
      </p:sp>
      <p:sp>
        <p:nvSpPr>
          <p:cNvPr id="4" name="Slide Number Placeholder 3">
            <a:extLst>
              <a:ext uri="{FF2B5EF4-FFF2-40B4-BE49-F238E27FC236}">
                <a16:creationId xmlns:a16="http://schemas.microsoft.com/office/drawing/2014/main" id="{BE06F857-D2E1-44DD-ABDD-EBB739645B67}"/>
              </a:ext>
            </a:extLst>
          </p:cNvPr>
          <p:cNvSpPr>
            <a:spLocks noGrp="1"/>
          </p:cNvSpPr>
          <p:nvPr>
            <p:ph type="sldNum" sz="quarter" idx="12"/>
          </p:nvPr>
        </p:nvSpPr>
        <p:spPr/>
        <p:txBody>
          <a:bodyPr/>
          <a:lstStyle/>
          <a:p>
            <a:fld id="{3A98EE3D-8CD1-4C3F-BD1C-C98C9596463C}" type="slidenum">
              <a:rPr lang="en-US" smtClean="0"/>
              <a:t>‹#›</a:t>
            </a:fld>
            <a:endParaRPr lang="en-US" dirty="0"/>
          </a:p>
        </p:txBody>
      </p:sp>
      <p:sp>
        <p:nvSpPr>
          <p:cNvPr id="5" name="Rectangle 3">
            <a:extLst>
              <a:ext uri="{FF2B5EF4-FFF2-40B4-BE49-F238E27FC236}">
                <a16:creationId xmlns:a16="http://schemas.microsoft.com/office/drawing/2014/main" id="{B4D4881A-F72E-2D4F-BC41-5D2839D87000}"/>
              </a:ext>
            </a:extLst>
          </p:cNvPr>
          <p:cNvSpPr/>
          <p:nvPr userDrawn="1"/>
        </p:nvSpPr>
        <p:spPr>
          <a:xfrm>
            <a:off x="4997302" y="0"/>
            <a:ext cx="7194698" cy="6879265"/>
          </a:xfrm>
          <a:custGeom>
            <a:avLst/>
            <a:gdLst>
              <a:gd name="connsiteX0" fmla="*/ 0 w 5004391"/>
              <a:gd name="connsiteY0" fmla="*/ 0 h 6858000"/>
              <a:gd name="connsiteX1" fmla="*/ 5004391 w 5004391"/>
              <a:gd name="connsiteY1" fmla="*/ 0 h 6858000"/>
              <a:gd name="connsiteX2" fmla="*/ 5004391 w 5004391"/>
              <a:gd name="connsiteY2" fmla="*/ 6858000 h 6858000"/>
              <a:gd name="connsiteX3" fmla="*/ 0 w 5004391"/>
              <a:gd name="connsiteY3" fmla="*/ 6858000 h 6858000"/>
              <a:gd name="connsiteX4" fmla="*/ 0 w 5004391"/>
              <a:gd name="connsiteY4" fmla="*/ 0 h 6858000"/>
              <a:gd name="connsiteX0" fmla="*/ 1424763 w 5004391"/>
              <a:gd name="connsiteY0" fmla="*/ 0 h 6858000"/>
              <a:gd name="connsiteX1" fmla="*/ 5004391 w 5004391"/>
              <a:gd name="connsiteY1" fmla="*/ 0 h 6858000"/>
              <a:gd name="connsiteX2" fmla="*/ 5004391 w 5004391"/>
              <a:gd name="connsiteY2" fmla="*/ 6858000 h 6858000"/>
              <a:gd name="connsiteX3" fmla="*/ 0 w 5004391"/>
              <a:gd name="connsiteY3" fmla="*/ 6858000 h 6858000"/>
              <a:gd name="connsiteX4" fmla="*/ 1424763 w 5004391"/>
              <a:gd name="connsiteY4" fmla="*/ 0 h 6858000"/>
              <a:gd name="connsiteX0" fmla="*/ 1275907 w 5004391"/>
              <a:gd name="connsiteY0" fmla="*/ 21265 h 6858000"/>
              <a:gd name="connsiteX1" fmla="*/ 5004391 w 5004391"/>
              <a:gd name="connsiteY1" fmla="*/ 0 h 6858000"/>
              <a:gd name="connsiteX2" fmla="*/ 5004391 w 5004391"/>
              <a:gd name="connsiteY2" fmla="*/ 6858000 h 6858000"/>
              <a:gd name="connsiteX3" fmla="*/ 0 w 5004391"/>
              <a:gd name="connsiteY3" fmla="*/ 6858000 h 6858000"/>
              <a:gd name="connsiteX4" fmla="*/ 1275907 w 5004391"/>
              <a:gd name="connsiteY4" fmla="*/ 21265 h 6858000"/>
              <a:gd name="connsiteX0" fmla="*/ 3466214 w 7194698"/>
              <a:gd name="connsiteY0" fmla="*/ 21265 h 6879265"/>
              <a:gd name="connsiteX1" fmla="*/ 7194698 w 7194698"/>
              <a:gd name="connsiteY1" fmla="*/ 0 h 6879265"/>
              <a:gd name="connsiteX2" fmla="*/ 7194698 w 7194698"/>
              <a:gd name="connsiteY2" fmla="*/ 6858000 h 6879265"/>
              <a:gd name="connsiteX3" fmla="*/ 0 w 7194698"/>
              <a:gd name="connsiteY3" fmla="*/ 6879265 h 6879265"/>
              <a:gd name="connsiteX4" fmla="*/ 3466214 w 7194698"/>
              <a:gd name="connsiteY4" fmla="*/ 21265 h 6879265"/>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7194698" h="6879265">
                <a:moveTo>
                  <a:pt x="3466214" y="21265"/>
                </a:moveTo>
                <a:lnTo>
                  <a:pt x="7194698" y="0"/>
                </a:lnTo>
                <a:lnTo>
                  <a:pt x="7194698" y="6858000"/>
                </a:lnTo>
                <a:lnTo>
                  <a:pt x="0" y="6879265"/>
                </a:lnTo>
                <a:lnTo>
                  <a:pt x="3466214" y="21265"/>
                </a:lnTo>
                <a:close/>
              </a:path>
            </a:pathLst>
          </a:cu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6" name="Triangle 5">
            <a:extLst>
              <a:ext uri="{FF2B5EF4-FFF2-40B4-BE49-F238E27FC236}">
                <a16:creationId xmlns:a16="http://schemas.microsoft.com/office/drawing/2014/main" id="{214CA4B6-21BC-234A-9FAD-E362D7F194C4}"/>
              </a:ext>
            </a:extLst>
          </p:cNvPr>
          <p:cNvSpPr/>
          <p:nvPr userDrawn="1"/>
        </p:nvSpPr>
        <p:spPr>
          <a:xfrm>
            <a:off x="2571311" y="3814571"/>
            <a:ext cx="2960808" cy="2960808"/>
          </a:xfrm>
          <a:prstGeom prst="triangle">
            <a:avLst/>
          </a:prstGeom>
          <a:noFill/>
          <a:ln>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7" name="Triangle 6">
            <a:extLst>
              <a:ext uri="{FF2B5EF4-FFF2-40B4-BE49-F238E27FC236}">
                <a16:creationId xmlns:a16="http://schemas.microsoft.com/office/drawing/2014/main" id="{815F04B4-E3C0-0845-8DEC-98C63E21B466}"/>
              </a:ext>
            </a:extLst>
          </p:cNvPr>
          <p:cNvSpPr/>
          <p:nvPr userDrawn="1"/>
        </p:nvSpPr>
        <p:spPr>
          <a:xfrm rot="10800000">
            <a:off x="2277396" y="3814571"/>
            <a:ext cx="1360968" cy="1360968"/>
          </a:xfrm>
          <a:prstGeom prst="triangle">
            <a:avLst/>
          </a:prstGeom>
          <a:pattFill prst="dkHorz">
            <a:fgClr>
              <a:schemeClr val="accent1"/>
            </a:fgClr>
            <a:bgClr>
              <a:schemeClr val="bg1"/>
            </a:bgClr>
          </a:patt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8" name="Picture Placeholder 7">
            <a:extLst>
              <a:ext uri="{FF2B5EF4-FFF2-40B4-BE49-F238E27FC236}">
                <a16:creationId xmlns:a16="http://schemas.microsoft.com/office/drawing/2014/main" id="{6850A90A-EBB3-314C-9D98-A4220E2739EA}"/>
              </a:ext>
            </a:extLst>
          </p:cNvPr>
          <p:cNvSpPr>
            <a:spLocks noGrp="1"/>
          </p:cNvSpPr>
          <p:nvPr>
            <p:ph type="pic" sz="quarter" idx="13"/>
          </p:nvPr>
        </p:nvSpPr>
        <p:spPr>
          <a:xfrm flipH="1">
            <a:off x="2569281" y="330912"/>
            <a:ext cx="6217440" cy="6217440"/>
          </a:xfrm>
          <a:custGeom>
            <a:avLst/>
            <a:gdLst>
              <a:gd name="connsiteX0" fmla="*/ 0 w 6063915"/>
              <a:gd name="connsiteY0" fmla="*/ 0 h 6063915"/>
              <a:gd name="connsiteX1" fmla="*/ 6063915 w 6063915"/>
              <a:gd name="connsiteY1" fmla="*/ 0 h 6063915"/>
              <a:gd name="connsiteX2" fmla="*/ 3031957 w 6063915"/>
              <a:gd name="connsiteY2" fmla="*/ 6063915 h 6063915"/>
            </a:gdLst>
            <a:ahLst/>
            <a:cxnLst>
              <a:cxn ang="0">
                <a:pos x="connsiteX0" y="connsiteY0"/>
              </a:cxn>
              <a:cxn ang="0">
                <a:pos x="connsiteX1" y="connsiteY1"/>
              </a:cxn>
              <a:cxn ang="0">
                <a:pos x="connsiteX2" y="connsiteY2"/>
              </a:cxn>
            </a:cxnLst>
            <a:rect l="l" t="t" r="r" b="b"/>
            <a:pathLst>
              <a:path w="6063915" h="6063915">
                <a:moveTo>
                  <a:pt x="0" y="0"/>
                </a:moveTo>
                <a:lnTo>
                  <a:pt x="6063915" y="0"/>
                </a:lnTo>
                <a:lnTo>
                  <a:pt x="3031957" y="6063915"/>
                </a:lnTo>
                <a:close/>
              </a:path>
            </a:pathLst>
          </a:custGeom>
          <a:solidFill>
            <a:schemeClr val="accent1"/>
          </a:solidFill>
        </p:spPr>
        <p:txBody>
          <a:bodyPr wrap="square">
            <a:noAutofit/>
          </a:bodyPr>
          <a:lstStyle/>
          <a:p>
            <a:r>
              <a:rPr lang="en-US"/>
              <a:t>Click icon to add picture</a:t>
            </a:r>
            <a:endParaRPr lang="en-US" dirty="0"/>
          </a:p>
        </p:txBody>
      </p:sp>
      <p:sp>
        <p:nvSpPr>
          <p:cNvPr id="9" name="Title 1">
            <a:extLst>
              <a:ext uri="{FF2B5EF4-FFF2-40B4-BE49-F238E27FC236}">
                <a16:creationId xmlns:a16="http://schemas.microsoft.com/office/drawing/2014/main" id="{D3001923-8460-C64B-A54B-3221B8A6B8C3}"/>
              </a:ext>
            </a:extLst>
          </p:cNvPr>
          <p:cNvSpPr>
            <a:spLocks noGrp="1"/>
          </p:cNvSpPr>
          <p:nvPr>
            <p:ph type="title" hasCustomPrompt="1"/>
          </p:nvPr>
        </p:nvSpPr>
        <p:spPr>
          <a:xfrm>
            <a:off x="7958108" y="1957888"/>
            <a:ext cx="3815484" cy="1858617"/>
          </a:xfrm>
        </p:spPr>
        <p:txBody>
          <a:bodyPr anchor="b">
            <a:normAutofit/>
          </a:bodyPr>
          <a:lstStyle>
            <a:lvl1pPr algn="ctr">
              <a:defRPr sz="4800" i="0">
                <a:solidFill>
                  <a:schemeClr val="bg1"/>
                </a:solidFill>
                <a:latin typeface="+mj-lt"/>
              </a:defRPr>
            </a:lvl1pPr>
          </a:lstStyle>
          <a:p>
            <a:r>
              <a:rPr lang="en-US" dirty="0"/>
              <a:t>Title Goes Here</a:t>
            </a:r>
          </a:p>
        </p:txBody>
      </p:sp>
      <p:sp>
        <p:nvSpPr>
          <p:cNvPr id="10" name="Content Placeholder 2">
            <a:extLst>
              <a:ext uri="{FF2B5EF4-FFF2-40B4-BE49-F238E27FC236}">
                <a16:creationId xmlns:a16="http://schemas.microsoft.com/office/drawing/2014/main" id="{9E64A275-2629-244A-A66F-FC140850C6DA}"/>
              </a:ext>
            </a:extLst>
          </p:cNvPr>
          <p:cNvSpPr>
            <a:spLocks noGrp="1"/>
          </p:cNvSpPr>
          <p:nvPr>
            <p:ph idx="1"/>
          </p:nvPr>
        </p:nvSpPr>
        <p:spPr>
          <a:xfrm>
            <a:off x="7958110" y="3824390"/>
            <a:ext cx="3815482" cy="2107095"/>
          </a:xfrm>
        </p:spPr>
        <p:txBody>
          <a:bodyPr/>
          <a:lstStyle>
            <a:lvl1pPr marL="182880" indent="-182880" algn="ctr">
              <a:buClr>
                <a:srgbClr val="C5AE76"/>
              </a:buClr>
              <a:buFont typeface="Arial" panose="020B0604020202020204" pitchFamily="34" charset="0"/>
              <a:buChar char="•"/>
              <a:defRPr>
                <a:solidFill>
                  <a:schemeClr val="bg1"/>
                </a:solidFill>
                <a:latin typeface="+mj-lt"/>
              </a:defRPr>
            </a:lvl1pPr>
            <a:lvl2pPr marL="384048" indent="-182880" algn="ctr">
              <a:buClr>
                <a:srgbClr val="C5AE76"/>
              </a:buClr>
              <a:buFont typeface="Arial" panose="020B0604020202020204" pitchFamily="34" charset="0"/>
              <a:buChar char="•"/>
              <a:defRPr>
                <a:solidFill>
                  <a:schemeClr val="bg1"/>
                </a:solidFill>
                <a:latin typeface="+mj-lt"/>
              </a:defRPr>
            </a:lvl2pPr>
            <a:lvl3pPr marL="566928" indent="-182880" algn="ctr">
              <a:buClr>
                <a:srgbClr val="C5AE76"/>
              </a:buClr>
              <a:buFont typeface="Arial" panose="020B0604020202020204" pitchFamily="34" charset="0"/>
              <a:buChar char="•"/>
              <a:defRPr>
                <a:solidFill>
                  <a:schemeClr val="bg1"/>
                </a:solidFill>
                <a:latin typeface="+mj-lt"/>
              </a:defRPr>
            </a:lvl3pPr>
            <a:lvl4pPr marL="749808" indent="-182880" algn="ctr">
              <a:buClr>
                <a:srgbClr val="C5AE76"/>
              </a:buClr>
              <a:buFont typeface="Arial" panose="020B0604020202020204" pitchFamily="34" charset="0"/>
              <a:buChar char="•"/>
              <a:defRPr>
                <a:solidFill>
                  <a:schemeClr val="bg1"/>
                </a:solidFill>
                <a:latin typeface="+mj-lt"/>
              </a:defRPr>
            </a:lvl4pPr>
            <a:lvl5pPr marL="932688" indent="-182880" algn="ctr">
              <a:buClr>
                <a:srgbClr val="C5AE76"/>
              </a:buClr>
              <a:buFont typeface="Arial" panose="020B0604020202020204" pitchFamily="34" charset="0"/>
              <a:buChar char="•"/>
              <a:defRPr>
                <a:solidFill>
                  <a:schemeClr val="bg1"/>
                </a:solidFill>
                <a:latin typeface="+mj-lt"/>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12" name="Triangle 11">
            <a:extLst>
              <a:ext uri="{FF2B5EF4-FFF2-40B4-BE49-F238E27FC236}">
                <a16:creationId xmlns:a16="http://schemas.microsoft.com/office/drawing/2014/main" id="{520102B5-5695-C743-B30E-C92897B48D89}"/>
              </a:ext>
            </a:extLst>
          </p:cNvPr>
          <p:cNvSpPr/>
          <p:nvPr userDrawn="1"/>
        </p:nvSpPr>
        <p:spPr>
          <a:xfrm rot="16200000">
            <a:off x="11604063" y="3162897"/>
            <a:ext cx="648200" cy="527675"/>
          </a:xfrm>
          <a:prstGeom prst="triangl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Tree>
    <p:extLst>
      <p:ext uri="{BB962C8B-B14F-4D97-AF65-F5344CB8AC3E}">
        <p14:creationId xmlns:p14="http://schemas.microsoft.com/office/powerpoint/2010/main" val="464220144"/>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showMasterSp="0" preserve="1" userDrawn="1">
  <p:cSld name="Title with Narrow Content with Image">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94E9223F-721F-47BF-9FD5-0F8D12FF0DE1}"/>
              </a:ext>
            </a:extLst>
          </p:cNvPr>
          <p:cNvSpPr>
            <a:spLocks noGrp="1"/>
          </p:cNvSpPr>
          <p:nvPr>
            <p:ph type="dt" sz="half" idx="10"/>
          </p:nvPr>
        </p:nvSpPr>
        <p:spPr/>
        <p:txBody>
          <a:bodyPr/>
          <a:lstStyle/>
          <a:p>
            <a:fld id="{39667345-2558-425A-8533-9BFDBCE15005}" type="datetime1">
              <a:rPr lang="en-US" smtClean="0"/>
              <a:t>8/17/2022</a:t>
            </a:fld>
            <a:endParaRPr lang="en-US" dirty="0"/>
          </a:p>
        </p:txBody>
      </p:sp>
      <p:sp>
        <p:nvSpPr>
          <p:cNvPr id="3" name="Footer Placeholder 2">
            <a:extLst>
              <a:ext uri="{FF2B5EF4-FFF2-40B4-BE49-F238E27FC236}">
                <a16:creationId xmlns:a16="http://schemas.microsoft.com/office/drawing/2014/main" id="{05915714-6BBA-4593-8591-4E26F7D58D9F}"/>
              </a:ext>
            </a:extLst>
          </p:cNvPr>
          <p:cNvSpPr>
            <a:spLocks noGrp="1"/>
          </p:cNvSpPr>
          <p:nvPr>
            <p:ph type="ftr" sz="quarter" idx="11"/>
          </p:nvPr>
        </p:nvSpPr>
        <p:spPr/>
        <p:txBody>
          <a:bodyPr/>
          <a:lstStyle/>
          <a:p>
            <a:endParaRPr lang="en-US" dirty="0"/>
          </a:p>
        </p:txBody>
      </p:sp>
      <p:sp>
        <p:nvSpPr>
          <p:cNvPr id="4" name="Slide Number Placeholder 3">
            <a:extLst>
              <a:ext uri="{FF2B5EF4-FFF2-40B4-BE49-F238E27FC236}">
                <a16:creationId xmlns:a16="http://schemas.microsoft.com/office/drawing/2014/main" id="{BE06F857-D2E1-44DD-ABDD-EBB739645B67}"/>
              </a:ext>
            </a:extLst>
          </p:cNvPr>
          <p:cNvSpPr>
            <a:spLocks noGrp="1"/>
          </p:cNvSpPr>
          <p:nvPr>
            <p:ph type="sldNum" sz="quarter" idx="12"/>
          </p:nvPr>
        </p:nvSpPr>
        <p:spPr/>
        <p:txBody>
          <a:bodyPr/>
          <a:lstStyle/>
          <a:p>
            <a:fld id="{3A98EE3D-8CD1-4C3F-BD1C-C98C9596463C}" type="slidenum">
              <a:rPr lang="en-US" smtClean="0"/>
              <a:t>‹#›</a:t>
            </a:fld>
            <a:endParaRPr lang="en-US" dirty="0"/>
          </a:p>
        </p:txBody>
      </p:sp>
      <p:sp>
        <p:nvSpPr>
          <p:cNvPr id="5" name="Rectangle 4">
            <a:extLst>
              <a:ext uri="{FF2B5EF4-FFF2-40B4-BE49-F238E27FC236}">
                <a16:creationId xmlns:a16="http://schemas.microsoft.com/office/drawing/2014/main" id="{BB0D84E6-6DEA-1D4E-92C3-A360785A027B}"/>
              </a:ext>
            </a:extLst>
          </p:cNvPr>
          <p:cNvSpPr/>
          <p:nvPr userDrawn="1"/>
        </p:nvSpPr>
        <p:spPr>
          <a:xfrm>
            <a:off x="0" y="1730829"/>
            <a:ext cx="8229600" cy="3477985"/>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6" name="Triangle 5">
            <a:extLst>
              <a:ext uri="{FF2B5EF4-FFF2-40B4-BE49-F238E27FC236}">
                <a16:creationId xmlns:a16="http://schemas.microsoft.com/office/drawing/2014/main" id="{C28500E9-800B-C94A-B6F9-F73D37B2D301}"/>
              </a:ext>
            </a:extLst>
          </p:cNvPr>
          <p:cNvSpPr/>
          <p:nvPr userDrawn="1"/>
        </p:nvSpPr>
        <p:spPr>
          <a:xfrm rot="10800000">
            <a:off x="8749091" y="0"/>
            <a:ext cx="3442907" cy="3112470"/>
          </a:xfrm>
          <a:prstGeom prst="triangle">
            <a:avLst/>
          </a:prstGeom>
          <a:noFill/>
          <a:ln>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7" name="Triangle 6">
            <a:extLst>
              <a:ext uri="{FF2B5EF4-FFF2-40B4-BE49-F238E27FC236}">
                <a16:creationId xmlns:a16="http://schemas.microsoft.com/office/drawing/2014/main" id="{1EAD70A4-7AF0-7E4D-ABBC-34DD61D7B01E}"/>
              </a:ext>
            </a:extLst>
          </p:cNvPr>
          <p:cNvSpPr/>
          <p:nvPr userDrawn="1"/>
        </p:nvSpPr>
        <p:spPr>
          <a:xfrm rot="10800000">
            <a:off x="3727215" y="5551712"/>
            <a:ext cx="1424687" cy="1306288"/>
          </a:xfrm>
          <a:prstGeom prst="triangle">
            <a:avLst/>
          </a:prstGeom>
          <a:pattFill prst="lgGrid">
            <a:fgClr>
              <a:schemeClr val="accent1"/>
            </a:fgClr>
            <a:bgClr>
              <a:schemeClr val="bg1"/>
            </a:bgClr>
          </a:patt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8" name="Title 9">
            <a:extLst>
              <a:ext uri="{FF2B5EF4-FFF2-40B4-BE49-F238E27FC236}">
                <a16:creationId xmlns:a16="http://schemas.microsoft.com/office/drawing/2014/main" id="{14C43A8B-650C-3B4B-9F8C-592CE9F269FB}"/>
              </a:ext>
            </a:extLst>
          </p:cNvPr>
          <p:cNvSpPr>
            <a:spLocks noGrp="1"/>
          </p:cNvSpPr>
          <p:nvPr>
            <p:ph type="title"/>
          </p:nvPr>
        </p:nvSpPr>
        <p:spPr>
          <a:xfrm>
            <a:off x="868625" y="2464270"/>
            <a:ext cx="5227376" cy="727700"/>
          </a:xfrm>
        </p:spPr>
        <p:txBody>
          <a:bodyPr anchor="t"/>
          <a:lstStyle>
            <a:lvl1pPr>
              <a:defRPr>
                <a:solidFill>
                  <a:schemeClr val="bg1"/>
                </a:solidFill>
              </a:defRPr>
            </a:lvl1pPr>
          </a:lstStyle>
          <a:p>
            <a:r>
              <a:rPr lang="en-US"/>
              <a:t>Click to edit Master title style</a:t>
            </a:r>
            <a:endParaRPr lang="en-US" dirty="0"/>
          </a:p>
        </p:txBody>
      </p:sp>
      <p:sp>
        <p:nvSpPr>
          <p:cNvPr id="9" name="Text Placeholder 2">
            <a:extLst>
              <a:ext uri="{FF2B5EF4-FFF2-40B4-BE49-F238E27FC236}">
                <a16:creationId xmlns:a16="http://schemas.microsoft.com/office/drawing/2014/main" id="{0345C704-9538-984E-8D14-D6AEC9A4C42E}"/>
              </a:ext>
            </a:extLst>
          </p:cNvPr>
          <p:cNvSpPr>
            <a:spLocks noGrp="1"/>
          </p:cNvSpPr>
          <p:nvPr>
            <p:ph type="body" idx="1" hasCustomPrompt="1"/>
          </p:nvPr>
        </p:nvSpPr>
        <p:spPr>
          <a:xfrm>
            <a:off x="868623" y="3265903"/>
            <a:ext cx="5227377" cy="1642386"/>
          </a:xfrm>
        </p:spPr>
        <p:txBody>
          <a:bodyPr lIns="91440" rIns="91440" anchor="t">
            <a:normAutofit/>
          </a:bodyPr>
          <a:lstStyle>
            <a:lvl1pPr marL="0" indent="0">
              <a:buNone/>
              <a:defRPr sz="2000" b="0" cap="none" baseline="0">
                <a:solidFill>
                  <a:schemeClr val="bg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13" name="Picture Placeholder 11">
            <a:extLst>
              <a:ext uri="{FF2B5EF4-FFF2-40B4-BE49-F238E27FC236}">
                <a16:creationId xmlns:a16="http://schemas.microsoft.com/office/drawing/2014/main" id="{647B5AD0-4AD4-9843-9C08-DEF894490A97}"/>
              </a:ext>
            </a:extLst>
          </p:cNvPr>
          <p:cNvSpPr>
            <a:spLocks noGrp="1"/>
          </p:cNvSpPr>
          <p:nvPr>
            <p:ph type="pic" sz="quarter" idx="13"/>
          </p:nvPr>
        </p:nvSpPr>
        <p:spPr>
          <a:xfrm flipH="1">
            <a:off x="4593262" y="0"/>
            <a:ext cx="7598736" cy="6858000"/>
          </a:xfrm>
          <a:prstGeom prst="triangle">
            <a:avLst/>
          </a:prstGeom>
          <a:solidFill>
            <a:schemeClr val="accent1"/>
          </a:solidFill>
        </p:spPr>
        <p:txBody>
          <a:bodyPr/>
          <a:lstStyle/>
          <a:p>
            <a:r>
              <a:rPr lang="en-US"/>
              <a:t>Click icon to add picture</a:t>
            </a:r>
            <a:endParaRPr lang="en-US" dirty="0"/>
          </a:p>
        </p:txBody>
      </p:sp>
      <p:sp>
        <p:nvSpPr>
          <p:cNvPr id="14" name="Triangle 13">
            <a:extLst>
              <a:ext uri="{FF2B5EF4-FFF2-40B4-BE49-F238E27FC236}">
                <a16:creationId xmlns:a16="http://schemas.microsoft.com/office/drawing/2014/main" id="{8795BE2D-99B1-FE49-84B1-C41E44A8AC0B}"/>
              </a:ext>
            </a:extLst>
          </p:cNvPr>
          <p:cNvSpPr/>
          <p:nvPr userDrawn="1"/>
        </p:nvSpPr>
        <p:spPr>
          <a:xfrm rot="5400000">
            <a:off x="-48606" y="2524533"/>
            <a:ext cx="648200" cy="527675"/>
          </a:xfrm>
          <a:prstGeom prst="triangl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t"/>
          <a:lstStyle/>
          <a:p>
            <a:pPr algn="ctr"/>
            <a:endParaRPr lang="en-US" dirty="0"/>
          </a:p>
        </p:txBody>
      </p:sp>
    </p:spTree>
    <p:extLst>
      <p:ext uri="{BB962C8B-B14F-4D97-AF65-F5344CB8AC3E}">
        <p14:creationId xmlns:p14="http://schemas.microsoft.com/office/powerpoint/2010/main" val="3403155781"/>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showMasterSp="0" preserve="1" userDrawn="1">
  <p:cSld name="Quote with Image and Author Name">
    <p:spTree>
      <p:nvGrpSpPr>
        <p:cNvPr id="1" name=""/>
        <p:cNvGrpSpPr/>
        <p:nvPr/>
      </p:nvGrpSpPr>
      <p:grpSpPr>
        <a:xfrm>
          <a:off x="0" y="0"/>
          <a:ext cx="0" cy="0"/>
          <a:chOff x="0" y="0"/>
          <a:chExt cx="0" cy="0"/>
        </a:xfrm>
      </p:grpSpPr>
      <p:sp>
        <p:nvSpPr>
          <p:cNvPr id="10" name="Picture Placeholder 9">
            <a:extLst>
              <a:ext uri="{FF2B5EF4-FFF2-40B4-BE49-F238E27FC236}">
                <a16:creationId xmlns:a16="http://schemas.microsoft.com/office/drawing/2014/main" id="{34F14FD9-9995-BE48-8C0E-B1454B9F231E}"/>
              </a:ext>
            </a:extLst>
          </p:cNvPr>
          <p:cNvSpPr>
            <a:spLocks noGrp="1"/>
          </p:cNvSpPr>
          <p:nvPr>
            <p:ph type="pic" sz="quarter" idx="13"/>
          </p:nvPr>
        </p:nvSpPr>
        <p:spPr>
          <a:xfrm>
            <a:off x="4576012" y="0"/>
            <a:ext cx="7598735" cy="6858000"/>
          </a:xfrm>
          <a:custGeom>
            <a:avLst/>
            <a:gdLst>
              <a:gd name="connsiteX0" fmla="*/ 0 w 7598735"/>
              <a:gd name="connsiteY0" fmla="*/ 0 h 6858000"/>
              <a:gd name="connsiteX1" fmla="*/ 7598735 w 7598735"/>
              <a:gd name="connsiteY1" fmla="*/ 0 h 6858000"/>
              <a:gd name="connsiteX2" fmla="*/ 7598735 w 7598735"/>
              <a:gd name="connsiteY2" fmla="*/ 6858000 h 6858000"/>
              <a:gd name="connsiteX3" fmla="*/ 0 w 7598735"/>
              <a:gd name="connsiteY3" fmla="*/ 6858000 h 6858000"/>
              <a:gd name="connsiteX4" fmla="*/ 0 w 7598735"/>
              <a:gd name="connsiteY4" fmla="*/ 6378840 h 6858000"/>
              <a:gd name="connsiteX5" fmla="*/ 140333 w 7598735"/>
              <a:gd name="connsiteY5" fmla="*/ 6379536 h 6858000"/>
              <a:gd name="connsiteX6" fmla="*/ 3074919 w 7598735"/>
              <a:gd name="connsiteY6" fmla="*/ 489098 h 6858000"/>
              <a:gd name="connsiteX7" fmla="*/ 0 w 7598735"/>
              <a:gd name="connsiteY7" fmla="*/ 480044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7598735" h="6858000">
                <a:moveTo>
                  <a:pt x="0" y="0"/>
                </a:moveTo>
                <a:lnTo>
                  <a:pt x="7598735" y="0"/>
                </a:lnTo>
                <a:lnTo>
                  <a:pt x="7598735" y="6858000"/>
                </a:lnTo>
                <a:lnTo>
                  <a:pt x="0" y="6858000"/>
                </a:lnTo>
                <a:lnTo>
                  <a:pt x="0" y="6378840"/>
                </a:lnTo>
                <a:lnTo>
                  <a:pt x="140333" y="6379536"/>
                </a:lnTo>
                <a:lnTo>
                  <a:pt x="3074919" y="489098"/>
                </a:lnTo>
                <a:lnTo>
                  <a:pt x="0" y="480044"/>
                </a:lnTo>
                <a:close/>
              </a:path>
            </a:pathLst>
          </a:custGeom>
          <a:solidFill>
            <a:schemeClr val="accent1"/>
          </a:solidFill>
        </p:spPr>
        <p:txBody>
          <a:bodyPr wrap="square">
            <a:noAutofit/>
          </a:bodyPr>
          <a:lstStyle/>
          <a:p>
            <a:r>
              <a:rPr lang="en-US"/>
              <a:t>Click icon to add picture</a:t>
            </a:r>
            <a:endParaRPr lang="en-US" dirty="0"/>
          </a:p>
        </p:txBody>
      </p:sp>
      <p:sp>
        <p:nvSpPr>
          <p:cNvPr id="15" name="Freeform 14">
            <a:extLst>
              <a:ext uri="{FF2B5EF4-FFF2-40B4-BE49-F238E27FC236}">
                <a16:creationId xmlns:a16="http://schemas.microsoft.com/office/drawing/2014/main" id="{BFAE6FFB-F37C-7040-87B6-654B2F44CE7A}"/>
              </a:ext>
            </a:extLst>
          </p:cNvPr>
          <p:cNvSpPr/>
          <p:nvPr userDrawn="1"/>
        </p:nvSpPr>
        <p:spPr>
          <a:xfrm>
            <a:off x="413825" y="463261"/>
            <a:ext cx="7347125" cy="5911703"/>
          </a:xfrm>
          <a:custGeom>
            <a:avLst/>
            <a:gdLst>
              <a:gd name="connsiteX0" fmla="*/ 125507 w 7347125"/>
              <a:gd name="connsiteY0" fmla="*/ 0 h 5911703"/>
              <a:gd name="connsiteX1" fmla="*/ 7347125 w 7347125"/>
              <a:gd name="connsiteY1" fmla="*/ 21265 h 5911703"/>
              <a:gd name="connsiteX2" fmla="*/ 4412539 w 7347125"/>
              <a:gd name="connsiteY2" fmla="*/ 5911703 h 5911703"/>
              <a:gd name="connsiteX3" fmla="*/ 1007798 w 7347125"/>
              <a:gd name="connsiteY3" fmla="*/ 5894815 h 5911703"/>
              <a:gd name="connsiteX4" fmla="*/ 1007798 w 7347125"/>
              <a:gd name="connsiteY4" fmla="*/ 5901070 h 5911703"/>
              <a:gd name="connsiteX5" fmla="*/ 0 w 7347125"/>
              <a:gd name="connsiteY5" fmla="*/ 5901070 h 5911703"/>
              <a:gd name="connsiteX6" fmla="*/ 0 w 7347125"/>
              <a:gd name="connsiteY6" fmla="*/ 10632 h 5911703"/>
              <a:gd name="connsiteX7" fmla="*/ 125507 w 7347125"/>
              <a:gd name="connsiteY7" fmla="*/ 10632 h 591170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7347125" h="5911703">
                <a:moveTo>
                  <a:pt x="125507" y="0"/>
                </a:moveTo>
                <a:lnTo>
                  <a:pt x="7347125" y="21265"/>
                </a:lnTo>
                <a:lnTo>
                  <a:pt x="4412539" y="5911703"/>
                </a:lnTo>
                <a:lnTo>
                  <a:pt x="1007798" y="5894815"/>
                </a:lnTo>
                <a:lnTo>
                  <a:pt x="1007798" y="5901070"/>
                </a:lnTo>
                <a:lnTo>
                  <a:pt x="0" y="5901070"/>
                </a:lnTo>
                <a:lnTo>
                  <a:pt x="0" y="10632"/>
                </a:lnTo>
                <a:lnTo>
                  <a:pt x="125507" y="10632"/>
                </a:lnTo>
                <a:close/>
              </a:path>
            </a:pathLst>
          </a:cu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 name="Date Placeholder 1">
            <a:extLst>
              <a:ext uri="{FF2B5EF4-FFF2-40B4-BE49-F238E27FC236}">
                <a16:creationId xmlns:a16="http://schemas.microsoft.com/office/drawing/2014/main" id="{94E9223F-721F-47BF-9FD5-0F8D12FF0DE1}"/>
              </a:ext>
            </a:extLst>
          </p:cNvPr>
          <p:cNvSpPr>
            <a:spLocks noGrp="1"/>
          </p:cNvSpPr>
          <p:nvPr>
            <p:ph type="dt" sz="half" idx="10"/>
          </p:nvPr>
        </p:nvSpPr>
        <p:spPr/>
        <p:txBody>
          <a:bodyPr/>
          <a:lstStyle/>
          <a:p>
            <a:fld id="{39667345-2558-425A-8533-9BFDBCE15005}" type="datetime1">
              <a:rPr lang="en-US" smtClean="0"/>
              <a:t>8/17/2022</a:t>
            </a:fld>
            <a:endParaRPr lang="en-US" dirty="0"/>
          </a:p>
        </p:txBody>
      </p:sp>
      <p:sp>
        <p:nvSpPr>
          <p:cNvPr id="3" name="Footer Placeholder 2">
            <a:extLst>
              <a:ext uri="{FF2B5EF4-FFF2-40B4-BE49-F238E27FC236}">
                <a16:creationId xmlns:a16="http://schemas.microsoft.com/office/drawing/2014/main" id="{05915714-6BBA-4593-8591-4E26F7D58D9F}"/>
              </a:ext>
            </a:extLst>
          </p:cNvPr>
          <p:cNvSpPr>
            <a:spLocks noGrp="1"/>
          </p:cNvSpPr>
          <p:nvPr>
            <p:ph type="ftr" sz="quarter" idx="11"/>
          </p:nvPr>
        </p:nvSpPr>
        <p:spPr/>
        <p:txBody>
          <a:bodyPr/>
          <a:lstStyle/>
          <a:p>
            <a:endParaRPr lang="en-US" dirty="0"/>
          </a:p>
        </p:txBody>
      </p:sp>
      <p:sp>
        <p:nvSpPr>
          <p:cNvPr id="4" name="Slide Number Placeholder 3">
            <a:extLst>
              <a:ext uri="{FF2B5EF4-FFF2-40B4-BE49-F238E27FC236}">
                <a16:creationId xmlns:a16="http://schemas.microsoft.com/office/drawing/2014/main" id="{BE06F857-D2E1-44DD-ABDD-EBB739645B67}"/>
              </a:ext>
            </a:extLst>
          </p:cNvPr>
          <p:cNvSpPr>
            <a:spLocks noGrp="1"/>
          </p:cNvSpPr>
          <p:nvPr>
            <p:ph type="sldNum" sz="quarter" idx="12"/>
          </p:nvPr>
        </p:nvSpPr>
        <p:spPr/>
        <p:txBody>
          <a:bodyPr/>
          <a:lstStyle/>
          <a:p>
            <a:fld id="{3A98EE3D-8CD1-4C3F-BD1C-C98C9596463C}" type="slidenum">
              <a:rPr lang="en-US" smtClean="0"/>
              <a:t>‹#›</a:t>
            </a:fld>
            <a:endParaRPr lang="en-US" dirty="0"/>
          </a:p>
        </p:txBody>
      </p:sp>
      <p:sp>
        <p:nvSpPr>
          <p:cNvPr id="12" name="Title 1">
            <a:extLst>
              <a:ext uri="{FF2B5EF4-FFF2-40B4-BE49-F238E27FC236}">
                <a16:creationId xmlns:a16="http://schemas.microsoft.com/office/drawing/2014/main" id="{48AB73D1-1AA1-4E44-A7DA-8C00D8E109E3}"/>
              </a:ext>
            </a:extLst>
          </p:cNvPr>
          <p:cNvSpPr>
            <a:spLocks noGrp="1"/>
          </p:cNvSpPr>
          <p:nvPr>
            <p:ph type="title" hasCustomPrompt="1"/>
          </p:nvPr>
        </p:nvSpPr>
        <p:spPr>
          <a:xfrm>
            <a:off x="941501" y="1609159"/>
            <a:ext cx="4253334" cy="3639682"/>
          </a:xfrm>
        </p:spPr>
        <p:txBody>
          <a:bodyPr anchor="t">
            <a:normAutofit/>
          </a:bodyPr>
          <a:lstStyle>
            <a:lvl1pPr algn="l">
              <a:defRPr sz="3800">
                <a:solidFill>
                  <a:schemeClr val="bg1"/>
                </a:solidFill>
              </a:defRPr>
            </a:lvl1pPr>
          </a:lstStyle>
          <a:p>
            <a:r>
              <a:rPr lang="en-US" dirty="0"/>
              <a:t>Quote Goes Here</a:t>
            </a:r>
          </a:p>
        </p:txBody>
      </p:sp>
      <p:sp>
        <p:nvSpPr>
          <p:cNvPr id="13" name="Triangle 12">
            <a:extLst>
              <a:ext uri="{FF2B5EF4-FFF2-40B4-BE49-F238E27FC236}">
                <a16:creationId xmlns:a16="http://schemas.microsoft.com/office/drawing/2014/main" id="{611FC0D0-E6E4-7645-B0C7-97FB2012039D}"/>
              </a:ext>
            </a:extLst>
          </p:cNvPr>
          <p:cNvSpPr/>
          <p:nvPr userDrawn="1"/>
        </p:nvSpPr>
        <p:spPr>
          <a:xfrm rot="5400000">
            <a:off x="-48606" y="1669422"/>
            <a:ext cx="648200" cy="527675"/>
          </a:xfrm>
          <a:prstGeom prst="triangl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Tree>
    <p:extLst>
      <p:ext uri="{BB962C8B-B14F-4D97-AF65-F5344CB8AC3E}">
        <p14:creationId xmlns:p14="http://schemas.microsoft.com/office/powerpoint/2010/main" val="3911924955"/>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showMasterSp="0" preserve="1" userDrawn="1">
  <p:cSld name="Title Only Left">
    <p:spTree>
      <p:nvGrpSpPr>
        <p:cNvPr id="1" name=""/>
        <p:cNvGrpSpPr/>
        <p:nvPr/>
      </p:nvGrpSpPr>
      <p:grpSpPr>
        <a:xfrm>
          <a:off x="0" y="0"/>
          <a:ext cx="0" cy="0"/>
          <a:chOff x="0" y="0"/>
          <a:chExt cx="0" cy="0"/>
        </a:xfrm>
      </p:grpSpPr>
      <p:sp>
        <p:nvSpPr>
          <p:cNvPr id="4" name="Slide Number Placeholder 3">
            <a:extLst>
              <a:ext uri="{FF2B5EF4-FFF2-40B4-BE49-F238E27FC236}">
                <a16:creationId xmlns:a16="http://schemas.microsoft.com/office/drawing/2014/main" id="{BE06F857-D2E1-44DD-ABDD-EBB739645B67}"/>
              </a:ext>
            </a:extLst>
          </p:cNvPr>
          <p:cNvSpPr>
            <a:spLocks noGrp="1"/>
          </p:cNvSpPr>
          <p:nvPr>
            <p:ph type="sldNum" sz="quarter" idx="12"/>
          </p:nvPr>
        </p:nvSpPr>
        <p:spPr/>
        <p:txBody>
          <a:bodyPr/>
          <a:lstStyle/>
          <a:p>
            <a:fld id="{3A98EE3D-8CD1-4C3F-BD1C-C98C9596463C}" type="slidenum">
              <a:rPr lang="en-US" smtClean="0"/>
              <a:t>‹#›</a:t>
            </a:fld>
            <a:endParaRPr lang="en-US" dirty="0"/>
          </a:p>
        </p:txBody>
      </p:sp>
      <p:grpSp>
        <p:nvGrpSpPr>
          <p:cNvPr id="13" name="Group 12">
            <a:extLst>
              <a:ext uri="{FF2B5EF4-FFF2-40B4-BE49-F238E27FC236}">
                <a16:creationId xmlns:a16="http://schemas.microsoft.com/office/drawing/2014/main" id="{C3F11B56-403C-AA43-BA54-5CD9A60BDDC5}"/>
              </a:ext>
            </a:extLst>
          </p:cNvPr>
          <p:cNvGrpSpPr/>
          <p:nvPr userDrawn="1"/>
        </p:nvGrpSpPr>
        <p:grpSpPr>
          <a:xfrm>
            <a:off x="0" y="-4353"/>
            <a:ext cx="6884691" cy="6862353"/>
            <a:chOff x="0" y="-4353"/>
            <a:chExt cx="6884691" cy="6862353"/>
          </a:xfrm>
        </p:grpSpPr>
        <p:sp>
          <p:nvSpPr>
            <p:cNvPr id="5" name="Freeform 4">
              <a:extLst>
                <a:ext uri="{FF2B5EF4-FFF2-40B4-BE49-F238E27FC236}">
                  <a16:creationId xmlns:a16="http://schemas.microsoft.com/office/drawing/2014/main" id="{D8BAD61D-F455-9240-A0C6-DE4F40E47C29}"/>
                </a:ext>
              </a:extLst>
            </p:cNvPr>
            <p:cNvSpPr/>
            <p:nvPr userDrawn="1"/>
          </p:nvSpPr>
          <p:spPr>
            <a:xfrm>
              <a:off x="0" y="-4353"/>
              <a:ext cx="6884691" cy="6862353"/>
            </a:xfrm>
            <a:custGeom>
              <a:avLst/>
              <a:gdLst>
                <a:gd name="connsiteX0" fmla="*/ 0 w 6838726"/>
                <a:gd name="connsiteY0" fmla="*/ 0 h 6853468"/>
                <a:gd name="connsiteX1" fmla="*/ 6838726 w 6838726"/>
                <a:gd name="connsiteY1" fmla="*/ 20138 h 6853468"/>
                <a:gd name="connsiteX2" fmla="*/ 3434396 w 6838726"/>
                <a:gd name="connsiteY2" fmla="*/ 6853468 h 6853468"/>
                <a:gd name="connsiteX3" fmla="*/ 0 w 6838726"/>
                <a:gd name="connsiteY3" fmla="*/ 6836433 h 6853468"/>
                <a:gd name="connsiteX4" fmla="*/ 0 w 6838726"/>
                <a:gd name="connsiteY4" fmla="*/ 0 h 6853468"/>
                <a:gd name="connsiteX0" fmla="*/ 15156 w 6853882"/>
                <a:gd name="connsiteY0" fmla="*/ 0 h 6861693"/>
                <a:gd name="connsiteX1" fmla="*/ 6853882 w 6853882"/>
                <a:gd name="connsiteY1" fmla="*/ 20138 h 6861693"/>
                <a:gd name="connsiteX2" fmla="*/ 3449552 w 6853882"/>
                <a:gd name="connsiteY2" fmla="*/ 6853468 h 6861693"/>
                <a:gd name="connsiteX3" fmla="*/ 0 w 6853882"/>
                <a:gd name="connsiteY3" fmla="*/ 6861693 h 6861693"/>
                <a:gd name="connsiteX4" fmla="*/ 15156 w 6853882"/>
                <a:gd name="connsiteY4" fmla="*/ 0 h 6861693"/>
                <a:gd name="connsiteX0" fmla="*/ 15156 w 6853882"/>
                <a:gd name="connsiteY0" fmla="*/ 0 h 6863572"/>
                <a:gd name="connsiteX1" fmla="*/ 6853882 w 6853882"/>
                <a:gd name="connsiteY1" fmla="*/ 20138 h 6863572"/>
                <a:gd name="connsiteX2" fmla="*/ 3444500 w 6853882"/>
                <a:gd name="connsiteY2" fmla="*/ 6863572 h 6863572"/>
                <a:gd name="connsiteX3" fmla="*/ 0 w 6853882"/>
                <a:gd name="connsiteY3" fmla="*/ 6861693 h 6863572"/>
                <a:gd name="connsiteX4" fmla="*/ 15156 w 6853882"/>
                <a:gd name="connsiteY4" fmla="*/ 0 h 6863572"/>
                <a:gd name="connsiteX0" fmla="*/ 0 w 6866861"/>
                <a:gd name="connsiteY0" fmla="*/ 0 h 6856528"/>
                <a:gd name="connsiteX1" fmla="*/ 6866861 w 6866861"/>
                <a:gd name="connsiteY1" fmla="*/ 13094 h 6856528"/>
                <a:gd name="connsiteX2" fmla="*/ 3457479 w 6866861"/>
                <a:gd name="connsiteY2" fmla="*/ 6856528 h 6856528"/>
                <a:gd name="connsiteX3" fmla="*/ 12979 w 6866861"/>
                <a:gd name="connsiteY3" fmla="*/ 6854649 h 6856528"/>
                <a:gd name="connsiteX4" fmla="*/ 0 w 6866861"/>
                <a:gd name="connsiteY4" fmla="*/ 0 h 6856528"/>
                <a:gd name="connsiteX0" fmla="*/ 0 w 6893137"/>
                <a:gd name="connsiteY0" fmla="*/ 7922 h 6864450"/>
                <a:gd name="connsiteX1" fmla="*/ 6893137 w 6893137"/>
                <a:gd name="connsiteY1" fmla="*/ 0 h 6864450"/>
                <a:gd name="connsiteX2" fmla="*/ 3457479 w 6893137"/>
                <a:gd name="connsiteY2" fmla="*/ 6864450 h 6864450"/>
                <a:gd name="connsiteX3" fmla="*/ 12979 w 6893137"/>
                <a:gd name="connsiteY3" fmla="*/ 6862571 h 6864450"/>
                <a:gd name="connsiteX4" fmla="*/ 0 w 6893137"/>
                <a:gd name="connsiteY4" fmla="*/ 7922 h 6864450"/>
                <a:gd name="connsiteX0" fmla="*/ 0 w 6897755"/>
                <a:gd name="connsiteY0" fmla="*/ 0 h 6870380"/>
                <a:gd name="connsiteX1" fmla="*/ 6897755 w 6897755"/>
                <a:gd name="connsiteY1" fmla="*/ 5930 h 6870380"/>
                <a:gd name="connsiteX2" fmla="*/ 3462097 w 6897755"/>
                <a:gd name="connsiteY2" fmla="*/ 6870380 h 6870380"/>
                <a:gd name="connsiteX3" fmla="*/ 17597 w 6897755"/>
                <a:gd name="connsiteY3" fmla="*/ 6868501 h 6870380"/>
                <a:gd name="connsiteX4" fmla="*/ 0 w 6897755"/>
                <a:gd name="connsiteY4" fmla="*/ 0 h 6870380"/>
                <a:gd name="connsiteX0" fmla="*/ 9234 w 6880863"/>
                <a:gd name="connsiteY0" fmla="*/ 0 h 6866017"/>
                <a:gd name="connsiteX1" fmla="*/ 6880863 w 6880863"/>
                <a:gd name="connsiteY1" fmla="*/ 1567 h 6866017"/>
                <a:gd name="connsiteX2" fmla="*/ 3445205 w 6880863"/>
                <a:gd name="connsiteY2" fmla="*/ 6866017 h 6866017"/>
                <a:gd name="connsiteX3" fmla="*/ 705 w 6880863"/>
                <a:gd name="connsiteY3" fmla="*/ 6864138 h 6866017"/>
                <a:gd name="connsiteX4" fmla="*/ 9234 w 6880863"/>
                <a:gd name="connsiteY4" fmla="*/ 0 h 6866017"/>
                <a:gd name="connsiteX0" fmla="*/ 0 w 6884692"/>
                <a:gd name="connsiteY0" fmla="*/ 0 h 6883465"/>
                <a:gd name="connsiteX1" fmla="*/ 6884692 w 6884692"/>
                <a:gd name="connsiteY1" fmla="*/ 19015 h 6883465"/>
                <a:gd name="connsiteX2" fmla="*/ 3449034 w 6884692"/>
                <a:gd name="connsiteY2" fmla="*/ 6883465 h 6883465"/>
                <a:gd name="connsiteX3" fmla="*/ 4534 w 6884692"/>
                <a:gd name="connsiteY3" fmla="*/ 6881586 h 6883465"/>
                <a:gd name="connsiteX4" fmla="*/ 0 w 6884692"/>
                <a:gd name="connsiteY4" fmla="*/ 0 h 6883465"/>
                <a:gd name="connsiteX0" fmla="*/ 9234 w 6880863"/>
                <a:gd name="connsiteY0" fmla="*/ 0 h 6879102"/>
                <a:gd name="connsiteX1" fmla="*/ 6880863 w 6880863"/>
                <a:gd name="connsiteY1" fmla="*/ 14652 h 6879102"/>
                <a:gd name="connsiteX2" fmla="*/ 3445205 w 6880863"/>
                <a:gd name="connsiteY2" fmla="*/ 6879102 h 6879102"/>
                <a:gd name="connsiteX3" fmla="*/ 705 w 6880863"/>
                <a:gd name="connsiteY3" fmla="*/ 6877223 h 6879102"/>
                <a:gd name="connsiteX4" fmla="*/ 9234 w 6880863"/>
                <a:gd name="connsiteY4" fmla="*/ 0 h 6879102"/>
                <a:gd name="connsiteX0" fmla="*/ 0 w 6884691"/>
                <a:gd name="connsiteY0" fmla="*/ 0 h 6874740"/>
                <a:gd name="connsiteX1" fmla="*/ 6884691 w 6884691"/>
                <a:gd name="connsiteY1" fmla="*/ 10290 h 6874740"/>
                <a:gd name="connsiteX2" fmla="*/ 3449033 w 6884691"/>
                <a:gd name="connsiteY2" fmla="*/ 6874740 h 6874740"/>
                <a:gd name="connsiteX3" fmla="*/ 4533 w 6884691"/>
                <a:gd name="connsiteY3" fmla="*/ 6872861 h 6874740"/>
                <a:gd name="connsiteX4" fmla="*/ 0 w 6884691"/>
                <a:gd name="connsiteY4" fmla="*/ 0 h 687474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6884691" h="6874740">
                  <a:moveTo>
                    <a:pt x="0" y="0"/>
                  </a:moveTo>
                  <a:lnTo>
                    <a:pt x="6884691" y="10290"/>
                  </a:lnTo>
                  <a:lnTo>
                    <a:pt x="3449033" y="6874740"/>
                  </a:lnTo>
                  <a:lnTo>
                    <a:pt x="4533" y="6872861"/>
                  </a:lnTo>
                  <a:cubicBezTo>
                    <a:pt x="207" y="4587978"/>
                    <a:pt x="4326" y="2284883"/>
                    <a:pt x="0" y="0"/>
                  </a:cubicBezTo>
                  <a:close/>
                </a:path>
              </a:pathLst>
            </a:cu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7" name="Triangle 6">
              <a:extLst>
                <a:ext uri="{FF2B5EF4-FFF2-40B4-BE49-F238E27FC236}">
                  <a16:creationId xmlns:a16="http://schemas.microsoft.com/office/drawing/2014/main" id="{75004ACB-4E38-6449-B733-0C6A6BC40ADD}"/>
                </a:ext>
              </a:extLst>
            </p:cNvPr>
            <p:cNvSpPr/>
            <p:nvPr userDrawn="1"/>
          </p:nvSpPr>
          <p:spPr>
            <a:xfrm>
              <a:off x="3641197" y="5941716"/>
              <a:ext cx="911753" cy="911753"/>
            </a:xfrm>
            <a:prstGeom prst="triangle">
              <a:avLst/>
            </a:prstGeom>
            <a:noFill/>
            <a:ln>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8" name="Triangle 7">
              <a:extLst>
                <a:ext uri="{FF2B5EF4-FFF2-40B4-BE49-F238E27FC236}">
                  <a16:creationId xmlns:a16="http://schemas.microsoft.com/office/drawing/2014/main" id="{6A52034F-1EDC-3040-A1B3-B572FC286C20}"/>
                </a:ext>
              </a:extLst>
            </p:cNvPr>
            <p:cNvSpPr/>
            <p:nvPr userDrawn="1"/>
          </p:nvSpPr>
          <p:spPr>
            <a:xfrm rot="10800000">
              <a:off x="4944403" y="174432"/>
              <a:ext cx="1590022" cy="1590022"/>
            </a:xfrm>
            <a:prstGeom prst="triangle">
              <a:avLst/>
            </a:prstGeom>
            <a:noFill/>
            <a:ln>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sp>
        <p:nvSpPr>
          <p:cNvPr id="10" name="Title 1">
            <a:extLst>
              <a:ext uri="{FF2B5EF4-FFF2-40B4-BE49-F238E27FC236}">
                <a16:creationId xmlns:a16="http://schemas.microsoft.com/office/drawing/2014/main" id="{1877EC85-9CA1-EB4F-A9AC-2C02CB520866}"/>
              </a:ext>
            </a:extLst>
          </p:cNvPr>
          <p:cNvSpPr>
            <a:spLocks noGrp="1"/>
          </p:cNvSpPr>
          <p:nvPr>
            <p:ph type="title" hasCustomPrompt="1"/>
          </p:nvPr>
        </p:nvSpPr>
        <p:spPr>
          <a:xfrm>
            <a:off x="550988" y="1954400"/>
            <a:ext cx="4393415" cy="3002359"/>
          </a:xfrm>
        </p:spPr>
        <p:txBody>
          <a:bodyPr anchor="ctr"/>
          <a:lstStyle>
            <a:lvl1pPr algn="ctr">
              <a:defRPr>
                <a:solidFill>
                  <a:schemeClr val="bg1"/>
                </a:solidFill>
              </a:defRPr>
            </a:lvl1pPr>
          </a:lstStyle>
          <a:p>
            <a:r>
              <a:rPr lang="en-US" dirty="0"/>
              <a:t>Title Goes Here</a:t>
            </a:r>
          </a:p>
        </p:txBody>
      </p:sp>
      <p:sp>
        <p:nvSpPr>
          <p:cNvPr id="12" name="Triangle 11">
            <a:extLst>
              <a:ext uri="{FF2B5EF4-FFF2-40B4-BE49-F238E27FC236}">
                <a16:creationId xmlns:a16="http://schemas.microsoft.com/office/drawing/2014/main" id="{FD910B80-BD19-CF49-AB0B-1C5DEECEDED5}"/>
              </a:ext>
            </a:extLst>
          </p:cNvPr>
          <p:cNvSpPr/>
          <p:nvPr userDrawn="1"/>
        </p:nvSpPr>
        <p:spPr>
          <a:xfrm rot="5400000">
            <a:off x="-48606" y="3165163"/>
            <a:ext cx="648200" cy="527675"/>
          </a:xfrm>
          <a:prstGeom prst="triangl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Tree>
    <p:extLst>
      <p:ext uri="{BB962C8B-B14F-4D97-AF65-F5344CB8AC3E}">
        <p14:creationId xmlns:p14="http://schemas.microsoft.com/office/powerpoint/2010/main" val="1775032844"/>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showMasterSp="0" preserve="1" userDrawn="1">
  <p:cSld name="Title Only Right">
    <p:spTree>
      <p:nvGrpSpPr>
        <p:cNvPr id="1" name=""/>
        <p:cNvGrpSpPr/>
        <p:nvPr/>
      </p:nvGrpSpPr>
      <p:grpSpPr>
        <a:xfrm>
          <a:off x="0" y="0"/>
          <a:ext cx="0" cy="0"/>
          <a:chOff x="0" y="0"/>
          <a:chExt cx="0" cy="0"/>
        </a:xfrm>
      </p:grpSpPr>
      <p:grpSp>
        <p:nvGrpSpPr>
          <p:cNvPr id="11" name="Group 10">
            <a:extLst>
              <a:ext uri="{FF2B5EF4-FFF2-40B4-BE49-F238E27FC236}">
                <a16:creationId xmlns:a16="http://schemas.microsoft.com/office/drawing/2014/main" id="{C15DFD37-81D5-5742-B09A-5D4CBF48B7EA}"/>
              </a:ext>
            </a:extLst>
          </p:cNvPr>
          <p:cNvGrpSpPr/>
          <p:nvPr userDrawn="1"/>
        </p:nvGrpSpPr>
        <p:grpSpPr>
          <a:xfrm rot="10800000">
            <a:off x="5294245" y="0"/>
            <a:ext cx="6897755" cy="6858000"/>
            <a:chOff x="-17598" y="0"/>
            <a:chExt cx="6897755" cy="6858000"/>
          </a:xfrm>
        </p:grpSpPr>
        <p:sp>
          <p:nvSpPr>
            <p:cNvPr id="12" name="Freeform 11">
              <a:extLst>
                <a:ext uri="{FF2B5EF4-FFF2-40B4-BE49-F238E27FC236}">
                  <a16:creationId xmlns:a16="http://schemas.microsoft.com/office/drawing/2014/main" id="{00CF4E43-4A68-664C-B973-2FE49DC7733D}"/>
                </a:ext>
              </a:extLst>
            </p:cNvPr>
            <p:cNvSpPr/>
            <p:nvPr userDrawn="1"/>
          </p:nvSpPr>
          <p:spPr>
            <a:xfrm>
              <a:off x="-17598" y="0"/>
              <a:ext cx="6897755" cy="6858000"/>
            </a:xfrm>
            <a:custGeom>
              <a:avLst/>
              <a:gdLst>
                <a:gd name="connsiteX0" fmla="*/ 0 w 6838726"/>
                <a:gd name="connsiteY0" fmla="*/ 0 h 6853468"/>
                <a:gd name="connsiteX1" fmla="*/ 6838726 w 6838726"/>
                <a:gd name="connsiteY1" fmla="*/ 20138 h 6853468"/>
                <a:gd name="connsiteX2" fmla="*/ 3434396 w 6838726"/>
                <a:gd name="connsiteY2" fmla="*/ 6853468 h 6853468"/>
                <a:gd name="connsiteX3" fmla="*/ 0 w 6838726"/>
                <a:gd name="connsiteY3" fmla="*/ 6836433 h 6853468"/>
                <a:gd name="connsiteX4" fmla="*/ 0 w 6838726"/>
                <a:gd name="connsiteY4" fmla="*/ 0 h 6853468"/>
                <a:gd name="connsiteX0" fmla="*/ 15156 w 6853882"/>
                <a:gd name="connsiteY0" fmla="*/ 0 h 6861693"/>
                <a:gd name="connsiteX1" fmla="*/ 6853882 w 6853882"/>
                <a:gd name="connsiteY1" fmla="*/ 20138 h 6861693"/>
                <a:gd name="connsiteX2" fmla="*/ 3449552 w 6853882"/>
                <a:gd name="connsiteY2" fmla="*/ 6853468 h 6861693"/>
                <a:gd name="connsiteX3" fmla="*/ 0 w 6853882"/>
                <a:gd name="connsiteY3" fmla="*/ 6861693 h 6861693"/>
                <a:gd name="connsiteX4" fmla="*/ 15156 w 6853882"/>
                <a:gd name="connsiteY4" fmla="*/ 0 h 6861693"/>
                <a:gd name="connsiteX0" fmla="*/ 15156 w 6853882"/>
                <a:gd name="connsiteY0" fmla="*/ 0 h 6863572"/>
                <a:gd name="connsiteX1" fmla="*/ 6853882 w 6853882"/>
                <a:gd name="connsiteY1" fmla="*/ 20138 h 6863572"/>
                <a:gd name="connsiteX2" fmla="*/ 3444500 w 6853882"/>
                <a:gd name="connsiteY2" fmla="*/ 6863572 h 6863572"/>
                <a:gd name="connsiteX3" fmla="*/ 0 w 6853882"/>
                <a:gd name="connsiteY3" fmla="*/ 6861693 h 6863572"/>
                <a:gd name="connsiteX4" fmla="*/ 15156 w 6853882"/>
                <a:gd name="connsiteY4" fmla="*/ 0 h 6863572"/>
                <a:gd name="connsiteX0" fmla="*/ 0 w 6866861"/>
                <a:gd name="connsiteY0" fmla="*/ 0 h 6856528"/>
                <a:gd name="connsiteX1" fmla="*/ 6866861 w 6866861"/>
                <a:gd name="connsiteY1" fmla="*/ 13094 h 6856528"/>
                <a:gd name="connsiteX2" fmla="*/ 3457479 w 6866861"/>
                <a:gd name="connsiteY2" fmla="*/ 6856528 h 6856528"/>
                <a:gd name="connsiteX3" fmla="*/ 12979 w 6866861"/>
                <a:gd name="connsiteY3" fmla="*/ 6854649 h 6856528"/>
                <a:gd name="connsiteX4" fmla="*/ 0 w 6866861"/>
                <a:gd name="connsiteY4" fmla="*/ 0 h 6856528"/>
                <a:gd name="connsiteX0" fmla="*/ 0 w 6893137"/>
                <a:gd name="connsiteY0" fmla="*/ 7922 h 6864450"/>
                <a:gd name="connsiteX1" fmla="*/ 6893137 w 6893137"/>
                <a:gd name="connsiteY1" fmla="*/ 0 h 6864450"/>
                <a:gd name="connsiteX2" fmla="*/ 3457479 w 6893137"/>
                <a:gd name="connsiteY2" fmla="*/ 6864450 h 6864450"/>
                <a:gd name="connsiteX3" fmla="*/ 12979 w 6893137"/>
                <a:gd name="connsiteY3" fmla="*/ 6862571 h 6864450"/>
                <a:gd name="connsiteX4" fmla="*/ 0 w 6893137"/>
                <a:gd name="connsiteY4" fmla="*/ 7922 h 6864450"/>
                <a:gd name="connsiteX0" fmla="*/ 0 w 6897755"/>
                <a:gd name="connsiteY0" fmla="*/ 0 h 6870380"/>
                <a:gd name="connsiteX1" fmla="*/ 6897755 w 6897755"/>
                <a:gd name="connsiteY1" fmla="*/ 5930 h 6870380"/>
                <a:gd name="connsiteX2" fmla="*/ 3462097 w 6897755"/>
                <a:gd name="connsiteY2" fmla="*/ 6870380 h 6870380"/>
                <a:gd name="connsiteX3" fmla="*/ 17597 w 6897755"/>
                <a:gd name="connsiteY3" fmla="*/ 6868501 h 6870380"/>
                <a:gd name="connsiteX4" fmla="*/ 0 w 6897755"/>
                <a:gd name="connsiteY4" fmla="*/ 0 h 687038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6897755" h="6870380">
                  <a:moveTo>
                    <a:pt x="0" y="0"/>
                  </a:moveTo>
                  <a:lnTo>
                    <a:pt x="6897755" y="5930"/>
                  </a:lnTo>
                  <a:lnTo>
                    <a:pt x="3462097" y="6870380"/>
                  </a:lnTo>
                  <a:lnTo>
                    <a:pt x="17597" y="6868501"/>
                  </a:lnTo>
                  <a:cubicBezTo>
                    <a:pt x="13271" y="4583618"/>
                    <a:pt x="4326" y="2284883"/>
                    <a:pt x="0" y="0"/>
                  </a:cubicBezTo>
                  <a:close/>
                </a:path>
              </a:pathLst>
            </a:cu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3" name="Triangle 12">
              <a:extLst>
                <a:ext uri="{FF2B5EF4-FFF2-40B4-BE49-F238E27FC236}">
                  <a16:creationId xmlns:a16="http://schemas.microsoft.com/office/drawing/2014/main" id="{AFAD3D76-9126-CC42-90B0-5BF85DC91E3E}"/>
                </a:ext>
              </a:extLst>
            </p:cNvPr>
            <p:cNvSpPr/>
            <p:nvPr userDrawn="1"/>
          </p:nvSpPr>
          <p:spPr>
            <a:xfrm>
              <a:off x="3641197" y="5941716"/>
              <a:ext cx="911753" cy="911753"/>
            </a:xfrm>
            <a:prstGeom prst="triangle">
              <a:avLst/>
            </a:prstGeom>
            <a:noFill/>
            <a:ln>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4" name="Triangle 13">
              <a:extLst>
                <a:ext uri="{FF2B5EF4-FFF2-40B4-BE49-F238E27FC236}">
                  <a16:creationId xmlns:a16="http://schemas.microsoft.com/office/drawing/2014/main" id="{9D011AB3-8218-AE4F-9DF7-810A1B45C453}"/>
                </a:ext>
              </a:extLst>
            </p:cNvPr>
            <p:cNvSpPr/>
            <p:nvPr userDrawn="1"/>
          </p:nvSpPr>
          <p:spPr>
            <a:xfrm rot="10800000">
              <a:off x="4944403" y="174432"/>
              <a:ext cx="1590022" cy="1590022"/>
            </a:xfrm>
            <a:prstGeom prst="triangle">
              <a:avLst/>
            </a:prstGeom>
            <a:noFill/>
            <a:ln>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sp>
        <p:nvSpPr>
          <p:cNvPr id="4" name="Slide Number Placeholder 3">
            <a:extLst>
              <a:ext uri="{FF2B5EF4-FFF2-40B4-BE49-F238E27FC236}">
                <a16:creationId xmlns:a16="http://schemas.microsoft.com/office/drawing/2014/main" id="{BE06F857-D2E1-44DD-ABDD-EBB739645B67}"/>
              </a:ext>
            </a:extLst>
          </p:cNvPr>
          <p:cNvSpPr>
            <a:spLocks noGrp="1"/>
          </p:cNvSpPr>
          <p:nvPr>
            <p:ph type="sldNum" sz="quarter" idx="12"/>
          </p:nvPr>
        </p:nvSpPr>
        <p:spPr>
          <a:xfrm>
            <a:off x="10993582" y="6446838"/>
            <a:ext cx="780010" cy="365125"/>
          </a:xfrm>
        </p:spPr>
        <p:txBody>
          <a:bodyPr/>
          <a:lstStyle/>
          <a:p>
            <a:fld id="{3A98EE3D-8CD1-4C3F-BD1C-C98C9596463C}" type="slidenum">
              <a:rPr lang="en-US" smtClean="0"/>
              <a:t>‹#›</a:t>
            </a:fld>
            <a:endParaRPr lang="en-US" dirty="0"/>
          </a:p>
        </p:txBody>
      </p:sp>
      <p:sp>
        <p:nvSpPr>
          <p:cNvPr id="10" name="Title 1">
            <a:extLst>
              <a:ext uri="{FF2B5EF4-FFF2-40B4-BE49-F238E27FC236}">
                <a16:creationId xmlns:a16="http://schemas.microsoft.com/office/drawing/2014/main" id="{1877EC85-9CA1-EB4F-A9AC-2C02CB520866}"/>
              </a:ext>
            </a:extLst>
          </p:cNvPr>
          <p:cNvSpPr>
            <a:spLocks noGrp="1"/>
          </p:cNvSpPr>
          <p:nvPr>
            <p:ph type="title" hasCustomPrompt="1"/>
          </p:nvPr>
        </p:nvSpPr>
        <p:spPr>
          <a:xfrm>
            <a:off x="7775272" y="1954400"/>
            <a:ext cx="3889053" cy="3002359"/>
          </a:xfrm>
        </p:spPr>
        <p:txBody>
          <a:bodyPr anchor="ctr"/>
          <a:lstStyle>
            <a:lvl1pPr algn="ctr">
              <a:defRPr>
                <a:solidFill>
                  <a:schemeClr val="bg1"/>
                </a:solidFill>
              </a:defRPr>
            </a:lvl1pPr>
          </a:lstStyle>
          <a:p>
            <a:r>
              <a:rPr lang="en-US" dirty="0"/>
              <a:t>Title Goes Here</a:t>
            </a:r>
          </a:p>
        </p:txBody>
      </p:sp>
      <p:sp>
        <p:nvSpPr>
          <p:cNvPr id="9" name="Triangle 8">
            <a:extLst>
              <a:ext uri="{FF2B5EF4-FFF2-40B4-BE49-F238E27FC236}">
                <a16:creationId xmlns:a16="http://schemas.microsoft.com/office/drawing/2014/main" id="{D84320FE-42A3-294B-AAE0-3D16A63E3599}"/>
              </a:ext>
            </a:extLst>
          </p:cNvPr>
          <p:cNvSpPr/>
          <p:nvPr userDrawn="1"/>
        </p:nvSpPr>
        <p:spPr>
          <a:xfrm rot="16200000">
            <a:off x="11604063" y="3162897"/>
            <a:ext cx="648200" cy="527675"/>
          </a:xfrm>
          <a:prstGeom prst="triangl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Tree>
    <p:extLst>
      <p:ext uri="{BB962C8B-B14F-4D97-AF65-F5344CB8AC3E}">
        <p14:creationId xmlns:p14="http://schemas.microsoft.com/office/powerpoint/2010/main" val="1717437462"/>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6" Type="http://schemas.openxmlformats.org/officeDocument/2006/relationships/theme" Target="../theme/theme1.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1097280" y="286603"/>
            <a:ext cx="10058400" cy="1450757"/>
          </a:xfrm>
          <a:prstGeom prst="rect">
            <a:avLst/>
          </a:prstGeom>
        </p:spPr>
        <p:txBody>
          <a:bodyPr vert="horz" lIns="91440" tIns="45720" rIns="91440" bIns="45720" rtlCol="0" anchor="b">
            <a:normAutofit/>
          </a:bodyPr>
          <a:lstStyle/>
          <a:p>
            <a:r>
              <a:rPr lang="en-US"/>
              <a:t>Click to edit Master title style</a:t>
            </a:r>
            <a:endParaRPr lang="en-US" dirty="0"/>
          </a:p>
        </p:txBody>
      </p:sp>
      <p:sp>
        <p:nvSpPr>
          <p:cNvPr id="3" name="Text Placeholder 2"/>
          <p:cNvSpPr>
            <a:spLocks noGrp="1"/>
          </p:cNvSpPr>
          <p:nvPr>
            <p:ph type="body" idx="1"/>
          </p:nvPr>
        </p:nvSpPr>
        <p:spPr>
          <a:xfrm>
            <a:off x="1097280" y="2108201"/>
            <a:ext cx="10058400" cy="3760891"/>
          </a:xfrm>
          <a:prstGeom prst="rect">
            <a:avLst/>
          </a:prstGeom>
        </p:spPr>
        <p:txBody>
          <a:bodyPr vert="horz" lIns="0" tIns="45720" rIns="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8218426" y="6446838"/>
            <a:ext cx="2584850" cy="365125"/>
          </a:xfrm>
          <a:prstGeom prst="rect">
            <a:avLst/>
          </a:prstGeom>
        </p:spPr>
        <p:txBody>
          <a:bodyPr vert="horz" lIns="91440" tIns="45720" rIns="91440" bIns="45720" rtlCol="0" anchor="ctr"/>
          <a:lstStyle>
            <a:lvl1pPr algn="r">
              <a:defRPr sz="900">
                <a:solidFill>
                  <a:srgbClr val="FFFFFF"/>
                </a:solidFill>
              </a:defRPr>
            </a:lvl1pPr>
          </a:lstStyle>
          <a:p>
            <a:fld id="{62D6E202-B606-4609-B914-27C9371A1F6D}" type="datetime1">
              <a:rPr lang="en-US" smtClean="0"/>
              <a:t>8/17/2022</a:t>
            </a:fld>
            <a:endParaRPr lang="en-US" dirty="0"/>
          </a:p>
        </p:txBody>
      </p:sp>
      <p:sp>
        <p:nvSpPr>
          <p:cNvPr id="5" name="Footer Placeholder 4"/>
          <p:cNvSpPr>
            <a:spLocks noGrp="1"/>
          </p:cNvSpPr>
          <p:nvPr>
            <p:ph type="ftr" sz="quarter" idx="3"/>
          </p:nvPr>
        </p:nvSpPr>
        <p:spPr>
          <a:xfrm>
            <a:off x="1097279" y="6446838"/>
            <a:ext cx="6818262" cy="365125"/>
          </a:xfrm>
          <a:prstGeom prst="rect">
            <a:avLst/>
          </a:prstGeom>
        </p:spPr>
        <p:txBody>
          <a:bodyPr vert="horz" lIns="91440" tIns="45720" rIns="91440" bIns="45720" rtlCol="0" anchor="ctr"/>
          <a:lstStyle>
            <a:lvl1pPr algn="l">
              <a:defRPr sz="900" cap="all" baseline="0">
                <a:solidFill>
                  <a:srgbClr val="FFFFFF"/>
                </a:solidFill>
              </a:defRPr>
            </a:lvl1pPr>
          </a:lstStyle>
          <a:p>
            <a:endParaRPr lang="en-US" dirty="0"/>
          </a:p>
        </p:txBody>
      </p:sp>
      <p:sp>
        <p:nvSpPr>
          <p:cNvPr id="6" name="Slide Number Placeholder 5"/>
          <p:cNvSpPr>
            <a:spLocks noGrp="1"/>
          </p:cNvSpPr>
          <p:nvPr>
            <p:ph type="sldNum" sz="quarter" idx="4"/>
          </p:nvPr>
        </p:nvSpPr>
        <p:spPr>
          <a:xfrm>
            <a:off x="10993582" y="6446838"/>
            <a:ext cx="780010" cy="365125"/>
          </a:xfrm>
          <a:prstGeom prst="rect">
            <a:avLst/>
          </a:prstGeom>
        </p:spPr>
        <p:txBody>
          <a:bodyPr vert="horz" lIns="91440" tIns="45720" rIns="91440" bIns="45720" rtlCol="0" anchor="ctr"/>
          <a:lstStyle>
            <a:lvl1pPr algn="l">
              <a:defRPr sz="1050">
                <a:solidFill>
                  <a:srgbClr val="FFFFFF"/>
                </a:solidFill>
              </a:defRPr>
            </a:lvl1pPr>
          </a:lstStyle>
          <a:p>
            <a:fld id="{3A98EE3D-8CD1-4C3F-BD1C-C98C9596463C}" type="slidenum">
              <a:rPr lang="en-US" smtClean="0"/>
              <a:t>‹#›</a:t>
            </a:fld>
            <a:endParaRPr lang="en-US" dirty="0"/>
          </a:p>
        </p:txBody>
      </p:sp>
    </p:spTree>
    <p:extLst>
      <p:ext uri="{BB962C8B-B14F-4D97-AF65-F5344CB8AC3E}">
        <p14:creationId xmlns:p14="http://schemas.microsoft.com/office/powerpoint/2010/main" val="2363315096"/>
      </p:ext>
    </p:extLst>
  </p:cSld>
  <p:clrMap bg1="lt1" tx1="dk1" bg2="lt2" tx2="dk2" accent1="accent1" accent2="accent2" accent3="accent3" accent4="accent4" accent5="accent5" accent6="accent6" hlink="hlink" folHlink="folHlink"/>
  <p:sldLayoutIdLst>
    <p:sldLayoutId id="2147483764" r:id="rId1"/>
    <p:sldLayoutId id="2147483785" r:id="rId2"/>
    <p:sldLayoutId id="2147483783" r:id="rId3"/>
    <p:sldLayoutId id="2147483765" r:id="rId4"/>
    <p:sldLayoutId id="2147483787" r:id="rId5"/>
    <p:sldLayoutId id="2147483784" r:id="rId6"/>
    <p:sldLayoutId id="2147483786" r:id="rId7"/>
    <p:sldLayoutId id="2147483774" r:id="rId8"/>
    <p:sldLayoutId id="2147483781" r:id="rId9"/>
    <p:sldLayoutId id="2147483779" r:id="rId10"/>
    <p:sldLayoutId id="2147483780" r:id="rId11"/>
    <p:sldLayoutId id="2147483778" r:id="rId12"/>
    <p:sldLayoutId id="2147483777" r:id="rId13"/>
    <p:sldLayoutId id="2147483776" r:id="rId14"/>
    <p:sldLayoutId id="2147483782" r:id="rId15"/>
  </p:sldLayoutIdLst>
  <p:hf sldNum="0" hdr="0" ftr="0" dt="0"/>
  <p:txStyles>
    <p:titleStyle>
      <a:lvl1pPr algn="l" defTabSz="914400" rtl="0" eaLnBrk="1" latinLnBrk="0" hangingPunct="1">
        <a:lnSpc>
          <a:spcPct val="90000"/>
        </a:lnSpc>
        <a:spcBef>
          <a:spcPct val="0"/>
        </a:spcBef>
        <a:buNone/>
        <a:defRPr sz="4800" kern="1200" spc="-50" baseline="0">
          <a:solidFill>
            <a:schemeClr val="tx1">
              <a:lumMod val="75000"/>
              <a:lumOff val="25000"/>
            </a:schemeClr>
          </a:solidFill>
          <a:latin typeface="+mj-lt"/>
          <a:ea typeface="+mj-ea"/>
          <a:cs typeface="+mj-cs"/>
        </a:defRPr>
      </a:lvl1pPr>
    </p:titleStyle>
    <p:bodyStyle>
      <a:lvl1pPr marL="91440" indent="-91440" algn="l" defTabSz="914400" rtl="0" eaLnBrk="1" latinLnBrk="0" hangingPunct="1">
        <a:lnSpc>
          <a:spcPct val="100000"/>
        </a:lnSpc>
        <a:spcBef>
          <a:spcPts val="1200"/>
        </a:spcBef>
        <a:spcAft>
          <a:spcPts val="200"/>
        </a:spcAft>
        <a:buClr>
          <a:schemeClr val="accent1"/>
        </a:buClr>
        <a:buSzPct val="100000"/>
        <a:buFont typeface="Calibri" panose="020F0502020204030204" pitchFamily="34" charset="0"/>
        <a:buChar char=" "/>
        <a:defRPr sz="2000" kern="1200">
          <a:solidFill>
            <a:schemeClr val="tx1">
              <a:lumMod val="75000"/>
              <a:lumOff val="25000"/>
            </a:schemeClr>
          </a:solidFill>
          <a:latin typeface="+mn-lt"/>
          <a:ea typeface="+mn-ea"/>
          <a:cs typeface="+mn-cs"/>
        </a:defRPr>
      </a:lvl1pPr>
      <a:lvl2pPr marL="384048" indent="-182880" algn="l" defTabSz="914400" rtl="0" eaLnBrk="1" latinLnBrk="0" hangingPunct="1">
        <a:lnSpc>
          <a:spcPct val="100000"/>
        </a:lnSpc>
        <a:spcBef>
          <a:spcPts val="200"/>
        </a:spcBef>
        <a:spcAft>
          <a:spcPts val="400"/>
        </a:spcAft>
        <a:buClrTx/>
        <a:buFont typeface="Calibri" pitchFamily="34" charset="0"/>
        <a:buChar char="◦"/>
        <a:defRPr sz="1800" kern="1200">
          <a:solidFill>
            <a:schemeClr val="tx1">
              <a:lumMod val="75000"/>
              <a:lumOff val="25000"/>
            </a:schemeClr>
          </a:solidFill>
          <a:latin typeface="+mn-lt"/>
          <a:ea typeface="+mn-ea"/>
          <a:cs typeface="+mn-cs"/>
        </a:defRPr>
      </a:lvl2pPr>
      <a:lvl3pPr marL="566928" indent="-182880" algn="l" defTabSz="914400" rtl="0" eaLnBrk="1" latinLnBrk="0" hangingPunct="1">
        <a:lnSpc>
          <a:spcPct val="100000"/>
        </a:lnSpc>
        <a:spcBef>
          <a:spcPts val="200"/>
        </a:spcBef>
        <a:spcAft>
          <a:spcPts val="400"/>
        </a:spcAft>
        <a:buClrTx/>
        <a:buFont typeface="Calibri" pitchFamily="34" charset="0"/>
        <a:buChar char="◦"/>
        <a:defRPr sz="1400" kern="1200">
          <a:solidFill>
            <a:schemeClr val="tx1">
              <a:lumMod val="75000"/>
              <a:lumOff val="25000"/>
            </a:schemeClr>
          </a:solidFill>
          <a:latin typeface="+mn-lt"/>
          <a:ea typeface="+mn-ea"/>
          <a:cs typeface="+mn-cs"/>
        </a:defRPr>
      </a:lvl3pPr>
      <a:lvl4pPr marL="749808" indent="-182880" algn="l" defTabSz="914400" rtl="0" eaLnBrk="1" latinLnBrk="0" hangingPunct="1">
        <a:lnSpc>
          <a:spcPct val="100000"/>
        </a:lnSpc>
        <a:spcBef>
          <a:spcPts val="200"/>
        </a:spcBef>
        <a:spcAft>
          <a:spcPts val="400"/>
        </a:spcAft>
        <a:buClrTx/>
        <a:buFont typeface="Calibri" pitchFamily="34" charset="0"/>
        <a:buChar char="◦"/>
        <a:defRPr sz="1400" kern="1200">
          <a:solidFill>
            <a:schemeClr val="tx1">
              <a:lumMod val="75000"/>
              <a:lumOff val="25000"/>
            </a:schemeClr>
          </a:solidFill>
          <a:latin typeface="+mn-lt"/>
          <a:ea typeface="+mn-ea"/>
          <a:cs typeface="+mn-cs"/>
        </a:defRPr>
      </a:lvl4pPr>
      <a:lvl5pPr marL="932688" indent="-182880" algn="l" defTabSz="914400" rtl="0" eaLnBrk="1" latinLnBrk="0" hangingPunct="1">
        <a:lnSpc>
          <a:spcPct val="100000"/>
        </a:lnSpc>
        <a:spcBef>
          <a:spcPts val="200"/>
        </a:spcBef>
        <a:spcAft>
          <a:spcPts val="400"/>
        </a:spcAft>
        <a:buClrTx/>
        <a:buFont typeface="Calibri" pitchFamily="34" charset="0"/>
        <a:buChar char="◦"/>
        <a:defRPr sz="1400" kern="1200">
          <a:solidFill>
            <a:schemeClr val="tx1">
              <a:lumMod val="75000"/>
              <a:lumOff val="25000"/>
            </a:schemeClr>
          </a:solidFill>
          <a:latin typeface="+mn-lt"/>
          <a:ea typeface="+mn-ea"/>
          <a:cs typeface="+mn-cs"/>
        </a:defRPr>
      </a:lvl5pPr>
      <a:lvl6pPr marL="11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6pPr>
      <a:lvl7pPr marL="13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7pPr>
      <a:lvl8pPr marL="15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8pPr>
      <a:lvl9pPr marL="17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10.xml"/></Relationships>
</file>

<file path=ppt/slides/_rels/slide3.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1.xml"/><Relationship Id="rId1" Type="http://schemas.openxmlformats.org/officeDocument/2006/relationships/slideLayout" Target="../slideLayouts/slideLayout11.xml"/></Relationships>
</file>

<file path=ppt/slides/_rels/slide4.xml.rels><?xml version="1.0" encoding="UTF-8" standalone="yes"?>
<Relationships xmlns="http://schemas.openxmlformats.org/package/2006/relationships"><Relationship Id="rId3" Type="http://schemas.openxmlformats.org/officeDocument/2006/relationships/image" Target="../media/image3.jpg"/><Relationship Id="rId2" Type="http://schemas.openxmlformats.org/officeDocument/2006/relationships/notesSlide" Target="../notesSlides/notesSlide2.xml"/><Relationship Id="rId1" Type="http://schemas.openxmlformats.org/officeDocument/2006/relationships/slideLayout" Target="../slideLayouts/slideLayout4.xml"/></Relationships>
</file>

<file path=ppt/slides/_rels/slide5.xml.rels><?xml version="1.0" encoding="UTF-8" standalone="yes"?>
<Relationships xmlns="http://schemas.openxmlformats.org/package/2006/relationships"><Relationship Id="rId3" Type="http://schemas.openxmlformats.org/officeDocument/2006/relationships/image" Target="../media/image4.jpeg"/><Relationship Id="rId2" Type="http://schemas.openxmlformats.org/officeDocument/2006/relationships/notesSlide" Target="../notesSlides/notesSlide3.xml"/><Relationship Id="rId1" Type="http://schemas.openxmlformats.org/officeDocument/2006/relationships/slideLayout" Target="../slideLayouts/slideLayout12.xml"/></Relationships>
</file>

<file path=ppt/slides/_rels/slide6.xml.rels><?xml version="1.0" encoding="UTF-8" standalone="yes"?>
<Relationships xmlns="http://schemas.openxmlformats.org/package/2006/relationships"><Relationship Id="rId3" Type="http://schemas.openxmlformats.org/officeDocument/2006/relationships/image" Target="../media/image5.jpeg"/><Relationship Id="rId2" Type="http://schemas.openxmlformats.org/officeDocument/2006/relationships/notesSlide" Target="../notesSlides/notesSlide4.xml"/><Relationship Id="rId1" Type="http://schemas.openxmlformats.org/officeDocument/2006/relationships/slideLayout" Target="../slideLayouts/slideLayout13.xml"/></Relationships>
</file>

<file path=ppt/slides/_rels/slide7.xml.rels><?xml version="1.0" encoding="UTF-8" standalone="yes"?>
<Relationships xmlns="http://schemas.openxmlformats.org/package/2006/relationships"><Relationship Id="rId3" Type="http://schemas.microsoft.com/office/2007/relationships/hdphoto" Target="../media/hdphoto1.wdp"/><Relationship Id="rId2" Type="http://schemas.openxmlformats.org/officeDocument/2006/relationships/image" Target="../media/image6.pn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image" Target="../media/image7.jpeg"/><Relationship Id="rId1" Type="http://schemas.openxmlformats.org/officeDocument/2006/relationships/slideLayout" Target="../slideLayouts/slideLayout3.xml"/></Relationships>
</file>

<file path=ppt/slides/_rels/slide9.xml.rels><?xml version="1.0" encoding="UTF-8" standalone="yes"?>
<Relationships xmlns="http://schemas.openxmlformats.org/package/2006/relationships"><Relationship Id="rId3" Type="http://schemas.openxmlformats.org/officeDocument/2006/relationships/image" Target="../media/image8.jpeg"/><Relationship Id="rId2" Type="http://schemas.openxmlformats.org/officeDocument/2006/relationships/notesSlide" Target="../notesSlides/notesSlide5.xml"/><Relationship Id="rId1" Type="http://schemas.openxmlformats.org/officeDocument/2006/relationships/slideLayout" Target="../slideLayouts/slideLayout3.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a:extLst>
              <a:ext uri="{FF2B5EF4-FFF2-40B4-BE49-F238E27FC236}">
                <a16:creationId xmlns:a16="http://schemas.microsoft.com/office/drawing/2014/main" id="{1E7C09F3-1BE8-0445-A3C4-9C100D32B8D9}"/>
              </a:ext>
            </a:extLst>
          </p:cNvPr>
          <p:cNvSpPr>
            <a:spLocks noGrp="1"/>
          </p:cNvSpPr>
          <p:nvPr>
            <p:ph type="ctrTitle"/>
          </p:nvPr>
        </p:nvSpPr>
        <p:spPr>
          <a:xfrm>
            <a:off x="1145219" y="1615736"/>
            <a:ext cx="5393742" cy="1338042"/>
          </a:xfrm>
        </p:spPr>
        <p:style>
          <a:lnRef idx="2">
            <a:schemeClr val="accent1">
              <a:shade val="50000"/>
            </a:schemeClr>
          </a:lnRef>
          <a:fillRef idx="1">
            <a:schemeClr val="accent1"/>
          </a:fillRef>
          <a:effectRef idx="0">
            <a:schemeClr val="accent1"/>
          </a:effectRef>
          <a:fontRef idx="minor">
            <a:schemeClr val="lt1"/>
          </a:fontRef>
        </p:style>
        <p:txBody>
          <a:bodyPr>
            <a:normAutofit fontScale="90000"/>
          </a:bodyPr>
          <a:lstStyle/>
          <a:p>
            <a:pPr algn="ctr"/>
            <a:r>
              <a:rPr lang="en-US" sz="4800" b="1" i="1" dirty="0">
                <a:solidFill>
                  <a:schemeClr val="tx1"/>
                </a:solidFill>
                <a:latin typeface="Times New Roman" panose="02020603050405020304" pitchFamily="18" charset="0"/>
                <a:cs typeface="Times New Roman" panose="02020603050405020304" pitchFamily="18" charset="0"/>
              </a:rPr>
              <a:t>BUSINESS MANAGEMENT</a:t>
            </a:r>
          </a:p>
        </p:txBody>
      </p:sp>
      <p:sp>
        <p:nvSpPr>
          <p:cNvPr id="6" name="Subtitle 5">
            <a:extLst>
              <a:ext uri="{FF2B5EF4-FFF2-40B4-BE49-F238E27FC236}">
                <a16:creationId xmlns:a16="http://schemas.microsoft.com/office/drawing/2014/main" id="{C770EE27-FD77-894D-9D88-F5A548E1DCAF}"/>
              </a:ext>
            </a:extLst>
          </p:cNvPr>
          <p:cNvSpPr>
            <a:spLocks noGrp="1"/>
          </p:cNvSpPr>
          <p:nvPr>
            <p:ph type="subTitle" idx="1"/>
          </p:nvPr>
        </p:nvSpPr>
        <p:spPr>
          <a:xfrm>
            <a:off x="1558286" y="3265345"/>
            <a:ext cx="4567608" cy="1203774"/>
          </a:xfrm>
        </p:spPr>
        <p:style>
          <a:lnRef idx="2">
            <a:schemeClr val="accent3"/>
          </a:lnRef>
          <a:fillRef idx="1">
            <a:schemeClr val="lt1"/>
          </a:fillRef>
          <a:effectRef idx="0">
            <a:schemeClr val="accent3"/>
          </a:effectRef>
          <a:fontRef idx="minor">
            <a:schemeClr val="dk1"/>
          </a:fontRef>
        </p:style>
        <p:txBody>
          <a:bodyPr>
            <a:normAutofit fontScale="92500"/>
          </a:bodyPr>
          <a:lstStyle/>
          <a:p>
            <a:pPr algn="ctr"/>
            <a:r>
              <a:rPr lang="en-US" b="1" cap="none" dirty="0">
                <a:solidFill>
                  <a:schemeClr val="tx1"/>
                </a:solidFill>
                <a:latin typeface="Times New Roman" panose="02020603050405020304" pitchFamily="18" charset="0"/>
                <a:cs typeface="Times New Roman" panose="02020603050405020304" pitchFamily="18" charset="0"/>
              </a:rPr>
              <a:t>“Managing People”</a:t>
            </a:r>
          </a:p>
          <a:p>
            <a:pPr algn="ctr"/>
            <a:r>
              <a:rPr lang="en-US" b="1" cap="none" dirty="0">
                <a:solidFill>
                  <a:schemeClr val="tx1"/>
                </a:solidFill>
                <a:latin typeface="Times New Roman" panose="02020603050405020304" pitchFamily="18" charset="0"/>
                <a:cs typeface="Times New Roman" panose="02020603050405020304" pitchFamily="18" charset="0"/>
              </a:rPr>
              <a:t>Present by Mariya Georgieva Malamova</a:t>
            </a:r>
          </a:p>
          <a:p>
            <a:pPr algn="ctr"/>
            <a:r>
              <a:rPr lang="en-US" b="1" cap="none" dirty="0">
                <a:solidFill>
                  <a:schemeClr val="tx1"/>
                </a:solidFill>
                <a:latin typeface="Times New Roman" panose="02020603050405020304" pitchFamily="18" charset="0"/>
                <a:cs typeface="Times New Roman" panose="02020603050405020304" pitchFamily="18" charset="0"/>
              </a:rPr>
              <a:t>Student number: 2028275</a:t>
            </a:r>
          </a:p>
        </p:txBody>
      </p:sp>
      <p:pic>
        <p:nvPicPr>
          <p:cNvPr id="16" name="Picture Placeholder 15" descr="people looking at floorplan">
            <a:extLst>
              <a:ext uri="{FF2B5EF4-FFF2-40B4-BE49-F238E27FC236}">
                <a16:creationId xmlns:a16="http://schemas.microsoft.com/office/drawing/2014/main" id="{DAC60D5D-D287-9B45-9F54-93A410AFF149}"/>
              </a:ext>
            </a:extLst>
          </p:cNvPr>
          <p:cNvPicPr>
            <a:picLocks noGrp="1" noChangeAspect="1"/>
          </p:cNvPicPr>
          <p:nvPr>
            <p:ph type="pic" sz="quarter" idx="13"/>
          </p:nvPr>
        </p:nvPicPr>
        <p:blipFill>
          <a:blip r:embed="rId2" cstate="screen">
            <a:grayscl/>
            <a:extLst>
              <a:ext uri="{28A0092B-C50C-407E-A947-70E740481C1C}">
                <a14:useLocalDpi xmlns:a14="http://schemas.microsoft.com/office/drawing/2010/main"/>
              </a:ext>
            </a:extLst>
          </a:blip>
          <a:srcRect/>
          <a:stretch>
            <a:fillRect/>
          </a:stretch>
        </p:blipFill>
        <p:spPr>
          <a:xfrm>
            <a:off x="4927107" y="100395"/>
            <a:ext cx="7135286" cy="6757605"/>
          </a:xfrm>
        </p:spPr>
      </p:pic>
    </p:spTree>
    <p:extLst>
      <p:ext uri="{BB962C8B-B14F-4D97-AF65-F5344CB8AC3E}">
        <p14:creationId xmlns:p14="http://schemas.microsoft.com/office/powerpoint/2010/main" val="1564110906"/>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 name="Title 8">
            <a:extLst>
              <a:ext uri="{FF2B5EF4-FFF2-40B4-BE49-F238E27FC236}">
                <a16:creationId xmlns:a16="http://schemas.microsoft.com/office/drawing/2014/main" id="{2D7F6A80-08DF-8645-A4CD-7D0B49A3BF79}"/>
              </a:ext>
            </a:extLst>
          </p:cNvPr>
          <p:cNvSpPr>
            <a:spLocks noGrp="1"/>
          </p:cNvSpPr>
          <p:nvPr>
            <p:ph type="title"/>
          </p:nvPr>
        </p:nvSpPr>
        <p:spPr>
          <a:xfrm>
            <a:off x="6876996" y="597553"/>
            <a:ext cx="4646559" cy="863878"/>
          </a:xfrm>
        </p:spPr>
        <p:style>
          <a:lnRef idx="2">
            <a:schemeClr val="accent1"/>
          </a:lnRef>
          <a:fillRef idx="1">
            <a:schemeClr val="lt1"/>
          </a:fillRef>
          <a:effectRef idx="0">
            <a:schemeClr val="accent1"/>
          </a:effectRef>
          <a:fontRef idx="minor">
            <a:schemeClr val="dk1"/>
          </a:fontRef>
        </p:style>
        <p:txBody>
          <a:bodyPr/>
          <a:lstStyle/>
          <a:p>
            <a:pPr algn="ctr"/>
            <a:r>
              <a:rPr lang="en-US" dirty="0">
                <a:latin typeface="Times New Roman" panose="02020603050405020304" pitchFamily="18" charset="0"/>
                <a:cs typeface="Times New Roman" panose="02020603050405020304" pitchFamily="18" charset="0"/>
              </a:rPr>
              <a:t>Table of Contents</a:t>
            </a:r>
          </a:p>
        </p:txBody>
      </p:sp>
      <p:sp>
        <p:nvSpPr>
          <p:cNvPr id="10" name="Content Placeholder 9">
            <a:extLst>
              <a:ext uri="{FF2B5EF4-FFF2-40B4-BE49-F238E27FC236}">
                <a16:creationId xmlns:a16="http://schemas.microsoft.com/office/drawing/2014/main" id="{5613A2D6-52A2-8C4D-985E-CB4BEE6B29BD}"/>
              </a:ext>
            </a:extLst>
          </p:cNvPr>
          <p:cNvSpPr>
            <a:spLocks noGrp="1"/>
          </p:cNvSpPr>
          <p:nvPr>
            <p:ph idx="1"/>
          </p:nvPr>
        </p:nvSpPr>
        <p:spPr>
          <a:xfrm>
            <a:off x="6578353" y="1864835"/>
            <a:ext cx="5143709" cy="4234124"/>
          </a:xfrm>
          <a:ln>
            <a:solidFill>
              <a:schemeClr val="accent1"/>
            </a:solidFill>
          </a:ln>
        </p:spPr>
        <p:style>
          <a:lnRef idx="2">
            <a:schemeClr val="accent5">
              <a:shade val="50000"/>
            </a:schemeClr>
          </a:lnRef>
          <a:fillRef idx="1">
            <a:schemeClr val="accent5"/>
          </a:fillRef>
          <a:effectRef idx="0">
            <a:schemeClr val="accent5"/>
          </a:effectRef>
          <a:fontRef idx="minor">
            <a:schemeClr val="lt1"/>
          </a:fontRef>
        </p:style>
        <p:txBody>
          <a:bodyPr>
            <a:normAutofit/>
          </a:bodyPr>
          <a:lstStyle/>
          <a:p>
            <a:r>
              <a:rPr lang="en-US" b="1" dirty="0">
                <a:solidFill>
                  <a:schemeClr val="bg2"/>
                </a:solidFill>
                <a:latin typeface="Times New Roman" panose="02020603050405020304" pitchFamily="18" charset="0"/>
                <a:cs typeface="Times New Roman" panose="02020603050405020304" pitchFamily="18" charset="0"/>
              </a:rPr>
              <a:t>INTRODUCTION</a:t>
            </a:r>
          </a:p>
          <a:p>
            <a:pPr lvl="1">
              <a:buFont typeface="Wingdings" panose="05000000000000000000" pitchFamily="2" charset="2"/>
              <a:buChar char="ü"/>
            </a:pPr>
            <a:r>
              <a:rPr lang="en-US" sz="2000" b="1">
                <a:solidFill>
                  <a:schemeClr val="bg2"/>
                </a:solidFill>
                <a:effectLst/>
                <a:latin typeface="Times New Roman" panose="02020603050405020304" pitchFamily="18" charset="0"/>
                <a:ea typeface="Times New Roman" panose="02020603050405020304" pitchFamily="18" charset="0"/>
                <a:cs typeface="Times New Roman" panose="02020603050405020304" pitchFamily="18" charset="0"/>
              </a:rPr>
              <a:t>Influence </a:t>
            </a:r>
            <a:r>
              <a:rPr lang="en-US" sz="2000" b="1" dirty="0">
                <a:solidFill>
                  <a:schemeClr val="bg2"/>
                </a:solidFill>
                <a:effectLst/>
                <a:latin typeface="Times New Roman" panose="02020603050405020304" pitchFamily="18" charset="0"/>
                <a:ea typeface="Times New Roman" panose="02020603050405020304" pitchFamily="18" charset="0"/>
                <a:cs typeface="Times New Roman" panose="02020603050405020304" pitchFamily="18" charset="0"/>
              </a:rPr>
              <a:t>of the internal and external environment.</a:t>
            </a:r>
          </a:p>
          <a:p>
            <a:pPr lvl="1">
              <a:buFont typeface="Wingdings" panose="05000000000000000000" pitchFamily="2" charset="2"/>
              <a:buChar char="ü"/>
            </a:pPr>
            <a:r>
              <a:rPr lang="en-US" sz="2000" b="1" dirty="0">
                <a:solidFill>
                  <a:schemeClr val="bg2"/>
                </a:solidFill>
                <a:effectLst/>
                <a:latin typeface="Times New Roman" panose="02020603050405020304" pitchFamily="18" charset="0"/>
                <a:ea typeface="Times New Roman" panose="02020603050405020304" pitchFamily="18" charset="0"/>
                <a:cs typeface="Times New Roman" panose="02020603050405020304" pitchFamily="18" charset="0"/>
              </a:rPr>
              <a:t>The case study of inclusion of flexible working by the organsiation.</a:t>
            </a:r>
          </a:p>
          <a:p>
            <a:pPr lvl="1">
              <a:buFont typeface="Wingdings" panose="05000000000000000000" pitchFamily="2" charset="2"/>
              <a:buChar char="ü"/>
            </a:pPr>
            <a:r>
              <a:rPr lang="en-US" sz="2000" b="1" dirty="0">
                <a:solidFill>
                  <a:schemeClr val="bg2"/>
                </a:solidFill>
                <a:effectLst/>
                <a:latin typeface="Times New Roman" panose="02020603050405020304" pitchFamily="18" charset="0"/>
                <a:ea typeface="Times New Roman" panose="02020603050405020304" pitchFamily="18" charset="0"/>
                <a:cs typeface="Times New Roman" panose="02020603050405020304" pitchFamily="18" charset="0"/>
              </a:rPr>
              <a:t>The role of Human Resources in the promotion of diversity through flexible working. </a:t>
            </a:r>
          </a:p>
          <a:p>
            <a:r>
              <a:rPr lang="en-US" b="1" dirty="0">
                <a:solidFill>
                  <a:schemeClr val="bg2"/>
                </a:solidFill>
                <a:latin typeface="Times New Roman" panose="02020603050405020304" pitchFamily="18" charset="0"/>
                <a:ea typeface="Times New Roman" panose="02020603050405020304" pitchFamily="18" charset="0"/>
                <a:cs typeface="Times New Roman" panose="02020603050405020304" pitchFamily="18" charset="0"/>
              </a:rPr>
              <a:t>CONCLUSION</a:t>
            </a:r>
          </a:p>
          <a:p>
            <a:r>
              <a:rPr lang="en-US" b="1" dirty="0">
                <a:solidFill>
                  <a:schemeClr val="bg2"/>
                </a:solidFill>
                <a:effectLst/>
                <a:latin typeface="Times New Roman" panose="02020603050405020304" pitchFamily="18" charset="0"/>
                <a:ea typeface="Times New Roman" panose="02020603050405020304" pitchFamily="18" charset="0"/>
                <a:cs typeface="Times New Roman" panose="02020603050405020304" pitchFamily="18" charset="0"/>
              </a:rPr>
              <a:t>REFERENCES</a:t>
            </a:r>
          </a:p>
          <a:p>
            <a:endParaRPr lang="en-US" sz="1800" b="1" dirty="0">
              <a:solidFill>
                <a:srgbClr val="2F5496"/>
              </a:solidFill>
              <a:effectLst/>
              <a:latin typeface="Times New Roman" panose="02020603050405020304" pitchFamily="18" charset="0"/>
              <a:ea typeface="Times New Roman" panose="02020603050405020304" pitchFamily="18" charset="0"/>
              <a:cs typeface="Times New Roman" panose="02020603050405020304" pitchFamily="18" charset="0"/>
            </a:endParaRPr>
          </a:p>
          <a:p>
            <a:endParaRPr lang="en-US" sz="1800" b="1" dirty="0">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endParaRPr>
          </a:p>
          <a:p>
            <a:endParaRPr lang="en-US" sz="1800" b="1" dirty="0">
              <a:solidFill>
                <a:srgbClr val="2F5496"/>
              </a:solidFill>
              <a:effectLst/>
              <a:latin typeface="Calibri Light" panose="020F0302020204030204" pitchFamily="34" charset="0"/>
              <a:ea typeface="Times New Roman" panose="02020603050405020304" pitchFamily="18" charset="0"/>
              <a:cs typeface="Times New Roman" panose="02020603050405020304" pitchFamily="18" charset="0"/>
            </a:endParaRPr>
          </a:p>
          <a:p>
            <a:endParaRPr lang="en-US" sz="1800" b="1" dirty="0">
              <a:solidFill>
                <a:srgbClr val="2F5496"/>
              </a:solidFill>
              <a:effectLst/>
              <a:latin typeface="Calibri Light" panose="020F0302020204030204" pitchFamily="34" charset="0"/>
              <a:ea typeface="Times New Roman" panose="02020603050405020304" pitchFamily="18" charset="0"/>
              <a:cs typeface="Times New Roman" panose="02020603050405020304" pitchFamily="18" charset="0"/>
            </a:endParaRPr>
          </a:p>
        </p:txBody>
      </p:sp>
      <p:pic>
        <p:nvPicPr>
          <p:cNvPr id="28" name="Picture Placeholder 27" descr="woman looking down">
            <a:extLst>
              <a:ext uri="{FF2B5EF4-FFF2-40B4-BE49-F238E27FC236}">
                <a16:creationId xmlns:a16="http://schemas.microsoft.com/office/drawing/2014/main" id="{9E319FF9-B321-9D4B-AA89-6EFE572936E7}"/>
              </a:ext>
            </a:extLst>
          </p:cNvPr>
          <p:cNvPicPr>
            <a:picLocks noGrp="1" noChangeAspect="1"/>
          </p:cNvPicPr>
          <p:nvPr>
            <p:ph type="pic" sz="quarter" idx="13"/>
          </p:nvPr>
        </p:nvPicPr>
        <p:blipFill rotWithShape="1">
          <a:blip r:embed="rId2" cstate="screen">
            <a:grayscl/>
            <a:extLst>
              <a:ext uri="{28A0092B-C50C-407E-A947-70E740481C1C}">
                <a14:useLocalDpi xmlns:a14="http://schemas.microsoft.com/office/drawing/2010/main"/>
              </a:ext>
            </a:extLst>
          </a:blip>
          <a:srcRect/>
          <a:stretch/>
        </p:blipFill>
        <p:spPr>
          <a:xfrm flipH="1">
            <a:off x="444819" y="597553"/>
            <a:ext cx="6063915" cy="6063915"/>
          </a:xfrm>
        </p:spPr>
      </p:pic>
    </p:spTree>
    <p:extLst>
      <p:ext uri="{BB962C8B-B14F-4D97-AF65-F5344CB8AC3E}">
        <p14:creationId xmlns:p14="http://schemas.microsoft.com/office/powerpoint/2010/main" val="307285950"/>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a:extLst>
              <a:ext uri="{FF2B5EF4-FFF2-40B4-BE49-F238E27FC236}">
                <a16:creationId xmlns:a16="http://schemas.microsoft.com/office/drawing/2014/main" id="{9B51C228-B9D7-6F4B-9504-969693D47FD5}"/>
              </a:ext>
            </a:extLst>
          </p:cNvPr>
          <p:cNvSpPr>
            <a:spLocks noGrp="1"/>
          </p:cNvSpPr>
          <p:nvPr>
            <p:ph type="title"/>
          </p:nvPr>
        </p:nvSpPr>
        <p:spPr>
          <a:xfrm>
            <a:off x="3892136" y="1300941"/>
            <a:ext cx="3815484" cy="1858617"/>
          </a:xfrm>
        </p:spPr>
        <p:txBody>
          <a:bodyPr/>
          <a:lstStyle/>
          <a:p>
            <a:r>
              <a:rPr lang="en-US" dirty="0"/>
              <a:t>My story</a:t>
            </a:r>
          </a:p>
        </p:txBody>
      </p:sp>
      <p:pic>
        <p:nvPicPr>
          <p:cNvPr id="6" name="Picture Placeholder 15" descr="people looking at floorplan">
            <a:extLst>
              <a:ext uri="{FF2B5EF4-FFF2-40B4-BE49-F238E27FC236}">
                <a16:creationId xmlns:a16="http://schemas.microsoft.com/office/drawing/2014/main" id="{DAC60D5D-D287-9B45-9F54-93A410AFF149}"/>
              </a:ext>
            </a:extLst>
          </p:cNvPr>
          <p:cNvPicPr>
            <a:picLocks noGrp="1" noChangeAspect="1"/>
          </p:cNvPicPr>
          <p:nvPr>
            <p:ph type="pic" sz="quarter" idx="13"/>
          </p:nvPr>
        </p:nvPicPr>
        <p:blipFill>
          <a:blip r:embed="rId3" cstate="screen">
            <a:grayscl/>
            <a:extLst>
              <a:ext uri="{28A0092B-C50C-407E-A947-70E740481C1C}">
                <a14:useLocalDpi xmlns:a14="http://schemas.microsoft.com/office/drawing/2010/main"/>
              </a:ext>
            </a:extLst>
          </a:blip>
          <a:srcRect/>
          <a:stretch>
            <a:fillRect/>
          </a:stretch>
        </p:blipFill>
        <p:spPr>
          <a:xfrm>
            <a:off x="4927107" y="100395"/>
            <a:ext cx="7135286" cy="6757605"/>
          </a:xfrm>
        </p:spPr>
      </p:pic>
      <p:sp>
        <p:nvSpPr>
          <p:cNvPr id="8" name="TextBox 7">
            <a:extLst>
              <a:ext uri="{FF2B5EF4-FFF2-40B4-BE49-F238E27FC236}">
                <a16:creationId xmlns:a16="http://schemas.microsoft.com/office/drawing/2014/main" id="{9D929FB7-BB10-D015-E449-7B718EC5C73D}"/>
              </a:ext>
            </a:extLst>
          </p:cNvPr>
          <p:cNvSpPr txBox="1"/>
          <p:nvPr/>
        </p:nvSpPr>
        <p:spPr>
          <a:xfrm>
            <a:off x="2745959" y="824475"/>
            <a:ext cx="6107837" cy="584775"/>
          </a:xfrm>
          <a:prstGeom prst="rect">
            <a:avLst/>
          </a:prstGeom>
          <a:ln>
            <a:solidFill>
              <a:schemeClr val="accent5"/>
            </a:solidFill>
          </a:ln>
          <a:effectLst>
            <a:glow rad="228600">
              <a:schemeClr val="accent5">
                <a:satMod val="175000"/>
                <a:alpha val="40000"/>
              </a:schemeClr>
            </a:glow>
          </a:effectLst>
        </p:spPr>
        <p:style>
          <a:lnRef idx="2">
            <a:schemeClr val="accent1"/>
          </a:lnRef>
          <a:fillRef idx="1">
            <a:schemeClr val="lt1"/>
          </a:fillRef>
          <a:effectRef idx="0">
            <a:schemeClr val="accent1"/>
          </a:effectRef>
          <a:fontRef idx="minor">
            <a:schemeClr val="dk1"/>
          </a:fontRef>
        </p:style>
        <p:txBody>
          <a:bodyPr wrap="square" rtlCol="0">
            <a:spAutoFit/>
          </a:bodyPr>
          <a:lstStyle/>
          <a:p>
            <a:pPr algn="ctr"/>
            <a:r>
              <a:rPr lang="en-US" sz="3200" b="1" dirty="0">
                <a:latin typeface="Times New Roman" panose="02020603050405020304" pitchFamily="18" charset="0"/>
                <a:cs typeface="Times New Roman" panose="02020603050405020304" pitchFamily="18" charset="0"/>
              </a:rPr>
              <a:t>INTRODUCTION</a:t>
            </a:r>
          </a:p>
        </p:txBody>
      </p:sp>
      <p:sp>
        <p:nvSpPr>
          <p:cNvPr id="9" name="TextBox 8">
            <a:extLst>
              <a:ext uri="{FF2B5EF4-FFF2-40B4-BE49-F238E27FC236}">
                <a16:creationId xmlns:a16="http://schemas.microsoft.com/office/drawing/2014/main" id="{73E5B30F-D8D6-B2BD-A505-664163293AA5}"/>
              </a:ext>
            </a:extLst>
          </p:cNvPr>
          <p:cNvSpPr txBox="1"/>
          <p:nvPr/>
        </p:nvSpPr>
        <p:spPr>
          <a:xfrm>
            <a:off x="1722268" y="2006353"/>
            <a:ext cx="8149701" cy="2535566"/>
          </a:xfrm>
          <a:prstGeom prst="rect">
            <a:avLst/>
          </a:prstGeom>
        </p:spPr>
        <p:style>
          <a:lnRef idx="1">
            <a:schemeClr val="accent1"/>
          </a:lnRef>
          <a:fillRef idx="2">
            <a:schemeClr val="accent1"/>
          </a:fillRef>
          <a:effectRef idx="1">
            <a:schemeClr val="accent1"/>
          </a:effectRef>
          <a:fontRef idx="minor">
            <a:schemeClr val="dk1"/>
          </a:fontRef>
        </p:style>
        <p:txBody>
          <a:bodyPr wrap="square" rtlCol="0">
            <a:spAutoFit/>
          </a:bodyPr>
          <a:lstStyle/>
          <a:p>
            <a:pPr algn="just">
              <a:lnSpc>
                <a:spcPct val="150000"/>
              </a:lnSpc>
            </a:pPr>
            <a:r>
              <a:rPr lang="en-US" dirty="0">
                <a:latin typeface="Times New Roman" panose="02020603050405020304" pitchFamily="18" charset="0"/>
                <a:cs typeface="Times New Roman" panose="02020603050405020304" pitchFamily="18" charset="0"/>
              </a:rPr>
              <a:t>The managing of the people can be referred to as an integral part of the Human Resource Management, that includes the responsibility of recruiting, negotiating and training the employees of an organization in accordance to the job roles they are ascertained with. This presentation will deal with the elucidation of the influence, the business environment have upon the composition of the people management (Agarwal, 2022). </a:t>
            </a:r>
          </a:p>
        </p:txBody>
      </p:sp>
    </p:spTree>
    <p:extLst>
      <p:ext uri="{BB962C8B-B14F-4D97-AF65-F5344CB8AC3E}">
        <p14:creationId xmlns:p14="http://schemas.microsoft.com/office/powerpoint/2010/main" val="1283988054"/>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8786DAAE-C08D-46E3-A8CE-2D266D3974F7}"/>
              </a:ext>
            </a:extLst>
          </p:cNvPr>
          <p:cNvSpPr>
            <a:spLocks noGrp="1"/>
          </p:cNvSpPr>
          <p:nvPr>
            <p:ph idx="1"/>
          </p:nvPr>
        </p:nvSpPr>
        <p:spPr>
          <a:xfrm>
            <a:off x="1986843" y="1760188"/>
            <a:ext cx="8511823" cy="2337679"/>
          </a:xfrm>
          <a:ln>
            <a:solidFill>
              <a:schemeClr val="accent5"/>
            </a:solidFill>
          </a:ln>
          <a:effectLst>
            <a:glow rad="228600">
              <a:schemeClr val="accent1">
                <a:satMod val="175000"/>
                <a:alpha val="40000"/>
              </a:schemeClr>
            </a:glow>
          </a:effectLst>
        </p:spPr>
        <p:style>
          <a:lnRef idx="2">
            <a:schemeClr val="accent1">
              <a:shade val="50000"/>
            </a:schemeClr>
          </a:lnRef>
          <a:fillRef idx="1">
            <a:schemeClr val="accent1"/>
          </a:fillRef>
          <a:effectRef idx="0">
            <a:schemeClr val="accent1"/>
          </a:effectRef>
          <a:fontRef idx="minor">
            <a:schemeClr val="lt1"/>
          </a:fontRef>
        </p:style>
        <p:txBody>
          <a:bodyPr>
            <a:normAutofit/>
          </a:bodyPr>
          <a:lstStyle/>
          <a:p>
            <a:pPr marL="0" indent="0" algn="just">
              <a:lnSpc>
                <a:spcPct val="150000"/>
              </a:lnSpc>
              <a:buNone/>
            </a:pPr>
            <a:r>
              <a:rPr lang="en-US" sz="1800" dirty="0">
                <a:solidFill>
                  <a:schemeClr val="tx1"/>
                </a:solidFill>
                <a:latin typeface="Times New Roman" panose="02020603050405020304" pitchFamily="18" charset="0"/>
                <a:cs typeface="Times New Roman" panose="02020603050405020304" pitchFamily="18" charset="0"/>
              </a:rPr>
              <a:t>	The dynamical nature of  the organizational environment is responsible for resulting in the improvements and the betterment of the delivery processes which eventually increases the ability to handle and manage the people. The more advance the system of personal management in an organization will be, the more effectuates the process of the production will be. This thereby helps in the improvement of the service delivery.</a:t>
            </a:r>
          </a:p>
        </p:txBody>
      </p:sp>
      <p:sp>
        <p:nvSpPr>
          <p:cNvPr id="4" name="TextBox 3">
            <a:extLst>
              <a:ext uri="{FF2B5EF4-FFF2-40B4-BE49-F238E27FC236}">
                <a16:creationId xmlns:a16="http://schemas.microsoft.com/office/drawing/2014/main" id="{1630143B-8947-05D5-EFFD-D54688A99C31}"/>
              </a:ext>
            </a:extLst>
          </p:cNvPr>
          <p:cNvSpPr txBox="1"/>
          <p:nvPr/>
        </p:nvSpPr>
        <p:spPr>
          <a:xfrm>
            <a:off x="1447061" y="762332"/>
            <a:ext cx="9614516" cy="584775"/>
          </a:xfrm>
          <a:prstGeom prst="rect">
            <a:avLst/>
          </a:prstGeom>
        </p:spPr>
        <p:style>
          <a:lnRef idx="2">
            <a:schemeClr val="accent1"/>
          </a:lnRef>
          <a:fillRef idx="1">
            <a:schemeClr val="lt1"/>
          </a:fillRef>
          <a:effectRef idx="0">
            <a:schemeClr val="accent1"/>
          </a:effectRef>
          <a:fontRef idx="minor">
            <a:schemeClr val="dk1"/>
          </a:fontRef>
        </p:style>
        <p:txBody>
          <a:bodyPr wrap="square" rtlCol="0">
            <a:spAutoFit/>
          </a:bodyPr>
          <a:lstStyle/>
          <a:p>
            <a:pPr lvl="1" algn="ctr"/>
            <a:r>
              <a:rPr lang="en-US" sz="3200" b="1" dirty="0">
                <a:solidFill>
                  <a:schemeClr val="tx1"/>
                </a:solidFill>
                <a:effectLst/>
                <a:latin typeface="Times New Roman" panose="02020603050405020304" pitchFamily="18" charset="0"/>
                <a:ea typeface="Times New Roman" panose="02020603050405020304" pitchFamily="18" charset="0"/>
                <a:cs typeface="Times New Roman" panose="02020603050405020304" pitchFamily="18" charset="0"/>
              </a:rPr>
              <a:t>Influence of the internal and external environment</a:t>
            </a:r>
            <a:r>
              <a:rPr lang="en-US" sz="3200" b="1" dirty="0">
                <a:solidFill>
                  <a:schemeClr val="bg2"/>
                </a:solidFill>
                <a:effectLst/>
                <a:latin typeface="Times New Roman" panose="02020603050405020304" pitchFamily="18" charset="0"/>
                <a:ea typeface="Times New Roman" panose="02020603050405020304" pitchFamily="18" charset="0"/>
                <a:cs typeface="Times New Roman" panose="02020603050405020304" pitchFamily="18" charset="0"/>
              </a:rPr>
              <a:t>.</a:t>
            </a:r>
          </a:p>
        </p:txBody>
      </p:sp>
      <p:pic>
        <p:nvPicPr>
          <p:cNvPr id="2" name="Picture 1" descr="A New Paradigm for &lt;strong&gt;People Management&lt;/strong&gt; | A post by Sergio G. Caredda"/>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4415543" y="4097867"/>
            <a:ext cx="3859212" cy="2170128"/>
          </a:xfrm>
          <a:prstGeom prst="ellipse">
            <a:avLst/>
          </a:prstGeom>
          <a:ln>
            <a:noFill/>
          </a:ln>
          <a:effectLst>
            <a:softEdge rad="112500"/>
          </a:effectLst>
        </p:spPr>
      </p:pic>
    </p:spTree>
    <p:extLst>
      <p:ext uri="{BB962C8B-B14F-4D97-AF65-F5344CB8AC3E}">
        <p14:creationId xmlns:p14="http://schemas.microsoft.com/office/powerpoint/2010/main" val="492756523"/>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32" name="Picture Placeholder 31" descr="Person at desk talking.">
            <a:extLst>
              <a:ext uri="{FF2B5EF4-FFF2-40B4-BE49-F238E27FC236}">
                <a16:creationId xmlns:a16="http://schemas.microsoft.com/office/drawing/2014/main" id="{96E64F75-DC38-A047-84B3-5B96136A9686}"/>
              </a:ext>
            </a:extLst>
          </p:cNvPr>
          <p:cNvPicPr>
            <a:picLocks noGrp="1" noChangeAspect="1"/>
          </p:cNvPicPr>
          <p:nvPr>
            <p:ph type="pic" sz="quarter" idx="13"/>
          </p:nvPr>
        </p:nvPicPr>
        <p:blipFill rotWithShape="1">
          <a:blip r:embed="rId3" cstate="screen">
            <a:grayscl/>
            <a:extLst>
              <a:ext uri="{28A0092B-C50C-407E-A947-70E740481C1C}">
                <a14:useLocalDpi xmlns:a14="http://schemas.microsoft.com/office/drawing/2010/main"/>
              </a:ext>
            </a:extLst>
          </a:blip>
          <a:srcRect/>
          <a:stretch/>
        </p:blipFill>
        <p:spPr>
          <a:xfrm flipH="1">
            <a:off x="4593264" y="0"/>
            <a:ext cx="7598736" cy="6858000"/>
          </a:xfrm>
        </p:spPr>
      </p:pic>
      <p:sp>
        <p:nvSpPr>
          <p:cNvPr id="11" name="Text Placeholder 2">
            <a:extLst>
              <a:ext uri="{FF2B5EF4-FFF2-40B4-BE49-F238E27FC236}">
                <a16:creationId xmlns:a16="http://schemas.microsoft.com/office/drawing/2014/main" id="{64D4B10F-ADAA-B74F-8461-59D7CAF3C4EF}"/>
              </a:ext>
            </a:extLst>
          </p:cNvPr>
          <p:cNvSpPr>
            <a:spLocks noGrp="1"/>
          </p:cNvSpPr>
          <p:nvPr>
            <p:ph type="body" idx="1"/>
          </p:nvPr>
        </p:nvSpPr>
        <p:spPr>
          <a:xfrm>
            <a:off x="316088" y="2207972"/>
            <a:ext cx="11503379" cy="1336739"/>
          </a:xfrm>
        </p:spPr>
        <p:style>
          <a:lnRef idx="0">
            <a:schemeClr val="accent1"/>
          </a:lnRef>
          <a:fillRef idx="3">
            <a:schemeClr val="accent1"/>
          </a:fillRef>
          <a:effectRef idx="3">
            <a:schemeClr val="accent1"/>
          </a:effectRef>
          <a:fontRef idx="minor">
            <a:schemeClr val="lt1"/>
          </a:fontRef>
        </p:style>
        <p:txBody>
          <a:bodyPr>
            <a:noAutofit/>
          </a:bodyPr>
          <a:lstStyle/>
          <a:p>
            <a:r>
              <a:rPr lang="en-US" sz="1800" dirty="0">
                <a:latin typeface="Times New Roman" panose="02020603050405020304" pitchFamily="18" charset="0"/>
                <a:cs typeface="Times New Roman" panose="02020603050405020304" pitchFamily="18" charset="0"/>
              </a:rPr>
              <a:t>	</a:t>
            </a:r>
            <a:r>
              <a:rPr lang="en-US" sz="1800" dirty="0">
                <a:solidFill>
                  <a:schemeClr val="tx1"/>
                </a:solidFill>
                <a:latin typeface="Times New Roman" panose="02020603050405020304" pitchFamily="18" charset="0"/>
                <a:cs typeface="Times New Roman" panose="02020603050405020304" pitchFamily="18" charset="0"/>
              </a:rPr>
              <a:t>The comprehensive adoption of working form home criteria can prove to be beneficial in multiple ways. This helps an organization or a firm to recruit the best available personnel form the varied regions of the society which will enhance the functioning of the company and help in the attainment of the goals and objectives of the company in an effective as well as an efficient manner</a:t>
            </a:r>
            <a:r>
              <a:rPr lang="en-US" sz="1800" dirty="0">
                <a:latin typeface="Times New Roman" panose="02020603050405020304" pitchFamily="18" charset="0"/>
                <a:cs typeface="Times New Roman" panose="02020603050405020304" pitchFamily="18" charset="0"/>
              </a:rPr>
              <a:t>.</a:t>
            </a:r>
          </a:p>
        </p:txBody>
      </p:sp>
      <p:sp>
        <p:nvSpPr>
          <p:cNvPr id="7" name="TextBox 6">
            <a:extLst>
              <a:ext uri="{FF2B5EF4-FFF2-40B4-BE49-F238E27FC236}">
                <a16:creationId xmlns:a16="http://schemas.microsoft.com/office/drawing/2014/main" id="{0EC985B6-BC67-AC52-8CE0-31C75607A282}"/>
              </a:ext>
            </a:extLst>
          </p:cNvPr>
          <p:cNvSpPr txBox="1"/>
          <p:nvPr/>
        </p:nvSpPr>
        <p:spPr>
          <a:xfrm>
            <a:off x="868622" y="762332"/>
            <a:ext cx="10201831" cy="1077218"/>
          </a:xfrm>
          <a:prstGeom prst="rect">
            <a:avLst/>
          </a:prstGeom>
          <a:ln>
            <a:solidFill>
              <a:schemeClr val="accent5"/>
            </a:solidFill>
          </a:ln>
          <a:effectLst>
            <a:glow rad="228600">
              <a:schemeClr val="accent1">
                <a:satMod val="175000"/>
                <a:alpha val="40000"/>
              </a:schemeClr>
            </a:glow>
          </a:effectLst>
        </p:spPr>
        <p:style>
          <a:lnRef idx="1">
            <a:schemeClr val="accent1"/>
          </a:lnRef>
          <a:fillRef idx="2">
            <a:schemeClr val="accent1"/>
          </a:fillRef>
          <a:effectRef idx="1">
            <a:schemeClr val="accent1"/>
          </a:effectRef>
          <a:fontRef idx="minor">
            <a:schemeClr val="dk1"/>
          </a:fontRef>
        </p:style>
        <p:txBody>
          <a:bodyPr wrap="square" rtlCol="0">
            <a:spAutoFit/>
          </a:bodyPr>
          <a:lstStyle/>
          <a:p>
            <a:pPr lvl="1" algn="ctr"/>
            <a:r>
              <a:rPr lang="en-US" sz="3200" b="1" dirty="0">
                <a:solidFill>
                  <a:schemeClr val="tx1"/>
                </a:solidFill>
                <a:effectLst/>
                <a:latin typeface="Times New Roman" panose="02020603050405020304" pitchFamily="18" charset="0"/>
                <a:ea typeface="Times New Roman" panose="02020603050405020304" pitchFamily="18" charset="0"/>
                <a:cs typeface="Times New Roman" panose="02020603050405020304" pitchFamily="18" charset="0"/>
              </a:rPr>
              <a:t>The case study of inclusion of flexible working by the organsiation.</a:t>
            </a:r>
          </a:p>
        </p:txBody>
      </p:sp>
      <p:sp>
        <p:nvSpPr>
          <p:cNvPr id="2" name="TextBox 1"/>
          <p:cNvSpPr txBox="1"/>
          <p:nvPr/>
        </p:nvSpPr>
        <p:spPr>
          <a:xfrm>
            <a:off x="4117290" y="3579725"/>
            <a:ext cx="3704493" cy="2308324"/>
          </a:xfrm>
          <a:prstGeom prst="rect">
            <a:avLst/>
          </a:prstGeom>
        </p:spPr>
        <p:style>
          <a:lnRef idx="2">
            <a:schemeClr val="accent1"/>
          </a:lnRef>
          <a:fillRef idx="1">
            <a:schemeClr val="lt1"/>
          </a:fillRef>
          <a:effectRef idx="0">
            <a:schemeClr val="accent1"/>
          </a:effectRef>
          <a:fontRef idx="minor">
            <a:schemeClr val="dk1"/>
          </a:fontRef>
        </p:style>
        <p:txBody>
          <a:bodyPr wrap="square" rtlCol="0">
            <a:spAutoFit/>
          </a:bodyPr>
          <a:lstStyle/>
          <a:p>
            <a:pPr marL="285750" indent="-285750" algn="just">
              <a:buFont typeface="Arial" panose="020B0604020202020204" pitchFamily="34" charset="0"/>
              <a:buChar char="•"/>
            </a:pPr>
            <a:r>
              <a:rPr lang="en-US" b="1" dirty="0">
                <a:latin typeface="Times New Roman" panose="02020603050405020304" pitchFamily="18" charset="0"/>
                <a:cs typeface="Times New Roman" panose="02020603050405020304" pitchFamily="18" charset="0"/>
              </a:rPr>
              <a:t>The boost in the productivity of an organization </a:t>
            </a:r>
          </a:p>
          <a:p>
            <a:pPr marL="285750" indent="-285750" algn="just">
              <a:buFont typeface="Arial" panose="020B0604020202020204" pitchFamily="34" charset="0"/>
              <a:buChar char="•"/>
            </a:pPr>
            <a:r>
              <a:rPr lang="en-US" b="1" dirty="0">
                <a:latin typeface="Times New Roman" panose="02020603050405020304" pitchFamily="18" charset="0"/>
                <a:cs typeface="Times New Roman" panose="02020603050405020304" pitchFamily="18" charset="0"/>
              </a:rPr>
              <a:t>The reduction in the travel expenditure</a:t>
            </a:r>
            <a:r>
              <a:rPr lang="en-US" dirty="0">
                <a:latin typeface="Times New Roman" panose="02020603050405020304" pitchFamily="18" charset="0"/>
                <a:cs typeface="Times New Roman" panose="02020603050405020304" pitchFamily="18" charset="0"/>
              </a:rPr>
              <a:t> </a:t>
            </a:r>
          </a:p>
          <a:p>
            <a:pPr marL="285750" indent="-285750" algn="just">
              <a:buFont typeface="Arial" panose="020B0604020202020204" pitchFamily="34" charset="0"/>
              <a:buChar char="•"/>
            </a:pPr>
            <a:r>
              <a:rPr lang="en-US" b="1" dirty="0">
                <a:latin typeface="Times New Roman" panose="02020603050405020304" pitchFamily="18" charset="0"/>
                <a:cs typeface="Times New Roman" panose="02020603050405020304" pitchFamily="18" charset="0"/>
              </a:rPr>
              <a:t>The maintenance of work and life balance </a:t>
            </a:r>
          </a:p>
          <a:p>
            <a:pPr marL="285750" indent="-285750" algn="just">
              <a:buFont typeface="Arial" panose="020B0604020202020204" pitchFamily="34" charset="0"/>
              <a:buChar char="•"/>
            </a:pPr>
            <a:r>
              <a:rPr lang="en-US" b="1" dirty="0">
                <a:latin typeface="Times New Roman" panose="02020603050405020304" pitchFamily="18" charset="0"/>
                <a:cs typeface="Times New Roman" panose="02020603050405020304" pitchFamily="18" charset="0"/>
              </a:rPr>
              <a:t>The scope of retention and continuous engagement</a:t>
            </a:r>
            <a:r>
              <a:rPr lang="en-US" dirty="0">
                <a:latin typeface="Times New Roman" panose="02020603050405020304" pitchFamily="18" charset="0"/>
                <a:cs typeface="Times New Roman" panose="02020603050405020304" pitchFamily="18" charset="0"/>
              </a:rPr>
              <a:t> </a:t>
            </a:r>
          </a:p>
        </p:txBody>
      </p:sp>
    </p:spTree>
    <p:extLst>
      <p:ext uri="{BB962C8B-B14F-4D97-AF65-F5344CB8AC3E}">
        <p14:creationId xmlns:p14="http://schemas.microsoft.com/office/powerpoint/2010/main" val="847544899"/>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8" name="Picture Placeholder 7" descr="group of hands in a &quot;Go Team&quot; fashion">
            <a:extLst>
              <a:ext uri="{FF2B5EF4-FFF2-40B4-BE49-F238E27FC236}">
                <a16:creationId xmlns:a16="http://schemas.microsoft.com/office/drawing/2014/main" id="{A09F623E-2819-2D41-ADE0-C7B64EF0EC4F}"/>
              </a:ext>
            </a:extLst>
          </p:cNvPr>
          <p:cNvPicPr>
            <a:picLocks noGrp="1" noChangeAspect="1"/>
          </p:cNvPicPr>
          <p:nvPr>
            <p:ph type="pic" sz="quarter" idx="13"/>
          </p:nvPr>
        </p:nvPicPr>
        <p:blipFill>
          <a:blip r:embed="rId3" cstate="screen">
            <a:grayscl/>
            <a:extLst>
              <a:ext uri="{28A0092B-C50C-407E-A947-70E740481C1C}">
                <a14:useLocalDpi xmlns:a14="http://schemas.microsoft.com/office/drawing/2010/main"/>
              </a:ext>
            </a:extLst>
          </a:blip>
          <a:srcRect/>
          <a:stretch>
            <a:fillRect/>
          </a:stretch>
        </p:blipFill>
        <p:spPr>
          <a:xfrm>
            <a:off x="4842618" y="0"/>
            <a:ext cx="7598735" cy="6369269"/>
          </a:xfrm>
        </p:spPr>
      </p:pic>
      <p:sp>
        <p:nvSpPr>
          <p:cNvPr id="6" name="TextBox 5">
            <a:extLst>
              <a:ext uri="{FF2B5EF4-FFF2-40B4-BE49-F238E27FC236}">
                <a16:creationId xmlns:a16="http://schemas.microsoft.com/office/drawing/2014/main" id="{01382EFE-741B-BF89-CD06-8886E930AEAE}"/>
              </a:ext>
            </a:extLst>
          </p:cNvPr>
          <p:cNvSpPr txBox="1"/>
          <p:nvPr/>
        </p:nvSpPr>
        <p:spPr>
          <a:xfrm>
            <a:off x="1535837" y="762332"/>
            <a:ext cx="9099612" cy="1077218"/>
          </a:xfrm>
          <a:prstGeom prst="rect">
            <a:avLst/>
          </a:prstGeom>
          <a:effectLst>
            <a:glow rad="228600">
              <a:schemeClr val="accent1">
                <a:satMod val="175000"/>
                <a:alpha val="40000"/>
              </a:schemeClr>
            </a:glow>
          </a:effectLst>
        </p:spPr>
        <p:style>
          <a:lnRef idx="2">
            <a:schemeClr val="accent1"/>
          </a:lnRef>
          <a:fillRef idx="1">
            <a:schemeClr val="lt1"/>
          </a:fillRef>
          <a:effectRef idx="0">
            <a:schemeClr val="accent1"/>
          </a:effectRef>
          <a:fontRef idx="minor">
            <a:schemeClr val="dk1"/>
          </a:fontRef>
        </p:style>
        <p:txBody>
          <a:bodyPr wrap="square" rtlCol="0">
            <a:spAutoFit/>
          </a:bodyPr>
          <a:lstStyle/>
          <a:p>
            <a:pPr lvl="1" algn="ctr"/>
            <a:r>
              <a:rPr lang="en-US" sz="3200" b="1" dirty="0">
                <a:solidFill>
                  <a:schemeClr val="tx1"/>
                </a:solidFill>
                <a:effectLst/>
                <a:latin typeface="Times New Roman" panose="02020603050405020304" pitchFamily="18" charset="0"/>
                <a:ea typeface="Times New Roman" panose="02020603050405020304" pitchFamily="18" charset="0"/>
                <a:cs typeface="Times New Roman" panose="02020603050405020304" pitchFamily="18" charset="0"/>
              </a:rPr>
              <a:t>The role of Human Resources in the promotion of diversity through flexible working. </a:t>
            </a:r>
          </a:p>
        </p:txBody>
      </p:sp>
      <p:sp>
        <p:nvSpPr>
          <p:cNvPr id="5" name="TextBox 4">
            <a:extLst>
              <a:ext uri="{FF2B5EF4-FFF2-40B4-BE49-F238E27FC236}">
                <a16:creationId xmlns:a16="http://schemas.microsoft.com/office/drawing/2014/main" id="{2B272F54-2B70-D33D-979D-D1A78C3704AC}"/>
              </a:ext>
            </a:extLst>
          </p:cNvPr>
          <p:cNvSpPr txBox="1"/>
          <p:nvPr/>
        </p:nvSpPr>
        <p:spPr>
          <a:xfrm>
            <a:off x="486980" y="2034925"/>
            <a:ext cx="10990316" cy="1754326"/>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wrap="square" rtlCol="0">
            <a:spAutoFit/>
          </a:bodyPr>
          <a:lstStyle/>
          <a:p>
            <a:pPr algn="just">
              <a:lnSpc>
                <a:spcPct val="150000"/>
              </a:lnSpc>
            </a:pPr>
            <a:r>
              <a:rPr lang="en-US" dirty="0"/>
              <a:t>	</a:t>
            </a:r>
            <a:r>
              <a:rPr lang="en-US" dirty="0">
                <a:latin typeface="Times New Roman" panose="02020603050405020304" pitchFamily="18" charset="0"/>
                <a:cs typeface="Times New Roman" panose="02020603050405020304" pitchFamily="18" charset="0"/>
              </a:rPr>
              <a:t>The significant role of the HR is to promote the multifariousness in an organization in respect to the recruitment, monitoring and managing the diverse culture present in varied segments of the society. This can be done through the adoption of flexible working conditions. i.e., working from their respective locations or homes. The exclusive role of HR can be </a:t>
            </a:r>
            <a:endParaRPr lang="en-US" dirty="0">
              <a:solidFill>
                <a:schemeClr val="tx1"/>
              </a:solidFill>
              <a:latin typeface="Times New Roman" panose="02020603050405020304" pitchFamily="18" charset="0"/>
              <a:cs typeface="Times New Roman" panose="02020603050405020304" pitchFamily="18" charset="0"/>
            </a:endParaRPr>
          </a:p>
        </p:txBody>
      </p:sp>
      <p:sp>
        <p:nvSpPr>
          <p:cNvPr id="2" name="TextBox 1"/>
          <p:cNvSpPr txBox="1"/>
          <p:nvPr/>
        </p:nvSpPr>
        <p:spPr>
          <a:xfrm>
            <a:off x="4193059" y="3910103"/>
            <a:ext cx="3578157" cy="1704569"/>
          </a:xfrm>
          <a:prstGeom prst="rect">
            <a:avLst/>
          </a:prstGeom>
        </p:spPr>
        <p:style>
          <a:lnRef idx="2">
            <a:schemeClr val="accent1"/>
          </a:lnRef>
          <a:fillRef idx="1">
            <a:schemeClr val="lt1"/>
          </a:fillRef>
          <a:effectRef idx="0">
            <a:schemeClr val="accent1"/>
          </a:effectRef>
          <a:fontRef idx="minor">
            <a:schemeClr val="dk1"/>
          </a:fontRef>
        </p:style>
        <p:txBody>
          <a:bodyPr wrap="square" rtlCol="0">
            <a:spAutoFit/>
          </a:bodyPr>
          <a:lstStyle/>
          <a:p>
            <a:pPr marL="285750" indent="-285750" algn="just">
              <a:lnSpc>
                <a:spcPct val="150000"/>
              </a:lnSpc>
              <a:buFont typeface="Arial" panose="020B0604020202020204" pitchFamily="34" charset="0"/>
              <a:buChar char="•"/>
            </a:pPr>
            <a:r>
              <a:rPr lang="en-US" b="1" dirty="0">
                <a:latin typeface="Times New Roman" panose="02020603050405020304" pitchFamily="18" charset="0"/>
                <a:cs typeface="Times New Roman" panose="02020603050405020304" pitchFamily="18" charset="0"/>
              </a:rPr>
              <a:t>Motivation of the staff </a:t>
            </a:r>
          </a:p>
          <a:p>
            <a:pPr marL="285750" indent="-285750" algn="just">
              <a:lnSpc>
                <a:spcPct val="150000"/>
              </a:lnSpc>
              <a:buFont typeface="Arial" panose="020B0604020202020204" pitchFamily="34" charset="0"/>
              <a:buChar char="•"/>
            </a:pPr>
            <a:r>
              <a:rPr lang="en-US" b="1" dirty="0">
                <a:latin typeface="Times New Roman" panose="02020603050405020304" pitchFamily="18" charset="0"/>
                <a:cs typeface="Times New Roman" panose="02020603050405020304" pitchFamily="18" charset="0"/>
              </a:rPr>
              <a:t>Monitoring of the diversity </a:t>
            </a:r>
          </a:p>
          <a:p>
            <a:pPr marL="285750" indent="-285750" algn="just">
              <a:lnSpc>
                <a:spcPct val="150000"/>
              </a:lnSpc>
              <a:buFont typeface="Arial" panose="020B0604020202020204" pitchFamily="34" charset="0"/>
              <a:buChar char="•"/>
            </a:pPr>
            <a:r>
              <a:rPr lang="en-US" b="1" dirty="0">
                <a:latin typeface="Times New Roman" panose="02020603050405020304" pitchFamily="18" charset="0"/>
                <a:cs typeface="Times New Roman" panose="02020603050405020304" pitchFamily="18" charset="0"/>
              </a:rPr>
              <a:t>The widening of the talent pool</a:t>
            </a:r>
            <a:r>
              <a:rPr lang="en-US" dirty="0">
                <a:latin typeface="Times New Roman" panose="02020603050405020304" pitchFamily="18" charset="0"/>
                <a:cs typeface="Times New Roman" panose="02020603050405020304" pitchFamily="18" charset="0"/>
              </a:rPr>
              <a:t> </a:t>
            </a:r>
          </a:p>
          <a:p>
            <a:pPr marL="285750" indent="-285750" algn="just">
              <a:lnSpc>
                <a:spcPct val="150000"/>
              </a:lnSpc>
              <a:buFont typeface="Arial" panose="020B0604020202020204" pitchFamily="34" charset="0"/>
              <a:buChar char="•"/>
            </a:pPr>
            <a:r>
              <a:rPr lang="en-US" b="1" dirty="0">
                <a:latin typeface="Times New Roman" panose="02020603050405020304" pitchFamily="18" charset="0"/>
                <a:cs typeface="Times New Roman" panose="02020603050405020304" pitchFamily="18" charset="0"/>
              </a:rPr>
              <a:t>The supply of the diversity</a:t>
            </a:r>
            <a:r>
              <a:rPr lang="en-US" dirty="0">
                <a:latin typeface="Times New Roman" panose="02020603050405020304" pitchFamily="18" charset="0"/>
                <a:cs typeface="Times New Roman" panose="02020603050405020304" pitchFamily="18" charset="0"/>
              </a:rPr>
              <a:t> </a:t>
            </a:r>
            <a:endParaRPr lang="en-US" b="1" dirty="0">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2515330016"/>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3D12556B-F5FB-4FD7-B7D7-CA0BCE6815FC}"/>
              </a:ext>
            </a:extLst>
          </p:cNvPr>
          <p:cNvSpPr>
            <a:spLocks noGrp="1"/>
          </p:cNvSpPr>
          <p:nvPr>
            <p:ph idx="1"/>
          </p:nvPr>
        </p:nvSpPr>
        <p:spPr>
          <a:xfrm>
            <a:off x="640671" y="3116061"/>
            <a:ext cx="10910656" cy="2844471"/>
          </a:xfrm>
        </p:spPr>
        <p:style>
          <a:lnRef idx="2">
            <a:schemeClr val="accent1">
              <a:shade val="50000"/>
            </a:schemeClr>
          </a:lnRef>
          <a:fillRef idx="1">
            <a:schemeClr val="accent1"/>
          </a:fillRef>
          <a:effectRef idx="0">
            <a:schemeClr val="accent1"/>
          </a:effectRef>
          <a:fontRef idx="minor">
            <a:schemeClr val="lt1"/>
          </a:fontRef>
        </p:style>
        <p:txBody>
          <a:bodyPr>
            <a:normAutofit/>
          </a:bodyPr>
          <a:lstStyle/>
          <a:p>
            <a:pPr marL="201168" lvl="1" indent="0" algn="just">
              <a:lnSpc>
                <a:spcPct val="150000"/>
              </a:lnSpc>
              <a:buNone/>
            </a:pPr>
            <a:r>
              <a:rPr lang="en-US" sz="1600" dirty="0">
                <a:latin typeface="Times New Roman" panose="02020603050405020304" pitchFamily="18" charset="0"/>
                <a:cs typeface="Times New Roman" panose="02020603050405020304" pitchFamily="18" charset="0"/>
              </a:rPr>
              <a:t>	</a:t>
            </a:r>
            <a:r>
              <a:rPr lang="en-US" dirty="0">
                <a:solidFill>
                  <a:schemeClr val="tx1"/>
                </a:solidFill>
                <a:latin typeface="Times New Roman" panose="02020603050405020304" pitchFamily="18" charset="0"/>
                <a:cs typeface="Times New Roman" panose="02020603050405020304" pitchFamily="18" charset="0"/>
              </a:rPr>
              <a:t>An inference can thus be made that the analysis of the external business environment has proven to be beneficial to understand the conception in order to gain useful insights of the business environment for the effective functioning of the management in an organization. The case study represented in this study, helps in determining the influence of the flexible working conditions have upon the operations of the administration. The role of the HR department in the promotion of diversity in an organization also have proven to be advantageous for the development and growth of the system. </a:t>
            </a:r>
          </a:p>
        </p:txBody>
      </p:sp>
      <p:pic>
        <p:nvPicPr>
          <p:cNvPr id="22" name="Picture Placeholder 21" descr="A group of people in a room at an easel">
            <a:extLst>
              <a:ext uri="{FF2B5EF4-FFF2-40B4-BE49-F238E27FC236}">
                <a16:creationId xmlns:a16="http://schemas.microsoft.com/office/drawing/2014/main" id="{B8DEDD93-F6C7-D34E-9469-9FC139224D11}"/>
              </a:ext>
            </a:extLst>
          </p:cNvPr>
          <p:cNvPicPr>
            <a:picLocks noGrp="1" noChangeAspect="1"/>
          </p:cNvPicPr>
          <p:nvPr>
            <p:ph type="pic" sz="quarter" idx="13"/>
          </p:nvPr>
        </p:nvPicPr>
        <p:blipFill rotWithShape="1">
          <a:blip r:embed="rId2" cstate="screen">
            <a:grayscl/>
            <a:extLst>
              <a:ext uri="{BEBA8EAE-BF5A-486C-A8C5-ECC9F3942E4B}">
                <a14:imgProps xmlns:a14="http://schemas.microsoft.com/office/drawing/2010/main">
                  <a14:imgLayer r:embed="rId3">
                    <a14:imgEffect>
                      <a14:brightnessContrast contrast="21000"/>
                    </a14:imgEffect>
                  </a14:imgLayer>
                </a14:imgProps>
              </a:ext>
              <a:ext uri="{28A0092B-C50C-407E-A947-70E740481C1C}">
                <a14:useLocalDpi xmlns:a14="http://schemas.microsoft.com/office/drawing/2010/main"/>
              </a:ext>
            </a:extLst>
          </a:blip>
          <a:srcRect l="113" r="113"/>
          <a:stretch/>
        </p:blipFill>
        <p:spPr>
          <a:xfrm>
            <a:off x="413824" y="483782"/>
            <a:ext cx="11365992" cy="2457856"/>
          </a:xfrm>
        </p:spPr>
      </p:pic>
      <p:sp>
        <p:nvSpPr>
          <p:cNvPr id="5" name="TextBox 4">
            <a:extLst>
              <a:ext uri="{FF2B5EF4-FFF2-40B4-BE49-F238E27FC236}">
                <a16:creationId xmlns:a16="http://schemas.microsoft.com/office/drawing/2014/main" id="{4AAC4959-DCEF-878C-D970-AC05A35FE85A}"/>
              </a:ext>
            </a:extLst>
          </p:cNvPr>
          <p:cNvSpPr txBox="1"/>
          <p:nvPr/>
        </p:nvSpPr>
        <p:spPr>
          <a:xfrm>
            <a:off x="3042080" y="1530025"/>
            <a:ext cx="6107837" cy="584775"/>
          </a:xfrm>
          <a:prstGeom prst="rect">
            <a:avLst/>
          </a:prstGeom>
          <a:ln>
            <a:solidFill>
              <a:schemeClr val="tx1"/>
            </a:solidFill>
          </a:ln>
          <a:effectLst>
            <a:glow rad="228600">
              <a:schemeClr val="accent1">
                <a:satMod val="175000"/>
                <a:alpha val="40000"/>
              </a:schemeClr>
            </a:glow>
          </a:effectLst>
        </p:spPr>
        <p:style>
          <a:lnRef idx="2">
            <a:schemeClr val="accent1"/>
          </a:lnRef>
          <a:fillRef idx="1">
            <a:schemeClr val="lt1"/>
          </a:fillRef>
          <a:effectRef idx="0">
            <a:schemeClr val="accent1"/>
          </a:effectRef>
          <a:fontRef idx="minor">
            <a:schemeClr val="dk1"/>
          </a:fontRef>
        </p:style>
        <p:txBody>
          <a:bodyPr wrap="square" rtlCol="0">
            <a:spAutoFit/>
          </a:bodyPr>
          <a:lstStyle/>
          <a:p>
            <a:pPr algn="ctr"/>
            <a:r>
              <a:rPr lang="en-US" sz="3200" b="1" dirty="0">
                <a:latin typeface="Times New Roman" panose="02020603050405020304" pitchFamily="18" charset="0"/>
                <a:cs typeface="Times New Roman" panose="02020603050405020304" pitchFamily="18" charset="0"/>
              </a:rPr>
              <a:t>CONCLUSION</a:t>
            </a:r>
          </a:p>
        </p:txBody>
      </p:sp>
    </p:spTree>
    <p:extLst>
      <p:ext uri="{BB962C8B-B14F-4D97-AF65-F5344CB8AC3E}">
        <p14:creationId xmlns:p14="http://schemas.microsoft.com/office/powerpoint/2010/main" val="1539608862"/>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0" name="Picture Placeholder 19" descr="people looking at something on table">
            <a:extLst>
              <a:ext uri="{FF2B5EF4-FFF2-40B4-BE49-F238E27FC236}">
                <a16:creationId xmlns:a16="http://schemas.microsoft.com/office/drawing/2014/main" id="{73A69289-D803-3943-9979-42FED843A2CB}"/>
              </a:ext>
            </a:extLst>
          </p:cNvPr>
          <p:cNvPicPr>
            <a:picLocks noGrp="1" noChangeAspect="1"/>
          </p:cNvPicPr>
          <p:nvPr>
            <p:ph type="pic" sz="quarter" idx="13"/>
          </p:nvPr>
        </p:nvPicPr>
        <p:blipFill rotWithShape="1">
          <a:blip r:embed="rId2" cstate="screen">
            <a:grayscl/>
            <a:extLst>
              <a:ext uri="{28A0092B-C50C-407E-A947-70E740481C1C}">
                <a14:useLocalDpi xmlns:a14="http://schemas.microsoft.com/office/drawing/2010/main"/>
              </a:ext>
            </a:extLst>
          </a:blip>
          <a:srcRect l="11145" t="9922" r="10867" b="16594"/>
          <a:stretch/>
        </p:blipFill>
        <p:spPr>
          <a:xfrm>
            <a:off x="3727491" y="0"/>
            <a:ext cx="8464509" cy="6858000"/>
          </a:xfrm>
        </p:spPr>
      </p:pic>
      <p:sp>
        <p:nvSpPr>
          <p:cNvPr id="3" name="Content Placeholder 2">
            <a:extLst>
              <a:ext uri="{FF2B5EF4-FFF2-40B4-BE49-F238E27FC236}">
                <a16:creationId xmlns:a16="http://schemas.microsoft.com/office/drawing/2014/main" id="{81F25EAE-3A37-43DE-9737-13DDF056BEA7}"/>
              </a:ext>
            </a:extLst>
          </p:cNvPr>
          <p:cNvSpPr>
            <a:spLocks noGrp="1"/>
          </p:cNvSpPr>
          <p:nvPr>
            <p:ph idx="1"/>
          </p:nvPr>
        </p:nvSpPr>
        <p:spPr>
          <a:xfrm>
            <a:off x="896817" y="1711525"/>
            <a:ext cx="11052526" cy="3933150"/>
          </a:xfrm>
        </p:spPr>
        <p:style>
          <a:lnRef idx="2">
            <a:schemeClr val="accent4">
              <a:shade val="50000"/>
            </a:schemeClr>
          </a:lnRef>
          <a:fillRef idx="1">
            <a:schemeClr val="accent4"/>
          </a:fillRef>
          <a:effectRef idx="0">
            <a:schemeClr val="accent4"/>
          </a:effectRef>
          <a:fontRef idx="minor">
            <a:schemeClr val="lt1"/>
          </a:fontRef>
        </p:style>
        <p:txBody>
          <a:bodyPr/>
          <a:lstStyle/>
          <a:p>
            <a:pPr algn="just">
              <a:lnSpc>
                <a:spcPct val="150000"/>
              </a:lnSpc>
              <a:spcBef>
                <a:spcPts val="0"/>
              </a:spcBef>
              <a:spcAft>
                <a:spcPts val="0"/>
              </a:spcAft>
            </a:pPr>
            <a:r>
              <a:rPr lang="en-US" sz="1800" dirty="0">
                <a:effectLst/>
                <a:latin typeface="Times New Roman" panose="02020603050405020304" pitchFamily="18" charset="0"/>
                <a:ea typeface="Times New Roman" panose="02020603050405020304" pitchFamily="18" charset="0"/>
              </a:rPr>
              <a:t>Agarwal, S., 2022. Deep learning-based sentiment analysis: Establishing customer dimension as the lifeblood of business management. </a:t>
            </a:r>
            <a:r>
              <a:rPr lang="en-US" sz="1800" i="1" dirty="0">
                <a:effectLst/>
                <a:latin typeface="Times New Roman" panose="02020603050405020304" pitchFamily="18" charset="0"/>
                <a:ea typeface="Times New Roman" panose="02020603050405020304" pitchFamily="18" charset="0"/>
              </a:rPr>
              <a:t>Global Business Review</a:t>
            </a:r>
            <a:r>
              <a:rPr lang="en-US" sz="1800" dirty="0">
                <a:effectLst/>
                <a:latin typeface="Times New Roman" panose="02020603050405020304" pitchFamily="18" charset="0"/>
                <a:ea typeface="Times New Roman" panose="02020603050405020304" pitchFamily="18" charset="0"/>
              </a:rPr>
              <a:t>, </a:t>
            </a:r>
            <a:r>
              <a:rPr lang="en-US" sz="1800" i="1" dirty="0">
                <a:effectLst/>
                <a:latin typeface="Times New Roman" panose="02020603050405020304" pitchFamily="18" charset="0"/>
                <a:ea typeface="Times New Roman" panose="02020603050405020304" pitchFamily="18" charset="0"/>
              </a:rPr>
              <a:t>23</a:t>
            </a:r>
            <a:r>
              <a:rPr lang="en-US" sz="1800" dirty="0">
                <a:effectLst/>
                <a:latin typeface="Times New Roman" panose="02020603050405020304" pitchFamily="18" charset="0"/>
                <a:ea typeface="Times New Roman" panose="02020603050405020304" pitchFamily="18" charset="0"/>
              </a:rPr>
              <a:t>(1), pp.119-136.</a:t>
            </a:r>
            <a:endParaRPr lang="en-US" sz="1800" dirty="0">
              <a:effectLst/>
              <a:latin typeface="Times New Roman" panose="02020603050405020304" pitchFamily="18" charset="0"/>
              <a:ea typeface="Calibri" panose="020F0502020204030204" pitchFamily="34" charset="0"/>
            </a:endParaRPr>
          </a:p>
          <a:p>
            <a:pPr algn="just">
              <a:lnSpc>
                <a:spcPct val="150000"/>
              </a:lnSpc>
              <a:spcBef>
                <a:spcPts val="0"/>
              </a:spcBef>
              <a:spcAft>
                <a:spcPts val="0"/>
              </a:spcAft>
            </a:pPr>
            <a:r>
              <a:rPr lang="en-US" sz="1800" dirty="0" err="1">
                <a:effectLst/>
                <a:latin typeface="Times New Roman" panose="02020603050405020304" pitchFamily="18" charset="0"/>
                <a:ea typeface="Times New Roman" panose="02020603050405020304" pitchFamily="18" charset="0"/>
              </a:rPr>
              <a:t>Chelladurai</a:t>
            </a:r>
            <a:r>
              <a:rPr lang="en-US" sz="1800" dirty="0">
                <a:effectLst/>
                <a:latin typeface="Times New Roman" panose="02020603050405020304" pitchFamily="18" charset="0"/>
                <a:ea typeface="Times New Roman" panose="02020603050405020304" pitchFamily="18" charset="0"/>
              </a:rPr>
              <a:t>, P. and Kim, A.C.H., 2022. </a:t>
            </a:r>
            <a:r>
              <a:rPr lang="en-US" sz="1800" i="1" dirty="0">
                <a:effectLst/>
                <a:latin typeface="Times New Roman" panose="02020603050405020304" pitchFamily="18" charset="0"/>
                <a:ea typeface="Times New Roman" panose="02020603050405020304" pitchFamily="18" charset="0"/>
              </a:rPr>
              <a:t>Human resource management in sport and recreation</a:t>
            </a:r>
            <a:r>
              <a:rPr lang="en-US" sz="1800" dirty="0">
                <a:effectLst/>
                <a:latin typeface="Times New Roman" panose="02020603050405020304" pitchFamily="18" charset="0"/>
                <a:ea typeface="Times New Roman" panose="02020603050405020304" pitchFamily="18" charset="0"/>
              </a:rPr>
              <a:t>. Human Kinetics.</a:t>
            </a:r>
            <a:endParaRPr lang="en-US" sz="1800" dirty="0">
              <a:effectLst/>
              <a:latin typeface="Times New Roman" panose="02020603050405020304" pitchFamily="18" charset="0"/>
              <a:ea typeface="Calibri" panose="020F0502020204030204" pitchFamily="34" charset="0"/>
            </a:endParaRPr>
          </a:p>
          <a:p>
            <a:pPr algn="just">
              <a:lnSpc>
                <a:spcPct val="150000"/>
              </a:lnSpc>
              <a:spcBef>
                <a:spcPts val="0"/>
              </a:spcBef>
              <a:spcAft>
                <a:spcPts val="0"/>
              </a:spcAft>
            </a:pPr>
            <a:r>
              <a:rPr lang="en-US" sz="1800" dirty="0">
                <a:effectLst/>
                <a:latin typeface="Times New Roman" panose="02020603050405020304" pitchFamily="18" charset="0"/>
                <a:ea typeface="Times New Roman" panose="02020603050405020304" pitchFamily="18" charset="0"/>
              </a:rPr>
              <a:t>James, A.T., and et. al., 2022. Analysis of human resource management challenges in implementation of industry 4.0 in Indian automobile industry. </a:t>
            </a:r>
            <a:r>
              <a:rPr lang="en-US" sz="1800" i="1" dirty="0">
                <a:effectLst/>
                <a:latin typeface="Times New Roman" panose="02020603050405020304" pitchFamily="18" charset="0"/>
                <a:ea typeface="Times New Roman" panose="02020603050405020304" pitchFamily="18" charset="0"/>
              </a:rPr>
              <a:t>Technological Forecasting and Social Change</a:t>
            </a:r>
            <a:r>
              <a:rPr lang="en-US" sz="1800" dirty="0">
                <a:effectLst/>
                <a:latin typeface="Times New Roman" panose="02020603050405020304" pitchFamily="18" charset="0"/>
                <a:ea typeface="Times New Roman" panose="02020603050405020304" pitchFamily="18" charset="0"/>
              </a:rPr>
              <a:t>, </a:t>
            </a:r>
            <a:r>
              <a:rPr lang="en-US" sz="1800" i="1" dirty="0">
                <a:effectLst/>
                <a:latin typeface="Times New Roman" panose="02020603050405020304" pitchFamily="18" charset="0"/>
                <a:ea typeface="Times New Roman" panose="02020603050405020304" pitchFamily="18" charset="0"/>
              </a:rPr>
              <a:t>176</a:t>
            </a:r>
            <a:r>
              <a:rPr lang="en-US" sz="1800" dirty="0">
                <a:effectLst/>
                <a:latin typeface="Times New Roman" panose="02020603050405020304" pitchFamily="18" charset="0"/>
                <a:ea typeface="Times New Roman" panose="02020603050405020304" pitchFamily="18" charset="0"/>
              </a:rPr>
              <a:t>, p.121483.</a:t>
            </a:r>
            <a:endParaRPr lang="en-US" sz="1800" dirty="0">
              <a:effectLst/>
              <a:latin typeface="Times New Roman" panose="02020603050405020304" pitchFamily="18" charset="0"/>
              <a:ea typeface="Calibri" panose="020F0502020204030204" pitchFamily="34" charset="0"/>
            </a:endParaRPr>
          </a:p>
          <a:p>
            <a:pPr algn="just">
              <a:lnSpc>
                <a:spcPct val="150000"/>
              </a:lnSpc>
              <a:spcBef>
                <a:spcPts val="0"/>
              </a:spcBef>
              <a:spcAft>
                <a:spcPts val="0"/>
              </a:spcAft>
            </a:pPr>
            <a:r>
              <a:rPr lang="en-US" sz="1800" dirty="0">
                <a:effectLst/>
                <a:latin typeface="Times New Roman" panose="02020603050405020304" pitchFamily="18" charset="0"/>
                <a:ea typeface="Times New Roman" panose="02020603050405020304" pitchFamily="18" charset="0"/>
              </a:rPr>
              <a:t>Johansson, E., 2022. Headless Decisions: Exploring Headless Architecture in Leather Business Management.</a:t>
            </a:r>
            <a:endParaRPr lang="en-US" sz="1800" dirty="0">
              <a:effectLst/>
              <a:latin typeface="Times New Roman" panose="02020603050405020304" pitchFamily="18" charset="0"/>
              <a:ea typeface="Calibri" panose="020F0502020204030204" pitchFamily="34" charset="0"/>
            </a:endParaRPr>
          </a:p>
          <a:p>
            <a:pPr algn="just">
              <a:lnSpc>
                <a:spcPct val="150000"/>
              </a:lnSpc>
              <a:spcBef>
                <a:spcPts val="0"/>
              </a:spcBef>
              <a:spcAft>
                <a:spcPts val="0"/>
              </a:spcAft>
            </a:pPr>
            <a:r>
              <a:rPr lang="en-US" sz="1800" dirty="0">
                <a:effectLst/>
                <a:latin typeface="Times New Roman" panose="02020603050405020304" pitchFamily="18" charset="0"/>
                <a:ea typeface="Times New Roman" panose="02020603050405020304" pitchFamily="18" charset="0"/>
              </a:rPr>
              <a:t>Mukherjee, D., and et. al., 2022. Mapping five decades of international business and management research on India: A bibliometric analysis and future directions. </a:t>
            </a:r>
            <a:r>
              <a:rPr lang="en-US" sz="1800" i="1" dirty="0">
                <a:effectLst/>
                <a:latin typeface="Times New Roman" panose="02020603050405020304" pitchFamily="18" charset="0"/>
                <a:ea typeface="Times New Roman" panose="02020603050405020304" pitchFamily="18" charset="0"/>
              </a:rPr>
              <a:t>Journal of Business Research</a:t>
            </a:r>
            <a:r>
              <a:rPr lang="en-US" sz="1800" dirty="0">
                <a:effectLst/>
                <a:latin typeface="Times New Roman" panose="02020603050405020304" pitchFamily="18" charset="0"/>
                <a:ea typeface="Times New Roman" panose="02020603050405020304" pitchFamily="18" charset="0"/>
              </a:rPr>
              <a:t>, </a:t>
            </a:r>
            <a:r>
              <a:rPr lang="en-US" sz="1800" i="1" dirty="0">
                <a:effectLst/>
                <a:latin typeface="Times New Roman" panose="02020603050405020304" pitchFamily="18" charset="0"/>
                <a:ea typeface="Times New Roman" panose="02020603050405020304" pitchFamily="18" charset="0"/>
              </a:rPr>
              <a:t>145</a:t>
            </a:r>
            <a:r>
              <a:rPr lang="en-US" sz="1800" dirty="0">
                <a:effectLst/>
                <a:latin typeface="Times New Roman" panose="02020603050405020304" pitchFamily="18" charset="0"/>
                <a:ea typeface="Times New Roman" panose="02020603050405020304" pitchFamily="18" charset="0"/>
              </a:rPr>
              <a:t>, pp.864-891.</a:t>
            </a:r>
            <a:endParaRPr lang="en-US" sz="1800" dirty="0">
              <a:effectLst/>
              <a:latin typeface="Times New Roman" panose="02020603050405020304" pitchFamily="18" charset="0"/>
              <a:ea typeface="Calibri" panose="020F0502020204030204" pitchFamily="34" charset="0"/>
            </a:endParaRPr>
          </a:p>
          <a:p>
            <a:pPr marL="0" indent="0">
              <a:buNone/>
            </a:pPr>
            <a:endParaRPr lang="en-US" dirty="0"/>
          </a:p>
        </p:txBody>
      </p:sp>
      <p:sp>
        <p:nvSpPr>
          <p:cNvPr id="7" name="TextBox 6">
            <a:extLst>
              <a:ext uri="{FF2B5EF4-FFF2-40B4-BE49-F238E27FC236}">
                <a16:creationId xmlns:a16="http://schemas.microsoft.com/office/drawing/2014/main" id="{C09F06BB-D5B5-E69E-AB90-489746117E88}"/>
              </a:ext>
            </a:extLst>
          </p:cNvPr>
          <p:cNvSpPr txBox="1"/>
          <p:nvPr/>
        </p:nvSpPr>
        <p:spPr>
          <a:xfrm>
            <a:off x="3018493" y="920937"/>
            <a:ext cx="6809173" cy="584775"/>
          </a:xfrm>
          <a:prstGeom prst="rect">
            <a:avLst/>
          </a:prstGeom>
        </p:spPr>
        <p:style>
          <a:lnRef idx="2">
            <a:schemeClr val="accent1"/>
          </a:lnRef>
          <a:fillRef idx="1">
            <a:schemeClr val="lt1"/>
          </a:fillRef>
          <a:effectRef idx="0">
            <a:schemeClr val="accent1"/>
          </a:effectRef>
          <a:fontRef idx="minor">
            <a:schemeClr val="dk1"/>
          </a:fontRef>
        </p:style>
        <p:txBody>
          <a:bodyPr wrap="square" rtlCol="0">
            <a:spAutoFit/>
          </a:bodyPr>
          <a:lstStyle/>
          <a:p>
            <a:pPr algn="ctr"/>
            <a:r>
              <a:rPr lang="en-US" sz="3200" b="1" dirty="0">
                <a:latin typeface="Times New Roman" panose="02020603050405020304" pitchFamily="18" charset="0"/>
                <a:cs typeface="Times New Roman" panose="02020603050405020304" pitchFamily="18" charset="0"/>
              </a:rPr>
              <a:t>REFERENCES</a:t>
            </a:r>
          </a:p>
        </p:txBody>
      </p:sp>
    </p:spTree>
    <p:extLst>
      <p:ext uri="{BB962C8B-B14F-4D97-AF65-F5344CB8AC3E}">
        <p14:creationId xmlns:p14="http://schemas.microsoft.com/office/powerpoint/2010/main" val="4050992712"/>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14D9E47F-41E0-4FE3-891C-B53FBC82D7F3}"/>
              </a:ext>
            </a:extLst>
          </p:cNvPr>
          <p:cNvSpPr>
            <a:spLocks noGrp="1"/>
          </p:cNvSpPr>
          <p:nvPr>
            <p:ph type="title"/>
          </p:nvPr>
        </p:nvSpPr>
        <p:spPr>
          <a:xfrm>
            <a:off x="914575" y="2358710"/>
            <a:ext cx="4534616" cy="910492"/>
          </a:xfrm>
        </p:spPr>
        <p:style>
          <a:lnRef idx="2">
            <a:schemeClr val="accent1"/>
          </a:lnRef>
          <a:fillRef idx="1">
            <a:schemeClr val="lt1"/>
          </a:fillRef>
          <a:effectRef idx="0">
            <a:schemeClr val="accent1"/>
          </a:effectRef>
          <a:fontRef idx="minor">
            <a:schemeClr val="dk1"/>
          </a:fontRef>
        </p:style>
        <p:txBody>
          <a:bodyPr/>
          <a:lstStyle/>
          <a:p>
            <a:pPr algn="ctr"/>
            <a:r>
              <a:rPr lang="en-US" dirty="0">
                <a:solidFill>
                  <a:schemeClr val="tx1"/>
                </a:solidFill>
                <a:latin typeface="Times New Roman" panose="02020603050405020304" pitchFamily="18" charset="0"/>
                <a:cs typeface="Times New Roman" panose="02020603050405020304" pitchFamily="18" charset="0"/>
              </a:rPr>
              <a:t>Thank You</a:t>
            </a:r>
          </a:p>
        </p:txBody>
      </p:sp>
      <p:pic>
        <p:nvPicPr>
          <p:cNvPr id="11" name="Picture Placeholder 10" descr="A person sitting in a living room area.">
            <a:extLst>
              <a:ext uri="{FF2B5EF4-FFF2-40B4-BE49-F238E27FC236}">
                <a16:creationId xmlns:a16="http://schemas.microsoft.com/office/drawing/2014/main" id="{B0B86B06-F4A6-2643-966F-7B41DA43C0B2}"/>
              </a:ext>
            </a:extLst>
          </p:cNvPr>
          <p:cNvPicPr>
            <a:picLocks noGrp="1" noChangeAspect="1"/>
          </p:cNvPicPr>
          <p:nvPr>
            <p:ph type="pic" sz="quarter" idx="13"/>
          </p:nvPr>
        </p:nvPicPr>
        <p:blipFill>
          <a:blip r:embed="rId3" cstate="screen">
            <a:grayscl/>
            <a:extLst>
              <a:ext uri="{28A0092B-C50C-407E-A947-70E740481C1C}">
                <a14:useLocalDpi xmlns:a14="http://schemas.microsoft.com/office/drawing/2010/main"/>
              </a:ext>
            </a:extLst>
          </a:blip>
          <a:srcRect/>
          <a:stretch>
            <a:fillRect/>
          </a:stretch>
        </p:blipFill>
        <p:spPr/>
      </p:pic>
    </p:spTree>
    <p:extLst>
      <p:ext uri="{BB962C8B-B14F-4D97-AF65-F5344CB8AC3E}">
        <p14:creationId xmlns:p14="http://schemas.microsoft.com/office/powerpoint/2010/main" val="3642316358"/>
      </p:ext>
    </p:extLst>
  </p:cSld>
  <p:clrMapOvr>
    <a:masterClrMapping/>
  </p:clrMapOvr>
</p:sld>
</file>

<file path=ppt/theme/theme1.xml><?xml version="1.0" encoding="utf-8"?>
<a:theme xmlns:a="http://schemas.openxmlformats.org/drawingml/2006/main" name="RetrospectVTI">
  <a:themeElements>
    <a:clrScheme name="GOLD AND SILVER">
      <a:dk1>
        <a:srgbClr val="000000"/>
      </a:dk1>
      <a:lt1>
        <a:srgbClr val="FFFFFF"/>
      </a:lt1>
      <a:dk2>
        <a:srgbClr val="464646"/>
      </a:dk2>
      <a:lt2>
        <a:srgbClr val="FFFFFF"/>
      </a:lt2>
      <a:accent1>
        <a:srgbClr val="C4AE75"/>
      </a:accent1>
      <a:accent2>
        <a:srgbClr val="A9A9A9"/>
      </a:accent2>
      <a:accent3>
        <a:srgbClr val="5E5E5E"/>
      </a:accent3>
      <a:accent4>
        <a:srgbClr val="424242"/>
      </a:accent4>
      <a:accent5>
        <a:srgbClr val="212121"/>
      </a:accent5>
      <a:accent6>
        <a:srgbClr val="D5D5D5"/>
      </a:accent6>
      <a:hlink>
        <a:srgbClr val="C1AA73"/>
      </a:hlink>
      <a:folHlink>
        <a:srgbClr val="797979"/>
      </a:folHlink>
    </a:clrScheme>
    <a:fontScheme name="Garamond">
      <a:majorFont>
        <a:latin typeface="Garamond" panose="02020404030301010803"/>
        <a:ea typeface=""/>
        <a:cs typeface=""/>
        <a:font script="Jpan" typeface="ＭＳ Ｐゴシック"/>
        <a:font script="Hang" typeface="돋움"/>
        <a:font script="Hans" typeface="方正舒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Garamond" panose="02020404030301010803"/>
        <a:ea typeface=""/>
        <a:cs typeface=""/>
        <a:font script="Jpan" typeface="ＭＳ Ｐゴシック"/>
        <a:font script="Hang" typeface="돋움"/>
        <a:font script="Hans" typeface="方正舒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Retrospect">
      <a:fillStyleLst>
        <a:solidFill>
          <a:schemeClr val="phClr"/>
        </a:solidFill>
        <a:gradFill rotWithShape="1">
          <a:gsLst>
            <a:gs pos="0">
              <a:schemeClr val="phClr">
                <a:tint val="65000"/>
                <a:shade val="92000"/>
                <a:satMod val="130000"/>
              </a:schemeClr>
            </a:gs>
            <a:gs pos="45000">
              <a:schemeClr val="phClr">
                <a:tint val="60000"/>
                <a:shade val="99000"/>
                <a:satMod val="120000"/>
              </a:schemeClr>
            </a:gs>
            <a:gs pos="100000">
              <a:schemeClr val="phClr">
                <a:tint val="55000"/>
                <a:satMod val="140000"/>
              </a:schemeClr>
            </a:gs>
          </a:gsLst>
          <a:path path="circle">
            <a:fillToRect l="100000" t="100000" r="100000" b="100000"/>
          </a:path>
        </a:gradFill>
        <a:gradFill rotWithShape="1">
          <a:gsLst>
            <a:gs pos="0">
              <a:schemeClr val="phClr">
                <a:shade val="85000"/>
                <a:satMod val="130000"/>
              </a:schemeClr>
            </a:gs>
            <a:gs pos="34000">
              <a:schemeClr val="phClr">
                <a:shade val="87000"/>
                <a:satMod val="125000"/>
              </a:schemeClr>
            </a:gs>
            <a:gs pos="70000">
              <a:schemeClr val="phClr">
                <a:tint val="100000"/>
                <a:shade val="90000"/>
                <a:satMod val="130000"/>
              </a:schemeClr>
            </a:gs>
            <a:gs pos="100000">
              <a:schemeClr val="phClr">
                <a:tint val="100000"/>
                <a:shade val="100000"/>
                <a:satMod val="110000"/>
              </a:schemeClr>
            </a:gs>
          </a:gsLst>
          <a:path path="circle">
            <a:fillToRect l="100000" t="100000" r="100000" b="100000"/>
          </a:path>
        </a:gradFill>
      </a:fillStyleLst>
      <a:lnStyleLst>
        <a:ln w="12700" cap="flat" cmpd="sng" algn="ctr">
          <a:solidFill>
            <a:schemeClr val="phClr"/>
          </a:solidFill>
          <a:prstDash val="solid"/>
        </a:ln>
        <a:ln w="15875" cap="flat" cmpd="sng" algn="ctr">
          <a:solidFill>
            <a:schemeClr val="phClr"/>
          </a:solidFill>
          <a:prstDash val="solid"/>
        </a:ln>
        <a:ln w="25400" cap="flat" cmpd="sng" algn="ctr">
          <a:solidFill>
            <a:schemeClr val="phClr"/>
          </a:solidFill>
          <a:prstDash val="solid"/>
        </a:ln>
      </a:lnStyleLst>
      <a:effectStyleLst>
        <a:effectStyle>
          <a:effectLst/>
        </a:effectStyle>
        <a:effectStyle>
          <a:effectLst>
            <a:outerShdw blurRad="38100" dist="25400" dir="2700000" algn="br" rotWithShape="0">
              <a:srgbClr val="000000">
                <a:alpha val="60000"/>
              </a:srgbClr>
            </a:outerShdw>
          </a:effectLst>
        </a:effectStyle>
        <a:effectStyle>
          <a:effectLst>
            <a:outerShdw blurRad="44450" dist="25400" dir="2700000" algn="br" rotWithShape="0">
              <a:srgbClr val="000000">
                <a:alpha val="60000"/>
              </a:srgbClr>
            </a:outerShdw>
          </a:effectLst>
          <a:scene3d>
            <a:camera prst="orthographicFront">
              <a:rot lat="0" lon="0" rev="0"/>
            </a:camera>
            <a:lightRig rig="threePt" dir="t">
              <a:rot lat="0" lon="0" rev="19800000"/>
            </a:lightRig>
          </a:scene3d>
          <a:sp3d prstMaterial="flat">
            <a:bevelT w="25400" h="31750"/>
          </a:sp3d>
        </a:effectStyle>
      </a:effectStyleLst>
      <a:bgFillStyleLst>
        <a:solidFill>
          <a:schemeClr val="phClr"/>
        </a:solidFill>
        <a:solidFill>
          <a:schemeClr val="phClr">
            <a:tint val="90000"/>
            <a:shade val="97000"/>
            <a:satMod val="130000"/>
          </a:schemeClr>
        </a:solidFill>
        <a:gradFill rotWithShape="1">
          <a:gsLst>
            <a:gs pos="0">
              <a:schemeClr val="phClr">
                <a:tint val="96000"/>
                <a:shade val="99000"/>
                <a:satMod val="140000"/>
              </a:schemeClr>
            </a:gs>
            <a:gs pos="65000">
              <a:schemeClr val="phClr">
                <a:tint val="100000"/>
                <a:shade val="80000"/>
                <a:satMod val="130000"/>
              </a:schemeClr>
            </a:gs>
            <a:gs pos="100000">
              <a:schemeClr val="phClr">
                <a:tint val="100000"/>
                <a:shade val="48000"/>
                <a:satMod val="120000"/>
              </a:schemeClr>
            </a:gs>
          </a:gsLst>
          <a:lin ang="16200000" scaled="0"/>
        </a:gradFill>
      </a:bgFillStyleLst>
    </a:fmtScheme>
  </a:themeElements>
  <a:objectDefaults/>
  <a:extraClrSchemeLst/>
  <a:extLst>
    <a:ext uri="{05A4C25C-085E-4340-85A3-A5531E510DB2}">
      <thm15:themeFamily xmlns:thm15="http://schemas.microsoft.com/office/thememl/2012/main" name="Conference" id="{B1388269-6A25-4F35-91BE-E59A597AB25F}" vid="{EA621A8F-389C-4766-B7E5-1B2B7E9ADDBF}"/>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Geometric conference presentation</Template>
  <TotalTime>30</TotalTime>
  <Words>1207</Words>
  <Application>Microsoft Office PowerPoint</Application>
  <PresentationFormat>Widescreen</PresentationFormat>
  <Paragraphs>54</Paragraphs>
  <Slides>9</Slides>
  <Notes>5</Notes>
  <HiddenSlides>0</HiddenSlides>
  <MMClips>0</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9</vt:i4>
      </vt:variant>
    </vt:vector>
  </HeadingPairs>
  <TitlesOfParts>
    <vt:vector size="16" baseType="lpstr">
      <vt:lpstr>Arial</vt:lpstr>
      <vt:lpstr>Calibri</vt:lpstr>
      <vt:lpstr>Calibri Light</vt:lpstr>
      <vt:lpstr>Garamond</vt:lpstr>
      <vt:lpstr>Times New Roman</vt:lpstr>
      <vt:lpstr>Wingdings</vt:lpstr>
      <vt:lpstr>RetrospectVTI</vt:lpstr>
      <vt:lpstr>BUSINESS MANAGEMENT</vt:lpstr>
      <vt:lpstr>Table of Contents</vt:lpstr>
      <vt:lpstr>My story</vt:lpstr>
      <vt:lpstr>PowerPoint Presentation</vt:lpstr>
      <vt:lpstr>PowerPoint Presentation</vt:lpstr>
      <vt:lpstr>PowerPoint Presentation</vt:lpstr>
      <vt:lpstr>PowerPoint Presentation</vt:lpstr>
      <vt:lpstr>PowerPoint Presentation</vt:lpstr>
      <vt:lpstr>Thank You</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BUSINESS MANAGEMENT</dc:title>
  <dc:creator>laksh bhutani</dc:creator>
  <cp:lastModifiedBy>Mitko Malamov</cp:lastModifiedBy>
  <cp:revision>5</cp:revision>
  <dcterms:created xsi:type="dcterms:W3CDTF">2022-07-06T10:36:53Z</dcterms:created>
  <dcterms:modified xsi:type="dcterms:W3CDTF">2022-08-17T14:04:11Z</dcterms:modified>
</cp:coreProperties>
</file>