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  <p:sldId id="265" r:id="rId9"/>
    <p:sldId id="26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CE28F30-42B2-4A48-9637-AFCB4191B509}" v="1" dt="2026-07-21T19:31:43.14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9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ofeeq Mohammed Ibrahim (2539637)" userId="d8f81767-05f2-4141-acbd-dd439c152c8f" providerId="ADAL" clId="{CB1F3DF8-EEB4-4E48-8A66-D86454510941}"/>
    <pc:docChg chg="undo redo custSel addSld delSld modSld">
      <pc:chgData name="Taofeeq Mohammed Ibrahim (2539637)" userId="d8f81767-05f2-4141-acbd-dd439c152c8f" providerId="ADAL" clId="{CB1F3DF8-EEB4-4E48-8A66-D86454510941}" dt="2026-07-22T17:20:00.139" v="3380" actId="478"/>
      <pc:docMkLst>
        <pc:docMk/>
      </pc:docMkLst>
      <pc:sldChg chg="addSp delSp modSp mod setBg setClrOvrMap">
        <pc:chgData name="Taofeeq Mohammed Ibrahim (2539637)" userId="d8f81767-05f2-4141-acbd-dd439c152c8f" providerId="ADAL" clId="{CB1F3DF8-EEB4-4E48-8A66-D86454510941}" dt="2026-07-22T17:20:00.139" v="3380" actId="478"/>
        <pc:sldMkLst>
          <pc:docMk/>
          <pc:sldMk cId="1010021065" sldId="256"/>
        </pc:sldMkLst>
        <pc:spChg chg="mod">
          <ac:chgData name="Taofeeq Mohammed Ibrahim (2539637)" userId="d8f81767-05f2-4141-acbd-dd439c152c8f" providerId="ADAL" clId="{CB1F3DF8-EEB4-4E48-8A66-D86454510941}" dt="2026-07-16T21:01:29.361" v="28" actId="2711"/>
          <ac:spMkLst>
            <pc:docMk/>
            <pc:sldMk cId="1010021065" sldId="256"/>
            <ac:spMk id="2" creationId="{C5641B69-FCD0-F242-0D2A-0880FCA0761B}"/>
          </ac:spMkLst>
        </pc:spChg>
        <pc:spChg chg="add del mod">
          <ac:chgData name="Taofeeq Mohammed Ibrahim (2539637)" userId="d8f81767-05f2-4141-acbd-dd439c152c8f" providerId="ADAL" clId="{CB1F3DF8-EEB4-4E48-8A66-D86454510941}" dt="2026-07-22T17:20:00.139" v="3380" actId="478"/>
          <ac:spMkLst>
            <pc:docMk/>
            <pc:sldMk cId="1010021065" sldId="256"/>
            <ac:spMk id="3" creationId="{6421CE97-D7E9-007B-2F92-6CBD347056C4}"/>
          </ac:spMkLst>
        </pc:spChg>
        <pc:spChg chg="add del mod">
          <ac:chgData name="Taofeeq Mohammed Ibrahim (2539637)" userId="d8f81767-05f2-4141-acbd-dd439c152c8f" providerId="ADAL" clId="{CB1F3DF8-EEB4-4E48-8A66-D86454510941}" dt="2026-07-21T20:06:47.066" v="3302" actId="478"/>
          <ac:spMkLst>
            <pc:docMk/>
            <pc:sldMk cId="1010021065" sldId="256"/>
            <ac:spMk id="6" creationId="{90FA4E6F-F343-5389-B850-8941E709EDB4}"/>
          </ac:spMkLst>
        </pc:spChg>
        <pc:spChg chg="add del mod">
          <ac:chgData name="Taofeeq Mohammed Ibrahim (2539637)" userId="d8f81767-05f2-4141-acbd-dd439c152c8f" providerId="ADAL" clId="{CB1F3DF8-EEB4-4E48-8A66-D86454510941}" dt="2026-07-22T17:18:01.377" v="3365" actId="478"/>
          <ac:spMkLst>
            <pc:docMk/>
            <pc:sldMk cId="1010021065" sldId="256"/>
            <ac:spMk id="6" creationId="{EF973623-C882-C2D6-3857-8244D6BBB39A}"/>
          </ac:spMkLst>
        </pc:spChg>
        <pc:spChg chg="add del mod">
          <ac:chgData name="Taofeeq Mohammed Ibrahim (2539637)" userId="d8f81767-05f2-4141-acbd-dd439c152c8f" providerId="ADAL" clId="{CB1F3DF8-EEB4-4E48-8A66-D86454510941}" dt="2026-07-22T17:20:00.139" v="3380" actId="478"/>
          <ac:spMkLst>
            <pc:docMk/>
            <pc:sldMk cId="1010021065" sldId="256"/>
            <ac:spMk id="8" creationId="{1CBDC844-7102-30B5-9C90-ECE3861E33F4}"/>
          </ac:spMkLst>
        </pc:spChg>
        <pc:spChg chg="add">
          <ac:chgData name="Taofeeq Mohammed Ibrahim (2539637)" userId="d8f81767-05f2-4141-acbd-dd439c152c8f" providerId="ADAL" clId="{CB1F3DF8-EEB4-4E48-8A66-D86454510941}" dt="2026-07-16T20:58:28.408" v="9" actId="26606"/>
          <ac:spMkLst>
            <pc:docMk/>
            <pc:sldMk cId="1010021065" sldId="256"/>
            <ac:spMk id="28" creationId="{362D44EE-C852-4460-B8B5-C4F2BC20510C}"/>
          </ac:spMkLst>
        </pc:spChg>
        <pc:spChg chg="add">
          <ac:chgData name="Taofeeq Mohammed Ibrahim (2539637)" userId="d8f81767-05f2-4141-acbd-dd439c152c8f" providerId="ADAL" clId="{CB1F3DF8-EEB4-4E48-8A66-D86454510941}" dt="2026-07-16T20:58:28.408" v="9" actId="26606"/>
          <ac:spMkLst>
            <pc:docMk/>
            <pc:sldMk cId="1010021065" sldId="256"/>
            <ac:spMk id="29" creationId="{658970D8-8D1D-4B5C-894B-E871CC86543D}"/>
          </ac:spMkLst>
        </pc:spChg>
        <pc:spChg chg="add">
          <ac:chgData name="Taofeeq Mohammed Ibrahim (2539637)" userId="d8f81767-05f2-4141-acbd-dd439c152c8f" providerId="ADAL" clId="{CB1F3DF8-EEB4-4E48-8A66-D86454510941}" dt="2026-07-16T20:58:28.408" v="9" actId="26606"/>
          <ac:spMkLst>
            <pc:docMk/>
            <pc:sldMk cId="1010021065" sldId="256"/>
            <ac:spMk id="30" creationId="{F227E5B6-9132-43CA-B503-37A18562ADF2}"/>
          </ac:spMkLst>
        </pc:spChg>
        <pc:spChg chg="add">
          <ac:chgData name="Taofeeq Mohammed Ibrahim (2539637)" userId="d8f81767-05f2-4141-acbd-dd439c152c8f" providerId="ADAL" clId="{CB1F3DF8-EEB4-4E48-8A66-D86454510941}" dt="2026-07-16T20:58:28.408" v="9" actId="26606"/>
          <ac:spMkLst>
            <pc:docMk/>
            <pc:sldMk cId="1010021065" sldId="256"/>
            <ac:spMk id="31" creationId="{03C2051E-A88D-48E5-BACF-AAED17892722}"/>
          </ac:spMkLst>
        </pc:spChg>
        <pc:spChg chg="add">
          <ac:chgData name="Taofeeq Mohammed Ibrahim (2539637)" userId="d8f81767-05f2-4141-acbd-dd439c152c8f" providerId="ADAL" clId="{CB1F3DF8-EEB4-4E48-8A66-D86454510941}" dt="2026-07-16T20:58:28.408" v="9" actId="26606"/>
          <ac:spMkLst>
            <pc:docMk/>
            <pc:sldMk cId="1010021065" sldId="256"/>
            <ac:spMk id="32" creationId="{7821A508-2985-4905-874A-527429BAABFA}"/>
          </ac:spMkLst>
        </pc:spChg>
        <pc:spChg chg="add">
          <ac:chgData name="Taofeeq Mohammed Ibrahim (2539637)" userId="d8f81767-05f2-4141-acbd-dd439c152c8f" providerId="ADAL" clId="{CB1F3DF8-EEB4-4E48-8A66-D86454510941}" dt="2026-07-16T20:58:28.408" v="9" actId="26606"/>
          <ac:spMkLst>
            <pc:docMk/>
            <pc:sldMk cId="1010021065" sldId="256"/>
            <ac:spMk id="33" creationId="{D2929CB1-0E3C-4B2D-ADC5-0154FB33BA44}"/>
          </ac:spMkLst>
        </pc:spChg>
        <pc:spChg chg="add">
          <ac:chgData name="Taofeeq Mohammed Ibrahim (2539637)" userId="d8f81767-05f2-4141-acbd-dd439c152c8f" providerId="ADAL" clId="{CB1F3DF8-EEB4-4E48-8A66-D86454510941}" dt="2026-07-16T20:58:28.408" v="9" actId="26606"/>
          <ac:spMkLst>
            <pc:docMk/>
            <pc:sldMk cId="1010021065" sldId="256"/>
            <ac:spMk id="34" creationId="{5F2F0C84-BE8C-4DC2-A6D3-30349A801D5C}"/>
          </ac:spMkLst>
        </pc:spChg>
        <pc:picChg chg="add mod ord">
          <ac:chgData name="Taofeeq Mohammed Ibrahim (2539637)" userId="d8f81767-05f2-4141-acbd-dd439c152c8f" providerId="ADAL" clId="{CB1F3DF8-EEB4-4E48-8A66-D86454510941}" dt="2026-07-16T20:58:28.408" v="9" actId="26606"/>
          <ac:picMkLst>
            <pc:docMk/>
            <pc:sldMk cId="1010021065" sldId="256"/>
            <ac:picMk id="5" creationId="{9E5D852C-8CA0-443C-CCBF-E7478B837998}"/>
          </ac:picMkLst>
        </pc:picChg>
      </pc:sldChg>
      <pc:sldChg chg="addSp delSp modSp new mod">
        <pc:chgData name="Taofeeq Mohammed Ibrahim (2539637)" userId="d8f81767-05f2-4141-acbd-dd439c152c8f" providerId="ADAL" clId="{CB1F3DF8-EEB4-4E48-8A66-D86454510941}" dt="2026-07-17T21:41:36.210" v="2643" actId="20577"/>
        <pc:sldMkLst>
          <pc:docMk/>
          <pc:sldMk cId="3010274629" sldId="257"/>
        </pc:sldMkLst>
        <pc:spChg chg="mod">
          <ac:chgData name="Taofeeq Mohammed Ibrahim (2539637)" userId="d8f81767-05f2-4141-acbd-dd439c152c8f" providerId="ADAL" clId="{CB1F3DF8-EEB4-4E48-8A66-D86454510941}" dt="2026-07-17T11:02:52.416" v="2200" actId="20577"/>
          <ac:spMkLst>
            <pc:docMk/>
            <pc:sldMk cId="3010274629" sldId="257"/>
            <ac:spMk id="2" creationId="{9C204461-B266-9308-B903-F2EB32B8FBF0}"/>
          </ac:spMkLst>
        </pc:spChg>
        <pc:spChg chg="mod">
          <ac:chgData name="Taofeeq Mohammed Ibrahim (2539637)" userId="d8f81767-05f2-4141-acbd-dd439c152c8f" providerId="ADAL" clId="{CB1F3DF8-EEB4-4E48-8A66-D86454510941}" dt="2026-07-17T21:41:36.210" v="2643" actId="20577"/>
          <ac:spMkLst>
            <pc:docMk/>
            <pc:sldMk cId="3010274629" sldId="257"/>
            <ac:spMk id="3" creationId="{0906A151-D5F1-CDCA-2843-C05808B11C68}"/>
          </ac:spMkLst>
        </pc:spChg>
      </pc:sldChg>
      <pc:sldChg chg="addSp delSp modSp new mod">
        <pc:chgData name="Taofeeq Mohammed Ibrahim (2539637)" userId="d8f81767-05f2-4141-acbd-dd439c152c8f" providerId="ADAL" clId="{CB1F3DF8-EEB4-4E48-8A66-D86454510941}" dt="2026-07-17T09:49:05.597" v="1221" actId="20577"/>
        <pc:sldMkLst>
          <pc:docMk/>
          <pc:sldMk cId="1380923178" sldId="258"/>
        </pc:sldMkLst>
        <pc:spChg chg="mod">
          <ac:chgData name="Taofeeq Mohammed Ibrahim (2539637)" userId="d8f81767-05f2-4141-acbd-dd439c152c8f" providerId="ADAL" clId="{CB1F3DF8-EEB4-4E48-8A66-D86454510941}" dt="2026-07-17T09:49:05.597" v="1221" actId="20577"/>
          <ac:spMkLst>
            <pc:docMk/>
            <pc:sldMk cId="1380923178" sldId="258"/>
            <ac:spMk id="2" creationId="{7A2EDC02-D32A-9939-35CD-CE8558B9C49B}"/>
          </ac:spMkLst>
        </pc:spChg>
        <pc:graphicFrameChg chg="add mod">
          <ac:chgData name="Taofeeq Mohammed Ibrahim (2539637)" userId="d8f81767-05f2-4141-acbd-dd439c152c8f" providerId="ADAL" clId="{CB1F3DF8-EEB4-4E48-8A66-D86454510941}" dt="2026-07-17T09:08:47.801" v="696" actId="1076"/>
          <ac:graphicFrameMkLst>
            <pc:docMk/>
            <pc:sldMk cId="1380923178" sldId="258"/>
            <ac:graphicFrameMk id="6" creationId="{061A3CBE-C0F0-6EFB-00AA-9DE03573B75C}"/>
          </ac:graphicFrameMkLst>
        </pc:graphicFrameChg>
      </pc:sldChg>
      <pc:sldChg chg="addSp delSp modSp new mod modClrScheme chgLayout">
        <pc:chgData name="Taofeeq Mohammed Ibrahim (2539637)" userId="d8f81767-05f2-4141-acbd-dd439c152c8f" providerId="ADAL" clId="{CB1F3DF8-EEB4-4E48-8A66-D86454510941}" dt="2026-07-17T09:38:00.804" v="1019" actId="20577"/>
        <pc:sldMkLst>
          <pc:docMk/>
          <pc:sldMk cId="3832988883" sldId="261"/>
        </pc:sldMkLst>
        <pc:spChg chg="add mod ord">
          <ac:chgData name="Taofeeq Mohammed Ibrahim (2539637)" userId="d8f81767-05f2-4141-acbd-dd439c152c8f" providerId="ADAL" clId="{CB1F3DF8-EEB4-4E48-8A66-D86454510941}" dt="2026-07-17T09:27:04.634" v="777" actId="700"/>
          <ac:spMkLst>
            <pc:docMk/>
            <pc:sldMk cId="3832988883" sldId="261"/>
            <ac:spMk id="2" creationId="{ECF1AEFA-2722-92D1-019A-926C6754E86F}"/>
          </ac:spMkLst>
        </pc:spChg>
        <pc:spChg chg="add mod ord">
          <ac:chgData name="Taofeeq Mohammed Ibrahim (2539637)" userId="d8f81767-05f2-4141-acbd-dd439c152c8f" providerId="ADAL" clId="{CB1F3DF8-EEB4-4E48-8A66-D86454510941}" dt="2026-07-17T09:38:00.804" v="1019" actId="20577"/>
          <ac:spMkLst>
            <pc:docMk/>
            <pc:sldMk cId="3832988883" sldId="261"/>
            <ac:spMk id="4" creationId="{3B4710E0-5B28-5047-331D-92620E9F5E9B}"/>
          </ac:spMkLst>
        </pc:spChg>
      </pc:sldChg>
      <pc:sldChg chg="addSp modSp new mod modClrScheme chgLayout">
        <pc:chgData name="Taofeeq Mohammed Ibrahim (2539637)" userId="d8f81767-05f2-4141-acbd-dd439c152c8f" providerId="ADAL" clId="{CB1F3DF8-EEB4-4E48-8A66-D86454510941}" dt="2026-07-17T21:44:01.150" v="2647" actId="20577"/>
        <pc:sldMkLst>
          <pc:docMk/>
          <pc:sldMk cId="2035549759" sldId="262"/>
        </pc:sldMkLst>
        <pc:spChg chg="add mod">
          <ac:chgData name="Taofeeq Mohammed Ibrahim (2539637)" userId="d8f81767-05f2-4141-acbd-dd439c152c8f" providerId="ADAL" clId="{CB1F3DF8-EEB4-4E48-8A66-D86454510941}" dt="2026-07-17T11:04:16.949" v="2201" actId="20577"/>
          <ac:spMkLst>
            <pc:docMk/>
            <pc:sldMk cId="2035549759" sldId="262"/>
            <ac:spMk id="2" creationId="{4F5EC8B7-808B-621C-771C-7353E48B1494}"/>
          </ac:spMkLst>
        </pc:spChg>
        <pc:spChg chg="add mod">
          <ac:chgData name="Taofeeq Mohammed Ibrahim (2539637)" userId="d8f81767-05f2-4141-acbd-dd439c152c8f" providerId="ADAL" clId="{CB1F3DF8-EEB4-4E48-8A66-D86454510941}" dt="2026-07-17T21:44:01.150" v="2647" actId="20577"/>
          <ac:spMkLst>
            <pc:docMk/>
            <pc:sldMk cId="2035549759" sldId="262"/>
            <ac:spMk id="3" creationId="{7DA93F20-03E2-45E8-EBB8-1532FE13DFA0}"/>
          </ac:spMkLst>
        </pc:spChg>
      </pc:sldChg>
      <pc:sldChg chg="addSp delSp modSp new mod modClrScheme chgLayout">
        <pc:chgData name="Taofeeq Mohammed Ibrahim (2539637)" userId="d8f81767-05f2-4141-acbd-dd439c152c8f" providerId="ADAL" clId="{CB1F3DF8-EEB4-4E48-8A66-D86454510941}" dt="2026-07-21T20:07:58.771" v="3314" actId="20577"/>
        <pc:sldMkLst>
          <pc:docMk/>
          <pc:sldMk cId="1224117474" sldId="263"/>
        </pc:sldMkLst>
        <pc:spChg chg="add mod">
          <ac:chgData name="Taofeeq Mohammed Ibrahim (2539637)" userId="d8f81767-05f2-4141-acbd-dd439c152c8f" providerId="ADAL" clId="{CB1F3DF8-EEB4-4E48-8A66-D86454510941}" dt="2026-07-17T11:02:20.468" v="2196" actId="20577"/>
          <ac:spMkLst>
            <pc:docMk/>
            <pc:sldMk cId="1224117474" sldId="263"/>
            <ac:spMk id="2" creationId="{9AAEF806-D700-6332-194E-DBC1090DA1AF}"/>
          </ac:spMkLst>
        </pc:spChg>
        <pc:spChg chg="add mod">
          <ac:chgData name="Taofeeq Mohammed Ibrahim (2539637)" userId="d8f81767-05f2-4141-acbd-dd439c152c8f" providerId="ADAL" clId="{CB1F3DF8-EEB4-4E48-8A66-D86454510941}" dt="2026-07-21T20:07:58.771" v="3314" actId="20577"/>
          <ac:spMkLst>
            <pc:docMk/>
            <pc:sldMk cId="1224117474" sldId="263"/>
            <ac:spMk id="3" creationId="{802728B5-3678-AFEF-AF6B-F42FEEE14B6E}"/>
          </ac:spMkLst>
        </pc:spChg>
        <pc:spChg chg="add del mod">
          <ac:chgData name="Taofeeq Mohammed Ibrahim (2539637)" userId="d8f81767-05f2-4141-acbd-dd439c152c8f" providerId="ADAL" clId="{CB1F3DF8-EEB4-4E48-8A66-D86454510941}" dt="2026-07-21T19:33:41.480" v="2998"/>
          <ac:spMkLst>
            <pc:docMk/>
            <pc:sldMk cId="1224117474" sldId="263"/>
            <ac:spMk id="4" creationId="{48583532-B7DD-A464-6ECF-A8A5124D22B0}"/>
          </ac:spMkLst>
        </pc:spChg>
      </pc:sldChg>
      <pc:sldChg chg="addSp delSp modSp new mod modClrScheme chgLayout">
        <pc:chgData name="Taofeeq Mohammed Ibrahim (2539637)" userId="d8f81767-05f2-4141-acbd-dd439c152c8f" providerId="ADAL" clId="{CB1F3DF8-EEB4-4E48-8A66-D86454510941}" dt="2026-07-17T21:46:09.188" v="2652" actId="20577"/>
        <pc:sldMkLst>
          <pc:docMk/>
          <pc:sldMk cId="1682724737" sldId="264"/>
        </pc:sldMkLst>
        <pc:spChg chg="add mod ord">
          <ac:chgData name="Taofeeq Mohammed Ibrahim (2539637)" userId="d8f81767-05f2-4141-acbd-dd439c152c8f" providerId="ADAL" clId="{CB1F3DF8-EEB4-4E48-8A66-D86454510941}" dt="2026-07-17T21:46:09.188" v="2652" actId="20577"/>
          <ac:spMkLst>
            <pc:docMk/>
            <pc:sldMk cId="1682724737" sldId="264"/>
            <ac:spMk id="4" creationId="{118C86B1-6949-744E-7C41-1A5328D70C20}"/>
          </ac:spMkLst>
        </pc:spChg>
        <pc:spChg chg="add mod ord">
          <ac:chgData name="Taofeeq Mohammed Ibrahim (2539637)" userId="d8f81767-05f2-4141-acbd-dd439c152c8f" providerId="ADAL" clId="{CB1F3DF8-EEB4-4E48-8A66-D86454510941}" dt="2026-07-17T21:24:32.310" v="2440" actId="20577"/>
          <ac:spMkLst>
            <pc:docMk/>
            <pc:sldMk cId="1682724737" sldId="264"/>
            <ac:spMk id="5" creationId="{1DC7BEED-1F22-5B92-D325-B20189FB734A}"/>
          </ac:spMkLst>
        </pc:spChg>
      </pc:sldChg>
      <pc:sldChg chg="modSp new mod">
        <pc:chgData name="Taofeeq Mohammed Ibrahim (2539637)" userId="d8f81767-05f2-4141-acbd-dd439c152c8f" providerId="ADAL" clId="{CB1F3DF8-EEB4-4E48-8A66-D86454510941}" dt="2026-07-22T17:04:29.794" v="3360" actId="20577"/>
        <pc:sldMkLst>
          <pc:docMk/>
          <pc:sldMk cId="746127305" sldId="265"/>
        </pc:sldMkLst>
        <pc:spChg chg="mod">
          <ac:chgData name="Taofeeq Mohammed Ibrahim (2539637)" userId="d8f81767-05f2-4141-acbd-dd439c152c8f" providerId="ADAL" clId="{CB1F3DF8-EEB4-4E48-8A66-D86454510941}" dt="2026-07-22T17:04:29.794" v="3360" actId="20577"/>
          <ac:spMkLst>
            <pc:docMk/>
            <pc:sldMk cId="746127305" sldId="265"/>
            <ac:spMk id="2" creationId="{72865EC3-9AAF-B94F-3D0E-ECA627AB280A}"/>
          </ac:spMkLst>
        </pc:spChg>
        <pc:spChg chg="mod">
          <ac:chgData name="Taofeeq Mohammed Ibrahim (2539637)" userId="d8f81767-05f2-4141-acbd-dd439c152c8f" providerId="ADAL" clId="{CB1F3DF8-EEB4-4E48-8A66-D86454510941}" dt="2026-07-21T20:01:27.527" v="3299" actId="20577"/>
          <ac:spMkLst>
            <pc:docMk/>
            <pc:sldMk cId="746127305" sldId="265"/>
            <ac:spMk id="3" creationId="{FCE094C3-EFD9-7385-9266-A10628F41956}"/>
          </ac:spMkLst>
        </pc:spChg>
      </pc:sldChg>
      <pc:sldChg chg="addSp delSp modSp new mod modClrScheme chgLayout">
        <pc:chgData name="Taofeeq Mohammed Ibrahim (2539637)" userId="d8f81767-05f2-4141-acbd-dd439c152c8f" providerId="ADAL" clId="{CB1F3DF8-EEB4-4E48-8A66-D86454510941}" dt="2026-07-22T17:04:50.663" v="3362" actId="20577"/>
        <pc:sldMkLst>
          <pc:docMk/>
          <pc:sldMk cId="3055868348" sldId="266"/>
        </pc:sldMkLst>
        <pc:spChg chg="del mod ord">
          <ac:chgData name="Taofeeq Mohammed Ibrahim (2539637)" userId="d8f81767-05f2-4141-acbd-dd439c152c8f" providerId="ADAL" clId="{CB1F3DF8-EEB4-4E48-8A66-D86454510941}" dt="2026-07-22T16:56:36.365" v="3316" actId="700"/>
          <ac:spMkLst>
            <pc:docMk/>
            <pc:sldMk cId="3055868348" sldId="266"/>
            <ac:spMk id="2" creationId="{907C5DFE-100D-0C5E-84FD-02D3DEC1AE1B}"/>
          </ac:spMkLst>
        </pc:spChg>
        <pc:spChg chg="add mod ord">
          <ac:chgData name="Taofeeq Mohammed Ibrahim (2539637)" userId="d8f81767-05f2-4141-acbd-dd439c152c8f" providerId="ADAL" clId="{CB1F3DF8-EEB4-4E48-8A66-D86454510941}" dt="2026-07-22T17:04:50.663" v="3362" actId="20577"/>
          <ac:spMkLst>
            <pc:docMk/>
            <pc:sldMk cId="3055868348" sldId="266"/>
            <ac:spMk id="3" creationId="{A31F6A75-38FF-C6CF-4995-3F1366B9D3F2}"/>
          </ac:spMkLst>
        </pc:spChg>
        <pc:spChg chg="add del mod ord">
          <ac:chgData name="Taofeeq Mohammed Ibrahim (2539637)" userId="d8f81767-05f2-4141-acbd-dd439c152c8f" providerId="ADAL" clId="{CB1F3DF8-EEB4-4E48-8A66-D86454510941}" dt="2026-07-22T16:56:40.158" v="3318"/>
          <ac:spMkLst>
            <pc:docMk/>
            <pc:sldMk cId="3055868348" sldId="266"/>
            <ac:spMk id="4" creationId="{AF216DCC-CFC4-7746-33D8-371D63C0AF68}"/>
          </ac:spMkLst>
        </pc:spChg>
        <pc:picChg chg="add mod ord">
          <ac:chgData name="Taofeeq Mohammed Ibrahim (2539637)" userId="d8f81767-05f2-4141-acbd-dd439c152c8f" providerId="ADAL" clId="{CB1F3DF8-EEB4-4E48-8A66-D86454510941}" dt="2026-07-22T16:57:43.369" v="3335" actId="1076"/>
          <ac:picMkLst>
            <pc:docMk/>
            <pc:sldMk cId="3055868348" sldId="266"/>
            <ac:picMk id="6" creationId="{810028CE-F6C1-BF62-C953-30067D1D67D7}"/>
          </ac:picMkLst>
        </pc:pic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Sheet1!$C$1</c:f>
              <c:strCache>
                <c:ptCount val="1"/>
                <c:pt idx="0">
                  <c:v>survey2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Satisfied</c:v>
                </c:pt>
                <c:pt idx="1">
                  <c:v>Neutral</c:v>
                </c:pt>
                <c:pt idx="2">
                  <c:v>Non Satisfied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0</c:v>
                </c:pt>
                <c:pt idx="1">
                  <c:v>18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9CE-4291-A88C-3C35630EF450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survey3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Satisfied</c:v>
                </c:pt>
                <c:pt idx="1">
                  <c:v>Neutral</c:v>
                </c:pt>
                <c:pt idx="2">
                  <c:v>Non Satisfied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9CE-4291-A88C-3C35630EF450}"/>
            </c:ext>
          </c:extLst>
        </c:ser>
        <c:ser>
          <c:idx val="0"/>
          <c:order val="0"/>
          <c:tx>
            <c:strRef>
              <c:f>Sheet1!$B$1</c:f>
              <c:strCache>
                <c:ptCount val="1"/>
                <c:pt idx="0">
                  <c:v>survey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Satisfied</c:v>
                </c:pt>
                <c:pt idx="1">
                  <c:v>Neutral</c:v>
                </c:pt>
                <c:pt idx="2">
                  <c:v>Non Satisfied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46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9CE-4291-A88C-3C35630EF45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1570202271"/>
        <c:axId val="1570219071"/>
      </c:barChart>
      <c:catAx>
        <c:axId val="157020227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70219071"/>
        <c:crosses val="autoZero"/>
        <c:auto val="1"/>
        <c:lblAlgn val="ctr"/>
        <c:lblOffset val="100"/>
        <c:noMultiLvlLbl val="0"/>
      </c:catAx>
      <c:valAx>
        <c:axId val="157021907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7020227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3291098711944405"/>
          <c:y val="0.86621494354150375"/>
          <c:w val="0.52682498666899802"/>
          <c:h val="0.1162732014842331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pattFill prst="pct5">
      <a:fgClr>
        <a:schemeClr val="accent1"/>
      </a:fgClr>
      <a:bgClr>
        <a:schemeClr val="bg1"/>
      </a:bgClr>
    </a:patt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0.45588</cdr:x>
      <cdr:y>0.39493</cdr:y>
    </cdr:from>
    <cdr:to>
      <cdr:x>0.54412</cdr:x>
      <cdr:y>0.60507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5B9B6103-5037-75CC-D652-CD9F5F99C349}"/>
            </a:ext>
          </a:extLst>
        </cdr:cNvPr>
        <cdr:cNvSpPr txBox="1"/>
      </cdr:nvSpPr>
      <cdr:spPr>
        <a:xfrm xmlns:a="http://schemas.openxmlformats.org/drawingml/2006/main">
          <a:off x="4724331" y="1718469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n-GB" sz="1100" kern="1200" dirty="0"/>
        </a:p>
      </cdr:txBody>
    </cdr:sp>
  </cdr:relSizeAnchor>
  <cdr:relSizeAnchor xmlns:cdr="http://schemas.openxmlformats.org/drawingml/2006/chartDrawing">
    <cdr:from>
      <cdr:x>0.62577</cdr:x>
      <cdr:y>0.78986</cdr:y>
    </cdr:from>
    <cdr:to>
      <cdr:x>0.71401</cdr:x>
      <cdr:y>1</cdr:y>
    </cdr:to>
    <cdr:sp macro="" textlink="">
      <cdr:nvSpPr>
        <cdr:cNvPr id="3" name="TextBox 2">
          <a:extLst xmlns:a="http://schemas.openxmlformats.org/drawingml/2006/main">
            <a:ext uri="{FF2B5EF4-FFF2-40B4-BE49-F238E27FC236}">
              <a16:creationId xmlns:a16="http://schemas.microsoft.com/office/drawing/2014/main" id="{24C4C0A8-0140-7B4E-927A-789677B038A1}"/>
            </a:ext>
          </a:extLst>
        </cdr:cNvPr>
        <cdr:cNvSpPr txBox="1"/>
      </cdr:nvSpPr>
      <cdr:spPr>
        <a:xfrm xmlns:a="http://schemas.openxmlformats.org/drawingml/2006/main">
          <a:off x="6484883" y="379365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GB" sz="1100" kern="1200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101BF7-80DA-7FB8-8D33-D263AA83FD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94D1979-A7AD-8B3E-F82D-3F72834A39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121719-663F-EB4F-82D1-E2E98AB54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F9C3C-2925-4940-9439-93D01804D5F6}" type="datetimeFigureOut">
              <a:rPr lang="en-GB" smtClean="0"/>
              <a:t>22/07/2026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9E360B-583C-5E09-15BA-F1684BAC0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249733-FF6B-EDEE-BB71-4E628F8B9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18E5F-F8BA-479A-BB3E-B5A695F5E6A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61299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73475C-1238-27AE-7286-C57E33426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B55DD-4245-211C-D019-B882CDD75E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92EAAA-C4D6-995C-F0E4-C715F12134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F9C3C-2925-4940-9439-93D01804D5F6}" type="datetimeFigureOut">
              <a:rPr lang="en-GB" smtClean="0"/>
              <a:t>22/07/2026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A25417-A0AB-07D0-B573-B09DC91F6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BA296D-9389-98E9-4F2C-E122D525AE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18E5F-F8BA-479A-BB3E-B5A695F5E6A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1317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6989E-CA60-C476-6289-4CCB5554F5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808649-1435-3678-01C2-48B91DFB3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25832A-D86A-D86C-B3F1-A295F14183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F9C3C-2925-4940-9439-93D01804D5F6}" type="datetimeFigureOut">
              <a:rPr lang="en-GB" smtClean="0"/>
              <a:t>22/07/2026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E267C0-277E-1E09-C49B-B55D3752D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4B4849-91C3-B2D1-165D-9B338F133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18E5F-F8BA-479A-BB3E-B5A695F5E6A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3783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E97910-CFB3-B405-4475-C515CF2118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DC2BEA-C092-70F5-4F7D-1803F87612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5B943C-FB81-EB56-1390-B139ACA94B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415047-2CD7-B038-CEEB-F3B7235235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F9C3C-2925-4940-9439-93D01804D5F6}" type="datetimeFigureOut">
              <a:rPr lang="en-GB" smtClean="0"/>
              <a:t>22/07/2026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467F1A-4285-81B5-2E90-6788757837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7316EF-8A93-125C-1681-30526D2CE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18E5F-F8BA-479A-BB3E-B5A695F5E6A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8105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D44971-0E3D-C347-D911-040DAE31BD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05A5A6-0E16-EBF3-705A-51C64882F7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0481CF-58BD-1B3A-CE0F-95F7CC0086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1101FFF-FC6B-388E-8C3D-4B4456437A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1FE9B24-7ECC-B5A9-7F82-40A56FD400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21BFE43-A1B2-8996-6DE4-4BDE74B36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F9C3C-2925-4940-9439-93D01804D5F6}" type="datetimeFigureOut">
              <a:rPr lang="en-GB" smtClean="0"/>
              <a:t>22/07/2026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1DAE33-130A-DBB0-37AA-0F814D625B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4542065-945C-82F6-BEEC-21A82D5A6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18E5F-F8BA-479A-BB3E-B5A695F5E6A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992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C06CE-C42E-C446-1D21-F4AF4D0FEF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0078FF-C547-F1B6-E9D7-8EA14E3B57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F9C3C-2925-4940-9439-93D01804D5F6}" type="datetimeFigureOut">
              <a:rPr lang="en-GB" smtClean="0"/>
              <a:t>22/07/2026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F172CE-F4C9-07C8-8CD5-2DFF772BAE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B2E842-3F60-C14F-D7E1-377EEAFF34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18E5F-F8BA-479A-BB3E-B5A695F5E6A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9150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7340BA7-D79B-09A0-E0D6-E13F1503CD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F9C3C-2925-4940-9439-93D01804D5F6}" type="datetimeFigureOut">
              <a:rPr lang="en-GB" smtClean="0"/>
              <a:t>22/07/2026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A1844B5-5A7A-A22D-1690-8607B9BA4B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432267-6302-1842-D09A-6012519DA1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18E5F-F8BA-479A-BB3E-B5A695F5E6A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48301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C07137-022A-5ADC-08A7-77C1390418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584B80-F5A6-C554-1D14-2135B01258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C0B4BD-3243-D9E2-7B02-29468A8C1E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D55A0B-2067-F5AB-5FC6-5040DC454C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F9C3C-2925-4940-9439-93D01804D5F6}" type="datetimeFigureOut">
              <a:rPr lang="en-GB" smtClean="0"/>
              <a:t>22/07/2026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D5760-DB93-BA1E-399D-DB1D669CF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469DC7-0B1C-8E43-19CF-2F8A48E7F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18E5F-F8BA-479A-BB3E-B5A695F5E6A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06980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FC0EC6-DFCF-EF52-181B-51CF4F1D64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CDAF476-4B6C-A879-7144-10907134C6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984DD3-7E5B-C1AD-7574-6D6388980B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F69B97-1192-9A5E-D111-B55067D96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F9C3C-2925-4940-9439-93D01804D5F6}" type="datetimeFigureOut">
              <a:rPr lang="en-GB" smtClean="0"/>
              <a:t>22/07/2026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41F30A-05F7-4A56-A4E5-FBD0D3A90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446E7A-B3DC-9402-126D-6C5AE86AF0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18E5F-F8BA-479A-BB3E-B5A695F5E6A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432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34BE35-0B77-E31E-0987-DC04AFD0F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657523-A9F4-6708-5F3D-47C94C58E1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F96925-588B-E825-DDC4-8D2B4EE151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F9C3C-2925-4940-9439-93D01804D5F6}" type="datetimeFigureOut">
              <a:rPr lang="en-GB" smtClean="0"/>
              <a:t>22/07/2026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13183E-CDDD-321E-EB90-F607D34CA0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3D202A-4E48-70D1-D8DA-D83DD3B29B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18E5F-F8BA-479A-BB3E-B5A695F5E6A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72313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4F459C2-4679-117F-7D50-89A2106269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7026D6-7289-6B3F-CBCA-56F5C4B28B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2CBCA0-FFFE-7BD3-B162-9AE1E64602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F9C3C-2925-4940-9439-93D01804D5F6}" type="datetimeFigureOut">
              <a:rPr lang="en-GB" smtClean="0"/>
              <a:t>22/07/2026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0809E4-6B88-BBD7-D313-CC3AB69BC6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DF2E02-7405-79AC-BDAC-F6349F702F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18E5F-F8BA-479A-BB3E-B5A695F5E6A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4013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848BDF3-4E16-8A25-4C98-E6BE958532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678BB2-2878-B95B-55A5-2BA9143B24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DC7F82-7EE9-76DA-0749-18D31699C6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E0F9C3C-2925-4940-9439-93D01804D5F6}" type="datetimeFigureOut">
              <a:rPr lang="en-GB" smtClean="0"/>
              <a:t>22/07/2026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5A98D8-AA59-7327-4159-C3BE63E65F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F4CB8D-D8FC-E739-9184-E73CA97CAB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4918E5F-F8BA-479A-BB3E-B5A695F5E6A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254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362D44EE-C852-4460-B8B5-C4F2BC2051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641B69-FCD0-F242-0D2A-0880FCA076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94716" y="739978"/>
            <a:ext cx="5334930" cy="2452927"/>
          </a:xfrm>
        </p:spPr>
        <p:txBody>
          <a:bodyPr>
            <a:normAutofit/>
          </a:bodyPr>
          <a:lstStyle/>
          <a:p>
            <a:r>
              <a:rPr lang="en-GB" dirty="0">
                <a:latin typeface="Elephant (headings)"/>
              </a:rPr>
              <a:t>River Fitness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21CE97-D7E9-007B-2F92-6CBD347056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33579" y="3357591"/>
            <a:ext cx="5334931" cy="2360315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accent1">
                    <a:lumMod val="20000"/>
                    <a:lumOff val="80000"/>
                  </a:schemeClr>
                </a:solidFill>
                <a:highlight>
                  <a:srgbClr val="808000"/>
                </a:highlight>
                <a:latin typeface="Algerian" panose="04020705040A02060702" pitchFamily="82" charset="0"/>
              </a:rPr>
              <a:t>Gym To Fit</a:t>
            </a:r>
          </a:p>
          <a:p>
            <a:endParaRPr lang="en-GB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658970D8-8D1D-4B5C-894B-E871CC865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1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F227E5B6-9132-43CA-B503-37A18562AD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349052" y="0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03C2051E-A88D-48E5-BACF-AAED178927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16245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7821A508-2985-4905-874A-527429BAAB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D2929CB1-0E3C-4B2D-ADC5-0154FB33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697761" y="5717906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5D852C-8CA0-443C-CCBF-E7478B83799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313" r="2" b="17439"/>
          <a:stretch>
            <a:fillRect/>
          </a:stretch>
        </p:blipFill>
        <p:spPr>
          <a:xfrm>
            <a:off x="631840" y="598720"/>
            <a:ext cx="5178249" cy="5178249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</p:spPr>
      </p:pic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5F2F0C84-BE8C-4DC2-A6D3-30349A801D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20513" y="6258756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00210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204461-B266-9308-B903-F2EB32B8FB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Decision Taken &amp; Change Log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06A151-D5F1-CDCA-2843-C05808B11C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Power Point is considered  relevant  because its individual slides give a single meaning to my findings .It gives a clear vision of the customer survey. A well explained result with strong decision will be a takeaway for the log creation. The guide from the University Digital Skill website on uses of power point and simple bar chart helped my choice .  </a:t>
            </a:r>
          </a:p>
          <a:p>
            <a:pPr marL="0" indent="0">
              <a:buNone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102746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2EDC02-D32A-9939-35CD-CE8558B9C4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5117" y="286974"/>
            <a:ext cx="10515600" cy="1325563"/>
          </a:xfrm>
        </p:spPr>
        <p:txBody>
          <a:bodyPr/>
          <a:lstStyle/>
          <a:p>
            <a:r>
              <a:rPr lang="en-GB" dirty="0"/>
              <a:t>Gym Customer Survey Summary-Last Month.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061A3CBE-C0F0-6EFB-00AA-9DE03573B75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84266255"/>
              </p:ext>
            </p:extLst>
          </p:nvPr>
        </p:nvGraphicFramePr>
        <p:xfrm>
          <a:off x="1135117" y="1612537"/>
          <a:ext cx="10363062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809231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F1AEFA-2722-92D1-019A-926C6754E8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Information used :</a:t>
            </a:r>
            <a:br>
              <a:rPr lang="en-GB" dirty="0"/>
            </a:b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4710E0-5B28-5047-331D-92620E9F5E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A simple Digital summary of last months gym Feedback as  illustrated above.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Customer Feedback summary – Last month:</a:t>
            </a:r>
          </a:p>
          <a:p>
            <a:pPr marL="0" indent="0">
              <a:buNone/>
            </a:pPr>
            <a:r>
              <a:rPr lang="en-GB" dirty="0"/>
              <a:t>Total Responses    </a:t>
            </a:r>
            <a:r>
              <a:rPr lang="en-GB" b="1" dirty="0"/>
              <a:t>75</a:t>
            </a:r>
            <a:r>
              <a:rPr lang="en-GB" dirty="0"/>
              <a:t>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Satisfied                46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Neutral		18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Not Satisfied	11				</a:t>
            </a:r>
          </a:p>
        </p:txBody>
      </p:sp>
    </p:spTree>
    <p:extLst>
      <p:ext uri="{BB962C8B-B14F-4D97-AF65-F5344CB8AC3E}">
        <p14:creationId xmlns:p14="http://schemas.microsoft.com/office/powerpoint/2010/main" val="38329888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5EC8B7-808B-621C-771C-7353E48B1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Steps I used to create my Artefact-Power point.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A93F20-03E2-45E8-EBB8-1532FE13DF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New Slides: Click insert new slides…”Title and Content”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Title : Gym Customer Survey Summary – Last Month.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Add the Bar Chart using the pictures of selected image above.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Insert the feedback data on the excel table with choice colours.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Font sizes ware decided to give a clearer vision 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An informative takeaway was decided under the chart which gives an overview  of :-65% as Satisfied members.</a:t>
            </a:r>
          </a:p>
          <a:p>
            <a:pPr marL="0" indent="0">
              <a:buNone/>
            </a:pPr>
            <a:r>
              <a:rPr lang="en-GB" dirty="0"/>
              <a:t>                                     -24% as  Neutral members  and</a:t>
            </a:r>
          </a:p>
          <a:p>
            <a:pPr marL="0" indent="0">
              <a:buNone/>
            </a:pPr>
            <a:r>
              <a:rPr lang="en-GB" dirty="0"/>
              <a:t>                                      -15%  are members Not Satisfied.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>
              <a:buFont typeface="Wingdings" panose="05000000000000000000" pitchFamily="2" charset="2"/>
              <a:buChar char="v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55497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AEF806-D700-6332-194E-DBC1090DA1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Changes I Made 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2728B5-3678-AFEF-AF6B-F42FEEE14B6E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 Created the Gym Logo and a Customer Motivation "Gym  To  Fit”.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 My work were rearranged to give more clarity and vision.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 I gave customers responses of last month in percentage of total feedback.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  I suggested that member should be considered free registration with a casual salad fresh meals that feeds them with Gym healthy food, like it is in Tossed.</a:t>
            </a:r>
          </a:p>
        </p:txBody>
      </p:sp>
    </p:spTree>
    <p:extLst>
      <p:ext uri="{BB962C8B-B14F-4D97-AF65-F5344CB8AC3E}">
        <p14:creationId xmlns:p14="http://schemas.microsoft.com/office/powerpoint/2010/main" val="12241174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18C86B1-6949-744E-7C41-1A5328D70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Feedback: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DC7BEED-1F22-5B92-D325-B20189FB73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My son advised me on the layout pattern and the tutor encouraged the use of simple, clear sentences. My classmate assisted on the original chart before I generated the simple bar chart above.</a:t>
            </a:r>
          </a:p>
        </p:txBody>
      </p:sp>
    </p:spTree>
    <p:extLst>
      <p:ext uri="{BB962C8B-B14F-4D97-AF65-F5344CB8AC3E}">
        <p14:creationId xmlns:p14="http://schemas.microsoft.com/office/powerpoint/2010/main" val="16827247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65EC3-9AAF-B94F-3D0E-ECA627AB28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Final Explanation 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094C3-EFD9-7385-9266-A10628F419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How the artefact will improve gym services to attract more customers satisfaction in the future. Introduced new logo and a clear decision – making chart. Management should consider members free registration with Tossed for healthy food for fitness. Also, their bar code were provided for easy registration.</a:t>
            </a:r>
          </a:p>
        </p:txBody>
      </p:sp>
    </p:spTree>
    <p:extLst>
      <p:ext uri="{BB962C8B-B14F-4D97-AF65-F5344CB8AC3E}">
        <p14:creationId xmlns:p14="http://schemas.microsoft.com/office/powerpoint/2010/main" val="7461273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31F6A75-38FF-C6CF-4995-3F1366B9D3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Tossed  Barcode :</a:t>
            </a:r>
            <a:endParaRPr lang="en-GB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810028CE-F6C1-BF62-C953-30067D1D67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2413" y="2576693"/>
            <a:ext cx="3552669" cy="3617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8683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8383</TotalTime>
  <Words>394</Words>
  <Application>Microsoft Office PowerPoint</Application>
  <PresentationFormat>Widescreen</PresentationFormat>
  <Paragraphs>34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Algerian</vt:lpstr>
      <vt:lpstr>Aptos</vt:lpstr>
      <vt:lpstr>Aptos Display</vt:lpstr>
      <vt:lpstr>Arial</vt:lpstr>
      <vt:lpstr>Elephant (headings)</vt:lpstr>
      <vt:lpstr>Wingdings</vt:lpstr>
      <vt:lpstr>Office Theme</vt:lpstr>
      <vt:lpstr>River Fitness</vt:lpstr>
      <vt:lpstr>Decision Taken &amp; Change Log</vt:lpstr>
      <vt:lpstr>Gym Customer Survey Summary-Last Month.</vt:lpstr>
      <vt:lpstr>Information used : </vt:lpstr>
      <vt:lpstr>Steps I used to create my Artefact-Power point.</vt:lpstr>
      <vt:lpstr>Changes I Made : </vt:lpstr>
      <vt:lpstr>Feedback:</vt:lpstr>
      <vt:lpstr>Final Explanation :</vt:lpstr>
      <vt:lpstr>Tossed  Barcode 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Taofeeq Mohammed Ibrahim (2539637)</dc:creator>
  <cp:lastModifiedBy>Taofeeq Mohammed Ibrahim (2539637)</cp:lastModifiedBy>
  <cp:revision>1</cp:revision>
  <dcterms:created xsi:type="dcterms:W3CDTF">2026-07-16T20:55:57Z</dcterms:created>
  <dcterms:modified xsi:type="dcterms:W3CDTF">2026-07-22T17:20:07Z</dcterms:modified>
</cp:coreProperties>
</file>