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68" y="1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 /><Relationship Id="rId2" Type="http://schemas.openxmlformats.org/officeDocument/2006/relationships/image" Target="../media/image4.svg" /><Relationship Id="rId1" Type="http://schemas.openxmlformats.org/officeDocument/2006/relationships/image" Target="../media/image3.svg" /><Relationship Id="rId5" Type="http://schemas.openxmlformats.org/officeDocument/2006/relationships/image" Target="../media/image7.svg" /><Relationship Id="rId4" Type="http://schemas.openxmlformats.org/officeDocument/2006/relationships/image" Target="../media/image6.svg" 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 /><Relationship Id="rId2" Type="http://schemas.openxmlformats.org/officeDocument/2006/relationships/image" Target="../media/image9.svg" /><Relationship Id="rId1" Type="http://schemas.openxmlformats.org/officeDocument/2006/relationships/image" Target="../media/image8.svg" /><Relationship Id="rId5" Type="http://schemas.openxmlformats.org/officeDocument/2006/relationships/image" Target="../media/image12.svg" /><Relationship Id="rId4" Type="http://schemas.openxmlformats.org/officeDocument/2006/relationships/image" Target="../media/image11.svg" 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 /><Relationship Id="rId2" Type="http://schemas.openxmlformats.org/officeDocument/2006/relationships/image" Target="../media/image14.svg" /><Relationship Id="rId1" Type="http://schemas.openxmlformats.org/officeDocument/2006/relationships/image" Target="../media/image13.svg" /><Relationship Id="rId6" Type="http://schemas.openxmlformats.org/officeDocument/2006/relationships/image" Target="../media/image18.svg" /><Relationship Id="rId5" Type="http://schemas.openxmlformats.org/officeDocument/2006/relationships/image" Target="../media/image17.svg" /><Relationship Id="rId4" Type="http://schemas.openxmlformats.org/officeDocument/2006/relationships/image" Target="../media/image16.svg" 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 /><Relationship Id="rId2" Type="http://schemas.openxmlformats.org/officeDocument/2006/relationships/image" Target="../media/image20.svg" /><Relationship Id="rId1" Type="http://schemas.openxmlformats.org/officeDocument/2006/relationships/image" Target="../media/image19.svg" /><Relationship Id="rId5" Type="http://schemas.openxmlformats.org/officeDocument/2006/relationships/image" Target="../media/image23.svg" /><Relationship Id="rId4" Type="http://schemas.openxmlformats.org/officeDocument/2006/relationships/image" Target="../media/image22.svg" 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 /><Relationship Id="rId2" Type="http://schemas.openxmlformats.org/officeDocument/2006/relationships/image" Target="../media/image27.svg" /><Relationship Id="rId1" Type="http://schemas.openxmlformats.org/officeDocument/2006/relationships/image" Target="../media/image26.svg" /><Relationship Id="rId4" Type="http://schemas.openxmlformats.org/officeDocument/2006/relationships/image" Target="../media/image29.svg" 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 /><Relationship Id="rId2" Type="http://schemas.openxmlformats.org/officeDocument/2006/relationships/image" Target="../media/image32.svg" /><Relationship Id="rId1" Type="http://schemas.openxmlformats.org/officeDocument/2006/relationships/image" Target="../media/image31.svg" /><Relationship Id="rId5" Type="http://schemas.openxmlformats.org/officeDocument/2006/relationships/image" Target="../media/image35.svg" /><Relationship Id="rId4" Type="http://schemas.openxmlformats.org/officeDocument/2006/relationships/image" Target="../media/image34.svg" 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 /><Relationship Id="rId2" Type="http://schemas.openxmlformats.org/officeDocument/2006/relationships/image" Target="../media/image4.svg" /><Relationship Id="rId1" Type="http://schemas.openxmlformats.org/officeDocument/2006/relationships/image" Target="../media/image3.svg" /><Relationship Id="rId5" Type="http://schemas.openxmlformats.org/officeDocument/2006/relationships/image" Target="../media/image7.svg" /><Relationship Id="rId4" Type="http://schemas.openxmlformats.org/officeDocument/2006/relationships/image" Target="../media/image6.svg" 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 /><Relationship Id="rId2" Type="http://schemas.openxmlformats.org/officeDocument/2006/relationships/image" Target="../media/image9.svg" /><Relationship Id="rId1" Type="http://schemas.openxmlformats.org/officeDocument/2006/relationships/image" Target="../media/image8.svg" /><Relationship Id="rId5" Type="http://schemas.openxmlformats.org/officeDocument/2006/relationships/image" Target="../media/image12.svg" /><Relationship Id="rId4" Type="http://schemas.openxmlformats.org/officeDocument/2006/relationships/image" Target="../media/image11.svg" 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 /><Relationship Id="rId2" Type="http://schemas.openxmlformats.org/officeDocument/2006/relationships/image" Target="../media/image14.svg" /><Relationship Id="rId1" Type="http://schemas.openxmlformats.org/officeDocument/2006/relationships/image" Target="../media/image13.svg" /><Relationship Id="rId6" Type="http://schemas.openxmlformats.org/officeDocument/2006/relationships/image" Target="../media/image18.svg" /><Relationship Id="rId5" Type="http://schemas.openxmlformats.org/officeDocument/2006/relationships/image" Target="../media/image17.svg" /><Relationship Id="rId4" Type="http://schemas.openxmlformats.org/officeDocument/2006/relationships/image" Target="../media/image16.svg" 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 /><Relationship Id="rId2" Type="http://schemas.openxmlformats.org/officeDocument/2006/relationships/image" Target="../media/image20.svg" /><Relationship Id="rId1" Type="http://schemas.openxmlformats.org/officeDocument/2006/relationships/image" Target="../media/image19.svg" /><Relationship Id="rId5" Type="http://schemas.openxmlformats.org/officeDocument/2006/relationships/image" Target="../media/image23.svg" /><Relationship Id="rId4" Type="http://schemas.openxmlformats.org/officeDocument/2006/relationships/image" Target="../media/image22.svg" 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 /><Relationship Id="rId2" Type="http://schemas.openxmlformats.org/officeDocument/2006/relationships/image" Target="../media/image27.svg" /><Relationship Id="rId1" Type="http://schemas.openxmlformats.org/officeDocument/2006/relationships/image" Target="../media/image26.svg" /><Relationship Id="rId4" Type="http://schemas.openxmlformats.org/officeDocument/2006/relationships/image" Target="../media/image29.svg" 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 /><Relationship Id="rId2" Type="http://schemas.openxmlformats.org/officeDocument/2006/relationships/image" Target="../media/image32.svg" /><Relationship Id="rId1" Type="http://schemas.openxmlformats.org/officeDocument/2006/relationships/image" Target="../media/image31.svg" /><Relationship Id="rId5" Type="http://schemas.openxmlformats.org/officeDocument/2006/relationships/image" Target="../media/image35.svg" /><Relationship Id="rId4" Type="http://schemas.openxmlformats.org/officeDocument/2006/relationships/image" Target="../media/image34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B42534-8E13-4034-9051-9C627E6E5C83}" type="doc">
      <dgm:prSet loTypeId="urn:microsoft.com/office/officeart/2018/2/layout/IconVerticalSolidList" loCatId="icon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E5FCE5B-C7BB-44F6-B71D-E19FC12D226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Deliver person-centred care</a:t>
          </a:r>
        </a:p>
      </dgm:t>
    </dgm:pt>
    <dgm:pt modelId="{7B7448B7-3871-4192-9FFF-19E3FB362CFD}" type="parTrans" cxnId="{F06D2C6F-4597-4122-8B7A-14AB89770DFB}">
      <dgm:prSet/>
      <dgm:spPr/>
      <dgm:t>
        <a:bodyPr/>
        <a:lstStyle/>
        <a:p>
          <a:endParaRPr lang="en-US"/>
        </a:p>
      </dgm:t>
    </dgm:pt>
    <dgm:pt modelId="{E63E26ED-8767-4452-9AE4-737874E649D7}" type="sibTrans" cxnId="{F06D2C6F-4597-4122-8B7A-14AB89770DFB}">
      <dgm:prSet/>
      <dgm:spPr/>
      <dgm:t>
        <a:bodyPr/>
        <a:lstStyle/>
        <a:p>
          <a:endParaRPr lang="en-US"/>
        </a:p>
      </dgm:t>
    </dgm:pt>
    <dgm:pt modelId="{8C1CB582-3B2D-47DF-9781-E99711243C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Promote health and wellbeing</a:t>
          </a:r>
        </a:p>
      </dgm:t>
    </dgm:pt>
    <dgm:pt modelId="{6F528A49-DA21-450D-9C2E-910D4866100E}" type="parTrans" cxnId="{759D22F4-F66C-4BCA-8643-4B4E72C1C4CE}">
      <dgm:prSet/>
      <dgm:spPr/>
      <dgm:t>
        <a:bodyPr/>
        <a:lstStyle/>
        <a:p>
          <a:endParaRPr lang="en-US"/>
        </a:p>
      </dgm:t>
    </dgm:pt>
    <dgm:pt modelId="{A87B5342-1A3A-41DC-800C-78C88E48C95C}" type="sibTrans" cxnId="{759D22F4-F66C-4BCA-8643-4B4E72C1C4CE}">
      <dgm:prSet/>
      <dgm:spPr/>
      <dgm:t>
        <a:bodyPr/>
        <a:lstStyle/>
        <a:p>
          <a:endParaRPr lang="en-US"/>
        </a:p>
      </dgm:t>
    </dgm:pt>
    <dgm:pt modelId="{6EA71392-BB08-4BC1-B2EE-357FF98560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Develop clinical competence</a:t>
          </a:r>
        </a:p>
      </dgm:t>
    </dgm:pt>
    <dgm:pt modelId="{262B8DCE-417C-4E98-973F-124AD7F39512}" type="parTrans" cxnId="{434FE79E-BA09-4AF3-961C-E99DED5959D0}">
      <dgm:prSet/>
      <dgm:spPr/>
      <dgm:t>
        <a:bodyPr/>
        <a:lstStyle/>
        <a:p>
          <a:endParaRPr lang="en-US"/>
        </a:p>
      </dgm:t>
    </dgm:pt>
    <dgm:pt modelId="{C35B64B3-5441-48FB-8425-F0418575B47E}" type="sibTrans" cxnId="{434FE79E-BA09-4AF3-961C-E99DED5959D0}">
      <dgm:prSet/>
      <dgm:spPr/>
      <dgm:t>
        <a:bodyPr/>
        <a:lstStyle/>
        <a:p>
          <a:endParaRPr lang="en-US"/>
        </a:p>
      </dgm:t>
    </dgm:pt>
    <dgm:pt modelId="{3E31F4D3-2DF5-4101-9D64-0A145AB0D0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Commit to lifelong learning</a:t>
          </a:r>
        </a:p>
      </dgm:t>
    </dgm:pt>
    <dgm:pt modelId="{774157BE-FABF-4CA9-92B9-AECDC0360378}" type="parTrans" cxnId="{B03A55A1-FF15-463D-ACC5-17675BB2DC08}">
      <dgm:prSet/>
      <dgm:spPr/>
      <dgm:t>
        <a:bodyPr/>
        <a:lstStyle/>
        <a:p>
          <a:endParaRPr lang="en-US"/>
        </a:p>
      </dgm:t>
    </dgm:pt>
    <dgm:pt modelId="{3E117C3F-4440-48AB-AB3E-126F5CD964DF}" type="sibTrans" cxnId="{B03A55A1-FF15-463D-ACC5-17675BB2DC08}">
      <dgm:prSet/>
      <dgm:spPr/>
      <dgm:t>
        <a:bodyPr/>
        <a:lstStyle/>
        <a:p>
          <a:endParaRPr lang="en-US"/>
        </a:p>
      </dgm:t>
    </dgm:pt>
    <dgm:pt modelId="{68DEAAC8-A016-4DC9-8800-33EAD69165C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Critical Thinking: Effective nursing requires both compassion and clinical judgement.</a:t>
          </a:r>
        </a:p>
      </dgm:t>
    </dgm:pt>
    <dgm:pt modelId="{F65C544E-47A0-4C3D-A5CC-351AF9BF3786}" type="parTrans" cxnId="{C1DAB5F3-DE62-4D56-9351-2B35C590BCAA}">
      <dgm:prSet/>
      <dgm:spPr/>
      <dgm:t>
        <a:bodyPr/>
        <a:lstStyle/>
        <a:p>
          <a:endParaRPr lang="en-US"/>
        </a:p>
      </dgm:t>
    </dgm:pt>
    <dgm:pt modelId="{EB3C5BBC-2818-41D6-9108-D9B6E51F0E81}" type="sibTrans" cxnId="{C1DAB5F3-DE62-4D56-9351-2B35C590BCAA}">
      <dgm:prSet/>
      <dgm:spPr/>
      <dgm:t>
        <a:bodyPr/>
        <a:lstStyle/>
        <a:p>
          <a:endParaRPr lang="en-US"/>
        </a:p>
      </dgm:t>
    </dgm:pt>
    <dgm:pt modelId="{43CB7A07-ACDD-4FBB-B92C-ED1E286210A4}" type="pres">
      <dgm:prSet presAssocID="{F3B42534-8E13-4034-9051-9C627E6E5C83}" presName="root" presStyleCnt="0">
        <dgm:presLayoutVars>
          <dgm:dir/>
          <dgm:resizeHandles val="exact"/>
        </dgm:presLayoutVars>
      </dgm:prSet>
      <dgm:spPr/>
    </dgm:pt>
    <dgm:pt modelId="{3A637058-3802-418E-8062-617471FCA31A}" type="pres">
      <dgm:prSet presAssocID="{6E5FCE5B-C7BB-44F6-B71D-E19FC12D226D}" presName="compNode" presStyleCnt="0"/>
      <dgm:spPr/>
    </dgm:pt>
    <dgm:pt modelId="{0C0F817B-DF76-44C3-89AD-3A702CC6BFB1}" type="pres">
      <dgm:prSet presAssocID="{6E5FCE5B-C7BB-44F6-B71D-E19FC12D226D}" presName="bgRect" presStyleLbl="bgShp" presStyleIdx="0" presStyleCnt="5"/>
      <dgm:spPr/>
    </dgm:pt>
    <dgm:pt modelId="{42D3B116-4AE6-4CE3-B921-F6C7899602D6}" type="pres">
      <dgm:prSet presAssocID="{6E5FCE5B-C7BB-44F6-B71D-E19FC12D226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54EDD27A-4F81-4E55-B3A1-9120346E3CE7}" type="pres">
      <dgm:prSet presAssocID="{6E5FCE5B-C7BB-44F6-B71D-E19FC12D226D}" presName="spaceRect" presStyleCnt="0"/>
      <dgm:spPr/>
    </dgm:pt>
    <dgm:pt modelId="{D1D2FD3D-638A-4407-A80B-61773794D4DB}" type="pres">
      <dgm:prSet presAssocID="{6E5FCE5B-C7BB-44F6-B71D-E19FC12D226D}" presName="parTx" presStyleLbl="revTx" presStyleIdx="0" presStyleCnt="5">
        <dgm:presLayoutVars>
          <dgm:chMax val="0"/>
          <dgm:chPref val="0"/>
        </dgm:presLayoutVars>
      </dgm:prSet>
      <dgm:spPr/>
    </dgm:pt>
    <dgm:pt modelId="{DE69DB1A-4435-4970-B5AE-A51DF47C8618}" type="pres">
      <dgm:prSet presAssocID="{E63E26ED-8767-4452-9AE4-737874E649D7}" presName="sibTrans" presStyleCnt="0"/>
      <dgm:spPr/>
    </dgm:pt>
    <dgm:pt modelId="{EA9175B9-E179-4054-A97B-20CA21F0837F}" type="pres">
      <dgm:prSet presAssocID="{8C1CB582-3B2D-47DF-9781-E99711243CB9}" presName="compNode" presStyleCnt="0"/>
      <dgm:spPr/>
    </dgm:pt>
    <dgm:pt modelId="{82738216-845D-41B3-A5AE-8E962F62CCC0}" type="pres">
      <dgm:prSet presAssocID="{8C1CB582-3B2D-47DF-9781-E99711243CB9}" presName="bgRect" presStyleLbl="bgShp" presStyleIdx="1" presStyleCnt="5"/>
      <dgm:spPr/>
    </dgm:pt>
    <dgm:pt modelId="{AC8396B3-7C8F-402E-9B01-5DE088BD9002}" type="pres">
      <dgm:prSet presAssocID="{8C1CB582-3B2D-47DF-9781-E99711243CB9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357285D8-8C68-4ABC-92ED-9823D2D2B3F8}" type="pres">
      <dgm:prSet presAssocID="{8C1CB582-3B2D-47DF-9781-E99711243CB9}" presName="spaceRect" presStyleCnt="0"/>
      <dgm:spPr/>
    </dgm:pt>
    <dgm:pt modelId="{9C8E96A5-A0D2-4EC4-A8BB-0EFEDDA3E0A7}" type="pres">
      <dgm:prSet presAssocID="{8C1CB582-3B2D-47DF-9781-E99711243CB9}" presName="parTx" presStyleLbl="revTx" presStyleIdx="1" presStyleCnt="5">
        <dgm:presLayoutVars>
          <dgm:chMax val="0"/>
          <dgm:chPref val="0"/>
        </dgm:presLayoutVars>
      </dgm:prSet>
      <dgm:spPr/>
    </dgm:pt>
    <dgm:pt modelId="{08E4FA45-E814-499B-994A-2A93300ABF30}" type="pres">
      <dgm:prSet presAssocID="{A87B5342-1A3A-41DC-800C-78C88E48C95C}" presName="sibTrans" presStyleCnt="0"/>
      <dgm:spPr/>
    </dgm:pt>
    <dgm:pt modelId="{47BB82DD-1A0C-4553-A40C-89828CD4E678}" type="pres">
      <dgm:prSet presAssocID="{6EA71392-BB08-4BC1-B2EE-357FF985604C}" presName="compNode" presStyleCnt="0"/>
      <dgm:spPr/>
    </dgm:pt>
    <dgm:pt modelId="{718E95D2-87EE-4701-B0FD-0B5D08A888EF}" type="pres">
      <dgm:prSet presAssocID="{6EA71392-BB08-4BC1-B2EE-357FF985604C}" presName="bgRect" presStyleLbl="bgShp" presStyleIdx="2" presStyleCnt="5"/>
      <dgm:spPr/>
    </dgm:pt>
    <dgm:pt modelId="{FAA8590D-C799-4E96-85C6-E560457800D6}" type="pres">
      <dgm:prSet presAssocID="{6EA71392-BB08-4BC1-B2EE-357FF985604C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D589B9E9-962C-460F-BAD4-A4C371EBF2C1}" type="pres">
      <dgm:prSet presAssocID="{6EA71392-BB08-4BC1-B2EE-357FF985604C}" presName="spaceRect" presStyleCnt="0"/>
      <dgm:spPr/>
    </dgm:pt>
    <dgm:pt modelId="{F5A97186-47A3-4908-960C-872618223C77}" type="pres">
      <dgm:prSet presAssocID="{6EA71392-BB08-4BC1-B2EE-357FF985604C}" presName="parTx" presStyleLbl="revTx" presStyleIdx="2" presStyleCnt="5">
        <dgm:presLayoutVars>
          <dgm:chMax val="0"/>
          <dgm:chPref val="0"/>
        </dgm:presLayoutVars>
      </dgm:prSet>
      <dgm:spPr/>
    </dgm:pt>
    <dgm:pt modelId="{58E19D83-347F-4027-BF0F-14E70083C760}" type="pres">
      <dgm:prSet presAssocID="{C35B64B3-5441-48FB-8425-F0418575B47E}" presName="sibTrans" presStyleCnt="0"/>
      <dgm:spPr/>
    </dgm:pt>
    <dgm:pt modelId="{11E3FE1F-24EB-4BDC-9900-38DDAAAC52B0}" type="pres">
      <dgm:prSet presAssocID="{3E31F4D3-2DF5-4101-9D64-0A145AB0D096}" presName="compNode" presStyleCnt="0"/>
      <dgm:spPr/>
    </dgm:pt>
    <dgm:pt modelId="{A88B43B5-C325-4E38-BFCC-1918A7975323}" type="pres">
      <dgm:prSet presAssocID="{3E31F4D3-2DF5-4101-9D64-0A145AB0D096}" presName="bgRect" presStyleLbl="bgShp" presStyleIdx="3" presStyleCnt="5"/>
      <dgm:spPr/>
    </dgm:pt>
    <dgm:pt modelId="{08A428D0-0B0A-4017-B382-035DE0883D08}" type="pres">
      <dgm:prSet presAssocID="{3E31F4D3-2DF5-4101-9D64-0A145AB0D09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5A39D64-AD42-40ED-8F59-8C43DAAFA78A}" type="pres">
      <dgm:prSet presAssocID="{3E31F4D3-2DF5-4101-9D64-0A145AB0D096}" presName="spaceRect" presStyleCnt="0"/>
      <dgm:spPr/>
    </dgm:pt>
    <dgm:pt modelId="{66AE4F28-30DC-4D92-A917-C17278E15B13}" type="pres">
      <dgm:prSet presAssocID="{3E31F4D3-2DF5-4101-9D64-0A145AB0D096}" presName="parTx" presStyleLbl="revTx" presStyleIdx="3" presStyleCnt="5">
        <dgm:presLayoutVars>
          <dgm:chMax val="0"/>
          <dgm:chPref val="0"/>
        </dgm:presLayoutVars>
      </dgm:prSet>
      <dgm:spPr/>
    </dgm:pt>
    <dgm:pt modelId="{42337B86-D92F-43F7-9BB6-154D5D1FD7A3}" type="pres">
      <dgm:prSet presAssocID="{3E117C3F-4440-48AB-AB3E-126F5CD964DF}" presName="sibTrans" presStyleCnt="0"/>
      <dgm:spPr/>
    </dgm:pt>
    <dgm:pt modelId="{C5DC563B-6F8E-45A7-A9E2-6FB2F2127497}" type="pres">
      <dgm:prSet presAssocID="{68DEAAC8-A016-4DC9-8800-33EAD69165C2}" presName="compNode" presStyleCnt="0"/>
      <dgm:spPr/>
    </dgm:pt>
    <dgm:pt modelId="{0B88ADB8-51A0-4223-96D3-C575060E93FC}" type="pres">
      <dgm:prSet presAssocID="{68DEAAC8-A016-4DC9-8800-33EAD69165C2}" presName="bgRect" presStyleLbl="bgShp" presStyleIdx="4" presStyleCnt="5"/>
      <dgm:spPr/>
    </dgm:pt>
    <dgm:pt modelId="{6B118262-764C-4C15-886C-127C43D23A41}" type="pres">
      <dgm:prSet presAssocID="{68DEAAC8-A016-4DC9-8800-33EAD69165C2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BE22B01-034D-4390-8ED2-C37312DC166D}" type="pres">
      <dgm:prSet presAssocID="{68DEAAC8-A016-4DC9-8800-33EAD69165C2}" presName="spaceRect" presStyleCnt="0"/>
      <dgm:spPr/>
    </dgm:pt>
    <dgm:pt modelId="{079D9D56-CEAF-4B6F-BF6F-403252F4FF41}" type="pres">
      <dgm:prSet presAssocID="{68DEAAC8-A016-4DC9-8800-33EAD69165C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8647508-AE93-466A-BC83-1672796A6464}" type="presOf" srcId="{6E5FCE5B-C7BB-44F6-B71D-E19FC12D226D}" destId="{D1D2FD3D-638A-4407-A80B-61773794D4DB}" srcOrd="0" destOrd="0" presId="urn:microsoft.com/office/officeart/2018/2/layout/IconVerticalSolidList"/>
    <dgm:cxn modelId="{FE751A09-D9FE-40A5-868F-DFB3ABB8703F}" type="presOf" srcId="{6EA71392-BB08-4BC1-B2EE-357FF985604C}" destId="{F5A97186-47A3-4908-960C-872618223C77}" srcOrd="0" destOrd="0" presId="urn:microsoft.com/office/officeart/2018/2/layout/IconVerticalSolidList"/>
    <dgm:cxn modelId="{8922D60A-FAF0-48C1-BDB4-0C70C8755B69}" type="presOf" srcId="{68DEAAC8-A016-4DC9-8800-33EAD69165C2}" destId="{079D9D56-CEAF-4B6F-BF6F-403252F4FF41}" srcOrd="0" destOrd="0" presId="urn:microsoft.com/office/officeart/2018/2/layout/IconVerticalSolidList"/>
    <dgm:cxn modelId="{C51FB522-1AF8-4922-B6DB-76A62424FB29}" type="presOf" srcId="{3E31F4D3-2DF5-4101-9D64-0A145AB0D096}" destId="{66AE4F28-30DC-4D92-A917-C17278E15B13}" srcOrd="0" destOrd="0" presId="urn:microsoft.com/office/officeart/2018/2/layout/IconVerticalSolidList"/>
    <dgm:cxn modelId="{F06D2C6F-4597-4122-8B7A-14AB89770DFB}" srcId="{F3B42534-8E13-4034-9051-9C627E6E5C83}" destId="{6E5FCE5B-C7BB-44F6-B71D-E19FC12D226D}" srcOrd="0" destOrd="0" parTransId="{7B7448B7-3871-4192-9FFF-19E3FB362CFD}" sibTransId="{E63E26ED-8767-4452-9AE4-737874E649D7}"/>
    <dgm:cxn modelId="{0EEDF587-56BA-42BC-8CA0-0EED59C3D7B5}" type="presOf" srcId="{8C1CB582-3B2D-47DF-9781-E99711243CB9}" destId="{9C8E96A5-A0D2-4EC4-A8BB-0EFEDDA3E0A7}" srcOrd="0" destOrd="0" presId="urn:microsoft.com/office/officeart/2018/2/layout/IconVerticalSolidList"/>
    <dgm:cxn modelId="{434FE79E-BA09-4AF3-961C-E99DED5959D0}" srcId="{F3B42534-8E13-4034-9051-9C627E6E5C83}" destId="{6EA71392-BB08-4BC1-B2EE-357FF985604C}" srcOrd="2" destOrd="0" parTransId="{262B8DCE-417C-4E98-973F-124AD7F39512}" sibTransId="{C35B64B3-5441-48FB-8425-F0418575B47E}"/>
    <dgm:cxn modelId="{B03A55A1-FF15-463D-ACC5-17675BB2DC08}" srcId="{F3B42534-8E13-4034-9051-9C627E6E5C83}" destId="{3E31F4D3-2DF5-4101-9D64-0A145AB0D096}" srcOrd="3" destOrd="0" parTransId="{774157BE-FABF-4CA9-92B9-AECDC0360378}" sibTransId="{3E117C3F-4440-48AB-AB3E-126F5CD964DF}"/>
    <dgm:cxn modelId="{5BE5D3A7-81A0-4E7A-80AE-D59E4B285B4D}" type="presOf" srcId="{F3B42534-8E13-4034-9051-9C627E6E5C83}" destId="{43CB7A07-ACDD-4FBB-B92C-ED1E286210A4}" srcOrd="0" destOrd="0" presId="urn:microsoft.com/office/officeart/2018/2/layout/IconVerticalSolidList"/>
    <dgm:cxn modelId="{C1DAB5F3-DE62-4D56-9351-2B35C590BCAA}" srcId="{F3B42534-8E13-4034-9051-9C627E6E5C83}" destId="{68DEAAC8-A016-4DC9-8800-33EAD69165C2}" srcOrd="4" destOrd="0" parTransId="{F65C544E-47A0-4C3D-A5CC-351AF9BF3786}" sibTransId="{EB3C5BBC-2818-41D6-9108-D9B6E51F0E81}"/>
    <dgm:cxn modelId="{759D22F4-F66C-4BCA-8643-4B4E72C1C4CE}" srcId="{F3B42534-8E13-4034-9051-9C627E6E5C83}" destId="{8C1CB582-3B2D-47DF-9781-E99711243CB9}" srcOrd="1" destOrd="0" parTransId="{6F528A49-DA21-450D-9C2E-910D4866100E}" sibTransId="{A87B5342-1A3A-41DC-800C-78C88E48C95C}"/>
    <dgm:cxn modelId="{FA6A3E78-FDF9-4AD7-9005-52EE0036A4F7}" type="presParOf" srcId="{43CB7A07-ACDD-4FBB-B92C-ED1E286210A4}" destId="{3A637058-3802-418E-8062-617471FCA31A}" srcOrd="0" destOrd="0" presId="urn:microsoft.com/office/officeart/2018/2/layout/IconVerticalSolidList"/>
    <dgm:cxn modelId="{2B810680-A99D-4B72-A78E-73BA05610B27}" type="presParOf" srcId="{3A637058-3802-418E-8062-617471FCA31A}" destId="{0C0F817B-DF76-44C3-89AD-3A702CC6BFB1}" srcOrd="0" destOrd="0" presId="urn:microsoft.com/office/officeart/2018/2/layout/IconVerticalSolidList"/>
    <dgm:cxn modelId="{49FEFD89-68B5-47B2-BF55-50A0CBE50FE4}" type="presParOf" srcId="{3A637058-3802-418E-8062-617471FCA31A}" destId="{42D3B116-4AE6-4CE3-B921-F6C7899602D6}" srcOrd="1" destOrd="0" presId="urn:microsoft.com/office/officeart/2018/2/layout/IconVerticalSolidList"/>
    <dgm:cxn modelId="{360E9C3C-1496-403C-9BDC-3A088CE7F089}" type="presParOf" srcId="{3A637058-3802-418E-8062-617471FCA31A}" destId="{54EDD27A-4F81-4E55-B3A1-9120346E3CE7}" srcOrd="2" destOrd="0" presId="urn:microsoft.com/office/officeart/2018/2/layout/IconVerticalSolidList"/>
    <dgm:cxn modelId="{97092101-1351-4FE7-B564-1518058E2615}" type="presParOf" srcId="{3A637058-3802-418E-8062-617471FCA31A}" destId="{D1D2FD3D-638A-4407-A80B-61773794D4DB}" srcOrd="3" destOrd="0" presId="urn:microsoft.com/office/officeart/2018/2/layout/IconVerticalSolidList"/>
    <dgm:cxn modelId="{C7AC78F2-FFA8-4217-9F01-327F3FE740B1}" type="presParOf" srcId="{43CB7A07-ACDD-4FBB-B92C-ED1E286210A4}" destId="{DE69DB1A-4435-4970-B5AE-A51DF47C8618}" srcOrd="1" destOrd="0" presId="urn:microsoft.com/office/officeart/2018/2/layout/IconVerticalSolidList"/>
    <dgm:cxn modelId="{A5BEB5C0-7193-4358-BE61-AEE72BDFA2C3}" type="presParOf" srcId="{43CB7A07-ACDD-4FBB-B92C-ED1E286210A4}" destId="{EA9175B9-E179-4054-A97B-20CA21F0837F}" srcOrd="2" destOrd="0" presId="urn:microsoft.com/office/officeart/2018/2/layout/IconVerticalSolidList"/>
    <dgm:cxn modelId="{0AADF622-76B3-48DB-B169-736CE0EFC3F3}" type="presParOf" srcId="{EA9175B9-E179-4054-A97B-20CA21F0837F}" destId="{82738216-845D-41B3-A5AE-8E962F62CCC0}" srcOrd="0" destOrd="0" presId="urn:microsoft.com/office/officeart/2018/2/layout/IconVerticalSolidList"/>
    <dgm:cxn modelId="{1AFF727F-8362-4EDA-A432-2283C407B204}" type="presParOf" srcId="{EA9175B9-E179-4054-A97B-20CA21F0837F}" destId="{AC8396B3-7C8F-402E-9B01-5DE088BD9002}" srcOrd="1" destOrd="0" presId="urn:microsoft.com/office/officeart/2018/2/layout/IconVerticalSolidList"/>
    <dgm:cxn modelId="{F1BC6D82-3F78-4FE4-B2E9-B872CF4815A9}" type="presParOf" srcId="{EA9175B9-E179-4054-A97B-20CA21F0837F}" destId="{357285D8-8C68-4ABC-92ED-9823D2D2B3F8}" srcOrd="2" destOrd="0" presId="urn:microsoft.com/office/officeart/2018/2/layout/IconVerticalSolidList"/>
    <dgm:cxn modelId="{E9901AB4-C476-4AFC-AC1C-19AA5ACDB8C4}" type="presParOf" srcId="{EA9175B9-E179-4054-A97B-20CA21F0837F}" destId="{9C8E96A5-A0D2-4EC4-A8BB-0EFEDDA3E0A7}" srcOrd="3" destOrd="0" presId="urn:microsoft.com/office/officeart/2018/2/layout/IconVerticalSolidList"/>
    <dgm:cxn modelId="{50D0E1C6-4C70-4985-81FB-0001892CC83E}" type="presParOf" srcId="{43CB7A07-ACDD-4FBB-B92C-ED1E286210A4}" destId="{08E4FA45-E814-499B-994A-2A93300ABF30}" srcOrd="3" destOrd="0" presId="urn:microsoft.com/office/officeart/2018/2/layout/IconVerticalSolidList"/>
    <dgm:cxn modelId="{BDB9A347-4082-4D07-9460-39F47CD4D753}" type="presParOf" srcId="{43CB7A07-ACDD-4FBB-B92C-ED1E286210A4}" destId="{47BB82DD-1A0C-4553-A40C-89828CD4E678}" srcOrd="4" destOrd="0" presId="urn:microsoft.com/office/officeart/2018/2/layout/IconVerticalSolidList"/>
    <dgm:cxn modelId="{DA1950D9-F10C-4358-A076-80D14D8BFE63}" type="presParOf" srcId="{47BB82DD-1A0C-4553-A40C-89828CD4E678}" destId="{718E95D2-87EE-4701-B0FD-0B5D08A888EF}" srcOrd="0" destOrd="0" presId="urn:microsoft.com/office/officeart/2018/2/layout/IconVerticalSolidList"/>
    <dgm:cxn modelId="{ADC23B69-52CE-4919-8DCC-C1F61DDAA024}" type="presParOf" srcId="{47BB82DD-1A0C-4553-A40C-89828CD4E678}" destId="{FAA8590D-C799-4E96-85C6-E560457800D6}" srcOrd="1" destOrd="0" presId="urn:microsoft.com/office/officeart/2018/2/layout/IconVerticalSolidList"/>
    <dgm:cxn modelId="{169BD00A-A0EA-485E-A69A-8E525125E32F}" type="presParOf" srcId="{47BB82DD-1A0C-4553-A40C-89828CD4E678}" destId="{D589B9E9-962C-460F-BAD4-A4C371EBF2C1}" srcOrd="2" destOrd="0" presId="urn:microsoft.com/office/officeart/2018/2/layout/IconVerticalSolidList"/>
    <dgm:cxn modelId="{0995814E-06C8-470F-91D1-517324E381FE}" type="presParOf" srcId="{47BB82DD-1A0C-4553-A40C-89828CD4E678}" destId="{F5A97186-47A3-4908-960C-872618223C77}" srcOrd="3" destOrd="0" presId="urn:microsoft.com/office/officeart/2018/2/layout/IconVerticalSolidList"/>
    <dgm:cxn modelId="{68F4EDB6-04F6-4A61-8B55-31D38887F0CA}" type="presParOf" srcId="{43CB7A07-ACDD-4FBB-B92C-ED1E286210A4}" destId="{58E19D83-347F-4027-BF0F-14E70083C760}" srcOrd="5" destOrd="0" presId="urn:microsoft.com/office/officeart/2018/2/layout/IconVerticalSolidList"/>
    <dgm:cxn modelId="{ACBBBDC8-704B-4AAF-845F-9C4FD64B66C4}" type="presParOf" srcId="{43CB7A07-ACDD-4FBB-B92C-ED1E286210A4}" destId="{11E3FE1F-24EB-4BDC-9900-38DDAAAC52B0}" srcOrd="6" destOrd="0" presId="urn:microsoft.com/office/officeart/2018/2/layout/IconVerticalSolidList"/>
    <dgm:cxn modelId="{52851AB7-9214-4C6A-9BA7-99F60E337BC2}" type="presParOf" srcId="{11E3FE1F-24EB-4BDC-9900-38DDAAAC52B0}" destId="{A88B43B5-C325-4E38-BFCC-1918A7975323}" srcOrd="0" destOrd="0" presId="urn:microsoft.com/office/officeart/2018/2/layout/IconVerticalSolidList"/>
    <dgm:cxn modelId="{9C104382-43E2-4F66-ABB0-53D140C5197D}" type="presParOf" srcId="{11E3FE1F-24EB-4BDC-9900-38DDAAAC52B0}" destId="{08A428D0-0B0A-4017-B382-035DE0883D08}" srcOrd="1" destOrd="0" presId="urn:microsoft.com/office/officeart/2018/2/layout/IconVerticalSolidList"/>
    <dgm:cxn modelId="{B00ED399-62DF-4C88-A8C4-3ACBFA293671}" type="presParOf" srcId="{11E3FE1F-24EB-4BDC-9900-38DDAAAC52B0}" destId="{45A39D64-AD42-40ED-8F59-8C43DAAFA78A}" srcOrd="2" destOrd="0" presId="urn:microsoft.com/office/officeart/2018/2/layout/IconVerticalSolidList"/>
    <dgm:cxn modelId="{DD3584FA-52FD-45A6-8DFF-52AFB915865B}" type="presParOf" srcId="{11E3FE1F-24EB-4BDC-9900-38DDAAAC52B0}" destId="{66AE4F28-30DC-4D92-A917-C17278E15B13}" srcOrd="3" destOrd="0" presId="urn:microsoft.com/office/officeart/2018/2/layout/IconVerticalSolidList"/>
    <dgm:cxn modelId="{5B647398-F3C1-4E2A-B958-3D63F628AB39}" type="presParOf" srcId="{43CB7A07-ACDD-4FBB-B92C-ED1E286210A4}" destId="{42337B86-D92F-43F7-9BB6-154D5D1FD7A3}" srcOrd="7" destOrd="0" presId="urn:microsoft.com/office/officeart/2018/2/layout/IconVerticalSolidList"/>
    <dgm:cxn modelId="{E5A34CCB-504D-4A68-9F5B-41F9EA70A020}" type="presParOf" srcId="{43CB7A07-ACDD-4FBB-B92C-ED1E286210A4}" destId="{C5DC563B-6F8E-45A7-A9E2-6FB2F2127497}" srcOrd="8" destOrd="0" presId="urn:microsoft.com/office/officeart/2018/2/layout/IconVerticalSolidList"/>
    <dgm:cxn modelId="{B160358A-4430-4B0A-BA70-7C71B084BF86}" type="presParOf" srcId="{C5DC563B-6F8E-45A7-A9E2-6FB2F2127497}" destId="{0B88ADB8-51A0-4223-96D3-C575060E93FC}" srcOrd="0" destOrd="0" presId="urn:microsoft.com/office/officeart/2018/2/layout/IconVerticalSolidList"/>
    <dgm:cxn modelId="{BE6865D1-DBC2-4273-B22D-3CC7304B8E76}" type="presParOf" srcId="{C5DC563B-6F8E-45A7-A9E2-6FB2F2127497}" destId="{6B118262-764C-4C15-886C-127C43D23A41}" srcOrd="1" destOrd="0" presId="urn:microsoft.com/office/officeart/2018/2/layout/IconVerticalSolidList"/>
    <dgm:cxn modelId="{4F335EFE-B1E1-4424-AEE5-6B6A66722552}" type="presParOf" srcId="{C5DC563B-6F8E-45A7-A9E2-6FB2F2127497}" destId="{3BE22B01-034D-4390-8ED2-C37312DC166D}" srcOrd="2" destOrd="0" presId="urn:microsoft.com/office/officeart/2018/2/layout/IconVerticalSolidList"/>
    <dgm:cxn modelId="{096FCEBF-3026-40D1-923E-BE88F1386B23}" type="presParOf" srcId="{C5DC563B-6F8E-45A7-A9E2-6FB2F2127497}" destId="{079D9D56-CEAF-4B6F-BF6F-403252F4FF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4760B4-D3BF-4539-9E1F-10116AC9ABC2}" type="doc">
      <dgm:prSet loTypeId="urn:microsoft.com/office/officeart/2005/8/layout/cycle3" loCatId="cycle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2A90932-120A-447A-BE57-93A82364E131}">
      <dgm:prSet/>
      <dgm:spPr/>
      <dgm:t>
        <a:bodyPr/>
        <a:lstStyle/>
        <a:p>
          <a:r>
            <a:rPr lang="en-US"/>
            <a:t>Community Staff Nurse (Band 5)</a:t>
          </a:r>
        </a:p>
      </dgm:t>
    </dgm:pt>
    <dgm:pt modelId="{C19A4DFA-AA28-4059-9EAC-D0E6177EED2B}" type="parTrans" cxnId="{1165959D-3ED3-4767-8C1C-35520C10CD00}">
      <dgm:prSet/>
      <dgm:spPr/>
      <dgm:t>
        <a:bodyPr/>
        <a:lstStyle/>
        <a:p>
          <a:endParaRPr lang="en-US"/>
        </a:p>
      </dgm:t>
    </dgm:pt>
    <dgm:pt modelId="{1657851A-4F69-4E93-80FD-7C0B4EFEA7F7}" type="sibTrans" cxnId="{1165959D-3ED3-4767-8C1C-35520C10CD00}">
      <dgm:prSet/>
      <dgm:spPr/>
      <dgm:t>
        <a:bodyPr/>
        <a:lstStyle/>
        <a:p>
          <a:endParaRPr lang="en-US"/>
        </a:p>
      </dgm:t>
    </dgm:pt>
    <dgm:pt modelId="{06B3A4E9-52B6-4942-9240-CA7B84E97E56}">
      <dgm:prSet/>
      <dgm:spPr/>
      <dgm:t>
        <a:bodyPr/>
        <a:lstStyle/>
        <a:p>
          <a:r>
            <a:rPr lang="en-US"/>
            <a:t>• Communication skills</a:t>
          </a:r>
        </a:p>
      </dgm:t>
    </dgm:pt>
    <dgm:pt modelId="{2451D1A7-FDDC-476B-BB64-CDBD3107EA7C}" type="parTrans" cxnId="{C8D62CCD-F073-425B-858D-3424F89F891C}">
      <dgm:prSet/>
      <dgm:spPr/>
      <dgm:t>
        <a:bodyPr/>
        <a:lstStyle/>
        <a:p>
          <a:endParaRPr lang="en-US"/>
        </a:p>
      </dgm:t>
    </dgm:pt>
    <dgm:pt modelId="{3789D1C3-B570-439E-ADCD-BA7C55AF95C2}" type="sibTrans" cxnId="{C8D62CCD-F073-425B-858D-3424F89F891C}">
      <dgm:prSet/>
      <dgm:spPr/>
      <dgm:t>
        <a:bodyPr/>
        <a:lstStyle/>
        <a:p>
          <a:endParaRPr lang="en-US"/>
        </a:p>
      </dgm:t>
    </dgm:pt>
    <dgm:pt modelId="{ADC53D55-1BCD-40B1-8824-7672FB0EC8F1}">
      <dgm:prSet/>
      <dgm:spPr/>
      <dgm:t>
        <a:bodyPr/>
        <a:lstStyle/>
        <a:p>
          <a:r>
            <a:rPr lang="en-US"/>
            <a:t>• Teamwork</a:t>
          </a:r>
        </a:p>
      </dgm:t>
    </dgm:pt>
    <dgm:pt modelId="{67E2F7CE-CAE9-4C72-8AD2-8CB947C9DFDC}" type="parTrans" cxnId="{F6680A47-54CD-4A06-82E4-AF39A916620F}">
      <dgm:prSet/>
      <dgm:spPr/>
      <dgm:t>
        <a:bodyPr/>
        <a:lstStyle/>
        <a:p>
          <a:endParaRPr lang="en-US"/>
        </a:p>
      </dgm:t>
    </dgm:pt>
    <dgm:pt modelId="{EC3EA5BA-609C-49FE-88C0-431C24B1E8DC}" type="sibTrans" cxnId="{F6680A47-54CD-4A06-82E4-AF39A916620F}">
      <dgm:prSet/>
      <dgm:spPr/>
      <dgm:t>
        <a:bodyPr/>
        <a:lstStyle/>
        <a:p>
          <a:endParaRPr lang="en-US"/>
        </a:p>
      </dgm:t>
    </dgm:pt>
    <dgm:pt modelId="{C0CD7922-F742-444D-9430-8AFF6D1176D0}">
      <dgm:prSet/>
      <dgm:spPr/>
      <dgm:t>
        <a:bodyPr/>
        <a:lstStyle/>
        <a:p>
          <a:r>
            <a:rPr lang="en-US"/>
            <a:t>• Clinical competence</a:t>
          </a:r>
        </a:p>
      </dgm:t>
    </dgm:pt>
    <dgm:pt modelId="{BE88346F-64B3-41E8-8D81-435CC0A404B4}" type="parTrans" cxnId="{D7E92A99-5199-467F-8E37-7A0C95FDA70B}">
      <dgm:prSet/>
      <dgm:spPr/>
      <dgm:t>
        <a:bodyPr/>
        <a:lstStyle/>
        <a:p>
          <a:endParaRPr lang="en-US"/>
        </a:p>
      </dgm:t>
    </dgm:pt>
    <dgm:pt modelId="{D4274DDF-9932-4D12-94EE-01221717FFC1}" type="sibTrans" cxnId="{D7E92A99-5199-467F-8E37-7A0C95FDA70B}">
      <dgm:prSet/>
      <dgm:spPr/>
      <dgm:t>
        <a:bodyPr/>
        <a:lstStyle/>
        <a:p>
          <a:endParaRPr lang="en-US"/>
        </a:p>
      </dgm:t>
    </dgm:pt>
    <dgm:pt modelId="{18BC4280-CCF4-4BB8-BDAF-5352C5C1E6B0}">
      <dgm:prSet/>
      <dgm:spPr/>
      <dgm:t>
        <a:bodyPr/>
        <a:lstStyle/>
        <a:p>
          <a:r>
            <a:rPr lang="en-US"/>
            <a:t>• Professionalism</a:t>
          </a:r>
        </a:p>
      </dgm:t>
    </dgm:pt>
    <dgm:pt modelId="{DFE94669-2CCD-4849-A638-48A480A5B1EB}" type="parTrans" cxnId="{C5CE98E1-BA9E-4584-96FC-6176DA66AFAF}">
      <dgm:prSet/>
      <dgm:spPr/>
      <dgm:t>
        <a:bodyPr/>
        <a:lstStyle/>
        <a:p>
          <a:endParaRPr lang="en-US"/>
        </a:p>
      </dgm:t>
    </dgm:pt>
    <dgm:pt modelId="{D719FEA1-8981-4DDB-8636-93FF60A7E783}" type="sibTrans" cxnId="{C5CE98E1-BA9E-4584-96FC-6176DA66AFAF}">
      <dgm:prSet/>
      <dgm:spPr/>
      <dgm:t>
        <a:bodyPr/>
        <a:lstStyle/>
        <a:p>
          <a:endParaRPr lang="en-US"/>
        </a:p>
      </dgm:t>
    </dgm:pt>
    <dgm:pt modelId="{EB34680C-3BBB-4B85-9AB0-282BE0CCC8BC}">
      <dgm:prSet/>
      <dgm:spPr/>
      <dgm:t>
        <a:bodyPr/>
        <a:lstStyle/>
        <a:p>
          <a:r>
            <a:rPr lang="en-US"/>
            <a:t>• Continuous development</a:t>
          </a:r>
        </a:p>
      </dgm:t>
    </dgm:pt>
    <dgm:pt modelId="{DA32BAB8-05A5-42BF-8137-E4240B7FB839}" type="parTrans" cxnId="{CA76C6BD-36B0-4E8A-B112-FCB1D873509D}">
      <dgm:prSet/>
      <dgm:spPr/>
      <dgm:t>
        <a:bodyPr/>
        <a:lstStyle/>
        <a:p>
          <a:endParaRPr lang="en-US"/>
        </a:p>
      </dgm:t>
    </dgm:pt>
    <dgm:pt modelId="{68CA3C68-882D-4575-AE2A-23D2D10A766A}" type="sibTrans" cxnId="{CA76C6BD-36B0-4E8A-B112-FCB1D873509D}">
      <dgm:prSet/>
      <dgm:spPr/>
      <dgm:t>
        <a:bodyPr/>
        <a:lstStyle/>
        <a:p>
          <a:endParaRPr lang="en-US"/>
        </a:p>
      </dgm:t>
    </dgm:pt>
    <dgm:pt modelId="{5885FAB4-E522-4D0C-9A9D-3558E866FB0E}">
      <dgm:prSet/>
      <dgm:spPr/>
      <dgm:t>
        <a:bodyPr/>
        <a:lstStyle/>
        <a:p>
          <a:r>
            <a:rPr lang="en-US"/>
            <a:t>Source: NHS Jobs</a:t>
          </a:r>
        </a:p>
      </dgm:t>
    </dgm:pt>
    <dgm:pt modelId="{DF5BA314-E8F0-471B-AEDC-A810C2B1D2AC}" type="parTrans" cxnId="{5A1E57EF-A740-4604-A18C-BDA2FA547B75}">
      <dgm:prSet/>
      <dgm:spPr/>
      <dgm:t>
        <a:bodyPr/>
        <a:lstStyle/>
        <a:p>
          <a:endParaRPr lang="en-US"/>
        </a:p>
      </dgm:t>
    </dgm:pt>
    <dgm:pt modelId="{A839D1E7-BA93-4A0D-800F-BDC0D5693B56}" type="sibTrans" cxnId="{5A1E57EF-A740-4604-A18C-BDA2FA547B75}">
      <dgm:prSet/>
      <dgm:spPr/>
      <dgm:t>
        <a:bodyPr/>
        <a:lstStyle/>
        <a:p>
          <a:endParaRPr lang="en-US"/>
        </a:p>
      </dgm:t>
    </dgm:pt>
    <dgm:pt modelId="{C54A95AB-318D-42BC-B202-93FBAD3276B2}" type="pres">
      <dgm:prSet presAssocID="{D74760B4-D3BF-4539-9E1F-10116AC9ABC2}" presName="Name0" presStyleCnt="0">
        <dgm:presLayoutVars>
          <dgm:dir/>
          <dgm:resizeHandles val="exact"/>
        </dgm:presLayoutVars>
      </dgm:prSet>
      <dgm:spPr/>
    </dgm:pt>
    <dgm:pt modelId="{36BF869F-5FA2-478D-BA14-FD342E67CFBD}" type="pres">
      <dgm:prSet presAssocID="{D74760B4-D3BF-4539-9E1F-10116AC9ABC2}" presName="cycle" presStyleCnt="0"/>
      <dgm:spPr/>
    </dgm:pt>
    <dgm:pt modelId="{A0A37A1A-06CE-4B6D-A41A-E3F957AD35DB}" type="pres">
      <dgm:prSet presAssocID="{22A90932-120A-447A-BE57-93A82364E131}" presName="nodeFirstNode" presStyleLbl="node1" presStyleIdx="0" presStyleCnt="7">
        <dgm:presLayoutVars>
          <dgm:bulletEnabled val="1"/>
        </dgm:presLayoutVars>
      </dgm:prSet>
      <dgm:spPr/>
    </dgm:pt>
    <dgm:pt modelId="{65A9366E-C532-4FF9-A1C3-12B03351DBD9}" type="pres">
      <dgm:prSet presAssocID="{1657851A-4F69-4E93-80FD-7C0B4EFEA7F7}" presName="sibTransFirstNode" presStyleLbl="bgShp" presStyleIdx="0" presStyleCnt="1"/>
      <dgm:spPr/>
    </dgm:pt>
    <dgm:pt modelId="{52D9EC97-DC93-4471-9BFD-A0B1928ADFDF}" type="pres">
      <dgm:prSet presAssocID="{06B3A4E9-52B6-4942-9240-CA7B84E97E56}" presName="nodeFollowingNodes" presStyleLbl="node1" presStyleIdx="1" presStyleCnt="7">
        <dgm:presLayoutVars>
          <dgm:bulletEnabled val="1"/>
        </dgm:presLayoutVars>
      </dgm:prSet>
      <dgm:spPr/>
    </dgm:pt>
    <dgm:pt modelId="{33324ACD-403E-4C8A-BB42-C80225F1E95C}" type="pres">
      <dgm:prSet presAssocID="{ADC53D55-1BCD-40B1-8824-7672FB0EC8F1}" presName="nodeFollowingNodes" presStyleLbl="node1" presStyleIdx="2" presStyleCnt="7">
        <dgm:presLayoutVars>
          <dgm:bulletEnabled val="1"/>
        </dgm:presLayoutVars>
      </dgm:prSet>
      <dgm:spPr/>
    </dgm:pt>
    <dgm:pt modelId="{BA473EAC-8D78-4316-A5B0-7635460D2521}" type="pres">
      <dgm:prSet presAssocID="{C0CD7922-F742-444D-9430-8AFF6D1176D0}" presName="nodeFollowingNodes" presStyleLbl="node1" presStyleIdx="3" presStyleCnt="7">
        <dgm:presLayoutVars>
          <dgm:bulletEnabled val="1"/>
        </dgm:presLayoutVars>
      </dgm:prSet>
      <dgm:spPr/>
    </dgm:pt>
    <dgm:pt modelId="{ECF015B9-B387-4B0C-B939-45077A22769C}" type="pres">
      <dgm:prSet presAssocID="{18BC4280-CCF4-4BB8-BDAF-5352C5C1E6B0}" presName="nodeFollowingNodes" presStyleLbl="node1" presStyleIdx="4" presStyleCnt="7">
        <dgm:presLayoutVars>
          <dgm:bulletEnabled val="1"/>
        </dgm:presLayoutVars>
      </dgm:prSet>
      <dgm:spPr/>
    </dgm:pt>
    <dgm:pt modelId="{95CD3020-18F6-41D0-9B49-986B8CCAF1DA}" type="pres">
      <dgm:prSet presAssocID="{EB34680C-3BBB-4B85-9AB0-282BE0CCC8BC}" presName="nodeFollowingNodes" presStyleLbl="node1" presStyleIdx="5" presStyleCnt="7">
        <dgm:presLayoutVars>
          <dgm:bulletEnabled val="1"/>
        </dgm:presLayoutVars>
      </dgm:prSet>
      <dgm:spPr/>
    </dgm:pt>
    <dgm:pt modelId="{6275331F-71FE-42A9-971A-421F76C5CCD3}" type="pres">
      <dgm:prSet presAssocID="{5885FAB4-E522-4D0C-9A9D-3558E866FB0E}" presName="nodeFollowingNodes" presStyleLbl="node1" presStyleIdx="6" presStyleCnt="7">
        <dgm:presLayoutVars>
          <dgm:bulletEnabled val="1"/>
        </dgm:presLayoutVars>
      </dgm:prSet>
      <dgm:spPr/>
    </dgm:pt>
  </dgm:ptLst>
  <dgm:cxnLst>
    <dgm:cxn modelId="{D0FE400A-FEAD-43E4-BF83-88C5B700DA87}" type="presOf" srcId="{EB34680C-3BBB-4B85-9AB0-282BE0CCC8BC}" destId="{95CD3020-18F6-41D0-9B49-986B8CCAF1DA}" srcOrd="0" destOrd="0" presId="urn:microsoft.com/office/officeart/2005/8/layout/cycle3"/>
    <dgm:cxn modelId="{0096B739-903D-4135-A2D6-4ADBEDC2D5DD}" type="presOf" srcId="{C0CD7922-F742-444D-9430-8AFF6D1176D0}" destId="{BA473EAC-8D78-4316-A5B0-7635460D2521}" srcOrd="0" destOrd="0" presId="urn:microsoft.com/office/officeart/2005/8/layout/cycle3"/>
    <dgm:cxn modelId="{F4B43640-CF28-40FB-89E6-D2B7AED89CBB}" type="presOf" srcId="{5885FAB4-E522-4D0C-9A9D-3558E866FB0E}" destId="{6275331F-71FE-42A9-971A-421F76C5CCD3}" srcOrd="0" destOrd="0" presId="urn:microsoft.com/office/officeart/2005/8/layout/cycle3"/>
    <dgm:cxn modelId="{F6680A47-54CD-4A06-82E4-AF39A916620F}" srcId="{D74760B4-D3BF-4539-9E1F-10116AC9ABC2}" destId="{ADC53D55-1BCD-40B1-8824-7672FB0EC8F1}" srcOrd="2" destOrd="0" parTransId="{67E2F7CE-CAE9-4C72-8AD2-8CB947C9DFDC}" sibTransId="{EC3EA5BA-609C-49FE-88C0-431C24B1E8DC}"/>
    <dgm:cxn modelId="{6B438A50-F2D0-424B-989E-B1FA9713B24E}" type="presOf" srcId="{ADC53D55-1BCD-40B1-8824-7672FB0EC8F1}" destId="{33324ACD-403E-4C8A-BB42-C80225F1E95C}" srcOrd="0" destOrd="0" presId="urn:microsoft.com/office/officeart/2005/8/layout/cycle3"/>
    <dgm:cxn modelId="{D7E92A99-5199-467F-8E37-7A0C95FDA70B}" srcId="{D74760B4-D3BF-4539-9E1F-10116AC9ABC2}" destId="{C0CD7922-F742-444D-9430-8AFF6D1176D0}" srcOrd="3" destOrd="0" parTransId="{BE88346F-64B3-41E8-8D81-435CC0A404B4}" sibTransId="{D4274DDF-9932-4D12-94EE-01221717FFC1}"/>
    <dgm:cxn modelId="{1165959D-3ED3-4767-8C1C-35520C10CD00}" srcId="{D74760B4-D3BF-4539-9E1F-10116AC9ABC2}" destId="{22A90932-120A-447A-BE57-93A82364E131}" srcOrd="0" destOrd="0" parTransId="{C19A4DFA-AA28-4059-9EAC-D0E6177EED2B}" sibTransId="{1657851A-4F69-4E93-80FD-7C0B4EFEA7F7}"/>
    <dgm:cxn modelId="{CA76C6BD-36B0-4E8A-B112-FCB1D873509D}" srcId="{D74760B4-D3BF-4539-9E1F-10116AC9ABC2}" destId="{EB34680C-3BBB-4B85-9AB0-282BE0CCC8BC}" srcOrd="5" destOrd="0" parTransId="{DA32BAB8-05A5-42BF-8137-E4240B7FB839}" sibTransId="{68CA3C68-882D-4575-AE2A-23D2D10A766A}"/>
    <dgm:cxn modelId="{C8D62CCD-F073-425B-858D-3424F89F891C}" srcId="{D74760B4-D3BF-4539-9E1F-10116AC9ABC2}" destId="{06B3A4E9-52B6-4942-9240-CA7B84E97E56}" srcOrd="1" destOrd="0" parTransId="{2451D1A7-FDDC-476B-BB64-CDBD3107EA7C}" sibTransId="{3789D1C3-B570-439E-ADCD-BA7C55AF95C2}"/>
    <dgm:cxn modelId="{12CEF1D7-1DC1-4F9C-92CD-ED0D3140D362}" type="presOf" srcId="{18BC4280-CCF4-4BB8-BDAF-5352C5C1E6B0}" destId="{ECF015B9-B387-4B0C-B939-45077A22769C}" srcOrd="0" destOrd="0" presId="urn:microsoft.com/office/officeart/2005/8/layout/cycle3"/>
    <dgm:cxn modelId="{C5CE98E1-BA9E-4584-96FC-6176DA66AFAF}" srcId="{D74760B4-D3BF-4539-9E1F-10116AC9ABC2}" destId="{18BC4280-CCF4-4BB8-BDAF-5352C5C1E6B0}" srcOrd="4" destOrd="0" parTransId="{DFE94669-2CCD-4849-A638-48A480A5B1EB}" sibTransId="{D719FEA1-8981-4DDB-8636-93FF60A7E783}"/>
    <dgm:cxn modelId="{B40EF7E6-9C5A-4245-AEE9-901F897FC369}" type="presOf" srcId="{D74760B4-D3BF-4539-9E1F-10116AC9ABC2}" destId="{C54A95AB-318D-42BC-B202-93FBAD3276B2}" srcOrd="0" destOrd="0" presId="urn:microsoft.com/office/officeart/2005/8/layout/cycle3"/>
    <dgm:cxn modelId="{9E052FEA-B7FC-46FB-8438-D9D81393016D}" type="presOf" srcId="{1657851A-4F69-4E93-80FD-7C0B4EFEA7F7}" destId="{65A9366E-C532-4FF9-A1C3-12B03351DBD9}" srcOrd="0" destOrd="0" presId="urn:microsoft.com/office/officeart/2005/8/layout/cycle3"/>
    <dgm:cxn modelId="{5A1E57EF-A740-4604-A18C-BDA2FA547B75}" srcId="{D74760B4-D3BF-4539-9E1F-10116AC9ABC2}" destId="{5885FAB4-E522-4D0C-9A9D-3558E866FB0E}" srcOrd="6" destOrd="0" parTransId="{DF5BA314-E8F0-471B-AEDC-A810C2B1D2AC}" sibTransId="{A839D1E7-BA93-4A0D-800F-BDC0D5693B56}"/>
    <dgm:cxn modelId="{A80F61F8-E08B-4E21-B966-379406681AE1}" type="presOf" srcId="{06B3A4E9-52B6-4942-9240-CA7B84E97E56}" destId="{52D9EC97-DC93-4471-9BFD-A0B1928ADFDF}" srcOrd="0" destOrd="0" presId="urn:microsoft.com/office/officeart/2005/8/layout/cycle3"/>
    <dgm:cxn modelId="{320C61FF-F7B0-4603-8AE8-4E93928FEAFC}" type="presOf" srcId="{22A90932-120A-447A-BE57-93A82364E131}" destId="{A0A37A1A-06CE-4B6D-A41A-E3F957AD35DB}" srcOrd="0" destOrd="0" presId="urn:microsoft.com/office/officeart/2005/8/layout/cycle3"/>
    <dgm:cxn modelId="{512EB6E4-960A-43ED-834A-2A547C228A5F}" type="presParOf" srcId="{C54A95AB-318D-42BC-B202-93FBAD3276B2}" destId="{36BF869F-5FA2-478D-BA14-FD342E67CFBD}" srcOrd="0" destOrd="0" presId="urn:microsoft.com/office/officeart/2005/8/layout/cycle3"/>
    <dgm:cxn modelId="{59DF255C-CE42-4207-9B00-FF8B9897E328}" type="presParOf" srcId="{36BF869F-5FA2-478D-BA14-FD342E67CFBD}" destId="{A0A37A1A-06CE-4B6D-A41A-E3F957AD35DB}" srcOrd="0" destOrd="0" presId="urn:microsoft.com/office/officeart/2005/8/layout/cycle3"/>
    <dgm:cxn modelId="{1C4A1801-A89E-48E4-8FF4-00FE757C2331}" type="presParOf" srcId="{36BF869F-5FA2-478D-BA14-FD342E67CFBD}" destId="{65A9366E-C532-4FF9-A1C3-12B03351DBD9}" srcOrd="1" destOrd="0" presId="urn:microsoft.com/office/officeart/2005/8/layout/cycle3"/>
    <dgm:cxn modelId="{78E13869-1FBD-4333-A429-F9646189C523}" type="presParOf" srcId="{36BF869F-5FA2-478D-BA14-FD342E67CFBD}" destId="{52D9EC97-DC93-4471-9BFD-A0B1928ADFDF}" srcOrd="2" destOrd="0" presId="urn:microsoft.com/office/officeart/2005/8/layout/cycle3"/>
    <dgm:cxn modelId="{44AB3590-AE1B-41D4-9BF8-217D33DE928A}" type="presParOf" srcId="{36BF869F-5FA2-478D-BA14-FD342E67CFBD}" destId="{33324ACD-403E-4C8A-BB42-C80225F1E95C}" srcOrd="3" destOrd="0" presId="urn:microsoft.com/office/officeart/2005/8/layout/cycle3"/>
    <dgm:cxn modelId="{5682C841-189E-439D-A289-7A032A9D7E1F}" type="presParOf" srcId="{36BF869F-5FA2-478D-BA14-FD342E67CFBD}" destId="{BA473EAC-8D78-4316-A5B0-7635460D2521}" srcOrd="4" destOrd="0" presId="urn:microsoft.com/office/officeart/2005/8/layout/cycle3"/>
    <dgm:cxn modelId="{2E88E0F9-0A50-4F53-866A-8D3397D3C1C3}" type="presParOf" srcId="{36BF869F-5FA2-478D-BA14-FD342E67CFBD}" destId="{ECF015B9-B387-4B0C-B939-45077A22769C}" srcOrd="5" destOrd="0" presId="urn:microsoft.com/office/officeart/2005/8/layout/cycle3"/>
    <dgm:cxn modelId="{EC00F78F-ED24-4CC4-8292-DEF9E4AD3A59}" type="presParOf" srcId="{36BF869F-5FA2-478D-BA14-FD342E67CFBD}" destId="{95CD3020-18F6-41D0-9B49-986B8CCAF1DA}" srcOrd="6" destOrd="0" presId="urn:microsoft.com/office/officeart/2005/8/layout/cycle3"/>
    <dgm:cxn modelId="{5B6170F2-9ADB-4D78-BFBE-C8442122065C}" type="presParOf" srcId="{36BF869F-5FA2-478D-BA14-FD342E67CFBD}" destId="{6275331F-71FE-42A9-971A-421F76C5CCD3}" srcOrd="7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FB6FFC8-23D2-4EF2-9776-D7139F8845C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0_3" csCatId="mainScheme" phldr="1"/>
      <dgm:spPr/>
      <dgm:t>
        <a:bodyPr/>
        <a:lstStyle/>
        <a:p>
          <a:endParaRPr lang="en-US"/>
        </a:p>
      </dgm:t>
    </dgm:pt>
    <dgm:pt modelId="{2E40E571-0FDB-48CE-B379-DF82618A205E}">
      <dgm:prSet/>
      <dgm:spPr/>
      <dgm:t>
        <a:bodyPr/>
        <a:lstStyle/>
        <a:p>
          <a:r>
            <a:rPr lang="en-US"/>
            <a:t>Strengths</a:t>
          </a:r>
        </a:p>
      </dgm:t>
    </dgm:pt>
    <dgm:pt modelId="{24B48AA3-902B-45A5-9E54-BDDDC1239539}" type="parTrans" cxnId="{672165FA-289C-48CA-82D6-4E8FED807F16}">
      <dgm:prSet/>
      <dgm:spPr/>
      <dgm:t>
        <a:bodyPr/>
        <a:lstStyle/>
        <a:p>
          <a:endParaRPr lang="en-US"/>
        </a:p>
      </dgm:t>
    </dgm:pt>
    <dgm:pt modelId="{F80864A8-059D-4932-82C9-EF7A1D6DBEF3}" type="sibTrans" cxnId="{672165FA-289C-48CA-82D6-4E8FED807F16}">
      <dgm:prSet/>
      <dgm:spPr/>
      <dgm:t>
        <a:bodyPr/>
        <a:lstStyle/>
        <a:p>
          <a:endParaRPr lang="en-US"/>
        </a:p>
      </dgm:t>
    </dgm:pt>
    <dgm:pt modelId="{1F24710B-A8B3-4815-9EEA-42F1186131AF}">
      <dgm:prSet/>
      <dgm:spPr/>
      <dgm:t>
        <a:bodyPr/>
        <a:lstStyle/>
        <a:p>
          <a:r>
            <a:rPr lang="en-US"/>
            <a:t>Weaknesses</a:t>
          </a:r>
        </a:p>
      </dgm:t>
    </dgm:pt>
    <dgm:pt modelId="{B2622B4D-DA37-43BA-AD87-02859608EC04}" type="parTrans" cxnId="{0C727008-C671-47AE-BF3A-DF14D7826CAB}">
      <dgm:prSet/>
      <dgm:spPr/>
      <dgm:t>
        <a:bodyPr/>
        <a:lstStyle/>
        <a:p>
          <a:endParaRPr lang="en-US"/>
        </a:p>
      </dgm:t>
    </dgm:pt>
    <dgm:pt modelId="{7A48959A-E9F6-4D31-842E-C6C79F5DA0C0}" type="sibTrans" cxnId="{0C727008-C671-47AE-BF3A-DF14D7826CAB}">
      <dgm:prSet/>
      <dgm:spPr/>
      <dgm:t>
        <a:bodyPr/>
        <a:lstStyle/>
        <a:p>
          <a:endParaRPr lang="en-US"/>
        </a:p>
      </dgm:t>
    </dgm:pt>
    <dgm:pt modelId="{C0497723-C75A-45EE-850E-9FE85082B5E4}">
      <dgm:prSet/>
      <dgm:spPr/>
      <dgm:t>
        <a:bodyPr/>
        <a:lstStyle/>
        <a:p>
          <a:r>
            <a:rPr lang="en-US"/>
            <a:t>Opportunities</a:t>
          </a:r>
        </a:p>
      </dgm:t>
    </dgm:pt>
    <dgm:pt modelId="{7E5C1DD3-3BC7-4876-8CFE-5315E222A6B4}" type="parTrans" cxnId="{48E8A79F-2306-42DE-BA12-963DFF078F18}">
      <dgm:prSet/>
      <dgm:spPr/>
      <dgm:t>
        <a:bodyPr/>
        <a:lstStyle/>
        <a:p>
          <a:endParaRPr lang="en-US"/>
        </a:p>
      </dgm:t>
    </dgm:pt>
    <dgm:pt modelId="{3E68FC1E-A496-4079-A917-73E4125F39BC}" type="sibTrans" cxnId="{48E8A79F-2306-42DE-BA12-963DFF078F18}">
      <dgm:prSet/>
      <dgm:spPr/>
      <dgm:t>
        <a:bodyPr/>
        <a:lstStyle/>
        <a:p>
          <a:endParaRPr lang="en-US"/>
        </a:p>
      </dgm:t>
    </dgm:pt>
    <dgm:pt modelId="{0A251202-3A03-4000-9AB8-38DF87CF4DE1}">
      <dgm:prSet/>
      <dgm:spPr/>
      <dgm:t>
        <a:bodyPr/>
        <a:lstStyle/>
        <a:p>
          <a:r>
            <a:rPr lang="en-US"/>
            <a:t>Threats</a:t>
          </a:r>
        </a:p>
      </dgm:t>
    </dgm:pt>
    <dgm:pt modelId="{06082189-5521-468B-8EBE-B016C7E7C3A7}" type="parTrans" cxnId="{FB2909DC-9551-4BAE-90D4-3DBEF63C4BB2}">
      <dgm:prSet/>
      <dgm:spPr/>
      <dgm:t>
        <a:bodyPr/>
        <a:lstStyle/>
        <a:p>
          <a:endParaRPr lang="en-US"/>
        </a:p>
      </dgm:t>
    </dgm:pt>
    <dgm:pt modelId="{25B05518-D410-4DB5-B0A7-735D5891B8F1}" type="sibTrans" cxnId="{FB2909DC-9551-4BAE-90D4-3DBEF63C4BB2}">
      <dgm:prSet/>
      <dgm:spPr/>
      <dgm:t>
        <a:bodyPr/>
        <a:lstStyle/>
        <a:p>
          <a:endParaRPr lang="en-US"/>
        </a:p>
      </dgm:t>
    </dgm:pt>
    <dgm:pt modelId="{B1B0A3EA-5A3E-4514-9D7A-449FB99FE092}">
      <dgm:prSet/>
      <dgm:spPr/>
      <dgm:t>
        <a:bodyPr/>
        <a:lstStyle/>
        <a:p>
          <a:r>
            <a:rPr lang="en-US"/>
            <a:t>SWOT supports informed career planning and self-development.</a:t>
          </a:r>
        </a:p>
      </dgm:t>
    </dgm:pt>
    <dgm:pt modelId="{829DC31F-63D4-4AEB-8479-9F303ADA798A}" type="parTrans" cxnId="{565BCB2F-207D-4778-B194-612F7AB90DD5}">
      <dgm:prSet/>
      <dgm:spPr/>
      <dgm:t>
        <a:bodyPr/>
        <a:lstStyle/>
        <a:p>
          <a:endParaRPr lang="en-US"/>
        </a:p>
      </dgm:t>
    </dgm:pt>
    <dgm:pt modelId="{609E7A19-3614-488D-ADB1-CFD222C1E6C8}" type="sibTrans" cxnId="{565BCB2F-207D-4778-B194-612F7AB90DD5}">
      <dgm:prSet/>
      <dgm:spPr/>
      <dgm:t>
        <a:bodyPr/>
        <a:lstStyle/>
        <a:p>
          <a:endParaRPr lang="en-US"/>
        </a:p>
      </dgm:t>
    </dgm:pt>
    <dgm:pt modelId="{A6AD5A24-D1F3-464B-8184-AAE758824136}" type="pres">
      <dgm:prSet presAssocID="{9FB6FFC8-23D2-4EF2-9776-D7139F8845C0}" presName="root" presStyleCnt="0">
        <dgm:presLayoutVars>
          <dgm:dir/>
          <dgm:resizeHandles val="exact"/>
        </dgm:presLayoutVars>
      </dgm:prSet>
      <dgm:spPr/>
    </dgm:pt>
    <dgm:pt modelId="{AC6EE1C0-FF96-458E-86D9-E4320C589B01}" type="pres">
      <dgm:prSet presAssocID="{2E40E571-0FDB-48CE-B379-DF82618A205E}" presName="compNode" presStyleCnt="0"/>
      <dgm:spPr/>
    </dgm:pt>
    <dgm:pt modelId="{E5C4928A-BCF8-43C9-9641-9526B1847F57}" type="pres">
      <dgm:prSet presAssocID="{2E40E571-0FDB-48CE-B379-DF82618A205E}" presName="bgRect" presStyleLbl="bgShp" presStyleIdx="0" presStyleCnt="5"/>
      <dgm:spPr/>
    </dgm:pt>
    <dgm:pt modelId="{C1AF9824-5269-44B3-BA5C-2899149E9200}" type="pres">
      <dgm:prSet presAssocID="{2E40E571-0FDB-48CE-B379-DF82618A205E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2A36DDB6-C381-44E8-8AFB-1B4C242A3F10}" type="pres">
      <dgm:prSet presAssocID="{2E40E571-0FDB-48CE-B379-DF82618A205E}" presName="spaceRect" presStyleCnt="0"/>
      <dgm:spPr/>
    </dgm:pt>
    <dgm:pt modelId="{A9484A87-0E00-4DE0-BE91-D0D0C376BCCB}" type="pres">
      <dgm:prSet presAssocID="{2E40E571-0FDB-48CE-B379-DF82618A205E}" presName="parTx" presStyleLbl="revTx" presStyleIdx="0" presStyleCnt="5">
        <dgm:presLayoutVars>
          <dgm:chMax val="0"/>
          <dgm:chPref val="0"/>
        </dgm:presLayoutVars>
      </dgm:prSet>
      <dgm:spPr/>
    </dgm:pt>
    <dgm:pt modelId="{1D9F2CF2-8518-4AC0-99C3-39822ECEB82E}" type="pres">
      <dgm:prSet presAssocID="{F80864A8-059D-4932-82C9-EF7A1D6DBEF3}" presName="sibTrans" presStyleCnt="0"/>
      <dgm:spPr/>
    </dgm:pt>
    <dgm:pt modelId="{07FF5C98-0BC1-4B51-BA96-B34242BFA49D}" type="pres">
      <dgm:prSet presAssocID="{1F24710B-A8B3-4815-9EEA-42F1186131AF}" presName="compNode" presStyleCnt="0"/>
      <dgm:spPr/>
    </dgm:pt>
    <dgm:pt modelId="{83BAC0BF-C303-45AB-9B9F-AD6FA115036E}" type="pres">
      <dgm:prSet presAssocID="{1F24710B-A8B3-4815-9EEA-42F1186131AF}" presName="bgRect" presStyleLbl="bgShp" presStyleIdx="1" presStyleCnt="5"/>
      <dgm:spPr/>
    </dgm:pt>
    <dgm:pt modelId="{3814ABEA-23C5-43A0-8726-69028B0C01CF}" type="pres">
      <dgm:prSet presAssocID="{1F24710B-A8B3-4815-9EEA-42F1186131AF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1F90D17D-5543-40A5-B415-C85470763111}" type="pres">
      <dgm:prSet presAssocID="{1F24710B-A8B3-4815-9EEA-42F1186131AF}" presName="spaceRect" presStyleCnt="0"/>
      <dgm:spPr/>
    </dgm:pt>
    <dgm:pt modelId="{41DBB971-CDD8-4BC8-8750-ACE5D90EA218}" type="pres">
      <dgm:prSet presAssocID="{1F24710B-A8B3-4815-9EEA-42F1186131AF}" presName="parTx" presStyleLbl="revTx" presStyleIdx="1" presStyleCnt="5">
        <dgm:presLayoutVars>
          <dgm:chMax val="0"/>
          <dgm:chPref val="0"/>
        </dgm:presLayoutVars>
      </dgm:prSet>
      <dgm:spPr/>
    </dgm:pt>
    <dgm:pt modelId="{51221FED-657D-419D-94DD-538486DEAB01}" type="pres">
      <dgm:prSet presAssocID="{7A48959A-E9F6-4D31-842E-C6C79F5DA0C0}" presName="sibTrans" presStyleCnt="0"/>
      <dgm:spPr/>
    </dgm:pt>
    <dgm:pt modelId="{31B92A2D-FD5E-46D8-908B-91CCBFFFA491}" type="pres">
      <dgm:prSet presAssocID="{C0497723-C75A-45EE-850E-9FE85082B5E4}" presName="compNode" presStyleCnt="0"/>
      <dgm:spPr/>
    </dgm:pt>
    <dgm:pt modelId="{95F2FA6F-76A2-4C91-80A1-6921E3B010FB}" type="pres">
      <dgm:prSet presAssocID="{C0497723-C75A-45EE-850E-9FE85082B5E4}" presName="bgRect" presStyleLbl="bgShp" presStyleIdx="2" presStyleCnt="5"/>
      <dgm:spPr/>
    </dgm:pt>
    <dgm:pt modelId="{38D67B38-A8CA-4AA4-8D90-26C62901A6C6}" type="pres">
      <dgm:prSet presAssocID="{C0497723-C75A-45EE-850E-9FE85082B5E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90A25AB-D857-4FE1-AFC2-D5F4C9D0BA98}" type="pres">
      <dgm:prSet presAssocID="{C0497723-C75A-45EE-850E-9FE85082B5E4}" presName="spaceRect" presStyleCnt="0"/>
      <dgm:spPr/>
    </dgm:pt>
    <dgm:pt modelId="{372EE0B2-3F27-407B-AC27-24E899E2F5B8}" type="pres">
      <dgm:prSet presAssocID="{C0497723-C75A-45EE-850E-9FE85082B5E4}" presName="parTx" presStyleLbl="revTx" presStyleIdx="2" presStyleCnt="5">
        <dgm:presLayoutVars>
          <dgm:chMax val="0"/>
          <dgm:chPref val="0"/>
        </dgm:presLayoutVars>
      </dgm:prSet>
      <dgm:spPr/>
    </dgm:pt>
    <dgm:pt modelId="{6AEA608C-376F-46FE-A198-D72744E10107}" type="pres">
      <dgm:prSet presAssocID="{3E68FC1E-A496-4079-A917-73E4125F39BC}" presName="sibTrans" presStyleCnt="0"/>
      <dgm:spPr/>
    </dgm:pt>
    <dgm:pt modelId="{0F4CE80D-83E4-4E46-B5C5-DE3FFBD51E3C}" type="pres">
      <dgm:prSet presAssocID="{0A251202-3A03-4000-9AB8-38DF87CF4DE1}" presName="compNode" presStyleCnt="0"/>
      <dgm:spPr/>
    </dgm:pt>
    <dgm:pt modelId="{581AB328-C5E6-4FE9-AFB6-9B4D6E38274A}" type="pres">
      <dgm:prSet presAssocID="{0A251202-3A03-4000-9AB8-38DF87CF4DE1}" presName="bgRect" presStyleLbl="bgShp" presStyleIdx="3" presStyleCnt="5"/>
      <dgm:spPr/>
    </dgm:pt>
    <dgm:pt modelId="{A41C75D0-EDFF-44E4-A5CC-79C9CC3E10CE}" type="pres">
      <dgm:prSet presAssocID="{0A251202-3A03-4000-9AB8-38DF87CF4DE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0F0515B1-629E-408B-A139-FE438378C2F4}" type="pres">
      <dgm:prSet presAssocID="{0A251202-3A03-4000-9AB8-38DF87CF4DE1}" presName="spaceRect" presStyleCnt="0"/>
      <dgm:spPr/>
    </dgm:pt>
    <dgm:pt modelId="{045E3579-D836-491E-9D52-C2E84ABE813C}" type="pres">
      <dgm:prSet presAssocID="{0A251202-3A03-4000-9AB8-38DF87CF4DE1}" presName="parTx" presStyleLbl="revTx" presStyleIdx="3" presStyleCnt="5">
        <dgm:presLayoutVars>
          <dgm:chMax val="0"/>
          <dgm:chPref val="0"/>
        </dgm:presLayoutVars>
      </dgm:prSet>
      <dgm:spPr/>
    </dgm:pt>
    <dgm:pt modelId="{646252E0-D714-417A-ADB3-C0B89E043B2C}" type="pres">
      <dgm:prSet presAssocID="{25B05518-D410-4DB5-B0A7-735D5891B8F1}" presName="sibTrans" presStyleCnt="0"/>
      <dgm:spPr/>
    </dgm:pt>
    <dgm:pt modelId="{3D57E629-46BA-4C0A-939D-02D2B5BB557E}" type="pres">
      <dgm:prSet presAssocID="{B1B0A3EA-5A3E-4514-9D7A-449FB99FE092}" presName="compNode" presStyleCnt="0"/>
      <dgm:spPr/>
    </dgm:pt>
    <dgm:pt modelId="{94AEF483-78A6-413A-8021-1EBF7DF18CEA}" type="pres">
      <dgm:prSet presAssocID="{B1B0A3EA-5A3E-4514-9D7A-449FB99FE092}" presName="bgRect" presStyleLbl="bgShp" presStyleIdx="4" presStyleCnt="5"/>
      <dgm:spPr/>
    </dgm:pt>
    <dgm:pt modelId="{A46E1DF3-07F8-4460-AC35-365B65A5973A}" type="pres">
      <dgm:prSet presAssocID="{B1B0A3EA-5A3E-4514-9D7A-449FB99FE092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D8780927-45DE-49AA-B4C6-0AA48282BD9A}" type="pres">
      <dgm:prSet presAssocID="{B1B0A3EA-5A3E-4514-9D7A-449FB99FE092}" presName="spaceRect" presStyleCnt="0"/>
      <dgm:spPr/>
    </dgm:pt>
    <dgm:pt modelId="{0E7AF882-CDD5-4AEF-B278-730C2DEBCCA3}" type="pres">
      <dgm:prSet presAssocID="{B1B0A3EA-5A3E-4514-9D7A-449FB99FE09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C727008-C671-47AE-BF3A-DF14D7826CAB}" srcId="{9FB6FFC8-23D2-4EF2-9776-D7139F8845C0}" destId="{1F24710B-A8B3-4815-9EEA-42F1186131AF}" srcOrd="1" destOrd="0" parTransId="{B2622B4D-DA37-43BA-AD87-02859608EC04}" sibTransId="{7A48959A-E9F6-4D31-842E-C6C79F5DA0C0}"/>
    <dgm:cxn modelId="{48A3950D-475C-4904-B167-7B6A7CAE4F09}" type="presOf" srcId="{2E40E571-0FDB-48CE-B379-DF82618A205E}" destId="{A9484A87-0E00-4DE0-BE91-D0D0C376BCCB}" srcOrd="0" destOrd="0" presId="urn:microsoft.com/office/officeart/2018/2/layout/IconVerticalSolidList"/>
    <dgm:cxn modelId="{6409DB0D-EA3C-4B4E-AB63-16786E2B5B40}" type="presOf" srcId="{B1B0A3EA-5A3E-4514-9D7A-449FB99FE092}" destId="{0E7AF882-CDD5-4AEF-B278-730C2DEBCCA3}" srcOrd="0" destOrd="0" presId="urn:microsoft.com/office/officeart/2018/2/layout/IconVerticalSolidList"/>
    <dgm:cxn modelId="{E4040C2B-5D8D-40C5-9814-85DC00BDC0E8}" type="presOf" srcId="{1F24710B-A8B3-4815-9EEA-42F1186131AF}" destId="{41DBB971-CDD8-4BC8-8750-ACE5D90EA218}" srcOrd="0" destOrd="0" presId="urn:microsoft.com/office/officeart/2018/2/layout/IconVerticalSolidList"/>
    <dgm:cxn modelId="{565BCB2F-207D-4778-B194-612F7AB90DD5}" srcId="{9FB6FFC8-23D2-4EF2-9776-D7139F8845C0}" destId="{B1B0A3EA-5A3E-4514-9D7A-449FB99FE092}" srcOrd="4" destOrd="0" parTransId="{829DC31F-63D4-4AEB-8479-9F303ADA798A}" sibTransId="{609E7A19-3614-488D-ADB1-CFD222C1E6C8}"/>
    <dgm:cxn modelId="{31C91986-C101-45AB-A2FC-011DD2351860}" type="presOf" srcId="{0A251202-3A03-4000-9AB8-38DF87CF4DE1}" destId="{045E3579-D836-491E-9D52-C2E84ABE813C}" srcOrd="0" destOrd="0" presId="urn:microsoft.com/office/officeart/2018/2/layout/IconVerticalSolidList"/>
    <dgm:cxn modelId="{32980893-C5F7-4C7A-A577-EA3BEB1D3F52}" type="presOf" srcId="{9FB6FFC8-23D2-4EF2-9776-D7139F8845C0}" destId="{A6AD5A24-D1F3-464B-8184-AAE758824136}" srcOrd="0" destOrd="0" presId="urn:microsoft.com/office/officeart/2018/2/layout/IconVerticalSolidList"/>
    <dgm:cxn modelId="{3EDBB899-21BC-4BD9-9491-AD671C7A7201}" type="presOf" srcId="{C0497723-C75A-45EE-850E-9FE85082B5E4}" destId="{372EE0B2-3F27-407B-AC27-24E899E2F5B8}" srcOrd="0" destOrd="0" presId="urn:microsoft.com/office/officeart/2018/2/layout/IconVerticalSolidList"/>
    <dgm:cxn modelId="{48E8A79F-2306-42DE-BA12-963DFF078F18}" srcId="{9FB6FFC8-23D2-4EF2-9776-D7139F8845C0}" destId="{C0497723-C75A-45EE-850E-9FE85082B5E4}" srcOrd="2" destOrd="0" parTransId="{7E5C1DD3-3BC7-4876-8CFE-5315E222A6B4}" sibTransId="{3E68FC1E-A496-4079-A917-73E4125F39BC}"/>
    <dgm:cxn modelId="{FB2909DC-9551-4BAE-90D4-3DBEF63C4BB2}" srcId="{9FB6FFC8-23D2-4EF2-9776-D7139F8845C0}" destId="{0A251202-3A03-4000-9AB8-38DF87CF4DE1}" srcOrd="3" destOrd="0" parTransId="{06082189-5521-468B-8EBE-B016C7E7C3A7}" sibTransId="{25B05518-D410-4DB5-B0A7-735D5891B8F1}"/>
    <dgm:cxn modelId="{672165FA-289C-48CA-82D6-4E8FED807F16}" srcId="{9FB6FFC8-23D2-4EF2-9776-D7139F8845C0}" destId="{2E40E571-0FDB-48CE-B379-DF82618A205E}" srcOrd="0" destOrd="0" parTransId="{24B48AA3-902B-45A5-9E54-BDDDC1239539}" sibTransId="{F80864A8-059D-4932-82C9-EF7A1D6DBEF3}"/>
    <dgm:cxn modelId="{5A96197B-F0D4-4766-A375-212C7497F9E5}" type="presParOf" srcId="{A6AD5A24-D1F3-464B-8184-AAE758824136}" destId="{AC6EE1C0-FF96-458E-86D9-E4320C589B01}" srcOrd="0" destOrd="0" presId="urn:microsoft.com/office/officeart/2018/2/layout/IconVerticalSolidList"/>
    <dgm:cxn modelId="{7B61DBD8-BB8A-4F97-8496-5E7362C4302F}" type="presParOf" srcId="{AC6EE1C0-FF96-458E-86D9-E4320C589B01}" destId="{E5C4928A-BCF8-43C9-9641-9526B1847F57}" srcOrd="0" destOrd="0" presId="urn:microsoft.com/office/officeart/2018/2/layout/IconVerticalSolidList"/>
    <dgm:cxn modelId="{B24C6109-89CA-4BDA-ABAE-C35AE7821B0C}" type="presParOf" srcId="{AC6EE1C0-FF96-458E-86D9-E4320C589B01}" destId="{C1AF9824-5269-44B3-BA5C-2899149E9200}" srcOrd="1" destOrd="0" presId="urn:microsoft.com/office/officeart/2018/2/layout/IconVerticalSolidList"/>
    <dgm:cxn modelId="{586DFD0F-2919-453B-AFAB-5F446C584AB3}" type="presParOf" srcId="{AC6EE1C0-FF96-458E-86D9-E4320C589B01}" destId="{2A36DDB6-C381-44E8-8AFB-1B4C242A3F10}" srcOrd="2" destOrd="0" presId="urn:microsoft.com/office/officeart/2018/2/layout/IconVerticalSolidList"/>
    <dgm:cxn modelId="{3B345CDA-D394-470D-95F2-A47787D21371}" type="presParOf" srcId="{AC6EE1C0-FF96-458E-86D9-E4320C589B01}" destId="{A9484A87-0E00-4DE0-BE91-D0D0C376BCCB}" srcOrd="3" destOrd="0" presId="urn:microsoft.com/office/officeart/2018/2/layout/IconVerticalSolidList"/>
    <dgm:cxn modelId="{E709404E-0783-44F0-96D4-4BAB058E585F}" type="presParOf" srcId="{A6AD5A24-D1F3-464B-8184-AAE758824136}" destId="{1D9F2CF2-8518-4AC0-99C3-39822ECEB82E}" srcOrd="1" destOrd="0" presId="urn:microsoft.com/office/officeart/2018/2/layout/IconVerticalSolidList"/>
    <dgm:cxn modelId="{00779725-1DEB-4B5B-BAFF-2211F799F89B}" type="presParOf" srcId="{A6AD5A24-D1F3-464B-8184-AAE758824136}" destId="{07FF5C98-0BC1-4B51-BA96-B34242BFA49D}" srcOrd="2" destOrd="0" presId="urn:microsoft.com/office/officeart/2018/2/layout/IconVerticalSolidList"/>
    <dgm:cxn modelId="{15687602-E4A4-482B-BE0E-D2A32574C5AA}" type="presParOf" srcId="{07FF5C98-0BC1-4B51-BA96-B34242BFA49D}" destId="{83BAC0BF-C303-45AB-9B9F-AD6FA115036E}" srcOrd="0" destOrd="0" presId="urn:microsoft.com/office/officeart/2018/2/layout/IconVerticalSolidList"/>
    <dgm:cxn modelId="{1CA3A718-6471-4BC9-BD4E-63EDD8F68CC7}" type="presParOf" srcId="{07FF5C98-0BC1-4B51-BA96-B34242BFA49D}" destId="{3814ABEA-23C5-43A0-8726-69028B0C01CF}" srcOrd="1" destOrd="0" presId="urn:microsoft.com/office/officeart/2018/2/layout/IconVerticalSolidList"/>
    <dgm:cxn modelId="{827C0993-8808-4D0D-BD5C-B0203DF6804F}" type="presParOf" srcId="{07FF5C98-0BC1-4B51-BA96-B34242BFA49D}" destId="{1F90D17D-5543-40A5-B415-C85470763111}" srcOrd="2" destOrd="0" presId="urn:microsoft.com/office/officeart/2018/2/layout/IconVerticalSolidList"/>
    <dgm:cxn modelId="{A9191997-643B-4E4B-9D3F-EB54B5BC1DA6}" type="presParOf" srcId="{07FF5C98-0BC1-4B51-BA96-B34242BFA49D}" destId="{41DBB971-CDD8-4BC8-8750-ACE5D90EA218}" srcOrd="3" destOrd="0" presId="urn:microsoft.com/office/officeart/2018/2/layout/IconVerticalSolidList"/>
    <dgm:cxn modelId="{F0EABFA2-69C7-4034-83CF-E48699D55E7D}" type="presParOf" srcId="{A6AD5A24-D1F3-464B-8184-AAE758824136}" destId="{51221FED-657D-419D-94DD-538486DEAB01}" srcOrd="3" destOrd="0" presId="urn:microsoft.com/office/officeart/2018/2/layout/IconVerticalSolidList"/>
    <dgm:cxn modelId="{A92BC06A-D1D7-4BB8-9A16-3C94B50FEBE5}" type="presParOf" srcId="{A6AD5A24-D1F3-464B-8184-AAE758824136}" destId="{31B92A2D-FD5E-46D8-908B-91CCBFFFA491}" srcOrd="4" destOrd="0" presId="urn:microsoft.com/office/officeart/2018/2/layout/IconVerticalSolidList"/>
    <dgm:cxn modelId="{2043F583-6376-423D-87C0-A1C18CB3C2E4}" type="presParOf" srcId="{31B92A2D-FD5E-46D8-908B-91CCBFFFA491}" destId="{95F2FA6F-76A2-4C91-80A1-6921E3B010FB}" srcOrd="0" destOrd="0" presId="urn:microsoft.com/office/officeart/2018/2/layout/IconVerticalSolidList"/>
    <dgm:cxn modelId="{94B42697-E67C-4CE3-86EA-70419BB1AB0A}" type="presParOf" srcId="{31B92A2D-FD5E-46D8-908B-91CCBFFFA491}" destId="{38D67B38-A8CA-4AA4-8D90-26C62901A6C6}" srcOrd="1" destOrd="0" presId="urn:microsoft.com/office/officeart/2018/2/layout/IconVerticalSolidList"/>
    <dgm:cxn modelId="{C0C4A364-FFE5-491E-840B-1062BE6E678B}" type="presParOf" srcId="{31B92A2D-FD5E-46D8-908B-91CCBFFFA491}" destId="{290A25AB-D857-4FE1-AFC2-D5F4C9D0BA98}" srcOrd="2" destOrd="0" presId="urn:microsoft.com/office/officeart/2018/2/layout/IconVerticalSolidList"/>
    <dgm:cxn modelId="{A91C9F26-FC03-45B0-B49F-7592532E7771}" type="presParOf" srcId="{31B92A2D-FD5E-46D8-908B-91CCBFFFA491}" destId="{372EE0B2-3F27-407B-AC27-24E899E2F5B8}" srcOrd="3" destOrd="0" presId="urn:microsoft.com/office/officeart/2018/2/layout/IconVerticalSolidList"/>
    <dgm:cxn modelId="{1ED5FA65-BAC0-45AE-9A76-A30D484345A6}" type="presParOf" srcId="{A6AD5A24-D1F3-464B-8184-AAE758824136}" destId="{6AEA608C-376F-46FE-A198-D72744E10107}" srcOrd="5" destOrd="0" presId="urn:microsoft.com/office/officeart/2018/2/layout/IconVerticalSolidList"/>
    <dgm:cxn modelId="{8698F5CF-D477-4EA6-8FC1-AE5C8826F3A1}" type="presParOf" srcId="{A6AD5A24-D1F3-464B-8184-AAE758824136}" destId="{0F4CE80D-83E4-4E46-B5C5-DE3FFBD51E3C}" srcOrd="6" destOrd="0" presId="urn:microsoft.com/office/officeart/2018/2/layout/IconVerticalSolidList"/>
    <dgm:cxn modelId="{E41AB2D5-291D-4D7E-A653-46C8D1CAC407}" type="presParOf" srcId="{0F4CE80D-83E4-4E46-B5C5-DE3FFBD51E3C}" destId="{581AB328-C5E6-4FE9-AFB6-9B4D6E38274A}" srcOrd="0" destOrd="0" presId="urn:microsoft.com/office/officeart/2018/2/layout/IconVerticalSolidList"/>
    <dgm:cxn modelId="{5721ECAA-80BB-44EF-8005-740142E763FD}" type="presParOf" srcId="{0F4CE80D-83E4-4E46-B5C5-DE3FFBD51E3C}" destId="{A41C75D0-EDFF-44E4-A5CC-79C9CC3E10CE}" srcOrd="1" destOrd="0" presId="urn:microsoft.com/office/officeart/2018/2/layout/IconVerticalSolidList"/>
    <dgm:cxn modelId="{49F6F8E2-661D-4E2B-9513-58B81A71ADAD}" type="presParOf" srcId="{0F4CE80D-83E4-4E46-B5C5-DE3FFBD51E3C}" destId="{0F0515B1-629E-408B-A139-FE438378C2F4}" srcOrd="2" destOrd="0" presId="urn:microsoft.com/office/officeart/2018/2/layout/IconVerticalSolidList"/>
    <dgm:cxn modelId="{91F4DC28-BED4-46F3-AB3C-7B26B36E9171}" type="presParOf" srcId="{0F4CE80D-83E4-4E46-B5C5-DE3FFBD51E3C}" destId="{045E3579-D836-491E-9D52-C2E84ABE813C}" srcOrd="3" destOrd="0" presId="urn:microsoft.com/office/officeart/2018/2/layout/IconVerticalSolidList"/>
    <dgm:cxn modelId="{C0E052EC-7C89-4129-A8FE-C8FE3ACE4E36}" type="presParOf" srcId="{A6AD5A24-D1F3-464B-8184-AAE758824136}" destId="{646252E0-D714-417A-ADB3-C0B89E043B2C}" srcOrd="7" destOrd="0" presId="urn:microsoft.com/office/officeart/2018/2/layout/IconVerticalSolidList"/>
    <dgm:cxn modelId="{496B0FD8-B91E-4071-A3F4-F8CC983BABC9}" type="presParOf" srcId="{A6AD5A24-D1F3-464B-8184-AAE758824136}" destId="{3D57E629-46BA-4C0A-939D-02D2B5BB557E}" srcOrd="8" destOrd="0" presId="urn:microsoft.com/office/officeart/2018/2/layout/IconVerticalSolidList"/>
    <dgm:cxn modelId="{2F5ADE0E-7ACB-4881-B1B1-82C6183E4438}" type="presParOf" srcId="{3D57E629-46BA-4C0A-939D-02D2B5BB557E}" destId="{94AEF483-78A6-413A-8021-1EBF7DF18CEA}" srcOrd="0" destOrd="0" presId="urn:microsoft.com/office/officeart/2018/2/layout/IconVerticalSolidList"/>
    <dgm:cxn modelId="{8E56BCA5-26DE-4698-B626-BB2F0FA78617}" type="presParOf" srcId="{3D57E629-46BA-4C0A-939D-02D2B5BB557E}" destId="{A46E1DF3-07F8-4460-AC35-365B65A5973A}" srcOrd="1" destOrd="0" presId="urn:microsoft.com/office/officeart/2018/2/layout/IconVerticalSolidList"/>
    <dgm:cxn modelId="{E2723F62-E60A-4BD2-A984-A48A231081CA}" type="presParOf" srcId="{3D57E629-46BA-4C0A-939D-02D2B5BB557E}" destId="{D8780927-45DE-49AA-B4C6-0AA48282BD9A}" srcOrd="2" destOrd="0" presId="urn:microsoft.com/office/officeart/2018/2/layout/IconVerticalSolidList"/>
    <dgm:cxn modelId="{D87546DD-6F4B-42C6-99B1-9FD476A91E98}" type="presParOf" srcId="{3D57E629-46BA-4C0A-939D-02D2B5BB557E}" destId="{0E7AF882-CDD5-4AEF-B278-730C2DEBCC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DB8104-35B1-4220-A094-C4FA0EF7DBF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BB9E6A4-97FF-4CDD-8B73-B1A2A42751A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Compassion and empathy</a:t>
          </a:r>
        </a:p>
      </dgm:t>
    </dgm:pt>
    <dgm:pt modelId="{E3025057-1ACB-46C2-921F-FFFBFF704704}" type="parTrans" cxnId="{E0D9C694-909C-4D6A-812F-5E2A0EAB88C1}">
      <dgm:prSet/>
      <dgm:spPr/>
      <dgm:t>
        <a:bodyPr/>
        <a:lstStyle/>
        <a:p>
          <a:endParaRPr lang="en-US"/>
        </a:p>
      </dgm:t>
    </dgm:pt>
    <dgm:pt modelId="{1645149D-FAF8-490A-86BD-920BC97E84FC}" type="sibTrans" cxnId="{E0D9C694-909C-4D6A-812F-5E2A0EAB88C1}">
      <dgm:prSet/>
      <dgm:spPr/>
      <dgm:t>
        <a:bodyPr/>
        <a:lstStyle/>
        <a:p>
          <a:endParaRPr lang="en-US"/>
        </a:p>
      </dgm:t>
    </dgm:pt>
    <dgm:pt modelId="{2D18F980-DC77-41AE-8574-1A5032626C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Strong communication skills</a:t>
          </a:r>
        </a:p>
      </dgm:t>
    </dgm:pt>
    <dgm:pt modelId="{E4D186AB-A1E9-4215-9E92-767D69BDCDA6}" type="parTrans" cxnId="{8F3FC518-7BC3-4D13-A271-6F6358EC3448}">
      <dgm:prSet/>
      <dgm:spPr/>
      <dgm:t>
        <a:bodyPr/>
        <a:lstStyle/>
        <a:p>
          <a:endParaRPr lang="en-US"/>
        </a:p>
      </dgm:t>
    </dgm:pt>
    <dgm:pt modelId="{30C51C18-8CAC-48BF-9A22-3F19DC6E2C6D}" type="sibTrans" cxnId="{8F3FC518-7BC3-4D13-A271-6F6358EC3448}">
      <dgm:prSet/>
      <dgm:spPr/>
      <dgm:t>
        <a:bodyPr/>
        <a:lstStyle/>
        <a:p>
          <a:endParaRPr lang="en-US"/>
        </a:p>
      </dgm:t>
    </dgm:pt>
    <dgm:pt modelId="{E4FA3167-4A7A-4CE6-B4AE-60B0E2C4496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Teamwork</a:t>
          </a:r>
        </a:p>
      </dgm:t>
    </dgm:pt>
    <dgm:pt modelId="{97C1F239-1715-4A44-961F-052581759623}" type="parTrans" cxnId="{8C225DFD-6509-4F38-B0B4-C3380FB97589}">
      <dgm:prSet/>
      <dgm:spPr/>
      <dgm:t>
        <a:bodyPr/>
        <a:lstStyle/>
        <a:p>
          <a:endParaRPr lang="en-US"/>
        </a:p>
      </dgm:t>
    </dgm:pt>
    <dgm:pt modelId="{EAC95499-A32D-4DEB-B25C-7051FA5464C2}" type="sibTrans" cxnId="{8C225DFD-6509-4F38-B0B4-C3380FB97589}">
      <dgm:prSet/>
      <dgm:spPr/>
      <dgm:t>
        <a:bodyPr/>
        <a:lstStyle/>
        <a:p>
          <a:endParaRPr lang="en-US"/>
        </a:p>
      </dgm:t>
    </dgm:pt>
    <dgm:pt modelId="{C52B906A-D45D-49F3-8D99-265381B8696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Reliability</a:t>
          </a:r>
        </a:p>
      </dgm:t>
    </dgm:pt>
    <dgm:pt modelId="{DAE8FCD0-A268-4D2A-B07B-679D49557ED0}" type="parTrans" cxnId="{73F00147-FB59-4B68-8406-9BE6318D6844}">
      <dgm:prSet/>
      <dgm:spPr/>
      <dgm:t>
        <a:bodyPr/>
        <a:lstStyle/>
        <a:p>
          <a:endParaRPr lang="en-US"/>
        </a:p>
      </dgm:t>
    </dgm:pt>
    <dgm:pt modelId="{6E376BF7-E80C-4733-A5E6-25B48DE401FE}" type="sibTrans" cxnId="{73F00147-FB59-4B68-8406-9BE6318D6844}">
      <dgm:prSet/>
      <dgm:spPr/>
      <dgm:t>
        <a:bodyPr/>
        <a:lstStyle/>
        <a:p>
          <a:endParaRPr lang="en-US"/>
        </a:p>
      </dgm:t>
    </dgm:pt>
    <dgm:pt modelId="{370EAC05-1F5B-41E1-8778-DF67E0A7C7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Motivation to learn</a:t>
          </a:r>
        </a:p>
      </dgm:t>
    </dgm:pt>
    <dgm:pt modelId="{27B702AB-F7EE-4B23-B16D-56A84584CC9C}" type="parTrans" cxnId="{12AD4284-EA4D-4610-AF9C-0EFE6C674925}">
      <dgm:prSet/>
      <dgm:spPr/>
      <dgm:t>
        <a:bodyPr/>
        <a:lstStyle/>
        <a:p>
          <a:endParaRPr lang="en-US"/>
        </a:p>
      </dgm:t>
    </dgm:pt>
    <dgm:pt modelId="{049A8851-3BCF-4020-8044-D8F4367699FB}" type="sibTrans" cxnId="{12AD4284-EA4D-4610-AF9C-0EFE6C674925}">
      <dgm:prSet/>
      <dgm:spPr/>
      <dgm:t>
        <a:bodyPr/>
        <a:lstStyle/>
        <a:p>
          <a:endParaRPr lang="en-US"/>
        </a:p>
      </dgm:t>
    </dgm:pt>
    <dgm:pt modelId="{B06F6E5E-3558-4654-9223-7872C36009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These strengths align with NHS nursing requirements.</a:t>
          </a:r>
        </a:p>
      </dgm:t>
    </dgm:pt>
    <dgm:pt modelId="{FDD74370-7BB4-4303-A7B4-7872228885BA}" type="parTrans" cxnId="{C1F2F37D-6506-43EE-A52F-8E7DA5A6F751}">
      <dgm:prSet/>
      <dgm:spPr/>
      <dgm:t>
        <a:bodyPr/>
        <a:lstStyle/>
        <a:p>
          <a:endParaRPr lang="en-US"/>
        </a:p>
      </dgm:t>
    </dgm:pt>
    <dgm:pt modelId="{BAEFE469-654B-4009-BFDE-C96BE55B2A72}" type="sibTrans" cxnId="{C1F2F37D-6506-43EE-A52F-8E7DA5A6F751}">
      <dgm:prSet/>
      <dgm:spPr/>
      <dgm:t>
        <a:bodyPr/>
        <a:lstStyle/>
        <a:p>
          <a:endParaRPr lang="en-US"/>
        </a:p>
      </dgm:t>
    </dgm:pt>
    <dgm:pt modelId="{36FF369E-5118-4BA1-8B69-49C28A607ADB}" type="pres">
      <dgm:prSet presAssocID="{96DB8104-35B1-4220-A094-C4FA0EF7DBFA}" presName="root" presStyleCnt="0">
        <dgm:presLayoutVars>
          <dgm:dir/>
          <dgm:resizeHandles val="exact"/>
        </dgm:presLayoutVars>
      </dgm:prSet>
      <dgm:spPr/>
    </dgm:pt>
    <dgm:pt modelId="{E5947895-F418-439B-B446-F7EBD71AA540}" type="pres">
      <dgm:prSet presAssocID="{5BB9E6A4-97FF-4CDD-8B73-B1A2A42751A7}" presName="compNode" presStyleCnt="0"/>
      <dgm:spPr/>
    </dgm:pt>
    <dgm:pt modelId="{2F057C62-F90E-46A9-9D0A-83097B502C3E}" type="pres">
      <dgm:prSet presAssocID="{5BB9E6A4-97FF-4CDD-8B73-B1A2A42751A7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F61C0765-4418-4D57-AE23-257EFFE753BA}" type="pres">
      <dgm:prSet presAssocID="{5BB9E6A4-97FF-4CDD-8B73-B1A2A42751A7}" presName="spaceRect" presStyleCnt="0"/>
      <dgm:spPr/>
    </dgm:pt>
    <dgm:pt modelId="{F83D7F6A-4AEB-44D1-8C46-87AE798095BF}" type="pres">
      <dgm:prSet presAssocID="{5BB9E6A4-97FF-4CDD-8B73-B1A2A42751A7}" presName="textRect" presStyleLbl="revTx" presStyleIdx="0" presStyleCnt="6">
        <dgm:presLayoutVars>
          <dgm:chMax val="1"/>
          <dgm:chPref val="1"/>
        </dgm:presLayoutVars>
      </dgm:prSet>
      <dgm:spPr/>
    </dgm:pt>
    <dgm:pt modelId="{2050A622-8A10-41B6-A89A-823013B71C53}" type="pres">
      <dgm:prSet presAssocID="{1645149D-FAF8-490A-86BD-920BC97E84FC}" presName="sibTrans" presStyleCnt="0"/>
      <dgm:spPr/>
    </dgm:pt>
    <dgm:pt modelId="{722D43A9-20DA-4C11-8D07-6B9F20A7BC7A}" type="pres">
      <dgm:prSet presAssocID="{2D18F980-DC77-41AE-8574-1A5032626C54}" presName="compNode" presStyleCnt="0"/>
      <dgm:spPr/>
    </dgm:pt>
    <dgm:pt modelId="{1A2FE6F2-85A4-452F-A3FE-3087EACAF38D}" type="pres">
      <dgm:prSet presAssocID="{2D18F980-DC77-41AE-8574-1A5032626C54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50432F6-22A4-48E0-B21D-23D9A6D80A66}" type="pres">
      <dgm:prSet presAssocID="{2D18F980-DC77-41AE-8574-1A5032626C54}" presName="spaceRect" presStyleCnt="0"/>
      <dgm:spPr/>
    </dgm:pt>
    <dgm:pt modelId="{C8C10ADA-9D98-4B62-8480-E9B15870A7FE}" type="pres">
      <dgm:prSet presAssocID="{2D18F980-DC77-41AE-8574-1A5032626C54}" presName="textRect" presStyleLbl="revTx" presStyleIdx="1" presStyleCnt="6">
        <dgm:presLayoutVars>
          <dgm:chMax val="1"/>
          <dgm:chPref val="1"/>
        </dgm:presLayoutVars>
      </dgm:prSet>
      <dgm:spPr/>
    </dgm:pt>
    <dgm:pt modelId="{94FF0F4B-343A-4EF3-B8CE-25042503D36C}" type="pres">
      <dgm:prSet presAssocID="{30C51C18-8CAC-48BF-9A22-3F19DC6E2C6D}" presName="sibTrans" presStyleCnt="0"/>
      <dgm:spPr/>
    </dgm:pt>
    <dgm:pt modelId="{8A680558-7FBF-409F-B6FD-BF60B46FA853}" type="pres">
      <dgm:prSet presAssocID="{E4FA3167-4A7A-4CE6-B4AE-60B0E2C44966}" presName="compNode" presStyleCnt="0"/>
      <dgm:spPr/>
    </dgm:pt>
    <dgm:pt modelId="{C03A2A8E-9757-4169-B639-3D94540365E5}" type="pres">
      <dgm:prSet presAssocID="{E4FA3167-4A7A-4CE6-B4AE-60B0E2C44966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06E7D1D2-83FC-464A-AF30-9D229D24DCE5}" type="pres">
      <dgm:prSet presAssocID="{E4FA3167-4A7A-4CE6-B4AE-60B0E2C44966}" presName="spaceRect" presStyleCnt="0"/>
      <dgm:spPr/>
    </dgm:pt>
    <dgm:pt modelId="{BD5130DE-0C53-401A-A60E-EDF46BC89AE5}" type="pres">
      <dgm:prSet presAssocID="{E4FA3167-4A7A-4CE6-B4AE-60B0E2C44966}" presName="textRect" presStyleLbl="revTx" presStyleIdx="2" presStyleCnt="6">
        <dgm:presLayoutVars>
          <dgm:chMax val="1"/>
          <dgm:chPref val="1"/>
        </dgm:presLayoutVars>
      </dgm:prSet>
      <dgm:spPr/>
    </dgm:pt>
    <dgm:pt modelId="{3E5E4652-26B1-4D5F-81F9-F5AAA236C62B}" type="pres">
      <dgm:prSet presAssocID="{EAC95499-A32D-4DEB-B25C-7051FA5464C2}" presName="sibTrans" presStyleCnt="0"/>
      <dgm:spPr/>
    </dgm:pt>
    <dgm:pt modelId="{233BCD8F-1E3C-4951-BD4B-9310C6FD754F}" type="pres">
      <dgm:prSet presAssocID="{C52B906A-D45D-49F3-8D99-265381B86962}" presName="compNode" presStyleCnt="0"/>
      <dgm:spPr/>
    </dgm:pt>
    <dgm:pt modelId="{ED682B02-E5EF-427E-846B-ADE8A9A5677E}" type="pres">
      <dgm:prSet presAssocID="{C52B906A-D45D-49F3-8D99-265381B8696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3A36C25-10E2-4ACA-8EA8-8F92BE1D2208}" type="pres">
      <dgm:prSet presAssocID="{C52B906A-D45D-49F3-8D99-265381B86962}" presName="spaceRect" presStyleCnt="0"/>
      <dgm:spPr/>
    </dgm:pt>
    <dgm:pt modelId="{C660DF35-879E-44C5-8C69-0600DC5BC484}" type="pres">
      <dgm:prSet presAssocID="{C52B906A-D45D-49F3-8D99-265381B86962}" presName="textRect" presStyleLbl="revTx" presStyleIdx="3" presStyleCnt="6">
        <dgm:presLayoutVars>
          <dgm:chMax val="1"/>
          <dgm:chPref val="1"/>
        </dgm:presLayoutVars>
      </dgm:prSet>
      <dgm:spPr/>
    </dgm:pt>
    <dgm:pt modelId="{0B6452ED-1D9B-45A4-B2DA-4055CC9A605D}" type="pres">
      <dgm:prSet presAssocID="{6E376BF7-E80C-4733-A5E6-25B48DE401FE}" presName="sibTrans" presStyleCnt="0"/>
      <dgm:spPr/>
    </dgm:pt>
    <dgm:pt modelId="{13AF314E-AFF2-49B1-B6F1-143A430E102F}" type="pres">
      <dgm:prSet presAssocID="{370EAC05-1F5B-41E1-8778-DF67E0A7C722}" presName="compNode" presStyleCnt="0"/>
      <dgm:spPr/>
    </dgm:pt>
    <dgm:pt modelId="{2A803C7A-C4FE-4CA7-9C9E-7E338F17B70C}" type="pres">
      <dgm:prSet presAssocID="{370EAC05-1F5B-41E1-8778-DF67E0A7C722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CE89678-3A88-4ECF-B7F5-B3981513FE20}" type="pres">
      <dgm:prSet presAssocID="{370EAC05-1F5B-41E1-8778-DF67E0A7C722}" presName="spaceRect" presStyleCnt="0"/>
      <dgm:spPr/>
    </dgm:pt>
    <dgm:pt modelId="{C00CDC7E-7298-4546-BA2E-CC42A3EB1AE7}" type="pres">
      <dgm:prSet presAssocID="{370EAC05-1F5B-41E1-8778-DF67E0A7C722}" presName="textRect" presStyleLbl="revTx" presStyleIdx="4" presStyleCnt="6">
        <dgm:presLayoutVars>
          <dgm:chMax val="1"/>
          <dgm:chPref val="1"/>
        </dgm:presLayoutVars>
      </dgm:prSet>
      <dgm:spPr/>
    </dgm:pt>
    <dgm:pt modelId="{5BE07CD5-1E9A-4F52-A243-0502EA614EFA}" type="pres">
      <dgm:prSet presAssocID="{049A8851-3BCF-4020-8044-D8F4367699FB}" presName="sibTrans" presStyleCnt="0"/>
      <dgm:spPr/>
    </dgm:pt>
    <dgm:pt modelId="{8EB0D239-5B52-47BA-AC09-52477C60E2C5}" type="pres">
      <dgm:prSet presAssocID="{B06F6E5E-3558-4654-9223-7872C3600980}" presName="compNode" presStyleCnt="0"/>
      <dgm:spPr/>
    </dgm:pt>
    <dgm:pt modelId="{562CD207-ECA2-440C-AC3C-4BF811802D29}" type="pres">
      <dgm:prSet presAssocID="{B06F6E5E-3558-4654-9223-7872C3600980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886EE50-BBFC-4FCA-AFEA-2F5CA6929C64}" type="pres">
      <dgm:prSet presAssocID="{B06F6E5E-3558-4654-9223-7872C3600980}" presName="spaceRect" presStyleCnt="0"/>
      <dgm:spPr/>
    </dgm:pt>
    <dgm:pt modelId="{B1927023-88DB-4066-96FF-E5ECA81B2CE3}" type="pres">
      <dgm:prSet presAssocID="{B06F6E5E-3558-4654-9223-7872C360098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F3FC518-7BC3-4D13-A271-6F6358EC3448}" srcId="{96DB8104-35B1-4220-A094-C4FA0EF7DBFA}" destId="{2D18F980-DC77-41AE-8574-1A5032626C54}" srcOrd="1" destOrd="0" parTransId="{E4D186AB-A1E9-4215-9E92-767D69BDCDA6}" sibTransId="{30C51C18-8CAC-48BF-9A22-3F19DC6E2C6D}"/>
    <dgm:cxn modelId="{2CE9A335-291A-40FC-9340-09283F5B6F7B}" type="presOf" srcId="{96DB8104-35B1-4220-A094-C4FA0EF7DBFA}" destId="{36FF369E-5118-4BA1-8B69-49C28A607ADB}" srcOrd="0" destOrd="0" presId="urn:microsoft.com/office/officeart/2018/2/layout/IconLabelList"/>
    <dgm:cxn modelId="{0D63FC3F-0F21-4379-BC4A-0C265839C3D7}" type="presOf" srcId="{C52B906A-D45D-49F3-8D99-265381B86962}" destId="{C660DF35-879E-44C5-8C69-0600DC5BC484}" srcOrd="0" destOrd="0" presId="urn:microsoft.com/office/officeart/2018/2/layout/IconLabelList"/>
    <dgm:cxn modelId="{73F00147-FB59-4B68-8406-9BE6318D6844}" srcId="{96DB8104-35B1-4220-A094-C4FA0EF7DBFA}" destId="{C52B906A-D45D-49F3-8D99-265381B86962}" srcOrd="3" destOrd="0" parTransId="{DAE8FCD0-A268-4D2A-B07B-679D49557ED0}" sibTransId="{6E376BF7-E80C-4733-A5E6-25B48DE401FE}"/>
    <dgm:cxn modelId="{D057C74B-B3EB-4251-944B-733C74384BBE}" type="presOf" srcId="{2D18F980-DC77-41AE-8574-1A5032626C54}" destId="{C8C10ADA-9D98-4B62-8480-E9B15870A7FE}" srcOrd="0" destOrd="0" presId="urn:microsoft.com/office/officeart/2018/2/layout/IconLabelList"/>
    <dgm:cxn modelId="{1A909157-FC92-4F20-A1A4-1CACC4FB60E0}" type="presOf" srcId="{5BB9E6A4-97FF-4CDD-8B73-B1A2A42751A7}" destId="{F83D7F6A-4AEB-44D1-8C46-87AE798095BF}" srcOrd="0" destOrd="0" presId="urn:microsoft.com/office/officeart/2018/2/layout/IconLabelList"/>
    <dgm:cxn modelId="{C1F2F37D-6506-43EE-A52F-8E7DA5A6F751}" srcId="{96DB8104-35B1-4220-A094-C4FA0EF7DBFA}" destId="{B06F6E5E-3558-4654-9223-7872C3600980}" srcOrd="5" destOrd="0" parTransId="{FDD74370-7BB4-4303-A7B4-7872228885BA}" sibTransId="{BAEFE469-654B-4009-BFDE-C96BE55B2A72}"/>
    <dgm:cxn modelId="{12AD4284-EA4D-4610-AF9C-0EFE6C674925}" srcId="{96DB8104-35B1-4220-A094-C4FA0EF7DBFA}" destId="{370EAC05-1F5B-41E1-8778-DF67E0A7C722}" srcOrd="4" destOrd="0" parTransId="{27B702AB-F7EE-4B23-B16D-56A84584CC9C}" sibTransId="{049A8851-3BCF-4020-8044-D8F4367699FB}"/>
    <dgm:cxn modelId="{E0D9C694-909C-4D6A-812F-5E2A0EAB88C1}" srcId="{96DB8104-35B1-4220-A094-C4FA0EF7DBFA}" destId="{5BB9E6A4-97FF-4CDD-8B73-B1A2A42751A7}" srcOrd="0" destOrd="0" parTransId="{E3025057-1ACB-46C2-921F-FFFBFF704704}" sibTransId="{1645149D-FAF8-490A-86BD-920BC97E84FC}"/>
    <dgm:cxn modelId="{F1614B97-1CE0-4646-975F-B931C9848785}" type="presOf" srcId="{370EAC05-1F5B-41E1-8778-DF67E0A7C722}" destId="{C00CDC7E-7298-4546-BA2E-CC42A3EB1AE7}" srcOrd="0" destOrd="0" presId="urn:microsoft.com/office/officeart/2018/2/layout/IconLabelList"/>
    <dgm:cxn modelId="{2DD21DCC-204B-4028-B34E-D0639D5628A7}" type="presOf" srcId="{E4FA3167-4A7A-4CE6-B4AE-60B0E2C44966}" destId="{BD5130DE-0C53-401A-A60E-EDF46BC89AE5}" srcOrd="0" destOrd="0" presId="urn:microsoft.com/office/officeart/2018/2/layout/IconLabelList"/>
    <dgm:cxn modelId="{D3A262D2-2FF4-4FFA-8584-799C0F165F12}" type="presOf" srcId="{B06F6E5E-3558-4654-9223-7872C3600980}" destId="{B1927023-88DB-4066-96FF-E5ECA81B2CE3}" srcOrd="0" destOrd="0" presId="urn:microsoft.com/office/officeart/2018/2/layout/IconLabelList"/>
    <dgm:cxn modelId="{8C225DFD-6509-4F38-B0B4-C3380FB97589}" srcId="{96DB8104-35B1-4220-A094-C4FA0EF7DBFA}" destId="{E4FA3167-4A7A-4CE6-B4AE-60B0E2C44966}" srcOrd="2" destOrd="0" parTransId="{97C1F239-1715-4A44-961F-052581759623}" sibTransId="{EAC95499-A32D-4DEB-B25C-7051FA5464C2}"/>
    <dgm:cxn modelId="{D800062A-E213-41AA-837F-9E857F86A657}" type="presParOf" srcId="{36FF369E-5118-4BA1-8B69-49C28A607ADB}" destId="{E5947895-F418-439B-B446-F7EBD71AA540}" srcOrd="0" destOrd="0" presId="urn:microsoft.com/office/officeart/2018/2/layout/IconLabelList"/>
    <dgm:cxn modelId="{1B5689E4-C004-4468-8C84-2CEE35D8F002}" type="presParOf" srcId="{E5947895-F418-439B-B446-F7EBD71AA540}" destId="{2F057C62-F90E-46A9-9D0A-83097B502C3E}" srcOrd="0" destOrd="0" presId="urn:microsoft.com/office/officeart/2018/2/layout/IconLabelList"/>
    <dgm:cxn modelId="{344F68AA-F8E9-4302-AC63-AE63CF7613D4}" type="presParOf" srcId="{E5947895-F418-439B-B446-F7EBD71AA540}" destId="{F61C0765-4418-4D57-AE23-257EFFE753BA}" srcOrd="1" destOrd="0" presId="urn:microsoft.com/office/officeart/2018/2/layout/IconLabelList"/>
    <dgm:cxn modelId="{74685230-CFE3-447F-BF96-1FAEA1EDF33C}" type="presParOf" srcId="{E5947895-F418-439B-B446-F7EBD71AA540}" destId="{F83D7F6A-4AEB-44D1-8C46-87AE798095BF}" srcOrd="2" destOrd="0" presId="urn:microsoft.com/office/officeart/2018/2/layout/IconLabelList"/>
    <dgm:cxn modelId="{162D49AE-5B61-4182-898F-AA65042AF4EE}" type="presParOf" srcId="{36FF369E-5118-4BA1-8B69-49C28A607ADB}" destId="{2050A622-8A10-41B6-A89A-823013B71C53}" srcOrd="1" destOrd="0" presId="urn:microsoft.com/office/officeart/2018/2/layout/IconLabelList"/>
    <dgm:cxn modelId="{EC61774F-78C2-4357-A16B-CDB955EB1E47}" type="presParOf" srcId="{36FF369E-5118-4BA1-8B69-49C28A607ADB}" destId="{722D43A9-20DA-4C11-8D07-6B9F20A7BC7A}" srcOrd="2" destOrd="0" presId="urn:microsoft.com/office/officeart/2018/2/layout/IconLabelList"/>
    <dgm:cxn modelId="{88A05362-69C0-445D-89A1-B6EDAC66CCFE}" type="presParOf" srcId="{722D43A9-20DA-4C11-8D07-6B9F20A7BC7A}" destId="{1A2FE6F2-85A4-452F-A3FE-3087EACAF38D}" srcOrd="0" destOrd="0" presId="urn:microsoft.com/office/officeart/2018/2/layout/IconLabelList"/>
    <dgm:cxn modelId="{2A7326F8-D402-404F-BB89-C687B5F760C9}" type="presParOf" srcId="{722D43A9-20DA-4C11-8D07-6B9F20A7BC7A}" destId="{150432F6-22A4-48E0-B21D-23D9A6D80A66}" srcOrd="1" destOrd="0" presId="urn:microsoft.com/office/officeart/2018/2/layout/IconLabelList"/>
    <dgm:cxn modelId="{80D2D035-820D-4479-AD05-8746BAA1EF0A}" type="presParOf" srcId="{722D43A9-20DA-4C11-8D07-6B9F20A7BC7A}" destId="{C8C10ADA-9D98-4B62-8480-E9B15870A7FE}" srcOrd="2" destOrd="0" presId="urn:microsoft.com/office/officeart/2018/2/layout/IconLabelList"/>
    <dgm:cxn modelId="{78BABB61-0369-4EA9-BFDA-15F2EABD15F2}" type="presParOf" srcId="{36FF369E-5118-4BA1-8B69-49C28A607ADB}" destId="{94FF0F4B-343A-4EF3-B8CE-25042503D36C}" srcOrd="3" destOrd="0" presId="urn:microsoft.com/office/officeart/2018/2/layout/IconLabelList"/>
    <dgm:cxn modelId="{B02B170A-9708-4564-9427-3680FE846FDB}" type="presParOf" srcId="{36FF369E-5118-4BA1-8B69-49C28A607ADB}" destId="{8A680558-7FBF-409F-B6FD-BF60B46FA853}" srcOrd="4" destOrd="0" presId="urn:microsoft.com/office/officeart/2018/2/layout/IconLabelList"/>
    <dgm:cxn modelId="{2F20BA7C-5457-4ADC-831A-F532103291F4}" type="presParOf" srcId="{8A680558-7FBF-409F-B6FD-BF60B46FA853}" destId="{C03A2A8E-9757-4169-B639-3D94540365E5}" srcOrd="0" destOrd="0" presId="urn:microsoft.com/office/officeart/2018/2/layout/IconLabelList"/>
    <dgm:cxn modelId="{3C7001BB-8529-4EC3-BEE6-50AEB46B677A}" type="presParOf" srcId="{8A680558-7FBF-409F-B6FD-BF60B46FA853}" destId="{06E7D1D2-83FC-464A-AF30-9D229D24DCE5}" srcOrd="1" destOrd="0" presId="urn:microsoft.com/office/officeart/2018/2/layout/IconLabelList"/>
    <dgm:cxn modelId="{5B518EB6-CC86-4CE7-84E2-D1CEAD3BA813}" type="presParOf" srcId="{8A680558-7FBF-409F-B6FD-BF60B46FA853}" destId="{BD5130DE-0C53-401A-A60E-EDF46BC89AE5}" srcOrd="2" destOrd="0" presId="urn:microsoft.com/office/officeart/2018/2/layout/IconLabelList"/>
    <dgm:cxn modelId="{BC9C0C23-8A41-4F99-AC8F-187F3410944A}" type="presParOf" srcId="{36FF369E-5118-4BA1-8B69-49C28A607ADB}" destId="{3E5E4652-26B1-4D5F-81F9-F5AAA236C62B}" srcOrd="5" destOrd="0" presId="urn:microsoft.com/office/officeart/2018/2/layout/IconLabelList"/>
    <dgm:cxn modelId="{A2D72618-22D4-40AD-A8EA-67080351F5E5}" type="presParOf" srcId="{36FF369E-5118-4BA1-8B69-49C28A607ADB}" destId="{233BCD8F-1E3C-4951-BD4B-9310C6FD754F}" srcOrd="6" destOrd="0" presId="urn:microsoft.com/office/officeart/2018/2/layout/IconLabelList"/>
    <dgm:cxn modelId="{872A0727-8C7A-4B08-A88B-A24BB21A8C20}" type="presParOf" srcId="{233BCD8F-1E3C-4951-BD4B-9310C6FD754F}" destId="{ED682B02-E5EF-427E-846B-ADE8A9A5677E}" srcOrd="0" destOrd="0" presId="urn:microsoft.com/office/officeart/2018/2/layout/IconLabelList"/>
    <dgm:cxn modelId="{769EAFF1-E661-4E0E-A118-608055C67A04}" type="presParOf" srcId="{233BCD8F-1E3C-4951-BD4B-9310C6FD754F}" destId="{A3A36C25-10E2-4ACA-8EA8-8F92BE1D2208}" srcOrd="1" destOrd="0" presId="urn:microsoft.com/office/officeart/2018/2/layout/IconLabelList"/>
    <dgm:cxn modelId="{12FBC822-1E5B-4F6D-90C7-EA6EB07AABB3}" type="presParOf" srcId="{233BCD8F-1E3C-4951-BD4B-9310C6FD754F}" destId="{C660DF35-879E-44C5-8C69-0600DC5BC484}" srcOrd="2" destOrd="0" presId="urn:microsoft.com/office/officeart/2018/2/layout/IconLabelList"/>
    <dgm:cxn modelId="{4E4568B9-6086-482C-B024-1B8790AB82D5}" type="presParOf" srcId="{36FF369E-5118-4BA1-8B69-49C28A607ADB}" destId="{0B6452ED-1D9B-45A4-B2DA-4055CC9A605D}" srcOrd="7" destOrd="0" presId="urn:microsoft.com/office/officeart/2018/2/layout/IconLabelList"/>
    <dgm:cxn modelId="{6E640070-6210-476E-A6A2-1653053F8840}" type="presParOf" srcId="{36FF369E-5118-4BA1-8B69-49C28A607ADB}" destId="{13AF314E-AFF2-49B1-B6F1-143A430E102F}" srcOrd="8" destOrd="0" presId="urn:microsoft.com/office/officeart/2018/2/layout/IconLabelList"/>
    <dgm:cxn modelId="{4CB4FAA3-A26A-480B-AD55-38B2C4C71CB9}" type="presParOf" srcId="{13AF314E-AFF2-49B1-B6F1-143A430E102F}" destId="{2A803C7A-C4FE-4CA7-9C9E-7E338F17B70C}" srcOrd="0" destOrd="0" presId="urn:microsoft.com/office/officeart/2018/2/layout/IconLabelList"/>
    <dgm:cxn modelId="{78A9B12A-1936-4B58-96F0-1B92F762AC43}" type="presParOf" srcId="{13AF314E-AFF2-49B1-B6F1-143A430E102F}" destId="{7CE89678-3A88-4ECF-B7F5-B3981513FE20}" srcOrd="1" destOrd="0" presId="urn:microsoft.com/office/officeart/2018/2/layout/IconLabelList"/>
    <dgm:cxn modelId="{403D4E99-7CA3-4171-A951-47F4268D2916}" type="presParOf" srcId="{13AF314E-AFF2-49B1-B6F1-143A430E102F}" destId="{C00CDC7E-7298-4546-BA2E-CC42A3EB1AE7}" srcOrd="2" destOrd="0" presId="urn:microsoft.com/office/officeart/2018/2/layout/IconLabelList"/>
    <dgm:cxn modelId="{AC2CDAD3-49BA-4273-AFD2-ADFF13A553E2}" type="presParOf" srcId="{36FF369E-5118-4BA1-8B69-49C28A607ADB}" destId="{5BE07CD5-1E9A-4F52-A243-0502EA614EFA}" srcOrd="9" destOrd="0" presId="urn:microsoft.com/office/officeart/2018/2/layout/IconLabelList"/>
    <dgm:cxn modelId="{E12B3E55-5F09-4A0F-AC69-53B9300CFE82}" type="presParOf" srcId="{36FF369E-5118-4BA1-8B69-49C28A607ADB}" destId="{8EB0D239-5B52-47BA-AC09-52477C60E2C5}" srcOrd="10" destOrd="0" presId="urn:microsoft.com/office/officeart/2018/2/layout/IconLabelList"/>
    <dgm:cxn modelId="{3B550EE8-A276-4AF7-B9DB-BE70661DBC5B}" type="presParOf" srcId="{8EB0D239-5B52-47BA-AC09-52477C60E2C5}" destId="{562CD207-ECA2-440C-AC3C-4BF811802D29}" srcOrd="0" destOrd="0" presId="urn:microsoft.com/office/officeart/2018/2/layout/IconLabelList"/>
    <dgm:cxn modelId="{23FD283E-21C9-43B1-B4E4-56CA2229AA4F}" type="presParOf" srcId="{8EB0D239-5B52-47BA-AC09-52477C60E2C5}" destId="{9886EE50-BBFC-4FCA-AFEA-2F5CA6929C64}" srcOrd="1" destOrd="0" presId="urn:microsoft.com/office/officeart/2018/2/layout/IconLabelList"/>
    <dgm:cxn modelId="{F127055B-6D58-4596-B053-BD1AC29A9A70}" type="presParOf" srcId="{8EB0D239-5B52-47BA-AC09-52477C60E2C5}" destId="{B1927023-88DB-4066-96FF-E5ECA81B2CE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987BEAC-AE5C-44DA-9A8A-CB248D56601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8A953D6-B2E4-4598-9295-A913E42D23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Limited clinical experience</a:t>
          </a:r>
        </a:p>
      </dgm:t>
    </dgm:pt>
    <dgm:pt modelId="{C8291601-F164-40C1-A9EB-2F8D4DD29D79}" type="parTrans" cxnId="{EF1EDBB0-8993-482D-BEA1-4146580845B0}">
      <dgm:prSet/>
      <dgm:spPr/>
      <dgm:t>
        <a:bodyPr/>
        <a:lstStyle/>
        <a:p>
          <a:endParaRPr lang="en-US"/>
        </a:p>
      </dgm:t>
    </dgm:pt>
    <dgm:pt modelId="{AEAA5A1B-39D5-4EA9-9E46-EC6880DE8E4F}" type="sibTrans" cxnId="{EF1EDBB0-8993-482D-BEA1-4146580845B0}">
      <dgm:prSet/>
      <dgm:spPr/>
      <dgm:t>
        <a:bodyPr/>
        <a:lstStyle/>
        <a:p>
          <a:endParaRPr lang="en-US"/>
        </a:p>
      </dgm:t>
    </dgm:pt>
    <dgm:pt modelId="{54B266ED-0B66-41B8-924E-39DBFB10277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Presentation anxiety</a:t>
          </a:r>
        </a:p>
      </dgm:t>
    </dgm:pt>
    <dgm:pt modelId="{F1BA3437-8AF2-4BE2-A739-278B6FBF3BBB}" type="parTrans" cxnId="{204FAE80-23F8-443A-9CB0-C3A37A72FF08}">
      <dgm:prSet/>
      <dgm:spPr/>
      <dgm:t>
        <a:bodyPr/>
        <a:lstStyle/>
        <a:p>
          <a:endParaRPr lang="en-US"/>
        </a:p>
      </dgm:t>
    </dgm:pt>
    <dgm:pt modelId="{89C57177-51A2-4E1D-88BA-29C05ABF418A}" type="sibTrans" cxnId="{204FAE80-23F8-443A-9CB0-C3A37A72FF08}">
      <dgm:prSet/>
      <dgm:spPr/>
      <dgm:t>
        <a:bodyPr/>
        <a:lstStyle/>
        <a:p>
          <a:endParaRPr lang="en-US"/>
        </a:p>
      </dgm:t>
    </dgm:pt>
    <dgm:pt modelId="{22FA53CA-0C8B-452C-9DE5-D91B49ECD1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Perfectionism</a:t>
          </a:r>
        </a:p>
      </dgm:t>
    </dgm:pt>
    <dgm:pt modelId="{93706B15-F5F9-457D-A871-4206C85A1B43}" type="parTrans" cxnId="{8EC08C48-27E1-47C6-80AC-48ABA6D4028D}">
      <dgm:prSet/>
      <dgm:spPr/>
      <dgm:t>
        <a:bodyPr/>
        <a:lstStyle/>
        <a:p>
          <a:endParaRPr lang="en-US"/>
        </a:p>
      </dgm:t>
    </dgm:pt>
    <dgm:pt modelId="{29F02CDD-C2F1-450D-9906-375E225F71E6}" type="sibTrans" cxnId="{8EC08C48-27E1-47C6-80AC-48ABA6D4028D}">
      <dgm:prSet/>
      <dgm:spPr/>
      <dgm:t>
        <a:bodyPr/>
        <a:lstStyle/>
        <a:p>
          <a:endParaRPr lang="en-US"/>
        </a:p>
      </dgm:t>
    </dgm:pt>
    <dgm:pt modelId="{0CE39277-821D-40A1-842A-BA99A9FBE4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Confidence in unfamiliar situations</a:t>
          </a:r>
        </a:p>
      </dgm:t>
    </dgm:pt>
    <dgm:pt modelId="{75BB4E61-34D5-4007-9ABB-401726E0B341}" type="parTrans" cxnId="{A4BEB5EB-2058-466A-A11B-57E6E359F717}">
      <dgm:prSet/>
      <dgm:spPr/>
      <dgm:t>
        <a:bodyPr/>
        <a:lstStyle/>
        <a:p>
          <a:endParaRPr lang="en-US"/>
        </a:p>
      </dgm:t>
    </dgm:pt>
    <dgm:pt modelId="{2C417551-9811-431A-A28B-A8467B2A8E9F}" type="sibTrans" cxnId="{A4BEB5EB-2058-466A-A11B-57E6E359F717}">
      <dgm:prSet/>
      <dgm:spPr/>
      <dgm:t>
        <a:bodyPr/>
        <a:lstStyle/>
        <a:p>
          <a:endParaRPr lang="en-US"/>
        </a:p>
      </dgm:t>
    </dgm:pt>
    <dgm:pt modelId="{F209E02A-F0B4-4B3B-AE56-BA588D9903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Awareness of weaknesses supports professional growth.</a:t>
          </a:r>
        </a:p>
      </dgm:t>
    </dgm:pt>
    <dgm:pt modelId="{2CC4E65C-58DF-4F94-B361-CFF75D8A328C}" type="parTrans" cxnId="{1320017F-0EE2-419E-BCA3-BFD728A67216}">
      <dgm:prSet/>
      <dgm:spPr/>
      <dgm:t>
        <a:bodyPr/>
        <a:lstStyle/>
        <a:p>
          <a:endParaRPr lang="en-US"/>
        </a:p>
      </dgm:t>
    </dgm:pt>
    <dgm:pt modelId="{23C68F38-1008-4504-968E-F2DEF3DDFA95}" type="sibTrans" cxnId="{1320017F-0EE2-419E-BCA3-BFD728A67216}">
      <dgm:prSet/>
      <dgm:spPr/>
      <dgm:t>
        <a:bodyPr/>
        <a:lstStyle/>
        <a:p>
          <a:endParaRPr lang="en-US"/>
        </a:p>
      </dgm:t>
    </dgm:pt>
    <dgm:pt modelId="{0BF32FB3-1948-4BDE-B8CB-3F91D7F4C964}" type="pres">
      <dgm:prSet presAssocID="{1987BEAC-AE5C-44DA-9A8A-CB248D566018}" presName="root" presStyleCnt="0">
        <dgm:presLayoutVars>
          <dgm:dir/>
          <dgm:resizeHandles val="exact"/>
        </dgm:presLayoutVars>
      </dgm:prSet>
      <dgm:spPr/>
    </dgm:pt>
    <dgm:pt modelId="{3724FE61-DEAC-42B8-8C02-19C4E619E0A2}" type="pres">
      <dgm:prSet presAssocID="{08A953D6-B2E4-4598-9295-A913E42D232B}" presName="compNode" presStyleCnt="0"/>
      <dgm:spPr/>
    </dgm:pt>
    <dgm:pt modelId="{C35A87FF-31CD-4976-AD90-9FA8C9884BD6}" type="pres">
      <dgm:prSet presAssocID="{08A953D6-B2E4-4598-9295-A913E42D232B}" presName="bgRect" presStyleLbl="bgShp" presStyleIdx="0" presStyleCnt="5"/>
      <dgm:spPr/>
    </dgm:pt>
    <dgm:pt modelId="{80A6B1CB-2C9E-4C6B-A72C-96DC1E03EA8F}" type="pres">
      <dgm:prSet presAssocID="{08A953D6-B2E4-4598-9295-A913E42D232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CB40FBB5-4A57-4444-B2D2-ECE3F070B818}" type="pres">
      <dgm:prSet presAssocID="{08A953D6-B2E4-4598-9295-A913E42D232B}" presName="spaceRect" presStyleCnt="0"/>
      <dgm:spPr/>
    </dgm:pt>
    <dgm:pt modelId="{79949AFE-46D0-4E81-B22C-1A1073B5BF42}" type="pres">
      <dgm:prSet presAssocID="{08A953D6-B2E4-4598-9295-A913E42D232B}" presName="parTx" presStyleLbl="revTx" presStyleIdx="0" presStyleCnt="5">
        <dgm:presLayoutVars>
          <dgm:chMax val="0"/>
          <dgm:chPref val="0"/>
        </dgm:presLayoutVars>
      </dgm:prSet>
      <dgm:spPr/>
    </dgm:pt>
    <dgm:pt modelId="{700C8D97-47AE-4A67-824D-80209422F46E}" type="pres">
      <dgm:prSet presAssocID="{AEAA5A1B-39D5-4EA9-9E46-EC6880DE8E4F}" presName="sibTrans" presStyleCnt="0"/>
      <dgm:spPr/>
    </dgm:pt>
    <dgm:pt modelId="{5CA1CEF3-B5B3-48D0-977F-248267820C1D}" type="pres">
      <dgm:prSet presAssocID="{54B266ED-0B66-41B8-924E-39DBFB102778}" presName="compNode" presStyleCnt="0"/>
      <dgm:spPr/>
    </dgm:pt>
    <dgm:pt modelId="{CCA28331-F1C6-44B2-96E2-2579326BF2D3}" type="pres">
      <dgm:prSet presAssocID="{54B266ED-0B66-41B8-924E-39DBFB102778}" presName="bgRect" presStyleLbl="bgShp" presStyleIdx="1" presStyleCnt="5"/>
      <dgm:spPr/>
    </dgm:pt>
    <dgm:pt modelId="{4FDA3851-22A7-4EAB-B0EF-24D0B52B3A1F}" type="pres">
      <dgm:prSet presAssocID="{54B266ED-0B66-41B8-924E-39DBFB10277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0CF058E-E6CE-4A31-AEFA-942598F65CED}" type="pres">
      <dgm:prSet presAssocID="{54B266ED-0B66-41B8-924E-39DBFB102778}" presName="spaceRect" presStyleCnt="0"/>
      <dgm:spPr/>
    </dgm:pt>
    <dgm:pt modelId="{06DBD60A-EE57-44EF-BB75-E1822EA7910B}" type="pres">
      <dgm:prSet presAssocID="{54B266ED-0B66-41B8-924E-39DBFB102778}" presName="parTx" presStyleLbl="revTx" presStyleIdx="1" presStyleCnt="5">
        <dgm:presLayoutVars>
          <dgm:chMax val="0"/>
          <dgm:chPref val="0"/>
        </dgm:presLayoutVars>
      </dgm:prSet>
      <dgm:spPr/>
    </dgm:pt>
    <dgm:pt modelId="{C28AEA8C-E662-4432-B0E1-DCD09A125200}" type="pres">
      <dgm:prSet presAssocID="{89C57177-51A2-4E1D-88BA-29C05ABF418A}" presName="sibTrans" presStyleCnt="0"/>
      <dgm:spPr/>
    </dgm:pt>
    <dgm:pt modelId="{0295A55E-50A6-4967-BE19-506216318D1D}" type="pres">
      <dgm:prSet presAssocID="{22FA53CA-0C8B-452C-9DE5-D91B49ECD154}" presName="compNode" presStyleCnt="0"/>
      <dgm:spPr/>
    </dgm:pt>
    <dgm:pt modelId="{A46BC2EA-4A0F-4CF0-95E1-9143A73A5EDA}" type="pres">
      <dgm:prSet presAssocID="{22FA53CA-0C8B-452C-9DE5-D91B49ECD154}" presName="bgRect" presStyleLbl="bgShp" presStyleIdx="2" presStyleCnt="5"/>
      <dgm:spPr/>
    </dgm:pt>
    <dgm:pt modelId="{57DDAD0D-E30D-4038-B036-BDE568748434}" type="pres">
      <dgm:prSet presAssocID="{22FA53CA-0C8B-452C-9DE5-D91B49ECD15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etti Ball"/>
        </a:ext>
      </dgm:extLst>
    </dgm:pt>
    <dgm:pt modelId="{247AF1C5-422E-4E2B-BC37-BBFB38B49EB9}" type="pres">
      <dgm:prSet presAssocID="{22FA53CA-0C8B-452C-9DE5-D91B49ECD154}" presName="spaceRect" presStyleCnt="0"/>
      <dgm:spPr/>
    </dgm:pt>
    <dgm:pt modelId="{75A99F9B-112A-456C-9E06-7053BC06F19C}" type="pres">
      <dgm:prSet presAssocID="{22FA53CA-0C8B-452C-9DE5-D91B49ECD154}" presName="parTx" presStyleLbl="revTx" presStyleIdx="2" presStyleCnt="5">
        <dgm:presLayoutVars>
          <dgm:chMax val="0"/>
          <dgm:chPref val="0"/>
        </dgm:presLayoutVars>
      </dgm:prSet>
      <dgm:spPr/>
    </dgm:pt>
    <dgm:pt modelId="{6AB228B2-3A9E-47A8-8A38-E647734A9F1D}" type="pres">
      <dgm:prSet presAssocID="{29F02CDD-C2F1-450D-9906-375E225F71E6}" presName="sibTrans" presStyleCnt="0"/>
      <dgm:spPr/>
    </dgm:pt>
    <dgm:pt modelId="{4A457DC3-1454-4DF1-A445-1E620F9535A3}" type="pres">
      <dgm:prSet presAssocID="{0CE39277-821D-40A1-842A-BA99A9FBE43E}" presName="compNode" presStyleCnt="0"/>
      <dgm:spPr/>
    </dgm:pt>
    <dgm:pt modelId="{1B85F5A1-78ED-48D1-B39C-EC947361BF55}" type="pres">
      <dgm:prSet presAssocID="{0CE39277-821D-40A1-842A-BA99A9FBE43E}" presName="bgRect" presStyleLbl="bgShp" presStyleIdx="3" presStyleCnt="5"/>
      <dgm:spPr/>
    </dgm:pt>
    <dgm:pt modelId="{B4DBC15C-1F7E-40AD-B4A9-5B6A08E4CC68}" type="pres">
      <dgm:prSet presAssocID="{0CE39277-821D-40A1-842A-BA99A9FBE43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3F4FDF35-F7EB-4214-9840-D2445E364A3C}" type="pres">
      <dgm:prSet presAssocID="{0CE39277-821D-40A1-842A-BA99A9FBE43E}" presName="spaceRect" presStyleCnt="0"/>
      <dgm:spPr/>
    </dgm:pt>
    <dgm:pt modelId="{2C9E8C91-0692-4029-B6C7-FA2EC728CD54}" type="pres">
      <dgm:prSet presAssocID="{0CE39277-821D-40A1-842A-BA99A9FBE43E}" presName="parTx" presStyleLbl="revTx" presStyleIdx="3" presStyleCnt="5">
        <dgm:presLayoutVars>
          <dgm:chMax val="0"/>
          <dgm:chPref val="0"/>
        </dgm:presLayoutVars>
      </dgm:prSet>
      <dgm:spPr/>
    </dgm:pt>
    <dgm:pt modelId="{381410B1-5CA7-48E0-B033-B972179B5727}" type="pres">
      <dgm:prSet presAssocID="{2C417551-9811-431A-A28B-A8467B2A8E9F}" presName="sibTrans" presStyleCnt="0"/>
      <dgm:spPr/>
    </dgm:pt>
    <dgm:pt modelId="{15150DE0-84D6-49C3-A309-990A39F61DD3}" type="pres">
      <dgm:prSet presAssocID="{F209E02A-F0B4-4B3B-AE56-BA588D990303}" presName="compNode" presStyleCnt="0"/>
      <dgm:spPr/>
    </dgm:pt>
    <dgm:pt modelId="{7E61CB07-3564-4A8B-A6D4-A9E6CB2AB046}" type="pres">
      <dgm:prSet presAssocID="{F209E02A-F0B4-4B3B-AE56-BA588D990303}" presName="bgRect" presStyleLbl="bgShp" presStyleIdx="4" presStyleCnt="5"/>
      <dgm:spPr/>
    </dgm:pt>
    <dgm:pt modelId="{44C51348-0B55-4A71-8F7E-8C2FA811A40F}" type="pres">
      <dgm:prSet presAssocID="{F209E02A-F0B4-4B3B-AE56-BA588D99030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243F99A-242E-417D-96DC-E38C48AD5074}" type="pres">
      <dgm:prSet presAssocID="{F209E02A-F0B4-4B3B-AE56-BA588D990303}" presName="spaceRect" presStyleCnt="0"/>
      <dgm:spPr/>
    </dgm:pt>
    <dgm:pt modelId="{6AF67577-CADA-4B90-9F20-359475F7FF9F}" type="pres">
      <dgm:prSet presAssocID="{F209E02A-F0B4-4B3B-AE56-BA588D99030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069CC10-8306-4270-9D2C-EDBBF6870E4E}" type="presOf" srcId="{54B266ED-0B66-41B8-924E-39DBFB102778}" destId="{06DBD60A-EE57-44EF-BB75-E1822EA7910B}" srcOrd="0" destOrd="0" presId="urn:microsoft.com/office/officeart/2018/2/layout/IconVerticalSolidList"/>
    <dgm:cxn modelId="{8EC08C48-27E1-47C6-80AC-48ABA6D4028D}" srcId="{1987BEAC-AE5C-44DA-9A8A-CB248D566018}" destId="{22FA53CA-0C8B-452C-9DE5-D91B49ECD154}" srcOrd="2" destOrd="0" parTransId="{93706B15-F5F9-457D-A871-4206C85A1B43}" sibTransId="{29F02CDD-C2F1-450D-9906-375E225F71E6}"/>
    <dgm:cxn modelId="{0D0F864F-24D6-40F0-8506-5FD5145C4C57}" type="presOf" srcId="{0CE39277-821D-40A1-842A-BA99A9FBE43E}" destId="{2C9E8C91-0692-4029-B6C7-FA2EC728CD54}" srcOrd="0" destOrd="0" presId="urn:microsoft.com/office/officeart/2018/2/layout/IconVerticalSolidList"/>
    <dgm:cxn modelId="{1320017F-0EE2-419E-BCA3-BFD728A67216}" srcId="{1987BEAC-AE5C-44DA-9A8A-CB248D566018}" destId="{F209E02A-F0B4-4B3B-AE56-BA588D990303}" srcOrd="4" destOrd="0" parTransId="{2CC4E65C-58DF-4F94-B361-CFF75D8A328C}" sibTransId="{23C68F38-1008-4504-968E-F2DEF3DDFA95}"/>
    <dgm:cxn modelId="{204FAE80-23F8-443A-9CB0-C3A37A72FF08}" srcId="{1987BEAC-AE5C-44DA-9A8A-CB248D566018}" destId="{54B266ED-0B66-41B8-924E-39DBFB102778}" srcOrd="1" destOrd="0" parTransId="{F1BA3437-8AF2-4BE2-A739-278B6FBF3BBB}" sibTransId="{89C57177-51A2-4E1D-88BA-29C05ABF418A}"/>
    <dgm:cxn modelId="{CC04FFA9-99E3-4A8F-8FBC-D0E8859168C7}" type="presOf" srcId="{22FA53CA-0C8B-452C-9DE5-D91B49ECD154}" destId="{75A99F9B-112A-456C-9E06-7053BC06F19C}" srcOrd="0" destOrd="0" presId="urn:microsoft.com/office/officeart/2018/2/layout/IconVerticalSolidList"/>
    <dgm:cxn modelId="{EF1EDBB0-8993-482D-BEA1-4146580845B0}" srcId="{1987BEAC-AE5C-44DA-9A8A-CB248D566018}" destId="{08A953D6-B2E4-4598-9295-A913E42D232B}" srcOrd="0" destOrd="0" parTransId="{C8291601-F164-40C1-A9EB-2F8D4DD29D79}" sibTransId="{AEAA5A1B-39D5-4EA9-9E46-EC6880DE8E4F}"/>
    <dgm:cxn modelId="{3B825FC1-F8A7-46E8-B6A1-5DAA1CEB8ED7}" type="presOf" srcId="{1987BEAC-AE5C-44DA-9A8A-CB248D566018}" destId="{0BF32FB3-1948-4BDE-B8CB-3F91D7F4C964}" srcOrd="0" destOrd="0" presId="urn:microsoft.com/office/officeart/2018/2/layout/IconVerticalSolidList"/>
    <dgm:cxn modelId="{95A976D1-83E0-4E07-ADB5-ADE7DA71243F}" type="presOf" srcId="{08A953D6-B2E4-4598-9295-A913E42D232B}" destId="{79949AFE-46D0-4E81-B22C-1A1073B5BF42}" srcOrd="0" destOrd="0" presId="urn:microsoft.com/office/officeart/2018/2/layout/IconVerticalSolidList"/>
    <dgm:cxn modelId="{993054E4-4F60-4EA2-8A1D-62AD0AF695FA}" type="presOf" srcId="{F209E02A-F0B4-4B3B-AE56-BA588D990303}" destId="{6AF67577-CADA-4B90-9F20-359475F7FF9F}" srcOrd="0" destOrd="0" presId="urn:microsoft.com/office/officeart/2018/2/layout/IconVerticalSolidList"/>
    <dgm:cxn modelId="{A4BEB5EB-2058-466A-A11B-57E6E359F717}" srcId="{1987BEAC-AE5C-44DA-9A8A-CB248D566018}" destId="{0CE39277-821D-40A1-842A-BA99A9FBE43E}" srcOrd="3" destOrd="0" parTransId="{75BB4E61-34D5-4007-9ABB-401726E0B341}" sibTransId="{2C417551-9811-431A-A28B-A8467B2A8E9F}"/>
    <dgm:cxn modelId="{579A211A-EBCC-420A-95EF-9303BFE5C065}" type="presParOf" srcId="{0BF32FB3-1948-4BDE-B8CB-3F91D7F4C964}" destId="{3724FE61-DEAC-42B8-8C02-19C4E619E0A2}" srcOrd="0" destOrd="0" presId="urn:microsoft.com/office/officeart/2018/2/layout/IconVerticalSolidList"/>
    <dgm:cxn modelId="{9842AF3D-7BB8-44C0-84CB-DBD31C2905EB}" type="presParOf" srcId="{3724FE61-DEAC-42B8-8C02-19C4E619E0A2}" destId="{C35A87FF-31CD-4976-AD90-9FA8C9884BD6}" srcOrd="0" destOrd="0" presId="urn:microsoft.com/office/officeart/2018/2/layout/IconVerticalSolidList"/>
    <dgm:cxn modelId="{ABC8C329-8121-4621-9DED-ACB7C2722CD1}" type="presParOf" srcId="{3724FE61-DEAC-42B8-8C02-19C4E619E0A2}" destId="{80A6B1CB-2C9E-4C6B-A72C-96DC1E03EA8F}" srcOrd="1" destOrd="0" presId="urn:microsoft.com/office/officeart/2018/2/layout/IconVerticalSolidList"/>
    <dgm:cxn modelId="{B608C734-C7A4-4B94-A93C-6E0E0FF7206B}" type="presParOf" srcId="{3724FE61-DEAC-42B8-8C02-19C4E619E0A2}" destId="{CB40FBB5-4A57-4444-B2D2-ECE3F070B818}" srcOrd="2" destOrd="0" presId="urn:microsoft.com/office/officeart/2018/2/layout/IconVerticalSolidList"/>
    <dgm:cxn modelId="{4A648E24-DC25-4187-A7AB-EEE54790F052}" type="presParOf" srcId="{3724FE61-DEAC-42B8-8C02-19C4E619E0A2}" destId="{79949AFE-46D0-4E81-B22C-1A1073B5BF42}" srcOrd="3" destOrd="0" presId="urn:microsoft.com/office/officeart/2018/2/layout/IconVerticalSolidList"/>
    <dgm:cxn modelId="{5779EB9F-78A8-44D5-8CAE-FF7C1624FED0}" type="presParOf" srcId="{0BF32FB3-1948-4BDE-B8CB-3F91D7F4C964}" destId="{700C8D97-47AE-4A67-824D-80209422F46E}" srcOrd="1" destOrd="0" presId="urn:microsoft.com/office/officeart/2018/2/layout/IconVerticalSolidList"/>
    <dgm:cxn modelId="{CEFC67E8-4E0E-4FB7-BC3E-18737521918E}" type="presParOf" srcId="{0BF32FB3-1948-4BDE-B8CB-3F91D7F4C964}" destId="{5CA1CEF3-B5B3-48D0-977F-248267820C1D}" srcOrd="2" destOrd="0" presId="urn:microsoft.com/office/officeart/2018/2/layout/IconVerticalSolidList"/>
    <dgm:cxn modelId="{F06E38EF-B87D-4A64-8CC5-308A280A17D9}" type="presParOf" srcId="{5CA1CEF3-B5B3-48D0-977F-248267820C1D}" destId="{CCA28331-F1C6-44B2-96E2-2579326BF2D3}" srcOrd="0" destOrd="0" presId="urn:microsoft.com/office/officeart/2018/2/layout/IconVerticalSolidList"/>
    <dgm:cxn modelId="{9EF88A61-8C5E-4DF2-BB6A-60166D9ED415}" type="presParOf" srcId="{5CA1CEF3-B5B3-48D0-977F-248267820C1D}" destId="{4FDA3851-22A7-4EAB-B0EF-24D0B52B3A1F}" srcOrd="1" destOrd="0" presId="urn:microsoft.com/office/officeart/2018/2/layout/IconVerticalSolidList"/>
    <dgm:cxn modelId="{2AEB4C1E-5C84-4F1C-BAE5-11295B39B54F}" type="presParOf" srcId="{5CA1CEF3-B5B3-48D0-977F-248267820C1D}" destId="{90CF058E-E6CE-4A31-AEFA-942598F65CED}" srcOrd="2" destOrd="0" presId="urn:microsoft.com/office/officeart/2018/2/layout/IconVerticalSolidList"/>
    <dgm:cxn modelId="{92F323CF-B0B4-4525-8CAC-144D4D195603}" type="presParOf" srcId="{5CA1CEF3-B5B3-48D0-977F-248267820C1D}" destId="{06DBD60A-EE57-44EF-BB75-E1822EA7910B}" srcOrd="3" destOrd="0" presId="urn:microsoft.com/office/officeart/2018/2/layout/IconVerticalSolidList"/>
    <dgm:cxn modelId="{81374FE8-CB6A-4E1E-A683-6EE7179E9841}" type="presParOf" srcId="{0BF32FB3-1948-4BDE-B8CB-3F91D7F4C964}" destId="{C28AEA8C-E662-4432-B0E1-DCD09A125200}" srcOrd="3" destOrd="0" presId="urn:microsoft.com/office/officeart/2018/2/layout/IconVerticalSolidList"/>
    <dgm:cxn modelId="{E4ECBAB4-8F1A-4156-94D5-54711E2AD811}" type="presParOf" srcId="{0BF32FB3-1948-4BDE-B8CB-3F91D7F4C964}" destId="{0295A55E-50A6-4967-BE19-506216318D1D}" srcOrd="4" destOrd="0" presId="urn:microsoft.com/office/officeart/2018/2/layout/IconVerticalSolidList"/>
    <dgm:cxn modelId="{869D6BEE-FEE6-4E40-953B-3DB95A82E26E}" type="presParOf" srcId="{0295A55E-50A6-4967-BE19-506216318D1D}" destId="{A46BC2EA-4A0F-4CF0-95E1-9143A73A5EDA}" srcOrd="0" destOrd="0" presId="urn:microsoft.com/office/officeart/2018/2/layout/IconVerticalSolidList"/>
    <dgm:cxn modelId="{F8A327CA-2AF8-4C07-A58D-884D2A0D0212}" type="presParOf" srcId="{0295A55E-50A6-4967-BE19-506216318D1D}" destId="{57DDAD0D-E30D-4038-B036-BDE568748434}" srcOrd="1" destOrd="0" presId="urn:microsoft.com/office/officeart/2018/2/layout/IconVerticalSolidList"/>
    <dgm:cxn modelId="{7447119C-DF1B-4BE0-8962-E2744BFEAB7B}" type="presParOf" srcId="{0295A55E-50A6-4967-BE19-506216318D1D}" destId="{247AF1C5-422E-4E2B-BC37-BBFB38B49EB9}" srcOrd="2" destOrd="0" presId="urn:microsoft.com/office/officeart/2018/2/layout/IconVerticalSolidList"/>
    <dgm:cxn modelId="{518149F5-9B82-4981-9B5C-CDF9E55C7BB2}" type="presParOf" srcId="{0295A55E-50A6-4967-BE19-506216318D1D}" destId="{75A99F9B-112A-456C-9E06-7053BC06F19C}" srcOrd="3" destOrd="0" presId="urn:microsoft.com/office/officeart/2018/2/layout/IconVerticalSolidList"/>
    <dgm:cxn modelId="{B5F0F62B-1184-47FE-82FA-F4B7DF369C8A}" type="presParOf" srcId="{0BF32FB3-1948-4BDE-B8CB-3F91D7F4C964}" destId="{6AB228B2-3A9E-47A8-8A38-E647734A9F1D}" srcOrd="5" destOrd="0" presId="urn:microsoft.com/office/officeart/2018/2/layout/IconVerticalSolidList"/>
    <dgm:cxn modelId="{76E1F8C3-BEB1-47B1-A747-87CC8D397D31}" type="presParOf" srcId="{0BF32FB3-1948-4BDE-B8CB-3F91D7F4C964}" destId="{4A457DC3-1454-4DF1-A445-1E620F9535A3}" srcOrd="6" destOrd="0" presId="urn:microsoft.com/office/officeart/2018/2/layout/IconVerticalSolidList"/>
    <dgm:cxn modelId="{8A0F8E88-5134-4284-A379-E17531B2228C}" type="presParOf" srcId="{4A457DC3-1454-4DF1-A445-1E620F9535A3}" destId="{1B85F5A1-78ED-48D1-B39C-EC947361BF55}" srcOrd="0" destOrd="0" presId="urn:microsoft.com/office/officeart/2018/2/layout/IconVerticalSolidList"/>
    <dgm:cxn modelId="{BF3B0178-D015-4C58-A631-3BB5572C159E}" type="presParOf" srcId="{4A457DC3-1454-4DF1-A445-1E620F9535A3}" destId="{B4DBC15C-1F7E-40AD-B4A9-5B6A08E4CC68}" srcOrd="1" destOrd="0" presId="urn:microsoft.com/office/officeart/2018/2/layout/IconVerticalSolidList"/>
    <dgm:cxn modelId="{594B5C18-38F2-4541-9C84-A7159B160F5D}" type="presParOf" srcId="{4A457DC3-1454-4DF1-A445-1E620F9535A3}" destId="{3F4FDF35-F7EB-4214-9840-D2445E364A3C}" srcOrd="2" destOrd="0" presId="urn:microsoft.com/office/officeart/2018/2/layout/IconVerticalSolidList"/>
    <dgm:cxn modelId="{3E826327-CA3A-4797-9BDE-F26D768BB787}" type="presParOf" srcId="{4A457DC3-1454-4DF1-A445-1E620F9535A3}" destId="{2C9E8C91-0692-4029-B6C7-FA2EC728CD54}" srcOrd="3" destOrd="0" presId="urn:microsoft.com/office/officeart/2018/2/layout/IconVerticalSolidList"/>
    <dgm:cxn modelId="{1FFB0B17-2E1C-47E1-8F8C-1722C1039471}" type="presParOf" srcId="{0BF32FB3-1948-4BDE-B8CB-3F91D7F4C964}" destId="{381410B1-5CA7-48E0-B033-B972179B5727}" srcOrd="7" destOrd="0" presId="urn:microsoft.com/office/officeart/2018/2/layout/IconVerticalSolidList"/>
    <dgm:cxn modelId="{4F6A48CD-0067-4FBA-9F73-7EB49CFC1D74}" type="presParOf" srcId="{0BF32FB3-1948-4BDE-B8CB-3F91D7F4C964}" destId="{15150DE0-84D6-49C3-A309-990A39F61DD3}" srcOrd="8" destOrd="0" presId="urn:microsoft.com/office/officeart/2018/2/layout/IconVerticalSolidList"/>
    <dgm:cxn modelId="{4ADF6A38-8719-4C0C-82DF-975E6B37A86B}" type="presParOf" srcId="{15150DE0-84D6-49C3-A309-990A39F61DD3}" destId="{7E61CB07-3564-4A8B-A6D4-A9E6CB2AB046}" srcOrd="0" destOrd="0" presId="urn:microsoft.com/office/officeart/2018/2/layout/IconVerticalSolidList"/>
    <dgm:cxn modelId="{164FE23B-D3A7-4575-BE1D-4788151254C1}" type="presParOf" srcId="{15150DE0-84D6-49C3-A309-990A39F61DD3}" destId="{44C51348-0B55-4A71-8F7E-8C2FA811A40F}" srcOrd="1" destOrd="0" presId="urn:microsoft.com/office/officeart/2018/2/layout/IconVerticalSolidList"/>
    <dgm:cxn modelId="{4E8751D6-B074-476F-8AE7-A138B315E1A4}" type="presParOf" srcId="{15150DE0-84D6-49C3-A309-990A39F61DD3}" destId="{7243F99A-242E-417D-96DC-E38C48AD5074}" srcOrd="2" destOrd="0" presId="urn:microsoft.com/office/officeart/2018/2/layout/IconVerticalSolidList"/>
    <dgm:cxn modelId="{80952F6F-BDCC-4E3A-8B70-58FA859198D9}" type="presParOf" srcId="{15150DE0-84D6-49C3-A309-990A39F61DD3}" destId="{6AF67577-CADA-4B90-9F20-359475F7FF9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F89DF4E-B00E-4DBA-ADB1-193CD1725C3C}" type="doc">
      <dgm:prSet loTypeId="urn:microsoft.com/office/officeart/2005/8/layout/hChevron3" loCatId="process" qsTypeId="urn:microsoft.com/office/officeart/2005/8/quickstyle/simple2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C0017B7E-185F-4C4F-8908-5BB47EF20062}">
      <dgm:prSet/>
      <dgm:spPr/>
      <dgm:t>
        <a:bodyPr/>
        <a:lstStyle/>
        <a:p>
          <a:r>
            <a:rPr lang="en-US"/>
            <a:t>• Nursing degree</a:t>
          </a:r>
        </a:p>
      </dgm:t>
    </dgm:pt>
    <dgm:pt modelId="{3134673B-C28B-4975-9EFA-ECC4CF8BC8DE}" type="parTrans" cxnId="{5E3B2563-CAEF-4BCD-88FF-D3D5E782EA35}">
      <dgm:prSet/>
      <dgm:spPr/>
      <dgm:t>
        <a:bodyPr/>
        <a:lstStyle/>
        <a:p>
          <a:endParaRPr lang="en-US"/>
        </a:p>
      </dgm:t>
    </dgm:pt>
    <dgm:pt modelId="{D2D2CC99-CBDB-4967-BA05-894B906D5D86}" type="sibTrans" cxnId="{5E3B2563-CAEF-4BCD-88FF-D3D5E782EA35}">
      <dgm:prSet/>
      <dgm:spPr/>
      <dgm:t>
        <a:bodyPr/>
        <a:lstStyle/>
        <a:p>
          <a:endParaRPr lang="en-US"/>
        </a:p>
      </dgm:t>
    </dgm:pt>
    <dgm:pt modelId="{98B6BA44-E923-4D8E-80F7-966798077961}">
      <dgm:prSet/>
      <dgm:spPr/>
      <dgm:t>
        <a:bodyPr/>
        <a:lstStyle/>
        <a:p>
          <a:r>
            <a:rPr lang="en-US"/>
            <a:t>• Clinical placements</a:t>
          </a:r>
        </a:p>
      </dgm:t>
    </dgm:pt>
    <dgm:pt modelId="{958AF872-ED04-4BFC-9B71-5E0748959837}" type="parTrans" cxnId="{760D5E95-4EF5-42B6-86E2-2E9E8BC0C380}">
      <dgm:prSet/>
      <dgm:spPr/>
      <dgm:t>
        <a:bodyPr/>
        <a:lstStyle/>
        <a:p>
          <a:endParaRPr lang="en-US"/>
        </a:p>
      </dgm:t>
    </dgm:pt>
    <dgm:pt modelId="{DDD734AC-3580-4DFA-A94E-C246F239885D}" type="sibTrans" cxnId="{760D5E95-4EF5-42B6-86E2-2E9E8BC0C380}">
      <dgm:prSet/>
      <dgm:spPr/>
      <dgm:t>
        <a:bodyPr/>
        <a:lstStyle/>
        <a:p>
          <a:endParaRPr lang="en-US"/>
        </a:p>
      </dgm:t>
    </dgm:pt>
    <dgm:pt modelId="{E1F9A1AB-29E6-4380-9B8C-01C5ED2304D7}">
      <dgm:prSet/>
      <dgm:spPr/>
      <dgm:t>
        <a:bodyPr/>
        <a:lstStyle/>
        <a:p>
          <a:r>
            <a:rPr lang="en-US"/>
            <a:t>• Mentorship</a:t>
          </a:r>
        </a:p>
      </dgm:t>
    </dgm:pt>
    <dgm:pt modelId="{68B40027-08EA-4CDB-82F5-A6C9E6619A45}" type="parTrans" cxnId="{572D6652-1C53-4B23-8E8D-8D7CA2613881}">
      <dgm:prSet/>
      <dgm:spPr/>
      <dgm:t>
        <a:bodyPr/>
        <a:lstStyle/>
        <a:p>
          <a:endParaRPr lang="en-US"/>
        </a:p>
      </dgm:t>
    </dgm:pt>
    <dgm:pt modelId="{D8D2E602-716C-4622-8E23-D9FA7153868F}" type="sibTrans" cxnId="{572D6652-1C53-4B23-8E8D-8D7CA2613881}">
      <dgm:prSet/>
      <dgm:spPr/>
      <dgm:t>
        <a:bodyPr/>
        <a:lstStyle/>
        <a:p>
          <a:endParaRPr lang="en-US"/>
        </a:p>
      </dgm:t>
    </dgm:pt>
    <dgm:pt modelId="{766D63A8-616A-46F4-801E-19774C63A33F}">
      <dgm:prSet/>
      <dgm:spPr/>
      <dgm:t>
        <a:bodyPr/>
        <a:lstStyle/>
        <a:p>
          <a:r>
            <a:rPr lang="en-US"/>
            <a:t>• CPD opportunities</a:t>
          </a:r>
        </a:p>
      </dgm:t>
    </dgm:pt>
    <dgm:pt modelId="{6B1D3198-90A8-4B09-BD0F-DB2BD5F152C0}" type="parTrans" cxnId="{51E0DBE7-34C1-42D7-8E63-9B7A03D3D581}">
      <dgm:prSet/>
      <dgm:spPr/>
      <dgm:t>
        <a:bodyPr/>
        <a:lstStyle/>
        <a:p>
          <a:endParaRPr lang="en-US"/>
        </a:p>
      </dgm:t>
    </dgm:pt>
    <dgm:pt modelId="{85C2B934-E396-45D0-9CA4-C78E88301BBA}" type="sibTrans" cxnId="{51E0DBE7-34C1-42D7-8E63-9B7A03D3D581}">
      <dgm:prSet/>
      <dgm:spPr/>
      <dgm:t>
        <a:bodyPr/>
        <a:lstStyle/>
        <a:p>
          <a:endParaRPr lang="en-US"/>
        </a:p>
      </dgm:t>
    </dgm:pt>
    <dgm:pt modelId="{1173F2B3-4974-44C7-A78D-68CEE4D80B27}">
      <dgm:prSet/>
      <dgm:spPr/>
      <dgm:t>
        <a:bodyPr/>
        <a:lstStyle/>
        <a:p>
          <a:r>
            <a:rPr lang="en-US"/>
            <a:t>• NHS workforce growth</a:t>
          </a:r>
        </a:p>
      </dgm:t>
    </dgm:pt>
    <dgm:pt modelId="{C14DEF34-B28F-4F4D-A030-F4336F5EBD85}" type="parTrans" cxnId="{BF8805E7-A100-452C-82D0-46DDA891B629}">
      <dgm:prSet/>
      <dgm:spPr/>
      <dgm:t>
        <a:bodyPr/>
        <a:lstStyle/>
        <a:p>
          <a:endParaRPr lang="en-US"/>
        </a:p>
      </dgm:t>
    </dgm:pt>
    <dgm:pt modelId="{983BDE17-2E8C-4368-92CE-2E7711D58665}" type="sibTrans" cxnId="{BF8805E7-A100-452C-82D0-46DDA891B629}">
      <dgm:prSet/>
      <dgm:spPr/>
      <dgm:t>
        <a:bodyPr/>
        <a:lstStyle/>
        <a:p>
          <a:endParaRPr lang="en-US"/>
        </a:p>
      </dgm:t>
    </dgm:pt>
    <dgm:pt modelId="{BB6DC5D1-C517-4E41-8686-FFA5CF643AF6}">
      <dgm:prSet/>
      <dgm:spPr/>
      <dgm:t>
        <a:bodyPr/>
        <a:lstStyle/>
        <a:p>
          <a:r>
            <a:rPr lang="en-US"/>
            <a:t>Actively using opportunities supports career progression.</a:t>
          </a:r>
        </a:p>
      </dgm:t>
    </dgm:pt>
    <dgm:pt modelId="{7E114AA0-76F2-4BA2-9456-C12F5FB3C425}" type="parTrans" cxnId="{654BB992-7DAE-484E-AEC2-600B496B214B}">
      <dgm:prSet/>
      <dgm:spPr/>
      <dgm:t>
        <a:bodyPr/>
        <a:lstStyle/>
        <a:p>
          <a:endParaRPr lang="en-US"/>
        </a:p>
      </dgm:t>
    </dgm:pt>
    <dgm:pt modelId="{00EC4590-B37A-4543-BA00-468E46FBD5F5}" type="sibTrans" cxnId="{654BB992-7DAE-484E-AEC2-600B496B214B}">
      <dgm:prSet/>
      <dgm:spPr/>
      <dgm:t>
        <a:bodyPr/>
        <a:lstStyle/>
        <a:p>
          <a:endParaRPr lang="en-US"/>
        </a:p>
      </dgm:t>
    </dgm:pt>
    <dgm:pt modelId="{C9D77F4C-4DC4-4009-95C5-56897F53F38E}" type="pres">
      <dgm:prSet presAssocID="{FF89DF4E-B00E-4DBA-ADB1-193CD1725C3C}" presName="Name0" presStyleCnt="0">
        <dgm:presLayoutVars>
          <dgm:dir/>
          <dgm:resizeHandles val="exact"/>
        </dgm:presLayoutVars>
      </dgm:prSet>
      <dgm:spPr/>
    </dgm:pt>
    <dgm:pt modelId="{6F78F0BF-3C97-4E66-A13E-74B34DFB2B8F}" type="pres">
      <dgm:prSet presAssocID="{C0017B7E-185F-4C4F-8908-5BB47EF20062}" presName="parTxOnly" presStyleLbl="node1" presStyleIdx="0" presStyleCnt="6">
        <dgm:presLayoutVars>
          <dgm:bulletEnabled val="1"/>
        </dgm:presLayoutVars>
      </dgm:prSet>
      <dgm:spPr/>
    </dgm:pt>
    <dgm:pt modelId="{71E65A49-0BEA-4171-87BC-43BC2C035A4A}" type="pres">
      <dgm:prSet presAssocID="{D2D2CC99-CBDB-4967-BA05-894B906D5D86}" presName="parSpace" presStyleCnt="0"/>
      <dgm:spPr/>
    </dgm:pt>
    <dgm:pt modelId="{D9D61602-FDF7-40E4-8643-7F86A7AA57A0}" type="pres">
      <dgm:prSet presAssocID="{98B6BA44-E923-4D8E-80F7-966798077961}" presName="parTxOnly" presStyleLbl="node1" presStyleIdx="1" presStyleCnt="6">
        <dgm:presLayoutVars>
          <dgm:bulletEnabled val="1"/>
        </dgm:presLayoutVars>
      </dgm:prSet>
      <dgm:spPr/>
    </dgm:pt>
    <dgm:pt modelId="{AF82BDDA-0D5E-4784-93A4-7F8679910541}" type="pres">
      <dgm:prSet presAssocID="{DDD734AC-3580-4DFA-A94E-C246F239885D}" presName="parSpace" presStyleCnt="0"/>
      <dgm:spPr/>
    </dgm:pt>
    <dgm:pt modelId="{0FE40031-112E-456E-BA78-E39483D7AC68}" type="pres">
      <dgm:prSet presAssocID="{E1F9A1AB-29E6-4380-9B8C-01C5ED2304D7}" presName="parTxOnly" presStyleLbl="node1" presStyleIdx="2" presStyleCnt="6">
        <dgm:presLayoutVars>
          <dgm:bulletEnabled val="1"/>
        </dgm:presLayoutVars>
      </dgm:prSet>
      <dgm:spPr/>
    </dgm:pt>
    <dgm:pt modelId="{5B0A8A42-760A-4E72-808A-9CE0BDA06DD2}" type="pres">
      <dgm:prSet presAssocID="{D8D2E602-716C-4622-8E23-D9FA7153868F}" presName="parSpace" presStyleCnt="0"/>
      <dgm:spPr/>
    </dgm:pt>
    <dgm:pt modelId="{8AEA1F96-55FE-4A92-AFD4-DE19F3FE9B60}" type="pres">
      <dgm:prSet presAssocID="{766D63A8-616A-46F4-801E-19774C63A33F}" presName="parTxOnly" presStyleLbl="node1" presStyleIdx="3" presStyleCnt="6">
        <dgm:presLayoutVars>
          <dgm:bulletEnabled val="1"/>
        </dgm:presLayoutVars>
      </dgm:prSet>
      <dgm:spPr/>
    </dgm:pt>
    <dgm:pt modelId="{18AB909B-CEAF-4A2D-A65D-1C8C6E7B8780}" type="pres">
      <dgm:prSet presAssocID="{85C2B934-E396-45D0-9CA4-C78E88301BBA}" presName="parSpace" presStyleCnt="0"/>
      <dgm:spPr/>
    </dgm:pt>
    <dgm:pt modelId="{76D054EE-E33C-4850-8130-6757AE5BF2B2}" type="pres">
      <dgm:prSet presAssocID="{1173F2B3-4974-44C7-A78D-68CEE4D80B27}" presName="parTxOnly" presStyleLbl="node1" presStyleIdx="4" presStyleCnt="6">
        <dgm:presLayoutVars>
          <dgm:bulletEnabled val="1"/>
        </dgm:presLayoutVars>
      </dgm:prSet>
      <dgm:spPr/>
    </dgm:pt>
    <dgm:pt modelId="{FFF7B90D-6A71-4778-9D45-7922F5253CB3}" type="pres">
      <dgm:prSet presAssocID="{983BDE17-2E8C-4368-92CE-2E7711D58665}" presName="parSpace" presStyleCnt="0"/>
      <dgm:spPr/>
    </dgm:pt>
    <dgm:pt modelId="{7EAA9717-42FA-4EBE-AB01-306EBBB15A88}" type="pres">
      <dgm:prSet presAssocID="{BB6DC5D1-C517-4E41-8686-FFA5CF643AF6}" presName="parTxOnly" presStyleLbl="node1" presStyleIdx="5" presStyleCnt="6">
        <dgm:presLayoutVars>
          <dgm:bulletEnabled val="1"/>
        </dgm:presLayoutVars>
      </dgm:prSet>
      <dgm:spPr/>
    </dgm:pt>
  </dgm:ptLst>
  <dgm:cxnLst>
    <dgm:cxn modelId="{FB64931C-15FC-4D13-8704-1119A8118AA6}" type="presOf" srcId="{98B6BA44-E923-4D8E-80F7-966798077961}" destId="{D9D61602-FDF7-40E4-8643-7F86A7AA57A0}" srcOrd="0" destOrd="0" presId="urn:microsoft.com/office/officeart/2005/8/layout/hChevron3"/>
    <dgm:cxn modelId="{3EC88021-A7F5-47BB-8948-CEBAEE8546B7}" type="presOf" srcId="{E1F9A1AB-29E6-4380-9B8C-01C5ED2304D7}" destId="{0FE40031-112E-456E-BA78-E39483D7AC68}" srcOrd="0" destOrd="0" presId="urn:microsoft.com/office/officeart/2005/8/layout/hChevron3"/>
    <dgm:cxn modelId="{074F083B-00EB-4CC5-8401-FD1271AE5A12}" type="presOf" srcId="{C0017B7E-185F-4C4F-8908-5BB47EF20062}" destId="{6F78F0BF-3C97-4E66-A13E-74B34DFB2B8F}" srcOrd="0" destOrd="0" presId="urn:microsoft.com/office/officeart/2005/8/layout/hChevron3"/>
    <dgm:cxn modelId="{5E3B2563-CAEF-4BCD-88FF-D3D5E782EA35}" srcId="{FF89DF4E-B00E-4DBA-ADB1-193CD1725C3C}" destId="{C0017B7E-185F-4C4F-8908-5BB47EF20062}" srcOrd="0" destOrd="0" parTransId="{3134673B-C28B-4975-9EFA-ECC4CF8BC8DE}" sibTransId="{D2D2CC99-CBDB-4967-BA05-894B906D5D86}"/>
    <dgm:cxn modelId="{572D6652-1C53-4B23-8E8D-8D7CA2613881}" srcId="{FF89DF4E-B00E-4DBA-ADB1-193CD1725C3C}" destId="{E1F9A1AB-29E6-4380-9B8C-01C5ED2304D7}" srcOrd="2" destOrd="0" parTransId="{68B40027-08EA-4CDB-82F5-A6C9E6619A45}" sibTransId="{D8D2E602-716C-4622-8E23-D9FA7153868F}"/>
    <dgm:cxn modelId="{B6A3D57E-9C18-44EF-9150-FECB4121BC5B}" type="presOf" srcId="{FF89DF4E-B00E-4DBA-ADB1-193CD1725C3C}" destId="{C9D77F4C-4DC4-4009-95C5-56897F53F38E}" srcOrd="0" destOrd="0" presId="urn:microsoft.com/office/officeart/2005/8/layout/hChevron3"/>
    <dgm:cxn modelId="{0E97308B-7D73-442C-8D1D-9B31914CCDB7}" type="presOf" srcId="{766D63A8-616A-46F4-801E-19774C63A33F}" destId="{8AEA1F96-55FE-4A92-AFD4-DE19F3FE9B60}" srcOrd="0" destOrd="0" presId="urn:microsoft.com/office/officeart/2005/8/layout/hChevron3"/>
    <dgm:cxn modelId="{654BB992-7DAE-484E-AEC2-600B496B214B}" srcId="{FF89DF4E-B00E-4DBA-ADB1-193CD1725C3C}" destId="{BB6DC5D1-C517-4E41-8686-FFA5CF643AF6}" srcOrd="5" destOrd="0" parTransId="{7E114AA0-76F2-4BA2-9456-C12F5FB3C425}" sibTransId="{00EC4590-B37A-4543-BA00-468E46FBD5F5}"/>
    <dgm:cxn modelId="{760D5E95-4EF5-42B6-86E2-2E9E8BC0C380}" srcId="{FF89DF4E-B00E-4DBA-ADB1-193CD1725C3C}" destId="{98B6BA44-E923-4D8E-80F7-966798077961}" srcOrd="1" destOrd="0" parTransId="{958AF872-ED04-4BFC-9B71-5E0748959837}" sibTransId="{DDD734AC-3580-4DFA-A94E-C246F239885D}"/>
    <dgm:cxn modelId="{BF8805E7-A100-452C-82D0-46DDA891B629}" srcId="{FF89DF4E-B00E-4DBA-ADB1-193CD1725C3C}" destId="{1173F2B3-4974-44C7-A78D-68CEE4D80B27}" srcOrd="4" destOrd="0" parTransId="{C14DEF34-B28F-4F4D-A030-F4336F5EBD85}" sibTransId="{983BDE17-2E8C-4368-92CE-2E7711D58665}"/>
    <dgm:cxn modelId="{D1A834E7-9FC5-4DF0-BA85-5F952BA9AFC2}" type="presOf" srcId="{BB6DC5D1-C517-4E41-8686-FFA5CF643AF6}" destId="{7EAA9717-42FA-4EBE-AB01-306EBBB15A88}" srcOrd="0" destOrd="0" presId="urn:microsoft.com/office/officeart/2005/8/layout/hChevron3"/>
    <dgm:cxn modelId="{51E0DBE7-34C1-42D7-8E63-9B7A03D3D581}" srcId="{FF89DF4E-B00E-4DBA-ADB1-193CD1725C3C}" destId="{766D63A8-616A-46F4-801E-19774C63A33F}" srcOrd="3" destOrd="0" parTransId="{6B1D3198-90A8-4B09-BD0F-DB2BD5F152C0}" sibTransId="{85C2B934-E396-45D0-9CA4-C78E88301BBA}"/>
    <dgm:cxn modelId="{8E10D2F7-3B10-4DF9-B620-C112DAD6D834}" type="presOf" srcId="{1173F2B3-4974-44C7-A78D-68CEE4D80B27}" destId="{76D054EE-E33C-4850-8130-6757AE5BF2B2}" srcOrd="0" destOrd="0" presId="urn:microsoft.com/office/officeart/2005/8/layout/hChevron3"/>
    <dgm:cxn modelId="{646326F4-BF5E-4418-81E3-AA20539E1B90}" type="presParOf" srcId="{C9D77F4C-4DC4-4009-95C5-56897F53F38E}" destId="{6F78F0BF-3C97-4E66-A13E-74B34DFB2B8F}" srcOrd="0" destOrd="0" presId="urn:microsoft.com/office/officeart/2005/8/layout/hChevron3"/>
    <dgm:cxn modelId="{5FD8028C-B1D6-421F-917E-7546E956BAA2}" type="presParOf" srcId="{C9D77F4C-4DC4-4009-95C5-56897F53F38E}" destId="{71E65A49-0BEA-4171-87BC-43BC2C035A4A}" srcOrd="1" destOrd="0" presId="urn:microsoft.com/office/officeart/2005/8/layout/hChevron3"/>
    <dgm:cxn modelId="{7739DDDF-E7E2-448A-BE61-0302FA28BB37}" type="presParOf" srcId="{C9D77F4C-4DC4-4009-95C5-56897F53F38E}" destId="{D9D61602-FDF7-40E4-8643-7F86A7AA57A0}" srcOrd="2" destOrd="0" presId="urn:microsoft.com/office/officeart/2005/8/layout/hChevron3"/>
    <dgm:cxn modelId="{BEE4C0D7-938F-4E92-9933-AF29032DE4A0}" type="presParOf" srcId="{C9D77F4C-4DC4-4009-95C5-56897F53F38E}" destId="{AF82BDDA-0D5E-4784-93A4-7F8679910541}" srcOrd="3" destOrd="0" presId="urn:microsoft.com/office/officeart/2005/8/layout/hChevron3"/>
    <dgm:cxn modelId="{B0AD7EBC-61B1-40D1-8FCF-2E29E37F4BCD}" type="presParOf" srcId="{C9D77F4C-4DC4-4009-95C5-56897F53F38E}" destId="{0FE40031-112E-456E-BA78-E39483D7AC68}" srcOrd="4" destOrd="0" presId="urn:microsoft.com/office/officeart/2005/8/layout/hChevron3"/>
    <dgm:cxn modelId="{4E1086CB-3648-4796-89D3-4C66B83F679A}" type="presParOf" srcId="{C9D77F4C-4DC4-4009-95C5-56897F53F38E}" destId="{5B0A8A42-760A-4E72-808A-9CE0BDA06DD2}" srcOrd="5" destOrd="0" presId="urn:microsoft.com/office/officeart/2005/8/layout/hChevron3"/>
    <dgm:cxn modelId="{8068C942-278C-43D7-9A33-57FBD9AA863A}" type="presParOf" srcId="{C9D77F4C-4DC4-4009-95C5-56897F53F38E}" destId="{8AEA1F96-55FE-4A92-AFD4-DE19F3FE9B60}" srcOrd="6" destOrd="0" presId="urn:microsoft.com/office/officeart/2005/8/layout/hChevron3"/>
    <dgm:cxn modelId="{E3820F30-EF29-4512-9895-F934E0310708}" type="presParOf" srcId="{C9D77F4C-4DC4-4009-95C5-56897F53F38E}" destId="{18AB909B-CEAF-4A2D-A65D-1C8C6E7B8780}" srcOrd="7" destOrd="0" presId="urn:microsoft.com/office/officeart/2005/8/layout/hChevron3"/>
    <dgm:cxn modelId="{7F85C498-0D1C-4161-8BC9-4C723B741455}" type="presParOf" srcId="{C9D77F4C-4DC4-4009-95C5-56897F53F38E}" destId="{76D054EE-E33C-4850-8130-6757AE5BF2B2}" srcOrd="8" destOrd="0" presId="urn:microsoft.com/office/officeart/2005/8/layout/hChevron3"/>
    <dgm:cxn modelId="{824467B3-06D6-4DC3-8CF9-3A41C947DABE}" type="presParOf" srcId="{C9D77F4C-4DC4-4009-95C5-56897F53F38E}" destId="{FFF7B90D-6A71-4778-9D45-7922F5253CB3}" srcOrd="9" destOrd="0" presId="urn:microsoft.com/office/officeart/2005/8/layout/hChevron3"/>
    <dgm:cxn modelId="{77E3890F-7602-430E-A6B1-7F173C87E8DB}" type="presParOf" srcId="{C9D77F4C-4DC4-4009-95C5-56897F53F38E}" destId="{7EAA9717-42FA-4EBE-AB01-306EBBB15A88}" srcOrd="10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38D6CAB-5F48-47D6-9DD1-CF2D57846A3D}" type="doc">
      <dgm:prSet loTypeId="urn:microsoft.com/office/officeart/2005/8/layout/hChevron3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265519A-4E86-4615-ADB7-4A644F9F5038}">
      <dgm:prSet/>
      <dgm:spPr/>
      <dgm:t>
        <a:bodyPr/>
        <a:lstStyle/>
        <a:p>
          <a:r>
            <a:rPr lang="en-US"/>
            <a:t>• Workforce shortages</a:t>
          </a:r>
        </a:p>
      </dgm:t>
    </dgm:pt>
    <dgm:pt modelId="{50A7F9BC-A4C4-40FE-A786-97CED5D08720}" type="parTrans" cxnId="{053034C8-EC01-422A-A080-A7DF366359FB}">
      <dgm:prSet/>
      <dgm:spPr/>
      <dgm:t>
        <a:bodyPr/>
        <a:lstStyle/>
        <a:p>
          <a:endParaRPr lang="en-US"/>
        </a:p>
      </dgm:t>
    </dgm:pt>
    <dgm:pt modelId="{251DF532-4BFA-4AD2-9E43-52B4524AE57F}" type="sibTrans" cxnId="{053034C8-EC01-422A-A080-A7DF366359FB}">
      <dgm:prSet/>
      <dgm:spPr/>
      <dgm:t>
        <a:bodyPr/>
        <a:lstStyle/>
        <a:p>
          <a:endParaRPr lang="en-US"/>
        </a:p>
      </dgm:t>
    </dgm:pt>
    <dgm:pt modelId="{CA772AB4-F645-4080-82F5-94436B831611}">
      <dgm:prSet/>
      <dgm:spPr/>
      <dgm:t>
        <a:bodyPr/>
        <a:lstStyle/>
        <a:p>
          <a:r>
            <a:rPr lang="en-US"/>
            <a:t>• High workloads</a:t>
          </a:r>
        </a:p>
      </dgm:t>
    </dgm:pt>
    <dgm:pt modelId="{038D23E8-BB44-4383-B70B-B3A594C0E6C5}" type="parTrans" cxnId="{0ADE318D-E703-4FC6-BFF1-ADC967A9D106}">
      <dgm:prSet/>
      <dgm:spPr/>
      <dgm:t>
        <a:bodyPr/>
        <a:lstStyle/>
        <a:p>
          <a:endParaRPr lang="en-US"/>
        </a:p>
      </dgm:t>
    </dgm:pt>
    <dgm:pt modelId="{61D9429D-33AB-4E06-AD4D-F8762CE1EB9E}" type="sibTrans" cxnId="{0ADE318D-E703-4FC6-BFF1-ADC967A9D106}">
      <dgm:prSet/>
      <dgm:spPr/>
      <dgm:t>
        <a:bodyPr/>
        <a:lstStyle/>
        <a:p>
          <a:endParaRPr lang="en-US"/>
        </a:p>
      </dgm:t>
    </dgm:pt>
    <dgm:pt modelId="{5BD4118B-5F89-4C8E-9A7D-87918E47C7C7}">
      <dgm:prSet/>
      <dgm:spPr/>
      <dgm:t>
        <a:bodyPr/>
        <a:lstStyle/>
        <a:p>
          <a:r>
            <a:rPr lang="en-US"/>
            <a:t>• Workplace stress</a:t>
          </a:r>
        </a:p>
      </dgm:t>
    </dgm:pt>
    <dgm:pt modelId="{F62F809B-7E31-4DD4-8424-9EF3DF3F08EE}" type="parTrans" cxnId="{6700DCE4-2027-4353-93FF-A73D78DF3D1A}">
      <dgm:prSet/>
      <dgm:spPr/>
      <dgm:t>
        <a:bodyPr/>
        <a:lstStyle/>
        <a:p>
          <a:endParaRPr lang="en-US"/>
        </a:p>
      </dgm:t>
    </dgm:pt>
    <dgm:pt modelId="{CE80929E-3DE3-4694-A760-A59E76F1F046}" type="sibTrans" cxnId="{6700DCE4-2027-4353-93FF-A73D78DF3D1A}">
      <dgm:prSet/>
      <dgm:spPr/>
      <dgm:t>
        <a:bodyPr/>
        <a:lstStyle/>
        <a:p>
          <a:endParaRPr lang="en-US"/>
        </a:p>
      </dgm:t>
    </dgm:pt>
    <dgm:pt modelId="{4CFC14B8-6F11-4379-9E84-CEC81A428422}">
      <dgm:prSet/>
      <dgm:spPr/>
      <dgm:t>
        <a:bodyPr/>
        <a:lstStyle/>
        <a:p>
          <a:r>
            <a:rPr lang="en-US"/>
            <a:t>• Emotional demands of care</a:t>
          </a:r>
        </a:p>
      </dgm:t>
    </dgm:pt>
    <dgm:pt modelId="{DCD43771-D911-41FD-BBB8-31DA3D56D928}" type="parTrans" cxnId="{1B3691FB-FB7F-4B78-836F-31FE0915A4D2}">
      <dgm:prSet/>
      <dgm:spPr/>
      <dgm:t>
        <a:bodyPr/>
        <a:lstStyle/>
        <a:p>
          <a:endParaRPr lang="en-US"/>
        </a:p>
      </dgm:t>
    </dgm:pt>
    <dgm:pt modelId="{537AD3F2-5430-4793-8C07-2D976453497E}" type="sibTrans" cxnId="{1B3691FB-FB7F-4B78-836F-31FE0915A4D2}">
      <dgm:prSet/>
      <dgm:spPr/>
      <dgm:t>
        <a:bodyPr/>
        <a:lstStyle/>
        <a:p>
          <a:endParaRPr lang="en-US"/>
        </a:p>
      </dgm:t>
    </dgm:pt>
    <dgm:pt modelId="{BCBF4C09-D5AE-4010-A903-AF19ECB80DB3}">
      <dgm:prSet/>
      <dgm:spPr/>
      <dgm:t>
        <a:bodyPr/>
        <a:lstStyle/>
        <a:p>
          <a:r>
            <a:rPr lang="en-US"/>
            <a:t>Challenges can also build resilience and competence.</a:t>
          </a:r>
        </a:p>
      </dgm:t>
    </dgm:pt>
    <dgm:pt modelId="{34964F8D-57C3-4EF2-AFFD-6762BA04AD31}" type="parTrans" cxnId="{16C723CE-EA4D-4379-82A3-7258FC1D8000}">
      <dgm:prSet/>
      <dgm:spPr/>
      <dgm:t>
        <a:bodyPr/>
        <a:lstStyle/>
        <a:p>
          <a:endParaRPr lang="en-US"/>
        </a:p>
      </dgm:t>
    </dgm:pt>
    <dgm:pt modelId="{FC1B8681-B465-4245-BA52-725D58D8FF72}" type="sibTrans" cxnId="{16C723CE-EA4D-4379-82A3-7258FC1D8000}">
      <dgm:prSet/>
      <dgm:spPr/>
      <dgm:t>
        <a:bodyPr/>
        <a:lstStyle/>
        <a:p>
          <a:endParaRPr lang="en-US"/>
        </a:p>
      </dgm:t>
    </dgm:pt>
    <dgm:pt modelId="{C69C1503-D19E-415B-A965-3FA10F2E3646}" type="pres">
      <dgm:prSet presAssocID="{638D6CAB-5F48-47D6-9DD1-CF2D57846A3D}" presName="Name0" presStyleCnt="0">
        <dgm:presLayoutVars>
          <dgm:dir/>
          <dgm:resizeHandles val="exact"/>
        </dgm:presLayoutVars>
      </dgm:prSet>
      <dgm:spPr/>
    </dgm:pt>
    <dgm:pt modelId="{5BEC6295-D4E6-4282-BDB3-87CDB3FC7075}" type="pres">
      <dgm:prSet presAssocID="{E265519A-4E86-4615-ADB7-4A644F9F5038}" presName="parTxOnly" presStyleLbl="node1" presStyleIdx="0" presStyleCnt="5">
        <dgm:presLayoutVars>
          <dgm:bulletEnabled val="1"/>
        </dgm:presLayoutVars>
      </dgm:prSet>
      <dgm:spPr/>
    </dgm:pt>
    <dgm:pt modelId="{0A1575E0-8EA5-4A15-BA0D-E6EEE19E4B97}" type="pres">
      <dgm:prSet presAssocID="{251DF532-4BFA-4AD2-9E43-52B4524AE57F}" presName="parSpace" presStyleCnt="0"/>
      <dgm:spPr/>
    </dgm:pt>
    <dgm:pt modelId="{488EED12-EF98-4D54-A2EF-260007CF5625}" type="pres">
      <dgm:prSet presAssocID="{CA772AB4-F645-4080-82F5-94436B831611}" presName="parTxOnly" presStyleLbl="node1" presStyleIdx="1" presStyleCnt="5">
        <dgm:presLayoutVars>
          <dgm:bulletEnabled val="1"/>
        </dgm:presLayoutVars>
      </dgm:prSet>
      <dgm:spPr/>
    </dgm:pt>
    <dgm:pt modelId="{628FCE92-7E9F-4DAF-BFAC-6147A27D6013}" type="pres">
      <dgm:prSet presAssocID="{61D9429D-33AB-4E06-AD4D-F8762CE1EB9E}" presName="parSpace" presStyleCnt="0"/>
      <dgm:spPr/>
    </dgm:pt>
    <dgm:pt modelId="{F899AE8D-1F46-4551-BA0D-AD16ED52A070}" type="pres">
      <dgm:prSet presAssocID="{5BD4118B-5F89-4C8E-9A7D-87918E47C7C7}" presName="parTxOnly" presStyleLbl="node1" presStyleIdx="2" presStyleCnt="5">
        <dgm:presLayoutVars>
          <dgm:bulletEnabled val="1"/>
        </dgm:presLayoutVars>
      </dgm:prSet>
      <dgm:spPr/>
    </dgm:pt>
    <dgm:pt modelId="{3F60EE36-64E3-4692-BC23-A3541AE42489}" type="pres">
      <dgm:prSet presAssocID="{CE80929E-3DE3-4694-A760-A59E76F1F046}" presName="parSpace" presStyleCnt="0"/>
      <dgm:spPr/>
    </dgm:pt>
    <dgm:pt modelId="{43C4D60B-80FC-4809-958D-BEFEDED4231C}" type="pres">
      <dgm:prSet presAssocID="{4CFC14B8-6F11-4379-9E84-CEC81A428422}" presName="parTxOnly" presStyleLbl="node1" presStyleIdx="3" presStyleCnt="5">
        <dgm:presLayoutVars>
          <dgm:bulletEnabled val="1"/>
        </dgm:presLayoutVars>
      </dgm:prSet>
      <dgm:spPr/>
    </dgm:pt>
    <dgm:pt modelId="{1CC47F71-9862-4FFD-81F6-13C7D823894E}" type="pres">
      <dgm:prSet presAssocID="{537AD3F2-5430-4793-8C07-2D976453497E}" presName="parSpace" presStyleCnt="0"/>
      <dgm:spPr/>
    </dgm:pt>
    <dgm:pt modelId="{7616C9B5-C2DD-47D7-9144-5A72E6FD9288}" type="pres">
      <dgm:prSet presAssocID="{BCBF4C09-D5AE-4010-A903-AF19ECB80DB3}" presName="parTxOnly" presStyleLbl="node1" presStyleIdx="4" presStyleCnt="5">
        <dgm:presLayoutVars>
          <dgm:bulletEnabled val="1"/>
        </dgm:presLayoutVars>
      </dgm:prSet>
      <dgm:spPr/>
    </dgm:pt>
  </dgm:ptLst>
  <dgm:cxnLst>
    <dgm:cxn modelId="{84A1B228-641F-4E33-8817-F18902983F3C}" type="presOf" srcId="{BCBF4C09-D5AE-4010-A903-AF19ECB80DB3}" destId="{7616C9B5-C2DD-47D7-9144-5A72E6FD9288}" srcOrd="0" destOrd="0" presId="urn:microsoft.com/office/officeart/2005/8/layout/hChevron3"/>
    <dgm:cxn modelId="{E775CA2B-D9A8-4CB1-AEAC-A58757552620}" type="presOf" srcId="{E265519A-4E86-4615-ADB7-4A644F9F5038}" destId="{5BEC6295-D4E6-4282-BDB3-87CDB3FC7075}" srcOrd="0" destOrd="0" presId="urn:microsoft.com/office/officeart/2005/8/layout/hChevron3"/>
    <dgm:cxn modelId="{2A753358-7EFC-4EEE-BAE1-E81699AFE0E6}" type="presOf" srcId="{5BD4118B-5F89-4C8E-9A7D-87918E47C7C7}" destId="{F899AE8D-1F46-4551-BA0D-AD16ED52A070}" srcOrd="0" destOrd="0" presId="urn:microsoft.com/office/officeart/2005/8/layout/hChevron3"/>
    <dgm:cxn modelId="{0ADE318D-E703-4FC6-BFF1-ADC967A9D106}" srcId="{638D6CAB-5F48-47D6-9DD1-CF2D57846A3D}" destId="{CA772AB4-F645-4080-82F5-94436B831611}" srcOrd="1" destOrd="0" parTransId="{038D23E8-BB44-4383-B70B-B3A594C0E6C5}" sibTransId="{61D9429D-33AB-4E06-AD4D-F8762CE1EB9E}"/>
    <dgm:cxn modelId="{1BBCC09B-3EF5-4221-B34E-63F96E57325D}" type="presOf" srcId="{638D6CAB-5F48-47D6-9DD1-CF2D57846A3D}" destId="{C69C1503-D19E-415B-A965-3FA10F2E3646}" srcOrd="0" destOrd="0" presId="urn:microsoft.com/office/officeart/2005/8/layout/hChevron3"/>
    <dgm:cxn modelId="{182721A0-5584-4981-B3A7-86A07617A35E}" type="presOf" srcId="{CA772AB4-F645-4080-82F5-94436B831611}" destId="{488EED12-EF98-4D54-A2EF-260007CF5625}" srcOrd="0" destOrd="0" presId="urn:microsoft.com/office/officeart/2005/8/layout/hChevron3"/>
    <dgm:cxn modelId="{AFB1AEA1-7424-4ECE-A295-B5EBA00CC0A8}" type="presOf" srcId="{4CFC14B8-6F11-4379-9E84-CEC81A428422}" destId="{43C4D60B-80FC-4809-958D-BEFEDED4231C}" srcOrd="0" destOrd="0" presId="urn:microsoft.com/office/officeart/2005/8/layout/hChevron3"/>
    <dgm:cxn modelId="{053034C8-EC01-422A-A080-A7DF366359FB}" srcId="{638D6CAB-5F48-47D6-9DD1-CF2D57846A3D}" destId="{E265519A-4E86-4615-ADB7-4A644F9F5038}" srcOrd="0" destOrd="0" parTransId="{50A7F9BC-A4C4-40FE-A786-97CED5D08720}" sibTransId="{251DF532-4BFA-4AD2-9E43-52B4524AE57F}"/>
    <dgm:cxn modelId="{16C723CE-EA4D-4379-82A3-7258FC1D8000}" srcId="{638D6CAB-5F48-47D6-9DD1-CF2D57846A3D}" destId="{BCBF4C09-D5AE-4010-A903-AF19ECB80DB3}" srcOrd="4" destOrd="0" parTransId="{34964F8D-57C3-4EF2-AFFD-6762BA04AD31}" sibTransId="{FC1B8681-B465-4245-BA52-725D58D8FF72}"/>
    <dgm:cxn modelId="{6700DCE4-2027-4353-93FF-A73D78DF3D1A}" srcId="{638D6CAB-5F48-47D6-9DD1-CF2D57846A3D}" destId="{5BD4118B-5F89-4C8E-9A7D-87918E47C7C7}" srcOrd="2" destOrd="0" parTransId="{F62F809B-7E31-4DD4-8424-9EF3DF3F08EE}" sibTransId="{CE80929E-3DE3-4694-A760-A59E76F1F046}"/>
    <dgm:cxn modelId="{1B3691FB-FB7F-4B78-836F-31FE0915A4D2}" srcId="{638D6CAB-5F48-47D6-9DD1-CF2D57846A3D}" destId="{4CFC14B8-6F11-4379-9E84-CEC81A428422}" srcOrd="3" destOrd="0" parTransId="{DCD43771-D911-41FD-BBB8-31DA3D56D928}" sibTransId="{537AD3F2-5430-4793-8C07-2D976453497E}"/>
    <dgm:cxn modelId="{BFDEAF30-6EAB-43B9-A2BC-3BBC9238B04B}" type="presParOf" srcId="{C69C1503-D19E-415B-A965-3FA10F2E3646}" destId="{5BEC6295-D4E6-4282-BDB3-87CDB3FC7075}" srcOrd="0" destOrd="0" presId="urn:microsoft.com/office/officeart/2005/8/layout/hChevron3"/>
    <dgm:cxn modelId="{33A13286-7ED5-4DA7-9BB3-23D69E935AA3}" type="presParOf" srcId="{C69C1503-D19E-415B-A965-3FA10F2E3646}" destId="{0A1575E0-8EA5-4A15-BA0D-E6EEE19E4B97}" srcOrd="1" destOrd="0" presId="urn:microsoft.com/office/officeart/2005/8/layout/hChevron3"/>
    <dgm:cxn modelId="{A6A15E98-1DF9-41F2-9259-E33BC0EA16E2}" type="presParOf" srcId="{C69C1503-D19E-415B-A965-3FA10F2E3646}" destId="{488EED12-EF98-4D54-A2EF-260007CF5625}" srcOrd="2" destOrd="0" presId="urn:microsoft.com/office/officeart/2005/8/layout/hChevron3"/>
    <dgm:cxn modelId="{69E0A0F3-EC94-4C43-9C96-EDFBAAA3AA5E}" type="presParOf" srcId="{C69C1503-D19E-415B-A965-3FA10F2E3646}" destId="{628FCE92-7E9F-4DAF-BFAC-6147A27D6013}" srcOrd="3" destOrd="0" presId="urn:microsoft.com/office/officeart/2005/8/layout/hChevron3"/>
    <dgm:cxn modelId="{9C9711B0-59E9-4D5B-B89B-013269F572BF}" type="presParOf" srcId="{C69C1503-D19E-415B-A965-3FA10F2E3646}" destId="{F899AE8D-1F46-4551-BA0D-AD16ED52A070}" srcOrd="4" destOrd="0" presId="urn:microsoft.com/office/officeart/2005/8/layout/hChevron3"/>
    <dgm:cxn modelId="{8306E35F-E91B-4184-8E05-73AC7BCE6C8E}" type="presParOf" srcId="{C69C1503-D19E-415B-A965-3FA10F2E3646}" destId="{3F60EE36-64E3-4692-BC23-A3541AE42489}" srcOrd="5" destOrd="0" presId="urn:microsoft.com/office/officeart/2005/8/layout/hChevron3"/>
    <dgm:cxn modelId="{7FD70C03-1012-45A6-A9EB-42A899E9F593}" type="presParOf" srcId="{C69C1503-D19E-415B-A965-3FA10F2E3646}" destId="{43C4D60B-80FC-4809-958D-BEFEDED4231C}" srcOrd="6" destOrd="0" presId="urn:microsoft.com/office/officeart/2005/8/layout/hChevron3"/>
    <dgm:cxn modelId="{AFB80EE8-DD89-4F19-851F-79FD1AE2F4C6}" type="presParOf" srcId="{C69C1503-D19E-415B-A965-3FA10F2E3646}" destId="{1CC47F71-9862-4FFD-81F6-13C7D823894E}" srcOrd="7" destOrd="0" presId="urn:microsoft.com/office/officeart/2005/8/layout/hChevron3"/>
    <dgm:cxn modelId="{5A2AED81-6168-4A27-837C-6E4CE86C11DD}" type="presParOf" srcId="{C69C1503-D19E-415B-A965-3FA10F2E3646}" destId="{7616C9B5-C2DD-47D7-9144-5A72E6FD9288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90174E5-EB63-456D-BA90-4EF203C6D37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F3A7B6-1BCF-4101-9DAB-587A82A0E8D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Communication → Improve confidence</a:t>
          </a:r>
        </a:p>
      </dgm:t>
    </dgm:pt>
    <dgm:pt modelId="{5AE2EDEC-67E4-452C-B879-0D0A579482A4}" type="parTrans" cxnId="{F258C741-EB9F-4F4C-87DA-351F0C65E817}">
      <dgm:prSet/>
      <dgm:spPr/>
      <dgm:t>
        <a:bodyPr/>
        <a:lstStyle/>
        <a:p>
          <a:endParaRPr lang="en-US"/>
        </a:p>
      </dgm:t>
    </dgm:pt>
    <dgm:pt modelId="{9EB61456-2AB2-417E-B4EB-B3C5E8EC446E}" type="sibTrans" cxnId="{F258C741-EB9F-4F4C-87DA-351F0C65E817}">
      <dgm:prSet/>
      <dgm:spPr/>
      <dgm:t>
        <a:bodyPr/>
        <a:lstStyle/>
        <a:p>
          <a:endParaRPr lang="en-US"/>
        </a:p>
      </dgm:t>
    </dgm:pt>
    <dgm:pt modelId="{E79CDEAE-80FB-43CE-A091-AFCF45F537C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Motivation to learn → Gain competence</a:t>
          </a:r>
        </a:p>
      </dgm:t>
    </dgm:pt>
    <dgm:pt modelId="{91EA11F9-6FDA-444E-9EEC-A4E08F3E7D27}" type="parTrans" cxnId="{76D00B1B-86A7-40F7-A87B-FCA2B9B3C222}">
      <dgm:prSet/>
      <dgm:spPr/>
      <dgm:t>
        <a:bodyPr/>
        <a:lstStyle/>
        <a:p>
          <a:endParaRPr lang="en-US"/>
        </a:p>
      </dgm:t>
    </dgm:pt>
    <dgm:pt modelId="{D14C3DE9-B2F2-4785-A746-7AB60840738B}" type="sibTrans" cxnId="{76D00B1B-86A7-40F7-A87B-FCA2B9B3C222}">
      <dgm:prSet/>
      <dgm:spPr/>
      <dgm:t>
        <a:bodyPr/>
        <a:lstStyle/>
        <a:p>
          <a:endParaRPr lang="en-US"/>
        </a:p>
      </dgm:t>
    </dgm:pt>
    <dgm:pt modelId="{1CE8366A-717C-4CC9-9ED2-8D74AB5A346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Teamwork → Adapt to healthcare settings</a:t>
          </a:r>
        </a:p>
      </dgm:t>
    </dgm:pt>
    <dgm:pt modelId="{4D2DDA13-6FA0-4F73-B50C-3EEC4CE16E99}" type="parTrans" cxnId="{115830A0-789F-4767-9774-4D29D0686699}">
      <dgm:prSet/>
      <dgm:spPr/>
      <dgm:t>
        <a:bodyPr/>
        <a:lstStyle/>
        <a:p>
          <a:endParaRPr lang="en-US"/>
        </a:p>
      </dgm:t>
    </dgm:pt>
    <dgm:pt modelId="{E5F11E59-DE0E-4693-BF2F-8DD4A1E92665}" type="sibTrans" cxnId="{115830A0-789F-4767-9774-4D29D0686699}">
      <dgm:prSet/>
      <dgm:spPr/>
      <dgm:t>
        <a:bodyPr/>
        <a:lstStyle/>
        <a:p>
          <a:endParaRPr lang="en-US"/>
        </a:p>
      </dgm:t>
    </dgm:pt>
    <dgm:pt modelId="{7F6205D6-53BE-4111-A86B-BF37FC176C2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Turning weaknesses into strengths supports career success.</a:t>
          </a:r>
        </a:p>
      </dgm:t>
    </dgm:pt>
    <dgm:pt modelId="{42C03824-0C83-464B-A584-45800841ADF0}" type="parTrans" cxnId="{8107ACEE-7A32-405E-BB6D-ECBA371566AC}">
      <dgm:prSet/>
      <dgm:spPr/>
      <dgm:t>
        <a:bodyPr/>
        <a:lstStyle/>
        <a:p>
          <a:endParaRPr lang="en-US"/>
        </a:p>
      </dgm:t>
    </dgm:pt>
    <dgm:pt modelId="{6AC40F27-3D0B-4B8C-BA51-38009D52567B}" type="sibTrans" cxnId="{8107ACEE-7A32-405E-BB6D-ECBA371566AC}">
      <dgm:prSet/>
      <dgm:spPr/>
      <dgm:t>
        <a:bodyPr/>
        <a:lstStyle/>
        <a:p>
          <a:endParaRPr lang="en-US"/>
        </a:p>
      </dgm:t>
    </dgm:pt>
    <dgm:pt modelId="{F72BA32A-3425-4983-90B7-B4F632DAD3BD}" type="pres">
      <dgm:prSet presAssocID="{090174E5-EB63-456D-BA90-4EF203C6D375}" presName="root" presStyleCnt="0">
        <dgm:presLayoutVars>
          <dgm:dir/>
          <dgm:resizeHandles val="exact"/>
        </dgm:presLayoutVars>
      </dgm:prSet>
      <dgm:spPr/>
    </dgm:pt>
    <dgm:pt modelId="{4CF78FFC-5802-4760-BAAF-10657272CAD9}" type="pres">
      <dgm:prSet presAssocID="{8AF3A7B6-1BCF-4101-9DAB-587A82A0E8D4}" presName="compNode" presStyleCnt="0"/>
      <dgm:spPr/>
    </dgm:pt>
    <dgm:pt modelId="{A5CDB56D-D200-47E4-9D1D-ABB7BF29B9FE}" type="pres">
      <dgm:prSet presAssocID="{8AF3A7B6-1BCF-4101-9DAB-587A82A0E8D4}" presName="bgRect" presStyleLbl="bgShp" presStyleIdx="0" presStyleCnt="4"/>
      <dgm:spPr/>
    </dgm:pt>
    <dgm:pt modelId="{886CADF4-0BF9-459C-80C8-473315FD6247}" type="pres">
      <dgm:prSet presAssocID="{8AF3A7B6-1BCF-4101-9DAB-587A82A0E8D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51AD07C-8BE0-4277-9577-967001F9E25A}" type="pres">
      <dgm:prSet presAssocID="{8AF3A7B6-1BCF-4101-9DAB-587A82A0E8D4}" presName="spaceRect" presStyleCnt="0"/>
      <dgm:spPr/>
    </dgm:pt>
    <dgm:pt modelId="{D3B36247-4439-4270-9955-2FB3403230E9}" type="pres">
      <dgm:prSet presAssocID="{8AF3A7B6-1BCF-4101-9DAB-587A82A0E8D4}" presName="parTx" presStyleLbl="revTx" presStyleIdx="0" presStyleCnt="4">
        <dgm:presLayoutVars>
          <dgm:chMax val="0"/>
          <dgm:chPref val="0"/>
        </dgm:presLayoutVars>
      </dgm:prSet>
      <dgm:spPr/>
    </dgm:pt>
    <dgm:pt modelId="{2607430C-C8FC-497D-81FD-BCEB02DE0E33}" type="pres">
      <dgm:prSet presAssocID="{9EB61456-2AB2-417E-B4EB-B3C5E8EC446E}" presName="sibTrans" presStyleCnt="0"/>
      <dgm:spPr/>
    </dgm:pt>
    <dgm:pt modelId="{F20808E8-F9B5-492A-B1D6-674A8CAC6AD9}" type="pres">
      <dgm:prSet presAssocID="{E79CDEAE-80FB-43CE-A091-AFCF45F537C9}" presName="compNode" presStyleCnt="0"/>
      <dgm:spPr/>
    </dgm:pt>
    <dgm:pt modelId="{CD4EEBD1-7F54-4BA0-9914-CA8E885447F6}" type="pres">
      <dgm:prSet presAssocID="{E79CDEAE-80FB-43CE-A091-AFCF45F537C9}" presName="bgRect" presStyleLbl="bgShp" presStyleIdx="1" presStyleCnt="4"/>
      <dgm:spPr/>
    </dgm:pt>
    <dgm:pt modelId="{98FAD76A-7916-4BE0-8E5C-ECC12DD25713}" type="pres">
      <dgm:prSet presAssocID="{E79CDEAE-80FB-43CE-A091-AFCF45F537C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B892379-2C41-4C55-AA3C-75401E5B3F5B}" type="pres">
      <dgm:prSet presAssocID="{E79CDEAE-80FB-43CE-A091-AFCF45F537C9}" presName="spaceRect" presStyleCnt="0"/>
      <dgm:spPr/>
    </dgm:pt>
    <dgm:pt modelId="{11506D64-4AF4-46F3-951F-CD9F4CAEED10}" type="pres">
      <dgm:prSet presAssocID="{E79CDEAE-80FB-43CE-A091-AFCF45F537C9}" presName="parTx" presStyleLbl="revTx" presStyleIdx="1" presStyleCnt="4">
        <dgm:presLayoutVars>
          <dgm:chMax val="0"/>
          <dgm:chPref val="0"/>
        </dgm:presLayoutVars>
      </dgm:prSet>
      <dgm:spPr/>
    </dgm:pt>
    <dgm:pt modelId="{B26296B7-4717-4EB9-9B22-77A78CAE5CE4}" type="pres">
      <dgm:prSet presAssocID="{D14C3DE9-B2F2-4785-A746-7AB60840738B}" presName="sibTrans" presStyleCnt="0"/>
      <dgm:spPr/>
    </dgm:pt>
    <dgm:pt modelId="{2AF69B1C-ED45-442A-89C8-7406ADCA5DFB}" type="pres">
      <dgm:prSet presAssocID="{1CE8366A-717C-4CC9-9ED2-8D74AB5A3468}" presName="compNode" presStyleCnt="0"/>
      <dgm:spPr/>
    </dgm:pt>
    <dgm:pt modelId="{A8344D8B-47B6-43C1-A11D-D7B9C982FD3B}" type="pres">
      <dgm:prSet presAssocID="{1CE8366A-717C-4CC9-9ED2-8D74AB5A3468}" presName="bgRect" presStyleLbl="bgShp" presStyleIdx="2" presStyleCnt="4"/>
      <dgm:spPr/>
    </dgm:pt>
    <dgm:pt modelId="{2A9265EE-B943-470F-BD7A-AECEAA885457}" type="pres">
      <dgm:prSet presAssocID="{1CE8366A-717C-4CC9-9ED2-8D74AB5A346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D99437A-9724-48A8-B092-9E36F0A9940E}" type="pres">
      <dgm:prSet presAssocID="{1CE8366A-717C-4CC9-9ED2-8D74AB5A3468}" presName="spaceRect" presStyleCnt="0"/>
      <dgm:spPr/>
    </dgm:pt>
    <dgm:pt modelId="{B8DD19F5-3296-4F80-9B4E-9175E111EA6B}" type="pres">
      <dgm:prSet presAssocID="{1CE8366A-717C-4CC9-9ED2-8D74AB5A3468}" presName="parTx" presStyleLbl="revTx" presStyleIdx="2" presStyleCnt="4">
        <dgm:presLayoutVars>
          <dgm:chMax val="0"/>
          <dgm:chPref val="0"/>
        </dgm:presLayoutVars>
      </dgm:prSet>
      <dgm:spPr/>
    </dgm:pt>
    <dgm:pt modelId="{D672FC09-8CD0-4F77-AF4D-20ECFC803724}" type="pres">
      <dgm:prSet presAssocID="{E5F11E59-DE0E-4693-BF2F-8DD4A1E92665}" presName="sibTrans" presStyleCnt="0"/>
      <dgm:spPr/>
    </dgm:pt>
    <dgm:pt modelId="{F326A579-95A3-4558-8151-09824335A130}" type="pres">
      <dgm:prSet presAssocID="{7F6205D6-53BE-4111-A86B-BF37FC176C2D}" presName="compNode" presStyleCnt="0"/>
      <dgm:spPr/>
    </dgm:pt>
    <dgm:pt modelId="{E6F64D35-0361-4B78-A122-B3934AE2830D}" type="pres">
      <dgm:prSet presAssocID="{7F6205D6-53BE-4111-A86B-BF37FC176C2D}" presName="bgRect" presStyleLbl="bgShp" presStyleIdx="3" presStyleCnt="4"/>
      <dgm:spPr/>
    </dgm:pt>
    <dgm:pt modelId="{14501606-8F7C-4CFD-B278-0E59CA4C0593}" type="pres">
      <dgm:prSet presAssocID="{7F6205D6-53BE-4111-A86B-BF37FC176C2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42819C0E-C2A3-446E-9F78-03D234CEEA81}" type="pres">
      <dgm:prSet presAssocID="{7F6205D6-53BE-4111-A86B-BF37FC176C2D}" presName="spaceRect" presStyleCnt="0"/>
      <dgm:spPr/>
    </dgm:pt>
    <dgm:pt modelId="{2B47CCBB-3814-4118-A89C-01243E653F39}" type="pres">
      <dgm:prSet presAssocID="{7F6205D6-53BE-4111-A86B-BF37FC176C2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C74071A-94B5-40D2-8A65-DFA4D46B298E}" type="presOf" srcId="{1CE8366A-717C-4CC9-9ED2-8D74AB5A3468}" destId="{B8DD19F5-3296-4F80-9B4E-9175E111EA6B}" srcOrd="0" destOrd="0" presId="urn:microsoft.com/office/officeart/2018/2/layout/IconVerticalSolidList"/>
    <dgm:cxn modelId="{76D00B1B-86A7-40F7-A87B-FCA2B9B3C222}" srcId="{090174E5-EB63-456D-BA90-4EF203C6D375}" destId="{E79CDEAE-80FB-43CE-A091-AFCF45F537C9}" srcOrd="1" destOrd="0" parTransId="{91EA11F9-6FDA-444E-9EEC-A4E08F3E7D27}" sibTransId="{D14C3DE9-B2F2-4785-A746-7AB60840738B}"/>
    <dgm:cxn modelId="{2AC5CF30-2E08-41B4-970B-CAFB1EE81F46}" type="presOf" srcId="{E79CDEAE-80FB-43CE-A091-AFCF45F537C9}" destId="{11506D64-4AF4-46F3-951F-CD9F4CAEED10}" srcOrd="0" destOrd="0" presId="urn:microsoft.com/office/officeart/2018/2/layout/IconVerticalSolidList"/>
    <dgm:cxn modelId="{8F590532-704E-41AE-8CBE-7C14D3EB68BB}" type="presOf" srcId="{7F6205D6-53BE-4111-A86B-BF37FC176C2D}" destId="{2B47CCBB-3814-4118-A89C-01243E653F39}" srcOrd="0" destOrd="0" presId="urn:microsoft.com/office/officeart/2018/2/layout/IconVerticalSolidList"/>
    <dgm:cxn modelId="{F258C741-EB9F-4F4C-87DA-351F0C65E817}" srcId="{090174E5-EB63-456D-BA90-4EF203C6D375}" destId="{8AF3A7B6-1BCF-4101-9DAB-587A82A0E8D4}" srcOrd="0" destOrd="0" parTransId="{5AE2EDEC-67E4-452C-B879-0D0A579482A4}" sibTransId="{9EB61456-2AB2-417E-B4EB-B3C5E8EC446E}"/>
    <dgm:cxn modelId="{115830A0-789F-4767-9774-4D29D0686699}" srcId="{090174E5-EB63-456D-BA90-4EF203C6D375}" destId="{1CE8366A-717C-4CC9-9ED2-8D74AB5A3468}" srcOrd="2" destOrd="0" parTransId="{4D2DDA13-6FA0-4F73-B50C-3EEC4CE16E99}" sibTransId="{E5F11E59-DE0E-4693-BF2F-8DD4A1E92665}"/>
    <dgm:cxn modelId="{626C9FC1-3CA5-485B-9F68-C13F57424B15}" type="presOf" srcId="{090174E5-EB63-456D-BA90-4EF203C6D375}" destId="{F72BA32A-3425-4983-90B7-B4F632DAD3BD}" srcOrd="0" destOrd="0" presId="urn:microsoft.com/office/officeart/2018/2/layout/IconVerticalSolidList"/>
    <dgm:cxn modelId="{8107ACEE-7A32-405E-BB6D-ECBA371566AC}" srcId="{090174E5-EB63-456D-BA90-4EF203C6D375}" destId="{7F6205D6-53BE-4111-A86B-BF37FC176C2D}" srcOrd="3" destOrd="0" parTransId="{42C03824-0C83-464B-A584-45800841ADF0}" sibTransId="{6AC40F27-3D0B-4B8C-BA51-38009D52567B}"/>
    <dgm:cxn modelId="{37614CEF-3DD1-46E2-94A2-D1316375A2CA}" type="presOf" srcId="{8AF3A7B6-1BCF-4101-9DAB-587A82A0E8D4}" destId="{D3B36247-4439-4270-9955-2FB3403230E9}" srcOrd="0" destOrd="0" presId="urn:microsoft.com/office/officeart/2018/2/layout/IconVerticalSolidList"/>
    <dgm:cxn modelId="{D7638BF8-6981-4C71-BF61-A2A41222AA0F}" type="presParOf" srcId="{F72BA32A-3425-4983-90B7-B4F632DAD3BD}" destId="{4CF78FFC-5802-4760-BAAF-10657272CAD9}" srcOrd="0" destOrd="0" presId="urn:microsoft.com/office/officeart/2018/2/layout/IconVerticalSolidList"/>
    <dgm:cxn modelId="{2A9A84C9-3EF5-4E5E-98F4-31D953FF7213}" type="presParOf" srcId="{4CF78FFC-5802-4760-BAAF-10657272CAD9}" destId="{A5CDB56D-D200-47E4-9D1D-ABB7BF29B9FE}" srcOrd="0" destOrd="0" presId="urn:microsoft.com/office/officeart/2018/2/layout/IconVerticalSolidList"/>
    <dgm:cxn modelId="{C3A16A05-F6AE-4DBD-A094-023CC506B4B7}" type="presParOf" srcId="{4CF78FFC-5802-4760-BAAF-10657272CAD9}" destId="{886CADF4-0BF9-459C-80C8-473315FD6247}" srcOrd="1" destOrd="0" presId="urn:microsoft.com/office/officeart/2018/2/layout/IconVerticalSolidList"/>
    <dgm:cxn modelId="{A98E81B9-F85D-4358-8200-FF5FEE7810B0}" type="presParOf" srcId="{4CF78FFC-5802-4760-BAAF-10657272CAD9}" destId="{C51AD07C-8BE0-4277-9577-967001F9E25A}" srcOrd="2" destOrd="0" presId="urn:microsoft.com/office/officeart/2018/2/layout/IconVerticalSolidList"/>
    <dgm:cxn modelId="{0D6D4ACB-8018-4479-8ED2-99D87E3C36E7}" type="presParOf" srcId="{4CF78FFC-5802-4760-BAAF-10657272CAD9}" destId="{D3B36247-4439-4270-9955-2FB3403230E9}" srcOrd="3" destOrd="0" presId="urn:microsoft.com/office/officeart/2018/2/layout/IconVerticalSolidList"/>
    <dgm:cxn modelId="{CC6D7EF2-1B95-4AB9-AEE0-A0A9275E62E7}" type="presParOf" srcId="{F72BA32A-3425-4983-90B7-B4F632DAD3BD}" destId="{2607430C-C8FC-497D-81FD-BCEB02DE0E33}" srcOrd="1" destOrd="0" presId="urn:microsoft.com/office/officeart/2018/2/layout/IconVerticalSolidList"/>
    <dgm:cxn modelId="{4CBA809A-71F9-4728-809F-D26D493D1E1E}" type="presParOf" srcId="{F72BA32A-3425-4983-90B7-B4F632DAD3BD}" destId="{F20808E8-F9B5-492A-B1D6-674A8CAC6AD9}" srcOrd="2" destOrd="0" presId="urn:microsoft.com/office/officeart/2018/2/layout/IconVerticalSolidList"/>
    <dgm:cxn modelId="{5C8FF5DA-84F6-42D2-821C-572DD3468DCB}" type="presParOf" srcId="{F20808E8-F9B5-492A-B1D6-674A8CAC6AD9}" destId="{CD4EEBD1-7F54-4BA0-9914-CA8E885447F6}" srcOrd="0" destOrd="0" presId="urn:microsoft.com/office/officeart/2018/2/layout/IconVerticalSolidList"/>
    <dgm:cxn modelId="{F6CACB49-F860-4D39-BA29-59AF372BEA78}" type="presParOf" srcId="{F20808E8-F9B5-492A-B1D6-674A8CAC6AD9}" destId="{98FAD76A-7916-4BE0-8E5C-ECC12DD25713}" srcOrd="1" destOrd="0" presId="urn:microsoft.com/office/officeart/2018/2/layout/IconVerticalSolidList"/>
    <dgm:cxn modelId="{9642C1B0-ED36-49AA-8114-F53EC67C51B4}" type="presParOf" srcId="{F20808E8-F9B5-492A-B1D6-674A8CAC6AD9}" destId="{EB892379-2C41-4C55-AA3C-75401E5B3F5B}" srcOrd="2" destOrd="0" presId="urn:microsoft.com/office/officeart/2018/2/layout/IconVerticalSolidList"/>
    <dgm:cxn modelId="{10310D69-2747-480A-A797-C26C95A77798}" type="presParOf" srcId="{F20808E8-F9B5-492A-B1D6-674A8CAC6AD9}" destId="{11506D64-4AF4-46F3-951F-CD9F4CAEED10}" srcOrd="3" destOrd="0" presId="urn:microsoft.com/office/officeart/2018/2/layout/IconVerticalSolidList"/>
    <dgm:cxn modelId="{AB8C465B-2658-493A-9661-2D4B3C1E0494}" type="presParOf" srcId="{F72BA32A-3425-4983-90B7-B4F632DAD3BD}" destId="{B26296B7-4717-4EB9-9B22-77A78CAE5CE4}" srcOrd="3" destOrd="0" presId="urn:microsoft.com/office/officeart/2018/2/layout/IconVerticalSolidList"/>
    <dgm:cxn modelId="{57489E8E-5D61-45B8-A607-C4E38BD5A2A4}" type="presParOf" srcId="{F72BA32A-3425-4983-90B7-B4F632DAD3BD}" destId="{2AF69B1C-ED45-442A-89C8-7406ADCA5DFB}" srcOrd="4" destOrd="0" presId="urn:microsoft.com/office/officeart/2018/2/layout/IconVerticalSolidList"/>
    <dgm:cxn modelId="{61FF6DE7-3109-4C5D-96AC-918F00C0F490}" type="presParOf" srcId="{2AF69B1C-ED45-442A-89C8-7406ADCA5DFB}" destId="{A8344D8B-47B6-43C1-A11D-D7B9C982FD3B}" srcOrd="0" destOrd="0" presId="urn:microsoft.com/office/officeart/2018/2/layout/IconVerticalSolidList"/>
    <dgm:cxn modelId="{7DAA67A3-D0BD-43C1-A47A-830BF0EE48F5}" type="presParOf" srcId="{2AF69B1C-ED45-442A-89C8-7406ADCA5DFB}" destId="{2A9265EE-B943-470F-BD7A-AECEAA885457}" srcOrd="1" destOrd="0" presId="urn:microsoft.com/office/officeart/2018/2/layout/IconVerticalSolidList"/>
    <dgm:cxn modelId="{C7CD3C08-103D-46F9-BDCF-77BC88682C92}" type="presParOf" srcId="{2AF69B1C-ED45-442A-89C8-7406ADCA5DFB}" destId="{8D99437A-9724-48A8-B092-9E36F0A9940E}" srcOrd="2" destOrd="0" presId="urn:microsoft.com/office/officeart/2018/2/layout/IconVerticalSolidList"/>
    <dgm:cxn modelId="{FFA3BF17-A315-4F65-B8F9-4669F68F3664}" type="presParOf" srcId="{2AF69B1C-ED45-442A-89C8-7406ADCA5DFB}" destId="{B8DD19F5-3296-4F80-9B4E-9175E111EA6B}" srcOrd="3" destOrd="0" presId="urn:microsoft.com/office/officeart/2018/2/layout/IconVerticalSolidList"/>
    <dgm:cxn modelId="{F83E3646-4D05-4597-A629-C1EFAA9D46E4}" type="presParOf" srcId="{F72BA32A-3425-4983-90B7-B4F632DAD3BD}" destId="{D672FC09-8CD0-4F77-AF4D-20ECFC803724}" srcOrd="5" destOrd="0" presId="urn:microsoft.com/office/officeart/2018/2/layout/IconVerticalSolidList"/>
    <dgm:cxn modelId="{FB28BB12-AB39-469D-87DC-E6B66A0B032C}" type="presParOf" srcId="{F72BA32A-3425-4983-90B7-B4F632DAD3BD}" destId="{F326A579-95A3-4558-8151-09824335A130}" srcOrd="6" destOrd="0" presId="urn:microsoft.com/office/officeart/2018/2/layout/IconVerticalSolidList"/>
    <dgm:cxn modelId="{9A3C5F55-09A7-4E3C-A57A-F46C0D6C471C}" type="presParOf" srcId="{F326A579-95A3-4558-8151-09824335A130}" destId="{E6F64D35-0361-4B78-A122-B3934AE2830D}" srcOrd="0" destOrd="0" presId="urn:microsoft.com/office/officeart/2018/2/layout/IconVerticalSolidList"/>
    <dgm:cxn modelId="{1BE4884F-2EAB-480D-84B6-5B8EF3C71360}" type="presParOf" srcId="{F326A579-95A3-4558-8151-09824335A130}" destId="{14501606-8F7C-4CFD-B278-0E59CA4C0593}" srcOrd="1" destOrd="0" presId="urn:microsoft.com/office/officeart/2018/2/layout/IconVerticalSolidList"/>
    <dgm:cxn modelId="{8F025606-F946-46F1-AB58-34B27AE26BCB}" type="presParOf" srcId="{F326A579-95A3-4558-8151-09824335A130}" destId="{42819C0E-C2A3-446E-9F78-03D234CEEA81}" srcOrd="2" destOrd="0" presId="urn:microsoft.com/office/officeart/2018/2/layout/IconVerticalSolidList"/>
    <dgm:cxn modelId="{1D291950-D524-4B9E-BF5F-1F5D6E320B7B}" type="presParOf" srcId="{F326A579-95A3-4558-8151-09824335A130}" destId="{2B47CCBB-3814-4118-A89C-01243E653F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82912F0-EDB5-4E51-8F1E-15D0561F281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42E2B30C-DD0A-453A-9691-3B019F69B5C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Increased self-awareness</a:t>
          </a:r>
        </a:p>
      </dgm:t>
    </dgm:pt>
    <dgm:pt modelId="{1735AF71-EB70-4B42-9E8A-F614B93FD716}" type="parTrans" cxnId="{3B7C314A-8B4E-43E9-863A-2A3CD5D26601}">
      <dgm:prSet/>
      <dgm:spPr/>
      <dgm:t>
        <a:bodyPr/>
        <a:lstStyle/>
        <a:p>
          <a:endParaRPr lang="en-US"/>
        </a:p>
      </dgm:t>
    </dgm:pt>
    <dgm:pt modelId="{0DA1B5BC-6E47-455C-A231-B4822C20A7B8}" type="sibTrans" cxnId="{3B7C314A-8B4E-43E9-863A-2A3CD5D26601}">
      <dgm:prSet/>
      <dgm:spPr/>
      <dgm:t>
        <a:bodyPr/>
        <a:lstStyle/>
        <a:p>
          <a:endParaRPr lang="en-US"/>
        </a:p>
      </dgm:t>
    </dgm:pt>
    <dgm:pt modelId="{357199ED-8E11-4224-ADE7-BE650D4E600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Identified development needs</a:t>
          </a:r>
        </a:p>
      </dgm:t>
    </dgm:pt>
    <dgm:pt modelId="{D005D16A-31AC-4432-A648-C3E857050FFE}" type="parTrans" cxnId="{254E10A2-2061-4227-9E8D-80500201E6D7}">
      <dgm:prSet/>
      <dgm:spPr/>
      <dgm:t>
        <a:bodyPr/>
        <a:lstStyle/>
        <a:p>
          <a:endParaRPr lang="en-US"/>
        </a:p>
      </dgm:t>
    </dgm:pt>
    <dgm:pt modelId="{20FBE0C5-B49F-45DF-94E2-5266D867AD10}" type="sibTrans" cxnId="{254E10A2-2061-4227-9E8D-80500201E6D7}">
      <dgm:prSet/>
      <dgm:spPr/>
      <dgm:t>
        <a:bodyPr/>
        <a:lstStyle/>
        <a:p>
          <a:endParaRPr lang="en-US"/>
        </a:p>
      </dgm:t>
    </dgm:pt>
    <dgm:pt modelId="{57F63985-A16B-4F6B-A13F-DE97A6B98A6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Clear career goals</a:t>
          </a:r>
        </a:p>
      </dgm:t>
    </dgm:pt>
    <dgm:pt modelId="{95EA11A5-1767-42B8-B71C-AC98B9234318}" type="parTrans" cxnId="{B91E6B38-E2C7-49B3-BC7B-6F1AEEF05217}">
      <dgm:prSet/>
      <dgm:spPr/>
      <dgm:t>
        <a:bodyPr/>
        <a:lstStyle/>
        <a:p>
          <a:endParaRPr lang="en-US"/>
        </a:p>
      </dgm:t>
    </dgm:pt>
    <dgm:pt modelId="{3E7F1B48-E082-457C-A401-927B13A9BAB6}" type="sibTrans" cxnId="{B91E6B38-E2C7-49B3-BC7B-6F1AEEF05217}">
      <dgm:prSet/>
      <dgm:spPr/>
      <dgm:t>
        <a:bodyPr/>
        <a:lstStyle/>
        <a:p>
          <a:endParaRPr lang="en-US"/>
        </a:p>
      </dgm:t>
    </dgm:pt>
    <dgm:pt modelId="{C14626CF-2F52-4B96-9241-0E64F40EA0A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Strong foundation for nursing</a:t>
          </a:r>
        </a:p>
      </dgm:t>
    </dgm:pt>
    <dgm:pt modelId="{6B299A2D-9C46-4635-AD81-ABF12E8C1632}" type="parTrans" cxnId="{2F5B6426-68E6-42FB-9F7E-F375CF3FD7F5}">
      <dgm:prSet/>
      <dgm:spPr/>
      <dgm:t>
        <a:bodyPr/>
        <a:lstStyle/>
        <a:p>
          <a:endParaRPr lang="en-US"/>
        </a:p>
      </dgm:t>
    </dgm:pt>
    <dgm:pt modelId="{B7AEBB5B-70EB-4659-9159-672422AB9B4F}" type="sibTrans" cxnId="{2F5B6426-68E6-42FB-9F7E-F375CF3FD7F5}">
      <dgm:prSet/>
      <dgm:spPr/>
      <dgm:t>
        <a:bodyPr/>
        <a:lstStyle/>
        <a:p>
          <a:endParaRPr lang="en-US"/>
        </a:p>
      </dgm:t>
    </dgm:pt>
    <dgm:pt modelId="{C8A42A8B-1AE7-4F85-AC24-BF10C2652AF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Reflection supports lifelong learning.</a:t>
          </a:r>
        </a:p>
      </dgm:t>
    </dgm:pt>
    <dgm:pt modelId="{C9F80F1D-CA1A-4A43-B4D8-2C7D36E465B5}" type="parTrans" cxnId="{FA561E08-B270-4035-B5DE-AB4E7754F6B3}">
      <dgm:prSet/>
      <dgm:spPr/>
      <dgm:t>
        <a:bodyPr/>
        <a:lstStyle/>
        <a:p>
          <a:endParaRPr lang="en-US"/>
        </a:p>
      </dgm:t>
    </dgm:pt>
    <dgm:pt modelId="{95E710C4-08D1-4A23-80B5-03C87868CABE}" type="sibTrans" cxnId="{FA561E08-B270-4035-B5DE-AB4E7754F6B3}">
      <dgm:prSet/>
      <dgm:spPr/>
      <dgm:t>
        <a:bodyPr/>
        <a:lstStyle/>
        <a:p>
          <a:endParaRPr lang="en-US"/>
        </a:p>
      </dgm:t>
    </dgm:pt>
    <dgm:pt modelId="{9D72188E-C2E0-4B7F-902A-EBC4070727DA}" type="pres">
      <dgm:prSet presAssocID="{982912F0-EDB5-4E51-8F1E-15D0561F2810}" presName="root" presStyleCnt="0">
        <dgm:presLayoutVars>
          <dgm:dir/>
          <dgm:resizeHandles val="exact"/>
        </dgm:presLayoutVars>
      </dgm:prSet>
      <dgm:spPr/>
    </dgm:pt>
    <dgm:pt modelId="{F5DDD315-B789-4B78-985E-741012641EB0}" type="pres">
      <dgm:prSet presAssocID="{42E2B30C-DD0A-453A-9691-3B019F69B5CD}" presName="compNode" presStyleCnt="0"/>
      <dgm:spPr/>
    </dgm:pt>
    <dgm:pt modelId="{22D2FDB9-765D-4255-B567-DFB0E8639696}" type="pres">
      <dgm:prSet presAssocID="{42E2B30C-DD0A-453A-9691-3B019F69B5CD}" presName="iconBgRect" presStyleLbl="bgShp" presStyleIdx="0" presStyleCnt="5"/>
      <dgm:spPr/>
    </dgm:pt>
    <dgm:pt modelId="{1B1AC161-B487-40AE-B3BB-83DFBBC050BC}" type="pres">
      <dgm:prSet presAssocID="{42E2B30C-DD0A-453A-9691-3B019F69B5C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plosion"/>
        </a:ext>
      </dgm:extLst>
    </dgm:pt>
    <dgm:pt modelId="{8A9979B2-909F-4567-B823-5C00BBEB7681}" type="pres">
      <dgm:prSet presAssocID="{42E2B30C-DD0A-453A-9691-3B019F69B5CD}" presName="spaceRect" presStyleCnt="0"/>
      <dgm:spPr/>
    </dgm:pt>
    <dgm:pt modelId="{44122CF1-8DBB-4060-B0F5-029F93B48EEA}" type="pres">
      <dgm:prSet presAssocID="{42E2B30C-DD0A-453A-9691-3B019F69B5CD}" presName="textRect" presStyleLbl="revTx" presStyleIdx="0" presStyleCnt="5">
        <dgm:presLayoutVars>
          <dgm:chMax val="1"/>
          <dgm:chPref val="1"/>
        </dgm:presLayoutVars>
      </dgm:prSet>
      <dgm:spPr/>
    </dgm:pt>
    <dgm:pt modelId="{1AFD9F96-7CB3-48F1-A7B1-2D20E4571D34}" type="pres">
      <dgm:prSet presAssocID="{0DA1B5BC-6E47-455C-A231-B4822C20A7B8}" presName="sibTrans" presStyleCnt="0"/>
      <dgm:spPr/>
    </dgm:pt>
    <dgm:pt modelId="{A07A5EAE-AB99-42E0-B38A-EA7FF90E2A37}" type="pres">
      <dgm:prSet presAssocID="{357199ED-8E11-4224-ADE7-BE650D4E6009}" presName="compNode" presStyleCnt="0"/>
      <dgm:spPr/>
    </dgm:pt>
    <dgm:pt modelId="{D5A51D02-9837-46AA-B5D1-517B99A0246D}" type="pres">
      <dgm:prSet presAssocID="{357199ED-8E11-4224-ADE7-BE650D4E6009}" presName="iconBgRect" presStyleLbl="bgShp" presStyleIdx="1" presStyleCnt="5"/>
      <dgm:spPr/>
    </dgm:pt>
    <dgm:pt modelId="{3ED0C5F2-1474-4067-9AB5-60BDABE96384}" type="pres">
      <dgm:prSet presAssocID="{357199ED-8E11-4224-ADE7-BE650D4E6009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A674BC65-88A8-433E-AE0E-4FAECEB70388}" type="pres">
      <dgm:prSet presAssocID="{357199ED-8E11-4224-ADE7-BE650D4E6009}" presName="spaceRect" presStyleCnt="0"/>
      <dgm:spPr/>
    </dgm:pt>
    <dgm:pt modelId="{06EB9259-11C1-441B-B85A-D815D7A923C3}" type="pres">
      <dgm:prSet presAssocID="{357199ED-8E11-4224-ADE7-BE650D4E6009}" presName="textRect" presStyleLbl="revTx" presStyleIdx="1" presStyleCnt="5">
        <dgm:presLayoutVars>
          <dgm:chMax val="1"/>
          <dgm:chPref val="1"/>
        </dgm:presLayoutVars>
      </dgm:prSet>
      <dgm:spPr/>
    </dgm:pt>
    <dgm:pt modelId="{D30E18EB-380D-4157-B7C3-17EA673305E3}" type="pres">
      <dgm:prSet presAssocID="{20FBE0C5-B49F-45DF-94E2-5266D867AD10}" presName="sibTrans" presStyleCnt="0"/>
      <dgm:spPr/>
    </dgm:pt>
    <dgm:pt modelId="{24B8B34D-94C7-4DD3-8BB9-F6E642A1D12A}" type="pres">
      <dgm:prSet presAssocID="{57F63985-A16B-4F6B-A13F-DE97A6B98A68}" presName="compNode" presStyleCnt="0"/>
      <dgm:spPr/>
    </dgm:pt>
    <dgm:pt modelId="{CBACE84B-DEDA-4907-9216-9133A3A2B42C}" type="pres">
      <dgm:prSet presAssocID="{57F63985-A16B-4F6B-A13F-DE97A6B98A68}" presName="iconBgRect" presStyleLbl="bgShp" presStyleIdx="2" presStyleCnt="5"/>
      <dgm:spPr/>
    </dgm:pt>
    <dgm:pt modelId="{01C0AEB4-AE76-4382-BC9A-36A4B1F20B36}" type="pres">
      <dgm:prSet presAssocID="{57F63985-A16B-4F6B-A13F-DE97A6B98A68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21113E5-EBCD-4B85-B405-CE3945B6D2F2}" type="pres">
      <dgm:prSet presAssocID="{57F63985-A16B-4F6B-A13F-DE97A6B98A68}" presName="spaceRect" presStyleCnt="0"/>
      <dgm:spPr/>
    </dgm:pt>
    <dgm:pt modelId="{2C917E35-096B-4BC6-A055-10BD01EDF14C}" type="pres">
      <dgm:prSet presAssocID="{57F63985-A16B-4F6B-A13F-DE97A6B98A68}" presName="textRect" presStyleLbl="revTx" presStyleIdx="2" presStyleCnt="5">
        <dgm:presLayoutVars>
          <dgm:chMax val="1"/>
          <dgm:chPref val="1"/>
        </dgm:presLayoutVars>
      </dgm:prSet>
      <dgm:spPr/>
    </dgm:pt>
    <dgm:pt modelId="{0AA54665-8964-44A3-916A-3D73AB0F101B}" type="pres">
      <dgm:prSet presAssocID="{3E7F1B48-E082-457C-A401-927B13A9BAB6}" presName="sibTrans" presStyleCnt="0"/>
      <dgm:spPr/>
    </dgm:pt>
    <dgm:pt modelId="{5E329078-062E-401B-A56B-57C40345228C}" type="pres">
      <dgm:prSet presAssocID="{C14626CF-2F52-4B96-9241-0E64F40EA0A0}" presName="compNode" presStyleCnt="0"/>
      <dgm:spPr/>
    </dgm:pt>
    <dgm:pt modelId="{39ED0CEA-ADF5-49A1-9F50-2036FEB9BBE8}" type="pres">
      <dgm:prSet presAssocID="{C14626CF-2F52-4B96-9241-0E64F40EA0A0}" presName="iconBgRect" presStyleLbl="bgShp" presStyleIdx="3" presStyleCnt="5"/>
      <dgm:spPr/>
    </dgm:pt>
    <dgm:pt modelId="{576AB903-6D4D-4093-9941-CEA3599C8640}" type="pres">
      <dgm:prSet presAssocID="{C14626CF-2F52-4B96-9241-0E64F40EA0A0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5CFF9A87-DEC2-40F3-BF3B-8198C12BE077}" type="pres">
      <dgm:prSet presAssocID="{C14626CF-2F52-4B96-9241-0E64F40EA0A0}" presName="spaceRect" presStyleCnt="0"/>
      <dgm:spPr/>
    </dgm:pt>
    <dgm:pt modelId="{79D29B38-9496-4905-8768-4CC04E933A38}" type="pres">
      <dgm:prSet presAssocID="{C14626CF-2F52-4B96-9241-0E64F40EA0A0}" presName="textRect" presStyleLbl="revTx" presStyleIdx="3" presStyleCnt="5">
        <dgm:presLayoutVars>
          <dgm:chMax val="1"/>
          <dgm:chPref val="1"/>
        </dgm:presLayoutVars>
      </dgm:prSet>
      <dgm:spPr/>
    </dgm:pt>
    <dgm:pt modelId="{3E1DCA19-DCAD-4BD4-B35C-6F31ECBEA929}" type="pres">
      <dgm:prSet presAssocID="{B7AEBB5B-70EB-4659-9159-672422AB9B4F}" presName="sibTrans" presStyleCnt="0"/>
      <dgm:spPr/>
    </dgm:pt>
    <dgm:pt modelId="{9E4B4ED0-E317-4D2F-B2F0-1FB82F7AED9E}" type="pres">
      <dgm:prSet presAssocID="{C8A42A8B-1AE7-4F85-AC24-BF10C2652AF1}" presName="compNode" presStyleCnt="0"/>
      <dgm:spPr/>
    </dgm:pt>
    <dgm:pt modelId="{129E3B10-AEDB-414A-B6D2-25EFF8B7BE01}" type="pres">
      <dgm:prSet presAssocID="{C8A42A8B-1AE7-4F85-AC24-BF10C2652AF1}" presName="iconBgRect" presStyleLbl="bgShp" presStyleIdx="4" presStyleCnt="5"/>
      <dgm:spPr/>
    </dgm:pt>
    <dgm:pt modelId="{6906AE62-B3B7-4262-A507-7ECEC12774E7}" type="pres">
      <dgm:prSet presAssocID="{C8A42A8B-1AE7-4F85-AC24-BF10C2652AF1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365F664-12D3-4023-BF9C-5F6604F97518}" type="pres">
      <dgm:prSet presAssocID="{C8A42A8B-1AE7-4F85-AC24-BF10C2652AF1}" presName="spaceRect" presStyleCnt="0"/>
      <dgm:spPr/>
    </dgm:pt>
    <dgm:pt modelId="{BB65686F-3933-4784-8360-D166EE69461C}" type="pres">
      <dgm:prSet presAssocID="{C8A42A8B-1AE7-4F85-AC24-BF10C2652AF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A561E08-B270-4035-B5DE-AB4E7754F6B3}" srcId="{982912F0-EDB5-4E51-8F1E-15D0561F2810}" destId="{C8A42A8B-1AE7-4F85-AC24-BF10C2652AF1}" srcOrd="4" destOrd="0" parTransId="{C9F80F1D-CA1A-4A43-B4D8-2C7D36E465B5}" sibTransId="{95E710C4-08D1-4A23-80B5-03C87868CABE}"/>
    <dgm:cxn modelId="{C4D66A13-94C9-40F2-9145-093F9EDB50EF}" type="presOf" srcId="{C14626CF-2F52-4B96-9241-0E64F40EA0A0}" destId="{79D29B38-9496-4905-8768-4CC04E933A38}" srcOrd="0" destOrd="0" presId="urn:microsoft.com/office/officeart/2018/5/layout/IconCircleLabelList"/>
    <dgm:cxn modelId="{2F5B6426-68E6-42FB-9F7E-F375CF3FD7F5}" srcId="{982912F0-EDB5-4E51-8F1E-15D0561F2810}" destId="{C14626CF-2F52-4B96-9241-0E64F40EA0A0}" srcOrd="3" destOrd="0" parTransId="{6B299A2D-9C46-4635-AD81-ABF12E8C1632}" sibTransId="{B7AEBB5B-70EB-4659-9159-672422AB9B4F}"/>
    <dgm:cxn modelId="{90F5CC31-49D8-4812-9B83-2D3D3E038FAB}" type="presOf" srcId="{57F63985-A16B-4F6B-A13F-DE97A6B98A68}" destId="{2C917E35-096B-4BC6-A055-10BD01EDF14C}" srcOrd="0" destOrd="0" presId="urn:microsoft.com/office/officeart/2018/5/layout/IconCircleLabelList"/>
    <dgm:cxn modelId="{B91E6B38-E2C7-49B3-BC7B-6F1AEEF05217}" srcId="{982912F0-EDB5-4E51-8F1E-15D0561F2810}" destId="{57F63985-A16B-4F6B-A13F-DE97A6B98A68}" srcOrd="2" destOrd="0" parTransId="{95EA11A5-1767-42B8-B71C-AC98B9234318}" sibTransId="{3E7F1B48-E082-457C-A401-927B13A9BAB6}"/>
    <dgm:cxn modelId="{031C7039-8A74-431E-8867-D2FE09089FA5}" type="presOf" srcId="{C8A42A8B-1AE7-4F85-AC24-BF10C2652AF1}" destId="{BB65686F-3933-4784-8360-D166EE69461C}" srcOrd="0" destOrd="0" presId="urn:microsoft.com/office/officeart/2018/5/layout/IconCircleLabelList"/>
    <dgm:cxn modelId="{3B7C314A-8B4E-43E9-863A-2A3CD5D26601}" srcId="{982912F0-EDB5-4E51-8F1E-15D0561F2810}" destId="{42E2B30C-DD0A-453A-9691-3B019F69B5CD}" srcOrd="0" destOrd="0" parTransId="{1735AF71-EB70-4B42-9E8A-F614B93FD716}" sibTransId="{0DA1B5BC-6E47-455C-A231-B4822C20A7B8}"/>
    <dgm:cxn modelId="{620A167F-E5E4-45B3-AA90-DDEB84C4C800}" type="presOf" srcId="{982912F0-EDB5-4E51-8F1E-15D0561F2810}" destId="{9D72188E-C2E0-4B7F-902A-EBC4070727DA}" srcOrd="0" destOrd="0" presId="urn:microsoft.com/office/officeart/2018/5/layout/IconCircleLabelList"/>
    <dgm:cxn modelId="{42F57A93-3620-4631-9C0B-41D6DE3EACAD}" type="presOf" srcId="{42E2B30C-DD0A-453A-9691-3B019F69B5CD}" destId="{44122CF1-8DBB-4060-B0F5-029F93B48EEA}" srcOrd="0" destOrd="0" presId="urn:microsoft.com/office/officeart/2018/5/layout/IconCircleLabelList"/>
    <dgm:cxn modelId="{254E10A2-2061-4227-9E8D-80500201E6D7}" srcId="{982912F0-EDB5-4E51-8F1E-15D0561F2810}" destId="{357199ED-8E11-4224-ADE7-BE650D4E6009}" srcOrd="1" destOrd="0" parTransId="{D005D16A-31AC-4432-A648-C3E857050FFE}" sibTransId="{20FBE0C5-B49F-45DF-94E2-5266D867AD10}"/>
    <dgm:cxn modelId="{C90CBCE3-BC81-4C95-BFB0-ABC5F51C8EA1}" type="presOf" srcId="{357199ED-8E11-4224-ADE7-BE650D4E6009}" destId="{06EB9259-11C1-441B-B85A-D815D7A923C3}" srcOrd="0" destOrd="0" presId="urn:microsoft.com/office/officeart/2018/5/layout/IconCircleLabelList"/>
    <dgm:cxn modelId="{C211E8E6-87A5-4905-BA87-0B1291C9803A}" type="presParOf" srcId="{9D72188E-C2E0-4B7F-902A-EBC4070727DA}" destId="{F5DDD315-B789-4B78-985E-741012641EB0}" srcOrd="0" destOrd="0" presId="urn:microsoft.com/office/officeart/2018/5/layout/IconCircleLabelList"/>
    <dgm:cxn modelId="{0B4774F1-3DBA-4596-BD60-65E01F17D554}" type="presParOf" srcId="{F5DDD315-B789-4B78-985E-741012641EB0}" destId="{22D2FDB9-765D-4255-B567-DFB0E8639696}" srcOrd="0" destOrd="0" presId="urn:microsoft.com/office/officeart/2018/5/layout/IconCircleLabelList"/>
    <dgm:cxn modelId="{3D212562-BD27-4041-B407-2B98C9FA1876}" type="presParOf" srcId="{F5DDD315-B789-4B78-985E-741012641EB0}" destId="{1B1AC161-B487-40AE-B3BB-83DFBBC050BC}" srcOrd="1" destOrd="0" presId="urn:microsoft.com/office/officeart/2018/5/layout/IconCircleLabelList"/>
    <dgm:cxn modelId="{0CD19BE0-4083-4F68-AC56-CC88D5FB064F}" type="presParOf" srcId="{F5DDD315-B789-4B78-985E-741012641EB0}" destId="{8A9979B2-909F-4567-B823-5C00BBEB7681}" srcOrd="2" destOrd="0" presId="urn:microsoft.com/office/officeart/2018/5/layout/IconCircleLabelList"/>
    <dgm:cxn modelId="{D051BBE8-BB7B-4A27-9063-FBB91900A50A}" type="presParOf" srcId="{F5DDD315-B789-4B78-985E-741012641EB0}" destId="{44122CF1-8DBB-4060-B0F5-029F93B48EEA}" srcOrd="3" destOrd="0" presId="urn:microsoft.com/office/officeart/2018/5/layout/IconCircleLabelList"/>
    <dgm:cxn modelId="{93038514-D12C-48EA-A036-6C992BACC32F}" type="presParOf" srcId="{9D72188E-C2E0-4B7F-902A-EBC4070727DA}" destId="{1AFD9F96-7CB3-48F1-A7B1-2D20E4571D34}" srcOrd="1" destOrd="0" presId="urn:microsoft.com/office/officeart/2018/5/layout/IconCircleLabelList"/>
    <dgm:cxn modelId="{CDB1D9E0-CC0B-4902-A908-64711D0721D3}" type="presParOf" srcId="{9D72188E-C2E0-4B7F-902A-EBC4070727DA}" destId="{A07A5EAE-AB99-42E0-B38A-EA7FF90E2A37}" srcOrd="2" destOrd="0" presId="urn:microsoft.com/office/officeart/2018/5/layout/IconCircleLabelList"/>
    <dgm:cxn modelId="{8E027040-6788-411B-AC28-5E2908A1B617}" type="presParOf" srcId="{A07A5EAE-AB99-42E0-B38A-EA7FF90E2A37}" destId="{D5A51D02-9837-46AA-B5D1-517B99A0246D}" srcOrd="0" destOrd="0" presId="urn:microsoft.com/office/officeart/2018/5/layout/IconCircleLabelList"/>
    <dgm:cxn modelId="{C1C0143B-BED7-4BC5-B685-AB28653F2CF6}" type="presParOf" srcId="{A07A5EAE-AB99-42E0-B38A-EA7FF90E2A37}" destId="{3ED0C5F2-1474-4067-9AB5-60BDABE96384}" srcOrd="1" destOrd="0" presId="urn:microsoft.com/office/officeart/2018/5/layout/IconCircleLabelList"/>
    <dgm:cxn modelId="{69B4181D-F97A-4631-91BF-9FAA07C1C9A2}" type="presParOf" srcId="{A07A5EAE-AB99-42E0-B38A-EA7FF90E2A37}" destId="{A674BC65-88A8-433E-AE0E-4FAECEB70388}" srcOrd="2" destOrd="0" presId="urn:microsoft.com/office/officeart/2018/5/layout/IconCircleLabelList"/>
    <dgm:cxn modelId="{7DF3A7C7-9ADD-406F-A07C-BAC96CC7130D}" type="presParOf" srcId="{A07A5EAE-AB99-42E0-B38A-EA7FF90E2A37}" destId="{06EB9259-11C1-441B-B85A-D815D7A923C3}" srcOrd="3" destOrd="0" presId="urn:microsoft.com/office/officeart/2018/5/layout/IconCircleLabelList"/>
    <dgm:cxn modelId="{BD766443-DBFA-48CA-AD3E-2F35A961D728}" type="presParOf" srcId="{9D72188E-C2E0-4B7F-902A-EBC4070727DA}" destId="{D30E18EB-380D-4157-B7C3-17EA673305E3}" srcOrd="3" destOrd="0" presId="urn:microsoft.com/office/officeart/2018/5/layout/IconCircleLabelList"/>
    <dgm:cxn modelId="{467E0BC1-5BC0-402A-A9FF-6E5C94E4A03E}" type="presParOf" srcId="{9D72188E-C2E0-4B7F-902A-EBC4070727DA}" destId="{24B8B34D-94C7-4DD3-8BB9-F6E642A1D12A}" srcOrd="4" destOrd="0" presId="urn:microsoft.com/office/officeart/2018/5/layout/IconCircleLabelList"/>
    <dgm:cxn modelId="{D9DAD62E-E34D-4CFF-8848-5D730CB3B841}" type="presParOf" srcId="{24B8B34D-94C7-4DD3-8BB9-F6E642A1D12A}" destId="{CBACE84B-DEDA-4907-9216-9133A3A2B42C}" srcOrd="0" destOrd="0" presId="urn:microsoft.com/office/officeart/2018/5/layout/IconCircleLabelList"/>
    <dgm:cxn modelId="{2EE48B66-D44E-4174-9B4A-658C5B84C9E4}" type="presParOf" srcId="{24B8B34D-94C7-4DD3-8BB9-F6E642A1D12A}" destId="{01C0AEB4-AE76-4382-BC9A-36A4B1F20B36}" srcOrd="1" destOrd="0" presId="urn:microsoft.com/office/officeart/2018/5/layout/IconCircleLabelList"/>
    <dgm:cxn modelId="{FEB7CF0B-F6AD-4FF9-9E09-DC450AF10153}" type="presParOf" srcId="{24B8B34D-94C7-4DD3-8BB9-F6E642A1D12A}" destId="{E21113E5-EBCD-4B85-B405-CE3945B6D2F2}" srcOrd="2" destOrd="0" presId="urn:microsoft.com/office/officeart/2018/5/layout/IconCircleLabelList"/>
    <dgm:cxn modelId="{7A53F9E5-33A5-4DE9-BC46-8C26F84E28B0}" type="presParOf" srcId="{24B8B34D-94C7-4DD3-8BB9-F6E642A1D12A}" destId="{2C917E35-096B-4BC6-A055-10BD01EDF14C}" srcOrd="3" destOrd="0" presId="urn:microsoft.com/office/officeart/2018/5/layout/IconCircleLabelList"/>
    <dgm:cxn modelId="{AC84359D-2E25-4292-82B7-E834E53703D1}" type="presParOf" srcId="{9D72188E-C2E0-4B7F-902A-EBC4070727DA}" destId="{0AA54665-8964-44A3-916A-3D73AB0F101B}" srcOrd="5" destOrd="0" presId="urn:microsoft.com/office/officeart/2018/5/layout/IconCircleLabelList"/>
    <dgm:cxn modelId="{155016D9-6EE8-45A5-B02D-676DA4F61A81}" type="presParOf" srcId="{9D72188E-C2E0-4B7F-902A-EBC4070727DA}" destId="{5E329078-062E-401B-A56B-57C40345228C}" srcOrd="6" destOrd="0" presId="urn:microsoft.com/office/officeart/2018/5/layout/IconCircleLabelList"/>
    <dgm:cxn modelId="{B395A704-AEE0-4890-93EF-9717C3E16BC5}" type="presParOf" srcId="{5E329078-062E-401B-A56B-57C40345228C}" destId="{39ED0CEA-ADF5-49A1-9F50-2036FEB9BBE8}" srcOrd="0" destOrd="0" presId="urn:microsoft.com/office/officeart/2018/5/layout/IconCircleLabelList"/>
    <dgm:cxn modelId="{90D40BFA-C918-4B2D-8E34-650DD586A4C7}" type="presParOf" srcId="{5E329078-062E-401B-A56B-57C40345228C}" destId="{576AB903-6D4D-4093-9941-CEA3599C8640}" srcOrd="1" destOrd="0" presId="urn:microsoft.com/office/officeart/2018/5/layout/IconCircleLabelList"/>
    <dgm:cxn modelId="{83FEB879-A606-4C84-B8F3-ED4DA1971E0A}" type="presParOf" srcId="{5E329078-062E-401B-A56B-57C40345228C}" destId="{5CFF9A87-DEC2-40F3-BF3B-8198C12BE077}" srcOrd="2" destOrd="0" presId="urn:microsoft.com/office/officeart/2018/5/layout/IconCircleLabelList"/>
    <dgm:cxn modelId="{356F065C-1DD4-4720-B544-5377FD33CFCF}" type="presParOf" srcId="{5E329078-062E-401B-A56B-57C40345228C}" destId="{79D29B38-9496-4905-8768-4CC04E933A38}" srcOrd="3" destOrd="0" presId="urn:microsoft.com/office/officeart/2018/5/layout/IconCircleLabelList"/>
    <dgm:cxn modelId="{65A05D23-155F-49F5-9936-3056E8A6B3F4}" type="presParOf" srcId="{9D72188E-C2E0-4B7F-902A-EBC4070727DA}" destId="{3E1DCA19-DCAD-4BD4-B35C-6F31ECBEA929}" srcOrd="7" destOrd="0" presId="urn:microsoft.com/office/officeart/2018/5/layout/IconCircleLabelList"/>
    <dgm:cxn modelId="{1EA62329-59BE-44BB-BF77-62A8A81636BB}" type="presParOf" srcId="{9D72188E-C2E0-4B7F-902A-EBC4070727DA}" destId="{9E4B4ED0-E317-4D2F-B2F0-1FB82F7AED9E}" srcOrd="8" destOrd="0" presId="urn:microsoft.com/office/officeart/2018/5/layout/IconCircleLabelList"/>
    <dgm:cxn modelId="{D37DEAB9-811E-42AE-834A-EA2B2498158D}" type="presParOf" srcId="{9E4B4ED0-E317-4D2F-B2F0-1FB82F7AED9E}" destId="{129E3B10-AEDB-414A-B6D2-25EFF8B7BE01}" srcOrd="0" destOrd="0" presId="urn:microsoft.com/office/officeart/2018/5/layout/IconCircleLabelList"/>
    <dgm:cxn modelId="{0503E2C9-EDE3-4509-9910-BDAC087A3071}" type="presParOf" srcId="{9E4B4ED0-E317-4D2F-B2F0-1FB82F7AED9E}" destId="{6906AE62-B3B7-4262-A507-7ECEC12774E7}" srcOrd="1" destOrd="0" presId="urn:microsoft.com/office/officeart/2018/5/layout/IconCircleLabelList"/>
    <dgm:cxn modelId="{4A6BD61E-B7F7-4E91-9F63-7520223C9C23}" type="presParOf" srcId="{9E4B4ED0-E317-4D2F-B2F0-1FB82F7AED9E}" destId="{1365F664-12D3-4023-BF9C-5F6604F97518}" srcOrd="2" destOrd="0" presId="urn:microsoft.com/office/officeart/2018/5/layout/IconCircleLabelList"/>
    <dgm:cxn modelId="{BF608DB1-6474-4E0E-9C58-298947F9A777}" type="presParOf" srcId="{9E4B4ED0-E317-4D2F-B2F0-1FB82F7AED9E}" destId="{BB65686F-3933-4784-8360-D166EE69461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D3EC586-93E0-4BD7-86DB-FBCF137B4570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67453F9-290C-4296-B17A-FCAE3F641A6A}">
      <dgm:prSet/>
      <dgm:spPr/>
      <dgm:t>
        <a:bodyPr/>
        <a:lstStyle/>
        <a:p>
          <a:r>
            <a:rPr lang="en-US"/>
            <a:t>Mind Tools (2026) SWOT Analysis</a:t>
          </a:r>
        </a:p>
      </dgm:t>
    </dgm:pt>
    <dgm:pt modelId="{366A7CAF-5379-42D4-AC61-3936B17DA910}" type="parTrans" cxnId="{3C2E879C-C1B3-4343-A909-BC9BCCE4453D}">
      <dgm:prSet/>
      <dgm:spPr/>
      <dgm:t>
        <a:bodyPr/>
        <a:lstStyle/>
        <a:p>
          <a:endParaRPr lang="en-US"/>
        </a:p>
      </dgm:t>
    </dgm:pt>
    <dgm:pt modelId="{FB5132A8-3BC0-4583-9B4C-253DDDBCAB54}" type="sibTrans" cxnId="{3C2E879C-C1B3-4343-A909-BC9BCCE4453D}">
      <dgm:prSet/>
      <dgm:spPr/>
      <dgm:t>
        <a:bodyPr/>
        <a:lstStyle/>
        <a:p>
          <a:endParaRPr lang="en-US"/>
        </a:p>
      </dgm:t>
    </dgm:pt>
    <dgm:pt modelId="{20BA0FDD-1FC7-4096-83FA-8C6B27375023}">
      <dgm:prSet/>
      <dgm:spPr/>
      <dgm:t>
        <a:bodyPr/>
        <a:lstStyle/>
        <a:p>
          <a:r>
            <a:rPr lang="en-US"/>
            <a:t>NHS England (2023) NHS Long Term Workforce Plan</a:t>
          </a:r>
        </a:p>
      </dgm:t>
    </dgm:pt>
    <dgm:pt modelId="{574C692E-63C9-4E90-8036-62F29125D9A3}" type="parTrans" cxnId="{D162639D-16FD-4225-A04F-D4AFDA93C0CF}">
      <dgm:prSet/>
      <dgm:spPr/>
      <dgm:t>
        <a:bodyPr/>
        <a:lstStyle/>
        <a:p>
          <a:endParaRPr lang="en-US"/>
        </a:p>
      </dgm:t>
    </dgm:pt>
    <dgm:pt modelId="{DFC362FF-8CF1-46F3-8B68-014E5C0023C9}" type="sibTrans" cxnId="{D162639D-16FD-4225-A04F-D4AFDA93C0CF}">
      <dgm:prSet/>
      <dgm:spPr/>
      <dgm:t>
        <a:bodyPr/>
        <a:lstStyle/>
        <a:p>
          <a:endParaRPr lang="en-US"/>
        </a:p>
      </dgm:t>
    </dgm:pt>
    <dgm:pt modelId="{2DC259D0-B2AC-4DB0-90E6-079F57784193}">
      <dgm:prSet/>
      <dgm:spPr/>
      <dgm:t>
        <a:bodyPr/>
        <a:lstStyle/>
        <a:p>
          <a:r>
            <a:rPr lang="en-US"/>
            <a:t>NHS Jobs (2026) Community Staff Nurse Vacancies</a:t>
          </a:r>
        </a:p>
      </dgm:t>
    </dgm:pt>
    <dgm:pt modelId="{97CBFF5E-8F30-4EB5-A7E6-F64EC73AC55F}" type="parTrans" cxnId="{CE604AEB-8665-485C-A836-A2F1AE0221FD}">
      <dgm:prSet/>
      <dgm:spPr/>
      <dgm:t>
        <a:bodyPr/>
        <a:lstStyle/>
        <a:p>
          <a:endParaRPr lang="en-US"/>
        </a:p>
      </dgm:t>
    </dgm:pt>
    <dgm:pt modelId="{7A3DD5EB-5B5B-4659-A102-7DD2FFED0753}" type="sibTrans" cxnId="{CE604AEB-8665-485C-A836-A2F1AE0221FD}">
      <dgm:prSet/>
      <dgm:spPr/>
      <dgm:t>
        <a:bodyPr/>
        <a:lstStyle/>
        <a:p>
          <a:endParaRPr lang="en-US"/>
        </a:p>
      </dgm:t>
    </dgm:pt>
    <dgm:pt modelId="{A623A5CB-745C-46C0-8FF5-51570C302512}">
      <dgm:prSet/>
      <dgm:spPr/>
      <dgm:t>
        <a:bodyPr/>
        <a:lstStyle/>
        <a:p>
          <a:r>
            <a:rPr lang="en-US"/>
            <a:t>NMC (2026) Standards for Education and Training</a:t>
          </a:r>
        </a:p>
      </dgm:t>
    </dgm:pt>
    <dgm:pt modelId="{89EF4E3B-3734-4CCD-B4B2-6E5F9DBA9CD4}" type="parTrans" cxnId="{C64B0A35-918A-4987-A522-DC1B68C91C34}">
      <dgm:prSet/>
      <dgm:spPr/>
      <dgm:t>
        <a:bodyPr/>
        <a:lstStyle/>
        <a:p>
          <a:endParaRPr lang="en-US"/>
        </a:p>
      </dgm:t>
    </dgm:pt>
    <dgm:pt modelId="{1C234B60-D60F-48EE-9FF4-ACFBCA525ED3}" type="sibTrans" cxnId="{C64B0A35-918A-4987-A522-DC1B68C91C34}">
      <dgm:prSet/>
      <dgm:spPr/>
      <dgm:t>
        <a:bodyPr/>
        <a:lstStyle/>
        <a:p>
          <a:endParaRPr lang="en-US"/>
        </a:p>
      </dgm:t>
    </dgm:pt>
    <dgm:pt modelId="{A087C8EC-C481-4F8C-8730-9DA51CD47783}">
      <dgm:prSet/>
      <dgm:spPr/>
      <dgm:t>
        <a:bodyPr/>
        <a:lstStyle/>
        <a:p>
          <a:r>
            <a:rPr lang="en-US"/>
            <a:t>NMC (2026) The Code</a:t>
          </a:r>
        </a:p>
      </dgm:t>
    </dgm:pt>
    <dgm:pt modelId="{AE837D01-7A78-4FA8-91D5-4E70296F0BDD}" type="parTrans" cxnId="{0E154EE2-8251-41BA-9F4E-0E5BDB98C821}">
      <dgm:prSet/>
      <dgm:spPr/>
      <dgm:t>
        <a:bodyPr/>
        <a:lstStyle/>
        <a:p>
          <a:endParaRPr lang="en-US"/>
        </a:p>
      </dgm:t>
    </dgm:pt>
    <dgm:pt modelId="{4F3B6A2E-09AC-4907-96AA-7E1C91FECA16}" type="sibTrans" cxnId="{0E154EE2-8251-41BA-9F4E-0E5BDB98C821}">
      <dgm:prSet/>
      <dgm:spPr/>
      <dgm:t>
        <a:bodyPr/>
        <a:lstStyle/>
        <a:p>
          <a:endParaRPr lang="en-US"/>
        </a:p>
      </dgm:t>
    </dgm:pt>
    <dgm:pt modelId="{2A8CCCFD-8869-47B7-8A52-51DB1DB2751E}">
      <dgm:prSet/>
      <dgm:spPr/>
      <dgm:t>
        <a:bodyPr/>
        <a:lstStyle/>
        <a:p>
          <a:r>
            <a:rPr lang="en-US"/>
            <a:t>Royal College of Nursing (2024)</a:t>
          </a:r>
        </a:p>
      </dgm:t>
    </dgm:pt>
    <dgm:pt modelId="{822D5504-4EAE-45B3-9D93-52E3DAA9210E}" type="parTrans" cxnId="{7626BBAA-CAF1-42EC-B55D-96FBEC41BCB0}">
      <dgm:prSet/>
      <dgm:spPr/>
      <dgm:t>
        <a:bodyPr/>
        <a:lstStyle/>
        <a:p>
          <a:endParaRPr lang="en-US"/>
        </a:p>
      </dgm:t>
    </dgm:pt>
    <dgm:pt modelId="{F38BA571-06FC-4E71-A403-5AF3A7E214E1}" type="sibTrans" cxnId="{7626BBAA-CAF1-42EC-B55D-96FBEC41BCB0}">
      <dgm:prSet/>
      <dgm:spPr/>
      <dgm:t>
        <a:bodyPr/>
        <a:lstStyle/>
        <a:p>
          <a:endParaRPr lang="en-US"/>
        </a:p>
      </dgm:t>
    </dgm:pt>
    <dgm:pt modelId="{3EAA0D7C-3071-4C02-8F3F-378964135604}">
      <dgm:prSet/>
      <dgm:spPr/>
      <dgm:t>
        <a:bodyPr/>
        <a:lstStyle/>
        <a:p>
          <a:r>
            <a:rPr lang="en-US"/>
            <a:t>The Kings Fund (2024)</a:t>
          </a:r>
        </a:p>
      </dgm:t>
    </dgm:pt>
    <dgm:pt modelId="{EFFEE85B-A94C-4AD7-A08B-92230801A43F}" type="parTrans" cxnId="{43C3FBFD-5A78-48A0-9497-6B0C1E1B5E27}">
      <dgm:prSet/>
      <dgm:spPr/>
      <dgm:t>
        <a:bodyPr/>
        <a:lstStyle/>
        <a:p>
          <a:endParaRPr lang="en-US"/>
        </a:p>
      </dgm:t>
    </dgm:pt>
    <dgm:pt modelId="{7B779712-1642-4CB4-A15C-304187E6A64E}" type="sibTrans" cxnId="{43C3FBFD-5A78-48A0-9497-6B0C1E1B5E27}">
      <dgm:prSet/>
      <dgm:spPr/>
      <dgm:t>
        <a:bodyPr/>
        <a:lstStyle/>
        <a:p>
          <a:endParaRPr lang="en-US"/>
        </a:p>
      </dgm:t>
    </dgm:pt>
    <dgm:pt modelId="{2C29CD39-9193-4DF4-9B67-3B67D5BEC620}">
      <dgm:prSet/>
      <dgm:spPr/>
      <dgm:t>
        <a:bodyPr/>
        <a:lstStyle/>
        <a:p>
          <a:r>
            <a:rPr lang="en-US"/>
            <a:t>Tuckman (1965)</a:t>
          </a:r>
        </a:p>
      </dgm:t>
    </dgm:pt>
    <dgm:pt modelId="{DEDFBA3F-9310-4A50-BA14-4B81DF21AF7C}" type="parTrans" cxnId="{1A696FB5-CFBD-482F-B85D-01915BC54D59}">
      <dgm:prSet/>
      <dgm:spPr/>
      <dgm:t>
        <a:bodyPr/>
        <a:lstStyle/>
        <a:p>
          <a:endParaRPr lang="en-US"/>
        </a:p>
      </dgm:t>
    </dgm:pt>
    <dgm:pt modelId="{27F4B2DB-78EF-4942-BE6C-AB0686954E4C}" type="sibTrans" cxnId="{1A696FB5-CFBD-482F-B85D-01915BC54D59}">
      <dgm:prSet/>
      <dgm:spPr/>
      <dgm:t>
        <a:bodyPr/>
        <a:lstStyle/>
        <a:p>
          <a:endParaRPr lang="en-US"/>
        </a:p>
      </dgm:t>
    </dgm:pt>
    <dgm:pt modelId="{EAE88901-BD5F-470D-9A42-A8A4404E5890}" type="pres">
      <dgm:prSet presAssocID="{7D3EC586-93E0-4BD7-86DB-FBCF137B4570}" presName="vert0" presStyleCnt="0">
        <dgm:presLayoutVars>
          <dgm:dir/>
          <dgm:animOne val="branch"/>
          <dgm:animLvl val="lvl"/>
        </dgm:presLayoutVars>
      </dgm:prSet>
      <dgm:spPr/>
    </dgm:pt>
    <dgm:pt modelId="{31C01DEC-3DBA-4BEE-846B-68FA25D83644}" type="pres">
      <dgm:prSet presAssocID="{467453F9-290C-4296-B17A-FCAE3F641A6A}" presName="thickLine" presStyleLbl="alignNode1" presStyleIdx="0" presStyleCnt="8"/>
      <dgm:spPr/>
    </dgm:pt>
    <dgm:pt modelId="{9D39E8E2-009E-46FB-B5B5-0DD402C3FEC1}" type="pres">
      <dgm:prSet presAssocID="{467453F9-290C-4296-B17A-FCAE3F641A6A}" presName="horz1" presStyleCnt="0"/>
      <dgm:spPr/>
    </dgm:pt>
    <dgm:pt modelId="{90ED656E-132D-4949-AEBE-48EDCD289917}" type="pres">
      <dgm:prSet presAssocID="{467453F9-290C-4296-B17A-FCAE3F641A6A}" presName="tx1" presStyleLbl="revTx" presStyleIdx="0" presStyleCnt="8"/>
      <dgm:spPr/>
    </dgm:pt>
    <dgm:pt modelId="{E4500215-FC23-43B4-9931-70C9135DB4AA}" type="pres">
      <dgm:prSet presAssocID="{467453F9-290C-4296-B17A-FCAE3F641A6A}" presName="vert1" presStyleCnt="0"/>
      <dgm:spPr/>
    </dgm:pt>
    <dgm:pt modelId="{CDB27428-4211-4147-BC92-F39E287D812C}" type="pres">
      <dgm:prSet presAssocID="{20BA0FDD-1FC7-4096-83FA-8C6B27375023}" presName="thickLine" presStyleLbl="alignNode1" presStyleIdx="1" presStyleCnt="8"/>
      <dgm:spPr/>
    </dgm:pt>
    <dgm:pt modelId="{1DD6C4A5-A22B-4BDD-BBDD-63211536B2B8}" type="pres">
      <dgm:prSet presAssocID="{20BA0FDD-1FC7-4096-83FA-8C6B27375023}" presName="horz1" presStyleCnt="0"/>
      <dgm:spPr/>
    </dgm:pt>
    <dgm:pt modelId="{3E695E16-DC2E-415F-8C3F-67ED3E1F95C6}" type="pres">
      <dgm:prSet presAssocID="{20BA0FDD-1FC7-4096-83FA-8C6B27375023}" presName="tx1" presStyleLbl="revTx" presStyleIdx="1" presStyleCnt="8"/>
      <dgm:spPr/>
    </dgm:pt>
    <dgm:pt modelId="{DA8B0CA5-5CC4-4CFC-AC11-D4D4A5EB5BB3}" type="pres">
      <dgm:prSet presAssocID="{20BA0FDD-1FC7-4096-83FA-8C6B27375023}" presName="vert1" presStyleCnt="0"/>
      <dgm:spPr/>
    </dgm:pt>
    <dgm:pt modelId="{A6B30C64-5FB3-47A9-9954-E625DF048E58}" type="pres">
      <dgm:prSet presAssocID="{2DC259D0-B2AC-4DB0-90E6-079F57784193}" presName="thickLine" presStyleLbl="alignNode1" presStyleIdx="2" presStyleCnt="8"/>
      <dgm:spPr/>
    </dgm:pt>
    <dgm:pt modelId="{C6C8F63A-963C-4276-8D79-C7E4171F5E85}" type="pres">
      <dgm:prSet presAssocID="{2DC259D0-B2AC-4DB0-90E6-079F57784193}" presName="horz1" presStyleCnt="0"/>
      <dgm:spPr/>
    </dgm:pt>
    <dgm:pt modelId="{66566A26-F8B2-46D4-AD1A-03511BC265E3}" type="pres">
      <dgm:prSet presAssocID="{2DC259D0-B2AC-4DB0-90E6-079F57784193}" presName="tx1" presStyleLbl="revTx" presStyleIdx="2" presStyleCnt="8"/>
      <dgm:spPr/>
    </dgm:pt>
    <dgm:pt modelId="{FB2343A8-5E85-428E-8239-BD80B331848C}" type="pres">
      <dgm:prSet presAssocID="{2DC259D0-B2AC-4DB0-90E6-079F57784193}" presName="vert1" presStyleCnt="0"/>
      <dgm:spPr/>
    </dgm:pt>
    <dgm:pt modelId="{4A821B38-0985-4EA4-97D8-249928A74D51}" type="pres">
      <dgm:prSet presAssocID="{A623A5CB-745C-46C0-8FF5-51570C302512}" presName="thickLine" presStyleLbl="alignNode1" presStyleIdx="3" presStyleCnt="8"/>
      <dgm:spPr/>
    </dgm:pt>
    <dgm:pt modelId="{1E72848B-0EF5-4087-9D1B-7325FEAD6AEC}" type="pres">
      <dgm:prSet presAssocID="{A623A5CB-745C-46C0-8FF5-51570C302512}" presName="horz1" presStyleCnt="0"/>
      <dgm:spPr/>
    </dgm:pt>
    <dgm:pt modelId="{2CC0BBDD-A89D-41B8-8D9A-042701347E4A}" type="pres">
      <dgm:prSet presAssocID="{A623A5CB-745C-46C0-8FF5-51570C302512}" presName="tx1" presStyleLbl="revTx" presStyleIdx="3" presStyleCnt="8"/>
      <dgm:spPr/>
    </dgm:pt>
    <dgm:pt modelId="{50C392C1-BA8A-42DF-BC26-66086D2F346F}" type="pres">
      <dgm:prSet presAssocID="{A623A5CB-745C-46C0-8FF5-51570C302512}" presName="vert1" presStyleCnt="0"/>
      <dgm:spPr/>
    </dgm:pt>
    <dgm:pt modelId="{784B5C47-6287-464D-A601-196E4A3C6EDA}" type="pres">
      <dgm:prSet presAssocID="{A087C8EC-C481-4F8C-8730-9DA51CD47783}" presName="thickLine" presStyleLbl="alignNode1" presStyleIdx="4" presStyleCnt="8"/>
      <dgm:spPr/>
    </dgm:pt>
    <dgm:pt modelId="{19F5B3A1-BB7E-4BAD-9417-C90AEB309AE9}" type="pres">
      <dgm:prSet presAssocID="{A087C8EC-C481-4F8C-8730-9DA51CD47783}" presName="horz1" presStyleCnt="0"/>
      <dgm:spPr/>
    </dgm:pt>
    <dgm:pt modelId="{3C78B16B-FD11-466F-8CA4-AA7B4C9BF415}" type="pres">
      <dgm:prSet presAssocID="{A087C8EC-C481-4F8C-8730-9DA51CD47783}" presName="tx1" presStyleLbl="revTx" presStyleIdx="4" presStyleCnt="8"/>
      <dgm:spPr/>
    </dgm:pt>
    <dgm:pt modelId="{C908C749-A0EB-4BD4-80AB-02CDFF72B916}" type="pres">
      <dgm:prSet presAssocID="{A087C8EC-C481-4F8C-8730-9DA51CD47783}" presName="vert1" presStyleCnt="0"/>
      <dgm:spPr/>
    </dgm:pt>
    <dgm:pt modelId="{651539DD-BF85-4836-B189-A10B2FC83257}" type="pres">
      <dgm:prSet presAssocID="{2A8CCCFD-8869-47B7-8A52-51DB1DB2751E}" presName="thickLine" presStyleLbl="alignNode1" presStyleIdx="5" presStyleCnt="8"/>
      <dgm:spPr/>
    </dgm:pt>
    <dgm:pt modelId="{FFCA1EC0-1833-43D9-B410-274139593FD7}" type="pres">
      <dgm:prSet presAssocID="{2A8CCCFD-8869-47B7-8A52-51DB1DB2751E}" presName="horz1" presStyleCnt="0"/>
      <dgm:spPr/>
    </dgm:pt>
    <dgm:pt modelId="{64FAF0B1-4CA4-4AF4-A2C9-0A1259E03517}" type="pres">
      <dgm:prSet presAssocID="{2A8CCCFD-8869-47B7-8A52-51DB1DB2751E}" presName="tx1" presStyleLbl="revTx" presStyleIdx="5" presStyleCnt="8"/>
      <dgm:spPr/>
    </dgm:pt>
    <dgm:pt modelId="{27BBDE56-EDDE-4FE2-ACF0-1FEED1FD4480}" type="pres">
      <dgm:prSet presAssocID="{2A8CCCFD-8869-47B7-8A52-51DB1DB2751E}" presName="vert1" presStyleCnt="0"/>
      <dgm:spPr/>
    </dgm:pt>
    <dgm:pt modelId="{449A7AAE-304F-4284-995E-A2166B8BADBA}" type="pres">
      <dgm:prSet presAssocID="{3EAA0D7C-3071-4C02-8F3F-378964135604}" presName="thickLine" presStyleLbl="alignNode1" presStyleIdx="6" presStyleCnt="8"/>
      <dgm:spPr/>
    </dgm:pt>
    <dgm:pt modelId="{5109A45D-F227-46E1-8633-CED92377A12B}" type="pres">
      <dgm:prSet presAssocID="{3EAA0D7C-3071-4C02-8F3F-378964135604}" presName="horz1" presStyleCnt="0"/>
      <dgm:spPr/>
    </dgm:pt>
    <dgm:pt modelId="{7B89AA9D-E880-4DAD-B0C2-2419F4F2FC45}" type="pres">
      <dgm:prSet presAssocID="{3EAA0D7C-3071-4C02-8F3F-378964135604}" presName="tx1" presStyleLbl="revTx" presStyleIdx="6" presStyleCnt="8"/>
      <dgm:spPr/>
    </dgm:pt>
    <dgm:pt modelId="{5E1EB7CB-49ED-41C1-AAE2-91713BDCE476}" type="pres">
      <dgm:prSet presAssocID="{3EAA0D7C-3071-4C02-8F3F-378964135604}" presName="vert1" presStyleCnt="0"/>
      <dgm:spPr/>
    </dgm:pt>
    <dgm:pt modelId="{99BCFDB7-F282-4581-A601-3EFDBD5E400F}" type="pres">
      <dgm:prSet presAssocID="{2C29CD39-9193-4DF4-9B67-3B67D5BEC620}" presName="thickLine" presStyleLbl="alignNode1" presStyleIdx="7" presStyleCnt="8"/>
      <dgm:spPr/>
    </dgm:pt>
    <dgm:pt modelId="{83CA0415-E1EE-4FF9-888F-B43E0C71C51B}" type="pres">
      <dgm:prSet presAssocID="{2C29CD39-9193-4DF4-9B67-3B67D5BEC620}" presName="horz1" presStyleCnt="0"/>
      <dgm:spPr/>
    </dgm:pt>
    <dgm:pt modelId="{BBD4C29E-475E-4EE9-92A2-00B821D623AC}" type="pres">
      <dgm:prSet presAssocID="{2C29CD39-9193-4DF4-9B67-3B67D5BEC620}" presName="tx1" presStyleLbl="revTx" presStyleIdx="7" presStyleCnt="8"/>
      <dgm:spPr/>
    </dgm:pt>
    <dgm:pt modelId="{9A982C48-FBFD-4D34-BB22-5DC171E7B247}" type="pres">
      <dgm:prSet presAssocID="{2C29CD39-9193-4DF4-9B67-3B67D5BEC620}" presName="vert1" presStyleCnt="0"/>
      <dgm:spPr/>
    </dgm:pt>
  </dgm:ptLst>
  <dgm:cxnLst>
    <dgm:cxn modelId="{85E7F902-5276-41D5-A00E-A289523C0C3D}" type="presOf" srcId="{2C29CD39-9193-4DF4-9B67-3B67D5BEC620}" destId="{BBD4C29E-475E-4EE9-92A2-00B821D623AC}" srcOrd="0" destOrd="0" presId="urn:microsoft.com/office/officeart/2008/layout/LinedList"/>
    <dgm:cxn modelId="{61B4AE12-ED9F-4496-95AA-513720A5BD05}" type="presOf" srcId="{2DC259D0-B2AC-4DB0-90E6-079F57784193}" destId="{66566A26-F8B2-46D4-AD1A-03511BC265E3}" srcOrd="0" destOrd="0" presId="urn:microsoft.com/office/officeart/2008/layout/LinedList"/>
    <dgm:cxn modelId="{C64B0A35-918A-4987-A522-DC1B68C91C34}" srcId="{7D3EC586-93E0-4BD7-86DB-FBCF137B4570}" destId="{A623A5CB-745C-46C0-8FF5-51570C302512}" srcOrd="3" destOrd="0" parTransId="{89EF4E3B-3734-4CCD-B4B2-6E5F9DBA9CD4}" sibTransId="{1C234B60-D60F-48EE-9FF4-ACFBCA525ED3}"/>
    <dgm:cxn modelId="{47468063-2ECA-4AE2-8ECE-01091E474230}" type="presOf" srcId="{2A8CCCFD-8869-47B7-8A52-51DB1DB2751E}" destId="{64FAF0B1-4CA4-4AF4-A2C9-0A1259E03517}" srcOrd="0" destOrd="0" presId="urn:microsoft.com/office/officeart/2008/layout/LinedList"/>
    <dgm:cxn modelId="{FF514385-FA62-4FD4-ADA2-74C154C10940}" type="presOf" srcId="{3EAA0D7C-3071-4C02-8F3F-378964135604}" destId="{7B89AA9D-E880-4DAD-B0C2-2419F4F2FC45}" srcOrd="0" destOrd="0" presId="urn:microsoft.com/office/officeart/2008/layout/LinedList"/>
    <dgm:cxn modelId="{9642D88F-0AF3-4380-B4C4-19CA494519FB}" type="presOf" srcId="{7D3EC586-93E0-4BD7-86DB-FBCF137B4570}" destId="{EAE88901-BD5F-470D-9A42-A8A4404E5890}" srcOrd="0" destOrd="0" presId="urn:microsoft.com/office/officeart/2008/layout/LinedList"/>
    <dgm:cxn modelId="{0F8DD998-A014-4AC2-991F-9B1F8F89ABA5}" type="presOf" srcId="{A623A5CB-745C-46C0-8FF5-51570C302512}" destId="{2CC0BBDD-A89D-41B8-8D9A-042701347E4A}" srcOrd="0" destOrd="0" presId="urn:microsoft.com/office/officeart/2008/layout/LinedList"/>
    <dgm:cxn modelId="{3C2E879C-C1B3-4343-A909-BC9BCCE4453D}" srcId="{7D3EC586-93E0-4BD7-86DB-FBCF137B4570}" destId="{467453F9-290C-4296-B17A-FCAE3F641A6A}" srcOrd="0" destOrd="0" parTransId="{366A7CAF-5379-42D4-AC61-3936B17DA910}" sibTransId="{FB5132A8-3BC0-4583-9B4C-253DDDBCAB54}"/>
    <dgm:cxn modelId="{D162639D-16FD-4225-A04F-D4AFDA93C0CF}" srcId="{7D3EC586-93E0-4BD7-86DB-FBCF137B4570}" destId="{20BA0FDD-1FC7-4096-83FA-8C6B27375023}" srcOrd="1" destOrd="0" parTransId="{574C692E-63C9-4E90-8036-62F29125D9A3}" sibTransId="{DFC362FF-8CF1-46F3-8B68-014E5C0023C9}"/>
    <dgm:cxn modelId="{320F6E9D-BA63-429D-8464-78CD036FB32E}" type="presOf" srcId="{20BA0FDD-1FC7-4096-83FA-8C6B27375023}" destId="{3E695E16-DC2E-415F-8C3F-67ED3E1F95C6}" srcOrd="0" destOrd="0" presId="urn:microsoft.com/office/officeart/2008/layout/LinedList"/>
    <dgm:cxn modelId="{7626BBAA-CAF1-42EC-B55D-96FBEC41BCB0}" srcId="{7D3EC586-93E0-4BD7-86DB-FBCF137B4570}" destId="{2A8CCCFD-8869-47B7-8A52-51DB1DB2751E}" srcOrd="5" destOrd="0" parTransId="{822D5504-4EAE-45B3-9D93-52E3DAA9210E}" sibTransId="{F38BA571-06FC-4E71-A403-5AF3A7E214E1}"/>
    <dgm:cxn modelId="{1A696FB5-CFBD-482F-B85D-01915BC54D59}" srcId="{7D3EC586-93E0-4BD7-86DB-FBCF137B4570}" destId="{2C29CD39-9193-4DF4-9B67-3B67D5BEC620}" srcOrd="7" destOrd="0" parTransId="{DEDFBA3F-9310-4A50-BA14-4B81DF21AF7C}" sibTransId="{27F4B2DB-78EF-4942-BE6C-AB0686954E4C}"/>
    <dgm:cxn modelId="{0E154EE2-8251-41BA-9F4E-0E5BDB98C821}" srcId="{7D3EC586-93E0-4BD7-86DB-FBCF137B4570}" destId="{A087C8EC-C481-4F8C-8730-9DA51CD47783}" srcOrd="4" destOrd="0" parTransId="{AE837D01-7A78-4FA8-91D5-4E70296F0BDD}" sibTransId="{4F3B6A2E-09AC-4907-96AA-7E1C91FECA16}"/>
    <dgm:cxn modelId="{CE604AEB-8665-485C-A836-A2F1AE0221FD}" srcId="{7D3EC586-93E0-4BD7-86DB-FBCF137B4570}" destId="{2DC259D0-B2AC-4DB0-90E6-079F57784193}" srcOrd="2" destOrd="0" parTransId="{97CBFF5E-8F30-4EB5-A7E6-F64EC73AC55F}" sibTransId="{7A3DD5EB-5B5B-4659-A102-7DD2FFED0753}"/>
    <dgm:cxn modelId="{EB8C59EE-8F69-4B19-80C2-653B9A4189AD}" type="presOf" srcId="{467453F9-290C-4296-B17A-FCAE3F641A6A}" destId="{90ED656E-132D-4949-AEBE-48EDCD289917}" srcOrd="0" destOrd="0" presId="urn:microsoft.com/office/officeart/2008/layout/LinedList"/>
    <dgm:cxn modelId="{405212F1-FA36-4A55-9F46-081C5038926C}" type="presOf" srcId="{A087C8EC-C481-4F8C-8730-9DA51CD47783}" destId="{3C78B16B-FD11-466F-8CA4-AA7B4C9BF415}" srcOrd="0" destOrd="0" presId="urn:microsoft.com/office/officeart/2008/layout/LinedList"/>
    <dgm:cxn modelId="{43C3FBFD-5A78-48A0-9497-6B0C1E1B5E27}" srcId="{7D3EC586-93E0-4BD7-86DB-FBCF137B4570}" destId="{3EAA0D7C-3071-4C02-8F3F-378964135604}" srcOrd="6" destOrd="0" parTransId="{EFFEE85B-A94C-4AD7-A08B-92230801A43F}" sibTransId="{7B779712-1642-4CB4-A15C-304187E6A64E}"/>
    <dgm:cxn modelId="{1D299C70-E406-49C9-BFB4-15F43BC52D6F}" type="presParOf" srcId="{EAE88901-BD5F-470D-9A42-A8A4404E5890}" destId="{31C01DEC-3DBA-4BEE-846B-68FA25D83644}" srcOrd="0" destOrd="0" presId="urn:microsoft.com/office/officeart/2008/layout/LinedList"/>
    <dgm:cxn modelId="{C4617096-56F6-45DA-A438-5AEB87DEB86A}" type="presParOf" srcId="{EAE88901-BD5F-470D-9A42-A8A4404E5890}" destId="{9D39E8E2-009E-46FB-B5B5-0DD402C3FEC1}" srcOrd="1" destOrd="0" presId="urn:microsoft.com/office/officeart/2008/layout/LinedList"/>
    <dgm:cxn modelId="{DAD3A005-A3ED-49BE-8798-FD69D1C60063}" type="presParOf" srcId="{9D39E8E2-009E-46FB-B5B5-0DD402C3FEC1}" destId="{90ED656E-132D-4949-AEBE-48EDCD289917}" srcOrd="0" destOrd="0" presId="urn:microsoft.com/office/officeart/2008/layout/LinedList"/>
    <dgm:cxn modelId="{7C21A59D-1F39-483F-B48F-D054EE3DBE49}" type="presParOf" srcId="{9D39E8E2-009E-46FB-B5B5-0DD402C3FEC1}" destId="{E4500215-FC23-43B4-9931-70C9135DB4AA}" srcOrd="1" destOrd="0" presId="urn:microsoft.com/office/officeart/2008/layout/LinedList"/>
    <dgm:cxn modelId="{64DAFE30-B03F-4DE5-ACCC-39707BDEF938}" type="presParOf" srcId="{EAE88901-BD5F-470D-9A42-A8A4404E5890}" destId="{CDB27428-4211-4147-BC92-F39E287D812C}" srcOrd="2" destOrd="0" presId="urn:microsoft.com/office/officeart/2008/layout/LinedList"/>
    <dgm:cxn modelId="{58A1F3B2-4630-4DB6-B4C5-20A85EE33269}" type="presParOf" srcId="{EAE88901-BD5F-470D-9A42-A8A4404E5890}" destId="{1DD6C4A5-A22B-4BDD-BBDD-63211536B2B8}" srcOrd="3" destOrd="0" presId="urn:microsoft.com/office/officeart/2008/layout/LinedList"/>
    <dgm:cxn modelId="{58CD9718-8D77-42FC-AC1A-FF1A468D80B3}" type="presParOf" srcId="{1DD6C4A5-A22B-4BDD-BBDD-63211536B2B8}" destId="{3E695E16-DC2E-415F-8C3F-67ED3E1F95C6}" srcOrd="0" destOrd="0" presId="urn:microsoft.com/office/officeart/2008/layout/LinedList"/>
    <dgm:cxn modelId="{371EA9EB-35F7-49E4-BD7A-57D107FBA745}" type="presParOf" srcId="{1DD6C4A5-A22B-4BDD-BBDD-63211536B2B8}" destId="{DA8B0CA5-5CC4-4CFC-AC11-D4D4A5EB5BB3}" srcOrd="1" destOrd="0" presId="urn:microsoft.com/office/officeart/2008/layout/LinedList"/>
    <dgm:cxn modelId="{1DEFE6C2-ADF0-4C34-8F02-AA4B744C9760}" type="presParOf" srcId="{EAE88901-BD5F-470D-9A42-A8A4404E5890}" destId="{A6B30C64-5FB3-47A9-9954-E625DF048E58}" srcOrd="4" destOrd="0" presId="urn:microsoft.com/office/officeart/2008/layout/LinedList"/>
    <dgm:cxn modelId="{CD14C1A6-AB1F-4BCE-86AE-D478E94321DA}" type="presParOf" srcId="{EAE88901-BD5F-470D-9A42-A8A4404E5890}" destId="{C6C8F63A-963C-4276-8D79-C7E4171F5E85}" srcOrd="5" destOrd="0" presId="urn:microsoft.com/office/officeart/2008/layout/LinedList"/>
    <dgm:cxn modelId="{CFAFB163-B8D8-4707-AE4B-5AB20D872F31}" type="presParOf" srcId="{C6C8F63A-963C-4276-8D79-C7E4171F5E85}" destId="{66566A26-F8B2-46D4-AD1A-03511BC265E3}" srcOrd="0" destOrd="0" presId="urn:microsoft.com/office/officeart/2008/layout/LinedList"/>
    <dgm:cxn modelId="{1695F20C-E843-447D-BD47-92326DEAE40D}" type="presParOf" srcId="{C6C8F63A-963C-4276-8D79-C7E4171F5E85}" destId="{FB2343A8-5E85-428E-8239-BD80B331848C}" srcOrd="1" destOrd="0" presId="urn:microsoft.com/office/officeart/2008/layout/LinedList"/>
    <dgm:cxn modelId="{AF41DCBD-BCBF-405A-BB76-3606B9CE112F}" type="presParOf" srcId="{EAE88901-BD5F-470D-9A42-A8A4404E5890}" destId="{4A821B38-0985-4EA4-97D8-249928A74D51}" srcOrd="6" destOrd="0" presId="urn:microsoft.com/office/officeart/2008/layout/LinedList"/>
    <dgm:cxn modelId="{8A99C79D-1CC7-4A24-B715-4ED0CFFEC91A}" type="presParOf" srcId="{EAE88901-BD5F-470D-9A42-A8A4404E5890}" destId="{1E72848B-0EF5-4087-9D1B-7325FEAD6AEC}" srcOrd="7" destOrd="0" presId="urn:microsoft.com/office/officeart/2008/layout/LinedList"/>
    <dgm:cxn modelId="{3712EF76-E7BA-455E-B7FD-E5E1069521CD}" type="presParOf" srcId="{1E72848B-0EF5-4087-9D1B-7325FEAD6AEC}" destId="{2CC0BBDD-A89D-41B8-8D9A-042701347E4A}" srcOrd="0" destOrd="0" presId="urn:microsoft.com/office/officeart/2008/layout/LinedList"/>
    <dgm:cxn modelId="{823E23F8-CCC2-4D22-BD64-04FF7CB66685}" type="presParOf" srcId="{1E72848B-0EF5-4087-9D1B-7325FEAD6AEC}" destId="{50C392C1-BA8A-42DF-BC26-66086D2F346F}" srcOrd="1" destOrd="0" presId="urn:microsoft.com/office/officeart/2008/layout/LinedList"/>
    <dgm:cxn modelId="{02767B8C-E40E-4486-969E-C6BFF8B73548}" type="presParOf" srcId="{EAE88901-BD5F-470D-9A42-A8A4404E5890}" destId="{784B5C47-6287-464D-A601-196E4A3C6EDA}" srcOrd="8" destOrd="0" presId="urn:microsoft.com/office/officeart/2008/layout/LinedList"/>
    <dgm:cxn modelId="{664C81E9-5589-4636-9A53-5B861FF722CB}" type="presParOf" srcId="{EAE88901-BD5F-470D-9A42-A8A4404E5890}" destId="{19F5B3A1-BB7E-4BAD-9417-C90AEB309AE9}" srcOrd="9" destOrd="0" presId="urn:microsoft.com/office/officeart/2008/layout/LinedList"/>
    <dgm:cxn modelId="{B155D4CE-0398-43D7-A0A3-9D79FB37C2CA}" type="presParOf" srcId="{19F5B3A1-BB7E-4BAD-9417-C90AEB309AE9}" destId="{3C78B16B-FD11-466F-8CA4-AA7B4C9BF415}" srcOrd="0" destOrd="0" presId="urn:microsoft.com/office/officeart/2008/layout/LinedList"/>
    <dgm:cxn modelId="{2EC4B2B1-FDF5-4675-801E-996795951E89}" type="presParOf" srcId="{19F5B3A1-BB7E-4BAD-9417-C90AEB309AE9}" destId="{C908C749-A0EB-4BD4-80AB-02CDFF72B916}" srcOrd="1" destOrd="0" presId="urn:microsoft.com/office/officeart/2008/layout/LinedList"/>
    <dgm:cxn modelId="{605D7874-86C2-445C-9BAA-D0B2400D8BEE}" type="presParOf" srcId="{EAE88901-BD5F-470D-9A42-A8A4404E5890}" destId="{651539DD-BF85-4836-B189-A10B2FC83257}" srcOrd="10" destOrd="0" presId="urn:microsoft.com/office/officeart/2008/layout/LinedList"/>
    <dgm:cxn modelId="{5AD6F64A-D9F5-418B-9E97-F37CCCCD94F6}" type="presParOf" srcId="{EAE88901-BD5F-470D-9A42-A8A4404E5890}" destId="{FFCA1EC0-1833-43D9-B410-274139593FD7}" srcOrd="11" destOrd="0" presId="urn:microsoft.com/office/officeart/2008/layout/LinedList"/>
    <dgm:cxn modelId="{8663C2CC-D184-40CD-B407-207E81E9A4A8}" type="presParOf" srcId="{FFCA1EC0-1833-43D9-B410-274139593FD7}" destId="{64FAF0B1-4CA4-4AF4-A2C9-0A1259E03517}" srcOrd="0" destOrd="0" presId="urn:microsoft.com/office/officeart/2008/layout/LinedList"/>
    <dgm:cxn modelId="{6510191C-A43B-458D-AE3A-9753553CA729}" type="presParOf" srcId="{FFCA1EC0-1833-43D9-B410-274139593FD7}" destId="{27BBDE56-EDDE-4FE2-ACF0-1FEED1FD4480}" srcOrd="1" destOrd="0" presId="urn:microsoft.com/office/officeart/2008/layout/LinedList"/>
    <dgm:cxn modelId="{7C8E100B-00AA-46A3-A119-31671A55E409}" type="presParOf" srcId="{EAE88901-BD5F-470D-9A42-A8A4404E5890}" destId="{449A7AAE-304F-4284-995E-A2166B8BADBA}" srcOrd="12" destOrd="0" presId="urn:microsoft.com/office/officeart/2008/layout/LinedList"/>
    <dgm:cxn modelId="{DF30BE0B-C120-496A-AE06-3E839FA2F436}" type="presParOf" srcId="{EAE88901-BD5F-470D-9A42-A8A4404E5890}" destId="{5109A45D-F227-46E1-8633-CED92377A12B}" srcOrd="13" destOrd="0" presId="urn:microsoft.com/office/officeart/2008/layout/LinedList"/>
    <dgm:cxn modelId="{DCD67A74-0D01-4ED5-9813-F75A72975D9C}" type="presParOf" srcId="{5109A45D-F227-46E1-8633-CED92377A12B}" destId="{7B89AA9D-E880-4DAD-B0C2-2419F4F2FC45}" srcOrd="0" destOrd="0" presId="urn:microsoft.com/office/officeart/2008/layout/LinedList"/>
    <dgm:cxn modelId="{22220EA2-DBB3-41F0-926C-17F872B905CC}" type="presParOf" srcId="{5109A45D-F227-46E1-8633-CED92377A12B}" destId="{5E1EB7CB-49ED-41C1-AAE2-91713BDCE476}" srcOrd="1" destOrd="0" presId="urn:microsoft.com/office/officeart/2008/layout/LinedList"/>
    <dgm:cxn modelId="{86088D2D-C9B8-43F9-ABB9-214BCF844AEB}" type="presParOf" srcId="{EAE88901-BD5F-470D-9A42-A8A4404E5890}" destId="{99BCFDB7-F282-4581-A601-3EFDBD5E400F}" srcOrd="14" destOrd="0" presId="urn:microsoft.com/office/officeart/2008/layout/LinedList"/>
    <dgm:cxn modelId="{CDC292FE-F264-44CA-8A20-168818D913A7}" type="presParOf" srcId="{EAE88901-BD5F-470D-9A42-A8A4404E5890}" destId="{83CA0415-E1EE-4FF9-888F-B43E0C71C51B}" srcOrd="15" destOrd="0" presId="urn:microsoft.com/office/officeart/2008/layout/LinedList"/>
    <dgm:cxn modelId="{1AB19531-09E3-4566-BC52-360877841926}" type="presParOf" srcId="{83CA0415-E1EE-4FF9-888F-B43E0C71C51B}" destId="{BBD4C29E-475E-4EE9-92A2-00B821D623AC}" srcOrd="0" destOrd="0" presId="urn:microsoft.com/office/officeart/2008/layout/LinedList"/>
    <dgm:cxn modelId="{8063DE8D-A81F-4600-90A4-97A8A60879CF}" type="presParOf" srcId="{83CA0415-E1EE-4FF9-888F-B43E0C71C51B}" destId="{9A982C48-FBFD-4D34-BB22-5DC171E7B2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0F817B-DF76-44C3-89AD-3A702CC6BFB1}">
      <dsp:nvSpPr>
        <dsp:cNvPr id="0" name=""/>
        <dsp:cNvSpPr/>
      </dsp:nvSpPr>
      <dsp:spPr>
        <a:xfrm>
          <a:off x="0" y="3399"/>
          <a:ext cx="78867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3B116-4AE6-4CE3-B921-F6C7899602D6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1D2FD3D-638A-4407-A80B-61773794D4DB}">
      <dsp:nvSpPr>
        <dsp:cNvPr id="0" name=""/>
        <dsp:cNvSpPr/>
      </dsp:nvSpPr>
      <dsp:spPr>
        <a:xfrm>
          <a:off x="836323" y="3399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Deliver person-centred care</a:t>
          </a:r>
        </a:p>
      </dsp:txBody>
      <dsp:txXfrm>
        <a:off x="836323" y="3399"/>
        <a:ext cx="7050376" cy="724089"/>
      </dsp:txXfrm>
    </dsp:sp>
    <dsp:sp modelId="{82738216-845D-41B3-A5AE-8E962F62CCC0}">
      <dsp:nvSpPr>
        <dsp:cNvPr id="0" name=""/>
        <dsp:cNvSpPr/>
      </dsp:nvSpPr>
      <dsp:spPr>
        <a:xfrm>
          <a:off x="0" y="908511"/>
          <a:ext cx="78867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8396B3-7C8F-402E-9B01-5DE088BD9002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C8E96A5-A0D2-4EC4-A8BB-0EFEDDA3E0A7}">
      <dsp:nvSpPr>
        <dsp:cNvPr id="0" name=""/>
        <dsp:cNvSpPr/>
      </dsp:nvSpPr>
      <dsp:spPr>
        <a:xfrm>
          <a:off x="836323" y="908511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Promote health and wellbeing</a:t>
          </a:r>
        </a:p>
      </dsp:txBody>
      <dsp:txXfrm>
        <a:off x="836323" y="908511"/>
        <a:ext cx="7050376" cy="724089"/>
      </dsp:txXfrm>
    </dsp:sp>
    <dsp:sp modelId="{718E95D2-87EE-4701-B0FD-0B5D08A888EF}">
      <dsp:nvSpPr>
        <dsp:cNvPr id="0" name=""/>
        <dsp:cNvSpPr/>
      </dsp:nvSpPr>
      <dsp:spPr>
        <a:xfrm>
          <a:off x="0" y="1813624"/>
          <a:ext cx="78867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A8590D-C799-4E96-85C6-E560457800D6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5A97186-47A3-4908-960C-872618223C77}">
      <dsp:nvSpPr>
        <dsp:cNvPr id="0" name=""/>
        <dsp:cNvSpPr/>
      </dsp:nvSpPr>
      <dsp:spPr>
        <a:xfrm>
          <a:off x="836323" y="1813624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Develop clinical competence</a:t>
          </a:r>
        </a:p>
      </dsp:txBody>
      <dsp:txXfrm>
        <a:off x="836323" y="1813624"/>
        <a:ext cx="7050376" cy="724089"/>
      </dsp:txXfrm>
    </dsp:sp>
    <dsp:sp modelId="{A88B43B5-C325-4E38-BFCC-1918A7975323}">
      <dsp:nvSpPr>
        <dsp:cNvPr id="0" name=""/>
        <dsp:cNvSpPr/>
      </dsp:nvSpPr>
      <dsp:spPr>
        <a:xfrm>
          <a:off x="0" y="2718736"/>
          <a:ext cx="78867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A428D0-0B0A-4017-B382-035DE0883D08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6AE4F28-30DC-4D92-A917-C17278E15B13}">
      <dsp:nvSpPr>
        <dsp:cNvPr id="0" name=""/>
        <dsp:cNvSpPr/>
      </dsp:nvSpPr>
      <dsp:spPr>
        <a:xfrm>
          <a:off x="836323" y="2718736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Commit to lifelong learning</a:t>
          </a:r>
        </a:p>
      </dsp:txBody>
      <dsp:txXfrm>
        <a:off x="836323" y="2718736"/>
        <a:ext cx="7050376" cy="724089"/>
      </dsp:txXfrm>
    </dsp:sp>
    <dsp:sp modelId="{0B88ADB8-51A0-4223-96D3-C575060E93FC}">
      <dsp:nvSpPr>
        <dsp:cNvPr id="0" name=""/>
        <dsp:cNvSpPr/>
      </dsp:nvSpPr>
      <dsp:spPr>
        <a:xfrm>
          <a:off x="0" y="3623848"/>
          <a:ext cx="78867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118262-764C-4C15-886C-127C43D23A41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79D9D56-CEAF-4B6F-BF6F-403252F4FF41}">
      <dsp:nvSpPr>
        <dsp:cNvPr id="0" name=""/>
        <dsp:cNvSpPr/>
      </dsp:nvSpPr>
      <dsp:spPr>
        <a:xfrm>
          <a:off x="836323" y="3623848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Critical Thinking: Effective nursing requires both compassion and clinical judgement.</a:t>
          </a:r>
        </a:p>
      </dsp:txBody>
      <dsp:txXfrm>
        <a:off x="836323" y="3623848"/>
        <a:ext cx="7050376" cy="7240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A9366E-C532-4FF9-A1C3-12B03351DBD9}">
      <dsp:nvSpPr>
        <dsp:cNvPr id="0" name=""/>
        <dsp:cNvSpPr/>
      </dsp:nvSpPr>
      <dsp:spPr>
        <a:xfrm>
          <a:off x="1694610" y="-30029"/>
          <a:ext cx="4497478" cy="4497478"/>
        </a:xfrm>
        <a:prstGeom prst="circularArrow">
          <a:avLst>
            <a:gd name="adj1" fmla="val 5544"/>
            <a:gd name="adj2" fmla="val 330680"/>
            <a:gd name="adj3" fmla="val 14506464"/>
            <a:gd name="adj4" fmla="val 16955560"/>
            <a:gd name="adj5" fmla="val 5757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A37A1A-06CE-4B6D-A41A-E3F957AD35DB}">
      <dsp:nvSpPr>
        <dsp:cNvPr id="0" name=""/>
        <dsp:cNvSpPr/>
      </dsp:nvSpPr>
      <dsp:spPr>
        <a:xfrm>
          <a:off x="3238630" y="373"/>
          <a:ext cx="1409439" cy="7047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Community Staff Nurse (Band 5)</a:t>
          </a:r>
        </a:p>
      </dsp:txBody>
      <dsp:txXfrm>
        <a:off x="3273032" y="34775"/>
        <a:ext cx="1340635" cy="635915"/>
      </dsp:txXfrm>
    </dsp:sp>
    <dsp:sp modelId="{52D9EC97-DC93-4471-9BFD-A0B1928ADFDF}">
      <dsp:nvSpPr>
        <dsp:cNvPr id="0" name=""/>
        <dsp:cNvSpPr/>
      </dsp:nvSpPr>
      <dsp:spPr>
        <a:xfrm>
          <a:off x="4738105" y="722483"/>
          <a:ext cx="1409439" cy="7047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Communication skills</a:t>
          </a:r>
        </a:p>
      </dsp:txBody>
      <dsp:txXfrm>
        <a:off x="4772507" y="756885"/>
        <a:ext cx="1340635" cy="635915"/>
      </dsp:txXfrm>
    </dsp:sp>
    <dsp:sp modelId="{33324ACD-403E-4C8A-BB42-C80225F1E95C}">
      <dsp:nvSpPr>
        <dsp:cNvPr id="0" name=""/>
        <dsp:cNvSpPr/>
      </dsp:nvSpPr>
      <dsp:spPr>
        <a:xfrm>
          <a:off x="5108445" y="2345048"/>
          <a:ext cx="1409439" cy="7047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Teamwork</a:t>
          </a:r>
        </a:p>
      </dsp:txBody>
      <dsp:txXfrm>
        <a:off x="5142847" y="2379450"/>
        <a:ext cx="1340635" cy="635915"/>
      </dsp:txXfrm>
    </dsp:sp>
    <dsp:sp modelId="{BA473EAC-8D78-4316-A5B0-7635460D2521}">
      <dsp:nvSpPr>
        <dsp:cNvPr id="0" name=""/>
        <dsp:cNvSpPr/>
      </dsp:nvSpPr>
      <dsp:spPr>
        <a:xfrm>
          <a:off x="4070776" y="3646244"/>
          <a:ext cx="1409439" cy="7047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Clinical competence</a:t>
          </a:r>
        </a:p>
      </dsp:txBody>
      <dsp:txXfrm>
        <a:off x="4105178" y="3680646"/>
        <a:ext cx="1340635" cy="635915"/>
      </dsp:txXfrm>
    </dsp:sp>
    <dsp:sp modelId="{ECF015B9-B387-4B0C-B939-45077A22769C}">
      <dsp:nvSpPr>
        <dsp:cNvPr id="0" name=""/>
        <dsp:cNvSpPr/>
      </dsp:nvSpPr>
      <dsp:spPr>
        <a:xfrm>
          <a:off x="2406483" y="3646244"/>
          <a:ext cx="1409439" cy="7047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Professionalism</a:t>
          </a:r>
        </a:p>
      </dsp:txBody>
      <dsp:txXfrm>
        <a:off x="2440885" y="3680646"/>
        <a:ext cx="1340635" cy="635915"/>
      </dsp:txXfrm>
    </dsp:sp>
    <dsp:sp modelId="{95CD3020-18F6-41D0-9B49-986B8CCAF1DA}">
      <dsp:nvSpPr>
        <dsp:cNvPr id="0" name=""/>
        <dsp:cNvSpPr/>
      </dsp:nvSpPr>
      <dsp:spPr>
        <a:xfrm>
          <a:off x="1368814" y="2345048"/>
          <a:ext cx="1409439" cy="7047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Continuous development</a:t>
          </a:r>
        </a:p>
      </dsp:txBody>
      <dsp:txXfrm>
        <a:off x="1403216" y="2379450"/>
        <a:ext cx="1340635" cy="635915"/>
      </dsp:txXfrm>
    </dsp:sp>
    <dsp:sp modelId="{6275331F-71FE-42A9-971A-421F76C5CCD3}">
      <dsp:nvSpPr>
        <dsp:cNvPr id="0" name=""/>
        <dsp:cNvSpPr/>
      </dsp:nvSpPr>
      <dsp:spPr>
        <a:xfrm>
          <a:off x="1739154" y="722483"/>
          <a:ext cx="1409439" cy="7047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Source: NHS Jobs</a:t>
          </a:r>
        </a:p>
      </dsp:txBody>
      <dsp:txXfrm>
        <a:off x="1773556" y="756885"/>
        <a:ext cx="1340635" cy="6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C4928A-BCF8-43C9-9641-9526B1847F57}">
      <dsp:nvSpPr>
        <dsp:cNvPr id="0" name=""/>
        <dsp:cNvSpPr/>
      </dsp:nvSpPr>
      <dsp:spPr>
        <a:xfrm>
          <a:off x="0" y="4300"/>
          <a:ext cx="4972629" cy="91601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AF9824-5269-44B3-BA5C-2899149E9200}">
      <dsp:nvSpPr>
        <dsp:cNvPr id="0" name=""/>
        <dsp:cNvSpPr/>
      </dsp:nvSpPr>
      <dsp:spPr>
        <a:xfrm>
          <a:off x="277094" y="210403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484A87-0E00-4DE0-BE91-D0D0C376BCCB}">
      <dsp:nvSpPr>
        <dsp:cNvPr id="0" name=""/>
        <dsp:cNvSpPr/>
      </dsp:nvSpPr>
      <dsp:spPr>
        <a:xfrm>
          <a:off x="1057996" y="4300"/>
          <a:ext cx="391463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Strengths</a:t>
          </a:r>
        </a:p>
      </dsp:txBody>
      <dsp:txXfrm>
        <a:off x="1057996" y="4300"/>
        <a:ext cx="3914633" cy="916014"/>
      </dsp:txXfrm>
    </dsp:sp>
    <dsp:sp modelId="{83BAC0BF-C303-45AB-9B9F-AD6FA115036E}">
      <dsp:nvSpPr>
        <dsp:cNvPr id="0" name=""/>
        <dsp:cNvSpPr/>
      </dsp:nvSpPr>
      <dsp:spPr>
        <a:xfrm>
          <a:off x="0" y="1149318"/>
          <a:ext cx="4972629" cy="91601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14ABEA-23C5-43A0-8726-69028B0C01CF}">
      <dsp:nvSpPr>
        <dsp:cNvPr id="0" name=""/>
        <dsp:cNvSpPr/>
      </dsp:nvSpPr>
      <dsp:spPr>
        <a:xfrm>
          <a:off x="277094" y="1355421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BB971-CDD8-4BC8-8750-ACE5D90EA218}">
      <dsp:nvSpPr>
        <dsp:cNvPr id="0" name=""/>
        <dsp:cNvSpPr/>
      </dsp:nvSpPr>
      <dsp:spPr>
        <a:xfrm>
          <a:off x="1057996" y="1149318"/>
          <a:ext cx="391463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Weaknesses</a:t>
          </a:r>
        </a:p>
      </dsp:txBody>
      <dsp:txXfrm>
        <a:off x="1057996" y="1149318"/>
        <a:ext cx="3914633" cy="916014"/>
      </dsp:txXfrm>
    </dsp:sp>
    <dsp:sp modelId="{95F2FA6F-76A2-4C91-80A1-6921E3B010FB}">
      <dsp:nvSpPr>
        <dsp:cNvPr id="0" name=""/>
        <dsp:cNvSpPr/>
      </dsp:nvSpPr>
      <dsp:spPr>
        <a:xfrm>
          <a:off x="0" y="2294336"/>
          <a:ext cx="4972629" cy="91601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D67B38-A8CA-4AA4-8D90-26C62901A6C6}">
      <dsp:nvSpPr>
        <dsp:cNvPr id="0" name=""/>
        <dsp:cNvSpPr/>
      </dsp:nvSpPr>
      <dsp:spPr>
        <a:xfrm>
          <a:off x="277094" y="2500440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EE0B2-3F27-407B-AC27-24E899E2F5B8}">
      <dsp:nvSpPr>
        <dsp:cNvPr id="0" name=""/>
        <dsp:cNvSpPr/>
      </dsp:nvSpPr>
      <dsp:spPr>
        <a:xfrm>
          <a:off x="1057996" y="2294336"/>
          <a:ext cx="391463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Opportunities</a:t>
          </a:r>
        </a:p>
      </dsp:txBody>
      <dsp:txXfrm>
        <a:off x="1057996" y="2294336"/>
        <a:ext cx="3914633" cy="916014"/>
      </dsp:txXfrm>
    </dsp:sp>
    <dsp:sp modelId="{581AB328-C5E6-4FE9-AFB6-9B4D6E38274A}">
      <dsp:nvSpPr>
        <dsp:cNvPr id="0" name=""/>
        <dsp:cNvSpPr/>
      </dsp:nvSpPr>
      <dsp:spPr>
        <a:xfrm>
          <a:off x="0" y="3439354"/>
          <a:ext cx="4972629" cy="91601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1C75D0-EDFF-44E4-A5CC-79C9CC3E10CE}">
      <dsp:nvSpPr>
        <dsp:cNvPr id="0" name=""/>
        <dsp:cNvSpPr/>
      </dsp:nvSpPr>
      <dsp:spPr>
        <a:xfrm>
          <a:off x="277094" y="3645458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E3579-D836-491E-9D52-C2E84ABE813C}">
      <dsp:nvSpPr>
        <dsp:cNvPr id="0" name=""/>
        <dsp:cNvSpPr/>
      </dsp:nvSpPr>
      <dsp:spPr>
        <a:xfrm>
          <a:off x="1057996" y="3439354"/>
          <a:ext cx="391463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Threats</a:t>
          </a:r>
        </a:p>
      </dsp:txBody>
      <dsp:txXfrm>
        <a:off x="1057996" y="3439354"/>
        <a:ext cx="3914633" cy="916014"/>
      </dsp:txXfrm>
    </dsp:sp>
    <dsp:sp modelId="{94AEF483-78A6-413A-8021-1EBF7DF18CEA}">
      <dsp:nvSpPr>
        <dsp:cNvPr id="0" name=""/>
        <dsp:cNvSpPr/>
      </dsp:nvSpPr>
      <dsp:spPr>
        <a:xfrm>
          <a:off x="0" y="4584372"/>
          <a:ext cx="4972629" cy="91601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6E1DF3-07F8-4460-AC35-365B65A5973A}">
      <dsp:nvSpPr>
        <dsp:cNvPr id="0" name=""/>
        <dsp:cNvSpPr/>
      </dsp:nvSpPr>
      <dsp:spPr>
        <a:xfrm>
          <a:off x="277094" y="4790476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7AF882-CDD5-4AEF-B278-730C2DEBCCA3}">
      <dsp:nvSpPr>
        <dsp:cNvPr id="0" name=""/>
        <dsp:cNvSpPr/>
      </dsp:nvSpPr>
      <dsp:spPr>
        <a:xfrm>
          <a:off x="1057996" y="4584372"/>
          <a:ext cx="391463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SWOT supports informed career planning and self-development.</a:t>
          </a:r>
        </a:p>
      </dsp:txBody>
      <dsp:txXfrm>
        <a:off x="1057996" y="4584372"/>
        <a:ext cx="3914633" cy="9160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057C62-F90E-46A9-9D0A-83097B502C3E}">
      <dsp:nvSpPr>
        <dsp:cNvPr id="0" name=""/>
        <dsp:cNvSpPr/>
      </dsp:nvSpPr>
      <dsp:spPr>
        <a:xfrm>
          <a:off x="1138811" y="393188"/>
          <a:ext cx="669990" cy="6699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3D7F6A-4AEB-44D1-8C46-87AE798095BF}">
      <dsp:nvSpPr>
        <dsp:cNvPr id="0" name=""/>
        <dsp:cNvSpPr/>
      </dsp:nvSpPr>
      <dsp:spPr>
        <a:xfrm>
          <a:off x="729373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Compassion and empathy</a:t>
          </a:r>
        </a:p>
      </dsp:txBody>
      <dsp:txXfrm>
        <a:off x="729373" y="1314747"/>
        <a:ext cx="1488867" cy="595546"/>
      </dsp:txXfrm>
    </dsp:sp>
    <dsp:sp modelId="{1A2FE6F2-85A4-452F-A3FE-3087EACAF38D}">
      <dsp:nvSpPr>
        <dsp:cNvPr id="0" name=""/>
        <dsp:cNvSpPr/>
      </dsp:nvSpPr>
      <dsp:spPr>
        <a:xfrm>
          <a:off x="2888230" y="393188"/>
          <a:ext cx="669990" cy="6699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C10ADA-9D98-4B62-8480-E9B15870A7FE}">
      <dsp:nvSpPr>
        <dsp:cNvPr id="0" name=""/>
        <dsp:cNvSpPr/>
      </dsp:nvSpPr>
      <dsp:spPr>
        <a:xfrm>
          <a:off x="2478792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Strong communication skills</a:t>
          </a:r>
        </a:p>
      </dsp:txBody>
      <dsp:txXfrm>
        <a:off x="2478792" y="1314747"/>
        <a:ext cx="1488867" cy="595546"/>
      </dsp:txXfrm>
    </dsp:sp>
    <dsp:sp modelId="{C03A2A8E-9757-4169-B639-3D94540365E5}">
      <dsp:nvSpPr>
        <dsp:cNvPr id="0" name=""/>
        <dsp:cNvSpPr/>
      </dsp:nvSpPr>
      <dsp:spPr>
        <a:xfrm>
          <a:off x="4637649" y="393188"/>
          <a:ext cx="669990" cy="6699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130DE-0C53-401A-A60E-EDF46BC89AE5}">
      <dsp:nvSpPr>
        <dsp:cNvPr id="0" name=""/>
        <dsp:cNvSpPr/>
      </dsp:nvSpPr>
      <dsp:spPr>
        <a:xfrm>
          <a:off x="4228211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Teamwork</a:t>
          </a:r>
        </a:p>
      </dsp:txBody>
      <dsp:txXfrm>
        <a:off x="4228211" y="1314747"/>
        <a:ext cx="1488867" cy="595546"/>
      </dsp:txXfrm>
    </dsp:sp>
    <dsp:sp modelId="{ED682B02-E5EF-427E-846B-ADE8A9A5677E}">
      <dsp:nvSpPr>
        <dsp:cNvPr id="0" name=""/>
        <dsp:cNvSpPr/>
      </dsp:nvSpPr>
      <dsp:spPr>
        <a:xfrm>
          <a:off x="6387068" y="393188"/>
          <a:ext cx="669990" cy="6699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0DF35-879E-44C5-8C69-0600DC5BC484}">
      <dsp:nvSpPr>
        <dsp:cNvPr id="0" name=""/>
        <dsp:cNvSpPr/>
      </dsp:nvSpPr>
      <dsp:spPr>
        <a:xfrm>
          <a:off x="5977630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Reliability</a:t>
          </a:r>
        </a:p>
      </dsp:txBody>
      <dsp:txXfrm>
        <a:off x="5977630" y="1314747"/>
        <a:ext cx="1488867" cy="595546"/>
      </dsp:txXfrm>
    </dsp:sp>
    <dsp:sp modelId="{2A803C7A-C4FE-4CA7-9C9E-7E338F17B70C}">
      <dsp:nvSpPr>
        <dsp:cNvPr id="0" name=""/>
        <dsp:cNvSpPr/>
      </dsp:nvSpPr>
      <dsp:spPr>
        <a:xfrm>
          <a:off x="2888230" y="2282510"/>
          <a:ext cx="669990" cy="6699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0CDC7E-7298-4546-BA2E-CC42A3EB1AE7}">
      <dsp:nvSpPr>
        <dsp:cNvPr id="0" name=""/>
        <dsp:cNvSpPr/>
      </dsp:nvSpPr>
      <dsp:spPr>
        <a:xfrm>
          <a:off x="2478792" y="3204069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Motivation to learn</a:t>
          </a:r>
        </a:p>
      </dsp:txBody>
      <dsp:txXfrm>
        <a:off x="2478792" y="3204069"/>
        <a:ext cx="1488867" cy="595546"/>
      </dsp:txXfrm>
    </dsp:sp>
    <dsp:sp modelId="{562CD207-ECA2-440C-AC3C-4BF811802D29}">
      <dsp:nvSpPr>
        <dsp:cNvPr id="0" name=""/>
        <dsp:cNvSpPr/>
      </dsp:nvSpPr>
      <dsp:spPr>
        <a:xfrm>
          <a:off x="4637649" y="2282510"/>
          <a:ext cx="669990" cy="6699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927023-88DB-4066-96FF-E5ECA81B2CE3}">
      <dsp:nvSpPr>
        <dsp:cNvPr id="0" name=""/>
        <dsp:cNvSpPr/>
      </dsp:nvSpPr>
      <dsp:spPr>
        <a:xfrm>
          <a:off x="4228211" y="3204069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These strengths align with NHS nursing requirements.</a:t>
          </a:r>
        </a:p>
      </dsp:txBody>
      <dsp:txXfrm>
        <a:off x="4228211" y="3204069"/>
        <a:ext cx="1488867" cy="5955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5A87FF-31CD-4976-AD90-9FA8C9884BD6}">
      <dsp:nvSpPr>
        <dsp:cNvPr id="0" name=""/>
        <dsp:cNvSpPr/>
      </dsp:nvSpPr>
      <dsp:spPr>
        <a:xfrm>
          <a:off x="0" y="3535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A6B1CB-2C9E-4C6B-A72C-96DC1E03EA8F}">
      <dsp:nvSpPr>
        <dsp:cNvPr id="0" name=""/>
        <dsp:cNvSpPr/>
      </dsp:nvSpPr>
      <dsp:spPr>
        <a:xfrm>
          <a:off x="227827" y="172994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949AFE-46D0-4E81-B22C-1A1073B5BF42}">
      <dsp:nvSpPr>
        <dsp:cNvPr id="0" name=""/>
        <dsp:cNvSpPr/>
      </dsp:nvSpPr>
      <dsp:spPr>
        <a:xfrm>
          <a:off x="869886" y="3535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Limited clinical experience</a:t>
          </a:r>
        </a:p>
      </dsp:txBody>
      <dsp:txXfrm>
        <a:off x="869886" y="3535"/>
        <a:ext cx="7359713" cy="753148"/>
      </dsp:txXfrm>
    </dsp:sp>
    <dsp:sp modelId="{CCA28331-F1C6-44B2-96E2-2579326BF2D3}">
      <dsp:nvSpPr>
        <dsp:cNvPr id="0" name=""/>
        <dsp:cNvSpPr/>
      </dsp:nvSpPr>
      <dsp:spPr>
        <a:xfrm>
          <a:off x="0" y="944971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DA3851-22A7-4EAB-B0EF-24D0B52B3A1F}">
      <dsp:nvSpPr>
        <dsp:cNvPr id="0" name=""/>
        <dsp:cNvSpPr/>
      </dsp:nvSpPr>
      <dsp:spPr>
        <a:xfrm>
          <a:off x="227827" y="1114429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BD60A-EE57-44EF-BB75-E1822EA7910B}">
      <dsp:nvSpPr>
        <dsp:cNvPr id="0" name=""/>
        <dsp:cNvSpPr/>
      </dsp:nvSpPr>
      <dsp:spPr>
        <a:xfrm>
          <a:off x="869886" y="944971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Presentation anxiety</a:t>
          </a:r>
        </a:p>
      </dsp:txBody>
      <dsp:txXfrm>
        <a:off x="869886" y="944971"/>
        <a:ext cx="7359713" cy="753148"/>
      </dsp:txXfrm>
    </dsp:sp>
    <dsp:sp modelId="{A46BC2EA-4A0F-4CF0-95E1-9143A73A5EDA}">
      <dsp:nvSpPr>
        <dsp:cNvPr id="0" name=""/>
        <dsp:cNvSpPr/>
      </dsp:nvSpPr>
      <dsp:spPr>
        <a:xfrm>
          <a:off x="0" y="1886407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DDAD0D-E30D-4038-B036-BDE568748434}">
      <dsp:nvSpPr>
        <dsp:cNvPr id="0" name=""/>
        <dsp:cNvSpPr/>
      </dsp:nvSpPr>
      <dsp:spPr>
        <a:xfrm>
          <a:off x="227827" y="2055865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99F9B-112A-456C-9E06-7053BC06F19C}">
      <dsp:nvSpPr>
        <dsp:cNvPr id="0" name=""/>
        <dsp:cNvSpPr/>
      </dsp:nvSpPr>
      <dsp:spPr>
        <a:xfrm>
          <a:off x="869886" y="1886407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Perfectionism</a:t>
          </a:r>
        </a:p>
      </dsp:txBody>
      <dsp:txXfrm>
        <a:off x="869886" y="1886407"/>
        <a:ext cx="7359713" cy="753148"/>
      </dsp:txXfrm>
    </dsp:sp>
    <dsp:sp modelId="{1B85F5A1-78ED-48D1-B39C-EC947361BF55}">
      <dsp:nvSpPr>
        <dsp:cNvPr id="0" name=""/>
        <dsp:cNvSpPr/>
      </dsp:nvSpPr>
      <dsp:spPr>
        <a:xfrm>
          <a:off x="0" y="2827842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DBC15C-1F7E-40AD-B4A9-5B6A08E4CC68}">
      <dsp:nvSpPr>
        <dsp:cNvPr id="0" name=""/>
        <dsp:cNvSpPr/>
      </dsp:nvSpPr>
      <dsp:spPr>
        <a:xfrm>
          <a:off x="227827" y="2997301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9E8C91-0692-4029-B6C7-FA2EC728CD54}">
      <dsp:nvSpPr>
        <dsp:cNvPr id="0" name=""/>
        <dsp:cNvSpPr/>
      </dsp:nvSpPr>
      <dsp:spPr>
        <a:xfrm>
          <a:off x="869886" y="2827842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Confidence in unfamiliar situations</a:t>
          </a:r>
        </a:p>
      </dsp:txBody>
      <dsp:txXfrm>
        <a:off x="869886" y="2827842"/>
        <a:ext cx="7359713" cy="753148"/>
      </dsp:txXfrm>
    </dsp:sp>
    <dsp:sp modelId="{7E61CB07-3564-4A8B-A6D4-A9E6CB2AB046}">
      <dsp:nvSpPr>
        <dsp:cNvPr id="0" name=""/>
        <dsp:cNvSpPr/>
      </dsp:nvSpPr>
      <dsp:spPr>
        <a:xfrm>
          <a:off x="0" y="3769278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C51348-0B55-4A71-8F7E-8C2FA811A40F}">
      <dsp:nvSpPr>
        <dsp:cNvPr id="0" name=""/>
        <dsp:cNvSpPr/>
      </dsp:nvSpPr>
      <dsp:spPr>
        <a:xfrm>
          <a:off x="227827" y="3938736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67577-CADA-4B90-9F20-359475F7FF9F}">
      <dsp:nvSpPr>
        <dsp:cNvPr id="0" name=""/>
        <dsp:cNvSpPr/>
      </dsp:nvSpPr>
      <dsp:spPr>
        <a:xfrm>
          <a:off x="869886" y="3769278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Awareness of weaknesses supports professional growth.</a:t>
          </a:r>
        </a:p>
      </dsp:txBody>
      <dsp:txXfrm>
        <a:off x="869886" y="3769278"/>
        <a:ext cx="7359713" cy="7531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78F0BF-3C97-4E66-A13E-74B34DFB2B8F}">
      <dsp:nvSpPr>
        <dsp:cNvPr id="0" name=""/>
        <dsp:cNvSpPr/>
      </dsp:nvSpPr>
      <dsp:spPr>
        <a:xfrm>
          <a:off x="962" y="1860278"/>
          <a:ext cx="1576954" cy="630781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13335" bIns="2667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Nursing degree</a:t>
          </a:r>
        </a:p>
      </dsp:txBody>
      <dsp:txXfrm>
        <a:off x="962" y="1860278"/>
        <a:ext cx="1419259" cy="630781"/>
      </dsp:txXfrm>
    </dsp:sp>
    <dsp:sp modelId="{D9D61602-FDF7-40E4-8643-7F86A7AA57A0}">
      <dsp:nvSpPr>
        <dsp:cNvPr id="0" name=""/>
        <dsp:cNvSpPr/>
      </dsp:nvSpPr>
      <dsp:spPr>
        <a:xfrm>
          <a:off x="1262526" y="1860278"/>
          <a:ext cx="1576954" cy="630781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13335" bIns="2667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Clinical placements</a:t>
          </a:r>
        </a:p>
      </dsp:txBody>
      <dsp:txXfrm>
        <a:off x="1577917" y="1860278"/>
        <a:ext cx="946173" cy="630781"/>
      </dsp:txXfrm>
    </dsp:sp>
    <dsp:sp modelId="{0FE40031-112E-456E-BA78-E39483D7AC68}">
      <dsp:nvSpPr>
        <dsp:cNvPr id="0" name=""/>
        <dsp:cNvSpPr/>
      </dsp:nvSpPr>
      <dsp:spPr>
        <a:xfrm>
          <a:off x="2524090" y="1860278"/>
          <a:ext cx="1576954" cy="630781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13335" bIns="2667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Mentorship</a:t>
          </a:r>
        </a:p>
      </dsp:txBody>
      <dsp:txXfrm>
        <a:off x="2839481" y="1860278"/>
        <a:ext cx="946173" cy="630781"/>
      </dsp:txXfrm>
    </dsp:sp>
    <dsp:sp modelId="{8AEA1F96-55FE-4A92-AFD4-DE19F3FE9B60}">
      <dsp:nvSpPr>
        <dsp:cNvPr id="0" name=""/>
        <dsp:cNvSpPr/>
      </dsp:nvSpPr>
      <dsp:spPr>
        <a:xfrm>
          <a:off x="3785654" y="1860278"/>
          <a:ext cx="1576954" cy="630781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13335" bIns="2667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CPD opportunities</a:t>
          </a:r>
        </a:p>
      </dsp:txBody>
      <dsp:txXfrm>
        <a:off x="4101045" y="1860278"/>
        <a:ext cx="946173" cy="630781"/>
      </dsp:txXfrm>
    </dsp:sp>
    <dsp:sp modelId="{76D054EE-E33C-4850-8130-6757AE5BF2B2}">
      <dsp:nvSpPr>
        <dsp:cNvPr id="0" name=""/>
        <dsp:cNvSpPr/>
      </dsp:nvSpPr>
      <dsp:spPr>
        <a:xfrm>
          <a:off x="5047218" y="1860278"/>
          <a:ext cx="1576954" cy="630781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13335" bIns="2667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NHS workforce growth</a:t>
          </a:r>
        </a:p>
      </dsp:txBody>
      <dsp:txXfrm>
        <a:off x="5362609" y="1860278"/>
        <a:ext cx="946173" cy="630781"/>
      </dsp:txXfrm>
    </dsp:sp>
    <dsp:sp modelId="{7EAA9717-42FA-4EBE-AB01-306EBBB15A88}">
      <dsp:nvSpPr>
        <dsp:cNvPr id="0" name=""/>
        <dsp:cNvSpPr/>
      </dsp:nvSpPr>
      <dsp:spPr>
        <a:xfrm>
          <a:off x="6308782" y="1860278"/>
          <a:ext cx="1576954" cy="630781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13335" bIns="2667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Actively using opportunities supports career progression.</a:t>
          </a:r>
        </a:p>
      </dsp:txBody>
      <dsp:txXfrm>
        <a:off x="6624173" y="1860278"/>
        <a:ext cx="946173" cy="6307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EC6295-D4E6-4282-BDB3-87CDB3FC7075}">
      <dsp:nvSpPr>
        <dsp:cNvPr id="0" name=""/>
        <dsp:cNvSpPr/>
      </dsp:nvSpPr>
      <dsp:spPr>
        <a:xfrm>
          <a:off x="962" y="1800203"/>
          <a:ext cx="1877327" cy="750930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Workforce shortages</a:t>
          </a:r>
        </a:p>
      </dsp:txBody>
      <dsp:txXfrm>
        <a:off x="962" y="1800203"/>
        <a:ext cx="1689595" cy="750930"/>
      </dsp:txXfrm>
    </dsp:sp>
    <dsp:sp modelId="{488EED12-EF98-4D54-A2EF-260007CF5625}">
      <dsp:nvSpPr>
        <dsp:cNvPr id="0" name=""/>
        <dsp:cNvSpPr/>
      </dsp:nvSpPr>
      <dsp:spPr>
        <a:xfrm>
          <a:off x="1502824" y="1800203"/>
          <a:ext cx="1877327" cy="75093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High workloads</a:t>
          </a:r>
        </a:p>
      </dsp:txBody>
      <dsp:txXfrm>
        <a:off x="1878289" y="1800203"/>
        <a:ext cx="1126397" cy="750930"/>
      </dsp:txXfrm>
    </dsp:sp>
    <dsp:sp modelId="{F899AE8D-1F46-4551-BA0D-AD16ED52A070}">
      <dsp:nvSpPr>
        <dsp:cNvPr id="0" name=""/>
        <dsp:cNvSpPr/>
      </dsp:nvSpPr>
      <dsp:spPr>
        <a:xfrm>
          <a:off x="3004686" y="1800203"/>
          <a:ext cx="1877327" cy="750930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Workplace stress</a:t>
          </a:r>
        </a:p>
      </dsp:txBody>
      <dsp:txXfrm>
        <a:off x="3380151" y="1800203"/>
        <a:ext cx="1126397" cy="750930"/>
      </dsp:txXfrm>
    </dsp:sp>
    <dsp:sp modelId="{43C4D60B-80FC-4809-958D-BEFEDED4231C}">
      <dsp:nvSpPr>
        <dsp:cNvPr id="0" name=""/>
        <dsp:cNvSpPr/>
      </dsp:nvSpPr>
      <dsp:spPr>
        <a:xfrm>
          <a:off x="4506548" y="1800203"/>
          <a:ext cx="1877327" cy="750930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Emotional demands of care</a:t>
          </a:r>
        </a:p>
      </dsp:txBody>
      <dsp:txXfrm>
        <a:off x="4882013" y="1800203"/>
        <a:ext cx="1126397" cy="750930"/>
      </dsp:txXfrm>
    </dsp:sp>
    <dsp:sp modelId="{7616C9B5-C2DD-47D7-9144-5A72E6FD9288}">
      <dsp:nvSpPr>
        <dsp:cNvPr id="0" name=""/>
        <dsp:cNvSpPr/>
      </dsp:nvSpPr>
      <dsp:spPr>
        <a:xfrm>
          <a:off x="6008409" y="1800203"/>
          <a:ext cx="1877327" cy="750930"/>
        </a:xfrm>
        <a:prstGeom prst="chevron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Challenges can also build resilience and competence.</a:t>
          </a:r>
        </a:p>
      </dsp:txBody>
      <dsp:txXfrm>
        <a:off x="6383874" y="1800203"/>
        <a:ext cx="1126397" cy="75093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CDB56D-D200-47E4-9D1D-ABB7BF29B9FE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6CADF4-0BF9-459C-80C8-473315FD6247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36247-4439-4270-9955-2FB3403230E9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Communication → Improve confidence</a:t>
          </a:r>
        </a:p>
      </dsp:txBody>
      <dsp:txXfrm>
        <a:off x="1099610" y="1878"/>
        <a:ext cx="7129989" cy="952043"/>
      </dsp:txXfrm>
    </dsp:sp>
    <dsp:sp modelId="{CD4EEBD1-7F54-4BA0-9914-CA8E885447F6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FAD76A-7916-4BE0-8E5C-ECC12DD25713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506D64-4AF4-46F3-951F-CD9F4CAEED10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Motivation to learn → Gain competence</a:t>
          </a:r>
        </a:p>
      </dsp:txBody>
      <dsp:txXfrm>
        <a:off x="1099610" y="1191932"/>
        <a:ext cx="7129989" cy="952043"/>
      </dsp:txXfrm>
    </dsp:sp>
    <dsp:sp modelId="{A8344D8B-47B6-43C1-A11D-D7B9C982FD3B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9265EE-B943-470F-BD7A-AECEAA885457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D19F5-3296-4F80-9B4E-9175E111EA6B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Teamwork → Adapt to healthcare settings</a:t>
          </a:r>
        </a:p>
      </dsp:txBody>
      <dsp:txXfrm>
        <a:off x="1099610" y="2381986"/>
        <a:ext cx="7129989" cy="952043"/>
      </dsp:txXfrm>
    </dsp:sp>
    <dsp:sp modelId="{E6F64D35-0361-4B78-A122-B3934AE2830D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501606-8F7C-4CFD-B278-0E59CA4C0593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7CCBB-3814-4118-A89C-01243E653F39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Turning weaknesses into strengths supports career success.</a:t>
          </a:r>
        </a:p>
      </dsp:txBody>
      <dsp:txXfrm>
        <a:off x="1099610" y="3572041"/>
        <a:ext cx="7129989" cy="95204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D2FDB9-765D-4255-B567-DFB0E8639696}">
      <dsp:nvSpPr>
        <dsp:cNvPr id="0" name=""/>
        <dsp:cNvSpPr/>
      </dsp:nvSpPr>
      <dsp:spPr>
        <a:xfrm>
          <a:off x="548934" y="288"/>
          <a:ext cx="1001496" cy="100149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1AC161-B487-40AE-B3BB-83DFBBC050BC}">
      <dsp:nvSpPr>
        <dsp:cNvPr id="0" name=""/>
        <dsp:cNvSpPr/>
      </dsp:nvSpPr>
      <dsp:spPr>
        <a:xfrm>
          <a:off x="762368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122CF1-8DBB-4060-B0F5-029F93B48EEA}">
      <dsp:nvSpPr>
        <dsp:cNvPr id="0" name=""/>
        <dsp:cNvSpPr/>
      </dsp:nvSpPr>
      <dsp:spPr>
        <a:xfrm>
          <a:off x="22878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Increased self-awareness</a:t>
          </a:r>
        </a:p>
      </dsp:txBody>
      <dsp:txXfrm>
        <a:off x="228784" y="1313725"/>
        <a:ext cx="1641796" cy="656718"/>
      </dsp:txXfrm>
    </dsp:sp>
    <dsp:sp modelId="{D5A51D02-9837-46AA-B5D1-517B99A0246D}">
      <dsp:nvSpPr>
        <dsp:cNvPr id="0" name=""/>
        <dsp:cNvSpPr/>
      </dsp:nvSpPr>
      <dsp:spPr>
        <a:xfrm>
          <a:off x="2478046" y="288"/>
          <a:ext cx="1001496" cy="100149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D0C5F2-1474-4067-9AB5-60BDABE96384}">
      <dsp:nvSpPr>
        <dsp:cNvPr id="0" name=""/>
        <dsp:cNvSpPr/>
      </dsp:nvSpPr>
      <dsp:spPr>
        <a:xfrm>
          <a:off x="2691479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EB9259-11C1-441B-B85A-D815D7A923C3}">
      <dsp:nvSpPr>
        <dsp:cNvPr id="0" name=""/>
        <dsp:cNvSpPr/>
      </dsp:nvSpPr>
      <dsp:spPr>
        <a:xfrm>
          <a:off x="2157895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Identified development needs</a:t>
          </a:r>
        </a:p>
      </dsp:txBody>
      <dsp:txXfrm>
        <a:off x="2157895" y="1313725"/>
        <a:ext cx="1641796" cy="656718"/>
      </dsp:txXfrm>
    </dsp:sp>
    <dsp:sp modelId="{CBACE84B-DEDA-4907-9216-9133A3A2B42C}">
      <dsp:nvSpPr>
        <dsp:cNvPr id="0" name=""/>
        <dsp:cNvSpPr/>
      </dsp:nvSpPr>
      <dsp:spPr>
        <a:xfrm>
          <a:off x="4407157" y="288"/>
          <a:ext cx="1001496" cy="100149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C0AEB4-AE76-4382-BC9A-36A4B1F20B36}">
      <dsp:nvSpPr>
        <dsp:cNvPr id="0" name=""/>
        <dsp:cNvSpPr/>
      </dsp:nvSpPr>
      <dsp:spPr>
        <a:xfrm>
          <a:off x="4620591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917E35-096B-4BC6-A055-10BD01EDF14C}">
      <dsp:nvSpPr>
        <dsp:cNvPr id="0" name=""/>
        <dsp:cNvSpPr/>
      </dsp:nvSpPr>
      <dsp:spPr>
        <a:xfrm>
          <a:off x="4087007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Clear career goals</a:t>
          </a:r>
        </a:p>
      </dsp:txBody>
      <dsp:txXfrm>
        <a:off x="4087007" y="1313725"/>
        <a:ext cx="1641796" cy="656718"/>
      </dsp:txXfrm>
    </dsp:sp>
    <dsp:sp modelId="{39ED0CEA-ADF5-49A1-9F50-2036FEB9BBE8}">
      <dsp:nvSpPr>
        <dsp:cNvPr id="0" name=""/>
        <dsp:cNvSpPr/>
      </dsp:nvSpPr>
      <dsp:spPr>
        <a:xfrm>
          <a:off x="6336268" y="288"/>
          <a:ext cx="1001496" cy="100149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6AB903-6D4D-4093-9941-CEA3599C8640}">
      <dsp:nvSpPr>
        <dsp:cNvPr id="0" name=""/>
        <dsp:cNvSpPr/>
      </dsp:nvSpPr>
      <dsp:spPr>
        <a:xfrm>
          <a:off x="6549702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29B38-9496-4905-8768-4CC04E933A38}">
      <dsp:nvSpPr>
        <dsp:cNvPr id="0" name=""/>
        <dsp:cNvSpPr/>
      </dsp:nvSpPr>
      <dsp:spPr>
        <a:xfrm>
          <a:off x="601611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Strong foundation for nursing</a:t>
          </a:r>
        </a:p>
      </dsp:txBody>
      <dsp:txXfrm>
        <a:off x="6016118" y="1313725"/>
        <a:ext cx="1641796" cy="656718"/>
      </dsp:txXfrm>
    </dsp:sp>
    <dsp:sp modelId="{129E3B10-AEDB-414A-B6D2-25EFF8B7BE01}">
      <dsp:nvSpPr>
        <dsp:cNvPr id="0" name=""/>
        <dsp:cNvSpPr/>
      </dsp:nvSpPr>
      <dsp:spPr>
        <a:xfrm>
          <a:off x="3442601" y="2380893"/>
          <a:ext cx="1001496" cy="100149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06AE62-B3B7-4262-A507-7ECEC12774E7}">
      <dsp:nvSpPr>
        <dsp:cNvPr id="0" name=""/>
        <dsp:cNvSpPr/>
      </dsp:nvSpPr>
      <dsp:spPr>
        <a:xfrm>
          <a:off x="3656035" y="2594327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65686F-3933-4784-8360-D166EE69461C}">
      <dsp:nvSpPr>
        <dsp:cNvPr id="0" name=""/>
        <dsp:cNvSpPr/>
      </dsp:nvSpPr>
      <dsp:spPr>
        <a:xfrm>
          <a:off x="3122451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Reflection supports lifelong learning.</a:t>
          </a:r>
        </a:p>
      </dsp:txBody>
      <dsp:txXfrm>
        <a:off x="3122451" y="3694331"/>
        <a:ext cx="1641796" cy="65671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C01DEC-3DBA-4BEE-846B-68FA25D83644}">
      <dsp:nvSpPr>
        <dsp:cNvPr id="0" name=""/>
        <dsp:cNvSpPr/>
      </dsp:nvSpPr>
      <dsp:spPr>
        <a:xfrm>
          <a:off x="0" y="0"/>
          <a:ext cx="78867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D656E-132D-4949-AEBE-48EDCD289917}">
      <dsp:nvSpPr>
        <dsp:cNvPr id="0" name=""/>
        <dsp:cNvSpPr/>
      </dsp:nvSpPr>
      <dsp:spPr>
        <a:xfrm>
          <a:off x="0" y="0"/>
          <a:ext cx="7886700" cy="544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Mind Tools (2026) SWOT Analysis</a:t>
          </a:r>
        </a:p>
      </dsp:txBody>
      <dsp:txXfrm>
        <a:off x="0" y="0"/>
        <a:ext cx="7886700" cy="544068"/>
      </dsp:txXfrm>
    </dsp:sp>
    <dsp:sp modelId="{CDB27428-4211-4147-BC92-F39E287D812C}">
      <dsp:nvSpPr>
        <dsp:cNvPr id="0" name=""/>
        <dsp:cNvSpPr/>
      </dsp:nvSpPr>
      <dsp:spPr>
        <a:xfrm>
          <a:off x="0" y="544068"/>
          <a:ext cx="78867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695E16-DC2E-415F-8C3F-67ED3E1F95C6}">
      <dsp:nvSpPr>
        <dsp:cNvPr id="0" name=""/>
        <dsp:cNvSpPr/>
      </dsp:nvSpPr>
      <dsp:spPr>
        <a:xfrm>
          <a:off x="0" y="544068"/>
          <a:ext cx="7886700" cy="544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NHS England (2023) NHS Long Term Workforce Plan</a:t>
          </a:r>
        </a:p>
      </dsp:txBody>
      <dsp:txXfrm>
        <a:off x="0" y="544068"/>
        <a:ext cx="7886700" cy="544068"/>
      </dsp:txXfrm>
    </dsp:sp>
    <dsp:sp modelId="{A6B30C64-5FB3-47A9-9954-E625DF048E58}">
      <dsp:nvSpPr>
        <dsp:cNvPr id="0" name=""/>
        <dsp:cNvSpPr/>
      </dsp:nvSpPr>
      <dsp:spPr>
        <a:xfrm>
          <a:off x="0" y="1088136"/>
          <a:ext cx="78867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566A26-F8B2-46D4-AD1A-03511BC265E3}">
      <dsp:nvSpPr>
        <dsp:cNvPr id="0" name=""/>
        <dsp:cNvSpPr/>
      </dsp:nvSpPr>
      <dsp:spPr>
        <a:xfrm>
          <a:off x="0" y="1088136"/>
          <a:ext cx="7886700" cy="544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NHS Jobs (2026) Community Staff Nurse Vacancies</a:t>
          </a:r>
        </a:p>
      </dsp:txBody>
      <dsp:txXfrm>
        <a:off x="0" y="1088136"/>
        <a:ext cx="7886700" cy="544068"/>
      </dsp:txXfrm>
    </dsp:sp>
    <dsp:sp modelId="{4A821B38-0985-4EA4-97D8-249928A74D51}">
      <dsp:nvSpPr>
        <dsp:cNvPr id="0" name=""/>
        <dsp:cNvSpPr/>
      </dsp:nvSpPr>
      <dsp:spPr>
        <a:xfrm>
          <a:off x="0" y="1632204"/>
          <a:ext cx="78867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C0BBDD-A89D-41B8-8D9A-042701347E4A}">
      <dsp:nvSpPr>
        <dsp:cNvPr id="0" name=""/>
        <dsp:cNvSpPr/>
      </dsp:nvSpPr>
      <dsp:spPr>
        <a:xfrm>
          <a:off x="0" y="1632204"/>
          <a:ext cx="7886700" cy="544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NMC (2026) Standards for Education and Training</a:t>
          </a:r>
        </a:p>
      </dsp:txBody>
      <dsp:txXfrm>
        <a:off x="0" y="1632204"/>
        <a:ext cx="7886700" cy="544068"/>
      </dsp:txXfrm>
    </dsp:sp>
    <dsp:sp modelId="{784B5C47-6287-464D-A601-196E4A3C6EDA}">
      <dsp:nvSpPr>
        <dsp:cNvPr id="0" name=""/>
        <dsp:cNvSpPr/>
      </dsp:nvSpPr>
      <dsp:spPr>
        <a:xfrm>
          <a:off x="0" y="2176272"/>
          <a:ext cx="78867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78B16B-FD11-466F-8CA4-AA7B4C9BF415}">
      <dsp:nvSpPr>
        <dsp:cNvPr id="0" name=""/>
        <dsp:cNvSpPr/>
      </dsp:nvSpPr>
      <dsp:spPr>
        <a:xfrm>
          <a:off x="0" y="2176272"/>
          <a:ext cx="7886700" cy="544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NMC (2026) The Code</a:t>
          </a:r>
        </a:p>
      </dsp:txBody>
      <dsp:txXfrm>
        <a:off x="0" y="2176272"/>
        <a:ext cx="7886700" cy="544068"/>
      </dsp:txXfrm>
    </dsp:sp>
    <dsp:sp modelId="{651539DD-BF85-4836-B189-A10B2FC83257}">
      <dsp:nvSpPr>
        <dsp:cNvPr id="0" name=""/>
        <dsp:cNvSpPr/>
      </dsp:nvSpPr>
      <dsp:spPr>
        <a:xfrm>
          <a:off x="0" y="2720340"/>
          <a:ext cx="78867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FAF0B1-4CA4-4AF4-A2C9-0A1259E03517}">
      <dsp:nvSpPr>
        <dsp:cNvPr id="0" name=""/>
        <dsp:cNvSpPr/>
      </dsp:nvSpPr>
      <dsp:spPr>
        <a:xfrm>
          <a:off x="0" y="2720340"/>
          <a:ext cx="7886700" cy="544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Royal College of Nursing (2024)</a:t>
          </a:r>
        </a:p>
      </dsp:txBody>
      <dsp:txXfrm>
        <a:off x="0" y="2720340"/>
        <a:ext cx="7886700" cy="544068"/>
      </dsp:txXfrm>
    </dsp:sp>
    <dsp:sp modelId="{449A7AAE-304F-4284-995E-A2166B8BADBA}">
      <dsp:nvSpPr>
        <dsp:cNvPr id="0" name=""/>
        <dsp:cNvSpPr/>
      </dsp:nvSpPr>
      <dsp:spPr>
        <a:xfrm>
          <a:off x="0" y="3264408"/>
          <a:ext cx="78867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9AA9D-E880-4DAD-B0C2-2419F4F2FC45}">
      <dsp:nvSpPr>
        <dsp:cNvPr id="0" name=""/>
        <dsp:cNvSpPr/>
      </dsp:nvSpPr>
      <dsp:spPr>
        <a:xfrm>
          <a:off x="0" y="3264408"/>
          <a:ext cx="7886700" cy="544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Kings Fund (2024)</a:t>
          </a:r>
        </a:p>
      </dsp:txBody>
      <dsp:txXfrm>
        <a:off x="0" y="3264408"/>
        <a:ext cx="7886700" cy="544068"/>
      </dsp:txXfrm>
    </dsp:sp>
    <dsp:sp modelId="{99BCFDB7-F282-4581-A601-3EFDBD5E400F}">
      <dsp:nvSpPr>
        <dsp:cNvPr id="0" name=""/>
        <dsp:cNvSpPr/>
      </dsp:nvSpPr>
      <dsp:spPr>
        <a:xfrm>
          <a:off x="0" y="3808476"/>
          <a:ext cx="78867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4C29E-475E-4EE9-92A2-00B821D623AC}">
      <dsp:nvSpPr>
        <dsp:cNvPr id="0" name=""/>
        <dsp:cNvSpPr/>
      </dsp:nvSpPr>
      <dsp:spPr>
        <a:xfrm>
          <a:off x="0" y="3808476"/>
          <a:ext cx="7886700" cy="544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Tuckman (1965)</a:t>
          </a:r>
        </a:p>
      </dsp:txBody>
      <dsp:txXfrm>
        <a:off x="0" y="3808476"/>
        <a:ext cx="7886700" cy="5440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 /><Relationship Id="rId2" Type="http://schemas.openxmlformats.org/officeDocument/2006/relationships/diagramData" Target="../diagrams/data5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5.xml" /><Relationship Id="rId5" Type="http://schemas.openxmlformats.org/officeDocument/2006/relationships/diagramColors" Target="../diagrams/colors5.xml" /><Relationship Id="rId4" Type="http://schemas.openxmlformats.org/officeDocument/2006/relationships/diagramQuickStyle" Target="../diagrams/quickStyle5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 /><Relationship Id="rId7" Type="http://schemas.microsoft.com/office/2007/relationships/diagramDrawing" Target="../diagrams/drawing6.xml" /><Relationship Id="rId2" Type="http://schemas.openxmlformats.org/officeDocument/2006/relationships/image" Target="../media/image24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6.xml" /><Relationship Id="rId5" Type="http://schemas.openxmlformats.org/officeDocument/2006/relationships/diagramQuickStyle" Target="../diagrams/quickStyle6.xml" /><Relationship Id="rId4" Type="http://schemas.openxmlformats.org/officeDocument/2006/relationships/diagramLayout" Target="../diagrams/layout6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 /><Relationship Id="rId7" Type="http://schemas.microsoft.com/office/2007/relationships/diagramDrawing" Target="../diagrams/drawing7.xml" /><Relationship Id="rId2" Type="http://schemas.openxmlformats.org/officeDocument/2006/relationships/image" Target="../media/image25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7.xml" /><Relationship Id="rId5" Type="http://schemas.openxmlformats.org/officeDocument/2006/relationships/diagramQuickStyle" Target="../diagrams/quickStyle7.xml" /><Relationship Id="rId4" Type="http://schemas.openxmlformats.org/officeDocument/2006/relationships/diagramLayout" Target="../diagrams/layout7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 /><Relationship Id="rId2" Type="http://schemas.openxmlformats.org/officeDocument/2006/relationships/diagramData" Target="../diagrams/data8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8.xml" /><Relationship Id="rId5" Type="http://schemas.openxmlformats.org/officeDocument/2006/relationships/diagramColors" Target="../diagrams/colors8.xml" /><Relationship Id="rId4" Type="http://schemas.openxmlformats.org/officeDocument/2006/relationships/diagramQuickStyle" Target="../diagrams/quickStyle8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 /><Relationship Id="rId7" Type="http://schemas.microsoft.com/office/2007/relationships/diagramDrawing" Target="../diagrams/drawing9.xml" /><Relationship Id="rId2" Type="http://schemas.openxmlformats.org/officeDocument/2006/relationships/image" Target="../media/image30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9.xml" /><Relationship Id="rId5" Type="http://schemas.openxmlformats.org/officeDocument/2006/relationships/diagramQuickStyle" Target="../diagrams/quickStyle9.xml" /><Relationship Id="rId4" Type="http://schemas.openxmlformats.org/officeDocument/2006/relationships/diagramLayout" Target="../diagrams/layout9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 /><Relationship Id="rId2" Type="http://schemas.openxmlformats.org/officeDocument/2006/relationships/diagramData" Target="../diagrams/data10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0.xml" /><Relationship Id="rId5" Type="http://schemas.openxmlformats.org/officeDocument/2006/relationships/diagramColors" Target="../diagrams/colors10.xml" /><Relationship Id="rId4" Type="http://schemas.openxmlformats.org/officeDocument/2006/relationships/diagramQuickStyle" Target="../diagrams/quickStyle10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0699" y="687480"/>
            <a:ext cx="5605629" cy="9941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 1: Self-Awareness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2321" y="2227943"/>
            <a:ext cx="5033221" cy="37882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tx1"/>
                </a:solidFill>
              </a:rPr>
              <a:t>Personal SWOT Analysis for a Registered Adult Nurse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>
              <a:solidFill>
                <a:schemeClr val="tx1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tx1"/>
                </a:solidFill>
              </a:rPr>
              <a:t> Student name: Elisabeta Ramona Kadar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tx1"/>
                </a:solidFill>
              </a:rPr>
              <a:t>Student Number: 2522578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tx1"/>
                </a:solidFill>
              </a:rPr>
              <a:t>Module Code: </a:t>
            </a:r>
            <a:r>
              <a:rPr lang="en-US" sz="2100" b="1">
                <a:solidFill>
                  <a:schemeClr val="tx1"/>
                </a:solidFill>
              </a:rPr>
              <a:t>Professional Development within Health and Social Care (LCHS4009_BIRM)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b="1">
                <a:solidFill>
                  <a:schemeClr val="tx1"/>
                </a:solidFill>
              </a:rPr>
              <a:t>Lecturer name: Rizwan Nadim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b="1">
              <a:solidFill>
                <a:schemeClr val="tx1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b="1">
              <a:solidFill>
                <a:schemeClr val="tx1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>
              <a:solidFill>
                <a:schemeClr val="tx1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6" name="Graphic 15" descr="Head with Gears">
            <a:extLst>
              <a:ext uri="{FF2B5EF4-FFF2-40B4-BE49-F238E27FC236}">
                <a16:creationId xmlns:a16="http://schemas.microsoft.com/office/drawing/2014/main" id="{8DAD9A8B-1880-74BE-9ABD-09EEF7DDD0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7FF932D-4284-7D68-C8B5-89C0EDD86DB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Career Goal: Registered Adult Nurse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E166CF2C-790D-F21C-9111-8251615F2C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942355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/>
              <a:t>Current NHS Job Advertisement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E2E7EE-75BE-7CEB-43AE-45F1ACC5CD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95324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D144591-E9E9-4209-8701-3BB48A917D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2063" y="547712"/>
            <a:ext cx="2503286" cy="5577367"/>
          </a:xfrm>
        </p:spPr>
        <p:txBody>
          <a:bodyPr>
            <a:normAutofit/>
          </a:bodyPr>
          <a:lstStyle/>
          <a:p>
            <a:r>
              <a:rPr lang="en-GB" sz="3800"/>
              <a:t>SWOT Analysis Framework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B496E87F-829E-2B3B-F5DB-46B0F629CC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1101342"/>
              </p:ext>
            </p:extLst>
          </p:nvPr>
        </p:nvGraphicFramePr>
        <p:xfrm>
          <a:off x="628650" y="620392"/>
          <a:ext cx="49726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Strengths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7475D7-C09D-EC39-94EC-466B41B803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6091999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Weaknesses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A4FEDCE2-3EA4-2E91-9468-E57A23FB31B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A976700-A20C-CC82-F24E-C0D12E29373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4880" t="4343" r="9987" b="2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Opportunities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34EEE6-6837-11AB-90C4-E366E28206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176065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E570CD7-8F4F-0548-5005-AFDC54FA01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7273" b="909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Threats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28BF3E-BB4C-A630-5C38-44667BF71C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343740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Applying SWOT to Career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4F6632-0355-0532-E151-0BF10176701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56D5C5C1-3886-A6C5-828B-B94B71D396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1334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848B3B28-BC62-0298-6418-F98E032401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344939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r>
              <a:rPr lang="en-GB" sz="4500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01F093-5863-F36F-0EE6-1078B8F743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5586862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326</Words>
  <Application>Microsoft Office PowerPoint</Application>
  <PresentationFormat>On-screen Show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Task 1: Self-Awareness Presentation</vt:lpstr>
      <vt:lpstr>Career Goal: Registered Adult Nurse</vt:lpstr>
      <vt:lpstr>Current NHS Job Advertisement</vt:lpstr>
      <vt:lpstr>SWOT Analysis Framework</vt:lpstr>
      <vt:lpstr>Strengths</vt:lpstr>
      <vt:lpstr>Weaknesses</vt:lpstr>
      <vt:lpstr>Opportunities</vt:lpstr>
      <vt:lpstr>Threats</vt:lpstr>
      <vt:lpstr>Applying SWOT to Career Development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1: Self-Awareness Presentation</dc:title>
  <dc:subject/>
  <dc:creator>Elisabeta Ramona Kadar (2522578)</dc:creator>
  <cp:keywords/>
  <dc:description>generated using python-pptx</dc:description>
  <cp:lastModifiedBy>Elisabeta Ramona Kadar (2522578)</cp:lastModifiedBy>
  <cp:revision>7</cp:revision>
  <dcterms:created xsi:type="dcterms:W3CDTF">2026-10-16T00:21:44Z</dcterms:created>
  <dcterms:modified xsi:type="dcterms:W3CDTF">2026-10-16T01:53:51Z</dcterms:modified>
  <cp:category/>
</cp:coreProperties>
</file>