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58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71" autoAdjust="0"/>
    <p:restoredTop sz="94660"/>
  </p:normalViewPr>
  <p:slideViewPr>
    <p:cSldViewPr snapToGrid="0">
      <p:cViewPr varScale="1">
        <p:scale>
          <a:sx n="57" d="100"/>
          <a:sy n="57" d="100"/>
        </p:scale>
        <p:origin x="78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607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9157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2673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7544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34576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0960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1629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12110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813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9721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8762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7AA9D3-8986-414B-BB58-4D1E2A401853}" type="datetimeFigureOut">
              <a:rPr lang="en-GB" smtClean="0"/>
              <a:t>29/10/2018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AA4D83-F578-4E7D-9377-F2264E2F0F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206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xamples.yourdictionary.com/examples-of-writing-in-third-person.html" TargetMode="External"/><Relationship Id="rId2" Type="http://schemas.openxmlformats.org/officeDocument/2006/relationships/hyperlink" Target="http://examples.yourdictionary.com/examples-of-writing-in-second-person.htm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Follow on from lenses - voice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8307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Written v’s spoken </a:t>
            </a:r>
          </a:p>
          <a:p>
            <a:r>
              <a:rPr lang="en-GB" dirty="0" smtClean="0"/>
              <a:t>Writing is a more concentrated form of communication than speech.</a:t>
            </a:r>
          </a:p>
          <a:p>
            <a:r>
              <a:rPr lang="en-GB" dirty="0" smtClean="0"/>
              <a:t>Try to explain your meaning in simple words and short sentences.</a:t>
            </a:r>
          </a:p>
          <a:p>
            <a:r>
              <a:rPr lang="en-GB" dirty="0" smtClean="0"/>
              <a:t>Choose words that express your ideas effectively. Your written work doesn’t have the capacity to express enthusiasm in the same way as speech – so choose your words carefully.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7217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Active voice</a:t>
            </a:r>
          </a:p>
          <a:p>
            <a:r>
              <a:rPr lang="en-GB" dirty="0" smtClean="0"/>
              <a:t>Active describes the ‘doer’ of the action in the sentence</a:t>
            </a:r>
          </a:p>
          <a:p>
            <a:r>
              <a:rPr lang="en-GB" dirty="0" smtClean="0"/>
              <a:t>Passive describes the action itself or the ‘receiver’ of the action</a:t>
            </a:r>
          </a:p>
          <a:p>
            <a:endParaRPr lang="en-GB" dirty="0"/>
          </a:p>
          <a:p>
            <a:r>
              <a:rPr lang="en-GB" dirty="0" smtClean="0"/>
              <a:t>‘My first car will never be forgotten by me’ v’s ‘I will never forget my first car’</a:t>
            </a:r>
          </a:p>
          <a:p>
            <a:r>
              <a:rPr lang="en-GB" dirty="0" smtClean="0"/>
              <a:t>My practice will improve when I get taught’ v’s ‘I will improve my practice through </a:t>
            </a:r>
            <a:r>
              <a:rPr lang="en-GB" smtClean="0"/>
              <a:t>learning’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86166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Voice</a:t>
            </a:r>
          </a:p>
          <a:p>
            <a:r>
              <a:rPr lang="en-GB" dirty="0" smtClean="0"/>
              <a:t>First person – I – The ‘voice’ is the speaker.</a:t>
            </a:r>
          </a:p>
          <a:p>
            <a:r>
              <a:rPr lang="en-GB" dirty="0" smtClean="0"/>
              <a:t>Second Person – you, your and yours</a:t>
            </a:r>
          </a:p>
          <a:p>
            <a:r>
              <a:rPr lang="en-GB" dirty="0" smtClean="0"/>
              <a:t>Third person – she he they.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7265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r>
              <a:rPr lang="en-GB" dirty="0" smtClean="0"/>
              <a:t>First</a:t>
            </a:r>
          </a:p>
          <a:p>
            <a:r>
              <a:rPr lang="en-GB" dirty="0" smtClean="0"/>
              <a:t>Second </a:t>
            </a:r>
            <a:r>
              <a:rPr lang="en-GB" dirty="0" smtClean="0">
                <a:hlinkClick r:id="rId2"/>
              </a:rPr>
              <a:t>http://examples.yourdictionary.com/examples-of-writing-in-second-person.html</a:t>
            </a:r>
            <a:r>
              <a:rPr lang="en-GB" dirty="0" smtClean="0"/>
              <a:t> </a:t>
            </a:r>
          </a:p>
          <a:p>
            <a:r>
              <a:rPr lang="en-GB" dirty="0" smtClean="0"/>
              <a:t>Third </a:t>
            </a:r>
            <a:r>
              <a:rPr lang="en-GB" dirty="0" smtClean="0">
                <a:hlinkClick r:id="rId3"/>
              </a:rPr>
              <a:t>http://examples.yourdictionary.com/examples-of-writing-in-third-person.html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65599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Leave it out – being concise</a:t>
            </a:r>
          </a:p>
          <a:p>
            <a:r>
              <a:rPr lang="en-GB" dirty="0" smtClean="0"/>
              <a:t>Share your ideas clearly with concise expression.</a:t>
            </a:r>
          </a:p>
          <a:p>
            <a:r>
              <a:rPr lang="en-GB" dirty="0" smtClean="0"/>
              <a:t>Revise your own work by being your own best critic: does this makes sense? Can I make it clearer? Can I make it shorter?</a:t>
            </a:r>
          </a:p>
          <a:p>
            <a:endParaRPr lang="en-GB" dirty="0"/>
          </a:p>
          <a:p>
            <a:r>
              <a:rPr lang="en-GB" dirty="0" smtClean="0"/>
              <a:t>Don’t get ‘word-count bound’.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54933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216</Words>
  <Application>Microsoft Office PowerPoint</Application>
  <PresentationFormat>Widescreen</PresentationFormat>
  <Paragraphs>23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Follow on from lenses - voice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2</cp:revision>
  <dcterms:created xsi:type="dcterms:W3CDTF">2018-10-22T11:34:12Z</dcterms:created>
  <dcterms:modified xsi:type="dcterms:W3CDTF">2018-10-29T14:48:48Z</dcterms:modified>
</cp:coreProperties>
</file>