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4" r:id="rId10"/>
    <p:sldId id="273" r:id="rId11"/>
    <p:sldId id="266" r:id="rId12"/>
    <p:sldId id="267" r:id="rId13"/>
    <p:sldId id="268" r:id="rId14"/>
    <p:sldId id="269" r:id="rId15"/>
    <p:sldId id="270" r:id="rId16"/>
    <p:sldId id="271" r:id="rId17"/>
    <p:sldId id="275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0"/>
  </p:normalViewPr>
  <p:slideViewPr>
    <p:cSldViewPr snapToGrid="0" snapToObjects="1">
      <p:cViewPr varScale="1">
        <p:scale>
          <a:sx n="111" d="100"/>
          <a:sy n="111" d="100"/>
        </p:scale>
        <p:origin x="632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50D87-5C26-0D48-93D6-BAB9A221F1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B3D809-84AC-1F41-805E-B9D117399A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A37479-0336-114B-985C-828F11F8E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59B91-8B44-2947-9242-C76B6752723B}" type="datetimeFigureOut">
              <a:rPr lang="en-US" smtClean="0"/>
              <a:t>10/21/21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1BB563-17C9-9D49-9F5E-5AE59A652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6E0BC4-EF30-384C-8BED-A55E62E64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EA523-EF77-724B-BE92-BBEAE8605D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493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431CD-A4A0-AB46-9E7E-B1F36AA4EC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8D2C1-FD05-7E41-ADAB-516B316B0F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AE7CDF-438E-8E4D-83F2-45BBF3CD8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59B91-8B44-2947-9242-C76B6752723B}" type="datetimeFigureOut">
              <a:rPr lang="en-US" smtClean="0"/>
              <a:t>10/21/21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338DE-7118-9F4D-A71E-E892B0D40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F58AFE-D8E0-FA44-B583-2A739CC36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EA523-EF77-724B-BE92-BBEAE8605D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556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CE926-ED59-7C47-AD5A-480D8110F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D67C3D-CBFA-5E49-92D2-690989386F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2D1F5-B332-BD4D-AF30-BA04BC6C99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59B91-8B44-2947-9242-C76B6752723B}" type="datetimeFigureOut">
              <a:rPr lang="en-US" smtClean="0"/>
              <a:t>10/21/21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C7E468-7B84-CC42-9032-B8ADB37BE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7A83F5-E813-814D-A116-847D2481E6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EA523-EF77-724B-BE92-BBEAE8605D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4351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94379-57BB-0440-93A5-562F2B0A4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B5DC7-2426-0A4A-B460-39A711269A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1FE8D6-9B36-7442-B4CF-754C941D2C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A2FE35-DB70-6B49-8D64-6CBFD0890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59B91-8B44-2947-9242-C76B6752723B}" type="datetimeFigureOut">
              <a:rPr lang="en-US" smtClean="0"/>
              <a:t>10/21/21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59E0AD-07E7-E643-8BE2-D17F176FB2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699F08-5FB9-7241-929A-FB609E1C6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EA523-EF77-724B-BE92-BBEAE8605D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54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E42B05-D4DC-C04D-A9E6-046B75933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41FAC4-C115-2A44-A4C7-873837E837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C7FEDB-C0C9-BD43-8130-84E6F16154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FC405F-DDE8-DF4A-8E71-EA75F7E200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697513-BA6A-A442-B2A2-4B4D98DC20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1A729FA-49F3-8A41-B16E-C7D0DE9B1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59B91-8B44-2947-9242-C76B6752723B}" type="datetimeFigureOut">
              <a:rPr lang="en-US" smtClean="0"/>
              <a:t>10/21/21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209DC2-8A7D-D14A-A272-BFAE715D5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31BE1E-DD3D-8B43-81C5-C30F7DE35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EA523-EF77-724B-BE92-BBEAE8605D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009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0027E-1A91-8B45-B2AB-78A79A723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B0A69F-C2F8-5840-B447-21C708466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59B91-8B44-2947-9242-C76B6752723B}" type="datetimeFigureOut">
              <a:rPr lang="en-US" smtClean="0"/>
              <a:t>10/21/21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F4CC24-5EA3-324E-918E-AA6E82C31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7847CD-1D9F-BF43-90AD-F0B6845AC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EA523-EF77-724B-BE92-BBEAE8605D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7625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3F89C14-E198-6445-A324-B188D8CD1F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59B91-8B44-2947-9242-C76B6752723B}" type="datetimeFigureOut">
              <a:rPr lang="en-US" smtClean="0"/>
              <a:t>10/21/21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BD93B3-3B14-8744-9E21-F7FC2B41B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12FECD-3629-1141-ADC8-D0305CDC2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EA523-EF77-724B-BE92-BBEAE8605D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008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8BC0D-69A7-EB41-9527-DF2DFFC0B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68890-DEEB-0840-B260-882687A335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C89200-F942-E14B-95D6-3166727301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C559C8-D6BF-1A4C-8AF7-51D914722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59B91-8B44-2947-9242-C76B6752723B}" type="datetimeFigureOut">
              <a:rPr lang="en-US" smtClean="0"/>
              <a:t>10/21/21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45DD72-06C7-824A-9224-F5DC7027A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4741EA-DFAF-A445-82F7-2E11D85164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EA523-EF77-724B-BE92-BBEAE8605D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687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AB2F2-E5B4-F141-89EC-01545DEAA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36FC62-D004-1247-B914-68C31E2A76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FFA047-361A-F842-AB8B-1150084732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93A2A6-CC7E-2C45-A4DF-3907B932E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59B91-8B44-2947-9242-C76B6752723B}" type="datetimeFigureOut">
              <a:rPr lang="en-US" smtClean="0"/>
              <a:t>10/21/21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0926B2-6233-794C-BC11-D6E9294F0F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63BF49-39AE-2043-8E04-54E880212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EA523-EF77-724B-BE92-BBEAE8605D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480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6848F-EAA3-5841-91C9-50256D89A8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404163-1A6D-5944-B13C-F4C465D6FF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7B5D1-B873-AC49-AF15-6256C6013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59B91-8B44-2947-9242-C76B6752723B}" type="datetimeFigureOut">
              <a:rPr lang="en-US" smtClean="0"/>
              <a:t>10/21/21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F8A02C-86B8-0040-B74B-AD3DB6D2A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301DD3-E972-214C-9A90-B80DC5DBE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EA523-EF77-724B-BE92-BBEAE8605D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726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3AA464-67D7-E843-98BB-85E3E73365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0E0AB8-2EE9-E349-B0A1-434670E7C8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D8583C-B7DF-824D-8B8C-CD3B53218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159B91-8B44-2947-9242-C76B6752723B}" type="datetimeFigureOut">
              <a:rPr lang="en-US" smtClean="0"/>
              <a:t>10/21/21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B07350-574C-2A44-AD25-56FDFFB91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C19304-E2FF-E941-BB58-005B0F6F56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EEA523-EF77-724B-BE92-BBEAE8605D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7853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E16730-7ABE-FC4E-BA04-AAEDD0E15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AD218B-1D2D-E849-B338-46E9FFCEFE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D1EB79-1776-E04A-AA47-1F74B915924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159B91-8B44-2947-9242-C76B6752723B}" type="datetimeFigureOut">
              <a:rPr lang="en-US" smtClean="0"/>
              <a:t>10/21/21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19A02-D83F-DA4D-96AA-86434185BD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8D9B4-36E3-634E-B748-CBDE4B59B9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EEA523-EF77-724B-BE92-BBEAE8605D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1218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8F58F67-A30C-3344-AF74-CD9E70835946}"/>
              </a:ext>
            </a:extLst>
          </p:cNvPr>
          <p:cNvSpPr txBox="1"/>
          <p:nvPr/>
        </p:nvSpPr>
        <p:spPr>
          <a:xfrm>
            <a:off x="4343400" y="3044279"/>
            <a:ext cx="3505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/>
              <a:t>TONE &amp; ELLIPSES</a:t>
            </a:r>
          </a:p>
        </p:txBody>
      </p:sp>
    </p:spTree>
    <p:extLst>
      <p:ext uri="{BB962C8B-B14F-4D97-AF65-F5344CB8AC3E}">
        <p14:creationId xmlns:p14="http://schemas.microsoft.com/office/powerpoint/2010/main" val="1126708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D2F0B86-8925-E243-AA13-E5D08FF874B2}"/>
              </a:ext>
            </a:extLst>
          </p:cNvPr>
          <p:cNvSpPr txBox="1"/>
          <p:nvPr/>
        </p:nvSpPr>
        <p:spPr>
          <a:xfrm>
            <a:off x="4444092" y="2767280"/>
            <a:ext cx="330381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i="1" dirty="0"/>
              <a:t>Chiaroscuro</a:t>
            </a:r>
          </a:p>
          <a:p>
            <a:pPr algn="ctr"/>
            <a:r>
              <a:rPr lang="en-US" sz="3600" dirty="0"/>
              <a:t>Light to Dark</a:t>
            </a:r>
          </a:p>
        </p:txBody>
      </p:sp>
    </p:spTree>
    <p:extLst>
      <p:ext uri="{BB962C8B-B14F-4D97-AF65-F5344CB8AC3E}">
        <p14:creationId xmlns:p14="http://schemas.microsoft.com/office/powerpoint/2010/main" val="1966441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erson, crowd&#10;&#10;Description automatically generated">
            <a:extLst>
              <a:ext uri="{FF2B5EF4-FFF2-40B4-BE49-F238E27FC236}">
                <a16:creationId xmlns:a16="http://schemas.microsoft.com/office/drawing/2014/main" id="{79E91931-46D7-EB42-8C1A-A6ACFDAD74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2500" y="800100"/>
            <a:ext cx="7747000" cy="5257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0F49AF-2318-7A47-9ADD-F34899AC4F16}"/>
              </a:ext>
            </a:extLst>
          </p:cNvPr>
          <p:cNvSpPr txBox="1"/>
          <p:nvPr/>
        </p:nvSpPr>
        <p:spPr>
          <a:xfrm>
            <a:off x="10167257" y="5873234"/>
            <a:ext cx="1207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Caravaggio</a:t>
            </a:r>
          </a:p>
        </p:txBody>
      </p:sp>
    </p:spTree>
    <p:extLst>
      <p:ext uri="{BB962C8B-B14F-4D97-AF65-F5344CB8AC3E}">
        <p14:creationId xmlns:p14="http://schemas.microsoft.com/office/powerpoint/2010/main" val="2038912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80F49AF-2318-7A47-9ADD-F34899AC4F16}"/>
              </a:ext>
            </a:extLst>
          </p:cNvPr>
          <p:cNvSpPr txBox="1"/>
          <p:nvPr/>
        </p:nvSpPr>
        <p:spPr>
          <a:xfrm>
            <a:off x="10167257" y="5873234"/>
            <a:ext cx="1207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Caravaggio</a:t>
            </a:r>
          </a:p>
        </p:txBody>
      </p:sp>
      <p:pic>
        <p:nvPicPr>
          <p:cNvPr id="5" name="Picture 4" descr="A group of people sitting around a table&#10;&#10;Description automatically generated with medium confidence">
            <a:extLst>
              <a:ext uri="{FF2B5EF4-FFF2-40B4-BE49-F238E27FC236}">
                <a16:creationId xmlns:a16="http://schemas.microsoft.com/office/drawing/2014/main" id="{FBD61BCA-6A6F-1149-8947-62FAFD7BF7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600" y="349250"/>
            <a:ext cx="6400800" cy="615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172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1F79AF-5DC5-6142-900E-0263C8B617DC}"/>
              </a:ext>
            </a:extLst>
          </p:cNvPr>
          <p:cNvSpPr txBox="1"/>
          <p:nvPr/>
        </p:nvSpPr>
        <p:spPr>
          <a:xfrm>
            <a:off x="9601200" y="6096000"/>
            <a:ext cx="12338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Rembrandt</a:t>
            </a:r>
          </a:p>
        </p:txBody>
      </p:sp>
      <p:pic>
        <p:nvPicPr>
          <p:cNvPr id="4" name="Picture 3" descr="A person with curly hair&#10;&#10;Description automatically generated with medium confidence">
            <a:extLst>
              <a:ext uri="{FF2B5EF4-FFF2-40B4-BE49-F238E27FC236}">
                <a16:creationId xmlns:a16="http://schemas.microsoft.com/office/drawing/2014/main" id="{D6BCF6CD-885C-F749-B199-2D4F17B18C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2919" y="0"/>
            <a:ext cx="57261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610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1F79AF-5DC5-6142-900E-0263C8B617DC}"/>
              </a:ext>
            </a:extLst>
          </p:cNvPr>
          <p:cNvSpPr txBox="1"/>
          <p:nvPr/>
        </p:nvSpPr>
        <p:spPr>
          <a:xfrm>
            <a:off x="9601200" y="6096000"/>
            <a:ext cx="12338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Rembrandt</a:t>
            </a:r>
          </a:p>
        </p:txBody>
      </p:sp>
      <p:pic>
        <p:nvPicPr>
          <p:cNvPr id="5" name="Picture 4" descr="A person with a beard&#10;&#10;Description automatically generated with low confidence">
            <a:extLst>
              <a:ext uri="{FF2B5EF4-FFF2-40B4-BE49-F238E27FC236}">
                <a16:creationId xmlns:a16="http://schemas.microsoft.com/office/drawing/2014/main" id="{DE448D09-0927-2745-A4CD-F93FCBE3A2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4857" y="283029"/>
            <a:ext cx="7273299" cy="6182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5708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1F79AF-5DC5-6142-900E-0263C8B617DC}"/>
              </a:ext>
            </a:extLst>
          </p:cNvPr>
          <p:cNvSpPr txBox="1"/>
          <p:nvPr/>
        </p:nvSpPr>
        <p:spPr>
          <a:xfrm>
            <a:off x="9601200" y="6096000"/>
            <a:ext cx="12338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Rembrandt</a:t>
            </a:r>
          </a:p>
        </p:txBody>
      </p:sp>
      <p:pic>
        <p:nvPicPr>
          <p:cNvPr id="5" name="Picture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E082C2B0-905E-D44C-A08E-1ACE33AEDC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631" y="127000"/>
            <a:ext cx="4670071" cy="6096000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6F2FAB2D-3B52-D54C-8C08-3649987793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7992" y="254000"/>
            <a:ext cx="4767072" cy="584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345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posing, close, staring&#10;&#10;Description automatically generated">
            <a:extLst>
              <a:ext uri="{FF2B5EF4-FFF2-40B4-BE49-F238E27FC236}">
                <a16:creationId xmlns:a16="http://schemas.microsoft.com/office/drawing/2014/main" id="{67DFF9E8-23D3-3D46-A2CB-0B96E7B97D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8333" y="0"/>
            <a:ext cx="481533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8593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1B3408C8-AD6B-7444-92D7-391D955BD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00" y="357027"/>
            <a:ext cx="5486400" cy="6143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21988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F49B0183-44F3-B74A-8CA7-F78F077C33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5813" y="631372"/>
            <a:ext cx="9680374" cy="559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2543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447E9CBE-394B-7E41-A365-D3BB7DE647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7567" y="0"/>
            <a:ext cx="909686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981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ndoor, white, desk&#10;&#10;Description automatically generated">
            <a:extLst>
              <a:ext uri="{FF2B5EF4-FFF2-40B4-BE49-F238E27FC236}">
                <a16:creationId xmlns:a16="http://schemas.microsoft.com/office/drawing/2014/main" id="{F5423EDB-38BF-1944-9892-BF2FBBED25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000" y="590550"/>
            <a:ext cx="7366000" cy="5676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5111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teapot with water pouring out of it&#10;&#10;Description automatically generated with low confidence">
            <a:extLst>
              <a:ext uri="{FF2B5EF4-FFF2-40B4-BE49-F238E27FC236}">
                <a16:creationId xmlns:a16="http://schemas.microsoft.com/office/drawing/2014/main" id="{91B016B3-C805-334D-9E32-2CF2EEE1C8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1642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286EC13-93A1-E44F-A31B-30ACF7B79581}"/>
              </a:ext>
            </a:extLst>
          </p:cNvPr>
          <p:cNvSpPr txBox="1"/>
          <p:nvPr/>
        </p:nvSpPr>
        <p:spPr>
          <a:xfrm>
            <a:off x="5016569" y="2659559"/>
            <a:ext cx="21588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/>
              <a:t>ELLIPSES</a:t>
            </a:r>
          </a:p>
        </p:txBody>
      </p:sp>
    </p:spTree>
    <p:extLst>
      <p:ext uri="{BB962C8B-B14F-4D97-AF65-F5344CB8AC3E}">
        <p14:creationId xmlns:p14="http://schemas.microsoft.com/office/powerpoint/2010/main" val="29005251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lasses, cup, glass, container&#10;&#10;Description automatically generated">
            <a:extLst>
              <a:ext uri="{FF2B5EF4-FFF2-40B4-BE49-F238E27FC236}">
                <a16:creationId xmlns:a16="http://schemas.microsoft.com/office/drawing/2014/main" id="{CCD5EAAF-6595-8A46-9E2B-446C6096BD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500" y="774700"/>
            <a:ext cx="8001000" cy="530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996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, schematic&#10;&#10;Description automatically generated">
            <a:extLst>
              <a:ext uri="{FF2B5EF4-FFF2-40B4-BE49-F238E27FC236}">
                <a16:creationId xmlns:a16="http://schemas.microsoft.com/office/drawing/2014/main" id="{1FFD9102-C7C0-174A-90BB-FCE11A4A49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8684" y="0"/>
            <a:ext cx="66746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14120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linedrawing, bottle&#10;&#10;Description automatically generated">
            <a:extLst>
              <a:ext uri="{FF2B5EF4-FFF2-40B4-BE49-F238E27FC236}">
                <a16:creationId xmlns:a16="http://schemas.microsoft.com/office/drawing/2014/main" id="{C2E4ED36-B922-9442-988A-AF3AA54AA3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829" y="0"/>
            <a:ext cx="5246915" cy="6874301"/>
          </a:xfrm>
          <a:prstGeom prst="rect">
            <a:avLst/>
          </a:prstGeom>
        </p:spPr>
      </p:pic>
      <p:pic>
        <p:nvPicPr>
          <p:cNvPr id="4" name="Picture 3" descr="A group of glass vases&#10;&#10;Description automatically generated with low confidence">
            <a:extLst>
              <a:ext uri="{FF2B5EF4-FFF2-40B4-BE49-F238E27FC236}">
                <a16:creationId xmlns:a16="http://schemas.microsoft.com/office/drawing/2014/main" id="{DE0DBE96-5EDB-D24B-9B2F-ED24217CD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7238" y="8150"/>
            <a:ext cx="475757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5221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agram, engineering drawing&#10;&#10;Description automatically generated">
            <a:extLst>
              <a:ext uri="{FF2B5EF4-FFF2-40B4-BE49-F238E27FC236}">
                <a16:creationId xmlns:a16="http://schemas.microsoft.com/office/drawing/2014/main" id="{3033462E-23FA-CF42-8EEF-AC66A419C2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9657" y="-195943"/>
            <a:ext cx="7021286" cy="7021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0657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13</Words>
  <Application>Microsoft Macintosh PowerPoint</Application>
  <PresentationFormat>Widescreen</PresentationFormat>
  <Paragraphs>9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Harrendence</dc:creator>
  <cp:lastModifiedBy>Chris Harrendence</cp:lastModifiedBy>
  <cp:revision>2</cp:revision>
  <dcterms:created xsi:type="dcterms:W3CDTF">2021-10-21T08:57:33Z</dcterms:created>
  <dcterms:modified xsi:type="dcterms:W3CDTF">2021-10-21T10:24:44Z</dcterms:modified>
</cp:coreProperties>
</file>