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6" r:id="rId1"/>
    <p:sldMasterId id="2147483677" r:id="rId2"/>
    <p:sldMasterId id="2147483672" r:id="rId3"/>
  </p:sldMasterIdLst>
  <p:notesMasterIdLst>
    <p:notesMasterId r:id="rId16"/>
  </p:notesMasterIdLst>
  <p:sldIdLst>
    <p:sldId id="256" r:id="rId4"/>
    <p:sldId id="278" r:id="rId5"/>
    <p:sldId id="272" r:id="rId6"/>
    <p:sldId id="259" r:id="rId7"/>
    <p:sldId id="314" r:id="rId8"/>
    <p:sldId id="313" r:id="rId9"/>
    <p:sldId id="317" r:id="rId10"/>
    <p:sldId id="311" r:id="rId11"/>
    <p:sldId id="315" r:id="rId12"/>
    <p:sldId id="312" r:id="rId13"/>
    <p:sldId id="310" r:id="rId14"/>
    <p:sldId id="316" r:id="rId15"/>
  </p:sldIdLst>
  <p:sldSz cx="9144000" cy="5143500" type="screen16x9"/>
  <p:notesSz cx="6858000" cy="9144000"/>
  <p:embeddedFontLst>
    <p:embeddedFont>
      <p:font typeface="Dosis" pitchFamily="2" charset="0"/>
      <p:regular r:id="rId17"/>
      <p:bold r:id="rId18"/>
    </p:embeddedFont>
    <p:embeddedFont>
      <p:font typeface="Nunito Sans" pitchFamily="2" charset="0"/>
      <p:regular r:id="rId19"/>
      <p:bold r:id="rId20"/>
      <p:italic r:id="rId21"/>
      <p:boldItalic r:id="rId22"/>
    </p:embeddedFont>
    <p:embeddedFont>
      <p:font typeface="Pacifico" panose="020B0604020202020204" charset="0"/>
      <p:regular r:id="rId23"/>
    </p:embeddedFont>
    <p:embeddedFont>
      <p:font typeface="Poppins Black" panose="00000A00000000000000" pitchFamily="2" charset="0"/>
      <p:bold r:id="rId24"/>
      <p:boldItalic r:id="rId25"/>
    </p:embeddedFont>
    <p:embeddedFont>
      <p:font typeface="Poppins ExtraBold" panose="00000900000000000000" pitchFamily="2" charset="0"/>
      <p:bold r:id="rId26"/>
      <p:boldItalic r:id="rId27"/>
    </p:embeddedFont>
    <p:embeddedFont>
      <p:font typeface="Roboto" panose="02000000000000000000" pitchFamily="2" charset="0"/>
      <p:regular r:id="rId28"/>
      <p:bold r:id="rId29"/>
      <p:italic r:id="rId30"/>
      <p:boldItalic r:id="rId3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3BF658-4E36-4F3A-0510-CC6C020F469B}" v="159" dt="2021-10-03T18:56:05.314"/>
    <p1510:client id="{44442CC2-9519-DE0A-D2B3-6D3FD950EEBB}" v="72" dt="2021-10-09T13:44:51.546"/>
    <p1510:client id="{510F73E1-9B1E-C77F-FDC8-6A8E2578DEDD}" v="98" dt="2021-10-03T19:48:24.254"/>
    <p1510:client id="{9FD0A1E1-C804-E178-7104-9A604981B9C4}" v="183" dt="2021-10-03T18:40:39.529"/>
    <p1510:client id="{D5D0F47B-252B-0375-519B-96042F622C25}" v="16" dt="2021-10-09T13:46:36.932"/>
    <p1510:client id="{F93B7C22-A0F9-8761-9954-6AFF55C4F844}" v="84" dt="2021-10-11T20:46:56.151"/>
    <p1510:client id="{FC1F285D-3C7F-E22C-CB00-C7C47BCB4F27}" v="287" dt="2021-10-10T14:52:09.495"/>
  </p1510:revLst>
</p1510:revInfo>
</file>

<file path=ppt/tableStyles.xml><?xml version="1.0" encoding="utf-8"?>
<a:tblStyleLst xmlns:a="http://schemas.openxmlformats.org/drawingml/2006/main" def="{E299B0BF-3D96-404C-AC67-FA1961E39E82}">
  <a:tblStyle styleId="{E299B0BF-3D96-404C-AC67-FA1961E39E82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44" d="100"/>
          <a:sy n="144" d="100"/>
        </p:scale>
        <p:origin x="-288" y="-10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font" Target="fonts/font2.fntdata"/><Relationship Id="rId26" Type="http://schemas.openxmlformats.org/officeDocument/2006/relationships/font" Target="fonts/font10.fntdata"/><Relationship Id="rId3" Type="http://schemas.openxmlformats.org/officeDocument/2006/relationships/slideMaster" Target="slideMasters/slideMaster3.xml"/><Relationship Id="rId21" Type="http://schemas.openxmlformats.org/officeDocument/2006/relationships/font" Target="fonts/font5.fntdata"/><Relationship Id="rId34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29" Type="http://schemas.openxmlformats.org/officeDocument/2006/relationships/font" Target="fonts/font1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font" Target="fonts/font8.fntdata"/><Relationship Id="rId32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font" Target="fonts/font7.fntdata"/><Relationship Id="rId28" Type="http://schemas.openxmlformats.org/officeDocument/2006/relationships/font" Target="fonts/font12.fntdata"/><Relationship Id="rId36" Type="http://schemas.microsoft.com/office/2015/10/relationships/revisionInfo" Target="revisionInfo.xml"/><Relationship Id="rId10" Type="http://schemas.openxmlformats.org/officeDocument/2006/relationships/slide" Target="slides/slide7.xml"/><Relationship Id="rId19" Type="http://schemas.openxmlformats.org/officeDocument/2006/relationships/font" Target="fonts/font3.fntdata"/><Relationship Id="rId31" Type="http://schemas.openxmlformats.org/officeDocument/2006/relationships/font" Target="fonts/font15.fntdata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font" Target="fonts/font6.fntdata"/><Relationship Id="rId27" Type="http://schemas.openxmlformats.org/officeDocument/2006/relationships/font" Target="fonts/font11.fntdata"/><Relationship Id="rId30" Type="http://schemas.openxmlformats.org/officeDocument/2006/relationships/font" Target="fonts/font14.fntdata"/><Relationship Id="rId35" Type="http://schemas.openxmlformats.org/officeDocument/2006/relationships/tableStyles" Target="tableStyles.xml"/><Relationship Id="rId8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122305690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2" name="Google Shape;22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3" name="Google Shape;1523;geaa529bb05_0_49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24" name="Google Shape;1524;geaa529bb05_0_49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8" name="Google Shape;1128;geaa529bb05_0_1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9" name="Google Shape;1129;geaa529bb05_0_1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Google Shape;265;geaa529bb05_0_3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6" name="Google Shape;266;geaa529bb05_0_3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indent="-171450"/>
            <a:r>
              <a:rPr lang="en-GB" dirty="0"/>
              <a:t>Keep your  audience focus on your message</a:t>
            </a:r>
            <a:endParaRPr lang="en-US" dirty="0"/>
          </a:p>
          <a:p>
            <a:pPr marL="171450" indent="-171450"/>
            <a:r>
              <a:rPr lang="en-GB" dirty="0"/>
              <a:t>It keeps your audience  more relax </a:t>
            </a:r>
          </a:p>
          <a:p>
            <a:pPr marL="171450" indent="-171450"/>
            <a:r>
              <a:rPr lang="en-GB" dirty="0"/>
              <a:t>And it keeps you relax when you  do  your presentation </a:t>
            </a:r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Google Shape;265;geaa529bb05_0_3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6" name="Google Shape;266;geaa529bb05_0_3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indent="-171450"/>
            <a:r>
              <a:rPr lang="en-US" dirty="0"/>
              <a:t>When  we keep it  more simple </a:t>
            </a:r>
            <a:r>
              <a:rPr lang="en-US" dirty="0" err="1"/>
              <a:t>si</a:t>
            </a:r>
            <a:r>
              <a:rPr lang="en-US" dirty="0"/>
              <a:t>  better</a:t>
            </a:r>
          </a:p>
          <a:p>
            <a:pPr marL="171450" indent="-171450"/>
            <a:r>
              <a:rPr lang="en-US" dirty="0"/>
              <a:t>Less objects  means your audience is more focus </a:t>
            </a:r>
          </a:p>
          <a:p>
            <a:pPr marL="171450" indent="-171450"/>
            <a:r>
              <a:rPr lang="en-US" dirty="0"/>
              <a:t>Your audience is  more in on your subjects </a:t>
            </a:r>
          </a:p>
          <a:p>
            <a:pPr marL="171450" indent="-17145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18677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Google Shape;265;geaa529bb05_0_3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6" name="Google Shape;266;geaa529bb05_0_3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indent="-171450"/>
            <a:r>
              <a:rPr lang="en-US" dirty="0"/>
              <a:t>When  we keep it  more simple </a:t>
            </a:r>
            <a:r>
              <a:rPr lang="en-US" dirty="0" err="1"/>
              <a:t>si</a:t>
            </a:r>
            <a:r>
              <a:rPr lang="en-US" dirty="0"/>
              <a:t>  better</a:t>
            </a:r>
          </a:p>
          <a:p>
            <a:pPr marL="171450" indent="-171450"/>
            <a:r>
              <a:rPr lang="en-US" dirty="0"/>
              <a:t>Less objects  means your audience is more focus </a:t>
            </a:r>
          </a:p>
          <a:p>
            <a:pPr marL="171450" indent="-171450"/>
            <a:r>
              <a:rPr lang="en-US" dirty="0"/>
              <a:t>Your audience is  more in on your subjects </a:t>
            </a:r>
          </a:p>
          <a:p>
            <a:pPr marL="171450" indent="-17145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94383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Google Shape;265;geaa529bb05_0_3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6" name="Google Shape;266;geaa529bb05_0_3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dirty="0"/>
              <a:t>larger text on the slide </a:t>
            </a: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dirty="0"/>
              <a:t> catches auditor's attention.</a:t>
            </a: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dirty="0"/>
              <a:t> size will direct the auditor's attention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8981855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Google Shape;265;geaa529bb05_0_3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6" name="Google Shape;266;geaa529bb05_0_3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dirty="0"/>
              <a:t>larger text on the slide </a:t>
            </a: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dirty="0"/>
              <a:t> catches auditor's attention.</a:t>
            </a: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dirty="0"/>
              <a:t> size will direct the auditor's attention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8981855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Google Shape;265;geaa529bb05_0_3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6" name="Google Shape;266;geaa529bb05_0_3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dirty="0"/>
              <a:t>Relax audience eyes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dirty="0"/>
              <a:t>Long term strategy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dirty="0"/>
              <a:t>Help to focus on the </a:t>
            </a:r>
            <a:r>
              <a:rPr lang="en-GB" dirty="0"/>
              <a:t>present Ator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0516764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Google Shape;265;geaa529bb05_0_3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6" name="Google Shape;266;geaa529bb05_0_3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indent="-171450"/>
            <a:r>
              <a:rPr lang="en-US"/>
              <a:t>Create contrast by increasing or decreasing of the size of the image/text</a:t>
            </a:r>
          </a:p>
          <a:p>
            <a:pPr marL="171450" indent="-171450"/>
            <a:r>
              <a:rPr lang="en-US"/>
              <a:t>Creating contrast by color that contrast with eachother</a:t>
            </a:r>
          </a:p>
          <a:p>
            <a:pPr marL="171450" indent="-171450"/>
            <a:r>
              <a:rPr lang="en-US"/>
              <a:t> Contrast its helping your audience to indentify what is important on your slide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33876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Google Shape;265;geaa529bb05_0_3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6" name="Google Shape;266;geaa529bb05_0_3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933876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://bit.ly/2Tynxth" TargetMode="External"/><Relationship Id="rId1" Type="http://schemas.openxmlformats.org/officeDocument/2006/relationships/slideMaster" Target="../slideMasters/slideMaster1.xml"/><Relationship Id="rId4" Type="http://schemas.openxmlformats.org/officeDocument/2006/relationships/hyperlink" Target="http://bit.ly/2TtBDfr" TargetMode="Externa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696136" y="950298"/>
            <a:ext cx="4154100" cy="243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52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1105186" y="3417102"/>
            <a:ext cx="3336000" cy="776100"/>
          </a:xfrm>
          <a:prstGeom prst="rect">
            <a:avLst/>
          </a:prstGeom>
          <a:solidFill>
            <a:schemeClr val="dk1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Dosis"/>
              <a:buNone/>
              <a:defRPr sz="1800">
                <a:solidFill>
                  <a:schemeClr val="dk2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199325" y="65076"/>
            <a:ext cx="1131077" cy="1129045"/>
          </a:xfrm>
          <a:custGeom>
            <a:avLst/>
            <a:gdLst/>
            <a:ahLst/>
            <a:cxnLst/>
            <a:rect l="l" t="t" r="r" b="b"/>
            <a:pathLst>
              <a:path w="82380" h="82232" extrusionOk="0">
                <a:moveTo>
                  <a:pt x="23658" y="3841"/>
                </a:moveTo>
                <a:lnTo>
                  <a:pt x="23658" y="3841"/>
                </a:lnTo>
                <a:lnTo>
                  <a:pt x="23658" y="3841"/>
                </a:lnTo>
                <a:close/>
                <a:moveTo>
                  <a:pt x="63260" y="6335"/>
                </a:moveTo>
                <a:lnTo>
                  <a:pt x="63260" y="6335"/>
                </a:lnTo>
                <a:lnTo>
                  <a:pt x="63260" y="6335"/>
                </a:lnTo>
                <a:close/>
                <a:moveTo>
                  <a:pt x="11172" y="12919"/>
                </a:moveTo>
                <a:lnTo>
                  <a:pt x="11172" y="12919"/>
                </a:lnTo>
                <a:lnTo>
                  <a:pt x="11172" y="12919"/>
                </a:lnTo>
                <a:close/>
                <a:moveTo>
                  <a:pt x="19119" y="75897"/>
                </a:moveTo>
                <a:lnTo>
                  <a:pt x="19119" y="75897"/>
                </a:lnTo>
                <a:lnTo>
                  <a:pt x="19119" y="75897"/>
                </a:lnTo>
                <a:close/>
                <a:moveTo>
                  <a:pt x="23658" y="78391"/>
                </a:moveTo>
                <a:lnTo>
                  <a:pt x="23658" y="78391"/>
                </a:lnTo>
                <a:lnTo>
                  <a:pt x="23658" y="78391"/>
                </a:lnTo>
                <a:lnTo>
                  <a:pt x="23658" y="78391"/>
                </a:lnTo>
                <a:close/>
                <a:moveTo>
                  <a:pt x="38605" y="0"/>
                </a:moveTo>
                <a:lnTo>
                  <a:pt x="38605" y="20683"/>
                </a:lnTo>
                <a:lnTo>
                  <a:pt x="33467" y="649"/>
                </a:lnTo>
                <a:lnTo>
                  <a:pt x="36078" y="21165"/>
                </a:lnTo>
                <a:lnTo>
                  <a:pt x="28463" y="1929"/>
                </a:lnTo>
                <a:lnTo>
                  <a:pt x="33617" y="21963"/>
                </a:lnTo>
                <a:lnTo>
                  <a:pt x="23658" y="3841"/>
                </a:lnTo>
                <a:lnTo>
                  <a:pt x="31273" y="23060"/>
                </a:lnTo>
                <a:lnTo>
                  <a:pt x="19119" y="6335"/>
                </a:lnTo>
                <a:lnTo>
                  <a:pt x="29095" y="24457"/>
                </a:lnTo>
                <a:lnTo>
                  <a:pt x="14930" y="9377"/>
                </a:lnTo>
                <a:lnTo>
                  <a:pt x="27100" y="26103"/>
                </a:lnTo>
                <a:lnTo>
                  <a:pt x="27100" y="26103"/>
                </a:lnTo>
                <a:lnTo>
                  <a:pt x="11172" y="12919"/>
                </a:lnTo>
                <a:lnTo>
                  <a:pt x="25321" y="27982"/>
                </a:lnTo>
                <a:lnTo>
                  <a:pt x="7864" y="16892"/>
                </a:lnTo>
                <a:lnTo>
                  <a:pt x="23808" y="30076"/>
                </a:lnTo>
                <a:lnTo>
                  <a:pt x="5104" y="21265"/>
                </a:lnTo>
                <a:lnTo>
                  <a:pt x="5104" y="21265"/>
                </a:lnTo>
                <a:lnTo>
                  <a:pt x="22561" y="32337"/>
                </a:lnTo>
                <a:lnTo>
                  <a:pt x="2893" y="25953"/>
                </a:lnTo>
                <a:lnTo>
                  <a:pt x="21613" y="34748"/>
                </a:lnTo>
                <a:lnTo>
                  <a:pt x="1297" y="30874"/>
                </a:lnTo>
                <a:lnTo>
                  <a:pt x="1297" y="30874"/>
                </a:lnTo>
                <a:lnTo>
                  <a:pt x="20965" y="37259"/>
                </a:lnTo>
                <a:lnTo>
                  <a:pt x="20965" y="37259"/>
                </a:lnTo>
                <a:lnTo>
                  <a:pt x="333" y="35945"/>
                </a:lnTo>
                <a:lnTo>
                  <a:pt x="333" y="35945"/>
                </a:lnTo>
                <a:lnTo>
                  <a:pt x="20632" y="39819"/>
                </a:lnTo>
                <a:lnTo>
                  <a:pt x="0" y="41116"/>
                </a:lnTo>
                <a:lnTo>
                  <a:pt x="20632" y="42413"/>
                </a:lnTo>
                <a:lnTo>
                  <a:pt x="333" y="46270"/>
                </a:lnTo>
                <a:lnTo>
                  <a:pt x="333" y="46270"/>
                </a:lnTo>
                <a:lnTo>
                  <a:pt x="20965" y="44973"/>
                </a:lnTo>
                <a:lnTo>
                  <a:pt x="1297" y="51357"/>
                </a:lnTo>
                <a:lnTo>
                  <a:pt x="21613" y="47483"/>
                </a:lnTo>
                <a:lnTo>
                  <a:pt x="2893" y="56278"/>
                </a:lnTo>
                <a:lnTo>
                  <a:pt x="2893" y="56278"/>
                </a:lnTo>
                <a:lnTo>
                  <a:pt x="22561" y="49878"/>
                </a:lnTo>
                <a:lnTo>
                  <a:pt x="22561" y="49878"/>
                </a:lnTo>
                <a:lnTo>
                  <a:pt x="5104" y="60950"/>
                </a:lnTo>
                <a:lnTo>
                  <a:pt x="23808" y="52155"/>
                </a:lnTo>
                <a:lnTo>
                  <a:pt x="7864" y="65323"/>
                </a:lnTo>
                <a:lnTo>
                  <a:pt x="25321" y="54233"/>
                </a:lnTo>
                <a:lnTo>
                  <a:pt x="11172" y="69313"/>
                </a:lnTo>
                <a:lnTo>
                  <a:pt x="27100" y="56129"/>
                </a:lnTo>
                <a:lnTo>
                  <a:pt x="14930" y="72854"/>
                </a:lnTo>
                <a:lnTo>
                  <a:pt x="29095" y="57775"/>
                </a:lnTo>
                <a:lnTo>
                  <a:pt x="19119" y="75897"/>
                </a:lnTo>
                <a:lnTo>
                  <a:pt x="31273" y="59155"/>
                </a:lnTo>
                <a:lnTo>
                  <a:pt x="23658" y="78391"/>
                </a:lnTo>
                <a:lnTo>
                  <a:pt x="33617" y="60269"/>
                </a:lnTo>
                <a:lnTo>
                  <a:pt x="28463" y="80286"/>
                </a:lnTo>
                <a:lnTo>
                  <a:pt x="36078" y="61067"/>
                </a:lnTo>
                <a:lnTo>
                  <a:pt x="33467" y="81583"/>
                </a:lnTo>
                <a:lnTo>
                  <a:pt x="33467" y="81583"/>
                </a:lnTo>
                <a:lnTo>
                  <a:pt x="38605" y="61549"/>
                </a:lnTo>
                <a:lnTo>
                  <a:pt x="38605" y="82231"/>
                </a:lnTo>
                <a:lnTo>
                  <a:pt x="41198" y="61715"/>
                </a:lnTo>
                <a:lnTo>
                  <a:pt x="43775" y="82231"/>
                </a:lnTo>
                <a:lnTo>
                  <a:pt x="43775" y="61549"/>
                </a:lnTo>
                <a:lnTo>
                  <a:pt x="48912" y="81583"/>
                </a:lnTo>
                <a:lnTo>
                  <a:pt x="46319" y="61067"/>
                </a:lnTo>
                <a:lnTo>
                  <a:pt x="53917" y="80286"/>
                </a:lnTo>
                <a:lnTo>
                  <a:pt x="53917" y="80286"/>
                </a:lnTo>
                <a:lnTo>
                  <a:pt x="48779" y="60269"/>
                </a:lnTo>
                <a:lnTo>
                  <a:pt x="58738" y="78391"/>
                </a:lnTo>
                <a:lnTo>
                  <a:pt x="51124" y="59155"/>
                </a:lnTo>
                <a:lnTo>
                  <a:pt x="63260" y="75897"/>
                </a:lnTo>
                <a:lnTo>
                  <a:pt x="53302" y="57775"/>
                </a:lnTo>
                <a:lnTo>
                  <a:pt x="67450" y="72854"/>
                </a:lnTo>
                <a:lnTo>
                  <a:pt x="55297" y="56129"/>
                </a:lnTo>
                <a:lnTo>
                  <a:pt x="71224" y="69313"/>
                </a:lnTo>
                <a:lnTo>
                  <a:pt x="71224" y="69313"/>
                </a:lnTo>
                <a:lnTo>
                  <a:pt x="57059" y="54233"/>
                </a:lnTo>
                <a:lnTo>
                  <a:pt x="74516" y="65323"/>
                </a:lnTo>
                <a:lnTo>
                  <a:pt x="58589" y="52155"/>
                </a:lnTo>
                <a:lnTo>
                  <a:pt x="77292" y="60950"/>
                </a:lnTo>
                <a:lnTo>
                  <a:pt x="59835" y="49878"/>
                </a:lnTo>
                <a:lnTo>
                  <a:pt x="79487" y="56278"/>
                </a:lnTo>
                <a:lnTo>
                  <a:pt x="79487" y="56278"/>
                </a:lnTo>
                <a:lnTo>
                  <a:pt x="60783" y="47483"/>
                </a:lnTo>
                <a:lnTo>
                  <a:pt x="81100" y="51357"/>
                </a:lnTo>
                <a:lnTo>
                  <a:pt x="61432" y="44973"/>
                </a:lnTo>
                <a:lnTo>
                  <a:pt x="82064" y="46270"/>
                </a:lnTo>
                <a:lnTo>
                  <a:pt x="82064" y="46270"/>
                </a:lnTo>
                <a:lnTo>
                  <a:pt x="61747" y="42413"/>
                </a:lnTo>
                <a:lnTo>
                  <a:pt x="82380" y="41116"/>
                </a:lnTo>
                <a:lnTo>
                  <a:pt x="61747" y="39819"/>
                </a:lnTo>
                <a:lnTo>
                  <a:pt x="82064" y="35945"/>
                </a:lnTo>
                <a:lnTo>
                  <a:pt x="82064" y="35945"/>
                </a:lnTo>
                <a:lnTo>
                  <a:pt x="61432" y="37259"/>
                </a:lnTo>
                <a:lnTo>
                  <a:pt x="81100" y="30874"/>
                </a:lnTo>
                <a:lnTo>
                  <a:pt x="81100" y="30874"/>
                </a:lnTo>
                <a:lnTo>
                  <a:pt x="60783" y="34748"/>
                </a:lnTo>
                <a:lnTo>
                  <a:pt x="60783" y="34748"/>
                </a:lnTo>
                <a:lnTo>
                  <a:pt x="79487" y="25953"/>
                </a:lnTo>
                <a:lnTo>
                  <a:pt x="59835" y="32337"/>
                </a:lnTo>
                <a:lnTo>
                  <a:pt x="77292" y="21265"/>
                </a:lnTo>
                <a:lnTo>
                  <a:pt x="58589" y="30076"/>
                </a:lnTo>
                <a:lnTo>
                  <a:pt x="74516" y="16892"/>
                </a:lnTo>
                <a:lnTo>
                  <a:pt x="57059" y="27982"/>
                </a:lnTo>
                <a:lnTo>
                  <a:pt x="71224" y="12919"/>
                </a:lnTo>
                <a:lnTo>
                  <a:pt x="71224" y="12919"/>
                </a:lnTo>
                <a:lnTo>
                  <a:pt x="55297" y="26103"/>
                </a:lnTo>
                <a:lnTo>
                  <a:pt x="67450" y="9377"/>
                </a:lnTo>
                <a:lnTo>
                  <a:pt x="53302" y="24457"/>
                </a:lnTo>
                <a:lnTo>
                  <a:pt x="63260" y="6335"/>
                </a:lnTo>
                <a:lnTo>
                  <a:pt x="51124" y="23060"/>
                </a:lnTo>
                <a:lnTo>
                  <a:pt x="58738" y="3841"/>
                </a:lnTo>
                <a:lnTo>
                  <a:pt x="48779" y="21963"/>
                </a:lnTo>
                <a:lnTo>
                  <a:pt x="53917" y="1929"/>
                </a:lnTo>
                <a:lnTo>
                  <a:pt x="46319" y="21165"/>
                </a:lnTo>
                <a:lnTo>
                  <a:pt x="48912" y="649"/>
                </a:lnTo>
                <a:lnTo>
                  <a:pt x="43775" y="20683"/>
                </a:lnTo>
                <a:lnTo>
                  <a:pt x="43775" y="0"/>
                </a:lnTo>
                <a:lnTo>
                  <a:pt x="41198" y="20517"/>
                </a:lnTo>
                <a:lnTo>
                  <a:pt x="38605" y="0"/>
                </a:lnTo>
                <a:close/>
              </a:path>
            </a:pathLst>
          </a:custGeom>
          <a:solidFill>
            <a:srgbClr val="31313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/>
          <p:nvPr/>
        </p:nvSpPr>
        <p:spPr>
          <a:xfrm rot="3144094" flipH="1">
            <a:off x="4047316" y="463081"/>
            <a:ext cx="1904500" cy="1182407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2057400" y="2763550"/>
            <a:ext cx="5029200" cy="41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45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ubTitle" idx="1"/>
          </p:nvPr>
        </p:nvSpPr>
        <p:spPr>
          <a:xfrm>
            <a:off x="3037200" y="3373930"/>
            <a:ext cx="3069600" cy="3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3"/>
          <p:cNvSpPr txBox="1">
            <a:spLocks noGrp="1"/>
          </p:cNvSpPr>
          <p:nvPr>
            <p:ph type="title" idx="2" hasCustomPrompt="1"/>
          </p:nvPr>
        </p:nvSpPr>
        <p:spPr>
          <a:xfrm>
            <a:off x="4078198" y="1758309"/>
            <a:ext cx="987600" cy="475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48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7" name="Google Shape;17;p3"/>
          <p:cNvSpPr/>
          <p:nvPr/>
        </p:nvSpPr>
        <p:spPr>
          <a:xfrm rot="-883567">
            <a:off x="7440128" y="3854669"/>
            <a:ext cx="2133703" cy="1324795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" name="Google Shape;18;p3"/>
          <p:cNvSpPr/>
          <p:nvPr/>
        </p:nvSpPr>
        <p:spPr>
          <a:xfrm rot="7621755" flipH="1">
            <a:off x="-400154" y="-218614"/>
            <a:ext cx="2133719" cy="1324805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9" name="Google Shape;19;p3"/>
          <p:cNvGrpSpPr/>
          <p:nvPr/>
        </p:nvGrpSpPr>
        <p:grpSpPr>
          <a:xfrm>
            <a:off x="3920156" y="4419540"/>
            <a:ext cx="1303687" cy="609661"/>
            <a:chOff x="4120675" y="1763925"/>
            <a:chExt cx="1675475" cy="783525"/>
          </a:xfrm>
        </p:grpSpPr>
        <p:sp>
          <p:nvSpPr>
            <p:cNvPr id="20" name="Google Shape;20;p3"/>
            <p:cNvSpPr/>
            <p:nvPr/>
          </p:nvSpPr>
          <p:spPr>
            <a:xfrm>
              <a:off x="4120675" y="1763925"/>
              <a:ext cx="884500" cy="783525"/>
            </a:xfrm>
            <a:custGeom>
              <a:avLst/>
              <a:gdLst/>
              <a:ahLst/>
              <a:cxnLst/>
              <a:rect l="l" t="t" r="r" b="b"/>
              <a:pathLst>
                <a:path w="35380" h="31341" extrusionOk="0">
                  <a:moveTo>
                    <a:pt x="32022" y="1"/>
                  </a:moveTo>
                  <a:lnTo>
                    <a:pt x="30908" y="200"/>
                  </a:lnTo>
                  <a:lnTo>
                    <a:pt x="33634" y="14864"/>
                  </a:lnTo>
                  <a:lnTo>
                    <a:pt x="33867" y="16144"/>
                  </a:lnTo>
                  <a:lnTo>
                    <a:pt x="33967" y="16793"/>
                  </a:lnTo>
                  <a:lnTo>
                    <a:pt x="34050" y="17425"/>
                  </a:lnTo>
                  <a:lnTo>
                    <a:pt x="34133" y="18056"/>
                  </a:lnTo>
                  <a:lnTo>
                    <a:pt x="34183" y="18671"/>
                  </a:lnTo>
                  <a:lnTo>
                    <a:pt x="34216" y="19287"/>
                  </a:lnTo>
                  <a:lnTo>
                    <a:pt x="34233" y="19885"/>
                  </a:lnTo>
                  <a:lnTo>
                    <a:pt x="34216" y="20484"/>
                  </a:lnTo>
                  <a:lnTo>
                    <a:pt x="34166" y="21066"/>
                  </a:lnTo>
                  <a:lnTo>
                    <a:pt x="34100" y="21631"/>
                  </a:lnTo>
                  <a:lnTo>
                    <a:pt x="33983" y="22196"/>
                  </a:lnTo>
                  <a:lnTo>
                    <a:pt x="33917" y="22462"/>
                  </a:lnTo>
                  <a:lnTo>
                    <a:pt x="33850" y="22745"/>
                  </a:lnTo>
                  <a:lnTo>
                    <a:pt x="33751" y="23011"/>
                  </a:lnTo>
                  <a:lnTo>
                    <a:pt x="33651" y="23277"/>
                  </a:lnTo>
                  <a:lnTo>
                    <a:pt x="33551" y="23526"/>
                  </a:lnTo>
                  <a:lnTo>
                    <a:pt x="33435" y="23792"/>
                  </a:lnTo>
                  <a:lnTo>
                    <a:pt x="33302" y="24042"/>
                  </a:lnTo>
                  <a:lnTo>
                    <a:pt x="33152" y="24291"/>
                  </a:lnTo>
                  <a:lnTo>
                    <a:pt x="32936" y="24640"/>
                  </a:lnTo>
                  <a:lnTo>
                    <a:pt x="32670" y="24989"/>
                  </a:lnTo>
                  <a:lnTo>
                    <a:pt x="32387" y="25305"/>
                  </a:lnTo>
                  <a:lnTo>
                    <a:pt x="32088" y="25621"/>
                  </a:lnTo>
                  <a:lnTo>
                    <a:pt x="31756" y="25920"/>
                  </a:lnTo>
                  <a:lnTo>
                    <a:pt x="31423" y="26203"/>
                  </a:lnTo>
                  <a:lnTo>
                    <a:pt x="31041" y="26469"/>
                  </a:lnTo>
                  <a:lnTo>
                    <a:pt x="30658" y="26718"/>
                  </a:lnTo>
                  <a:lnTo>
                    <a:pt x="30259" y="26951"/>
                  </a:lnTo>
                  <a:lnTo>
                    <a:pt x="29827" y="27167"/>
                  </a:lnTo>
                  <a:lnTo>
                    <a:pt x="29395" y="27350"/>
                  </a:lnTo>
                  <a:lnTo>
                    <a:pt x="28929" y="27533"/>
                  </a:lnTo>
                  <a:lnTo>
                    <a:pt x="28464" y="27683"/>
                  </a:lnTo>
                  <a:lnTo>
                    <a:pt x="27981" y="27816"/>
                  </a:lnTo>
                  <a:lnTo>
                    <a:pt x="27499" y="27915"/>
                  </a:lnTo>
                  <a:lnTo>
                    <a:pt x="26984" y="28015"/>
                  </a:lnTo>
                  <a:lnTo>
                    <a:pt x="26535" y="28065"/>
                  </a:lnTo>
                  <a:lnTo>
                    <a:pt x="26070" y="28115"/>
                  </a:lnTo>
                  <a:lnTo>
                    <a:pt x="25604" y="28148"/>
                  </a:lnTo>
                  <a:lnTo>
                    <a:pt x="25122" y="28165"/>
                  </a:lnTo>
                  <a:lnTo>
                    <a:pt x="24656" y="28165"/>
                  </a:lnTo>
                  <a:lnTo>
                    <a:pt x="24191" y="28148"/>
                  </a:lnTo>
                  <a:lnTo>
                    <a:pt x="23725" y="28115"/>
                  </a:lnTo>
                  <a:lnTo>
                    <a:pt x="23260" y="28082"/>
                  </a:lnTo>
                  <a:lnTo>
                    <a:pt x="22312" y="27982"/>
                  </a:lnTo>
                  <a:lnTo>
                    <a:pt x="21381" y="27849"/>
                  </a:lnTo>
                  <a:lnTo>
                    <a:pt x="20467" y="27683"/>
                  </a:lnTo>
                  <a:lnTo>
                    <a:pt x="19552" y="27500"/>
                  </a:lnTo>
                  <a:lnTo>
                    <a:pt x="19436" y="27250"/>
                  </a:lnTo>
                  <a:lnTo>
                    <a:pt x="19336" y="26984"/>
                  </a:lnTo>
                  <a:lnTo>
                    <a:pt x="19286" y="26718"/>
                  </a:lnTo>
                  <a:lnTo>
                    <a:pt x="19253" y="26436"/>
                  </a:lnTo>
                  <a:lnTo>
                    <a:pt x="19253" y="26153"/>
                  </a:lnTo>
                  <a:lnTo>
                    <a:pt x="19270" y="25854"/>
                  </a:lnTo>
                  <a:lnTo>
                    <a:pt x="19320" y="25571"/>
                  </a:lnTo>
                  <a:lnTo>
                    <a:pt x="19386" y="25272"/>
                  </a:lnTo>
                  <a:lnTo>
                    <a:pt x="19469" y="24956"/>
                  </a:lnTo>
                  <a:lnTo>
                    <a:pt x="19552" y="24657"/>
                  </a:lnTo>
                  <a:lnTo>
                    <a:pt x="19669" y="24341"/>
                  </a:lnTo>
                  <a:lnTo>
                    <a:pt x="19785" y="24025"/>
                  </a:lnTo>
                  <a:lnTo>
                    <a:pt x="20068" y="23377"/>
                  </a:lnTo>
                  <a:lnTo>
                    <a:pt x="20367" y="22712"/>
                  </a:lnTo>
                  <a:lnTo>
                    <a:pt x="20799" y="21714"/>
                  </a:lnTo>
                  <a:lnTo>
                    <a:pt x="20999" y="21215"/>
                  </a:lnTo>
                  <a:lnTo>
                    <a:pt x="21182" y="20700"/>
                  </a:lnTo>
                  <a:lnTo>
                    <a:pt x="21348" y="20168"/>
                  </a:lnTo>
                  <a:lnTo>
                    <a:pt x="21481" y="19636"/>
                  </a:lnTo>
                  <a:lnTo>
                    <a:pt x="21581" y="19104"/>
                  </a:lnTo>
                  <a:lnTo>
                    <a:pt x="21664" y="18555"/>
                  </a:lnTo>
                  <a:lnTo>
                    <a:pt x="21714" y="18023"/>
                  </a:lnTo>
                  <a:lnTo>
                    <a:pt x="21764" y="17491"/>
                  </a:lnTo>
                  <a:lnTo>
                    <a:pt x="21830" y="16410"/>
                  </a:lnTo>
                  <a:lnTo>
                    <a:pt x="22229" y="9926"/>
                  </a:lnTo>
                  <a:lnTo>
                    <a:pt x="22246" y="9494"/>
                  </a:lnTo>
                  <a:lnTo>
                    <a:pt x="22262" y="9062"/>
                  </a:lnTo>
                  <a:lnTo>
                    <a:pt x="22229" y="8613"/>
                  </a:lnTo>
                  <a:lnTo>
                    <a:pt x="22212" y="8397"/>
                  </a:lnTo>
                  <a:lnTo>
                    <a:pt x="22179" y="8181"/>
                  </a:lnTo>
                  <a:lnTo>
                    <a:pt x="22129" y="7981"/>
                  </a:lnTo>
                  <a:lnTo>
                    <a:pt x="22079" y="7765"/>
                  </a:lnTo>
                  <a:lnTo>
                    <a:pt x="22013" y="7566"/>
                  </a:lnTo>
                  <a:lnTo>
                    <a:pt x="21930" y="7366"/>
                  </a:lnTo>
                  <a:lnTo>
                    <a:pt x="21830" y="7183"/>
                  </a:lnTo>
                  <a:lnTo>
                    <a:pt x="21697" y="7000"/>
                  </a:lnTo>
                  <a:lnTo>
                    <a:pt x="21564" y="6817"/>
                  </a:lnTo>
                  <a:lnTo>
                    <a:pt x="21414" y="6651"/>
                  </a:lnTo>
                  <a:lnTo>
                    <a:pt x="21265" y="6518"/>
                  </a:lnTo>
                  <a:lnTo>
                    <a:pt x="21115" y="6402"/>
                  </a:lnTo>
                  <a:lnTo>
                    <a:pt x="20932" y="6285"/>
                  </a:lnTo>
                  <a:lnTo>
                    <a:pt x="20749" y="6186"/>
                  </a:lnTo>
                  <a:lnTo>
                    <a:pt x="20550" y="6102"/>
                  </a:lnTo>
                  <a:lnTo>
                    <a:pt x="20350" y="6036"/>
                  </a:lnTo>
                  <a:lnTo>
                    <a:pt x="20134" y="5969"/>
                  </a:lnTo>
                  <a:lnTo>
                    <a:pt x="19918" y="5920"/>
                  </a:lnTo>
                  <a:lnTo>
                    <a:pt x="19702" y="5886"/>
                  </a:lnTo>
                  <a:lnTo>
                    <a:pt x="19486" y="5870"/>
                  </a:lnTo>
                  <a:lnTo>
                    <a:pt x="19270" y="5853"/>
                  </a:lnTo>
                  <a:lnTo>
                    <a:pt x="19054" y="5853"/>
                  </a:lnTo>
                  <a:lnTo>
                    <a:pt x="18854" y="5870"/>
                  </a:lnTo>
                  <a:lnTo>
                    <a:pt x="18638" y="5886"/>
                  </a:lnTo>
                  <a:lnTo>
                    <a:pt x="18438" y="5920"/>
                  </a:lnTo>
                  <a:lnTo>
                    <a:pt x="18239" y="5953"/>
                  </a:lnTo>
                  <a:lnTo>
                    <a:pt x="17840" y="6069"/>
                  </a:lnTo>
                  <a:lnTo>
                    <a:pt x="17474" y="6219"/>
                  </a:lnTo>
                  <a:lnTo>
                    <a:pt x="17092" y="6385"/>
                  </a:lnTo>
                  <a:lnTo>
                    <a:pt x="16743" y="6601"/>
                  </a:lnTo>
                  <a:lnTo>
                    <a:pt x="16410" y="6817"/>
                  </a:lnTo>
                  <a:lnTo>
                    <a:pt x="16094" y="7083"/>
                  </a:lnTo>
                  <a:lnTo>
                    <a:pt x="15795" y="7349"/>
                  </a:lnTo>
                  <a:lnTo>
                    <a:pt x="15512" y="7632"/>
                  </a:lnTo>
                  <a:lnTo>
                    <a:pt x="15246" y="7931"/>
                  </a:lnTo>
                  <a:lnTo>
                    <a:pt x="15014" y="8247"/>
                  </a:lnTo>
                  <a:lnTo>
                    <a:pt x="14797" y="8563"/>
                  </a:lnTo>
                  <a:lnTo>
                    <a:pt x="14615" y="8896"/>
                  </a:lnTo>
                  <a:lnTo>
                    <a:pt x="14432" y="9245"/>
                  </a:lnTo>
                  <a:lnTo>
                    <a:pt x="14282" y="9594"/>
                  </a:lnTo>
                  <a:lnTo>
                    <a:pt x="14149" y="9960"/>
                  </a:lnTo>
                  <a:lnTo>
                    <a:pt x="14016" y="10325"/>
                  </a:lnTo>
                  <a:lnTo>
                    <a:pt x="13916" y="10691"/>
                  </a:lnTo>
                  <a:lnTo>
                    <a:pt x="13816" y="11057"/>
                  </a:lnTo>
                  <a:lnTo>
                    <a:pt x="13733" y="11423"/>
                  </a:lnTo>
                  <a:lnTo>
                    <a:pt x="13667" y="11805"/>
                  </a:lnTo>
                  <a:lnTo>
                    <a:pt x="13550" y="12553"/>
                  </a:lnTo>
                  <a:lnTo>
                    <a:pt x="13467" y="13285"/>
                  </a:lnTo>
                  <a:lnTo>
                    <a:pt x="13401" y="14016"/>
                  </a:lnTo>
                  <a:lnTo>
                    <a:pt x="13351" y="14731"/>
                  </a:lnTo>
                  <a:lnTo>
                    <a:pt x="12586" y="25571"/>
                  </a:lnTo>
                  <a:lnTo>
                    <a:pt x="12553" y="26003"/>
                  </a:lnTo>
                  <a:lnTo>
                    <a:pt x="12503" y="26436"/>
                  </a:lnTo>
                  <a:lnTo>
                    <a:pt x="12437" y="26851"/>
                  </a:lnTo>
                  <a:lnTo>
                    <a:pt x="12353" y="27250"/>
                  </a:lnTo>
                  <a:lnTo>
                    <a:pt x="12287" y="27450"/>
                  </a:lnTo>
                  <a:lnTo>
                    <a:pt x="12220" y="27633"/>
                  </a:lnTo>
                  <a:lnTo>
                    <a:pt x="12154" y="27799"/>
                  </a:lnTo>
                  <a:lnTo>
                    <a:pt x="12071" y="27965"/>
                  </a:lnTo>
                  <a:lnTo>
                    <a:pt x="11971" y="28131"/>
                  </a:lnTo>
                  <a:lnTo>
                    <a:pt x="11871" y="28281"/>
                  </a:lnTo>
                  <a:lnTo>
                    <a:pt x="11738" y="28414"/>
                  </a:lnTo>
                  <a:lnTo>
                    <a:pt x="11605" y="28531"/>
                  </a:lnTo>
                  <a:lnTo>
                    <a:pt x="11506" y="28614"/>
                  </a:lnTo>
                  <a:lnTo>
                    <a:pt x="11389" y="28680"/>
                  </a:lnTo>
                  <a:lnTo>
                    <a:pt x="11140" y="28813"/>
                  </a:lnTo>
                  <a:lnTo>
                    <a:pt x="10874" y="28913"/>
                  </a:lnTo>
                  <a:lnTo>
                    <a:pt x="10591" y="28996"/>
                  </a:lnTo>
                  <a:lnTo>
                    <a:pt x="10308" y="29046"/>
                  </a:lnTo>
                  <a:lnTo>
                    <a:pt x="10026" y="29096"/>
                  </a:lnTo>
                  <a:lnTo>
                    <a:pt x="9461" y="29162"/>
                  </a:lnTo>
                  <a:lnTo>
                    <a:pt x="1" y="30193"/>
                  </a:lnTo>
                  <a:lnTo>
                    <a:pt x="117" y="31340"/>
                  </a:lnTo>
                  <a:lnTo>
                    <a:pt x="9594" y="30293"/>
                  </a:lnTo>
                  <a:lnTo>
                    <a:pt x="10242" y="30210"/>
                  </a:lnTo>
                  <a:lnTo>
                    <a:pt x="10591" y="30160"/>
                  </a:lnTo>
                  <a:lnTo>
                    <a:pt x="10957" y="30077"/>
                  </a:lnTo>
                  <a:lnTo>
                    <a:pt x="11323" y="29960"/>
                  </a:lnTo>
                  <a:lnTo>
                    <a:pt x="11672" y="29827"/>
                  </a:lnTo>
                  <a:lnTo>
                    <a:pt x="11838" y="29744"/>
                  </a:lnTo>
                  <a:lnTo>
                    <a:pt x="12004" y="29644"/>
                  </a:lnTo>
                  <a:lnTo>
                    <a:pt x="12171" y="29528"/>
                  </a:lnTo>
                  <a:lnTo>
                    <a:pt x="12337" y="29412"/>
                  </a:lnTo>
                  <a:lnTo>
                    <a:pt x="12536" y="29245"/>
                  </a:lnTo>
                  <a:lnTo>
                    <a:pt x="12703" y="29046"/>
                  </a:lnTo>
                  <a:lnTo>
                    <a:pt x="12869" y="28846"/>
                  </a:lnTo>
                  <a:lnTo>
                    <a:pt x="13002" y="28630"/>
                  </a:lnTo>
                  <a:lnTo>
                    <a:pt x="13135" y="28414"/>
                  </a:lnTo>
                  <a:lnTo>
                    <a:pt x="13235" y="28181"/>
                  </a:lnTo>
                  <a:lnTo>
                    <a:pt x="13334" y="27949"/>
                  </a:lnTo>
                  <a:lnTo>
                    <a:pt x="13417" y="27699"/>
                  </a:lnTo>
                  <a:lnTo>
                    <a:pt x="13484" y="27450"/>
                  </a:lnTo>
                  <a:lnTo>
                    <a:pt x="13534" y="27200"/>
                  </a:lnTo>
                  <a:lnTo>
                    <a:pt x="13634" y="26685"/>
                  </a:lnTo>
                  <a:lnTo>
                    <a:pt x="13683" y="26170"/>
                  </a:lnTo>
                  <a:lnTo>
                    <a:pt x="13733" y="25654"/>
                  </a:lnTo>
                  <a:lnTo>
                    <a:pt x="14482" y="14814"/>
                  </a:lnTo>
                  <a:lnTo>
                    <a:pt x="14531" y="14149"/>
                  </a:lnTo>
                  <a:lnTo>
                    <a:pt x="14598" y="13451"/>
                  </a:lnTo>
                  <a:lnTo>
                    <a:pt x="14681" y="12769"/>
                  </a:lnTo>
                  <a:lnTo>
                    <a:pt x="14781" y="12071"/>
                  </a:lnTo>
                  <a:lnTo>
                    <a:pt x="14847" y="11722"/>
                  </a:lnTo>
                  <a:lnTo>
                    <a:pt x="14914" y="11389"/>
                  </a:lnTo>
                  <a:lnTo>
                    <a:pt x="14997" y="11040"/>
                  </a:lnTo>
                  <a:lnTo>
                    <a:pt x="15097" y="10708"/>
                  </a:lnTo>
                  <a:lnTo>
                    <a:pt x="15213" y="10375"/>
                  </a:lnTo>
                  <a:lnTo>
                    <a:pt x="15329" y="10059"/>
                  </a:lnTo>
                  <a:lnTo>
                    <a:pt x="15462" y="9743"/>
                  </a:lnTo>
                  <a:lnTo>
                    <a:pt x="15629" y="9428"/>
                  </a:lnTo>
                  <a:lnTo>
                    <a:pt x="15778" y="9162"/>
                  </a:lnTo>
                  <a:lnTo>
                    <a:pt x="15945" y="8912"/>
                  </a:lnTo>
                  <a:lnTo>
                    <a:pt x="16144" y="8663"/>
                  </a:lnTo>
                  <a:lnTo>
                    <a:pt x="16344" y="8413"/>
                  </a:lnTo>
                  <a:lnTo>
                    <a:pt x="16576" y="8181"/>
                  </a:lnTo>
                  <a:lnTo>
                    <a:pt x="16809" y="7965"/>
                  </a:lnTo>
                  <a:lnTo>
                    <a:pt x="17058" y="7765"/>
                  </a:lnTo>
                  <a:lnTo>
                    <a:pt x="17324" y="7582"/>
                  </a:lnTo>
                  <a:lnTo>
                    <a:pt x="17591" y="7433"/>
                  </a:lnTo>
                  <a:lnTo>
                    <a:pt x="17873" y="7283"/>
                  </a:lnTo>
                  <a:lnTo>
                    <a:pt x="18172" y="7167"/>
                  </a:lnTo>
                  <a:lnTo>
                    <a:pt x="18472" y="7083"/>
                  </a:lnTo>
                  <a:lnTo>
                    <a:pt x="18771" y="7034"/>
                  </a:lnTo>
                  <a:lnTo>
                    <a:pt x="19087" y="7000"/>
                  </a:lnTo>
                  <a:lnTo>
                    <a:pt x="19386" y="7000"/>
                  </a:lnTo>
                  <a:lnTo>
                    <a:pt x="19702" y="7050"/>
                  </a:lnTo>
                  <a:lnTo>
                    <a:pt x="19918" y="7100"/>
                  </a:lnTo>
                  <a:lnTo>
                    <a:pt x="20167" y="7183"/>
                  </a:lnTo>
                  <a:lnTo>
                    <a:pt x="20284" y="7233"/>
                  </a:lnTo>
                  <a:lnTo>
                    <a:pt x="20400" y="7300"/>
                  </a:lnTo>
                  <a:lnTo>
                    <a:pt x="20517" y="7383"/>
                  </a:lnTo>
                  <a:lnTo>
                    <a:pt x="20616" y="7466"/>
                  </a:lnTo>
                  <a:lnTo>
                    <a:pt x="20716" y="7566"/>
                  </a:lnTo>
                  <a:lnTo>
                    <a:pt x="20799" y="7682"/>
                  </a:lnTo>
                  <a:lnTo>
                    <a:pt x="20866" y="7815"/>
                  </a:lnTo>
                  <a:lnTo>
                    <a:pt x="20916" y="7948"/>
                  </a:lnTo>
                  <a:lnTo>
                    <a:pt x="20982" y="8081"/>
                  </a:lnTo>
                  <a:lnTo>
                    <a:pt x="21015" y="8231"/>
                  </a:lnTo>
                  <a:lnTo>
                    <a:pt x="21065" y="8530"/>
                  </a:lnTo>
                  <a:lnTo>
                    <a:pt x="21099" y="8846"/>
                  </a:lnTo>
                  <a:lnTo>
                    <a:pt x="21115" y="9178"/>
                  </a:lnTo>
                  <a:lnTo>
                    <a:pt x="21099" y="9527"/>
                  </a:lnTo>
                  <a:lnTo>
                    <a:pt x="21082" y="9860"/>
                  </a:lnTo>
                  <a:lnTo>
                    <a:pt x="20699" y="16344"/>
                  </a:lnTo>
                  <a:lnTo>
                    <a:pt x="20633" y="17358"/>
                  </a:lnTo>
                  <a:lnTo>
                    <a:pt x="20583" y="17873"/>
                  </a:lnTo>
                  <a:lnTo>
                    <a:pt x="20533" y="18372"/>
                  </a:lnTo>
                  <a:lnTo>
                    <a:pt x="20450" y="18871"/>
                  </a:lnTo>
                  <a:lnTo>
                    <a:pt x="20367" y="19370"/>
                  </a:lnTo>
                  <a:lnTo>
                    <a:pt x="20251" y="19869"/>
                  </a:lnTo>
                  <a:lnTo>
                    <a:pt x="20101" y="20351"/>
                  </a:lnTo>
                  <a:lnTo>
                    <a:pt x="19935" y="20800"/>
                  </a:lnTo>
                  <a:lnTo>
                    <a:pt x="19752" y="21282"/>
                  </a:lnTo>
                  <a:lnTo>
                    <a:pt x="19320" y="22246"/>
                  </a:lnTo>
                  <a:lnTo>
                    <a:pt x="18987" y="22994"/>
                  </a:lnTo>
                  <a:lnTo>
                    <a:pt x="18671" y="23759"/>
                  </a:lnTo>
                  <a:lnTo>
                    <a:pt x="18522" y="24141"/>
                  </a:lnTo>
                  <a:lnTo>
                    <a:pt x="18405" y="24524"/>
                  </a:lnTo>
                  <a:lnTo>
                    <a:pt x="18289" y="24923"/>
                  </a:lnTo>
                  <a:lnTo>
                    <a:pt x="18206" y="25305"/>
                  </a:lnTo>
                  <a:lnTo>
                    <a:pt x="18139" y="25688"/>
                  </a:lnTo>
                  <a:lnTo>
                    <a:pt x="18106" y="26087"/>
                  </a:lnTo>
                  <a:lnTo>
                    <a:pt x="18106" y="26469"/>
                  </a:lnTo>
                  <a:lnTo>
                    <a:pt x="18139" y="26851"/>
                  </a:lnTo>
                  <a:lnTo>
                    <a:pt x="18172" y="27034"/>
                  </a:lnTo>
                  <a:lnTo>
                    <a:pt x="18222" y="27234"/>
                  </a:lnTo>
                  <a:lnTo>
                    <a:pt x="18272" y="27417"/>
                  </a:lnTo>
                  <a:lnTo>
                    <a:pt x="18339" y="27599"/>
                  </a:lnTo>
                  <a:lnTo>
                    <a:pt x="18405" y="27782"/>
                  </a:lnTo>
                  <a:lnTo>
                    <a:pt x="18505" y="27965"/>
                  </a:lnTo>
                  <a:lnTo>
                    <a:pt x="18605" y="28148"/>
                  </a:lnTo>
                  <a:lnTo>
                    <a:pt x="18721" y="28331"/>
                  </a:lnTo>
                  <a:lnTo>
                    <a:pt x="18837" y="28531"/>
                  </a:lnTo>
                  <a:lnTo>
                    <a:pt x="19070" y="28580"/>
                  </a:lnTo>
                  <a:lnTo>
                    <a:pt x="20051" y="28763"/>
                  </a:lnTo>
                  <a:lnTo>
                    <a:pt x="21049" y="28946"/>
                  </a:lnTo>
                  <a:lnTo>
                    <a:pt x="22046" y="29096"/>
                  </a:lnTo>
                  <a:lnTo>
                    <a:pt x="22562" y="29162"/>
                  </a:lnTo>
                  <a:lnTo>
                    <a:pt x="23060" y="29212"/>
                  </a:lnTo>
                  <a:lnTo>
                    <a:pt x="23576" y="29262"/>
                  </a:lnTo>
                  <a:lnTo>
                    <a:pt x="24091" y="29279"/>
                  </a:lnTo>
                  <a:lnTo>
                    <a:pt x="24606" y="29295"/>
                  </a:lnTo>
                  <a:lnTo>
                    <a:pt x="25621" y="29295"/>
                  </a:lnTo>
                  <a:lnTo>
                    <a:pt x="26136" y="29262"/>
                  </a:lnTo>
                  <a:lnTo>
                    <a:pt x="26651" y="29212"/>
                  </a:lnTo>
                  <a:lnTo>
                    <a:pt x="27167" y="29146"/>
                  </a:lnTo>
                  <a:lnTo>
                    <a:pt x="27732" y="29046"/>
                  </a:lnTo>
                  <a:lnTo>
                    <a:pt x="28297" y="28913"/>
                  </a:lnTo>
                  <a:lnTo>
                    <a:pt x="28829" y="28763"/>
                  </a:lnTo>
                  <a:lnTo>
                    <a:pt x="29361" y="28597"/>
                  </a:lnTo>
                  <a:lnTo>
                    <a:pt x="29877" y="28398"/>
                  </a:lnTo>
                  <a:lnTo>
                    <a:pt x="30376" y="28181"/>
                  </a:lnTo>
                  <a:lnTo>
                    <a:pt x="30841" y="27932"/>
                  </a:lnTo>
                  <a:lnTo>
                    <a:pt x="31307" y="27683"/>
                  </a:lnTo>
                  <a:lnTo>
                    <a:pt x="31739" y="27383"/>
                  </a:lnTo>
                  <a:lnTo>
                    <a:pt x="32155" y="27084"/>
                  </a:lnTo>
                  <a:lnTo>
                    <a:pt x="32554" y="26768"/>
                  </a:lnTo>
                  <a:lnTo>
                    <a:pt x="32919" y="26419"/>
                  </a:lnTo>
                  <a:lnTo>
                    <a:pt x="33268" y="26070"/>
                  </a:lnTo>
                  <a:lnTo>
                    <a:pt x="33584" y="25688"/>
                  </a:lnTo>
                  <a:lnTo>
                    <a:pt x="33867" y="25289"/>
                  </a:lnTo>
                  <a:lnTo>
                    <a:pt x="34133" y="24873"/>
                  </a:lnTo>
                  <a:lnTo>
                    <a:pt x="34299" y="24590"/>
                  </a:lnTo>
                  <a:lnTo>
                    <a:pt x="34449" y="24308"/>
                  </a:lnTo>
                  <a:lnTo>
                    <a:pt x="34582" y="24025"/>
                  </a:lnTo>
                  <a:lnTo>
                    <a:pt x="34698" y="23726"/>
                  </a:lnTo>
                  <a:lnTo>
                    <a:pt x="34815" y="23443"/>
                  </a:lnTo>
                  <a:lnTo>
                    <a:pt x="34914" y="23144"/>
                  </a:lnTo>
                  <a:lnTo>
                    <a:pt x="35014" y="22845"/>
                  </a:lnTo>
                  <a:lnTo>
                    <a:pt x="35081" y="22545"/>
                  </a:lnTo>
                  <a:lnTo>
                    <a:pt x="35147" y="22229"/>
                  </a:lnTo>
                  <a:lnTo>
                    <a:pt x="35214" y="21930"/>
                  </a:lnTo>
                  <a:lnTo>
                    <a:pt x="35297" y="21298"/>
                  </a:lnTo>
                  <a:lnTo>
                    <a:pt x="35363" y="20667"/>
                  </a:lnTo>
                  <a:lnTo>
                    <a:pt x="35380" y="20035"/>
                  </a:lnTo>
                  <a:lnTo>
                    <a:pt x="35363" y="19386"/>
                  </a:lnTo>
                  <a:lnTo>
                    <a:pt x="35330" y="18721"/>
                  </a:lnTo>
                  <a:lnTo>
                    <a:pt x="35280" y="18056"/>
                  </a:lnTo>
                  <a:lnTo>
                    <a:pt x="35214" y="17391"/>
                  </a:lnTo>
                  <a:lnTo>
                    <a:pt x="35114" y="16710"/>
                  </a:lnTo>
                  <a:lnTo>
                    <a:pt x="35014" y="16028"/>
                  </a:lnTo>
                  <a:lnTo>
                    <a:pt x="34765" y="14648"/>
                  </a:lnTo>
                  <a:lnTo>
                    <a:pt x="3202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3"/>
            <p:cNvSpPr/>
            <p:nvPr/>
          </p:nvSpPr>
          <p:spPr>
            <a:xfrm>
              <a:off x="4911650" y="1763925"/>
              <a:ext cx="884500" cy="783525"/>
            </a:xfrm>
            <a:custGeom>
              <a:avLst/>
              <a:gdLst/>
              <a:ahLst/>
              <a:cxnLst/>
              <a:rect l="l" t="t" r="r" b="b"/>
              <a:pathLst>
                <a:path w="35380" h="31341" extrusionOk="0">
                  <a:moveTo>
                    <a:pt x="3342" y="1"/>
                  </a:moveTo>
                  <a:lnTo>
                    <a:pt x="615" y="14648"/>
                  </a:lnTo>
                  <a:lnTo>
                    <a:pt x="366" y="16028"/>
                  </a:lnTo>
                  <a:lnTo>
                    <a:pt x="250" y="16710"/>
                  </a:lnTo>
                  <a:lnTo>
                    <a:pt x="166" y="17391"/>
                  </a:lnTo>
                  <a:lnTo>
                    <a:pt x="83" y="18056"/>
                  </a:lnTo>
                  <a:lnTo>
                    <a:pt x="33" y="18721"/>
                  </a:lnTo>
                  <a:lnTo>
                    <a:pt x="0" y="19386"/>
                  </a:lnTo>
                  <a:lnTo>
                    <a:pt x="0" y="20035"/>
                  </a:lnTo>
                  <a:lnTo>
                    <a:pt x="17" y="20667"/>
                  </a:lnTo>
                  <a:lnTo>
                    <a:pt x="67" y="21298"/>
                  </a:lnTo>
                  <a:lnTo>
                    <a:pt x="166" y="21930"/>
                  </a:lnTo>
                  <a:lnTo>
                    <a:pt x="216" y="22229"/>
                  </a:lnTo>
                  <a:lnTo>
                    <a:pt x="283" y="22545"/>
                  </a:lnTo>
                  <a:lnTo>
                    <a:pt x="366" y="22845"/>
                  </a:lnTo>
                  <a:lnTo>
                    <a:pt x="449" y="23144"/>
                  </a:lnTo>
                  <a:lnTo>
                    <a:pt x="549" y="23443"/>
                  </a:lnTo>
                  <a:lnTo>
                    <a:pt x="665" y="23726"/>
                  </a:lnTo>
                  <a:lnTo>
                    <a:pt x="782" y="24025"/>
                  </a:lnTo>
                  <a:lnTo>
                    <a:pt x="931" y="24308"/>
                  </a:lnTo>
                  <a:lnTo>
                    <a:pt x="1064" y="24590"/>
                  </a:lnTo>
                  <a:lnTo>
                    <a:pt x="1230" y="24873"/>
                  </a:lnTo>
                  <a:lnTo>
                    <a:pt x="1496" y="25289"/>
                  </a:lnTo>
                  <a:lnTo>
                    <a:pt x="1796" y="25688"/>
                  </a:lnTo>
                  <a:lnTo>
                    <a:pt x="2112" y="26070"/>
                  </a:lnTo>
                  <a:lnTo>
                    <a:pt x="2461" y="26419"/>
                  </a:lnTo>
                  <a:lnTo>
                    <a:pt x="2826" y="26768"/>
                  </a:lnTo>
                  <a:lnTo>
                    <a:pt x="3209" y="27084"/>
                  </a:lnTo>
                  <a:lnTo>
                    <a:pt x="3624" y="27383"/>
                  </a:lnTo>
                  <a:lnTo>
                    <a:pt x="4073" y="27683"/>
                  </a:lnTo>
                  <a:lnTo>
                    <a:pt x="4522" y="27932"/>
                  </a:lnTo>
                  <a:lnTo>
                    <a:pt x="5004" y="28181"/>
                  </a:lnTo>
                  <a:lnTo>
                    <a:pt x="5487" y="28398"/>
                  </a:lnTo>
                  <a:lnTo>
                    <a:pt x="6002" y="28597"/>
                  </a:lnTo>
                  <a:lnTo>
                    <a:pt x="6534" y="28763"/>
                  </a:lnTo>
                  <a:lnTo>
                    <a:pt x="7083" y="28913"/>
                  </a:lnTo>
                  <a:lnTo>
                    <a:pt x="7631" y="29046"/>
                  </a:lnTo>
                  <a:lnTo>
                    <a:pt x="8213" y="29146"/>
                  </a:lnTo>
                  <a:lnTo>
                    <a:pt x="8729" y="29212"/>
                  </a:lnTo>
                  <a:lnTo>
                    <a:pt x="9227" y="29262"/>
                  </a:lnTo>
                  <a:lnTo>
                    <a:pt x="9743" y="29295"/>
                  </a:lnTo>
                  <a:lnTo>
                    <a:pt x="10774" y="29295"/>
                  </a:lnTo>
                  <a:lnTo>
                    <a:pt x="11289" y="29279"/>
                  </a:lnTo>
                  <a:lnTo>
                    <a:pt x="11788" y="29262"/>
                  </a:lnTo>
                  <a:lnTo>
                    <a:pt x="12303" y="29212"/>
                  </a:lnTo>
                  <a:lnTo>
                    <a:pt x="12818" y="29162"/>
                  </a:lnTo>
                  <a:lnTo>
                    <a:pt x="13317" y="29096"/>
                  </a:lnTo>
                  <a:lnTo>
                    <a:pt x="14331" y="28946"/>
                  </a:lnTo>
                  <a:lnTo>
                    <a:pt x="15312" y="28763"/>
                  </a:lnTo>
                  <a:lnTo>
                    <a:pt x="16293" y="28580"/>
                  </a:lnTo>
                  <a:lnTo>
                    <a:pt x="16526" y="28531"/>
                  </a:lnTo>
                  <a:lnTo>
                    <a:pt x="16659" y="28331"/>
                  </a:lnTo>
                  <a:lnTo>
                    <a:pt x="16775" y="28148"/>
                  </a:lnTo>
                  <a:lnTo>
                    <a:pt x="16875" y="27965"/>
                  </a:lnTo>
                  <a:lnTo>
                    <a:pt x="16958" y="27782"/>
                  </a:lnTo>
                  <a:lnTo>
                    <a:pt x="17041" y="27599"/>
                  </a:lnTo>
                  <a:lnTo>
                    <a:pt x="17091" y="27417"/>
                  </a:lnTo>
                  <a:lnTo>
                    <a:pt x="17158" y="27234"/>
                  </a:lnTo>
                  <a:lnTo>
                    <a:pt x="17191" y="27034"/>
                  </a:lnTo>
                  <a:lnTo>
                    <a:pt x="17224" y="26851"/>
                  </a:lnTo>
                  <a:lnTo>
                    <a:pt x="17257" y="26469"/>
                  </a:lnTo>
                  <a:lnTo>
                    <a:pt x="17257" y="26087"/>
                  </a:lnTo>
                  <a:lnTo>
                    <a:pt x="17224" y="25688"/>
                  </a:lnTo>
                  <a:lnTo>
                    <a:pt x="17158" y="25305"/>
                  </a:lnTo>
                  <a:lnTo>
                    <a:pt x="17075" y="24923"/>
                  </a:lnTo>
                  <a:lnTo>
                    <a:pt x="16975" y="24524"/>
                  </a:lnTo>
                  <a:lnTo>
                    <a:pt x="16842" y="24141"/>
                  </a:lnTo>
                  <a:lnTo>
                    <a:pt x="16692" y="23759"/>
                  </a:lnTo>
                  <a:lnTo>
                    <a:pt x="16393" y="22994"/>
                  </a:lnTo>
                  <a:lnTo>
                    <a:pt x="16060" y="22246"/>
                  </a:lnTo>
                  <a:lnTo>
                    <a:pt x="15628" y="21282"/>
                  </a:lnTo>
                  <a:lnTo>
                    <a:pt x="15429" y="20800"/>
                  </a:lnTo>
                  <a:lnTo>
                    <a:pt x="15262" y="20351"/>
                  </a:lnTo>
                  <a:lnTo>
                    <a:pt x="15129" y="19869"/>
                  </a:lnTo>
                  <a:lnTo>
                    <a:pt x="15013" y="19370"/>
                  </a:lnTo>
                  <a:lnTo>
                    <a:pt x="14913" y="18871"/>
                  </a:lnTo>
                  <a:lnTo>
                    <a:pt x="14847" y="18372"/>
                  </a:lnTo>
                  <a:lnTo>
                    <a:pt x="14780" y="17873"/>
                  </a:lnTo>
                  <a:lnTo>
                    <a:pt x="14747" y="17358"/>
                  </a:lnTo>
                  <a:lnTo>
                    <a:pt x="14681" y="16344"/>
                  </a:lnTo>
                  <a:lnTo>
                    <a:pt x="14281" y="9860"/>
                  </a:lnTo>
                  <a:lnTo>
                    <a:pt x="14265" y="9527"/>
                  </a:lnTo>
                  <a:lnTo>
                    <a:pt x="14265" y="9178"/>
                  </a:lnTo>
                  <a:lnTo>
                    <a:pt x="14265" y="8846"/>
                  </a:lnTo>
                  <a:lnTo>
                    <a:pt x="14298" y="8530"/>
                  </a:lnTo>
                  <a:lnTo>
                    <a:pt x="14348" y="8214"/>
                  </a:lnTo>
                  <a:lnTo>
                    <a:pt x="14398" y="8081"/>
                  </a:lnTo>
                  <a:lnTo>
                    <a:pt x="14448" y="7931"/>
                  </a:lnTo>
                  <a:lnTo>
                    <a:pt x="14514" y="7815"/>
                  </a:lnTo>
                  <a:lnTo>
                    <a:pt x="14581" y="7682"/>
                  </a:lnTo>
                  <a:lnTo>
                    <a:pt x="14664" y="7566"/>
                  </a:lnTo>
                  <a:lnTo>
                    <a:pt x="14764" y="7466"/>
                  </a:lnTo>
                  <a:lnTo>
                    <a:pt x="14863" y="7383"/>
                  </a:lnTo>
                  <a:lnTo>
                    <a:pt x="14980" y="7300"/>
                  </a:lnTo>
                  <a:lnTo>
                    <a:pt x="15096" y="7233"/>
                  </a:lnTo>
                  <a:lnTo>
                    <a:pt x="15213" y="7183"/>
                  </a:lnTo>
                  <a:lnTo>
                    <a:pt x="15445" y="7100"/>
                  </a:lnTo>
                  <a:lnTo>
                    <a:pt x="15661" y="7050"/>
                  </a:lnTo>
                  <a:lnTo>
                    <a:pt x="15977" y="7000"/>
                  </a:lnTo>
                  <a:lnTo>
                    <a:pt x="16293" y="7000"/>
                  </a:lnTo>
                  <a:lnTo>
                    <a:pt x="16592" y="7034"/>
                  </a:lnTo>
                  <a:lnTo>
                    <a:pt x="16908" y="7083"/>
                  </a:lnTo>
                  <a:lnTo>
                    <a:pt x="17208" y="7167"/>
                  </a:lnTo>
                  <a:lnTo>
                    <a:pt x="17490" y="7283"/>
                  </a:lnTo>
                  <a:lnTo>
                    <a:pt x="17773" y="7433"/>
                  </a:lnTo>
                  <a:lnTo>
                    <a:pt x="18056" y="7582"/>
                  </a:lnTo>
                  <a:lnTo>
                    <a:pt x="18305" y="7765"/>
                  </a:lnTo>
                  <a:lnTo>
                    <a:pt x="18571" y="7965"/>
                  </a:lnTo>
                  <a:lnTo>
                    <a:pt x="18804" y="8181"/>
                  </a:lnTo>
                  <a:lnTo>
                    <a:pt x="19020" y="8413"/>
                  </a:lnTo>
                  <a:lnTo>
                    <a:pt x="19236" y="8663"/>
                  </a:lnTo>
                  <a:lnTo>
                    <a:pt x="19419" y="8912"/>
                  </a:lnTo>
                  <a:lnTo>
                    <a:pt x="19602" y="9162"/>
                  </a:lnTo>
                  <a:lnTo>
                    <a:pt x="19751" y="9428"/>
                  </a:lnTo>
                  <a:lnTo>
                    <a:pt x="19901" y="9743"/>
                  </a:lnTo>
                  <a:lnTo>
                    <a:pt x="20051" y="10059"/>
                  </a:lnTo>
                  <a:lnTo>
                    <a:pt x="20167" y="10375"/>
                  </a:lnTo>
                  <a:lnTo>
                    <a:pt x="20283" y="10708"/>
                  </a:lnTo>
                  <a:lnTo>
                    <a:pt x="20366" y="11040"/>
                  </a:lnTo>
                  <a:lnTo>
                    <a:pt x="20450" y="11389"/>
                  </a:lnTo>
                  <a:lnTo>
                    <a:pt x="20533" y="11722"/>
                  </a:lnTo>
                  <a:lnTo>
                    <a:pt x="20599" y="12071"/>
                  </a:lnTo>
                  <a:lnTo>
                    <a:pt x="20699" y="12769"/>
                  </a:lnTo>
                  <a:lnTo>
                    <a:pt x="20782" y="13451"/>
                  </a:lnTo>
                  <a:lnTo>
                    <a:pt x="20832" y="14149"/>
                  </a:lnTo>
                  <a:lnTo>
                    <a:pt x="20882" y="14814"/>
                  </a:lnTo>
                  <a:lnTo>
                    <a:pt x="21647" y="25654"/>
                  </a:lnTo>
                  <a:lnTo>
                    <a:pt x="21680" y="26170"/>
                  </a:lnTo>
                  <a:lnTo>
                    <a:pt x="21746" y="26685"/>
                  </a:lnTo>
                  <a:lnTo>
                    <a:pt x="21830" y="27200"/>
                  </a:lnTo>
                  <a:lnTo>
                    <a:pt x="21896" y="27450"/>
                  </a:lnTo>
                  <a:lnTo>
                    <a:pt x="21963" y="27699"/>
                  </a:lnTo>
                  <a:lnTo>
                    <a:pt x="22046" y="27949"/>
                  </a:lnTo>
                  <a:lnTo>
                    <a:pt x="22129" y="28181"/>
                  </a:lnTo>
                  <a:lnTo>
                    <a:pt x="22245" y="28414"/>
                  </a:lnTo>
                  <a:lnTo>
                    <a:pt x="22362" y="28630"/>
                  </a:lnTo>
                  <a:lnTo>
                    <a:pt x="22511" y="28846"/>
                  </a:lnTo>
                  <a:lnTo>
                    <a:pt x="22661" y="29046"/>
                  </a:lnTo>
                  <a:lnTo>
                    <a:pt x="22844" y="29245"/>
                  </a:lnTo>
                  <a:lnTo>
                    <a:pt x="23043" y="29412"/>
                  </a:lnTo>
                  <a:lnTo>
                    <a:pt x="23193" y="29528"/>
                  </a:lnTo>
                  <a:lnTo>
                    <a:pt x="23359" y="29644"/>
                  </a:lnTo>
                  <a:lnTo>
                    <a:pt x="23525" y="29744"/>
                  </a:lnTo>
                  <a:lnTo>
                    <a:pt x="23708" y="29827"/>
                  </a:lnTo>
                  <a:lnTo>
                    <a:pt x="24057" y="29960"/>
                  </a:lnTo>
                  <a:lnTo>
                    <a:pt x="24423" y="30077"/>
                  </a:lnTo>
                  <a:lnTo>
                    <a:pt x="24772" y="30160"/>
                  </a:lnTo>
                  <a:lnTo>
                    <a:pt x="25121" y="30210"/>
                  </a:lnTo>
                  <a:lnTo>
                    <a:pt x="25786" y="30293"/>
                  </a:lnTo>
                  <a:lnTo>
                    <a:pt x="35246" y="31340"/>
                  </a:lnTo>
                  <a:lnTo>
                    <a:pt x="35379" y="30193"/>
                  </a:lnTo>
                  <a:lnTo>
                    <a:pt x="25903" y="29162"/>
                  </a:lnTo>
                  <a:lnTo>
                    <a:pt x="25354" y="29096"/>
                  </a:lnTo>
                  <a:lnTo>
                    <a:pt x="25072" y="29046"/>
                  </a:lnTo>
                  <a:lnTo>
                    <a:pt x="24772" y="28996"/>
                  </a:lnTo>
                  <a:lnTo>
                    <a:pt x="24506" y="28913"/>
                  </a:lnTo>
                  <a:lnTo>
                    <a:pt x="24240" y="28813"/>
                  </a:lnTo>
                  <a:lnTo>
                    <a:pt x="23991" y="28680"/>
                  </a:lnTo>
                  <a:lnTo>
                    <a:pt x="23874" y="28614"/>
                  </a:lnTo>
                  <a:lnTo>
                    <a:pt x="23758" y="28531"/>
                  </a:lnTo>
                  <a:lnTo>
                    <a:pt x="23625" y="28414"/>
                  </a:lnTo>
                  <a:lnTo>
                    <a:pt x="23509" y="28281"/>
                  </a:lnTo>
                  <a:lnTo>
                    <a:pt x="23392" y="28131"/>
                  </a:lnTo>
                  <a:lnTo>
                    <a:pt x="23309" y="27965"/>
                  </a:lnTo>
                  <a:lnTo>
                    <a:pt x="23209" y="27799"/>
                  </a:lnTo>
                  <a:lnTo>
                    <a:pt x="23143" y="27633"/>
                  </a:lnTo>
                  <a:lnTo>
                    <a:pt x="23076" y="27450"/>
                  </a:lnTo>
                  <a:lnTo>
                    <a:pt x="23027" y="27250"/>
                  </a:lnTo>
                  <a:lnTo>
                    <a:pt x="22927" y="26851"/>
                  </a:lnTo>
                  <a:lnTo>
                    <a:pt x="22860" y="26436"/>
                  </a:lnTo>
                  <a:lnTo>
                    <a:pt x="22810" y="26003"/>
                  </a:lnTo>
                  <a:lnTo>
                    <a:pt x="22777" y="25571"/>
                  </a:lnTo>
                  <a:lnTo>
                    <a:pt x="22029" y="14731"/>
                  </a:lnTo>
                  <a:lnTo>
                    <a:pt x="21963" y="14016"/>
                  </a:lnTo>
                  <a:lnTo>
                    <a:pt x="21913" y="13285"/>
                  </a:lnTo>
                  <a:lnTo>
                    <a:pt x="21830" y="12553"/>
                  </a:lnTo>
                  <a:lnTo>
                    <a:pt x="21713" y="11805"/>
                  </a:lnTo>
                  <a:lnTo>
                    <a:pt x="21630" y="11423"/>
                  </a:lnTo>
                  <a:lnTo>
                    <a:pt x="21547" y="11057"/>
                  </a:lnTo>
                  <a:lnTo>
                    <a:pt x="21464" y="10691"/>
                  </a:lnTo>
                  <a:lnTo>
                    <a:pt x="21347" y="10325"/>
                  </a:lnTo>
                  <a:lnTo>
                    <a:pt x="21231" y="9960"/>
                  </a:lnTo>
                  <a:lnTo>
                    <a:pt x="21081" y="9594"/>
                  </a:lnTo>
                  <a:lnTo>
                    <a:pt x="20932" y="9245"/>
                  </a:lnTo>
                  <a:lnTo>
                    <a:pt x="20765" y="8896"/>
                  </a:lnTo>
                  <a:lnTo>
                    <a:pt x="20566" y="8563"/>
                  </a:lnTo>
                  <a:lnTo>
                    <a:pt x="20350" y="8247"/>
                  </a:lnTo>
                  <a:lnTo>
                    <a:pt x="20117" y="7931"/>
                  </a:lnTo>
                  <a:lnTo>
                    <a:pt x="19868" y="7632"/>
                  </a:lnTo>
                  <a:lnTo>
                    <a:pt x="19585" y="7349"/>
                  </a:lnTo>
                  <a:lnTo>
                    <a:pt x="19286" y="7083"/>
                  </a:lnTo>
                  <a:lnTo>
                    <a:pt x="18970" y="6817"/>
                  </a:lnTo>
                  <a:lnTo>
                    <a:pt x="18621" y="6601"/>
                  </a:lnTo>
                  <a:lnTo>
                    <a:pt x="18272" y="6385"/>
                  </a:lnTo>
                  <a:lnTo>
                    <a:pt x="17906" y="6219"/>
                  </a:lnTo>
                  <a:lnTo>
                    <a:pt x="17523" y="6069"/>
                  </a:lnTo>
                  <a:lnTo>
                    <a:pt x="17124" y="5953"/>
                  </a:lnTo>
                  <a:lnTo>
                    <a:pt x="16925" y="5920"/>
                  </a:lnTo>
                  <a:lnTo>
                    <a:pt x="16725" y="5886"/>
                  </a:lnTo>
                  <a:lnTo>
                    <a:pt x="16526" y="5870"/>
                  </a:lnTo>
                  <a:lnTo>
                    <a:pt x="16310" y="5853"/>
                  </a:lnTo>
                  <a:lnTo>
                    <a:pt x="16094" y="5853"/>
                  </a:lnTo>
                  <a:lnTo>
                    <a:pt x="15894" y="5870"/>
                  </a:lnTo>
                  <a:lnTo>
                    <a:pt x="15678" y="5886"/>
                  </a:lnTo>
                  <a:lnTo>
                    <a:pt x="15462" y="5920"/>
                  </a:lnTo>
                  <a:lnTo>
                    <a:pt x="15229" y="5969"/>
                  </a:lnTo>
                  <a:lnTo>
                    <a:pt x="15013" y="6036"/>
                  </a:lnTo>
                  <a:lnTo>
                    <a:pt x="14814" y="6102"/>
                  </a:lnTo>
                  <a:lnTo>
                    <a:pt x="14614" y="6186"/>
                  </a:lnTo>
                  <a:lnTo>
                    <a:pt x="14431" y="6285"/>
                  </a:lnTo>
                  <a:lnTo>
                    <a:pt x="14265" y="6402"/>
                  </a:lnTo>
                  <a:lnTo>
                    <a:pt x="14099" y="6518"/>
                  </a:lnTo>
                  <a:lnTo>
                    <a:pt x="13966" y="6651"/>
                  </a:lnTo>
                  <a:lnTo>
                    <a:pt x="13799" y="6817"/>
                  </a:lnTo>
                  <a:lnTo>
                    <a:pt x="13666" y="6984"/>
                  </a:lnTo>
                  <a:lnTo>
                    <a:pt x="13550" y="7183"/>
                  </a:lnTo>
                  <a:lnTo>
                    <a:pt x="13450" y="7366"/>
                  </a:lnTo>
                  <a:lnTo>
                    <a:pt x="13367" y="7566"/>
                  </a:lnTo>
                  <a:lnTo>
                    <a:pt x="13301" y="7765"/>
                  </a:lnTo>
                  <a:lnTo>
                    <a:pt x="13234" y="7981"/>
                  </a:lnTo>
                  <a:lnTo>
                    <a:pt x="13184" y="8181"/>
                  </a:lnTo>
                  <a:lnTo>
                    <a:pt x="13168" y="8397"/>
                  </a:lnTo>
                  <a:lnTo>
                    <a:pt x="13134" y="8613"/>
                  </a:lnTo>
                  <a:lnTo>
                    <a:pt x="13118" y="9062"/>
                  </a:lnTo>
                  <a:lnTo>
                    <a:pt x="13118" y="9494"/>
                  </a:lnTo>
                  <a:lnTo>
                    <a:pt x="13134" y="9926"/>
                  </a:lnTo>
                  <a:lnTo>
                    <a:pt x="13533" y="16410"/>
                  </a:lnTo>
                  <a:lnTo>
                    <a:pt x="13600" y="17491"/>
                  </a:lnTo>
                  <a:lnTo>
                    <a:pt x="13650" y="18023"/>
                  </a:lnTo>
                  <a:lnTo>
                    <a:pt x="13716" y="18555"/>
                  </a:lnTo>
                  <a:lnTo>
                    <a:pt x="13799" y="19104"/>
                  </a:lnTo>
                  <a:lnTo>
                    <a:pt x="13899" y="19636"/>
                  </a:lnTo>
                  <a:lnTo>
                    <a:pt x="14015" y="20184"/>
                  </a:lnTo>
                  <a:lnTo>
                    <a:pt x="14182" y="20700"/>
                  </a:lnTo>
                  <a:lnTo>
                    <a:pt x="14365" y="21215"/>
                  </a:lnTo>
                  <a:lnTo>
                    <a:pt x="14564" y="21714"/>
                  </a:lnTo>
                  <a:lnTo>
                    <a:pt x="15013" y="22712"/>
                  </a:lnTo>
                  <a:lnTo>
                    <a:pt x="15312" y="23377"/>
                  </a:lnTo>
                  <a:lnTo>
                    <a:pt x="15578" y="24025"/>
                  </a:lnTo>
                  <a:lnTo>
                    <a:pt x="15695" y="24341"/>
                  </a:lnTo>
                  <a:lnTo>
                    <a:pt x="15811" y="24657"/>
                  </a:lnTo>
                  <a:lnTo>
                    <a:pt x="15911" y="24956"/>
                  </a:lnTo>
                  <a:lnTo>
                    <a:pt x="15994" y="25272"/>
                  </a:lnTo>
                  <a:lnTo>
                    <a:pt x="16060" y="25571"/>
                  </a:lnTo>
                  <a:lnTo>
                    <a:pt x="16094" y="25854"/>
                  </a:lnTo>
                  <a:lnTo>
                    <a:pt x="16127" y="26153"/>
                  </a:lnTo>
                  <a:lnTo>
                    <a:pt x="16110" y="26436"/>
                  </a:lnTo>
                  <a:lnTo>
                    <a:pt x="16094" y="26718"/>
                  </a:lnTo>
                  <a:lnTo>
                    <a:pt x="16027" y="26984"/>
                  </a:lnTo>
                  <a:lnTo>
                    <a:pt x="15944" y="27250"/>
                  </a:lnTo>
                  <a:lnTo>
                    <a:pt x="15828" y="27500"/>
                  </a:lnTo>
                  <a:lnTo>
                    <a:pt x="14913" y="27683"/>
                  </a:lnTo>
                  <a:lnTo>
                    <a:pt x="13982" y="27849"/>
                  </a:lnTo>
                  <a:lnTo>
                    <a:pt x="13051" y="27982"/>
                  </a:lnTo>
                  <a:lnTo>
                    <a:pt x="12120" y="28082"/>
                  </a:lnTo>
                  <a:lnTo>
                    <a:pt x="11655" y="28115"/>
                  </a:lnTo>
                  <a:lnTo>
                    <a:pt x="11173" y="28148"/>
                  </a:lnTo>
                  <a:lnTo>
                    <a:pt x="10707" y="28165"/>
                  </a:lnTo>
                  <a:lnTo>
                    <a:pt x="10241" y="28165"/>
                  </a:lnTo>
                  <a:lnTo>
                    <a:pt x="9776" y="28148"/>
                  </a:lnTo>
                  <a:lnTo>
                    <a:pt x="9310" y="28115"/>
                  </a:lnTo>
                  <a:lnTo>
                    <a:pt x="8845" y="28065"/>
                  </a:lnTo>
                  <a:lnTo>
                    <a:pt x="8379" y="28015"/>
                  </a:lnTo>
                  <a:lnTo>
                    <a:pt x="7881" y="27915"/>
                  </a:lnTo>
                  <a:lnTo>
                    <a:pt x="7382" y="27816"/>
                  </a:lnTo>
                  <a:lnTo>
                    <a:pt x="6900" y="27683"/>
                  </a:lnTo>
                  <a:lnTo>
                    <a:pt x="6434" y="27533"/>
                  </a:lnTo>
                  <a:lnTo>
                    <a:pt x="5985" y="27350"/>
                  </a:lnTo>
                  <a:lnTo>
                    <a:pt x="5536" y="27167"/>
                  </a:lnTo>
                  <a:lnTo>
                    <a:pt x="5121" y="26951"/>
                  </a:lnTo>
                  <a:lnTo>
                    <a:pt x="4705" y="26718"/>
                  </a:lnTo>
                  <a:lnTo>
                    <a:pt x="4323" y="26469"/>
                  </a:lnTo>
                  <a:lnTo>
                    <a:pt x="3957" y="26203"/>
                  </a:lnTo>
                  <a:lnTo>
                    <a:pt x="3608" y="25920"/>
                  </a:lnTo>
                  <a:lnTo>
                    <a:pt x="3275" y="25621"/>
                  </a:lnTo>
                  <a:lnTo>
                    <a:pt x="2976" y="25305"/>
                  </a:lnTo>
                  <a:lnTo>
                    <a:pt x="2693" y="24989"/>
                  </a:lnTo>
                  <a:lnTo>
                    <a:pt x="2444" y="24640"/>
                  </a:lnTo>
                  <a:lnTo>
                    <a:pt x="2211" y="24291"/>
                  </a:lnTo>
                  <a:lnTo>
                    <a:pt x="2078" y="24042"/>
                  </a:lnTo>
                  <a:lnTo>
                    <a:pt x="1945" y="23792"/>
                  </a:lnTo>
                  <a:lnTo>
                    <a:pt x="1829" y="23526"/>
                  </a:lnTo>
                  <a:lnTo>
                    <a:pt x="1713" y="23277"/>
                  </a:lnTo>
                  <a:lnTo>
                    <a:pt x="1613" y="23011"/>
                  </a:lnTo>
                  <a:lnTo>
                    <a:pt x="1530" y="22745"/>
                  </a:lnTo>
                  <a:lnTo>
                    <a:pt x="1447" y="22462"/>
                  </a:lnTo>
                  <a:lnTo>
                    <a:pt x="1380" y="22196"/>
                  </a:lnTo>
                  <a:lnTo>
                    <a:pt x="1264" y="21631"/>
                  </a:lnTo>
                  <a:lnTo>
                    <a:pt x="1197" y="21066"/>
                  </a:lnTo>
                  <a:lnTo>
                    <a:pt x="1147" y="20484"/>
                  </a:lnTo>
                  <a:lnTo>
                    <a:pt x="1131" y="19885"/>
                  </a:lnTo>
                  <a:lnTo>
                    <a:pt x="1147" y="19287"/>
                  </a:lnTo>
                  <a:lnTo>
                    <a:pt x="1181" y="18671"/>
                  </a:lnTo>
                  <a:lnTo>
                    <a:pt x="1247" y="18056"/>
                  </a:lnTo>
                  <a:lnTo>
                    <a:pt x="1314" y="17425"/>
                  </a:lnTo>
                  <a:lnTo>
                    <a:pt x="1397" y="16793"/>
                  </a:lnTo>
                  <a:lnTo>
                    <a:pt x="1496" y="16144"/>
                  </a:lnTo>
                  <a:lnTo>
                    <a:pt x="1729" y="14864"/>
                  </a:lnTo>
                  <a:lnTo>
                    <a:pt x="4472" y="200"/>
                  </a:lnTo>
                  <a:lnTo>
                    <a:pt x="334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713225" y="1326450"/>
            <a:ext cx="7717500" cy="314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30200" rtl="0">
              <a:spcBef>
                <a:spcPts val="0"/>
              </a:spcBef>
              <a:spcAft>
                <a:spcPts val="0"/>
              </a:spcAft>
              <a:buSzPts val="1600"/>
              <a:buAutoNum type="arabicPeriod"/>
              <a:defRPr sz="1200"/>
            </a:lvl1pPr>
            <a:lvl2pPr marL="914400" lvl="1" indent="-330200" rtl="0">
              <a:spcBef>
                <a:spcPts val="0"/>
              </a:spcBef>
              <a:spcAft>
                <a:spcPts val="0"/>
              </a:spcAft>
              <a:buSzPts val="1600"/>
              <a:buAutoNum type="alphaLcPeriod"/>
              <a:defRPr/>
            </a:lvl2pPr>
            <a:lvl3pPr marL="1371600" lvl="2" indent="-330200" rtl="0">
              <a:spcBef>
                <a:spcPts val="0"/>
              </a:spcBef>
              <a:spcAft>
                <a:spcPts val="0"/>
              </a:spcAft>
              <a:buSzPts val="1600"/>
              <a:buAutoNum type="romanLcPeriod"/>
              <a:defRPr/>
            </a:lvl3pPr>
            <a:lvl4pPr marL="1828800" lvl="3" indent="-330200" rtl="0">
              <a:spcBef>
                <a:spcPts val="0"/>
              </a:spcBef>
              <a:spcAft>
                <a:spcPts val="0"/>
              </a:spcAft>
              <a:buSzPts val="1600"/>
              <a:buAutoNum type="arabicPeriod"/>
              <a:defRPr/>
            </a:lvl4pPr>
            <a:lvl5pPr marL="2286000" lvl="4" indent="-330200" rtl="0">
              <a:spcBef>
                <a:spcPts val="0"/>
              </a:spcBef>
              <a:spcAft>
                <a:spcPts val="0"/>
              </a:spcAft>
              <a:buSzPts val="1600"/>
              <a:buAutoNum type="alphaLcPeriod"/>
              <a:defRPr/>
            </a:lvl5pPr>
            <a:lvl6pPr marL="2743200" lvl="5" indent="-330200" rtl="0">
              <a:spcBef>
                <a:spcPts val="0"/>
              </a:spcBef>
              <a:spcAft>
                <a:spcPts val="0"/>
              </a:spcAft>
              <a:buSzPts val="1600"/>
              <a:buAutoNum type="romanLcPeriod"/>
              <a:defRPr/>
            </a:lvl6pPr>
            <a:lvl7pPr marL="3200400" lvl="6" indent="-330200" rtl="0">
              <a:spcBef>
                <a:spcPts val="0"/>
              </a:spcBef>
              <a:spcAft>
                <a:spcPts val="0"/>
              </a:spcAft>
              <a:buSzPts val="1600"/>
              <a:buAutoNum type="arabicPeriod"/>
              <a:defRPr/>
            </a:lvl7pPr>
            <a:lvl8pPr marL="3657600" lvl="7" indent="-330200" rtl="0">
              <a:spcBef>
                <a:spcPts val="0"/>
              </a:spcBef>
              <a:spcAft>
                <a:spcPts val="0"/>
              </a:spcAft>
              <a:buSzPts val="1600"/>
              <a:buAutoNum type="alphaLcPeriod"/>
              <a:defRPr/>
            </a:lvl8pPr>
            <a:lvl9pPr marL="4114800" lvl="8" indent="-330200" rtl="0">
              <a:spcBef>
                <a:spcPts val="0"/>
              </a:spcBef>
              <a:spcAft>
                <a:spcPts val="0"/>
              </a:spcAft>
              <a:buSzPts val="1600"/>
              <a:buAutoNum type="romanLcPeriod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title"/>
          </p:nvPr>
        </p:nvSpPr>
        <p:spPr>
          <a:xfrm>
            <a:off x="713225" y="548640"/>
            <a:ext cx="7717500" cy="54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 sz="2800" b="1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5" name="Google Shape;25;p4"/>
          <p:cNvSpPr/>
          <p:nvPr/>
        </p:nvSpPr>
        <p:spPr>
          <a:xfrm rot="-6525605" flipH="1">
            <a:off x="8022532" y="2370073"/>
            <a:ext cx="1706825" cy="1059751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6" name="Google Shape;26;p4"/>
          <p:cNvGrpSpPr/>
          <p:nvPr/>
        </p:nvGrpSpPr>
        <p:grpSpPr>
          <a:xfrm>
            <a:off x="61385" y="4457640"/>
            <a:ext cx="1303687" cy="609661"/>
            <a:chOff x="4120675" y="1763925"/>
            <a:chExt cx="1675475" cy="783525"/>
          </a:xfrm>
        </p:grpSpPr>
        <p:sp>
          <p:nvSpPr>
            <p:cNvPr id="27" name="Google Shape;27;p4"/>
            <p:cNvSpPr/>
            <p:nvPr/>
          </p:nvSpPr>
          <p:spPr>
            <a:xfrm>
              <a:off x="4120675" y="1763925"/>
              <a:ext cx="884500" cy="783525"/>
            </a:xfrm>
            <a:custGeom>
              <a:avLst/>
              <a:gdLst/>
              <a:ahLst/>
              <a:cxnLst/>
              <a:rect l="l" t="t" r="r" b="b"/>
              <a:pathLst>
                <a:path w="35380" h="31341" extrusionOk="0">
                  <a:moveTo>
                    <a:pt x="32022" y="1"/>
                  </a:moveTo>
                  <a:lnTo>
                    <a:pt x="30908" y="200"/>
                  </a:lnTo>
                  <a:lnTo>
                    <a:pt x="33634" y="14864"/>
                  </a:lnTo>
                  <a:lnTo>
                    <a:pt x="33867" y="16144"/>
                  </a:lnTo>
                  <a:lnTo>
                    <a:pt x="33967" y="16793"/>
                  </a:lnTo>
                  <a:lnTo>
                    <a:pt x="34050" y="17425"/>
                  </a:lnTo>
                  <a:lnTo>
                    <a:pt x="34133" y="18056"/>
                  </a:lnTo>
                  <a:lnTo>
                    <a:pt x="34183" y="18671"/>
                  </a:lnTo>
                  <a:lnTo>
                    <a:pt x="34216" y="19287"/>
                  </a:lnTo>
                  <a:lnTo>
                    <a:pt x="34233" y="19885"/>
                  </a:lnTo>
                  <a:lnTo>
                    <a:pt x="34216" y="20484"/>
                  </a:lnTo>
                  <a:lnTo>
                    <a:pt x="34166" y="21066"/>
                  </a:lnTo>
                  <a:lnTo>
                    <a:pt x="34100" y="21631"/>
                  </a:lnTo>
                  <a:lnTo>
                    <a:pt x="33983" y="22196"/>
                  </a:lnTo>
                  <a:lnTo>
                    <a:pt x="33917" y="22462"/>
                  </a:lnTo>
                  <a:lnTo>
                    <a:pt x="33850" y="22745"/>
                  </a:lnTo>
                  <a:lnTo>
                    <a:pt x="33751" y="23011"/>
                  </a:lnTo>
                  <a:lnTo>
                    <a:pt x="33651" y="23277"/>
                  </a:lnTo>
                  <a:lnTo>
                    <a:pt x="33551" y="23526"/>
                  </a:lnTo>
                  <a:lnTo>
                    <a:pt x="33435" y="23792"/>
                  </a:lnTo>
                  <a:lnTo>
                    <a:pt x="33302" y="24042"/>
                  </a:lnTo>
                  <a:lnTo>
                    <a:pt x="33152" y="24291"/>
                  </a:lnTo>
                  <a:lnTo>
                    <a:pt x="32936" y="24640"/>
                  </a:lnTo>
                  <a:lnTo>
                    <a:pt x="32670" y="24989"/>
                  </a:lnTo>
                  <a:lnTo>
                    <a:pt x="32387" y="25305"/>
                  </a:lnTo>
                  <a:lnTo>
                    <a:pt x="32088" y="25621"/>
                  </a:lnTo>
                  <a:lnTo>
                    <a:pt x="31756" y="25920"/>
                  </a:lnTo>
                  <a:lnTo>
                    <a:pt x="31423" y="26203"/>
                  </a:lnTo>
                  <a:lnTo>
                    <a:pt x="31041" y="26469"/>
                  </a:lnTo>
                  <a:lnTo>
                    <a:pt x="30658" y="26718"/>
                  </a:lnTo>
                  <a:lnTo>
                    <a:pt x="30259" y="26951"/>
                  </a:lnTo>
                  <a:lnTo>
                    <a:pt x="29827" y="27167"/>
                  </a:lnTo>
                  <a:lnTo>
                    <a:pt x="29395" y="27350"/>
                  </a:lnTo>
                  <a:lnTo>
                    <a:pt x="28929" y="27533"/>
                  </a:lnTo>
                  <a:lnTo>
                    <a:pt x="28464" y="27683"/>
                  </a:lnTo>
                  <a:lnTo>
                    <a:pt x="27981" y="27816"/>
                  </a:lnTo>
                  <a:lnTo>
                    <a:pt x="27499" y="27915"/>
                  </a:lnTo>
                  <a:lnTo>
                    <a:pt x="26984" y="28015"/>
                  </a:lnTo>
                  <a:lnTo>
                    <a:pt x="26535" y="28065"/>
                  </a:lnTo>
                  <a:lnTo>
                    <a:pt x="26070" y="28115"/>
                  </a:lnTo>
                  <a:lnTo>
                    <a:pt x="25604" y="28148"/>
                  </a:lnTo>
                  <a:lnTo>
                    <a:pt x="25122" y="28165"/>
                  </a:lnTo>
                  <a:lnTo>
                    <a:pt x="24656" y="28165"/>
                  </a:lnTo>
                  <a:lnTo>
                    <a:pt x="24191" y="28148"/>
                  </a:lnTo>
                  <a:lnTo>
                    <a:pt x="23725" y="28115"/>
                  </a:lnTo>
                  <a:lnTo>
                    <a:pt x="23260" y="28082"/>
                  </a:lnTo>
                  <a:lnTo>
                    <a:pt x="22312" y="27982"/>
                  </a:lnTo>
                  <a:lnTo>
                    <a:pt x="21381" y="27849"/>
                  </a:lnTo>
                  <a:lnTo>
                    <a:pt x="20467" y="27683"/>
                  </a:lnTo>
                  <a:lnTo>
                    <a:pt x="19552" y="27500"/>
                  </a:lnTo>
                  <a:lnTo>
                    <a:pt x="19436" y="27250"/>
                  </a:lnTo>
                  <a:lnTo>
                    <a:pt x="19336" y="26984"/>
                  </a:lnTo>
                  <a:lnTo>
                    <a:pt x="19286" y="26718"/>
                  </a:lnTo>
                  <a:lnTo>
                    <a:pt x="19253" y="26436"/>
                  </a:lnTo>
                  <a:lnTo>
                    <a:pt x="19253" y="26153"/>
                  </a:lnTo>
                  <a:lnTo>
                    <a:pt x="19270" y="25854"/>
                  </a:lnTo>
                  <a:lnTo>
                    <a:pt x="19320" y="25571"/>
                  </a:lnTo>
                  <a:lnTo>
                    <a:pt x="19386" y="25272"/>
                  </a:lnTo>
                  <a:lnTo>
                    <a:pt x="19469" y="24956"/>
                  </a:lnTo>
                  <a:lnTo>
                    <a:pt x="19552" y="24657"/>
                  </a:lnTo>
                  <a:lnTo>
                    <a:pt x="19669" y="24341"/>
                  </a:lnTo>
                  <a:lnTo>
                    <a:pt x="19785" y="24025"/>
                  </a:lnTo>
                  <a:lnTo>
                    <a:pt x="20068" y="23377"/>
                  </a:lnTo>
                  <a:lnTo>
                    <a:pt x="20367" y="22712"/>
                  </a:lnTo>
                  <a:lnTo>
                    <a:pt x="20799" y="21714"/>
                  </a:lnTo>
                  <a:lnTo>
                    <a:pt x="20999" y="21215"/>
                  </a:lnTo>
                  <a:lnTo>
                    <a:pt x="21182" y="20700"/>
                  </a:lnTo>
                  <a:lnTo>
                    <a:pt x="21348" y="20168"/>
                  </a:lnTo>
                  <a:lnTo>
                    <a:pt x="21481" y="19636"/>
                  </a:lnTo>
                  <a:lnTo>
                    <a:pt x="21581" y="19104"/>
                  </a:lnTo>
                  <a:lnTo>
                    <a:pt x="21664" y="18555"/>
                  </a:lnTo>
                  <a:lnTo>
                    <a:pt x="21714" y="18023"/>
                  </a:lnTo>
                  <a:lnTo>
                    <a:pt x="21764" y="17491"/>
                  </a:lnTo>
                  <a:lnTo>
                    <a:pt x="21830" y="16410"/>
                  </a:lnTo>
                  <a:lnTo>
                    <a:pt x="22229" y="9926"/>
                  </a:lnTo>
                  <a:lnTo>
                    <a:pt x="22246" y="9494"/>
                  </a:lnTo>
                  <a:lnTo>
                    <a:pt x="22262" y="9062"/>
                  </a:lnTo>
                  <a:lnTo>
                    <a:pt x="22229" y="8613"/>
                  </a:lnTo>
                  <a:lnTo>
                    <a:pt x="22212" y="8397"/>
                  </a:lnTo>
                  <a:lnTo>
                    <a:pt x="22179" y="8181"/>
                  </a:lnTo>
                  <a:lnTo>
                    <a:pt x="22129" y="7981"/>
                  </a:lnTo>
                  <a:lnTo>
                    <a:pt x="22079" y="7765"/>
                  </a:lnTo>
                  <a:lnTo>
                    <a:pt x="22013" y="7566"/>
                  </a:lnTo>
                  <a:lnTo>
                    <a:pt x="21930" y="7366"/>
                  </a:lnTo>
                  <a:lnTo>
                    <a:pt x="21830" y="7183"/>
                  </a:lnTo>
                  <a:lnTo>
                    <a:pt x="21697" y="7000"/>
                  </a:lnTo>
                  <a:lnTo>
                    <a:pt x="21564" y="6817"/>
                  </a:lnTo>
                  <a:lnTo>
                    <a:pt x="21414" y="6651"/>
                  </a:lnTo>
                  <a:lnTo>
                    <a:pt x="21265" y="6518"/>
                  </a:lnTo>
                  <a:lnTo>
                    <a:pt x="21115" y="6402"/>
                  </a:lnTo>
                  <a:lnTo>
                    <a:pt x="20932" y="6285"/>
                  </a:lnTo>
                  <a:lnTo>
                    <a:pt x="20749" y="6186"/>
                  </a:lnTo>
                  <a:lnTo>
                    <a:pt x="20550" y="6102"/>
                  </a:lnTo>
                  <a:lnTo>
                    <a:pt x="20350" y="6036"/>
                  </a:lnTo>
                  <a:lnTo>
                    <a:pt x="20134" y="5969"/>
                  </a:lnTo>
                  <a:lnTo>
                    <a:pt x="19918" y="5920"/>
                  </a:lnTo>
                  <a:lnTo>
                    <a:pt x="19702" y="5886"/>
                  </a:lnTo>
                  <a:lnTo>
                    <a:pt x="19486" y="5870"/>
                  </a:lnTo>
                  <a:lnTo>
                    <a:pt x="19270" y="5853"/>
                  </a:lnTo>
                  <a:lnTo>
                    <a:pt x="19054" y="5853"/>
                  </a:lnTo>
                  <a:lnTo>
                    <a:pt x="18854" y="5870"/>
                  </a:lnTo>
                  <a:lnTo>
                    <a:pt x="18638" y="5886"/>
                  </a:lnTo>
                  <a:lnTo>
                    <a:pt x="18438" y="5920"/>
                  </a:lnTo>
                  <a:lnTo>
                    <a:pt x="18239" y="5953"/>
                  </a:lnTo>
                  <a:lnTo>
                    <a:pt x="17840" y="6069"/>
                  </a:lnTo>
                  <a:lnTo>
                    <a:pt x="17474" y="6219"/>
                  </a:lnTo>
                  <a:lnTo>
                    <a:pt x="17092" y="6385"/>
                  </a:lnTo>
                  <a:lnTo>
                    <a:pt x="16743" y="6601"/>
                  </a:lnTo>
                  <a:lnTo>
                    <a:pt x="16410" y="6817"/>
                  </a:lnTo>
                  <a:lnTo>
                    <a:pt x="16094" y="7083"/>
                  </a:lnTo>
                  <a:lnTo>
                    <a:pt x="15795" y="7349"/>
                  </a:lnTo>
                  <a:lnTo>
                    <a:pt x="15512" y="7632"/>
                  </a:lnTo>
                  <a:lnTo>
                    <a:pt x="15246" y="7931"/>
                  </a:lnTo>
                  <a:lnTo>
                    <a:pt x="15014" y="8247"/>
                  </a:lnTo>
                  <a:lnTo>
                    <a:pt x="14797" y="8563"/>
                  </a:lnTo>
                  <a:lnTo>
                    <a:pt x="14615" y="8896"/>
                  </a:lnTo>
                  <a:lnTo>
                    <a:pt x="14432" y="9245"/>
                  </a:lnTo>
                  <a:lnTo>
                    <a:pt x="14282" y="9594"/>
                  </a:lnTo>
                  <a:lnTo>
                    <a:pt x="14149" y="9960"/>
                  </a:lnTo>
                  <a:lnTo>
                    <a:pt x="14016" y="10325"/>
                  </a:lnTo>
                  <a:lnTo>
                    <a:pt x="13916" y="10691"/>
                  </a:lnTo>
                  <a:lnTo>
                    <a:pt x="13816" y="11057"/>
                  </a:lnTo>
                  <a:lnTo>
                    <a:pt x="13733" y="11423"/>
                  </a:lnTo>
                  <a:lnTo>
                    <a:pt x="13667" y="11805"/>
                  </a:lnTo>
                  <a:lnTo>
                    <a:pt x="13550" y="12553"/>
                  </a:lnTo>
                  <a:lnTo>
                    <a:pt x="13467" y="13285"/>
                  </a:lnTo>
                  <a:lnTo>
                    <a:pt x="13401" y="14016"/>
                  </a:lnTo>
                  <a:lnTo>
                    <a:pt x="13351" y="14731"/>
                  </a:lnTo>
                  <a:lnTo>
                    <a:pt x="12586" y="25571"/>
                  </a:lnTo>
                  <a:lnTo>
                    <a:pt x="12553" y="26003"/>
                  </a:lnTo>
                  <a:lnTo>
                    <a:pt x="12503" y="26436"/>
                  </a:lnTo>
                  <a:lnTo>
                    <a:pt x="12437" y="26851"/>
                  </a:lnTo>
                  <a:lnTo>
                    <a:pt x="12353" y="27250"/>
                  </a:lnTo>
                  <a:lnTo>
                    <a:pt x="12287" y="27450"/>
                  </a:lnTo>
                  <a:lnTo>
                    <a:pt x="12220" y="27633"/>
                  </a:lnTo>
                  <a:lnTo>
                    <a:pt x="12154" y="27799"/>
                  </a:lnTo>
                  <a:lnTo>
                    <a:pt x="12071" y="27965"/>
                  </a:lnTo>
                  <a:lnTo>
                    <a:pt x="11971" y="28131"/>
                  </a:lnTo>
                  <a:lnTo>
                    <a:pt x="11871" y="28281"/>
                  </a:lnTo>
                  <a:lnTo>
                    <a:pt x="11738" y="28414"/>
                  </a:lnTo>
                  <a:lnTo>
                    <a:pt x="11605" y="28531"/>
                  </a:lnTo>
                  <a:lnTo>
                    <a:pt x="11506" y="28614"/>
                  </a:lnTo>
                  <a:lnTo>
                    <a:pt x="11389" y="28680"/>
                  </a:lnTo>
                  <a:lnTo>
                    <a:pt x="11140" y="28813"/>
                  </a:lnTo>
                  <a:lnTo>
                    <a:pt x="10874" y="28913"/>
                  </a:lnTo>
                  <a:lnTo>
                    <a:pt x="10591" y="28996"/>
                  </a:lnTo>
                  <a:lnTo>
                    <a:pt x="10308" y="29046"/>
                  </a:lnTo>
                  <a:lnTo>
                    <a:pt x="10026" y="29096"/>
                  </a:lnTo>
                  <a:lnTo>
                    <a:pt x="9461" y="29162"/>
                  </a:lnTo>
                  <a:lnTo>
                    <a:pt x="1" y="30193"/>
                  </a:lnTo>
                  <a:lnTo>
                    <a:pt x="117" y="31340"/>
                  </a:lnTo>
                  <a:lnTo>
                    <a:pt x="9594" y="30293"/>
                  </a:lnTo>
                  <a:lnTo>
                    <a:pt x="10242" y="30210"/>
                  </a:lnTo>
                  <a:lnTo>
                    <a:pt x="10591" y="30160"/>
                  </a:lnTo>
                  <a:lnTo>
                    <a:pt x="10957" y="30077"/>
                  </a:lnTo>
                  <a:lnTo>
                    <a:pt x="11323" y="29960"/>
                  </a:lnTo>
                  <a:lnTo>
                    <a:pt x="11672" y="29827"/>
                  </a:lnTo>
                  <a:lnTo>
                    <a:pt x="11838" y="29744"/>
                  </a:lnTo>
                  <a:lnTo>
                    <a:pt x="12004" y="29644"/>
                  </a:lnTo>
                  <a:lnTo>
                    <a:pt x="12171" y="29528"/>
                  </a:lnTo>
                  <a:lnTo>
                    <a:pt x="12337" y="29412"/>
                  </a:lnTo>
                  <a:lnTo>
                    <a:pt x="12536" y="29245"/>
                  </a:lnTo>
                  <a:lnTo>
                    <a:pt x="12703" y="29046"/>
                  </a:lnTo>
                  <a:lnTo>
                    <a:pt x="12869" y="28846"/>
                  </a:lnTo>
                  <a:lnTo>
                    <a:pt x="13002" y="28630"/>
                  </a:lnTo>
                  <a:lnTo>
                    <a:pt x="13135" y="28414"/>
                  </a:lnTo>
                  <a:lnTo>
                    <a:pt x="13235" y="28181"/>
                  </a:lnTo>
                  <a:lnTo>
                    <a:pt x="13334" y="27949"/>
                  </a:lnTo>
                  <a:lnTo>
                    <a:pt x="13417" y="27699"/>
                  </a:lnTo>
                  <a:lnTo>
                    <a:pt x="13484" y="27450"/>
                  </a:lnTo>
                  <a:lnTo>
                    <a:pt x="13534" y="27200"/>
                  </a:lnTo>
                  <a:lnTo>
                    <a:pt x="13634" y="26685"/>
                  </a:lnTo>
                  <a:lnTo>
                    <a:pt x="13683" y="26170"/>
                  </a:lnTo>
                  <a:lnTo>
                    <a:pt x="13733" y="25654"/>
                  </a:lnTo>
                  <a:lnTo>
                    <a:pt x="14482" y="14814"/>
                  </a:lnTo>
                  <a:lnTo>
                    <a:pt x="14531" y="14149"/>
                  </a:lnTo>
                  <a:lnTo>
                    <a:pt x="14598" y="13451"/>
                  </a:lnTo>
                  <a:lnTo>
                    <a:pt x="14681" y="12769"/>
                  </a:lnTo>
                  <a:lnTo>
                    <a:pt x="14781" y="12071"/>
                  </a:lnTo>
                  <a:lnTo>
                    <a:pt x="14847" y="11722"/>
                  </a:lnTo>
                  <a:lnTo>
                    <a:pt x="14914" y="11389"/>
                  </a:lnTo>
                  <a:lnTo>
                    <a:pt x="14997" y="11040"/>
                  </a:lnTo>
                  <a:lnTo>
                    <a:pt x="15097" y="10708"/>
                  </a:lnTo>
                  <a:lnTo>
                    <a:pt x="15213" y="10375"/>
                  </a:lnTo>
                  <a:lnTo>
                    <a:pt x="15329" y="10059"/>
                  </a:lnTo>
                  <a:lnTo>
                    <a:pt x="15462" y="9743"/>
                  </a:lnTo>
                  <a:lnTo>
                    <a:pt x="15629" y="9428"/>
                  </a:lnTo>
                  <a:lnTo>
                    <a:pt x="15778" y="9162"/>
                  </a:lnTo>
                  <a:lnTo>
                    <a:pt x="15945" y="8912"/>
                  </a:lnTo>
                  <a:lnTo>
                    <a:pt x="16144" y="8663"/>
                  </a:lnTo>
                  <a:lnTo>
                    <a:pt x="16344" y="8413"/>
                  </a:lnTo>
                  <a:lnTo>
                    <a:pt x="16576" y="8181"/>
                  </a:lnTo>
                  <a:lnTo>
                    <a:pt x="16809" y="7965"/>
                  </a:lnTo>
                  <a:lnTo>
                    <a:pt x="17058" y="7765"/>
                  </a:lnTo>
                  <a:lnTo>
                    <a:pt x="17324" y="7582"/>
                  </a:lnTo>
                  <a:lnTo>
                    <a:pt x="17591" y="7433"/>
                  </a:lnTo>
                  <a:lnTo>
                    <a:pt x="17873" y="7283"/>
                  </a:lnTo>
                  <a:lnTo>
                    <a:pt x="18172" y="7167"/>
                  </a:lnTo>
                  <a:lnTo>
                    <a:pt x="18472" y="7083"/>
                  </a:lnTo>
                  <a:lnTo>
                    <a:pt x="18771" y="7034"/>
                  </a:lnTo>
                  <a:lnTo>
                    <a:pt x="19087" y="7000"/>
                  </a:lnTo>
                  <a:lnTo>
                    <a:pt x="19386" y="7000"/>
                  </a:lnTo>
                  <a:lnTo>
                    <a:pt x="19702" y="7050"/>
                  </a:lnTo>
                  <a:lnTo>
                    <a:pt x="19918" y="7100"/>
                  </a:lnTo>
                  <a:lnTo>
                    <a:pt x="20167" y="7183"/>
                  </a:lnTo>
                  <a:lnTo>
                    <a:pt x="20284" y="7233"/>
                  </a:lnTo>
                  <a:lnTo>
                    <a:pt x="20400" y="7300"/>
                  </a:lnTo>
                  <a:lnTo>
                    <a:pt x="20517" y="7383"/>
                  </a:lnTo>
                  <a:lnTo>
                    <a:pt x="20616" y="7466"/>
                  </a:lnTo>
                  <a:lnTo>
                    <a:pt x="20716" y="7566"/>
                  </a:lnTo>
                  <a:lnTo>
                    <a:pt x="20799" y="7682"/>
                  </a:lnTo>
                  <a:lnTo>
                    <a:pt x="20866" y="7815"/>
                  </a:lnTo>
                  <a:lnTo>
                    <a:pt x="20916" y="7948"/>
                  </a:lnTo>
                  <a:lnTo>
                    <a:pt x="20982" y="8081"/>
                  </a:lnTo>
                  <a:lnTo>
                    <a:pt x="21015" y="8231"/>
                  </a:lnTo>
                  <a:lnTo>
                    <a:pt x="21065" y="8530"/>
                  </a:lnTo>
                  <a:lnTo>
                    <a:pt x="21099" y="8846"/>
                  </a:lnTo>
                  <a:lnTo>
                    <a:pt x="21115" y="9178"/>
                  </a:lnTo>
                  <a:lnTo>
                    <a:pt x="21099" y="9527"/>
                  </a:lnTo>
                  <a:lnTo>
                    <a:pt x="21082" y="9860"/>
                  </a:lnTo>
                  <a:lnTo>
                    <a:pt x="20699" y="16344"/>
                  </a:lnTo>
                  <a:lnTo>
                    <a:pt x="20633" y="17358"/>
                  </a:lnTo>
                  <a:lnTo>
                    <a:pt x="20583" y="17873"/>
                  </a:lnTo>
                  <a:lnTo>
                    <a:pt x="20533" y="18372"/>
                  </a:lnTo>
                  <a:lnTo>
                    <a:pt x="20450" y="18871"/>
                  </a:lnTo>
                  <a:lnTo>
                    <a:pt x="20367" y="19370"/>
                  </a:lnTo>
                  <a:lnTo>
                    <a:pt x="20251" y="19869"/>
                  </a:lnTo>
                  <a:lnTo>
                    <a:pt x="20101" y="20351"/>
                  </a:lnTo>
                  <a:lnTo>
                    <a:pt x="19935" y="20800"/>
                  </a:lnTo>
                  <a:lnTo>
                    <a:pt x="19752" y="21282"/>
                  </a:lnTo>
                  <a:lnTo>
                    <a:pt x="19320" y="22246"/>
                  </a:lnTo>
                  <a:lnTo>
                    <a:pt x="18987" y="22994"/>
                  </a:lnTo>
                  <a:lnTo>
                    <a:pt x="18671" y="23759"/>
                  </a:lnTo>
                  <a:lnTo>
                    <a:pt x="18522" y="24141"/>
                  </a:lnTo>
                  <a:lnTo>
                    <a:pt x="18405" y="24524"/>
                  </a:lnTo>
                  <a:lnTo>
                    <a:pt x="18289" y="24923"/>
                  </a:lnTo>
                  <a:lnTo>
                    <a:pt x="18206" y="25305"/>
                  </a:lnTo>
                  <a:lnTo>
                    <a:pt x="18139" y="25688"/>
                  </a:lnTo>
                  <a:lnTo>
                    <a:pt x="18106" y="26087"/>
                  </a:lnTo>
                  <a:lnTo>
                    <a:pt x="18106" y="26469"/>
                  </a:lnTo>
                  <a:lnTo>
                    <a:pt x="18139" y="26851"/>
                  </a:lnTo>
                  <a:lnTo>
                    <a:pt x="18172" y="27034"/>
                  </a:lnTo>
                  <a:lnTo>
                    <a:pt x="18222" y="27234"/>
                  </a:lnTo>
                  <a:lnTo>
                    <a:pt x="18272" y="27417"/>
                  </a:lnTo>
                  <a:lnTo>
                    <a:pt x="18339" y="27599"/>
                  </a:lnTo>
                  <a:lnTo>
                    <a:pt x="18405" y="27782"/>
                  </a:lnTo>
                  <a:lnTo>
                    <a:pt x="18505" y="27965"/>
                  </a:lnTo>
                  <a:lnTo>
                    <a:pt x="18605" y="28148"/>
                  </a:lnTo>
                  <a:lnTo>
                    <a:pt x="18721" y="28331"/>
                  </a:lnTo>
                  <a:lnTo>
                    <a:pt x="18837" y="28531"/>
                  </a:lnTo>
                  <a:lnTo>
                    <a:pt x="19070" y="28580"/>
                  </a:lnTo>
                  <a:lnTo>
                    <a:pt x="20051" y="28763"/>
                  </a:lnTo>
                  <a:lnTo>
                    <a:pt x="21049" y="28946"/>
                  </a:lnTo>
                  <a:lnTo>
                    <a:pt x="22046" y="29096"/>
                  </a:lnTo>
                  <a:lnTo>
                    <a:pt x="22562" y="29162"/>
                  </a:lnTo>
                  <a:lnTo>
                    <a:pt x="23060" y="29212"/>
                  </a:lnTo>
                  <a:lnTo>
                    <a:pt x="23576" y="29262"/>
                  </a:lnTo>
                  <a:lnTo>
                    <a:pt x="24091" y="29279"/>
                  </a:lnTo>
                  <a:lnTo>
                    <a:pt x="24606" y="29295"/>
                  </a:lnTo>
                  <a:lnTo>
                    <a:pt x="25621" y="29295"/>
                  </a:lnTo>
                  <a:lnTo>
                    <a:pt x="26136" y="29262"/>
                  </a:lnTo>
                  <a:lnTo>
                    <a:pt x="26651" y="29212"/>
                  </a:lnTo>
                  <a:lnTo>
                    <a:pt x="27167" y="29146"/>
                  </a:lnTo>
                  <a:lnTo>
                    <a:pt x="27732" y="29046"/>
                  </a:lnTo>
                  <a:lnTo>
                    <a:pt x="28297" y="28913"/>
                  </a:lnTo>
                  <a:lnTo>
                    <a:pt x="28829" y="28763"/>
                  </a:lnTo>
                  <a:lnTo>
                    <a:pt x="29361" y="28597"/>
                  </a:lnTo>
                  <a:lnTo>
                    <a:pt x="29877" y="28398"/>
                  </a:lnTo>
                  <a:lnTo>
                    <a:pt x="30376" y="28181"/>
                  </a:lnTo>
                  <a:lnTo>
                    <a:pt x="30841" y="27932"/>
                  </a:lnTo>
                  <a:lnTo>
                    <a:pt x="31307" y="27683"/>
                  </a:lnTo>
                  <a:lnTo>
                    <a:pt x="31739" y="27383"/>
                  </a:lnTo>
                  <a:lnTo>
                    <a:pt x="32155" y="27084"/>
                  </a:lnTo>
                  <a:lnTo>
                    <a:pt x="32554" y="26768"/>
                  </a:lnTo>
                  <a:lnTo>
                    <a:pt x="32919" y="26419"/>
                  </a:lnTo>
                  <a:lnTo>
                    <a:pt x="33268" y="26070"/>
                  </a:lnTo>
                  <a:lnTo>
                    <a:pt x="33584" y="25688"/>
                  </a:lnTo>
                  <a:lnTo>
                    <a:pt x="33867" y="25289"/>
                  </a:lnTo>
                  <a:lnTo>
                    <a:pt x="34133" y="24873"/>
                  </a:lnTo>
                  <a:lnTo>
                    <a:pt x="34299" y="24590"/>
                  </a:lnTo>
                  <a:lnTo>
                    <a:pt x="34449" y="24308"/>
                  </a:lnTo>
                  <a:lnTo>
                    <a:pt x="34582" y="24025"/>
                  </a:lnTo>
                  <a:lnTo>
                    <a:pt x="34698" y="23726"/>
                  </a:lnTo>
                  <a:lnTo>
                    <a:pt x="34815" y="23443"/>
                  </a:lnTo>
                  <a:lnTo>
                    <a:pt x="34914" y="23144"/>
                  </a:lnTo>
                  <a:lnTo>
                    <a:pt x="35014" y="22845"/>
                  </a:lnTo>
                  <a:lnTo>
                    <a:pt x="35081" y="22545"/>
                  </a:lnTo>
                  <a:lnTo>
                    <a:pt x="35147" y="22229"/>
                  </a:lnTo>
                  <a:lnTo>
                    <a:pt x="35214" y="21930"/>
                  </a:lnTo>
                  <a:lnTo>
                    <a:pt x="35297" y="21298"/>
                  </a:lnTo>
                  <a:lnTo>
                    <a:pt x="35363" y="20667"/>
                  </a:lnTo>
                  <a:lnTo>
                    <a:pt x="35380" y="20035"/>
                  </a:lnTo>
                  <a:lnTo>
                    <a:pt x="35363" y="19386"/>
                  </a:lnTo>
                  <a:lnTo>
                    <a:pt x="35330" y="18721"/>
                  </a:lnTo>
                  <a:lnTo>
                    <a:pt x="35280" y="18056"/>
                  </a:lnTo>
                  <a:lnTo>
                    <a:pt x="35214" y="17391"/>
                  </a:lnTo>
                  <a:lnTo>
                    <a:pt x="35114" y="16710"/>
                  </a:lnTo>
                  <a:lnTo>
                    <a:pt x="35014" y="16028"/>
                  </a:lnTo>
                  <a:lnTo>
                    <a:pt x="34765" y="14648"/>
                  </a:lnTo>
                  <a:lnTo>
                    <a:pt x="3202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4"/>
            <p:cNvSpPr/>
            <p:nvPr/>
          </p:nvSpPr>
          <p:spPr>
            <a:xfrm>
              <a:off x="4911650" y="1763925"/>
              <a:ext cx="884500" cy="783525"/>
            </a:xfrm>
            <a:custGeom>
              <a:avLst/>
              <a:gdLst/>
              <a:ahLst/>
              <a:cxnLst/>
              <a:rect l="l" t="t" r="r" b="b"/>
              <a:pathLst>
                <a:path w="35380" h="31341" extrusionOk="0">
                  <a:moveTo>
                    <a:pt x="3342" y="1"/>
                  </a:moveTo>
                  <a:lnTo>
                    <a:pt x="615" y="14648"/>
                  </a:lnTo>
                  <a:lnTo>
                    <a:pt x="366" y="16028"/>
                  </a:lnTo>
                  <a:lnTo>
                    <a:pt x="250" y="16710"/>
                  </a:lnTo>
                  <a:lnTo>
                    <a:pt x="166" y="17391"/>
                  </a:lnTo>
                  <a:lnTo>
                    <a:pt x="83" y="18056"/>
                  </a:lnTo>
                  <a:lnTo>
                    <a:pt x="33" y="18721"/>
                  </a:lnTo>
                  <a:lnTo>
                    <a:pt x="0" y="19386"/>
                  </a:lnTo>
                  <a:lnTo>
                    <a:pt x="0" y="20035"/>
                  </a:lnTo>
                  <a:lnTo>
                    <a:pt x="17" y="20667"/>
                  </a:lnTo>
                  <a:lnTo>
                    <a:pt x="67" y="21298"/>
                  </a:lnTo>
                  <a:lnTo>
                    <a:pt x="166" y="21930"/>
                  </a:lnTo>
                  <a:lnTo>
                    <a:pt x="216" y="22229"/>
                  </a:lnTo>
                  <a:lnTo>
                    <a:pt x="283" y="22545"/>
                  </a:lnTo>
                  <a:lnTo>
                    <a:pt x="366" y="22845"/>
                  </a:lnTo>
                  <a:lnTo>
                    <a:pt x="449" y="23144"/>
                  </a:lnTo>
                  <a:lnTo>
                    <a:pt x="549" y="23443"/>
                  </a:lnTo>
                  <a:lnTo>
                    <a:pt x="665" y="23726"/>
                  </a:lnTo>
                  <a:lnTo>
                    <a:pt x="782" y="24025"/>
                  </a:lnTo>
                  <a:lnTo>
                    <a:pt x="931" y="24308"/>
                  </a:lnTo>
                  <a:lnTo>
                    <a:pt x="1064" y="24590"/>
                  </a:lnTo>
                  <a:lnTo>
                    <a:pt x="1230" y="24873"/>
                  </a:lnTo>
                  <a:lnTo>
                    <a:pt x="1496" y="25289"/>
                  </a:lnTo>
                  <a:lnTo>
                    <a:pt x="1796" y="25688"/>
                  </a:lnTo>
                  <a:lnTo>
                    <a:pt x="2112" y="26070"/>
                  </a:lnTo>
                  <a:lnTo>
                    <a:pt x="2461" y="26419"/>
                  </a:lnTo>
                  <a:lnTo>
                    <a:pt x="2826" y="26768"/>
                  </a:lnTo>
                  <a:lnTo>
                    <a:pt x="3209" y="27084"/>
                  </a:lnTo>
                  <a:lnTo>
                    <a:pt x="3624" y="27383"/>
                  </a:lnTo>
                  <a:lnTo>
                    <a:pt x="4073" y="27683"/>
                  </a:lnTo>
                  <a:lnTo>
                    <a:pt x="4522" y="27932"/>
                  </a:lnTo>
                  <a:lnTo>
                    <a:pt x="5004" y="28181"/>
                  </a:lnTo>
                  <a:lnTo>
                    <a:pt x="5487" y="28398"/>
                  </a:lnTo>
                  <a:lnTo>
                    <a:pt x="6002" y="28597"/>
                  </a:lnTo>
                  <a:lnTo>
                    <a:pt x="6534" y="28763"/>
                  </a:lnTo>
                  <a:lnTo>
                    <a:pt x="7083" y="28913"/>
                  </a:lnTo>
                  <a:lnTo>
                    <a:pt x="7631" y="29046"/>
                  </a:lnTo>
                  <a:lnTo>
                    <a:pt x="8213" y="29146"/>
                  </a:lnTo>
                  <a:lnTo>
                    <a:pt x="8729" y="29212"/>
                  </a:lnTo>
                  <a:lnTo>
                    <a:pt x="9227" y="29262"/>
                  </a:lnTo>
                  <a:lnTo>
                    <a:pt x="9743" y="29295"/>
                  </a:lnTo>
                  <a:lnTo>
                    <a:pt x="10774" y="29295"/>
                  </a:lnTo>
                  <a:lnTo>
                    <a:pt x="11289" y="29279"/>
                  </a:lnTo>
                  <a:lnTo>
                    <a:pt x="11788" y="29262"/>
                  </a:lnTo>
                  <a:lnTo>
                    <a:pt x="12303" y="29212"/>
                  </a:lnTo>
                  <a:lnTo>
                    <a:pt x="12818" y="29162"/>
                  </a:lnTo>
                  <a:lnTo>
                    <a:pt x="13317" y="29096"/>
                  </a:lnTo>
                  <a:lnTo>
                    <a:pt x="14331" y="28946"/>
                  </a:lnTo>
                  <a:lnTo>
                    <a:pt x="15312" y="28763"/>
                  </a:lnTo>
                  <a:lnTo>
                    <a:pt x="16293" y="28580"/>
                  </a:lnTo>
                  <a:lnTo>
                    <a:pt x="16526" y="28531"/>
                  </a:lnTo>
                  <a:lnTo>
                    <a:pt x="16659" y="28331"/>
                  </a:lnTo>
                  <a:lnTo>
                    <a:pt x="16775" y="28148"/>
                  </a:lnTo>
                  <a:lnTo>
                    <a:pt x="16875" y="27965"/>
                  </a:lnTo>
                  <a:lnTo>
                    <a:pt x="16958" y="27782"/>
                  </a:lnTo>
                  <a:lnTo>
                    <a:pt x="17041" y="27599"/>
                  </a:lnTo>
                  <a:lnTo>
                    <a:pt x="17091" y="27417"/>
                  </a:lnTo>
                  <a:lnTo>
                    <a:pt x="17158" y="27234"/>
                  </a:lnTo>
                  <a:lnTo>
                    <a:pt x="17191" y="27034"/>
                  </a:lnTo>
                  <a:lnTo>
                    <a:pt x="17224" y="26851"/>
                  </a:lnTo>
                  <a:lnTo>
                    <a:pt x="17257" y="26469"/>
                  </a:lnTo>
                  <a:lnTo>
                    <a:pt x="17257" y="26087"/>
                  </a:lnTo>
                  <a:lnTo>
                    <a:pt x="17224" y="25688"/>
                  </a:lnTo>
                  <a:lnTo>
                    <a:pt x="17158" y="25305"/>
                  </a:lnTo>
                  <a:lnTo>
                    <a:pt x="17075" y="24923"/>
                  </a:lnTo>
                  <a:lnTo>
                    <a:pt x="16975" y="24524"/>
                  </a:lnTo>
                  <a:lnTo>
                    <a:pt x="16842" y="24141"/>
                  </a:lnTo>
                  <a:lnTo>
                    <a:pt x="16692" y="23759"/>
                  </a:lnTo>
                  <a:lnTo>
                    <a:pt x="16393" y="22994"/>
                  </a:lnTo>
                  <a:lnTo>
                    <a:pt x="16060" y="22246"/>
                  </a:lnTo>
                  <a:lnTo>
                    <a:pt x="15628" y="21282"/>
                  </a:lnTo>
                  <a:lnTo>
                    <a:pt x="15429" y="20800"/>
                  </a:lnTo>
                  <a:lnTo>
                    <a:pt x="15262" y="20351"/>
                  </a:lnTo>
                  <a:lnTo>
                    <a:pt x="15129" y="19869"/>
                  </a:lnTo>
                  <a:lnTo>
                    <a:pt x="15013" y="19370"/>
                  </a:lnTo>
                  <a:lnTo>
                    <a:pt x="14913" y="18871"/>
                  </a:lnTo>
                  <a:lnTo>
                    <a:pt x="14847" y="18372"/>
                  </a:lnTo>
                  <a:lnTo>
                    <a:pt x="14780" y="17873"/>
                  </a:lnTo>
                  <a:lnTo>
                    <a:pt x="14747" y="17358"/>
                  </a:lnTo>
                  <a:lnTo>
                    <a:pt x="14681" y="16344"/>
                  </a:lnTo>
                  <a:lnTo>
                    <a:pt x="14281" y="9860"/>
                  </a:lnTo>
                  <a:lnTo>
                    <a:pt x="14265" y="9527"/>
                  </a:lnTo>
                  <a:lnTo>
                    <a:pt x="14265" y="9178"/>
                  </a:lnTo>
                  <a:lnTo>
                    <a:pt x="14265" y="8846"/>
                  </a:lnTo>
                  <a:lnTo>
                    <a:pt x="14298" y="8530"/>
                  </a:lnTo>
                  <a:lnTo>
                    <a:pt x="14348" y="8214"/>
                  </a:lnTo>
                  <a:lnTo>
                    <a:pt x="14398" y="8081"/>
                  </a:lnTo>
                  <a:lnTo>
                    <a:pt x="14448" y="7931"/>
                  </a:lnTo>
                  <a:lnTo>
                    <a:pt x="14514" y="7815"/>
                  </a:lnTo>
                  <a:lnTo>
                    <a:pt x="14581" y="7682"/>
                  </a:lnTo>
                  <a:lnTo>
                    <a:pt x="14664" y="7566"/>
                  </a:lnTo>
                  <a:lnTo>
                    <a:pt x="14764" y="7466"/>
                  </a:lnTo>
                  <a:lnTo>
                    <a:pt x="14863" y="7383"/>
                  </a:lnTo>
                  <a:lnTo>
                    <a:pt x="14980" y="7300"/>
                  </a:lnTo>
                  <a:lnTo>
                    <a:pt x="15096" y="7233"/>
                  </a:lnTo>
                  <a:lnTo>
                    <a:pt x="15213" y="7183"/>
                  </a:lnTo>
                  <a:lnTo>
                    <a:pt x="15445" y="7100"/>
                  </a:lnTo>
                  <a:lnTo>
                    <a:pt x="15661" y="7050"/>
                  </a:lnTo>
                  <a:lnTo>
                    <a:pt x="15977" y="7000"/>
                  </a:lnTo>
                  <a:lnTo>
                    <a:pt x="16293" y="7000"/>
                  </a:lnTo>
                  <a:lnTo>
                    <a:pt x="16592" y="7034"/>
                  </a:lnTo>
                  <a:lnTo>
                    <a:pt x="16908" y="7083"/>
                  </a:lnTo>
                  <a:lnTo>
                    <a:pt x="17208" y="7167"/>
                  </a:lnTo>
                  <a:lnTo>
                    <a:pt x="17490" y="7283"/>
                  </a:lnTo>
                  <a:lnTo>
                    <a:pt x="17773" y="7433"/>
                  </a:lnTo>
                  <a:lnTo>
                    <a:pt x="18056" y="7582"/>
                  </a:lnTo>
                  <a:lnTo>
                    <a:pt x="18305" y="7765"/>
                  </a:lnTo>
                  <a:lnTo>
                    <a:pt x="18571" y="7965"/>
                  </a:lnTo>
                  <a:lnTo>
                    <a:pt x="18804" y="8181"/>
                  </a:lnTo>
                  <a:lnTo>
                    <a:pt x="19020" y="8413"/>
                  </a:lnTo>
                  <a:lnTo>
                    <a:pt x="19236" y="8663"/>
                  </a:lnTo>
                  <a:lnTo>
                    <a:pt x="19419" y="8912"/>
                  </a:lnTo>
                  <a:lnTo>
                    <a:pt x="19602" y="9162"/>
                  </a:lnTo>
                  <a:lnTo>
                    <a:pt x="19751" y="9428"/>
                  </a:lnTo>
                  <a:lnTo>
                    <a:pt x="19901" y="9743"/>
                  </a:lnTo>
                  <a:lnTo>
                    <a:pt x="20051" y="10059"/>
                  </a:lnTo>
                  <a:lnTo>
                    <a:pt x="20167" y="10375"/>
                  </a:lnTo>
                  <a:lnTo>
                    <a:pt x="20283" y="10708"/>
                  </a:lnTo>
                  <a:lnTo>
                    <a:pt x="20366" y="11040"/>
                  </a:lnTo>
                  <a:lnTo>
                    <a:pt x="20450" y="11389"/>
                  </a:lnTo>
                  <a:lnTo>
                    <a:pt x="20533" y="11722"/>
                  </a:lnTo>
                  <a:lnTo>
                    <a:pt x="20599" y="12071"/>
                  </a:lnTo>
                  <a:lnTo>
                    <a:pt x="20699" y="12769"/>
                  </a:lnTo>
                  <a:lnTo>
                    <a:pt x="20782" y="13451"/>
                  </a:lnTo>
                  <a:lnTo>
                    <a:pt x="20832" y="14149"/>
                  </a:lnTo>
                  <a:lnTo>
                    <a:pt x="20882" y="14814"/>
                  </a:lnTo>
                  <a:lnTo>
                    <a:pt x="21647" y="25654"/>
                  </a:lnTo>
                  <a:lnTo>
                    <a:pt x="21680" y="26170"/>
                  </a:lnTo>
                  <a:lnTo>
                    <a:pt x="21746" y="26685"/>
                  </a:lnTo>
                  <a:lnTo>
                    <a:pt x="21830" y="27200"/>
                  </a:lnTo>
                  <a:lnTo>
                    <a:pt x="21896" y="27450"/>
                  </a:lnTo>
                  <a:lnTo>
                    <a:pt x="21963" y="27699"/>
                  </a:lnTo>
                  <a:lnTo>
                    <a:pt x="22046" y="27949"/>
                  </a:lnTo>
                  <a:lnTo>
                    <a:pt x="22129" y="28181"/>
                  </a:lnTo>
                  <a:lnTo>
                    <a:pt x="22245" y="28414"/>
                  </a:lnTo>
                  <a:lnTo>
                    <a:pt x="22362" y="28630"/>
                  </a:lnTo>
                  <a:lnTo>
                    <a:pt x="22511" y="28846"/>
                  </a:lnTo>
                  <a:lnTo>
                    <a:pt x="22661" y="29046"/>
                  </a:lnTo>
                  <a:lnTo>
                    <a:pt x="22844" y="29245"/>
                  </a:lnTo>
                  <a:lnTo>
                    <a:pt x="23043" y="29412"/>
                  </a:lnTo>
                  <a:lnTo>
                    <a:pt x="23193" y="29528"/>
                  </a:lnTo>
                  <a:lnTo>
                    <a:pt x="23359" y="29644"/>
                  </a:lnTo>
                  <a:lnTo>
                    <a:pt x="23525" y="29744"/>
                  </a:lnTo>
                  <a:lnTo>
                    <a:pt x="23708" y="29827"/>
                  </a:lnTo>
                  <a:lnTo>
                    <a:pt x="24057" y="29960"/>
                  </a:lnTo>
                  <a:lnTo>
                    <a:pt x="24423" y="30077"/>
                  </a:lnTo>
                  <a:lnTo>
                    <a:pt x="24772" y="30160"/>
                  </a:lnTo>
                  <a:lnTo>
                    <a:pt x="25121" y="30210"/>
                  </a:lnTo>
                  <a:lnTo>
                    <a:pt x="25786" y="30293"/>
                  </a:lnTo>
                  <a:lnTo>
                    <a:pt x="35246" y="31340"/>
                  </a:lnTo>
                  <a:lnTo>
                    <a:pt x="35379" y="30193"/>
                  </a:lnTo>
                  <a:lnTo>
                    <a:pt x="25903" y="29162"/>
                  </a:lnTo>
                  <a:lnTo>
                    <a:pt x="25354" y="29096"/>
                  </a:lnTo>
                  <a:lnTo>
                    <a:pt x="25072" y="29046"/>
                  </a:lnTo>
                  <a:lnTo>
                    <a:pt x="24772" y="28996"/>
                  </a:lnTo>
                  <a:lnTo>
                    <a:pt x="24506" y="28913"/>
                  </a:lnTo>
                  <a:lnTo>
                    <a:pt x="24240" y="28813"/>
                  </a:lnTo>
                  <a:lnTo>
                    <a:pt x="23991" y="28680"/>
                  </a:lnTo>
                  <a:lnTo>
                    <a:pt x="23874" y="28614"/>
                  </a:lnTo>
                  <a:lnTo>
                    <a:pt x="23758" y="28531"/>
                  </a:lnTo>
                  <a:lnTo>
                    <a:pt x="23625" y="28414"/>
                  </a:lnTo>
                  <a:lnTo>
                    <a:pt x="23509" y="28281"/>
                  </a:lnTo>
                  <a:lnTo>
                    <a:pt x="23392" y="28131"/>
                  </a:lnTo>
                  <a:lnTo>
                    <a:pt x="23309" y="27965"/>
                  </a:lnTo>
                  <a:lnTo>
                    <a:pt x="23209" y="27799"/>
                  </a:lnTo>
                  <a:lnTo>
                    <a:pt x="23143" y="27633"/>
                  </a:lnTo>
                  <a:lnTo>
                    <a:pt x="23076" y="27450"/>
                  </a:lnTo>
                  <a:lnTo>
                    <a:pt x="23027" y="27250"/>
                  </a:lnTo>
                  <a:lnTo>
                    <a:pt x="22927" y="26851"/>
                  </a:lnTo>
                  <a:lnTo>
                    <a:pt x="22860" y="26436"/>
                  </a:lnTo>
                  <a:lnTo>
                    <a:pt x="22810" y="26003"/>
                  </a:lnTo>
                  <a:lnTo>
                    <a:pt x="22777" y="25571"/>
                  </a:lnTo>
                  <a:lnTo>
                    <a:pt x="22029" y="14731"/>
                  </a:lnTo>
                  <a:lnTo>
                    <a:pt x="21963" y="14016"/>
                  </a:lnTo>
                  <a:lnTo>
                    <a:pt x="21913" y="13285"/>
                  </a:lnTo>
                  <a:lnTo>
                    <a:pt x="21830" y="12553"/>
                  </a:lnTo>
                  <a:lnTo>
                    <a:pt x="21713" y="11805"/>
                  </a:lnTo>
                  <a:lnTo>
                    <a:pt x="21630" y="11423"/>
                  </a:lnTo>
                  <a:lnTo>
                    <a:pt x="21547" y="11057"/>
                  </a:lnTo>
                  <a:lnTo>
                    <a:pt x="21464" y="10691"/>
                  </a:lnTo>
                  <a:lnTo>
                    <a:pt x="21347" y="10325"/>
                  </a:lnTo>
                  <a:lnTo>
                    <a:pt x="21231" y="9960"/>
                  </a:lnTo>
                  <a:lnTo>
                    <a:pt x="21081" y="9594"/>
                  </a:lnTo>
                  <a:lnTo>
                    <a:pt x="20932" y="9245"/>
                  </a:lnTo>
                  <a:lnTo>
                    <a:pt x="20765" y="8896"/>
                  </a:lnTo>
                  <a:lnTo>
                    <a:pt x="20566" y="8563"/>
                  </a:lnTo>
                  <a:lnTo>
                    <a:pt x="20350" y="8247"/>
                  </a:lnTo>
                  <a:lnTo>
                    <a:pt x="20117" y="7931"/>
                  </a:lnTo>
                  <a:lnTo>
                    <a:pt x="19868" y="7632"/>
                  </a:lnTo>
                  <a:lnTo>
                    <a:pt x="19585" y="7349"/>
                  </a:lnTo>
                  <a:lnTo>
                    <a:pt x="19286" y="7083"/>
                  </a:lnTo>
                  <a:lnTo>
                    <a:pt x="18970" y="6817"/>
                  </a:lnTo>
                  <a:lnTo>
                    <a:pt x="18621" y="6601"/>
                  </a:lnTo>
                  <a:lnTo>
                    <a:pt x="18272" y="6385"/>
                  </a:lnTo>
                  <a:lnTo>
                    <a:pt x="17906" y="6219"/>
                  </a:lnTo>
                  <a:lnTo>
                    <a:pt x="17523" y="6069"/>
                  </a:lnTo>
                  <a:lnTo>
                    <a:pt x="17124" y="5953"/>
                  </a:lnTo>
                  <a:lnTo>
                    <a:pt x="16925" y="5920"/>
                  </a:lnTo>
                  <a:lnTo>
                    <a:pt x="16725" y="5886"/>
                  </a:lnTo>
                  <a:lnTo>
                    <a:pt x="16526" y="5870"/>
                  </a:lnTo>
                  <a:lnTo>
                    <a:pt x="16310" y="5853"/>
                  </a:lnTo>
                  <a:lnTo>
                    <a:pt x="16094" y="5853"/>
                  </a:lnTo>
                  <a:lnTo>
                    <a:pt x="15894" y="5870"/>
                  </a:lnTo>
                  <a:lnTo>
                    <a:pt x="15678" y="5886"/>
                  </a:lnTo>
                  <a:lnTo>
                    <a:pt x="15462" y="5920"/>
                  </a:lnTo>
                  <a:lnTo>
                    <a:pt x="15229" y="5969"/>
                  </a:lnTo>
                  <a:lnTo>
                    <a:pt x="15013" y="6036"/>
                  </a:lnTo>
                  <a:lnTo>
                    <a:pt x="14814" y="6102"/>
                  </a:lnTo>
                  <a:lnTo>
                    <a:pt x="14614" y="6186"/>
                  </a:lnTo>
                  <a:lnTo>
                    <a:pt x="14431" y="6285"/>
                  </a:lnTo>
                  <a:lnTo>
                    <a:pt x="14265" y="6402"/>
                  </a:lnTo>
                  <a:lnTo>
                    <a:pt x="14099" y="6518"/>
                  </a:lnTo>
                  <a:lnTo>
                    <a:pt x="13966" y="6651"/>
                  </a:lnTo>
                  <a:lnTo>
                    <a:pt x="13799" y="6817"/>
                  </a:lnTo>
                  <a:lnTo>
                    <a:pt x="13666" y="6984"/>
                  </a:lnTo>
                  <a:lnTo>
                    <a:pt x="13550" y="7183"/>
                  </a:lnTo>
                  <a:lnTo>
                    <a:pt x="13450" y="7366"/>
                  </a:lnTo>
                  <a:lnTo>
                    <a:pt x="13367" y="7566"/>
                  </a:lnTo>
                  <a:lnTo>
                    <a:pt x="13301" y="7765"/>
                  </a:lnTo>
                  <a:lnTo>
                    <a:pt x="13234" y="7981"/>
                  </a:lnTo>
                  <a:lnTo>
                    <a:pt x="13184" y="8181"/>
                  </a:lnTo>
                  <a:lnTo>
                    <a:pt x="13168" y="8397"/>
                  </a:lnTo>
                  <a:lnTo>
                    <a:pt x="13134" y="8613"/>
                  </a:lnTo>
                  <a:lnTo>
                    <a:pt x="13118" y="9062"/>
                  </a:lnTo>
                  <a:lnTo>
                    <a:pt x="13118" y="9494"/>
                  </a:lnTo>
                  <a:lnTo>
                    <a:pt x="13134" y="9926"/>
                  </a:lnTo>
                  <a:lnTo>
                    <a:pt x="13533" y="16410"/>
                  </a:lnTo>
                  <a:lnTo>
                    <a:pt x="13600" y="17491"/>
                  </a:lnTo>
                  <a:lnTo>
                    <a:pt x="13650" y="18023"/>
                  </a:lnTo>
                  <a:lnTo>
                    <a:pt x="13716" y="18555"/>
                  </a:lnTo>
                  <a:lnTo>
                    <a:pt x="13799" y="19104"/>
                  </a:lnTo>
                  <a:lnTo>
                    <a:pt x="13899" y="19636"/>
                  </a:lnTo>
                  <a:lnTo>
                    <a:pt x="14015" y="20184"/>
                  </a:lnTo>
                  <a:lnTo>
                    <a:pt x="14182" y="20700"/>
                  </a:lnTo>
                  <a:lnTo>
                    <a:pt x="14365" y="21215"/>
                  </a:lnTo>
                  <a:lnTo>
                    <a:pt x="14564" y="21714"/>
                  </a:lnTo>
                  <a:lnTo>
                    <a:pt x="15013" y="22712"/>
                  </a:lnTo>
                  <a:lnTo>
                    <a:pt x="15312" y="23377"/>
                  </a:lnTo>
                  <a:lnTo>
                    <a:pt x="15578" y="24025"/>
                  </a:lnTo>
                  <a:lnTo>
                    <a:pt x="15695" y="24341"/>
                  </a:lnTo>
                  <a:lnTo>
                    <a:pt x="15811" y="24657"/>
                  </a:lnTo>
                  <a:lnTo>
                    <a:pt x="15911" y="24956"/>
                  </a:lnTo>
                  <a:lnTo>
                    <a:pt x="15994" y="25272"/>
                  </a:lnTo>
                  <a:lnTo>
                    <a:pt x="16060" y="25571"/>
                  </a:lnTo>
                  <a:lnTo>
                    <a:pt x="16094" y="25854"/>
                  </a:lnTo>
                  <a:lnTo>
                    <a:pt x="16127" y="26153"/>
                  </a:lnTo>
                  <a:lnTo>
                    <a:pt x="16110" y="26436"/>
                  </a:lnTo>
                  <a:lnTo>
                    <a:pt x="16094" y="26718"/>
                  </a:lnTo>
                  <a:lnTo>
                    <a:pt x="16027" y="26984"/>
                  </a:lnTo>
                  <a:lnTo>
                    <a:pt x="15944" y="27250"/>
                  </a:lnTo>
                  <a:lnTo>
                    <a:pt x="15828" y="27500"/>
                  </a:lnTo>
                  <a:lnTo>
                    <a:pt x="14913" y="27683"/>
                  </a:lnTo>
                  <a:lnTo>
                    <a:pt x="13982" y="27849"/>
                  </a:lnTo>
                  <a:lnTo>
                    <a:pt x="13051" y="27982"/>
                  </a:lnTo>
                  <a:lnTo>
                    <a:pt x="12120" y="28082"/>
                  </a:lnTo>
                  <a:lnTo>
                    <a:pt x="11655" y="28115"/>
                  </a:lnTo>
                  <a:lnTo>
                    <a:pt x="11173" y="28148"/>
                  </a:lnTo>
                  <a:lnTo>
                    <a:pt x="10707" y="28165"/>
                  </a:lnTo>
                  <a:lnTo>
                    <a:pt x="10241" y="28165"/>
                  </a:lnTo>
                  <a:lnTo>
                    <a:pt x="9776" y="28148"/>
                  </a:lnTo>
                  <a:lnTo>
                    <a:pt x="9310" y="28115"/>
                  </a:lnTo>
                  <a:lnTo>
                    <a:pt x="8845" y="28065"/>
                  </a:lnTo>
                  <a:lnTo>
                    <a:pt x="8379" y="28015"/>
                  </a:lnTo>
                  <a:lnTo>
                    <a:pt x="7881" y="27915"/>
                  </a:lnTo>
                  <a:lnTo>
                    <a:pt x="7382" y="27816"/>
                  </a:lnTo>
                  <a:lnTo>
                    <a:pt x="6900" y="27683"/>
                  </a:lnTo>
                  <a:lnTo>
                    <a:pt x="6434" y="27533"/>
                  </a:lnTo>
                  <a:lnTo>
                    <a:pt x="5985" y="27350"/>
                  </a:lnTo>
                  <a:lnTo>
                    <a:pt x="5536" y="27167"/>
                  </a:lnTo>
                  <a:lnTo>
                    <a:pt x="5121" y="26951"/>
                  </a:lnTo>
                  <a:lnTo>
                    <a:pt x="4705" y="26718"/>
                  </a:lnTo>
                  <a:lnTo>
                    <a:pt x="4323" y="26469"/>
                  </a:lnTo>
                  <a:lnTo>
                    <a:pt x="3957" y="26203"/>
                  </a:lnTo>
                  <a:lnTo>
                    <a:pt x="3608" y="25920"/>
                  </a:lnTo>
                  <a:lnTo>
                    <a:pt x="3275" y="25621"/>
                  </a:lnTo>
                  <a:lnTo>
                    <a:pt x="2976" y="25305"/>
                  </a:lnTo>
                  <a:lnTo>
                    <a:pt x="2693" y="24989"/>
                  </a:lnTo>
                  <a:lnTo>
                    <a:pt x="2444" y="24640"/>
                  </a:lnTo>
                  <a:lnTo>
                    <a:pt x="2211" y="24291"/>
                  </a:lnTo>
                  <a:lnTo>
                    <a:pt x="2078" y="24042"/>
                  </a:lnTo>
                  <a:lnTo>
                    <a:pt x="1945" y="23792"/>
                  </a:lnTo>
                  <a:lnTo>
                    <a:pt x="1829" y="23526"/>
                  </a:lnTo>
                  <a:lnTo>
                    <a:pt x="1713" y="23277"/>
                  </a:lnTo>
                  <a:lnTo>
                    <a:pt x="1613" y="23011"/>
                  </a:lnTo>
                  <a:lnTo>
                    <a:pt x="1530" y="22745"/>
                  </a:lnTo>
                  <a:lnTo>
                    <a:pt x="1447" y="22462"/>
                  </a:lnTo>
                  <a:lnTo>
                    <a:pt x="1380" y="22196"/>
                  </a:lnTo>
                  <a:lnTo>
                    <a:pt x="1264" y="21631"/>
                  </a:lnTo>
                  <a:lnTo>
                    <a:pt x="1197" y="21066"/>
                  </a:lnTo>
                  <a:lnTo>
                    <a:pt x="1147" y="20484"/>
                  </a:lnTo>
                  <a:lnTo>
                    <a:pt x="1131" y="19885"/>
                  </a:lnTo>
                  <a:lnTo>
                    <a:pt x="1147" y="19287"/>
                  </a:lnTo>
                  <a:lnTo>
                    <a:pt x="1181" y="18671"/>
                  </a:lnTo>
                  <a:lnTo>
                    <a:pt x="1247" y="18056"/>
                  </a:lnTo>
                  <a:lnTo>
                    <a:pt x="1314" y="17425"/>
                  </a:lnTo>
                  <a:lnTo>
                    <a:pt x="1397" y="16793"/>
                  </a:lnTo>
                  <a:lnTo>
                    <a:pt x="1496" y="16144"/>
                  </a:lnTo>
                  <a:lnTo>
                    <a:pt x="1729" y="14864"/>
                  </a:lnTo>
                  <a:lnTo>
                    <a:pt x="4472" y="200"/>
                  </a:lnTo>
                  <a:lnTo>
                    <a:pt x="334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5"/>
          <p:cNvSpPr txBox="1">
            <a:spLocks noGrp="1"/>
          </p:cNvSpPr>
          <p:nvPr>
            <p:ph type="subTitle" idx="1"/>
          </p:nvPr>
        </p:nvSpPr>
        <p:spPr>
          <a:xfrm>
            <a:off x="1353375" y="3078653"/>
            <a:ext cx="2578500" cy="179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Alef"/>
              <a:buNone/>
              <a:defRPr sz="2000" b="1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Alef"/>
              <a:buNone/>
              <a:defRPr b="1">
                <a:solidFill>
                  <a:schemeClr val="accent5"/>
                </a:solidFill>
                <a:latin typeface="Alef"/>
                <a:ea typeface="Alef"/>
                <a:cs typeface="Alef"/>
                <a:sym typeface="Alef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Alef"/>
              <a:buNone/>
              <a:defRPr b="1">
                <a:solidFill>
                  <a:schemeClr val="accent5"/>
                </a:solidFill>
                <a:latin typeface="Alef"/>
                <a:ea typeface="Alef"/>
                <a:cs typeface="Alef"/>
                <a:sym typeface="Alef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Alef"/>
              <a:buNone/>
              <a:defRPr b="1">
                <a:solidFill>
                  <a:schemeClr val="accent5"/>
                </a:solidFill>
                <a:latin typeface="Alef"/>
                <a:ea typeface="Alef"/>
                <a:cs typeface="Alef"/>
                <a:sym typeface="Alef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Alef"/>
              <a:buNone/>
              <a:defRPr b="1">
                <a:solidFill>
                  <a:schemeClr val="accent5"/>
                </a:solidFill>
                <a:latin typeface="Alef"/>
                <a:ea typeface="Alef"/>
                <a:cs typeface="Alef"/>
                <a:sym typeface="Alef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Alef"/>
              <a:buNone/>
              <a:defRPr b="1">
                <a:solidFill>
                  <a:schemeClr val="accent5"/>
                </a:solidFill>
                <a:latin typeface="Alef"/>
                <a:ea typeface="Alef"/>
                <a:cs typeface="Alef"/>
                <a:sym typeface="Alef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Alef"/>
              <a:buNone/>
              <a:defRPr b="1">
                <a:solidFill>
                  <a:schemeClr val="accent5"/>
                </a:solidFill>
                <a:latin typeface="Alef"/>
                <a:ea typeface="Alef"/>
                <a:cs typeface="Alef"/>
                <a:sym typeface="Alef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Alef"/>
              <a:buNone/>
              <a:defRPr b="1">
                <a:solidFill>
                  <a:schemeClr val="accent5"/>
                </a:solidFill>
                <a:latin typeface="Alef"/>
                <a:ea typeface="Alef"/>
                <a:cs typeface="Alef"/>
                <a:sym typeface="Alef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Alef"/>
              <a:buNone/>
              <a:defRPr b="1">
                <a:solidFill>
                  <a:schemeClr val="accent5"/>
                </a:solidFill>
                <a:latin typeface="Alef"/>
                <a:ea typeface="Alef"/>
                <a:cs typeface="Alef"/>
                <a:sym typeface="Alef"/>
              </a:defRPr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subTitle" idx="2"/>
          </p:nvPr>
        </p:nvSpPr>
        <p:spPr>
          <a:xfrm>
            <a:off x="5213625" y="3078653"/>
            <a:ext cx="2575500" cy="179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Alef"/>
              <a:buNone/>
              <a:defRPr sz="2000" b="1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Alef"/>
              <a:buNone/>
              <a:defRPr b="1">
                <a:solidFill>
                  <a:schemeClr val="accent5"/>
                </a:solidFill>
                <a:latin typeface="Alef"/>
                <a:ea typeface="Alef"/>
                <a:cs typeface="Alef"/>
                <a:sym typeface="Alef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Alef"/>
              <a:buNone/>
              <a:defRPr b="1">
                <a:solidFill>
                  <a:schemeClr val="accent5"/>
                </a:solidFill>
                <a:latin typeface="Alef"/>
                <a:ea typeface="Alef"/>
                <a:cs typeface="Alef"/>
                <a:sym typeface="Alef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Alef"/>
              <a:buNone/>
              <a:defRPr b="1">
                <a:solidFill>
                  <a:schemeClr val="accent5"/>
                </a:solidFill>
                <a:latin typeface="Alef"/>
                <a:ea typeface="Alef"/>
                <a:cs typeface="Alef"/>
                <a:sym typeface="Alef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Alef"/>
              <a:buNone/>
              <a:defRPr b="1">
                <a:solidFill>
                  <a:schemeClr val="accent5"/>
                </a:solidFill>
                <a:latin typeface="Alef"/>
                <a:ea typeface="Alef"/>
                <a:cs typeface="Alef"/>
                <a:sym typeface="Alef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Alef"/>
              <a:buNone/>
              <a:defRPr b="1">
                <a:solidFill>
                  <a:schemeClr val="accent5"/>
                </a:solidFill>
                <a:latin typeface="Alef"/>
                <a:ea typeface="Alef"/>
                <a:cs typeface="Alef"/>
                <a:sym typeface="Alef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Alef"/>
              <a:buNone/>
              <a:defRPr b="1">
                <a:solidFill>
                  <a:schemeClr val="accent5"/>
                </a:solidFill>
                <a:latin typeface="Alef"/>
                <a:ea typeface="Alef"/>
                <a:cs typeface="Alef"/>
                <a:sym typeface="Alef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Alef"/>
              <a:buNone/>
              <a:defRPr b="1">
                <a:solidFill>
                  <a:schemeClr val="accent5"/>
                </a:solidFill>
                <a:latin typeface="Alef"/>
                <a:ea typeface="Alef"/>
                <a:cs typeface="Alef"/>
                <a:sym typeface="Alef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Alef"/>
              <a:buNone/>
              <a:defRPr b="1">
                <a:solidFill>
                  <a:schemeClr val="accent5"/>
                </a:solidFill>
                <a:latin typeface="Alef"/>
                <a:ea typeface="Alef"/>
                <a:cs typeface="Alef"/>
                <a:sym typeface="Alef"/>
              </a:defRPr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ubTitle" idx="3"/>
          </p:nvPr>
        </p:nvSpPr>
        <p:spPr>
          <a:xfrm>
            <a:off x="1354875" y="3470503"/>
            <a:ext cx="2575500" cy="365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subTitle" idx="4"/>
          </p:nvPr>
        </p:nvSpPr>
        <p:spPr>
          <a:xfrm>
            <a:off x="5212125" y="3472878"/>
            <a:ext cx="2578500" cy="365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5"/>
          <p:cNvSpPr txBox="1">
            <a:spLocks noGrp="1"/>
          </p:cNvSpPr>
          <p:nvPr>
            <p:ph type="title"/>
          </p:nvPr>
        </p:nvSpPr>
        <p:spPr>
          <a:xfrm>
            <a:off x="713225" y="548640"/>
            <a:ext cx="7717500" cy="54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 sz="2800" b="1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5" name="Google Shape;35;p5"/>
          <p:cNvSpPr/>
          <p:nvPr/>
        </p:nvSpPr>
        <p:spPr>
          <a:xfrm>
            <a:off x="7913550" y="4142322"/>
            <a:ext cx="915860" cy="914214"/>
          </a:xfrm>
          <a:custGeom>
            <a:avLst/>
            <a:gdLst/>
            <a:ahLst/>
            <a:cxnLst/>
            <a:rect l="l" t="t" r="r" b="b"/>
            <a:pathLst>
              <a:path w="82380" h="82232" extrusionOk="0">
                <a:moveTo>
                  <a:pt x="23658" y="3841"/>
                </a:moveTo>
                <a:lnTo>
                  <a:pt x="23658" y="3841"/>
                </a:lnTo>
                <a:lnTo>
                  <a:pt x="23658" y="3841"/>
                </a:lnTo>
                <a:close/>
                <a:moveTo>
                  <a:pt x="63260" y="6335"/>
                </a:moveTo>
                <a:lnTo>
                  <a:pt x="63260" y="6335"/>
                </a:lnTo>
                <a:lnTo>
                  <a:pt x="63260" y="6335"/>
                </a:lnTo>
                <a:close/>
                <a:moveTo>
                  <a:pt x="11172" y="12919"/>
                </a:moveTo>
                <a:lnTo>
                  <a:pt x="11172" y="12919"/>
                </a:lnTo>
                <a:lnTo>
                  <a:pt x="11172" y="12919"/>
                </a:lnTo>
                <a:close/>
                <a:moveTo>
                  <a:pt x="19119" y="75897"/>
                </a:moveTo>
                <a:lnTo>
                  <a:pt x="19119" y="75897"/>
                </a:lnTo>
                <a:lnTo>
                  <a:pt x="19119" y="75897"/>
                </a:lnTo>
                <a:close/>
                <a:moveTo>
                  <a:pt x="23658" y="78391"/>
                </a:moveTo>
                <a:lnTo>
                  <a:pt x="23658" y="78391"/>
                </a:lnTo>
                <a:lnTo>
                  <a:pt x="23658" y="78391"/>
                </a:lnTo>
                <a:lnTo>
                  <a:pt x="23658" y="78391"/>
                </a:lnTo>
                <a:close/>
                <a:moveTo>
                  <a:pt x="38605" y="0"/>
                </a:moveTo>
                <a:lnTo>
                  <a:pt x="38605" y="20683"/>
                </a:lnTo>
                <a:lnTo>
                  <a:pt x="33467" y="649"/>
                </a:lnTo>
                <a:lnTo>
                  <a:pt x="36078" y="21165"/>
                </a:lnTo>
                <a:lnTo>
                  <a:pt x="28463" y="1929"/>
                </a:lnTo>
                <a:lnTo>
                  <a:pt x="33617" y="21963"/>
                </a:lnTo>
                <a:lnTo>
                  <a:pt x="23658" y="3841"/>
                </a:lnTo>
                <a:lnTo>
                  <a:pt x="31273" y="23060"/>
                </a:lnTo>
                <a:lnTo>
                  <a:pt x="19119" y="6335"/>
                </a:lnTo>
                <a:lnTo>
                  <a:pt x="29095" y="24457"/>
                </a:lnTo>
                <a:lnTo>
                  <a:pt x="14930" y="9377"/>
                </a:lnTo>
                <a:lnTo>
                  <a:pt x="27100" y="26103"/>
                </a:lnTo>
                <a:lnTo>
                  <a:pt x="27100" y="26103"/>
                </a:lnTo>
                <a:lnTo>
                  <a:pt x="11172" y="12919"/>
                </a:lnTo>
                <a:lnTo>
                  <a:pt x="25321" y="27982"/>
                </a:lnTo>
                <a:lnTo>
                  <a:pt x="7864" y="16892"/>
                </a:lnTo>
                <a:lnTo>
                  <a:pt x="23808" y="30076"/>
                </a:lnTo>
                <a:lnTo>
                  <a:pt x="5104" y="21265"/>
                </a:lnTo>
                <a:lnTo>
                  <a:pt x="5104" y="21265"/>
                </a:lnTo>
                <a:lnTo>
                  <a:pt x="22561" y="32337"/>
                </a:lnTo>
                <a:lnTo>
                  <a:pt x="2893" y="25953"/>
                </a:lnTo>
                <a:lnTo>
                  <a:pt x="21613" y="34748"/>
                </a:lnTo>
                <a:lnTo>
                  <a:pt x="1297" y="30874"/>
                </a:lnTo>
                <a:lnTo>
                  <a:pt x="1297" y="30874"/>
                </a:lnTo>
                <a:lnTo>
                  <a:pt x="20965" y="37259"/>
                </a:lnTo>
                <a:lnTo>
                  <a:pt x="20965" y="37259"/>
                </a:lnTo>
                <a:lnTo>
                  <a:pt x="333" y="35945"/>
                </a:lnTo>
                <a:lnTo>
                  <a:pt x="333" y="35945"/>
                </a:lnTo>
                <a:lnTo>
                  <a:pt x="20632" y="39819"/>
                </a:lnTo>
                <a:lnTo>
                  <a:pt x="0" y="41116"/>
                </a:lnTo>
                <a:lnTo>
                  <a:pt x="20632" y="42413"/>
                </a:lnTo>
                <a:lnTo>
                  <a:pt x="333" y="46270"/>
                </a:lnTo>
                <a:lnTo>
                  <a:pt x="333" y="46270"/>
                </a:lnTo>
                <a:lnTo>
                  <a:pt x="20965" y="44973"/>
                </a:lnTo>
                <a:lnTo>
                  <a:pt x="1297" y="51357"/>
                </a:lnTo>
                <a:lnTo>
                  <a:pt x="21613" y="47483"/>
                </a:lnTo>
                <a:lnTo>
                  <a:pt x="2893" y="56278"/>
                </a:lnTo>
                <a:lnTo>
                  <a:pt x="2893" y="56278"/>
                </a:lnTo>
                <a:lnTo>
                  <a:pt x="22561" y="49878"/>
                </a:lnTo>
                <a:lnTo>
                  <a:pt x="22561" y="49878"/>
                </a:lnTo>
                <a:lnTo>
                  <a:pt x="5104" y="60950"/>
                </a:lnTo>
                <a:lnTo>
                  <a:pt x="23808" y="52155"/>
                </a:lnTo>
                <a:lnTo>
                  <a:pt x="7864" y="65323"/>
                </a:lnTo>
                <a:lnTo>
                  <a:pt x="25321" y="54233"/>
                </a:lnTo>
                <a:lnTo>
                  <a:pt x="11172" y="69313"/>
                </a:lnTo>
                <a:lnTo>
                  <a:pt x="27100" y="56129"/>
                </a:lnTo>
                <a:lnTo>
                  <a:pt x="14930" y="72854"/>
                </a:lnTo>
                <a:lnTo>
                  <a:pt x="29095" y="57775"/>
                </a:lnTo>
                <a:lnTo>
                  <a:pt x="19119" y="75897"/>
                </a:lnTo>
                <a:lnTo>
                  <a:pt x="31273" y="59155"/>
                </a:lnTo>
                <a:lnTo>
                  <a:pt x="23658" y="78391"/>
                </a:lnTo>
                <a:lnTo>
                  <a:pt x="33617" y="60269"/>
                </a:lnTo>
                <a:lnTo>
                  <a:pt x="28463" y="80286"/>
                </a:lnTo>
                <a:lnTo>
                  <a:pt x="36078" y="61067"/>
                </a:lnTo>
                <a:lnTo>
                  <a:pt x="33467" y="81583"/>
                </a:lnTo>
                <a:lnTo>
                  <a:pt x="33467" y="81583"/>
                </a:lnTo>
                <a:lnTo>
                  <a:pt x="38605" y="61549"/>
                </a:lnTo>
                <a:lnTo>
                  <a:pt x="38605" y="82231"/>
                </a:lnTo>
                <a:lnTo>
                  <a:pt x="41198" y="61715"/>
                </a:lnTo>
                <a:lnTo>
                  <a:pt x="43775" y="82231"/>
                </a:lnTo>
                <a:lnTo>
                  <a:pt x="43775" y="61549"/>
                </a:lnTo>
                <a:lnTo>
                  <a:pt x="48912" y="81583"/>
                </a:lnTo>
                <a:lnTo>
                  <a:pt x="46319" y="61067"/>
                </a:lnTo>
                <a:lnTo>
                  <a:pt x="53917" y="80286"/>
                </a:lnTo>
                <a:lnTo>
                  <a:pt x="53917" y="80286"/>
                </a:lnTo>
                <a:lnTo>
                  <a:pt x="48779" y="60269"/>
                </a:lnTo>
                <a:lnTo>
                  <a:pt x="58738" y="78391"/>
                </a:lnTo>
                <a:lnTo>
                  <a:pt x="51124" y="59155"/>
                </a:lnTo>
                <a:lnTo>
                  <a:pt x="63260" y="75897"/>
                </a:lnTo>
                <a:lnTo>
                  <a:pt x="53302" y="57775"/>
                </a:lnTo>
                <a:lnTo>
                  <a:pt x="67450" y="72854"/>
                </a:lnTo>
                <a:lnTo>
                  <a:pt x="55297" y="56129"/>
                </a:lnTo>
                <a:lnTo>
                  <a:pt x="71224" y="69313"/>
                </a:lnTo>
                <a:lnTo>
                  <a:pt x="71224" y="69313"/>
                </a:lnTo>
                <a:lnTo>
                  <a:pt x="57059" y="54233"/>
                </a:lnTo>
                <a:lnTo>
                  <a:pt x="74516" y="65323"/>
                </a:lnTo>
                <a:lnTo>
                  <a:pt x="58589" y="52155"/>
                </a:lnTo>
                <a:lnTo>
                  <a:pt x="77292" y="60950"/>
                </a:lnTo>
                <a:lnTo>
                  <a:pt x="59835" y="49878"/>
                </a:lnTo>
                <a:lnTo>
                  <a:pt x="79487" y="56278"/>
                </a:lnTo>
                <a:lnTo>
                  <a:pt x="79487" y="56278"/>
                </a:lnTo>
                <a:lnTo>
                  <a:pt x="60783" y="47483"/>
                </a:lnTo>
                <a:lnTo>
                  <a:pt x="81100" y="51357"/>
                </a:lnTo>
                <a:lnTo>
                  <a:pt x="61432" y="44973"/>
                </a:lnTo>
                <a:lnTo>
                  <a:pt x="82064" y="46270"/>
                </a:lnTo>
                <a:lnTo>
                  <a:pt x="82064" y="46270"/>
                </a:lnTo>
                <a:lnTo>
                  <a:pt x="61747" y="42413"/>
                </a:lnTo>
                <a:lnTo>
                  <a:pt x="82380" y="41116"/>
                </a:lnTo>
                <a:lnTo>
                  <a:pt x="61747" y="39819"/>
                </a:lnTo>
                <a:lnTo>
                  <a:pt x="82064" y="35945"/>
                </a:lnTo>
                <a:lnTo>
                  <a:pt x="82064" y="35945"/>
                </a:lnTo>
                <a:lnTo>
                  <a:pt x="61432" y="37259"/>
                </a:lnTo>
                <a:lnTo>
                  <a:pt x="81100" y="30874"/>
                </a:lnTo>
                <a:lnTo>
                  <a:pt x="81100" y="30874"/>
                </a:lnTo>
                <a:lnTo>
                  <a:pt x="60783" y="34748"/>
                </a:lnTo>
                <a:lnTo>
                  <a:pt x="60783" y="34748"/>
                </a:lnTo>
                <a:lnTo>
                  <a:pt x="79487" y="25953"/>
                </a:lnTo>
                <a:lnTo>
                  <a:pt x="59835" y="32337"/>
                </a:lnTo>
                <a:lnTo>
                  <a:pt x="77292" y="21265"/>
                </a:lnTo>
                <a:lnTo>
                  <a:pt x="58589" y="30076"/>
                </a:lnTo>
                <a:lnTo>
                  <a:pt x="74516" y="16892"/>
                </a:lnTo>
                <a:lnTo>
                  <a:pt x="57059" y="27982"/>
                </a:lnTo>
                <a:lnTo>
                  <a:pt x="71224" y="12919"/>
                </a:lnTo>
                <a:lnTo>
                  <a:pt x="71224" y="12919"/>
                </a:lnTo>
                <a:lnTo>
                  <a:pt x="55297" y="26103"/>
                </a:lnTo>
                <a:lnTo>
                  <a:pt x="67450" y="9377"/>
                </a:lnTo>
                <a:lnTo>
                  <a:pt x="53302" y="24457"/>
                </a:lnTo>
                <a:lnTo>
                  <a:pt x="63260" y="6335"/>
                </a:lnTo>
                <a:lnTo>
                  <a:pt x="51124" y="23060"/>
                </a:lnTo>
                <a:lnTo>
                  <a:pt x="58738" y="3841"/>
                </a:lnTo>
                <a:lnTo>
                  <a:pt x="48779" y="21963"/>
                </a:lnTo>
                <a:lnTo>
                  <a:pt x="53917" y="1929"/>
                </a:lnTo>
                <a:lnTo>
                  <a:pt x="46319" y="21165"/>
                </a:lnTo>
                <a:lnTo>
                  <a:pt x="48912" y="649"/>
                </a:lnTo>
                <a:lnTo>
                  <a:pt x="43775" y="20683"/>
                </a:lnTo>
                <a:lnTo>
                  <a:pt x="43775" y="0"/>
                </a:lnTo>
                <a:lnTo>
                  <a:pt x="41198" y="20517"/>
                </a:lnTo>
                <a:lnTo>
                  <a:pt x="38605" y="0"/>
                </a:lnTo>
                <a:close/>
              </a:path>
            </a:pathLst>
          </a:custGeom>
          <a:solidFill>
            <a:srgbClr val="31313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6" name="Google Shape;36;p5"/>
          <p:cNvGrpSpPr/>
          <p:nvPr/>
        </p:nvGrpSpPr>
        <p:grpSpPr>
          <a:xfrm>
            <a:off x="3920135" y="4294590"/>
            <a:ext cx="1303687" cy="609661"/>
            <a:chOff x="4120675" y="1763925"/>
            <a:chExt cx="1675475" cy="783525"/>
          </a:xfrm>
        </p:grpSpPr>
        <p:sp>
          <p:nvSpPr>
            <p:cNvPr id="37" name="Google Shape;37;p5"/>
            <p:cNvSpPr/>
            <p:nvPr/>
          </p:nvSpPr>
          <p:spPr>
            <a:xfrm>
              <a:off x="4120675" y="1763925"/>
              <a:ext cx="884500" cy="783525"/>
            </a:xfrm>
            <a:custGeom>
              <a:avLst/>
              <a:gdLst/>
              <a:ahLst/>
              <a:cxnLst/>
              <a:rect l="l" t="t" r="r" b="b"/>
              <a:pathLst>
                <a:path w="35380" h="31341" extrusionOk="0">
                  <a:moveTo>
                    <a:pt x="32022" y="1"/>
                  </a:moveTo>
                  <a:lnTo>
                    <a:pt x="30908" y="200"/>
                  </a:lnTo>
                  <a:lnTo>
                    <a:pt x="33634" y="14864"/>
                  </a:lnTo>
                  <a:lnTo>
                    <a:pt x="33867" y="16144"/>
                  </a:lnTo>
                  <a:lnTo>
                    <a:pt x="33967" y="16793"/>
                  </a:lnTo>
                  <a:lnTo>
                    <a:pt x="34050" y="17425"/>
                  </a:lnTo>
                  <a:lnTo>
                    <a:pt x="34133" y="18056"/>
                  </a:lnTo>
                  <a:lnTo>
                    <a:pt x="34183" y="18671"/>
                  </a:lnTo>
                  <a:lnTo>
                    <a:pt x="34216" y="19287"/>
                  </a:lnTo>
                  <a:lnTo>
                    <a:pt x="34233" y="19885"/>
                  </a:lnTo>
                  <a:lnTo>
                    <a:pt x="34216" y="20484"/>
                  </a:lnTo>
                  <a:lnTo>
                    <a:pt x="34166" y="21066"/>
                  </a:lnTo>
                  <a:lnTo>
                    <a:pt x="34100" y="21631"/>
                  </a:lnTo>
                  <a:lnTo>
                    <a:pt x="33983" y="22196"/>
                  </a:lnTo>
                  <a:lnTo>
                    <a:pt x="33917" y="22462"/>
                  </a:lnTo>
                  <a:lnTo>
                    <a:pt x="33850" y="22745"/>
                  </a:lnTo>
                  <a:lnTo>
                    <a:pt x="33751" y="23011"/>
                  </a:lnTo>
                  <a:lnTo>
                    <a:pt x="33651" y="23277"/>
                  </a:lnTo>
                  <a:lnTo>
                    <a:pt x="33551" y="23526"/>
                  </a:lnTo>
                  <a:lnTo>
                    <a:pt x="33435" y="23792"/>
                  </a:lnTo>
                  <a:lnTo>
                    <a:pt x="33302" y="24042"/>
                  </a:lnTo>
                  <a:lnTo>
                    <a:pt x="33152" y="24291"/>
                  </a:lnTo>
                  <a:lnTo>
                    <a:pt x="32936" y="24640"/>
                  </a:lnTo>
                  <a:lnTo>
                    <a:pt x="32670" y="24989"/>
                  </a:lnTo>
                  <a:lnTo>
                    <a:pt x="32387" y="25305"/>
                  </a:lnTo>
                  <a:lnTo>
                    <a:pt x="32088" y="25621"/>
                  </a:lnTo>
                  <a:lnTo>
                    <a:pt x="31756" y="25920"/>
                  </a:lnTo>
                  <a:lnTo>
                    <a:pt x="31423" y="26203"/>
                  </a:lnTo>
                  <a:lnTo>
                    <a:pt x="31041" y="26469"/>
                  </a:lnTo>
                  <a:lnTo>
                    <a:pt x="30658" y="26718"/>
                  </a:lnTo>
                  <a:lnTo>
                    <a:pt x="30259" y="26951"/>
                  </a:lnTo>
                  <a:lnTo>
                    <a:pt x="29827" y="27167"/>
                  </a:lnTo>
                  <a:lnTo>
                    <a:pt x="29395" y="27350"/>
                  </a:lnTo>
                  <a:lnTo>
                    <a:pt x="28929" y="27533"/>
                  </a:lnTo>
                  <a:lnTo>
                    <a:pt x="28464" y="27683"/>
                  </a:lnTo>
                  <a:lnTo>
                    <a:pt x="27981" y="27816"/>
                  </a:lnTo>
                  <a:lnTo>
                    <a:pt x="27499" y="27915"/>
                  </a:lnTo>
                  <a:lnTo>
                    <a:pt x="26984" y="28015"/>
                  </a:lnTo>
                  <a:lnTo>
                    <a:pt x="26535" y="28065"/>
                  </a:lnTo>
                  <a:lnTo>
                    <a:pt x="26070" y="28115"/>
                  </a:lnTo>
                  <a:lnTo>
                    <a:pt x="25604" y="28148"/>
                  </a:lnTo>
                  <a:lnTo>
                    <a:pt x="25122" y="28165"/>
                  </a:lnTo>
                  <a:lnTo>
                    <a:pt x="24656" y="28165"/>
                  </a:lnTo>
                  <a:lnTo>
                    <a:pt x="24191" y="28148"/>
                  </a:lnTo>
                  <a:lnTo>
                    <a:pt x="23725" y="28115"/>
                  </a:lnTo>
                  <a:lnTo>
                    <a:pt x="23260" y="28082"/>
                  </a:lnTo>
                  <a:lnTo>
                    <a:pt x="22312" y="27982"/>
                  </a:lnTo>
                  <a:lnTo>
                    <a:pt x="21381" y="27849"/>
                  </a:lnTo>
                  <a:lnTo>
                    <a:pt x="20467" y="27683"/>
                  </a:lnTo>
                  <a:lnTo>
                    <a:pt x="19552" y="27500"/>
                  </a:lnTo>
                  <a:lnTo>
                    <a:pt x="19436" y="27250"/>
                  </a:lnTo>
                  <a:lnTo>
                    <a:pt x="19336" y="26984"/>
                  </a:lnTo>
                  <a:lnTo>
                    <a:pt x="19286" y="26718"/>
                  </a:lnTo>
                  <a:lnTo>
                    <a:pt x="19253" y="26436"/>
                  </a:lnTo>
                  <a:lnTo>
                    <a:pt x="19253" y="26153"/>
                  </a:lnTo>
                  <a:lnTo>
                    <a:pt x="19270" y="25854"/>
                  </a:lnTo>
                  <a:lnTo>
                    <a:pt x="19320" y="25571"/>
                  </a:lnTo>
                  <a:lnTo>
                    <a:pt x="19386" y="25272"/>
                  </a:lnTo>
                  <a:lnTo>
                    <a:pt x="19469" y="24956"/>
                  </a:lnTo>
                  <a:lnTo>
                    <a:pt x="19552" y="24657"/>
                  </a:lnTo>
                  <a:lnTo>
                    <a:pt x="19669" y="24341"/>
                  </a:lnTo>
                  <a:lnTo>
                    <a:pt x="19785" y="24025"/>
                  </a:lnTo>
                  <a:lnTo>
                    <a:pt x="20068" y="23377"/>
                  </a:lnTo>
                  <a:lnTo>
                    <a:pt x="20367" y="22712"/>
                  </a:lnTo>
                  <a:lnTo>
                    <a:pt x="20799" y="21714"/>
                  </a:lnTo>
                  <a:lnTo>
                    <a:pt x="20999" y="21215"/>
                  </a:lnTo>
                  <a:lnTo>
                    <a:pt x="21182" y="20700"/>
                  </a:lnTo>
                  <a:lnTo>
                    <a:pt x="21348" y="20168"/>
                  </a:lnTo>
                  <a:lnTo>
                    <a:pt x="21481" y="19636"/>
                  </a:lnTo>
                  <a:lnTo>
                    <a:pt x="21581" y="19104"/>
                  </a:lnTo>
                  <a:lnTo>
                    <a:pt x="21664" y="18555"/>
                  </a:lnTo>
                  <a:lnTo>
                    <a:pt x="21714" y="18023"/>
                  </a:lnTo>
                  <a:lnTo>
                    <a:pt x="21764" y="17491"/>
                  </a:lnTo>
                  <a:lnTo>
                    <a:pt x="21830" y="16410"/>
                  </a:lnTo>
                  <a:lnTo>
                    <a:pt x="22229" y="9926"/>
                  </a:lnTo>
                  <a:lnTo>
                    <a:pt x="22246" y="9494"/>
                  </a:lnTo>
                  <a:lnTo>
                    <a:pt x="22262" y="9062"/>
                  </a:lnTo>
                  <a:lnTo>
                    <a:pt x="22229" y="8613"/>
                  </a:lnTo>
                  <a:lnTo>
                    <a:pt x="22212" y="8397"/>
                  </a:lnTo>
                  <a:lnTo>
                    <a:pt x="22179" y="8181"/>
                  </a:lnTo>
                  <a:lnTo>
                    <a:pt x="22129" y="7981"/>
                  </a:lnTo>
                  <a:lnTo>
                    <a:pt x="22079" y="7765"/>
                  </a:lnTo>
                  <a:lnTo>
                    <a:pt x="22013" y="7566"/>
                  </a:lnTo>
                  <a:lnTo>
                    <a:pt x="21930" y="7366"/>
                  </a:lnTo>
                  <a:lnTo>
                    <a:pt x="21830" y="7183"/>
                  </a:lnTo>
                  <a:lnTo>
                    <a:pt x="21697" y="7000"/>
                  </a:lnTo>
                  <a:lnTo>
                    <a:pt x="21564" y="6817"/>
                  </a:lnTo>
                  <a:lnTo>
                    <a:pt x="21414" y="6651"/>
                  </a:lnTo>
                  <a:lnTo>
                    <a:pt x="21265" y="6518"/>
                  </a:lnTo>
                  <a:lnTo>
                    <a:pt x="21115" y="6402"/>
                  </a:lnTo>
                  <a:lnTo>
                    <a:pt x="20932" y="6285"/>
                  </a:lnTo>
                  <a:lnTo>
                    <a:pt x="20749" y="6186"/>
                  </a:lnTo>
                  <a:lnTo>
                    <a:pt x="20550" y="6102"/>
                  </a:lnTo>
                  <a:lnTo>
                    <a:pt x="20350" y="6036"/>
                  </a:lnTo>
                  <a:lnTo>
                    <a:pt x="20134" y="5969"/>
                  </a:lnTo>
                  <a:lnTo>
                    <a:pt x="19918" y="5920"/>
                  </a:lnTo>
                  <a:lnTo>
                    <a:pt x="19702" y="5886"/>
                  </a:lnTo>
                  <a:lnTo>
                    <a:pt x="19486" y="5870"/>
                  </a:lnTo>
                  <a:lnTo>
                    <a:pt x="19270" y="5853"/>
                  </a:lnTo>
                  <a:lnTo>
                    <a:pt x="19054" y="5853"/>
                  </a:lnTo>
                  <a:lnTo>
                    <a:pt x="18854" y="5870"/>
                  </a:lnTo>
                  <a:lnTo>
                    <a:pt x="18638" y="5886"/>
                  </a:lnTo>
                  <a:lnTo>
                    <a:pt x="18438" y="5920"/>
                  </a:lnTo>
                  <a:lnTo>
                    <a:pt x="18239" y="5953"/>
                  </a:lnTo>
                  <a:lnTo>
                    <a:pt x="17840" y="6069"/>
                  </a:lnTo>
                  <a:lnTo>
                    <a:pt x="17474" y="6219"/>
                  </a:lnTo>
                  <a:lnTo>
                    <a:pt x="17092" y="6385"/>
                  </a:lnTo>
                  <a:lnTo>
                    <a:pt x="16743" y="6601"/>
                  </a:lnTo>
                  <a:lnTo>
                    <a:pt x="16410" y="6817"/>
                  </a:lnTo>
                  <a:lnTo>
                    <a:pt x="16094" y="7083"/>
                  </a:lnTo>
                  <a:lnTo>
                    <a:pt x="15795" y="7349"/>
                  </a:lnTo>
                  <a:lnTo>
                    <a:pt x="15512" y="7632"/>
                  </a:lnTo>
                  <a:lnTo>
                    <a:pt x="15246" y="7931"/>
                  </a:lnTo>
                  <a:lnTo>
                    <a:pt x="15014" y="8247"/>
                  </a:lnTo>
                  <a:lnTo>
                    <a:pt x="14797" y="8563"/>
                  </a:lnTo>
                  <a:lnTo>
                    <a:pt x="14615" y="8896"/>
                  </a:lnTo>
                  <a:lnTo>
                    <a:pt x="14432" y="9245"/>
                  </a:lnTo>
                  <a:lnTo>
                    <a:pt x="14282" y="9594"/>
                  </a:lnTo>
                  <a:lnTo>
                    <a:pt x="14149" y="9960"/>
                  </a:lnTo>
                  <a:lnTo>
                    <a:pt x="14016" y="10325"/>
                  </a:lnTo>
                  <a:lnTo>
                    <a:pt x="13916" y="10691"/>
                  </a:lnTo>
                  <a:lnTo>
                    <a:pt x="13816" y="11057"/>
                  </a:lnTo>
                  <a:lnTo>
                    <a:pt x="13733" y="11423"/>
                  </a:lnTo>
                  <a:lnTo>
                    <a:pt x="13667" y="11805"/>
                  </a:lnTo>
                  <a:lnTo>
                    <a:pt x="13550" y="12553"/>
                  </a:lnTo>
                  <a:lnTo>
                    <a:pt x="13467" y="13285"/>
                  </a:lnTo>
                  <a:lnTo>
                    <a:pt x="13401" y="14016"/>
                  </a:lnTo>
                  <a:lnTo>
                    <a:pt x="13351" y="14731"/>
                  </a:lnTo>
                  <a:lnTo>
                    <a:pt x="12586" y="25571"/>
                  </a:lnTo>
                  <a:lnTo>
                    <a:pt x="12553" y="26003"/>
                  </a:lnTo>
                  <a:lnTo>
                    <a:pt x="12503" y="26436"/>
                  </a:lnTo>
                  <a:lnTo>
                    <a:pt x="12437" y="26851"/>
                  </a:lnTo>
                  <a:lnTo>
                    <a:pt x="12353" y="27250"/>
                  </a:lnTo>
                  <a:lnTo>
                    <a:pt x="12287" y="27450"/>
                  </a:lnTo>
                  <a:lnTo>
                    <a:pt x="12220" y="27633"/>
                  </a:lnTo>
                  <a:lnTo>
                    <a:pt x="12154" y="27799"/>
                  </a:lnTo>
                  <a:lnTo>
                    <a:pt x="12071" y="27965"/>
                  </a:lnTo>
                  <a:lnTo>
                    <a:pt x="11971" y="28131"/>
                  </a:lnTo>
                  <a:lnTo>
                    <a:pt x="11871" y="28281"/>
                  </a:lnTo>
                  <a:lnTo>
                    <a:pt x="11738" y="28414"/>
                  </a:lnTo>
                  <a:lnTo>
                    <a:pt x="11605" y="28531"/>
                  </a:lnTo>
                  <a:lnTo>
                    <a:pt x="11506" y="28614"/>
                  </a:lnTo>
                  <a:lnTo>
                    <a:pt x="11389" y="28680"/>
                  </a:lnTo>
                  <a:lnTo>
                    <a:pt x="11140" y="28813"/>
                  </a:lnTo>
                  <a:lnTo>
                    <a:pt x="10874" y="28913"/>
                  </a:lnTo>
                  <a:lnTo>
                    <a:pt x="10591" y="28996"/>
                  </a:lnTo>
                  <a:lnTo>
                    <a:pt x="10308" y="29046"/>
                  </a:lnTo>
                  <a:lnTo>
                    <a:pt x="10026" y="29096"/>
                  </a:lnTo>
                  <a:lnTo>
                    <a:pt x="9461" y="29162"/>
                  </a:lnTo>
                  <a:lnTo>
                    <a:pt x="1" y="30193"/>
                  </a:lnTo>
                  <a:lnTo>
                    <a:pt x="117" y="31340"/>
                  </a:lnTo>
                  <a:lnTo>
                    <a:pt x="9594" y="30293"/>
                  </a:lnTo>
                  <a:lnTo>
                    <a:pt x="10242" y="30210"/>
                  </a:lnTo>
                  <a:lnTo>
                    <a:pt x="10591" y="30160"/>
                  </a:lnTo>
                  <a:lnTo>
                    <a:pt x="10957" y="30077"/>
                  </a:lnTo>
                  <a:lnTo>
                    <a:pt x="11323" y="29960"/>
                  </a:lnTo>
                  <a:lnTo>
                    <a:pt x="11672" y="29827"/>
                  </a:lnTo>
                  <a:lnTo>
                    <a:pt x="11838" y="29744"/>
                  </a:lnTo>
                  <a:lnTo>
                    <a:pt x="12004" y="29644"/>
                  </a:lnTo>
                  <a:lnTo>
                    <a:pt x="12171" y="29528"/>
                  </a:lnTo>
                  <a:lnTo>
                    <a:pt x="12337" y="29412"/>
                  </a:lnTo>
                  <a:lnTo>
                    <a:pt x="12536" y="29245"/>
                  </a:lnTo>
                  <a:lnTo>
                    <a:pt x="12703" y="29046"/>
                  </a:lnTo>
                  <a:lnTo>
                    <a:pt x="12869" y="28846"/>
                  </a:lnTo>
                  <a:lnTo>
                    <a:pt x="13002" y="28630"/>
                  </a:lnTo>
                  <a:lnTo>
                    <a:pt x="13135" y="28414"/>
                  </a:lnTo>
                  <a:lnTo>
                    <a:pt x="13235" y="28181"/>
                  </a:lnTo>
                  <a:lnTo>
                    <a:pt x="13334" y="27949"/>
                  </a:lnTo>
                  <a:lnTo>
                    <a:pt x="13417" y="27699"/>
                  </a:lnTo>
                  <a:lnTo>
                    <a:pt x="13484" y="27450"/>
                  </a:lnTo>
                  <a:lnTo>
                    <a:pt x="13534" y="27200"/>
                  </a:lnTo>
                  <a:lnTo>
                    <a:pt x="13634" y="26685"/>
                  </a:lnTo>
                  <a:lnTo>
                    <a:pt x="13683" y="26170"/>
                  </a:lnTo>
                  <a:lnTo>
                    <a:pt x="13733" y="25654"/>
                  </a:lnTo>
                  <a:lnTo>
                    <a:pt x="14482" y="14814"/>
                  </a:lnTo>
                  <a:lnTo>
                    <a:pt x="14531" y="14149"/>
                  </a:lnTo>
                  <a:lnTo>
                    <a:pt x="14598" y="13451"/>
                  </a:lnTo>
                  <a:lnTo>
                    <a:pt x="14681" y="12769"/>
                  </a:lnTo>
                  <a:lnTo>
                    <a:pt x="14781" y="12071"/>
                  </a:lnTo>
                  <a:lnTo>
                    <a:pt x="14847" y="11722"/>
                  </a:lnTo>
                  <a:lnTo>
                    <a:pt x="14914" y="11389"/>
                  </a:lnTo>
                  <a:lnTo>
                    <a:pt x="14997" y="11040"/>
                  </a:lnTo>
                  <a:lnTo>
                    <a:pt x="15097" y="10708"/>
                  </a:lnTo>
                  <a:lnTo>
                    <a:pt x="15213" y="10375"/>
                  </a:lnTo>
                  <a:lnTo>
                    <a:pt x="15329" y="10059"/>
                  </a:lnTo>
                  <a:lnTo>
                    <a:pt x="15462" y="9743"/>
                  </a:lnTo>
                  <a:lnTo>
                    <a:pt x="15629" y="9428"/>
                  </a:lnTo>
                  <a:lnTo>
                    <a:pt x="15778" y="9162"/>
                  </a:lnTo>
                  <a:lnTo>
                    <a:pt x="15945" y="8912"/>
                  </a:lnTo>
                  <a:lnTo>
                    <a:pt x="16144" y="8663"/>
                  </a:lnTo>
                  <a:lnTo>
                    <a:pt x="16344" y="8413"/>
                  </a:lnTo>
                  <a:lnTo>
                    <a:pt x="16576" y="8181"/>
                  </a:lnTo>
                  <a:lnTo>
                    <a:pt x="16809" y="7965"/>
                  </a:lnTo>
                  <a:lnTo>
                    <a:pt x="17058" y="7765"/>
                  </a:lnTo>
                  <a:lnTo>
                    <a:pt x="17324" y="7582"/>
                  </a:lnTo>
                  <a:lnTo>
                    <a:pt x="17591" y="7433"/>
                  </a:lnTo>
                  <a:lnTo>
                    <a:pt x="17873" y="7283"/>
                  </a:lnTo>
                  <a:lnTo>
                    <a:pt x="18172" y="7167"/>
                  </a:lnTo>
                  <a:lnTo>
                    <a:pt x="18472" y="7083"/>
                  </a:lnTo>
                  <a:lnTo>
                    <a:pt x="18771" y="7034"/>
                  </a:lnTo>
                  <a:lnTo>
                    <a:pt x="19087" y="7000"/>
                  </a:lnTo>
                  <a:lnTo>
                    <a:pt x="19386" y="7000"/>
                  </a:lnTo>
                  <a:lnTo>
                    <a:pt x="19702" y="7050"/>
                  </a:lnTo>
                  <a:lnTo>
                    <a:pt x="19918" y="7100"/>
                  </a:lnTo>
                  <a:lnTo>
                    <a:pt x="20167" y="7183"/>
                  </a:lnTo>
                  <a:lnTo>
                    <a:pt x="20284" y="7233"/>
                  </a:lnTo>
                  <a:lnTo>
                    <a:pt x="20400" y="7300"/>
                  </a:lnTo>
                  <a:lnTo>
                    <a:pt x="20517" y="7383"/>
                  </a:lnTo>
                  <a:lnTo>
                    <a:pt x="20616" y="7466"/>
                  </a:lnTo>
                  <a:lnTo>
                    <a:pt x="20716" y="7566"/>
                  </a:lnTo>
                  <a:lnTo>
                    <a:pt x="20799" y="7682"/>
                  </a:lnTo>
                  <a:lnTo>
                    <a:pt x="20866" y="7815"/>
                  </a:lnTo>
                  <a:lnTo>
                    <a:pt x="20916" y="7948"/>
                  </a:lnTo>
                  <a:lnTo>
                    <a:pt x="20982" y="8081"/>
                  </a:lnTo>
                  <a:lnTo>
                    <a:pt x="21015" y="8231"/>
                  </a:lnTo>
                  <a:lnTo>
                    <a:pt x="21065" y="8530"/>
                  </a:lnTo>
                  <a:lnTo>
                    <a:pt x="21099" y="8846"/>
                  </a:lnTo>
                  <a:lnTo>
                    <a:pt x="21115" y="9178"/>
                  </a:lnTo>
                  <a:lnTo>
                    <a:pt x="21099" y="9527"/>
                  </a:lnTo>
                  <a:lnTo>
                    <a:pt x="21082" y="9860"/>
                  </a:lnTo>
                  <a:lnTo>
                    <a:pt x="20699" y="16344"/>
                  </a:lnTo>
                  <a:lnTo>
                    <a:pt x="20633" y="17358"/>
                  </a:lnTo>
                  <a:lnTo>
                    <a:pt x="20583" y="17873"/>
                  </a:lnTo>
                  <a:lnTo>
                    <a:pt x="20533" y="18372"/>
                  </a:lnTo>
                  <a:lnTo>
                    <a:pt x="20450" y="18871"/>
                  </a:lnTo>
                  <a:lnTo>
                    <a:pt x="20367" y="19370"/>
                  </a:lnTo>
                  <a:lnTo>
                    <a:pt x="20251" y="19869"/>
                  </a:lnTo>
                  <a:lnTo>
                    <a:pt x="20101" y="20351"/>
                  </a:lnTo>
                  <a:lnTo>
                    <a:pt x="19935" y="20800"/>
                  </a:lnTo>
                  <a:lnTo>
                    <a:pt x="19752" y="21282"/>
                  </a:lnTo>
                  <a:lnTo>
                    <a:pt x="19320" y="22246"/>
                  </a:lnTo>
                  <a:lnTo>
                    <a:pt x="18987" y="22994"/>
                  </a:lnTo>
                  <a:lnTo>
                    <a:pt x="18671" y="23759"/>
                  </a:lnTo>
                  <a:lnTo>
                    <a:pt x="18522" y="24141"/>
                  </a:lnTo>
                  <a:lnTo>
                    <a:pt x="18405" y="24524"/>
                  </a:lnTo>
                  <a:lnTo>
                    <a:pt x="18289" y="24923"/>
                  </a:lnTo>
                  <a:lnTo>
                    <a:pt x="18206" y="25305"/>
                  </a:lnTo>
                  <a:lnTo>
                    <a:pt x="18139" y="25688"/>
                  </a:lnTo>
                  <a:lnTo>
                    <a:pt x="18106" y="26087"/>
                  </a:lnTo>
                  <a:lnTo>
                    <a:pt x="18106" y="26469"/>
                  </a:lnTo>
                  <a:lnTo>
                    <a:pt x="18139" y="26851"/>
                  </a:lnTo>
                  <a:lnTo>
                    <a:pt x="18172" y="27034"/>
                  </a:lnTo>
                  <a:lnTo>
                    <a:pt x="18222" y="27234"/>
                  </a:lnTo>
                  <a:lnTo>
                    <a:pt x="18272" y="27417"/>
                  </a:lnTo>
                  <a:lnTo>
                    <a:pt x="18339" y="27599"/>
                  </a:lnTo>
                  <a:lnTo>
                    <a:pt x="18405" y="27782"/>
                  </a:lnTo>
                  <a:lnTo>
                    <a:pt x="18505" y="27965"/>
                  </a:lnTo>
                  <a:lnTo>
                    <a:pt x="18605" y="28148"/>
                  </a:lnTo>
                  <a:lnTo>
                    <a:pt x="18721" y="28331"/>
                  </a:lnTo>
                  <a:lnTo>
                    <a:pt x="18837" y="28531"/>
                  </a:lnTo>
                  <a:lnTo>
                    <a:pt x="19070" y="28580"/>
                  </a:lnTo>
                  <a:lnTo>
                    <a:pt x="20051" y="28763"/>
                  </a:lnTo>
                  <a:lnTo>
                    <a:pt x="21049" y="28946"/>
                  </a:lnTo>
                  <a:lnTo>
                    <a:pt x="22046" y="29096"/>
                  </a:lnTo>
                  <a:lnTo>
                    <a:pt x="22562" y="29162"/>
                  </a:lnTo>
                  <a:lnTo>
                    <a:pt x="23060" y="29212"/>
                  </a:lnTo>
                  <a:lnTo>
                    <a:pt x="23576" y="29262"/>
                  </a:lnTo>
                  <a:lnTo>
                    <a:pt x="24091" y="29279"/>
                  </a:lnTo>
                  <a:lnTo>
                    <a:pt x="24606" y="29295"/>
                  </a:lnTo>
                  <a:lnTo>
                    <a:pt x="25621" y="29295"/>
                  </a:lnTo>
                  <a:lnTo>
                    <a:pt x="26136" y="29262"/>
                  </a:lnTo>
                  <a:lnTo>
                    <a:pt x="26651" y="29212"/>
                  </a:lnTo>
                  <a:lnTo>
                    <a:pt x="27167" y="29146"/>
                  </a:lnTo>
                  <a:lnTo>
                    <a:pt x="27732" y="29046"/>
                  </a:lnTo>
                  <a:lnTo>
                    <a:pt x="28297" y="28913"/>
                  </a:lnTo>
                  <a:lnTo>
                    <a:pt x="28829" y="28763"/>
                  </a:lnTo>
                  <a:lnTo>
                    <a:pt x="29361" y="28597"/>
                  </a:lnTo>
                  <a:lnTo>
                    <a:pt x="29877" y="28398"/>
                  </a:lnTo>
                  <a:lnTo>
                    <a:pt x="30376" y="28181"/>
                  </a:lnTo>
                  <a:lnTo>
                    <a:pt x="30841" y="27932"/>
                  </a:lnTo>
                  <a:lnTo>
                    <a:pt x="31307" y="27683"/>
                  </a:lnTo>
                  <a:lnTo>
                    <a:pt x="31739" y="27383"/>
                  </a:lnTo>
                  <a:lnTo>
                    <a:pt x="32155" y="27084"/>
                  </a:lnTo>
                  <a:lnTo>
                    <a:pt x="32554" y="26768"/>
                  </a:lnTo>
                  <a:lnTo>
                    <a:pt x="32919" y="26419"/>
                  </a:lnTo>
                  <a:lnTo>
                    <a:pt x="33268" y="26070"/>
                  </a:lnTo>
                  <a:lnTo>
                    <a:pt x="33584" y="25688"/>
                  </a:lnTo>
                  <a:lnTo>
                    <a:pt x="33867" y="25289"/>
                  </a:lnTo>
                  <a:lnTo>
                    <a:pt x="34133" y="24873"/>
                  </a:lnTo>
                  <a:lnTo>
                    <a:pt x="34299" y="24590"/>
                  </a:lnTo>
                  <a:lnTo>
                    <a:pt x="34449" y="24308"/>
                  </a:lnTo>
                  <a:lnTo>
                    <a:pt x="34582" y="24025"/>
                  </a:lnTo>
                  <a:lnTo>
                    <a:pt x="34698" y="23726"/>
                  </a:lnTo>
                  <a:lnTo>
                    <a:pt x="34815" y="23443"/>
                  </a:lnTo>
                  <a:lnTo>
                    <a:pt x="34914" y="23144"/>
                  </a:lnTo>
                  <a:lnTo>
                    <a:pt x="35014" y="22845"/>
                  </a:lnTo>
                  <a:lnTo>
                    <a:pt x="35081" y="22545"/>
                  </a:lnTo>
                  <a:lnTo>
                    <a:pt x="35147" y="22229"/>
                  </a:lnTo>
                  <a:lnTo>
                    <a:pt x="35214" y="21930"/>
                  </a:lnTo>
                  <a:lnTo>
                    <a:pt x="35297" y="21298"/>
                  </a:lnTo>
                  <a:lnTo>
                    <a:pt x="35363" y="20667"/>
                  </a:lnTo>
                  <a:lnTo>
                    <a:pt x="35380" y="20035"/>
                  </a:lnTo>
                  <a:lnTo>
                    <a:pt x="35363" y="19386"/>
                  </a:lnTo>
                  <a:lnTo>
                    <a:pt x="35330" y="18721"/>
                  </a:lnTo>
                  <a:lnTo>
                    <a:pt x="35280" y="18056"/>
                  </a:lnTo>
                  <a:lnTo>
                    <a:pt x="35214" y="17391"/>
                  </a:lnTo>
                  <a:lnTo>
                    <a:pt x="35114" y="16710"/>
                  </a:lnTo>
                  <a:lnTo>
                    <a:pt x="35014" y="16028"/>
                  </a:lnTo>
                  <a:lnTo>
                    <a:pt x="34765" y="14648"/>
                  </a:lnTo>
                  <a:lnTo>
                    <a:pt x="3202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38;p5"/>
            <p:cNvSpPr/>
            <p:nvPr/>
          </p:nvSpPr>
          <p:spPr>
            <a:xfrm>
              <a:off x="4911650" y="1763925"/>
              <a:ext cx="884500" cy="783525"/>
            </a:xfrm>
            <a:custGeom>
              <a:avLst/>
              <a:gdLst/>
              <a:ahLst/>
              <a:cxnLst/>
              <a:rect l="l" t="t" r="r" b="b"/>
              <a:pathLst>
                <a:path w="35380" h="31341" extrusionOk="0">
                  <a:moveTo>
                    <a:pt x="3342" y="1"/>
                  </a:moveTo>
                  <a:lnTo>
                    <a:pt x="615" y="14648"/>
                  </a:lnTo>
                  <a:lnTo>
                    <a:pt x="366" y="16028"/>
                  </a:lnTo>
                  <a:lnTo>
                    <a:pt x="250" y="16710"/>
                  </a:lnTo>
                  <a:lnTo>
                    <a:pt x="166" y="17391"/>
                  </a:lnTo>
                  <a:lnTo>
                    <a:pt x="83" y="18056"/>
                  </a:lnTo>
                  <a:lnTo>
                    <a:pt x="33" y="18721"/>
                  </a:lnTo>
                  <a:lnTo>
                    <a:pt x="0" y="19386"/>
                  </a:lnTo>
                  <a:lnTo>
                    <a:pt x="0" y="20035"/>
                  </a:lnTo>
                  <a:lnTo>
                    <a:pt x="17" y="20667"/>
                  </a:lnTo>
                  <a:lnTo>
                    <a:pt x="67" y="21298"/>
                  </a:lnTo>
                  <a:lnTo>
                    <a:pt x="166" y="21930"/>
                  </a:lnTo>
                  <a:lnTo>
                    <a:pt x="216" y="22229"/>
                  </a:lnTo>
                  <a:lnTo>
                    <a:pt x="283" y="22545"/>
                  </a:lnTo>
                  <a:lnTo>
                    <a:pt x="366" y="22845"/>
                  </a:lnTo>
                  <a:lnTo>
                    <a:pt x="449" y="23144"/>
                  </a:lnTo>
                  <a:lnTo>
                    <a:pt x="549" y="23443"/>
                  </a:lnTo>
                  <a:lnTo>
                    <a:pt x="665" y="23726"/>
                  </a:lnTo>
                  <a:lnTo>
                    <a:pt x="782" y="24025"/>
                  </a:lnTo>
                  <a:lnTo>
                    <a:pt x="931" y="24308"/>
                  </a:lnTo>
                  <a:lnTo>
                    <a:pt x="1064" y="24590"/>
                  </a:lnTo>
                  <a:lnTo>
                    <a:pt x="1230" y="24873"/>
                  </a:lnTo>
                  <a:lnTo>
                    <a:pt x="1496" y="25289"/>
                  </a:lnTo>
                  <a:lnTo>
                    <a:pt x="1796" y="25688"/>
                  </a:lnTo>
                  <a:lnTo>
                    <a:pt x="2112" y="26070"/>
                  </a:lnTo>
                  <a:lnTo>
                    <a:pt x="2461" y="26419"/>
                  </a:lnTo>
                  <a:lnTo>
                    <a:pt x="2826" y="26768"/>
                  </a:lnTo>
                  <a:lnTo>
                    <a:pt x="3209" y="27084"/>
                  </a:lnTo>
                  <a:lnTo>
                    <a:pt x="3624" y="27383"/>
                  </a:lnTo>
                  <a:lnTo>
                    <a:pt x="4073" y="27683"/>
                  </a:lnTo>
                  <a:lnTo>
                    <a:pt x="4522" y="27932"/>
                  </a:lnTo>
                  <a:lnTo>
                    <a:pt x="5004" y="28181"/>
                  </a:lnTo>
                  <a:lnTo>
                    <a:pt x="5487" y="28398"/>
                  </a:lnTo>
                  <a:lnTo>
                    <a:pt x="6002" y="28597"/>
                  </a:lnTo>
                  <a:lnTo>
                    <a:pt x="6534" y="28763"/>
                  </a:lnTo>
                  <a:lnTo>
                    <a:pt x="7083" y="28913"/>
                  </a:lnTo>
                  <a:lnTo>
                    <a:pt x="7631" y="29046"/>
                  </a:lnTo>
                  <a:lnTo>
                    <a:pt x="8213" y="29146"/>
                  </a:lnTo>
                  <a:lnTo>
                    <a:pt x="8729" y="29212"/>
                  </a:lnTo>
                  <a:lnTo>
                    <a:pt x="9227" y="29262"/>
                  </a:lnTo>
                  <a:lnTo>
                    <a:pt x="9743" y="29295"/>
                  </a:lnTo>
                  <a:lnTo>
                    <a:pt x="10774" y="29295"/>
                  </a:lnTo>
                  <a:lnTo>
                    <a:pt x="11289" y="29279"/>
                  </a:lnTo>
                  <a:lnTo>
                    <a:pt x="11788" y="29262"/>
                  </a:lnTo>
                  <a:lnTo>
                    <a:pt x="12303" y="29212"/>
                  </a:lnTo>
                  <a:lnTo>
                    <a:pt x="12818" y="29162"/>
                  </a:lnTo>
                  <a:lnTo>
                    <a:pt x="13317" y="29096"/>
                  </a:lnTo>
                  <a:lnTo>
                    <a:pt x="14331" y="28946"/>
                  </a:lnTo>
                  <a:lnTo>
                    <a:pt x="15312" y="28763"/>
                  </a:lnTo>
                  <a:lnTo>
                    <a:pt x="16293" y="28580"/>
                  </a:lnTo>
                  <a:lnTo>
                    <a:pt x="16526" y="28531"/>
                  </a:lnTo>
                  <a:lnTo>
                    <a:pt x="16659" y="28331"/>
                  </a:lnTo>
                  <a:lnTo>
                    <a:pt x="16775" y="28148"/>
                  </a:lnTo>
                  <a:lnTo>
                    <a:pt x="16875" y="27965"/>
                  </a:lnTo>
                  <a:lnTo>
                    <a:pt x="16958" y="27782"/>
                  </a:lnTo>
                  <a:lnTo>
                    <a:pt x="17041" y="27599"/>
                  </a:lnTo>
                  <a:lnTo>
                    <a:pt x="17091" y="27417"/>
                  </a:lnTo>
                  <a:lnTo>
                    <a:pt x="17158" y="27234"/>
                  </a:lnTo>
                  <a:lnTo>
                    <a:pt x="17191" y="27034"/>
                  </a:lnTo>
                  <a:lnTo>
                    <a:pt x="17224" y="26851"/>
                  </a:lnTo>
                  <a:lnTo>
                    <a:pt x="17257" y="26469"/>
                  </a:lnTo>
                  <a:lnTo>
                    <a:pt x="17257" y="26087"/>
                  </a:lnTo>
                  <a:lnTo>
                    <a:pt x="17224" y="25688"/>
                  </a:lnTo>
                  <a:lnTo>
                    <a:pt x="17158" y="25305"/>
                  </a:lnTo>
                  <a:lnTo>
                    <a:pt x="17075" y="24923"/>
                  </a:lnTo>
                  <a:lnTo>
                    <a:pt x="16975" y="24524"/>
                  </a:lnTo>
                  <a:lnTo>
                    <a:pt x="16842" y="24141"/>
                  </a:lnTo>
                  <a:lnTo>
                    <a:pt x="16692" y="23759"/>
                  </a:lnTo>
                  <a:lnTo>
                    <a:pt x="16393" y="22994"/>
                  </a:lnTo>
                  <a:lnTo>
                    <a:pt x="16060" y="22246"/>
                  </a:lnTo>
                  <a:lnTo>
                    <a:pt x="15628" y="21282"/>
                  </a:lnTo>
                  <a:lnTo>
                    <a:pt x="15429" y="20800"/>
                  </a:lnTo>
                  <a:lnTo>
                    <a:pt x="15262" y="20351"/>
                  </a:lnTo>
                  <a:lnTo>
                    <a:pt x="15129" y="19869"/>
                  </a:lnTo>
                  <a:lnTo>
                    <a:pt x="15013" y="19370"/>
                  </a:lnTo>
                  <a:lnTo>
                    <a:pt x="14913" y="18871"/>
                  </a:lnTo>
                  <a:lnTo>
                    <a:pt x="14847" y="18372"/>
                  </a:lnTo>
                  <a:lnTo>
                    <a:pt x="14780" y="17873"/>
                  </a:lnTo>
                  <a:lnTo>
                    <a:pt x="14747" y="17358"/>
                  </a:lnTo>
                  <a:lnTo>
                    <a:pt x="14681" y="16344"/>
                  </a:lnTo>
                  <a:lnTo>
                    <a:pt x="14281" y="9860"/>
                  </a:lnTo>
                  <a:lnTo>
                    <a:pt x="14265" y="9527"/>
                  </a:lnTo>
                  <a:lnTo>
                    <a:pt x="14265" y="9178"/>
                  </a:lnTo>
                  <a:lnTo>
                    <a:pt x="14265" y="8846"/>
                  </a:lnTo>
                  <a:lnTo>
                    <a:pt x="14298" y="8530"/>
                  </a:lnTo>
                  <a:lnTo>
                    <a:pt x="14348" y="8214"/>
                  </a:lnTo>
                  <a:lnTo>
                    <a:pt x="14398" y="8081"/>
                  </a:lnTo>
                  <a:lnTo>
                    <a:pt x="14448" y="7931"/>
                  </a:lnTo>
                  <a:lnTo>
                    <a:pt x="14514" y="7815"/>
                  </a:lnTo>
                  <a:lnTo>
                    <a:pt x="14581" y="7682"/>
                  </a:lnTo>
                  <a:lnTo>
                    <a:pt x="14664" y="7566"/>
                  </a:lnTo>
                  <a:lnTo>
                    <a:pt x="14764" y="7466"/>
                  </a:lnTo>
                  <a:lnTo>
                    <a:pt x="14863" y="7383"/>
                  </a:lnTo>
                  <a:lnTo>
                    <a:pt x="14980" y="7300"/>
                  </a:lnTo>
                  <a:lnTo>
                    <a:pt x="15096" y="7233"/>
                  </a:lnTo>
                  <a:lnTo>
                    <a:pt x="15213" y="7183"/>
                  </a:lnTo>
                  <a:lnTo>
                    <a:pt x="15445" y="7100"/>
                  </a:lnTo>
                  <a:lnTo>
                    <a:pt x="15661" y="7050"/>
                  </a:lnTo>
                  <a:lnTo>
                    <a:pt x="15977" y="7000"/>
                  </a:lnTo>
                  <a:lnTo>
                    <a:pt x="16293" y="7000"/>
                  </a:lnTo>
                  <a:lnTo>
                    <a:pt x="16592" y="7034"/>
                  </a:lnTo>
                  <a:lnTo>
                    <a:pt x="16908" y="7083"/>
                  </a:lnTo>
                  <a:lnTo>
                    <a:pt x="17208" y="7167"/>
                  </a:lnTo>
                  <a:lnTo>
                    <a:pt x="17490" y="7283"/>
                  </a:lnTo>
                  <a:lnTo>
                    <a:pt x="17773" y="7433"/>
                  </a:lnTo>
                  <a:lnTo>
                    <a:pt x="18056" y="7582"/>
                  </a:lnTo>
                  <a:lnTo>
                    <a:pt x="18305" y="7765"/>
                  </a:lnTo>
                  <a:lnTo>
                    <a:pt x="18571" y="7965"/>
                  </a:lnTo>
                  <a:lnTo>
                    <a:pt x="18804" y="8181"/>
                  </a:lnTo>
                  <a:lnTo>
                    <a:pt x="19020" y="8413"/>
                  </a:lnTo>
                  <a:lnTo>
                    <a:pt x="19236" y="8663"/>
                  </a:lnTo>
                  <a:lnTo>
                    <a:pt x="19419" y="8912"/>
                  </a:lnTo>
                  <a:lnTo>
                    <a:pt x="19602" y="9162"/>
                  </a:lnTo>
                  <a:lnTo>
                    <a:pt x="19751" y="9428"/>
                  </a:lnTo>
                  <a:lnTo>
                    <a:pt x="19901" y="9743"/>
                  </a:lnTo>
                  <a:lnTo>
                    <a:pt x="20051" y="10059"/>
                  </a:lnTo>
                  <a:lnTo>
                    <a:pt x="20167" y="10375"/>
                  </a:lnTo>
                  <a:lnTo>
                    <a:pt x="20283" y="10708"/>
                  </a:lnTo>
                  <a:lnTo>
                    <a:pt x="20366" y="11040"/>
                  </a:lnTo>
                  <a:lnTo>
                    <a:pt x="20450" y="11389"/>
                  </a:lnTo>
                  <a:lnTo>
                    <a:pt x="20533" y="11722"/>
                  </a:lnTo>
                  <a:lnTo>
                    <a:pt x="20599" y="12071"/>
                  </a:lnTo>
                  <a:lnTo>
                    <a:pt x="20699" y="12769"/>
                  </a:lnTo>
                  <a:lnTo>
                    <a:pt x="20782" y="13451"/>
                  </a:lnTo>
                  <a:lnTo>
                    <a:pt x="20832" y="14149"/>
                  </a:lnTo>
                  <a:lnTo>
                    <a:pt x="20882" y="14814"/>
                  </a:lnTo>
                  <a:lnTo>
                    <a:pt x="21647" y="25654"/>
                  </a:lnTo>
                  <a:lnTo>
                    <a:pt x="21680" y="26170"/>
                  </a:lnTo>
                  <a:lnTo>
                    <a:pt x="21746" y="26685"/>
                  </a:lnTo>
                  <a:lnTo>
                    <a:pt x="21830" y="27200"/>
                  </a:lnTo>
                  <a:lnTo>
                    <a:pt x="21896" y="27450"/>
                  </a:lnTo>
                  <a:lnTo>
                    <a:pt x="21963" y="27699"/>
                  </a:lnTo>
                  <a:lnTo>
                    <a:pt x="22046" y="27949"/>
                  </a:lnTo>
                  <a:lnTo>
                    <a:pt x="22129" y="28181"/>
                  </a:lnTo>
                  <a:lnTo>
                    <a:pt x="22245" y="28414"/>
                  </a:lnTo>
                  <a:lnTo>
                    <a:pt x="22362" y="28630"/>
                  </a:lnTo>
                  <a:lnTo>
                    <a:pt x="22511" y="28846"/>
                  </a:lnTo>
                  <a:lnTo>
                    <a:pt x="22661" y="29046"/>
                  </a:lnTo>
                  <a:lnTo>
                    <a:pt x="22844" y="29245"/>
                  </a:lnTo>
                  <a:lnTo>
                    <a:pt x="23043" y="29412"/>
                  </a:lnTo>
                  <a:lnTo>
                    <a:pt x="23193" y="29528"/>
                  </a:lnTo>
                  <a:lnTo>
                    <a:pt x="23359" y="29644"/>
                  </a:lnTo>
                  <a:lnTo>
                    <a:pt x="23525" y="29744"/>
                  </a:lnTo>
                  <a:lnTo>
                    <a:pt x="23708" y="29827"/>
                  </a:lnTo>
                  <a:lnTo>
                    <a:pt x="24057" y="29960"/>
                  </a:lnTo>
                  <a:lnTo>
                    <a:pt x="24423" y="30077"/>
                  </a:lnTo>
                  <a:lnTo>
                    <a:pt x="24772" y="30160"/>
                  </a:lnTo>
                  <a:lnTo>
                    <a:pt x="25121" y="30210"/>
                  </a:lnTo>
                  <a:lnTo>
                    <a:pt x="25786" y="30293"/>
                  </a:lnTo>
                  <a:lnTo>
                    <a:pt x="35246" y="31340"/>
                  </a:lnTo>
                  <a:lnTo>
                    <a:pt x="35379" y="30193"/>
                  </a:lnTo>
                  <a:lnTo>
                    <a:pt x="25903" y="29162"/>
                  </a:lnTo>
                  <a:lnTo>
                    <a:pt x="25354" y="29096"/>
                  </a:lnTo>
                  <a:lnTo>
                    <a:pt x="25072" y="29046"/>
                  </a:lnTo>
                  <a:lnTo>
                    <a:pt x="24772" y="28996"/>
                  </a:lnTo>
                  <a:lnTo>
                    <a:pt x="24506" y="28913"/>
                  </a:lnTo>
                  <a:lnTo>
                    <a:pt x="24240" y="28813"/>
                  </a:lnTo>
                  <a:lnTo>
                    <a:pt x="23991" y="28680"/>
                  </a:lnTo>
                  <a:lnTo>
                    <a:pt x="23874" y="28614"/>
                  </a:lnTo>
                  <a:lnTo>
                    <a:pt x="23758" y="28531"/>
                  </a:lnTo>
                  <a:lnTo>
                    <a:pt x="23625" y="28414"/>
                  </a:lnTo>
                  <a:lnTo>
                    <a:pt x="23509" y="28281"/>
                  </a:lnTo>
                  <a:lnTo>
                    <a:pt x="23392" y="28131"/>
                  </a:lnTo>
                  <a:lnTo>
                    <a:pt x="23309" y="27965"/>
                  </a:lnTo>
                  <a:lnTo>
                    <a:pt x="23209" y="27799"/>
                  </a:lnTo>
                  <a:lnTo>
                    <a:pt x="23143" y="27633"/>
                  </a:lnTo>
                  <a:lnTo>
                    <a:pt x="23076" y="27450"/>
                  </a:lnTo>
                  <a:lnTo>
                    <a:pt x="23027" y="27250"/>
                  </a:lnTo>
                  <a:lnTo>
                    <a:pt x="22927" y="26851"/>
                  </a:lnTo>
                  <a:lnTo>
                    <a:pt x="22860" y="26436"/>
                  </a:lnTo>
                  <a:lnTo>
                    <a:pt x="22810" y="26003"/>
                  </a:lnTo>
                  <a:lnTo>
                    <a:pt x="22777" y="25571"/>
                  </a:lnTo>
                  <a:lnTo>
                    <a:pt x="22029" y="14731"/>
                  </a:lnTo>
                  <a:lnTo>
                    <a:pt x="21963" y="14016"/>
                  </a:lnTo>
                  <a:lnTo>
                    <a:pt x="21913" y="13285"/>
                  </a:lnTo>
                  <a:lnTo>
                    <a:pt x="21830" y="12553"/>
                  </a:lnTo>
                  <a:lnTo>
                    <a:pt x="21713" y="11805"/>
                  </a:lnTo>
                  <a:lnTo>
                    <a:pt x="21630" y="11423"/>
                  </a:lnTo>
                  <a:lnTo>
                    <a:pt x="21547" y="11057"/>
                  </a:lnTo>
                  <a:lnTo>
                    <a:pt x="21464" y="10691"/>
                  </a:lnTo>
                  <a:lnTo>
                    <a:pt x="21347" y="10325"/>
                  </a:lnTo>
                  <a:lnTo>
                    <a:pt x="21231" y="9960"/>
                  </a:lnTo>
                  <a:lnTo>
                    <a:pt x="21081" y="9594"/>
                  </a:lnTo>
                  <a:lnTo>
                    <a:pt x="20932" y="9245"/>
                  </a:lnTo>
                  <a:lnTo>
                    <a:pt x="20765" y="8896"/>
                  </a:lnTo>
                  <a:lnTo>
                    <a:pt x="20566" y="8563"/>
                  </a:lnTo>
                  <a:lnTo>
                    <a:pt x="20350" y="8247"/>
                  </a:lnTo>
                  <a:lnTo>
                    <a:pt x="20117" y="7931"/>
                  </a:lnTo>
                  <a:lnTo>
                    <a:pt x="19868" y="7632"/>
                  </a:lnTo>
                  <a:lnTo>
                    <a:pt x="19585" y="7349"/>
                  </a:lnTo>
                  <a:lnTo>
                    <a:pt x="19286" y="7083"/>
                  </a:lnTo>
                  <a:lnTo>
                    <a:pt x="18970" y="6817"/>
                  </a:lnTo>
                  <a:lnTo>
                    <a:pt x="18621" y="6601"/>
                  </a:lnTo>
                  <a:lnTo>
                    <a:pt x="18272" y="6385"/>
                  </a:lnTo>
                  <a:lnTo>
                    <a:pt x="17906" y="6219"/>
                  </a:lnTo>
                  <a:lnTo>
                    <a:pt x="17523" y="6069"/>
                  </a:lnTo>
                  <a:lnTo>
                    <a:pt x="17124" y="5953"/>
                  </a:lnTo>
                  <a:lnTo>
                    <a:pt x="16925" y="5920"/>
                  </a:lnTo>
                  <a:lnTo>
                    <a:pt x="16725" y="5886"/>
                  </a:lnTo>
                  <a:lnTo>
                    <a:pt x="16526" y="5870"/>
                  </a:lnTo>
                  <a:lnTo>
                    <a:pt x="16310" y="5853"/>
                  </a:lnTo>
                  <a:lnTo>
                    <a:pt x="16094" y="5853"/>
                  </a:lnTo>
                  <a:lnTo>
                    <a:pt x="15894" y="5870"/>
                  </a:lnTo>
                  <a:lnTo>
                    <a:pt x="15678" y="5886"/>
                  </a:lnTo>
                  <a:lnTo>
                    <a:pt x="15462" y="5920"/>
                  </a:lnTo>
                  <a:lnTo>
                    <a:pt x="15229" y="5969"/>
                  </a:lnTo>
                  <a:lnTo>
                    <a:pt x="15013" y="6036"/>
                  </a:lnTo>
                  <a:lnTo>
                    <a:pt x="14814" y="6102"/>
                  </a:lnTo>
                  <a:lnTo>
                    <a:pt x="14614" y="6186"/>
                  </a:lnTo>
                  <a:lnTo>
                    <a:pt x="14431" y="6285"/>
                  </a:lnTo>
                  <a:lnTo>
                    <a:pt x="14265" y="6402"/>
                  </a:lnTo>
                  <a:lnTo>
                    <a:pt x="14099" y="6518"/>
                  </a:lnTo>
                  <a:lnTo>
                    <a:pt x="13966" y="6651"/>
                  </a:lnTo>
                  <a:lnTo>
                    <a:pt x="13799" y="6817"/>
                  </a:lnTo>
                  <a:lnTo>
                    <a:pt x="13666" y="6984"/>
                  </a:lnTo>
                  <a:lnTo>
                    <a:pt x="13550" y="7183"/>
                  </a:lnTo>
                  <a:lnTo>
                    <a:pt x="13450" y="7366"/>
                  </a:lnTo>
                  <a:lnTo>
                    <a:pt x="13367" y="7566"/>
                  </a:lnTo>
                  <a:lnTo>
                    <a:pt x="13301" y="7765"/>
                  </a:lnTo>
                  <a:lnTo>
                    <a:pt x="13234" y="7981"/>
                  </a:lnTo>
                  <a:lnTo>
                    <a:pt x="13184" y="8181"/>
                  </a:lnTo>
                  <a:lnTo>
                    <a:pt x="13168" y="8397"/>
                  </a:lnTo>
                  <a:lnTo>
                    <a:pt x="13134" y="8613"/>
                  </a:lnTo>
                  <a:lnTo>
                    <a:pt x="13118" y="9062"/>
                  </a:lnTo>
                  <a:lnTo>
                    <a:pt x="13118" y="9494"/>
                  </a:lnTo>
                  <a:lnTo>
                    <a:pt x="13134" y="9926"/>
                  </a:lnTo>
                  <a:lnTo>
                    <a:pt x="13533" y="16410"/>
                  </a:lnTo>
                  <a:lnTo>
                    <a:pt x="13600" y="17491"/>
                  </a:lnTo>
                  <a:lnTo>
                    <a:pt x="13650" y="18023"/>
                  </a:lnTo>
                  <a:lnTo>
                    <a:pt x="13716" y="18555"/>
                  </a:lnTo>
                  <a:lnTo>
                    <a:pt x="13799" y="19104"/>
                  </a:lnTo>
                  <a:lnTo>
                    <a:pt x="13899" y="19636"/>
                  </a:lnTo>
                  <a:lnTo>
                    <a:pt x="14015" y="20184"/>
                  </a:lnTo>
                  <a:lnTo>
                    <a:pt x="14182" y="20700"/>
                  </a:lnTo>
                  <a:lnTo>
                    <a:pt x="14365" y="21215"/>
                  </a:lnTo>
                  <a:lnTo>
                    <a:pt x="14564" y="21714"/>
                  </a:lnTo>
                  <a:lnTo>
                    <a:pt x="15013" y="22712"/>
                  </a:lnTo>
                  <a:lnTo>
                    <a:pt x="15312" y="23377"/>
                  </a:lnTo>
                  <a:lnTo>
                    <a:pt x="15578" y="24025"/>
                  </a:lnTo>
                  <a:lnTo>
                    <a:pt x="15695" y="24341"/>
                  </a:lnTo>
                  <a:lnTo>
                    <a:pt x="15811" y="24657"/>
                  </a:lnTo>
                  <a:lnTo>
                    <a:pt x="15911" y="24956"/>
                  </a:lnTo>
                  <a:lnTo>
                    <a:pt x="15994" y="25272"/>
                  </a:lnTo>
                  <a:lnTo>
                    <a:pt x="16060" y="25571"/>
                  </a:lnTo>
                  <a:lnTo>
                    <a:pt x="16094" y="25854"/>
                  </a:lnTo>
                  <a:lnTo>
                    <a:pt x="16127" y="26153"/>
                  </a:lnTo>
                  <a:lnTo>
                    <a:pt x="16110" y="26436"/>
                  </a:lnTo>
                  <a:lnTo>
                    <a:pt x="16094" y="26718"/>
                  </a:lnTo>
                  <a:lnTo>
                    <a:pt x="16027" y="26984"/>
                  </a:lnTo>
                  <a:lnTo>
                    <a:pt x="15944" y="27250"/>
                  </a:lnTo>
                  <a:lnTo>
                    <a:pt x="15828" y="27500"/>
                  </a:lnTo>
                  <a:lnTo>
                    <a:pt x="14913" y="27683"/>
                  </a:lnTo>
                  <a:lnTo>
                    <a:pt x="13982" y="27849"/>
                  </a:lnTo>
                  <a:lnTo>
                    <a:pt x="13051" y="27982"/>
                  </a:lnTo>
                  <a:lnTo>
                    <a:pt x="12120" y="28082"/>
                  </a:lnTo>
                  <a:lnTo>
                    <a:pt x="11655" y="28115"/>
                  </a:lnTo>
                  <a:lnTo>
                    <a:pt x="11173" y="28148"/>
                  </a:lnTo>
                  <a:lnTo>
                    <a:pt x="10707" y="28165"/>
                  </a:lnTo>
                  <a:lnTo>
                    <a:pt x="10241" y="28165"/>
                  </a:lnTo>
                  <a:lnTo>
                    <a:pt x="9776" y="28148"/>
                  </a:lnTo>
                  <a:lnTo>
                    <a:pt x="9310" y="28115"/>
                  </a:lnTo>
                  <a:lnTo>
                    <a:pt x="8845" y="28065"/>
                  </a:lnTo>
                  <a:lnTo>
                    <a:pt x="8379" y="28015"/>
                  </a:lnTo>
                  <a:lnTo>
                    <a:pt x="7881" y="27915"/>
                  </a:lnTo>
                  <a:lnTo>
                    <a:pt x="7382" y="27816"/>
                  </a:lnTo>
                  <a:lnTo>
                    <a:pt x="6900" y="27683"/>
                  </a:lnTo>
                  <a:lnTo>
                    <a:pt x="6434" y="27533"/>
                  </a:lnTo>
                  <a:lnTo>
                    <a:pt x="5985" y="27350"/>
                  </a:lnTo>
                  <a:lnTo>
                    <a:pt x="5536" y="27167"/>
                  </a:lnTo>
                  <a:lnTo>
                    <a:pt x="5121" y="26951"/>
                  </a:lnTo>
                  <a:lnTo>
                    <a:pt x="4705" y="26718"/>
                  </a:lnTo>
                  <a:lnTo>
                    <a:pt x="4323" y="26469"/>
                  </a:lnTo>
                  <a:lnTo>
                    <a:pt x="3957" y="26203"/>
                  </a:lnTo>
                  <a:lnTo>
                    <a:pt x="3608" y="25920"/>
                  </a:lnTo>
                  <a:lnTo>
                    <a:pt x="3275" y="25621"/>
                  </a:lnTo>
                  <a:lnTo>
                    <a:pt x="2976" y="25305"/>
                  </a:lnTo>
                  <a:lnTo>
                    <a:pt x="2693" y="24989"/>
                  </a:lnTo>
                  <a:lnTo>
                    <a:pt x="2444" y="24640"/>
                  </a:lnTo>
                  <a:lnTo>
                    <a:pt x="2211" y="24291"/>
                  </a:lnTo>
                  <a:lnTo>
                    <a:pt x="2078" y="24042"/>
                  </a:lnTo>
                  <a:lnTo>
                    <a:pt x="1945" y="23792"/>
                  </a:lnTo>
                  <a:lnTo>
                    <a:pt x="1829" y="23526"/>
                  </a:lnTo>
                  <a:lnTo>
                    <a:pt x="1713" y="23277"/>
                  </a:lnTo>
                  <a:lnTo>
                    <a:pt x="1613" y="23011"/>
                  </a:lnTo>
                  <a:lnTo>
                    <a:pt x="1530" y="22745"/>
                  </a:lnTo>
                  <a:lnTo>
                    <a:pt x="1447" y="22462"/>
                  </a:lnTo>
                  <a:lnTo>
                    <a:pt x="1380" y="22196"/>
                  </a:lnTo>
                  <a:lnTo>
                    <a:pt x="1264" y="21631"/>
                  </a:lnTo>
                  <a:lnTo>
                    <a:pt x="1197" y="21066"/>
                  </a:lnTo>
                  <a:lnTo>
                    <a:pt x="1147" y="20484"/>
                  </a:lnTo>
                  <a:lnTo>
                    <a:pt x="1131" y="19885"/>
                  </a:lnTo>
                  <a:lnTo>
                    <a:pt x="1147" y="19287"/>
                  </a:lnTo>
                  <a:lnTo>
                    <a:pt x="1181" y="18671"/>
                  </a:lnTo>
                  <a:lnTo>
                    <a:pt x="1247" y="18056"/>
                  </a:lnTo>
                  <a:lnTo>
                    <a:pt x="1314" y="17425"/>
                  </a:lnTo>
                  <a:lnTo>
                    <a:pt x="1397" y="16793"/>
                  </a:lnTo>
                  <a:lnTo>
                    <a:pt x="1496" y="16144"/>
                  </a:lnTo>
                  <a:lnTo>
                    <a:pt x="1729" y="14864"/>
                  </a:lnTo>
                  <a:lnTo>
                    <a:pt x="4472" y="200"/>
                  </a:lnTo>
                  <a:lnTo>
                    <a:pt x="334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9" name="Google Shape;39;p5"/>
          <p:cNvSpPr/>
          <p:nvPr/>
        </p:nvSpPr>
        <p:spPr>
          <a:xfrm rot="-4469970">
            <a:off x="-878967" y="2005804"/>
            <a:ext cx="1822995" cy="1131880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6"/>
          <p:cNvSpPr txBox="1">
            <a:spLocks noGrp="1"/>
          </p:cNvSpPr>
          <p:nvPr>
            <p:ph type="title"/>
          </p:nvPr>
        </p:nvSpPr>
        <p:spPr>
          <a:xfrm>
            <a:off x="713225" y="548640"/>
            <a:ext cx="7717500" cy="548700"/>
          </a:xfrm>
          <a:prstGeom prst="rect">
            <a:avLst/>
          </a:prstGeom>
          <a:solidFill>
            <a:schemeClr val="dk1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 sz="2800" b="1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2" name="Google Shape;42;p6"/>
          <p:cNvSpPr/>
          <p:nvPr/>
        </p:nvSpPr>
        <p:spPr>
          <a:xfrm rot="9973866" flipH="1">
            <a:off x="3622558" y="4666692"/>
            <a:ext cx="1898834" cy="1178944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" name="Google Shape;43;p6"/>
          <p:cNvSpPr/>
          <p:nvPr/>
        </p:nvSpPr>
        <p:spPr>
          <a:xfrm>
            <a:off x="-534100" y="-580399"/>
            <a:ext cx="1131077" cy="1129045"/>
          </a:xfrm>
          <a:custGeom>
            <a:avLst/>
            <a:gdLst/>
            <a:ahLst/>
            <a:cxnLst/>
            <a:rect l="l" t="t" r="r" b="b"/>
            <a:pathLst>
              <a:path w="82380" h="82232" extrusionOk="0">
                <a:moveTo>
                  <a:pt x="23658" y="3841"/>
                </a:moveTo>
                <a:lnTo>
                  <a:pt x="23658" y="3841"/>
                </a:lnTo>
                <a:lnTo>
                  <a:pt x="23658" y="3841"/>
                </a:lnTo>
                <a:close/>
                <a:moveTo>
                  <a:pt x="63260" y="6335"/>
                </a:moveTo>
                <a:lnTo>
                  <a:pt x="63260" y="6335"/>
                </a:lnTo>
                <a:lnTo>
                  <a:pt x="63260" y="6335"/>
                </a:lnTo>
                <a:close/>
                <a:moveTo>
                  <a:pt x="11172" y="12919"/>
                </a:moveTo>
                <a:lnTo>
                  <a:pt x="11172" y="12919"/>
                </a:lnTo>
                <a:lnTo>
                  <a:pt x="11172" y="12919"/>
                </a:lnTo>
                <a:close/>
                <a:moveTo>
                  <a:pt x="19119" y="75897"/>
                </a:moveTo>
                <a:lnTo>
                  <a:pt x="19119" y="75897"/>
                </a:lnTo>
                <a:lnTo>
                  <a:pt x="19119" y="75897"/>
                </a:lnTo>
                <a:close/>
                <a:moveTo>
                  <a:pt x="23658" y="78391"/>
                </a:moveTo>
                <a:lnTo>
                  <a:pt x="23658" y="78391"/>
                </a:lnTo>
                <a:lnTo>
                  <a:pt x="23658" y="78391"/>
                </a:lnTo>
                <a:lnTo>
                  <a:pt x="23658" y="78391"/>
                </a:lnTo>
                <a:close/>
                <a:moveTo>
                  <a:pt x="38605" y="0"/>
                </a:moveTo>
                <a:lnTo>
                  <a:pt x="38605" y="20683"/>
                </a:lnTo>
                <a:lnTo>
                  <a:pt x="33467" y="649"/>
                </a:lnTo>
                <a:lnTo>
                  <a:pt x="36078" y="21165"/>
                </a:lnTo>
                <a:lnTo>
                  <a:pt x="28463" y="1929"/>
                </a:lnTo>
                <a:lnTo>
                  <a:pt x="33617" y="21963"/>
                </a:lnTo>
                <a:lnTo>
                  <a:pt x="23658" y="3841"/>
                </a:lnTo>
                <a:lnTo>
                  <a:pt x="31273" y="23060"/>
                </a:lnTo>
                <a:lnTo>
                  <a:pt x="19119" y="6335"/>
                </a:lnTo>
                <a:lnTo>
                  <a:pt x="29095" y="24457"/>
                </a:lnTo>
                <a:lnTo>
                  <a:pt x="14930" y="9377"/>
                </a:lnTo>
                <a:lnTo>
                  <a:pt x="27100" y="26103"/>
                </a:lnTo>
                <a:lnTo>
                  <a:pt x="27100" y="26103"/>
                </a:lnTo>
                <a:lnTo>
                  <a:pt x="11172" y="12919"/>
                </a:lnTo>
                <a:lnTo>
                  <a:pt x="25321" y="27982"/>
                </a:lnTo>
                <a:lnTo>
                  <a:pt x="7864" y="16892"/>
                </a:lnTo>
                <a:lnTo>
                  <a:pt x="23808" y="30076"/>
                </a:lnTo>
                <a:lnTo>
                  <a:pt x="5104" y="21265"/>
                </a:lnTo>
                <a:lnTo>
                  <a:pt x="5104" y="21265"/>
                </a:lnTo>
                <a:lnTo>
                  <a:pt x="22561" y="32337"/>
                </a:lnTo>
                <a:lnTo>
                  <a:pt x="2893" y="25953"/>
                </a:lnTo>
                <a:lnTo>
                  <a:pt x="21613" y="34748"/>
                </a:lnTo>
                <a:lnTo>
                  <a:pt x="1297" y="30874"/>
                </a:lnTo>
                <a:lnTo>
                  <a:pt x="1297" y="30874"/>
                </a:lnTo>
                <a:lnTo>
                  <a:pt x="20965" y="37259"/>
                </a:lnTo>
                <a:lnTo>
                  <a:pt x="20965" y="37259"/>
                </a:lnTo>
                <a:lnTo>
                  <a:pt x="333" y="35945"/>
                </a:lnTo>
                <a:lnTo>
                  <a:pt x="333" y="35945"/>
                </a:lnTo>
                <a:lnTo>
                  <a:pt x="20632" y="39819"/>
                </a:lnTo>
                <a:lnTo>
                  <a:pt x="0" y="41116"/>
                </a:lnTo>
                <a:lnTo>
                  <a:pt x="20632" y="42413"/>
                </a:lnTo>
                <a:lnTo>
                  <a:pt x="333" y="46270"/>
                </a:lnTo>
                <a:lnTo>
                  <a:pt x="333" y="46270"/>
                </a:lnTo>
                <a:lnTo>
                  <a:pt x="20965" y="44973"/>
                </a:lnTo>
                <a:lnTo>
                  <a:pt x="1297" y="51357"/>
                </a:lnTo>
                <a:lnTo>
                  <a:pt x="21613" y="47483"/>
                </a:lnTo>
                <a:lnTo>
                  <a:pt x="2893" y="56278"/>
                </a:lnTo>
                <a:lnTo>
                  <a:pt x="2893" y="56278"/>
                </a:lnTo>
                <a:lnTo>
                  <a:pt x="22561" y="49878"/>
                </a:lnTo>
                <a:lnTo>
                  <a:pt x="22561" y="49878"/>
                </a:lnTo>
                <a:lnTo>
                  <a:pt x="5104" y="60950"/>
                </a:lnTo>
                <a:lnTo>
                  <a:pt x="23808" y="52155"/>
                </a:lnTo>
                <a:lnTo>
                  <a:pt x="7864" y="65323"/>
                </a:lnTo>
                <a:lnTo>
                  <a:pt x="25321" y="54233"/>
                </a:lnTo>
                <a:lnTo>
                  <a:pt x="11172" y="69313"/>
                </a:lnTo>
                <a:lnTo>
                  <a:pt x="27100" y="56129"/>
                </a:lnTo>
                <a:lnTo>
                  <a:pt x="14930" y="72854"/>
                </a:lnTo>
                <a:lnTo>
                  <a:pt x="29095" y="57775"/>
                </a:lnTo>
                <a:lnTo>
                  <a:pt x="19119" y="75897"/>
                </a:lnTo>
                <a:lnTo>
                  <a:pt x="31273" y="59155"/>
                </a:lnTo>
                <a:lnTo>
                  <a:pt x="23658" y="78391"/>
                </a:lnTo>
                <a:lnTo>
                  <a:pt x="33617" y="60269"/>
                </a:lnTo>
                <a:lnTo>
                  <a:pt x="28463" y="80286"/>
                </a:lnTo>
                <a:lnTo>
                  <a:pt x="36078" y="61067"/>
                </a:lnTo>
                <a:lnTo>
                  <a:pt x="33467" y="81583"/>
                </a:lnTo>
                <a:lnTo>
                  <a:pt x="33467" y="81583"/>
                </a:lnTo>
                <a:lnTo>
                  <a:pt x="38605" y="61549"/>
                </a:lnTo>
                <a:lnTo>
                  <a:pt x="38605" y="82231"/>
                </a:lnTo>
                <a:lnTo>
                  <a:pt x="41198" y="61715"/>
                </a:lnTo>
                <a:lnTo>
                  <a:pt x="43775" y="82231"/>
                </a:lnTo>
                <a:lnTo>
                  <a:pt x="43775" y="61549"/>
                </a:lnTo>
                <a:lnTo>
                  <a:pt x="48912" y="81583"/>
                </a:lnTo>
                <a:lnTo>
                  <a:pt x="46319" y="61067"/>
                </a:lnTo>
                <a:lnTo>
                  <a:pt x="53917" y="80286"/>
                </a:lnTo>
                <a:lnTo>
                  <a:pt x="53917" y="80286"/>
                </a:lnTo>
                <a:lnTo>
                  <a:pt x="48779" y="60269"/>
                </a:lnTo>
                <a:lnTo>
                  <a:pt x="58738" y="78391"/>
                </a:lnTo>
                <a:lnTo>
                  <a:pt x="51124" y="59155"/>
                </a:lnTo>
                <a:lnTo>
                  <a:pt x="63260" y="75897"/>
                </a:lnTo>
                <a:lnTo>
                  <a:pt x="53302" y="57775"/>
                </a:lnTo>
                <a:lnTo>
                  <a:pt x="67450" y="72854"/>
                </a:lnTo>
                <a:lnTo>
                  <a:pt x="55297" y="56129"/>
                </a:lnTo>
                <a:lnTo>
                  <a:pt x="71224" y="69313"/>
                </a:lnTo>
                <a:lnTo>
                  <a:pt x="71224" y="69313"/>
                </a:lnTo>
                <a:lnTo>
                  <a:pt x="57059" y="54233"/>
                </a:lnTo>
                <a:lnTo>
                  <a:pt x="74516" y="65323"/>
                </a:lnTo>
                <a:lnTo>
                  <a:pt x="58589" y="52155"/>
                </a:lnTo>
                <a:lnTo>
                  <a:pt x="77292" y="60950"/>
                </a:lnTo>
                <a:lnTo>
                  <a:pt x="59835" y="49878"/>
                </a:lnTo>
                <a:lnTo>
                  <a:pt x="79487" y="56278"/>
                </a:lnTo>
                <a:lnTo>
                  <a:pt x="79487" y="56278"/>
                </a:lnTo>
                <a:lnTo>
                  <a:pt x="60783" y="47483"/>
                </a:lnTo>
                <a:lnTo>
                  <a:pt x="81100" y="51357"/>
                </a:lnTo>
                <a:lnTo>
                  <a:pt x="61432" y="44973"/>
                </a:lnTo>
                <a:lnTo>
                  <a:pt x="82064" y="46270"/>
                </a:lnTo>
                <a:lnTo>
                  <a:pt x="82064" y="46270"/>
                </a:lnTo>
                <a:lnTo>
                  <a:pt x="61747" y="42413"/>
                </a:lnTo>
                <a:lnTo>
                  <a:pt x="82380" y="41116"/>
                </a:lnTo>
                <a:lnTo>
                  <a:pt x="61747" y="39819"/>
                </a:lnTo>
                <a:lnTo>
                  <a:pt x="82064" y="35945"/>
                </a:lnTo>
                <a:lnTo>
                  <a:pt x="82064" y="35945"/>
                </a:lnTo>
                <a:lnTo>
                  <a:pt x="61432" y="37259"/>
                </a:lnTo>
                <a:lnTo>
                  <a:pt x="81100" y="30874"/>
                </a:lnTo>
                <a:lnTo>
                  <a:pt x="81100" y="30874"/>
                </a:lnTo>
                <a:lnTo>
                  <a:pt x="60783" y="34748"/>
                </a:lnTo>
                <a:lnTo>
                  <a:pt x="60783" y="34748"/>
                </a:lnTo>
                <a:lnTo>
                  <a:pt x="79487" y="25953"/>
                </a:lnTo>
                <a:lnTo>
                  <a:pt x="59835" y="32337"/>
                </a:lnTo>
                <a:lnTo>
                  <a:pt x="77292" y="21265"/>
                </a:lnTo>
                <a:lnTo>
                  <a:pt x="58589" y="30076"/>
                </a:lnTo>
                <a:lnTo>
                  <a:pt x="74516" y="16892"/>
                </a:lnTo>
                <a:lnTo>
                  <a:pt x="57059" y="27982"/>
                </a:lnTo>
                <a:lnTo>
                  <a:pt x="71224" y="12919"/>
                </a:lnTo>
                <a:lnTo>
                  <a:pt x="71224" y="12919"/>
                </a:lnTo>
                <a:lnTo>
                  <a:pt x="55297" y="26103"/>
                </a:lnTo>
                <a:lnTo>
                  <a:pt x="67450" y="9377"/>
                </a:lnTo>
                <a:lnTo>
                  <a:pt x="53302" y="24457"/>
                </a:lnTo>
                <a:lnTo>
                  <a:pt x="63260" y="6335"/>
                </a:lnTo>
                <a:lnTo>
                  <a:pt x="51124" y="23060"/>
                </a:lnTo>
                <a:lnTo>
                  <a:pt x="58738" y="3841"/>
                </a:lnTo>
                <a:lnTo>
                  <a:pt x="48779" y="21963"/>
                </a:lnTo>
                <a:lnTo>
                  <a:pt x="53917" y="1929"/>
                </a:lnTo>
                <a:lnTo>
                  <a:pt x="46319" y="21165"/>
                </a:lnTo>
                <a:lnTo>
                  <a:pt x="48912" y="649"/>
                </a:lnTo>
                <a:lnTo>
                  <a:pt x="43775" y="20683"/>
                </a:lnTo>
                <a:lnTo>
                  <a:pt x="43775" y="0"/>
                </a:lnTo>
                <a:lnTo>
                  <a:pt x="41198" y="20517"/>
                </a:lnTo>
                <a:lnTo>
                  <a:pt x="38605" y="0"/>
                </a:lnTo>
                <a:close/>
              </a:path>
            </a:pathLst>
          </a:custGeom>
          <a:solidFill>
            <a:srgbClr val="31313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4" name="Google Shape;44;p6"/>
          <p:cNvGrpSpPr/>
          <p:nvPr/>
        </p:nvGrpSpPr>
        <p:grpSpPr>
          <a:xfrm>
            <a:off x="7823510" y="4457640"/>
            <a:ext cx="1303687" cy="609661"/>
            <a:chOff x="4120675" y="1763925"/>
            <a:chExt cx="1675475" cy="783525"/>
          </a:xfrm>
        </p:grpSpPr>
        <p:sp>
          <p:nvSpPr>
            <p:cNvPr id="45" name="Google Shape;45;p6"/>
            <p:cNvSpPr/>
            <p:nvPr/>
          </p:nvSpPr>
          <p:spPr>
            <a:xfrm>
              <a:off x="4120675" y="1763925"/>
              <a:ext cx="884500" cy="783525"/>
            </a:xfrm>
            <a:custGeom>
              <a:avLst/>
              <a:gdLst/>
              <a:ahLst/>
              <a:cxnLst/>
              <a:rect l="l" t="t" r="r" b="b"/>
              <a:pathLst>
                <a:path w="35380" h="31341" extrusionOk="0">
                  <a:moveTo>
                    <a:pt x="32022" y="1"/>
                  </a:moveTo>
                  <a:lnTo>
                    <a:pt x="30908" y="200"/>
                  </a:lnTo>
                  <a:lnTo>
                    <a:pt x="33634" y="14864"/>
                  </a:lnTo>
                  <a:lnTo>
                    <a:pt x="33867" y="16144"/>
                  </a:lnTo>
                  <a:lnTo>
                    <a:pt x="33967" y="16793"/>
                  </a:lnTo>
                  <a:lnTo>
                    <a:pt x="34050" y="17425"/>
                  </a:lnTo>
                  <a:lnTo>
                    <a:pt x="34133" y="18056"/>
                  </a:lnTo>
                  <a:lnTo>
                    <a:pt x="34183" y="18671"/>
                  </a:lnTo>
                  <a:lnTo>
                    <a:pt x="34216" y="19287"/>
                  </a:lnTo>
                  <a:lnTo>
                    <a:pt x="34233" y="19885"/>
                  </a:lnTo>
                  <a:lnTo>
                    <a:pt x="34216" y="20484"/>
                  </a:lnTo>
                  <a:lnTo>
                    <a:pt x="34166" y="21066"/>
                  </a:lnTo>
                  <a:lnTo>
                    <a:pt x="34100" y="21631"/>
                  </a:lnTo>
                  <a:lnTo>
                    <a:pt x="33983" y="22196"/>
                  </a:lnTo>
                  <a:lnTo>
                    <a:pt x="33917" y="22462"/>
                  </a:lnTo>
                  <a:lnTo>
                    <a:pt x="33850" y="22745"/>
                  </a:lnTo>
                  <a:lnTo>
                    <a:pt x="33751" y="23011"/>
                  </a:lnTo>
                  <a:lnTo>
                    <a:pt x="33651" y="23277"/>
                  </a:lnTo>
                  <a:lnTo>
                    <a:pt x="33551" y="23526"/>
                  </a:lnTo>
                  <a:lnTo>
                    <a:pt x="33435" y="23792"/>
                  </a:lnTo>
                  <a:lnTo>
                    <a:pt x="33302" y="24042"/>
                  </a:lnTo>
                  <a:lnTo>
                    <a:pt x="33152" y="24291"/>
                  </a:lnTo>
                  <a:lnTo>
                    <a:pt x="32936" y="24640"/>
                  </a:lnTo>
                  <a:lnTo>
                    <a:pt x="32670" y="24989"/>
                  </a:lnTo>
                  <a:lnTo>
                    <a:pt x="32387" y="25305"/>
                  </a:lnTo>
                  <a:lnTo>
                    <a:pt x="32088" y="25621"/>
                  </a:lnTo>
                  <a:lnTo>
                    <a:pt x="31756" y="25920"/>
                  </a:lnTo>
                  <a:lnTo>
                    <a:pt x="31423" y="26203"/>
                  </a:lnTo>
                  <a:lnTo>
                    <a:pt x="31041" y="26469"/>
                  </a:lnTo>
                  <a:lnTo>
                    <a:pt x="30658" y="26718"/>
                  </a:lnTo>
                  <a:lnTo>
                    <a:pt x="30259" y="26951"/>
                  </a:lnTo>
                  <a:lnTo>
                    <a:pt x="29827" y="27167"/>
                  </a:lnTo>
                  <a:lnTo>
                    <a:pt x="29395" y="27350"/>
                  </a:lnTo>
                  <a:lnTo>
                    <a:pt x="28929" y="27533"/>
                  </a:lnTo>
                  <a:lnTo>
                    <a:pt x="28464" y="27683"/>
                  </a:lnTo>
                  <a:lnTo>
                    <a:pt x="27981" y="27816"/>
                  </a:lnTo>
                  <a:lnTo>
                    <a:pt x="27499" y="27915"/>
                  </a:lnTo>
                  <a:lnTo>
                    <a:pt x="26984" y="28015"/>
                  </a:lnTo>
                  <a:lnTo>
                    <a:pt x="26535" y="28065"/>
                  </a:lnTo>
                  <a:lnTo>
                    <a:pt x="26070" y="28115"/>
                  </a:lnTo>
                  <a:lnTo>
                    <a:pt x="25604" y="28148"/>
                  </a:lnTo>
                  <a:lnTo>
                    <a:pt x="25122" y="28165"/>
                  </a:lnTo>
                  <a:lnTo>
                    <a:pt x="24656" y="28165"/>
                  </a:lnTo>
                  <a:lnTo>
                    <a:pt x="24191" y="28148"/>
                  </a:lnTo>
                  <a:lnTo>
                    <a:pt x="23725" y="28115"/>
                  </a:lnTo>
                  <a:lnTo>
                    <a:pt x="23260" y="28082"/>
                  </a:lnTo>
                  <a:lnTo>
                    <a:pt x="22312" y="27982"/>
                  </a:lnTo>
                  <a:lnTo>
                    <a:pt x="21381" y="27849"/>
                  </a:lnTo>
                  <a:lnTo>
                    <a:pt x="20467" y="27683"/>
                  </a:lnTo>
                  <a:lnTo>
                    <a:pt x="19552" y="27500"/>
                  </a:lnTo>
                  <a:lnTo>
                    <a:pt x="19436" y="27250"/>
                  </a:lnTo>
                  <a:lnTo>
                    <a:pt x="19336" y="26984"/>
                  </a:lnTo>
                  <a:lnTo>
                    <a:pt x="19286" y="26718"/>
                  </a:lnTo>
                  <a:lnTo>
                    <a:pt x="19253" y="26436"/>
                  </a:lnTo>
                  <a:lnTo>
                    <a:pt x="19253" y="26153"/>
                  </a:lnTo>
                  <a:lnTo>
                    <a:pt x="19270" y="25854"/>
                  </a:lnTo>
                  <a:lnTo>
                    <a:pt x="19320" y="25571"/>
                  </a:lnTo>
                  <a:lnTo>
                    <a:pt x="19386" y="25272"/>
                  </a:lnTo>
                  <a:lnTo>
                    <a:pt x="19469" y="24956"/>
                  </a:lnTo>
                  <a:lnTo>
                    <a:pt x="19552" y="24657"/>
                  </a:lnTo>
                  <a:lnTo>
                    <a:pt x="19669" y="24341"/>
                  </a:lnTo>
                  <a:lnTo>
                    <a:pt x="19785" y="24025"/>
                  </a:lnTo>
                  <a:lnTo>
                    <a:pt x="20068" y="23377"/>
                  </a:lnTo>
                  <a:lnTo>
                    <a:pt x="20367" y="22712"/>
                  </a:lnTo>
                  <a:lnTo>
                    <a:pt x="20799" y="21714"/>
                  </a:lnTo>
                  <a:lnTo>
                    <a:pt x="20999" y="21215"/>
                  </a:lnTo>
                  <a:lnTo>
                    <a:pt x="21182" y="20700"/>
                  </a:lnTo>
                  <a:lnTo>
                    <a:pt x="21348" y="20168"/>
                  </a:lnTo>
                  <a:lnTo>
                    <a:pt x="21481" y="19636"/>
                  </a:lnTo>
                  <a:lnTo>
                    <a:pt x="21581" y="19104"/>
                  </a:lnTo>
                  <a:lnTo>
                    <a:pt x="21664" y="18555"/>
                  </a:lnTo>
                  <a:lnTo>
                    <a:pt x="21714" y="18023"/>
                  </a:lnTo>
                  <a:lnTo>
                    <a:pt x="21764" y="17491"/>
                  </a:lnTo>
                  <a:lnTo>
                    <a:pt x="21830" y="16410"/>
                  </a:lnTo>
                  <a:lnTo>
                    <a:pt x="22229" y="9926"/>
                  </a:lnTo>
                  <a:lnTo>
                    <a:pt x="22246" y="9494"/>
                  </a:lnTo>
                  <a:lnTo>
                    <a:pt x="22262" y="9062"/>
                  </a:lnTo>
                  <a:lnTo>
                    <a:pt x="22229" y="8613"/>
                  </a:lnTo>
                  <a:lnTo>
                    <a:pt x="22212" y="8397"/>
                  </a:lnTo>
                  <a:lnTo>
                    <a:pt x="22179" y="8181"/>
                  </a:lnTo>
                  <a:lnTo>
                    <a:pt x="22129" y="7981"/>
                  </a:lnTo>
                  <a:lnTo>
                    <a:pt x="22079" y="7765"/>
                  </a:lnTo>
                  <a:lnTo>
                    <a:pt x="22013" y="7566"/>
                  </a:lnTo>
                  <a:lnTo>
                    <a:pt x="21930" y="7366"/>
                  </a:lnTo>
                  <a:lnTo>
                    <a:pt x="21830" y="7183"/>
                  </a:lnTo>
                  <a:lnTo>
                    <a:pt x="21697" y="7000"/>
                  </a:lnTo>
                  <a:lnTo>
                    <a:pt x="21564" y="6817"/>
                  </a:lnTo>
                  <a:lnTo>
                    <a:pt x="21414" y="6651"/>
                  </a:lnTo>
                  <a:lnTo>
                    <a:pt x="21265" y="6518"/>
                  </a:lnTo>
                  <a:lnTo>
                    <a:pt x="21115" y="6402"/>
                  </a:lnTo>
                  <a:lnTo>
                    <a:pt x="20932" y="6285"/>
                  </a:lnTo>
                  <a:lnTo>
                    <a:pt x="20749" y="6186"/>
                  </a:lnTo>
                  <a:lnTo>
                    <a:pt x="20550" y="6102"/>
                  </a:lnTo>
                  <a:lnTo>
                    <a:pt x="20350" y="6036"/>
                  </a:lnTo>
                  <a:lnTo>
                    <a:pt x="20134" y="5969"/>
                  </a:lnTo>
                  <a:lnTo>
                    <a:pt x="19918" y="5920"/>
                  </a:lnTo>
                  <a:lnTo>
                    <a:pt x="19702" y="5886"/>
                  </a:lnTo>
                  <a:lnTo>
                    <a:pt x="19486" y="5870"/>
                  </a:lnTo>
                  <a:lnTo>
                    <a:pt x="19270" y="5853"/>
                  </a:lnTo>
                  <a:lnTo>
                    <a:pt x="19054" y="5853"/>
                  </a:lnTo>
                  <a:lnTo>
                    <a:pt x="18854" y="5870"/>
                  </a:lnTo>
                  <a:lnTo>
                    <a:pt x="18638" y="5886"/>
                  </a:lnTo>
                  <a:lnTo>
                    <a:pt x="18438" y="5920"/>
                  </a:lnTo>
                  <a:lnTo>
                    <a:pt x="18239" y="5953"/>
                  </a:lnTo>
                  <a:lnTo>
                    <a:pt x="17840" y="6069"/>
                  </a:lnTo>
                  <a:lnTo>
                    <a:pt x="17474" y="6219"/>
                  </a:lnTo>
                  <a:lnTo>
                    <a:pt x="17092" y="6385"/>
                  </a:lnTo>
                  <a:lnTo>
                    <a:pt x="16743" y="6601"/>
                  </a:lnTo>
                  <a:lnTo>
                    <a:pt x="16410" y="6817"/>
                  </a:lnTo>
                  <a:lnTo>
                    <a:pt x="16094" y="7083"/>
                  </a:lnTo>
                  <a:lnTo>
                    <a:pt x="15795" y="7349"/>
                  </a:lnTo>
                  <a:lnTo>
                    <a:pt x="15512" y="7632"/>
                  </a:lnTo>
                  <a:lnTo>
                    <a:pt x="15246" y="7931"/>
                  </a:lnTo>
                  <a:lnTo>
                    <a:pt x="15014" y="8247"/>
                  </a:lnTo>
                  <a:lnTo>
                    <a:pt x="14797" y="8563"/>
                  </a:lnTo>
                  <a:lnTo>
                    <a:pt x="14615" y="8896"/>
                  </a:lnTo>
                  <a:lnTo>
                    <a:pt x="14432" y="9245"/>
                  </a:lnTo>
                  <a:lnTo>
                    <a:pt x="14282" y="9594"/>
                  </a:lnTo>
                  <a:lnTo>
                    <a:pt x="14149" y="9960"/>
                  </a:lnTo>
                  <a:lnTo>
                    <a:pt x="14016" y="10325"/>
                  </a:lnTo>
                  <a:lnTo>
                    <a:pt x="13916" y="10691"/>
                  </a:lnTo>
                  <a:lnTo>
                    <a:pt x="13816" y="11057"/>
                  </a:lnTo>
                  <a:lnTo>
                    <a:pt x="13733" y="11423"/>
                  </a:lnTo>
                  <a:lnTo>
                    <a:pt x="13667" y="11805"/>
                  </a:lnTo>
                  <a:lnTo>
                    <a:pt x="13550" y="12553"/>
                  </a:lnTo>
                  <a:lnTo>
                    <a:pt x="13467" y="13285"/>
                  </a:lnTo>
                  <a:lnTo>
                    <a:pt x="13401" y="14016"/>
                  </a:lnTo>
                  <a:lnTo>
                    <a:pt x="13351" y="14731"/>
                  </a:lnTo>
                  <a:lnTo>
                    <a:pt x="12586" y="25571"/>
                  </a:lnTo>
                  <a:lnTo>
                    <a:pt x="12553" y="26003"/>
                  </a:lnTo>
                  <a:lnTo>
                    <a:pt x="12503" y="26436"/>
                  </a:lnTo>
                  <a:lnTo>
                    <a:pt x="12437" y="26851"/>
                  </a:lnTo>
                  <a:lnTo>
                    <a:pt x="12353" y="27250"/>
                  </a:lnTo>
                  <a:lnTo>
                    <a:pt x="12287" y="27450"/>
                  </a:lnTo>
                  <a:lnTo>
                    <a:pt x="12220" y="27633"/>
                  </a:lnTo>
                  <a:lnTo>
                    <a:pt x="12154" y="27799"/>
                  </a:lnTo>
                  <a:lnTo>
                    <a:pt x="12071" y="27965"/>
                  </a:lnTo>
                  <a:lnTo>
                    <a:pt x="11971" y="28131"/>
                  </a:lnTo>
                  <a:lnTo>
                    <a:pt x="11871" y="28281"/>
                  </a:lnTo>
                  <a:lnTo>
                    <a:pt x="11738" y="28414"/>
                  </a:lnTo>
                  <a:lnTo>
                    <a:pt x="11605" y="28531"/>
                  </a:lnTo>
                  <a:lnTo>
                    <a:pt x="11506" y="28614"/>
                  </a:lnTo>
                  <a:lnTo>
                    <a:pt x="11389" y="28680"/>
                  </a:lnTo>
                  <a:lnTo>
                    <a:pt x="11140" y="28813"/>
                  </a:lnTo>
                  <a:lnTo>
                    <a:pt x="10874" y="28913"/>
                  </a:lnTo>
                  <a:lnTo>
                    <a:pt x="10591" y="28996"/>
                  </a:lnTo>
                  <a:lnTo>
                    <a:pt x="10308" y="29046"/>
                  </a:lnTo>
                  <a:lnTo>
                    <a:pt x="10026" y="29096"/>
                  </a:lnTo>
                  <a:lnTo>
                    <a:pt x="9461" y="29162"/>
                  </a:lnTo>
                  <a:lnTo>
                    <a:pt x="1" y="30193"/>
                  </a:lnTo>
                  <a:lnTo>
                    <a:pt x="117" y="31340"/>
                  </a:lnTo>
                  <a:lnTo>
                    <a:pt x="9594" y="30293"/>
                  </a:lnTo>
                  <a:lnTo>
                    <a:pt x="10242" y="30210"/>
                  </a:lnTo>
                  <a:lnTo>
                    <a:pt x="10591" y="30160"/>
                  </a:lnTo>
                  <a:lnTo>
                    <a:pt x="10957" y="30077"/>
                  </a:lnTo>
                  <a:lnTo>
                    <a:pt x="11323" y="29960"/>
                  </a:lnTo>
                  <a:lnTo>
                    <a:pt x="11672" y="29827"/>
                  </a:lnTo>
                  <a:lnTo>
                    <a:pt x="11838" y="29744"/>
                  </a:lnTo>
                  <a:lnTo>
                    <a:pt x="12004" y="29644"/>
                  </a:lnTo>
                  <a:lnTo>
                    <a:pt x="12171" y="29528"/>
                  </a:lnTo>
                  <a:lnTo>
                    <a:pt x="12337" y="29412"/>
                  </a:lnTo>
                  <a:lnTo>
                    <a:pt x="12536" y="29245"/>
                  </a:lnTo>
                  <a:lnTo>
                    <a:pt x="12703" y="29046"/>
                  </a:lnTo>
                  <a:lnTo>
                    <a:pt x="12869" y="28846"/>
                  </a:lnTo>
                  <a:lnTo>
                    <a:pt x="13002" y="28630"/>
                  </a:lnTo>
                  <a:lnTo>
                    <a:pt x="13135" y="28414"/>
                  </a:lnTo>
                  <a:lnTo>
                    <a:pt x="13235" y="28181"/>
                  </a:lnTo>
                  <a:lnTo>
                    <a:pt x="13334" y="27949"/>
                  </a:lnTo>
                  <a:lnTo>
                    <a:pt x="13417" y="27699"/>
                  </a:lnTo>
                  <a:lnTo>
                    <a:pt x="13484" y="27450"/>
                  </a:lnTo>
                  <a:lnTo>
                    <a:pt x="13534" y="27200"/>
                  </a:lnTo>
                  <a:lnTo>
                    <a:pt x="13634" y="26685"/>
                  </a:lnTo>
                  <a:lnTo>
                    <a:pt x="13683" y="26170"/>
                  </a:lnTo>
                  <a:lnTo>
                    <a:pt x="13733" y="25654"/>
                  </a:lnTo>
                  <a:lnTo>
                    <a:pt x="14482" y="14814"/>
                  </a:lnTo>
                  <a:lnTo>
                    <a:pt x="14531" y="14149"/>
                  </a:lnTo>
                  <a:lnTo>
                    <a:pt x="14598" y="13451"/>
                  </a:lnTo>
                  <a:lnTo>
                    <a:pt x="14681" y="12769"/>
                  </a:lnTo>
                  <a:lnTo>
                    <a:pt x="14781" y="12071"/>
                  </a:lnTo>
                  <a:lnTo>
                    <a:pt x="14847" y="11722"/>
                  </a:lnTo>
                  <a:lnTo>
                    <a:pt x="14914" y="11389"/>
                  </a:lnTo>
                  <a:lnTo>
                    <a:pt x="14997" y="11040"/>
                  </a:lnTo>
                  <a:lnTo>
                    <a:pt x="15097" y="10708"/>
                  </a:lnTo>
                  <a:lnTo>
                    <a:pt x="15213" y="10375"/>
                  </a:lnTo>
                  <a:lnTo>
                    <a:pt x="15329" y="10059"/>
                  </a:lnTo>
                  <a:lnTo>
                    <a:pt x="15462" y="9743"/>
                  </a:lnTo>
                  <a:lnTo>
                    <a:pt x="15629" y="9428"/>
                  </a:lnTo>
                  <a:lnTo>
                    <a:pt x="15778" y="9162"/>
                  </a:lnTo>
                  <a:lnTo>
                    <a:pt x="15945" y="8912"/>
                  </a:lnTo>
                  <a:lnTo>
                    <a:pt x="16144" y="8663"/>
                  </a:lnTo>
                  <a:lnTo>
                    <a:pt x="16344" y="8413"/>
                  </a:lnTo>
                  <a:lnTo>
                    <a:pt x="16576" y="8181"/>
                  </a:lnTo>
                  <a:lnTo>
                    <a:pt x="16809" y="7965"/>
                  </a:lnTo>
                  <a:lnTo>
                    <a:pt x="17058" y="7765"/>
                  </a:lnTo>
                  <a:lnTo>
                    <a:pt x="17324" y="7582"/>
                  </a:lnTo>
                  <a:lnTo>
                    <a:pt x="17591" y="7433"/>
                  </a:lnTo>
                  <a:lnTo>
                    <a:pt x="17873" y="7283"/>
                  </a:lnTo>
                  <a:lnTo>
                    <a:pt x="18172" y="7167"/>
                  </a:lnTo>
                  <a:lnTo>
                    <a:pt x="18472" y="7083"/>
                  </a:lnTo>
                  <a:lnTo>
                    <a:pt x="18771" y="7034"/>
                  </a:lnTo>
                  <a:lnTo>
                    <a:pt x="19087" y="7000"/>
                  </a:lnTo>
                  <a:lnTo>
                    <a:pt x="19386" y="7000"/>
                  </a:lnTo>
                  <a:lnTo>
                    <a:pt x="19702" y="7050"/>
                  </a:lnTo>
                  <a:lnTo>
                    <a:pt x="19918" y="7100"/>
                  </a:lnTo>
                  <a:lnTo>
                    <a:pt x="20167" y="7183"/>
                  </a:lnTo>
                  <a:lnTo>
                    <a:pt x="20284" y="7233"/>
                  </a:lnTo>
                  <a:lnTo>
                    <a:pt x="20400" y="7300"/>
                  </a:lnTo>
                  <a:lnTo>
                    <a:pt x="20517" y="7383"/>
                  </a:lnTo>
                  <a:lnTo>
                    <a:pt x="20616" y="7466"/>
                  </a:lnTo>
                  <a:lnTo>
                    <a:pt x="20716" y="7566"/>
                  </a:lnTo>
                  <a:lnTo>
                    <a:pt x="20799" y="7682"/>
                  </a:lnTo>
                  <a:lnTo>
                    <a:pt x="20866" y="7815"/>
                  </a:lnTo>
                  <a:lnTo>
                    <a:pt x="20916" y="7948"/>
                  </a:lnTo>
                  <a:lnTo>
                    <a:pt x="20982" y="8081"/>
                  </a:lnTo>
                  <a:lnTo>
                    <a:pt x="21015" y="8231"/>
                  </a:lnTo>
                  <a:lnTo>
                    <a:pt x="21065" y="8530"/>
                  </a:lnTo>
                  <a:lnTo>
                    <a:pt x="21099" y="8846"/>
                  </a:lnTo>
                  <a:lnTo>
                    <a:pt x="21115" y="9178"/>
                  </a:lnTo>
                  <a:lnTo>
                    <a:pt x="21099" y="9527"/>
                  </a:lnTo>
                  <a:lnTo>
                    <a:pt x="21082" y="9860"/>
                  </a:lnTo>
                  <a:lnTo>
                    <a:pt x="20699" y="16344"/>
                  </a:lnTo>
                  <a:lnTo>
                    <a:pt x="20633" y="17358"/>
                  </a:lnTo>
                  <a:lnTo>
                    <a:pt x="20583" y="17873"/>
                  </a:lnTo>
                  <a:lnTo>
                    <a:pt x="20533" y="18372"/>
                  </a:lnTo>
                  <a:lnTo>
                    <a:pt x="20450" y="18871"/>
                  </a:lnTo>
                  <a:lnTo>
                    <a:pt x="20367" y="19370"/>
                  </a:lnTo>
                  <a:lnTo>
                    <a:pt x="20251" y="19869"/>
                  </a:lnTo>
                  <a:lnTo>
                    <a:pt x="20101" y="20351"/>
                  </a:lnTo>
                  <a:lnTo>
                    <a:pt x="19935" y="20800"/>
                  </a:lnTo>
                  <a:lnTo>
                    <a:pt x="19752" y="21282"/>
                  </a:lnTo>
                  <a:lnTo>
                    <a:pt x="19320" y="22246"/>
                  </a:lnTo>
                  <a:lnTo>
                    <a:pt x="18987" y="22994"/>
                  </a:lnTo>
                  <a:lnTo>
                    <a:pt x="18671" y="23759"/>
                  </a:lnTo>
                  <a:lnTo>
                    <a:pt x="18522" y="24141"/>
                  </a:lnTo>
                  <a:lnTo>
                    <a:pt x="18405" y="24524"/>
                  </a:lnTo>
                  <a:lnTo>
                    <a:pt x="18289" y="24923"/>
                  </a:lnTo>
                  <a:lnTo>
                    <a:pt x="18206" y="25305"/>
                  </a:lnTo>
                  <a:lnTo>
                    <a:pt x="18139" y="25688"/>
                  </a:lnTo>
                  <a:lnTo>
                    <a:pt x="18106" y="26087"/>
                  </a:lnTo>
                  <a:lnTo>
                    <a:pt x="18106" y="26469"/>
                  </a:lnTo>
                  <a:lnTo>
                    <a:pt x="18139" y="26851"/>
                  </a:lnTo>
                  <a:lnTo>
                    <a:pt x="18172" y="27034"/>
                  </a:lnTo>
                  <a:lnTo>
                    <a:pt x="18222" y="27234"/>
                  </a:lnTo>
                  <a:lnTo>
                    <a:pt x="18272" y="27417"/>
                  </a:lnTo>
                  <a:lnTo>
                    <a:pt x="18339" y="27599"/>
                  </a:lnTo>
                  <a:lnTo>
                    <a:pt x="18405" y="27782"/>
                  </a:lnTo>
                  <a:lnTo>
                    <a:pt x="18505" y="27965"/>
                  </a:lnTo>
                  <a:lnTo>
                    <a:pt x="18605" y="28148"/>
                  </a:lnTo>
                  <a:lnTo>
                    <a:pt x="18721" y="28331"/>
                  </a:lnTo>
                  <a:lnTo>
                    <a:pt x="18837" y="28531"/>
                  </a:lnTo>
                  <a:lnTo>
                    <a:pt x="19070" y="28580"/>
                  </a:lnTo>
                  <a:lnTo>
                    <a:pt x="20051" y="28763"/>
                  </a:lnTo>
                  <a:lnTo>
                    <a:pt x="21049" y="28946"/>
                  </a:lnTo>
                  <a:lnTo>
                    <a:pt x="22046" y="29096"/>
                  </a:lnTo>
                  <a:lnTo>
                    <a:pt x="22562" y="29162"/>
                  </a:lnTo>
                  <a:lnTo>
                    <a:pt x="23060" y="29212"/>
                  </a:lnTo>
                  <a:lnTo>
                    <a:pt x="23576" y="29262"/>
                  </a:lnTo>
                  <a:lnTo>
                    <a:pt x="24091" y="29279"/>
                  </a:lnTo>
                  <a:lnTo>
                    <a:pt x="24606" y="29295"/>
                  </a:lnTo>
                  <a:lnTo>
                    <a:pt x="25621" y="29295"/>
                  </a:lnTo>
                  <a:lnTo>
                    <a:pt x="26136" y="29262"/>
                  </a:lnTo>
                  <a:lnTo>
                    <a:pt x="26651" y="29212"/>
                  </a:lnTo>
                  <a:lnTo>
                    <a:pt x="27167" y="29146"/>
                  </a:lnTo>
                  <a:lnTo>
                    <a:pt x="27732" y="29046"/>
                  </a:lnTo>
                  <a:lnTo>
                    <a:pt x="28297" y="28913"/>
                  </a:lnTo>
                  <a:lnTo>
                    <a:pt x="28829" y="28763"/>
                  </a:lnTo>
                  <a:lnTo>
                    <a:pt x="29361" y="28597"/>
                  </a:lnTo>
                  <a:lnTo>
                    <a:pt x="29877" y="28398"/>
                  </a:lnTo>
                  <a:lnTo>
                    <a:pt x="30376" y="28181"/>
                  </a:lnTo>
                  <a:lnTo>
                    <a:pt x="30841" y="27932"/>
                  </a:lnTo>
                  <a:lnTo>
                    <a:pt x="31307" y="27683"/>
                  </a:lnTo>
                  <a:lnTo>
                    <a:pt x="31739" y="27383"/>
                  </a:lnTo>
                  <a:lnTo>
                    <a:pt x="32155" y="27084"/>
                  </a:lnTo>
                  <a:lnTo>
                    <a:pt x="32554" y="26768"/>
                  </a:lnTo>
                  <a:lnTo>
                    <a:pt x="32919" y="26419"/>
                  </a:lnTo>
                  <a:lnTo>
                    <a:pt x="33268" y="26070"/>
                  </a:lnTo>
                  <a:lnTo>
                    <a:pt x="33584" y="25688"/>
                  </a:lnTo>
                  <a:lnTo>
                    <a:pt x="33867" y="25289"/>
                  </a:lnTo>
                  <a:lnTo>
                    <a:pt x="34133" y="24873"/>
                  </a:lnTo>
                  <a:lnTo>
                    <a:pt x="34299" y="24590"/>
                  </a:lnTo>
                  <a:lnTo>
                    <a:pt x="34449" y="24308"/>
                  </a:lnTo>
                  <a:lnTo>
                    <a:pt x="34582" y="24025"/>
                  </a:lnTo>
                  <a:lnTo>
                    <a:pt x="34698" y="23726"/>
                  </a:lnTo>
                  <a:lnTo>
                    <a:pt x="34815" y="23443"/>
                  </a:lnTo>
                  <a:lnTo>
                    <a:pt x="34914" y="23144"/>
                  </a:lnTo>
                  <a:lnTo>
                    <a:pt x="35014" y="22845"/>
                  </a:lnTo>
                  <a:lnTo>
                    <a:pt x="35081" y="22545"/>
                  </a:lnTo>
                  <a:lnTo>
                    <a:pt x="35147" y="22229"/>
                  </a:lnTo>
                  <a:lnTo>
                    <a:pt x="35214" y="21930"/>
                  </a:lnTo>
                  <a:lnTo>
                    <a:pt x="35297" y="21298"/>
                  </a:lnTo>
                  <a:lnTo>
                    <a:pt x="35363" y="20667"/>
                  </a:lnTo>
                  <a:lnTo>
                    <a:pt x="35380" y="20035"/>
                  </a:lnTo>
                  <a:lnTo>
                    <a:pt x="35363" y="19386"/>
                  </a:lnTo>
                  <a:lnTo>
                    <a:pt x="35330" y="18721"/>
                  </a:lnTo>
                  <a:lnTo>
                    <a:pt x="35280" y="18056"/>
                  </a:lnTo>
                  <a:lnTo>
                    <a:pt x="35214" y="17391"/>
                  </a:lnTo>
                  <a:lnTo>
                    <a:pt x="35114" y="16710"/>
                  </a:lnTo>
                  <a:lnTo>
                    <a:pt x="35014" y="16028"/>
                  </a:lnTo>
                  <a:lnTo>
                    <a:pt x="34765" y="14648"/>
                  </a:lnTo>
                  <a:lnTo>
                    <a:pt x="3202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46;p6"/>
            <p:cNvSpPr/>
            <p:nvPr/>
          </p:nvSpPr>
          <p:spPr>
            <a:xfrm>
              <a:off x="4911650" y="1763925"/>
              <a:ext cx="884500" cy="783525"/>
            </a:xfrm>
            <a:custGeom>
              <a:avLst/>
              <a:gdLst/>
              <a:ahLst/>
              <a:cxnLst/>
              <a:rect l="l" t="t" r="r" b="b"/>
              <a:pathLst>
                <a:path w="35380" h="31341" extrusionOk="0">
                  <a:moveTo>
                    <a:pt x="3342" y="1"/>
                  </a:moveTo>
                  <a:lnTo>
                    <a:pt x="615" y="14648"/>
                  </a:lnTo>
                  <a:lnTo>
                    <a:pt x="366" y="16028"/>
                  </a:lnTo>
                  <a:lnTo>
                    <a:pt x="250" y="16710"/>
                  </a:lnTo>
                  <a:lnTo>
                    <a:pt x="166" y="17391"/>
                  </a:lnTo>
                  <a:lnTo>
                    <a:pt x="83" y="18056"/>
                  </a:lnTo>
                  <a:lnTo>
                    <a:pt x="33" y="18721"/>
                  </a:lnTo>
                  <a:lnTo>
                    <a:pt x="0" y="19386"/>
                  </a:lnTo>
                  <a:lnTo>
                    <a:pt x="0" y="20035"/>
                  </a:lnTo>
                  <a:lnTo>
                    <a:pt x="17" y="20667"/>
                  </a:lnTo>
                  <a:lnTo>
                    <a:pt x="67" y="21298"/>
                  </a:lnTo>
                  <a:lnTo>
                    <a:pt x="166" y="21930"/>
                  </a:lnTo>
                  <a:lnTo>
                    <a:pt x="216" y="22229"/>
                  </a:lnTo>
                  <a:lnTo>
                    <a:pt x="283" y="22545"/>
                  </a:lnTo>
                  <a:lnTo>
                    <a:pt x="366" y="22845"/>
                  </a:lnTo>
                  <a:lnTo>
                    <a:pt x="449" y="23144"/>
                  </a:lnTo>
                  <a:lnTo>
                    <a:pt x="549" y="23443"/>
                  </a:lnTo>
                  <a:lnTo>
                    <a:pt x="665" y="23726"/>
                  </a:lnTo>
                  <a:lnTo>
                    <a:pt x="782" y="24025"/>
                  </a:lnTo>
                  <a:lnTo>
                    <a:pt x="931" y="24308"/>
                  </a:lnTo>
                  <a:lnTo>
                    <a:pt x="1064" y="24590"/>
                  </a:lnTo>
                  <a:lnTo>
                    <a:pt x="1230" y="24873"/>
                  </a:lnTo>
                  <a:lnTo>
                    <a:pt x="1496" y="25289"/>
                  </a:lnTo>
                  <a:lnTo>
                    <a:pt x="1796" y="25688"/>
                  </a:lnTo>
                  <a:lnTo>
                    <a:pt x="2112" y="26070"/>
                  </a:lnTo>
                  <a:lnTo>
                    <a:pt x="2461" y="26419"/>
                  </a:lnTo>
                  <a:lnTo>
                    <a:pt x="2826" y="26768"/>
                  </a:lnTo>
                  <a:lnTo>
                    <a:pt x="3209" y="27084"/>
                  </a:lnTo>
                  <a:lnTo>
                    <a:pt x="3624" y="27383"/>
                  </a:lnTo>
                  <a:lnTo>
                    <a:pt x="4073" y="27683"/>
                  </a:lnTo>
                  <a:lnTo>
                    <a:pt x="4522" y="27932"/>
                  </a:lnTo>
                  <a:lnTo>
                    <a:pt x="5004" y="28181"/>
                  </a:lnTo>
                  <a:lnTo>
                    <a:pt x="5487" y="28398"/>
                  </a:lnTo>
                  <a:lnTo>
                    <a:pt x="6002" y="28597"/>
                  </a:lnTo>
                  <a:lnTo>
                    <a:pt x="6534" y="28763"/>
                  </a:lnTo>
                  <a:lnTo>
                    <a:pt x="7083" y="28913"/>
                  </a:lnTo>
                  <a:lnTo>
                    <a:pt x="7631" y="29046"/>
                  </a:lnTo>
                  <a:lnTo>
                    <a:pt x="8213" y="29146"/>
                  </a:lnTo>
                  <a:lnTo>
                    <a:pt x="8729" y="29212"/>
                  </a:lnTo>
                  <a:lnTo>
                    <a:pt x="9227" y="29262"/>
                  </a:lnTo>
                  <a:lnTo>
                    <a:pt x="9743" y="29295"/>
                  </a:lnTo>
                  <a:lnTo>
                    <a:pt x="10774" y="29295"/>
                  </a:lnTo>
                  <a:lnTo>
                    <a:pt x="11289" y="29279"/>
                  </a:lnTo>
                  <a:lnTo>
                    <a:pt x="11788" y="29262"/>
                  </a:lnTo>
                  <a:lnTo>
                    <a:pt x="12303" y="29212"/>
                  </a:lnTo>
                  <a:lnTo>
                    <a:pt x="12818" y="29162"/>
                  </a:lnTo>
                  <a:lnTo>
                    <a:pt x="13317" y="29096"/>
                  </a:lnTo>
                  <a:lnTo>
                    <a:pt x="14331" y="28946"/>
                  </a:lnTo>
                  <a:lnTo>
                    <a:pt x="15312" y="28763"/>
                  </a:lnTo>
                  <a:lnTo>
                    <a:pt x="16293" y="28580"/>
                  </a:lnTo>
                  <a:lnTo>
                    <a:pt x="16526" y="28531"/>
                  </a:lnTo>
                  <a:lnTo>
                    <a:pt x="16659" y="28331"/>
                  </a:lnTo>
                  <a:lnTo>
                    <a:pt x="16775" y="28148"/>
                  </a:lnTo>
                  <a:lnTo>
                    <a:pt x="16875" y="27965"/>
                  </a:lnTo>
                  <a:lnTo>
                    <a:pt x="16958" y="27782"/>
                  </a:lnTo>
                  <a:lnTo>
                    <a:pt x="17041" y="27599"/>
                  </a:lnTo>
                  <a:lnTo>
                    <a:pt x="17091" y="27417"/>
                  </a:lnTo>
                  <a:lnTo>
                    <a:pt x="17158" y="27234"/>
                  </a:lnTo>
                  <a:lnTo>
                    <a:pt x="17191" y="27034"/>
                  </a:lnTo>
                  <a:lnTo>
                    <a:pt x="17224" y="26851"/>
                  </a:lnTo>
                  <a:lnTo>
                    <a:pt x="17257" y="26469"/>
                  </a:lnTo>
                  <a:lnTo>
                    <a:pt x="17257" y="26087"/>
                  </a:lnTo>
                  <a:lnTo>
                    <a:pt x="17224" y="25688"/>
                  </a:lnTo>
                  <a:lnTo>
                    <a:pt x="17158" y="25305"/>
                  </a:lnTo>
                  <a:lnTo>
                    <a:pt x="17075" y="24923"/>
                  </a:lnTo>
                  <a:lnTo>
                    <a:pt x="16975" y="24524"/>
                  </a:lnTo>
                  <a:lnTo>
                    <a:pt x="16842" y="24141"/>
                  </a:lnTo>
                  <a:lnTo>
                    <a:pt x="16692" y="23759"/>
                  </a:lnTo>
                  <a:lnTo>
                    <a:pt x="16393" y="22994"/>
                  </a:lnTo>
                  <a:lnTo>
                    <a:pt x="16060" y="22246"/>
                  </a:lnTo>
                  <a:lnTo>
                    <a:pt x="15628" y="21282"/>
                  </a:lnTo>
                  <a:lnTo>
                    <a:pt x="15429" y="20800"/>
                  </a:lnTo>
                  <a:lnTo>
                    <a:pt x="15262" y="20351"/>
                  </a:lnTo>
                  <a:lnTo>
                    <a:pt x="15129" y="19869"/>
                  </a:lnTo>
                  <a:lnTo>
                    <a:pt x="15013" y="19370"/>
                  </a:lnTo>
                  <a:lnTo>
                    <a:pt x="14913" y="18871"/>
                  </a:lnTo>
                  <a:lnTo>
                    <a:pt x="14847" y="18372"/>
                  </a:lnTo>
                  <a:lnTo>
                    <a:pt x="14780" y="17873"/>
                  </a:lnTo>
                  <a:lnTo>
                    <a:pt x="14747" y="17358"/>
                  </a:lnTo>
                  <a:lnTo>
                    <a:pt x="14681" y="16344"/>
                  </a:lnTo>
                  <a:lnTo>
                    <a:pt x="14281" y="9860"/>
                  </a:lnTo>
                  <a:lnTo>
                    <a:pt x="14265" y="9527"/>
                  </a:lnTo>
                  <a:lnTo>
                    <a:pt x="14265" y="9178"/>
                  </a:lnTo>
                  <a:lnTo>
                    <a:pt x="14265" y="8846"/>
                  </a:lnTo>
                  <a:lnTo>
                    <a:pt x="14298" y="8530"/>
                  </a:lnTo>
                  <a:lnTo>
                    <a:pt x="14348" y="8214"/>
                  </a:lnTo>
                  <a:lnTo>
                    <a:pt x="14398" y="8081"/>
                  </a:lnTo>
                  <a:lnTo>
                    <a:pt x="14448" y="7931"/>
                  </a:lnTo>
                  <a:lnTo>
                    <a:pt x="14514" y="7815"/>
                  </a:lnTo>
                  <a:lnTo>
                    <a:pt x="14581" y="7682"/>
                  </a:lnTo>
                  <a:lnTo>
                    <a:pt x="14664" y="7566"/>
                  </a:lnTo>
                  <a:lnTo>
                    <a:pt x="14764" y="7466"/>
                  </a:lnTo>
                  <a:lnTo>
                    <a:pt x="14863" y="7383"/>
                  </a:lnTo>
                  <a:lnTo>
                    <a:pt x="14980" y="7300"/>
                  </a:lnTo>
                  <a:lnTo>
                    <a:pt x="15096" y="7233"/>
                  </a:lnTo>
                  <a:lnTo>
                    <a:pt x="15213" y="7183"/>
                  </a:lnTo>
                  <a:lnTo>
                    <a:pt x="15445" y="7100"/>
                  </a:lnTo>
                  <a:lnTo>
                    <a:pt x="15661" y="7050"/>
                  </a:lnTo>
                  <a:lnTo>
                    <a:pt x="15977" y="7000"/>
                  </a:lnTo>
                  <a:lnTo>
                    <a:pt x="16293" y="7000"/>
                  </a:lnTo>
                  <a:lnTo>
                    <a:pt x="16592" y="7034"/>
                  </a:lnTo>
                  <a:lnTo>
                    <a:pt x="16908" y="7083"/>
                  </a:lnTo>
                  <a:lnTo>
                    <a:pt x="17208" y="7167"/>
                  </a:lnTo>
                  <a:lnTo>
                    <a:pt x="17490" y="7283"/>
                  </a:lnTo>
                  <a:lnTo>
                    <a:pt x="17773" y="7433"/>
                  </a:lnTo>
                  <a:lnTo>
                    <a:pt x="18056" y="7582"/>
                  </a:lnTo>
                  <a:lnTo>
                    <a:pt x="18305" y="7765"/>
                  </a:lnTo>
                  <a:lnTo>
                    <a:pt x="18571" y="7965"/>
                  </a:lnTo>
                  <a:lnTo>
                    <a:pt x="18804" y="8181"/>
                  </a:lnTo>
                  <a:lnTo>
                    <a:pt x="19020" y="8413"/>
                  </a:lnTo>
                  <a:lnTo>
                    <a:pt x="19236" y="8663"/>
                  </a:lnTo>
                  <a:lnTo>
                    <a:pt x="19419" y="8912"/>
                  </a:lnTo>
                  <a:lnTo>
                    <a:pt x="19602" y="9162"/>
                  </a:lnTo>
                  <a:lnTo>
                    <a:pt x="19751" y="9428"/>
                  </a:lnTo>
                  <a:lnTo>
                    <a:pt x="19901" y="9743"/>
                  </a:lnTo>
                  <a:lnTo>
                    <a:pt x="20051" y="10059"/>
                  </a:lnTo>
                  <a:lnTo>
                    <a:pt x="20167" y="10375"/>
                  </a:lnTo>
                  <a:lnTo>
                    <a:pt x="20283" y="10708"/>
                  </a:lnTo>
                  <a:lnTo>
                    <a:pt x="20366" y="11040"/>
                  </a:lnTo>
                  <a:lnTo>
                    <a:pt x="20450" y="11389"/>
                  </a:lnTo>
                  <a:lnTo>
                    <a:pt x="20533" y="11722"/>
                  </a:lnTo>
                  <a:lnTo>
                    <a:pt x="20599" y="12071"/>
                  </a:lnTo>
                  <a:lnTo>
                    <a:pt x="20699" y="12769"/>
                  </a:lnTo>
                  <a:lnTo>
                    <a:pt x="20782" y="13451"/>
                  </a:lnTo>
                  <a:lnTo>
                    <a:pt x="20832" y="14149"/>
                  </a:lnTo>
                  <a:lnTo>
                    <a:pt x="20882" y="14814"/>
                  </a:lnTo>
                  <a:lnTo>
                    <a:pt x="21647" y="25654"/>
                  </a:lnTo>
                  <a:lnTo>
                    <a:pt x="21680" y="26170"/>
                  </a:lnTo>
                  <a:lnTo>
                    <a:pt x="21746" y="26685"/>
                  </a:lnTo>
                  <a:lnTo>
                    <a:pt x="21830" y="27200"/>
                  </a:lnTo>
                  <a:lnTo>
                    <a:pt x="21896" y="27450"/>
                  </a:lnTo>
                  <a:lnTo>
                    <a:pt x="21963" y="27699"/>
                  </a:lnTo>
                  <a:lnTo>
                    <a:pt x="22046" y="27949"/>
                  </a:lnTo>
                  <a:lnTo>
                    <a:pt x="22129" y="28181"/>
                  </a:lnTo>
                  <a:lnTo>
                    <a:pt x="22245" y="28414"/>
                  </a:lnTo>
                  <a:lnTo>
                    <a:pt x="22362" y="28630"/>
                  </a:lnTo>
                  <a:lnTo>
                    <a:pt x="22511" y="28846"/>
                  </a:lnTo>
                  <a:lnTo>
                    <a:pt x="22661" y="29046"/>
                  </a:lnTo>
                  <a:lnTo>
                    <a:pt x="22844" y="29245"/>
                  </a:lnTo>
                  <a:lnTo>
                    <a:pt x="23043" y="29412"/>
                  </a:lnTo>
                  <a:lnTo>
                    <a:pt x="23193" y="29528"/>
                  </a:lnTo>
                  <a:lnTo>
                    <a:pt x="23359" y="29644"/>
                  </a:lnTo>
                  <a:lnTo>
                    <a:pt x="23525" y="29744"/>
                  </a:lnTo>
                  <a:lnTo>
                    <a:pt x="23708" y="29827"/>
                  </a:lnTo>
                  <a:lnTo>
                    <a:pt x="24057" y="29960"/>
                  </a:lnTo>
                  <a:lnTo>
                    <a:pt x="24423" y="30077"/>
                  </a:lnTo>
                  <a:lnTo>
                    <a:pt x="24772" y="30160"/>
                  </a:lnTo>
                  <a:lnTo>
                    <a:pt x="25121" y="30210"/>
                  </a:lnTo>
                  <a:lnTo>
                    <a:pt x="25786" y="30293"/>
                  </a:lnTo>
                  <a:lnTo>
                    <a:pt x="35246" y="31340"/>
                  </a:lnTo>
                  <a:lnTo>
                    <a:pt x="35379" y="30193"/>
                  </a:lnTo>
                  <a:lnTo>
                    <a:pt x="25903" y="29162"/>
                  </a:lnTo>
                  <a:lnTo>
                    <a:pt x="25354" y="29096"/>
                  </a:lnTo>
                  <a:lnTo>
                    <a:pt x="25072" y="29046"/>
                  </a:lnTo>
                  <a:lnTo>
                    <a:pt x="24772" y="28996"/>
                  </a:lnTo>
                  <a:lnTo>
                    <a:pt x="24506" y="28913"/>
                  </a:lnTo>
                  <a:lnTo>
                    <a:pt x="24240" y="28813"/>
                  </a:lnTo>
                  <a:lnTo>
                    <a:pt x="23991" y="28680"/>
                  </a:lnTo>
                  <a:lnTo>
                    <a:pt x="23874" y="28614"/>
                  </a:lnTo>
                  <a:lnTo>
                    <a:pt x="23758" y="28531"/>
                  </a:lnTo>
                  <a:lnTo>
                    <a:pt x="23625" y="28414"/>
                  </a:lnTo>
                  <a:lnTo>
                    <a:pt x="23509" y="28281"/>
                  </a:lnTo>
                  <a:lnTo>
                    <a:pt x="23392" y="28131"/>
                  </a:lnTo>
                  <a:lnTo>
                    <a:pt x="23309" y="27965"/>
                  </a:lnTo>
                  <a:lnTo>
                    <a:pt x="23209" y="27799"/>
                  </a:lnTo>
                  <a:lnTo>
                    <a:pt x="23143" y="27633"/>
                  </a:lnTo>
                  <a:lnTo>
                    <a:pt x="23076" y="27450"/>
                  </a:lnTo>
                  <a:lnTo>
                    <a:pt x="23027" y="27250"/>
                  </a:lnTo>
                  <a:lnTo>
                    <a:pt x="22927" y="26851"/>
                  </a:lnTo>
                  <a:lnTo>
                    <a:pt x="22860" y="26436"/>
                  </a:lnTo>
                  <a:lnTo>
                    <a:pt x="22810" y="26003"/>
                  </a:lnTo>
                  <a:lnTo>
                    <a:pt x="22777" y="25571"/>
                  </a:lnTo>
                  <a:lnTo>
                    <a:pt x="22029" y="14731"/>
                  </a:lnTo>
                  <a:lnTo>
                    <a:pt x="21963" y="14016"/>
                  </a:lnTo>
                  <a:lnTo>
                    <a:pt x="21913" y="13285"/>
                  </a:lnTo>
                  <a:lnTo>
                    <a:pt x="21830" y="12553"/>
                  </a:lnTo>
                  <a:lnTo>
                    <a:pt x="21713" y="11805"/>
                  </a:lnTo>
                  <a:lnTo>
                    <a:pt x="21630" y="11423"/>
                  </a:lnTo>
                  <a:lnTo>
                    <a:pt x="21547" y="11057"/>
                  </a:lnTo>
                  <a:lnTo>
                    <a:pt x="21464" y="10691"/>
                  </a:lnTo>
                  <a:lnTo>
                    <a:pt x="21347" y="10325"/>
                  </a:lnTo>
                  <a:lnTo>
                    <a:pt x="21231" y="9960"/>
                  </a:lnTo>
                  <a:lnTo>
                    <a:pt x="21081" y="9594"/>
                  </a:lnTo>
                  <a:lnTo>
                    <a:pt x="20932" y="9245"/>
                  </a:lnTo>
                  <a:lnTo>
                    <a:pt x="20765" y="8896"/>
                  </a:lnTo>
                  <a:lnTo>
                    <a:pt x="20566" y="8563"/>
                  </a:lnTo>
                  <a:lnTo>
                    <a:pt x="20350" y="8247"/>
                  </a:lnTo>
                  <a:lnTo>
                    <a:pt x="20117" y="7931"/>
                  </a:lnTo>
                  <a:lnTo>
                    <a:pt x="19868" y="7632"/>
                  </a:lnTo>
                  <a:lnTo>
                    <a:pt x="19585" y="7349"/>
                  </a:lnTo>
                  <a:lnTo>
                    <a:pt x="19286" y="7083"/>
                  </a:lnTo>
                  <a:lnTo>
                    <a:pt x="18970" y="6817"/>
                  </a:lnTo>
                  <a:lnTo>
                    <a:pt x="18621" y="6601"/>
                  </a:lnTo>
                  <a:lnTo>
                    <a:pt x="18272" y="6385"/>
                  </a:lnTo>
                  <a:lnTo>
                    <a:pt x="17906" y="6219"/>
                  </a:lnTo>
                  <a:lnTo>
                    <a:pt x="17523" y="6069"/>
                  </a:lnTo>
                  <a:lnTo>
                    <a:pt x="17124" y="5953"/>
                  </a:lnTo>
                  <a:lnTo>
                    <a:pt x="16925" y="5920"/>
                  </a:lnTo>
                  <a:lnTo>
                    <a:pt x="16725" y="5886"/>
                  </a:lnTo>
                  <a:lnTo>
                    <a:pt x="16526" y="5870"/>
                  </a:lnTo>
                  <a:lnTo>
                    <a:pt x="16310" y="5853"/>
                  </a:lnTo>
                  <a:lnTo>
                    <a:pt x="16094" y="5853"/>
                  </a:lnTo>
                  <a:lnTo>
                    <a:pt x="15894" y="5870"/>
                  </a:lnTo>
                  <a:lnTo>
                    <a:pt x="15678" y="5886"/>
                  </a:lnTo>
                  <a:lnTo>
                    <a:pt x="15462" y="5920"/>
                  </a:lnTo>
                  <a:lnTo>
                    <a:pt x="15229" y="5969"/>
                  </a:lnTo>
                  <a:lnTo>
                    <a:pt x="15013" y="6036"/>
                  </a:lnTo>
                  <a:lnTo>
                    <a:pt x="14814" y="6102"/>
                  </a:lnTo>
                  <a:lnTo>
                    <a:pt x="14614" y="6186"/>
                  </a:lnTo>
                  <a:lnTo>
                    <a:pt x="14431" y="6285"/>
                  </a:lnTo>
                  <a:lnTo>
                    <a:pt x="14265" y="6402"/>
                  </a:lnTo>
                  <a:lnTo>
                    <a:pt x="14099" y="6518"/>
                  </a:lnTo>
                  <a:lnTo>
                    <a:pt x="13966" y="6651"/>
                  </a:lnTo>
                  <a:lnTo>
                    <a:pt x="13799" y="6817"/>
                  </a:lnTo>
                  <a:lnTo>
                    <a:pt x="13666" y="6984"/>
                  </a:lnTo>
                  <a:lnTo>
                    <a:pt x="13550" y="7183"/>
                  </a:lnTo>
                  <a:lnTo>
                    <a:pt x="13450" y="7366"/>
                  </a:lnTo>
                  <a:lnTo>
                    <a:pt x="13367" y="7566"/>
                  </a:lnTo>
                  <a:lnTo>
                    <a:pt x="13301" y="7765"/>
                  </a:lnTo>
                  <a:lnTo>
                    <a:pt x="13234" y="7981"/>
                  </a:lnTo>
                  <a:lnTo>
                    <a:pt x="13184" y="8181"/>
                  </a:lnTo>
                  <a:lnTo>
                    <a:pt x="13168" y="8397"/>
                  </a:lnTo>
                  <a:lnTo>
                    <a:pt x="13134" y="8613"/>
                  </a:lnTo>
                  <a:lnTo>
                    <a:pt x="13118" y="9062"/>
                  </a:lnTo>
                  <a:lnTo>
                    <a:pt x="13118" y="9494"/>
                  </a:lnTo>
                  <a:lnTo>
                    <a:pt x="13134" y="9926"/>
                  </a:lnTo>
                  <a:lnTo>
                    <a:pt x="13533" y="16410"/>
                  </a:lnTo>
                  <a:lnTo>
                    <a:pt x="13600" y="17491"/>
                  </a:lnTo>
                  <a:lnTo>
                    <a:pt x="13650" y="18023"/>
                  </a:lnTo>
                  <a:lnTo>
                    <a:pt x="13716" y="18555"/>
                  </a:lnTo>
                  <a:lnTo>
                    <a:pt x="13799" y="19104"/>
                  </a:lnTo>
                  <a:lnTo>
                    <a:pt x="13899" y="19636"/>
                  </a:lnTo>
                  <a:lnTo>
                    <a:pt x="14015" y="20184"/>
                  </a:lnTo>
                  <a:lnTo>
                    <a:pt x="14182" y="20700"/>
                  </a:lnTo>
                  <a:lnTo>
                    <a:pt x="14365" y="21215"/>
                  </a:lnTo>
                  <a:lnTo>
                    <a:pt x="14564" y="21714"/>
                  </a:lnTo>
                  <a:lnTo>
                    <a:pt x="15013" y="22712"/>
                  </a:lnTo>
                  <a:lnTo>
                    <a:pt x="15312" y="23377"/>
                  </a:lnTo>
                  <a:lnTo>
                    <a:pt x="15578" y="24025"/>
                  </a:lnTo>
                  <a:lnTo>
                    <a:pt x="15695" y="24341"/>
                  </a:lnTo>
                  <a:lnTo>
                    <a:pt x="15811" y="24657"/>
                  </a:lnTo>
                  <a:lnTo>
                    <a:pt x="15911" y="24956"/>
                  </a:lnTo>
                  <a:lnTo>
                    <a:pt x="15994" y="25272"/>
                  </a:lnTo>
                  <a:lnTo>
                    <a:pt x="16060" y="25571"/>
                  </a:lnTo>
                  <a:lnTo>
                    <a:pt x="16094" y="25854"/>
                  </a:lnTo>
                  <a:lnTo>
                    <a:pt x="16127" y="26153"/>
                  </a:lnTo>
                  <a:lnTo>
                    <a:pt x="16110" y="26436"/>
                  </a:lnTo>
                  <a:lnTo>
                    <a:pt x="16094" y="26718"/>
                  </a:lnTo>
                  <a:lnTo>
                    <a:pt x="16027" y="26984"/>
                  </a:lnTo>
                  <a:lnTo>
                    <a:pt x="15944" y="27250"/>
                  </a:lnTo>
                  <a:lnTo>
                    <a:pt x="15828" y="27500"/>
                  </a:lnTo>
                  <a:lnTo>
                    <a:pt x="14913" y="27683"/>
                  </a:lnTo>
                  <a:lnTo>
                    <a:pt x="13982" y="27849"/>
                  </a:lnTo>
                  <a:lnTo>
                    <a:pt x="13051" y="27982"/>
                  </a:lnTo>
                  <a:lnTo>
                    <a:pt x="12120" y="28082"/>
                  </a:lnTo>
                  <a:lnTo>
                    <a:pt x="11655" y="28115"/>
                  </a:lnTo>
                  <a:lnTo>
                    <a:pt x="11173" y="28148"/>
                  </a:lnTo>
                  <a:lnTo>
                    <a:pt x="10707" y="28165"/>
                  </a:lnTo>
                  <a:lnTo>
                    <a:pt x="10241" y="28165"/>
                  </a:lnTo>
                  <a:lnTo>
                    <a:pt x="9776" y="28148"/>
                  </a:lnTo>
                  <a:lnTo>
                    <a:pt x="9310" y="28115"/>
                  </a:lnTo>
                  <a:lnTo>
                    <a:pt x="8845" y="28065"/>
                  </a:lnTo>
                  <a:lnTo>
                    <a:pt x="8379" y="28015"/>
                  </a:lnTo>
                  <a:lnTo>
                    <a:pt x="7881" y="27915"/>
                  </a:lnTo>
                  <a:lnTo>
                    <a:pt x="7382" y="27816"/>
                  </a:lnTo>
                  <a:lnTo>
                    <a:pt x="6900" y="27683"/>
                  </a:lnTo>
                  <a:lnTo>
                    <a:pt x="6434" y="27533"/>
                  </a:lnTo>
                  <a:lnTo>
                    <a:pt x="5985" y="27350"/>
                  </a:lnTo>
                  <a:lnTo>
                    <a:pt x="5536" y="27167"/>
                  </a:lnTo>
                  <a:lnTo>
                    <a:pt x="5121" y="26951"/>
                  </a:lnTo>
                  <a:lnTo>
                    <a:pt x="4705" y="26718"/>
                  </a:lnTo>
                  <a:lnTo>
                    <a:pt x="4323" y="26469"/>
                  </a:lnTo>
                  <a:lnTo>
                    <a:pt x="3957" y="26203"/>
                  </a:lnTo>
                  <a:lnTo>
                    <a:pt x="3608" y="25920"/>
                  </a:lnTo>
                  <a:lnTo>
                    <a:pt x="3275" y="25621"/>
                  </a:lnTo>
                  <a:lnTo>
                    <a:pt x="2976" y="25305"/>
                  </a:lnTo>
                  <a:lnTo>
                    <a:pt x="2693" y="24989"/>
                  </a:lnTo>
                  <a:lnTo>
                    <a:pt x="2444" y="24640"/>
                  </a:lnTo>
                  <a:lnTo>
                    <a:pt x="2211" y="24291"/>
                  </a:lnTo>
                  <a:lnTo>
                    <a:pt x="2078" y="24042"/>
                  </a:lnTo>
                  <a:lnTo>
                    <a:pt x="1945" y="23792"/>
                  </a:lnTo>
                  <a:lnTo>
                    <a:pt x="1829" y="23526"/>
                  </a:lnTo>
                  <a:lnTo>
                    <a:pt x="1713" y="23277"/>
                  </a:lnTo>
                  <a:lnTo>
                    <a:pt x="1613" y="23011"/>
                  </a:lnTo>
                  <a:lnTo>
                    <a:pt x="1530" y="22745"/>
                  </a:lnTo>
                  <a:lnTo>
                    <a:pt x="1447" y="22462"/>
                  </a:lnTo>
                  <a:lnTo>
                    <a:pt x="1380" y="22196"/>
                  </a:lnTo>
                  <a:lnTo>
                    <a:pt x="1264" y="21631"/>
                  </a:lnTo>
                  <a:lnTo>
                    <a:pt x="1197" y="21066"/>
                  </a:lnTo>
                  <a:lnTo>
                    <a:pt x="1147" y="20484"/>
                  </a:lnTo>
                  <a:lnTo>
                    <a:pt x="1131" y="19885"/>
                  </a:lnTo>
                  <a:lnTo>
                    <a:pt x="1147" y="19287"/>
                  </a:lnTo>
                  <a:lnTo>
                    <a:pt x="1181" y="18671"/>
                  </a:lnTo>
                  <a:lnTo>
                    <a:pt x="1247" y="18056"/>
                  </a:lnTo>
                  <a:lnTo>
                    <a:pt x="1314" y="17425"/>
                  </a:lnTo>
                  <a:lnTo>
                    <a:pt x="1397" y="16793"/>
                  </a:lnTo>
                  <a:lnTo>
                    <a:pt x="1496" y="16144"/>
                  </a:lnTo>
                  <a:lnTo>
                    <a:pt x="1729" y="14864"/>
                  </a:lnTo>
                  <a:lnTo>
                    <a:pt x="4472" y="200"/>
                  </a:lnTo>
                  <a:lnTo>
                    <a:pt x="334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7"/>
          <p:cNvSpPr txBox="1">
            <a:spLocks noGrp="1"/>
          </p:cNvSpPr>
          <p:nvPr>
            <p:ph type="title"/>
          </p:nvPr>
        </p:nvSpPr>
        <p:spPr>
          <a:xfrm>
            <a:off x="713232" y="548640"/>
            <a:ext cx="7717500" cy="548700"/>
          </a:xfrm>
          <a:prstGeom prst="rect">
            <a:avLst/>
          </a:prstGeom>
          <a:solidFill>
            <a:schemeClr val="dk1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200"/>
              <a:buNone/>
              <a:defRPr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49" name="Google Shape;49;p7"/>
          <p:cNvSpPr txBox="1">
            <a:spLocks noGrp="1"/>
          </p:cNvSpPr>
          <p:nvPr>
            <p:ph type="subTitle" idx="1"/>
          </p:nvPr>
        </p:nvSpPr>
        <p:spPr>
          <a:xfrm>
            <a:off x="2057400" y="3157377"/>
            <a:ext cx="5029200" cy="640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50" name="Google Shape;50;p7"/>
          <p:cNvSpPr/>
          <p:nvPr/>
        </p:nvSpPr>
        <p:spPr>
          <a:xfrm rot="7185106" flipH="1">
            <a:off x="7224331" y="4160222"/>
            <a:ext cx="3124964" cy="1940173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1" name="Google Shape;51;p7"/>
          <p:cNvGrpSpPr/>
          <p:nvPr/>
        </p:nvGrpSpPr>
        <p:grpSpPr>
          <a:xfrm>
            <a:off x="3920156" y="4370790"/>
            <a:ext cx="1303687" cy="609661"/>
            <a:chOff x="4120675" y="1763925"/>
            <a:chExt cx="1675475" cy="783525"/>
          </a:xfrm>
        </p:grpSpPr>
        <p:sp>
          <p:nvSpPr>
            <p:cNvPr id="52" name="Google Shape;52;p7"/>
            <p:cNvSpPr/>
            <p:nvPr/>
          </p:nvSpPr>
          <p:spPr>
            <a:xfrm>
              <a:off x="4120675" y="1763925"/>
              <a:ext cx="884500" cy="783525"/>
            </a:xfrm>
            <a:custGeom>
              <a:avLst/>
              <a:gdLst/>
              <a:ahLst/>
              <a:cxnLst/>
              <a:rect l="l" t="t" r="r" b="b"/>
              <a:pathLst>
                <a:path w="35380" h="31341" extrusionOk="0">
                  <a:moveTo>
                    <a:pt x="32022" y="1"/>
                  </a:moveTo>
                  <a:lnTo>
                    <a:pt x="30908" y="200"/>
                  </a:lnTo>
                  <a:lnTo>
                    <a:pt x="33634" y="14864"/>
                  </a:lnTo>
                  <a:lnTo>
                    <a:pt x="33867" y="16144"/>
                  </a:lnTo>
                  <a:lnTo>
                    <a:pt x="33967" y="16793"/>
                  </a:lnTo>
                  <a:lnTo>
                    <a:pt x="34050" y="17425"/>
                  </a:lnTo>
                  <a:lnTo>
                    <a:pt x="34133" y="18056"/>
                  </a:lnTo>
                  <a:lnTo>
                    <a:pt x="34183" y="18671"/>
                  </a:lnTo>
                  <a:lnTo>
                    <a:pt x="34216" y="19287"/>
                  </a:lnTo>
                  <a:lnTo>
                    <a:pt x="34233" y="19885"/>
                  </a:lnTo>
                  <a:lnTo>
                    <a:pt x="34216" y="20484"/>
                  </a:lnTo>
                  <a:lnTo>
                    <a:pt x="34166" y="21066"/>
                  </a:lnTo>
                  <a:lnTo>
                    <a:pt x="34100" y="21631"/>
                  </a:lnTo>
                  <a:lnTo>
                    <a:pt x="33983" y="22196"/>
                  </a:lnTo>
                  <a:lnTo>
                    <a:pt x="33917" y="22462"/>
                  </a:lnTo>
                  <a:lnTo>
                    <a:pt x="33850" y="22745"/>
                  </a:lnTo>
                  <a:lnTo>
                    <a:pt x="33751" y="23011"/>
                  </a:lnTo>
                  <a:lnTo>
                    <a:pt x="33651" y="23277"/>
                  </a:lnTo>
                  <a:lnTo>
                    <a:pt x="33551" y="23526"/>
                  </a:lnTo>
                  <a:lnTo>
                    <a:pt x="33435" y="23792"/>
                  </a:lnTo>
                  <a:lnTo>
                    <a:pt x="33302" y="24042"/>
                  </a:lnTo>
                  <a:lnTo>
                    <a:pt x="33152" y="24291"/>
                  </a:lnTo>
                  <a:lnTo>
                    <a:pt x="32936" y="24640"/>
                  </a:lnTo>
                  <a:lnTo>
                    <a:pt x="32670" y="24989"/>
                  </a:lnTo>
                  <a:lnTo>
                    <a:pt x="32387" y="25305"/>
                  </a:lnTo>
                  <a:lnTo>
                    <a:pt x="32088" y="25621"/>
                  </a:lnTo>
                  <a:lnTo>
                    <a:pt x="31756" y="25920"/>
                  </a:lnTo>
                  <a:lnTo>
                    <a:pt x="31423" y="26203"/>
                  </a:lnTo>
                  <a:lnTo>
                    <a:pt x="31041" y="26469"/>
                  </a:lnTo>
                  <a:lnTo>
                    <a:pt x="30658" y="26718"/>
                  </a:lnTo>
                  <a:lnTo>
                    <a:pt x="30259" y="26951"/>
                  </a:lnTo>
                  <a:lnTo>
                    <a:pt x="29827" y="27167"/>
                  </a:lnTo>
                  <a:lnTo>
                    <a:pt x="29395" y="27350"/>
                  </a:lnTo>
                  <a:lnTo>
                    <a:pt x="28929" y="27533"/>
                  </a:lnTo>
                  <a:lnTo>
                    <a:pt x="28464" y="27683"/>
                  </a:lnTo>
                  <a:lnTo>
                    <a:pt x="27981" y="27816"/>
                  </a:lnTo>
                  <a:lnTo>
                    <a:pt x="27499" y="27915"/>
                  </a:lnTo>
                  <a:lnTo>
                    <a:pt x="26984" y="28015"/>
                  </a:lnTo>
                  <a:lnTo>
                    <a:pt x="26535" y="28065"/>
                  </a:lnTo>
                  <a:lnTo>
                    <a:pt x="26070" y="28115"/>
                  </a:lnTo>
                  <a:lnTo>
                    <a:pt x="25604" y="28148"/>
                  </a:lnTo>
                  <a:lnTo>
                    <a:pt x="25122" y="28165"/>
                  </a:lnTo>
                  <a:lnTo>
                    <a:pt x="24656" y="28165"/>
                  </a:lnTo>
                  <a:lnTo>
                    <a:pt x="24191" y="28148"/>
                  </a:lnTo>
                  <a:lnTo>
                    <a:pt x="23725" y="28115"/>
                  </a:lnTo>
                  <a:lnTo>
                    <a:pt x="23260" y="28082"/>
                  </a:lnTo>
                  <a:lnTo>
                    <a:pt x="22312" y="27982"/>
                  </a:lnTo>
                  <a:lnTo>
                    <a:pt x="21381" y="27849"/>
                  </a:lnTo>
                  <a:lnTo>
                    <a:pt x="20467" y="27683"/>
                  </a:lnTo>
                  <a:lnTo>
                    <a:pt x="19552" y="27500"/>
                  </a:lnTo>
                  <a:lnTo>
                    <a:pt x="19436" y="27250"/>
                  </a:lnTo>
                  <a:lnTo>
                    <a:pt x="19336" y="26984"/>
                  </a:lnTo>
                  <a:lnTo>
                    <a:pt x="19286" y="26718"/>
                  </a:lnTo>
                  <a:lnTo>
                    <a:pt x="19253" y="26436"/>
                  </a:lnTo>
                  <a:lnTo>
                    <a:pt x="19253" y="26153"/>
                  </a:lnTo>
                  <a:lnTo>
                    <a:pt x="19270" y="25854"/>
                  </a:lnTo>
                  <a:lnTo>
                    <a:pt x="19320" y="25571"/>
                  </a:lnTo>
                  <a:lnTo>
                    <a:pt x="19386" y="25272"/>
                  </a:lnTo>
                  <a:lnTo>
                    <a:pt x="19469" y="24956"/>
                  </a:lnTo>
                  <a:lnTo>
                    <a:pt x="19552" y="24657"/>
                  </a:lnTo>
                  <a:lnTo>
                    <a:pt x="19669" y="24341"/>
                  </a:lnTo>
                  <a:lnTo>
                    <a:pt x="19785" y="24025"/>
                  </a:lnTo>
                  <a:lnTo>
                    <a:pt x="20068" y="23377"/>
                  </a:lnTo>
                  <a:lnTo>
                    <a:pt x="20367" y="22712"/>
                  </a:lnTo>
                  <a:lnTo>
                    <a:pt x="20799" y="21714"/>
                  </a:lnTo>
                  <a:lnTo>
                    <a:pt x="20999" y="21215"/>
                  </a:lnTo>
                  <a:lnTo>
                    <a:pt x="21182" y="20700"/>
                  </a:lnTo>
                  <a:lnTo>
                    <a:pt x="21348" y="20168"/>
                  </a:lnTo>
                  <a:lnTo>
                    <a:pt x="21481" y="19636"/>
                  </a:lnTo>
                  <a:lnTo>
                    <a:pt x="21581" y="19104"/>
                  </a:lnTo>
                  <a:lnTo>
                    <a:pt x="21664" y="18555"/>
                  </a:lnTo>
                  <a:lnTo>
                    <a:pt x="21714" y="18023"/>
                  </a:lnTo>
                  <a:lnTo>
                    <a:pt x="21764" y="17491"/>
                  </a:lnTo>
                  <a:lnTo>
                    <a:pt x="21830" y="16410"/>
                  </a:lnTo>
                  <a:lnTo>
                    <a:pt x="22229" y="9926"/>
                  </a:lnTo>
                  <a:lnTo>
                    <a:pt x="22246" y="9494"/>
                  </a:lnTo>
                  <a:lnTo>
                    <a:pt x="22262" y="9062"/>
                  </a:lnTo>
                  <a:lnTo>
                    <a:pt x="22229" y="8613"/>
                  </a:lnTo>
                  <a:lnTo>
                    <a:pt x="22212" y="8397"/>
                  </a:lnTo>
                  <a:lnTo>
                    <a:pt x="22179" y="8181"/>
                  </a:lnTo>
                  <a:lnTo>
                    <a:pt x="22129" y="7981"/>
                  </a:lnTo>
                  <a:lnTo>
                    <a:pt x="22079" y="7765"/>
                  </a:lnTo>
                  <a:lnTo>
                    <a:pt x="22013" y="7566"/>
                  </a:lnTo>
                  <a:lnTo>
                    <a:pt x="21930" y="7366"/>
                  </a:lnTo>
                  <a:lnTo>
                    <a:pt x="21830" y="7183"/>
                  </a:lnTo>
                  <a:lnTo>
                    <a:pt x="21697" y="7000"/>
                  </a:lnTo>
                  <a:lnTo>
                    <a:pt x="21564" y="6817"/>
                  </a:lnTo>
                  <a:lnTo>
                    <a:pt x="21414" y="6651"/>
                  </a:lnTo>
                  <a:lnTo>
                    <a:pt x="21265" y="6518"/>
                  </a:lnTo>
                  <a:lnTo>
                    <a:pt x="21115" y="6402"/>
                  </a:lnTo>
                  <a:lnTo>
                    <a:pt x="20932" y="6285"/>
                  </a:lnTo>
                  <a:lnTo>
                    <a:pt x="20749" y="6186"/>
                  </a:lnTo>
                  <a:lnTo>
                    <a:pt x="20550" y="6102"/>
                  </a:lnTo>
                  <a:lnTo>
                    <a:pt x="20350" y="6036"/>
                  </a:lnTo>
                  <a:lnTo>
                    <a:pt x="20134" y="5969"/>
                  </a:lnTo>
                  <a:lnTo>
                    <a:pt x="19918" y="5920"/>
                  </a:lnTo>
                  <a:lnTo>
                    <a:pt x="19702" y="5886"/>
                  </a:lnTo>
                  <a:lnTo>
                    <a:pt x="19486" y="5870"/>
                  </a:lnTo>
                  <a:lnTo>
                    <a:pt x="19270" y="5853"/>
                  </a:lnTo>
                  <a:lnTo>
                    <a:pt x="19054" y="5853"/>
                  </a:lnTo>
                  <a:lnTo>
                    <a:pt x="18854" y="5870"/>
                  </a:lnTo>
                  <a:lnTo>
                    <a:pt x="18638" y="5886"/>
                  </a:lnTo>
                  <a:lnTo>
                    <a:pt x="18438" y="5920"/>
                  </a:lnTo>
                  <a:lnTo>
                    <a:pt x="18239" y="5953"/>
                  </a:lnTo>
                  <a:lnTo>
                    <a:pt x="17840" y="6069"/>
                  </a:lnTo>
                  <a:lnTo>
                    <a:pt x="17474" y="6219"/>
                  </a:lnTo>
                  <a:lnTo>
                    <a:pt x="17092" y="6385"/>
                  </a:lnTo>
                  <a:lnTo>
                    <a:pt x="16743" y="6601"/>
                  </a:lnTo>
                  <a:lnTo>
                    <a:pt x="16410" y="6817"/>
                  </a:lnTo>
                  <a:lnTo>
                    <a:pt x="16094" y="7083"/>
                  </a:lnTo>
                  <a:lnTo>
                    <a:pt x="15795" y="7349"/>
                  </a:lnTo>
                  <a:lnTo>
                    <a:pt x="15512" y="7632"/>
                  </a:lnTo>
                  <a:lnTo>
                    <a:pt x="15246" y="7931"/>
                  </a:lnTo>
                  <a:lnTo>
                    <a:pt x="15014" y="8247"/>
                  </a:lnTo>
                  <a:lnTo>
                    <a:pt x="14797" y="8563"/>
                  </a:lnTo>
                  <a:lnTo>
                    <a:pt x="14615" y="8896"/>
                  </a:lnTo>
                  <a:lnTo>
                    <a:pt x="14432" y="9245"/>
                  </a:lnTo>
                  <a:lnTo>
                    <a:pt x="14282" y="9594"/>
                  </a:lnTo>
                  <a:lnTo>
                    <a:pt x="14149" y="9960"/>
                  </a:lnTo>
                  <a:lnTo>
                    <a:pt x="14016" y="10325"/>
                  </a:lnTo>
                  <a:lnTo>
                    <a:pt x="13916" y="10691"/>
                  </a:lnTo>
                  <a:lnTo>
                    <a:pt x="13816" y="11057"/>
                  </a:lnTo>
                  <a:lnTo>
                    <a:pt x="13733" y="11423"/>
                  </a:lnTo>
                  <a:lnTo>
                    <a:pt x="13667" y="11805"/>
                  </a:lnTo>
                  <a:lnTo>
                    <a:pt x="13550" y="12553"/>
                  </a:lnTo>
                  <a:lnTo>
                    <a:pt x="13467" y="13285"/>
                  </a:lnTo>
                  <a:lnTo>
                    <a:pt x="13401" y="14016"/>
                  </a:lnTo>
                  <a:lnTo>
                    <a:pt x="13351" y="14731"/>
                  </a:lnTo>
                  <a:lnTo>
                    <a:pt x="12586" y="25571"/>
                  </a:lnTo>
                  <a:lnTo>
                    <a:pt x="12553" y="26003"/>
                  </a:lnTo>
                  <a:lnTo>
                    <a:pt x="12503" y="26436"/>
                  </a:lnTo>
                  <a:lnTo>
                    <a:pt x="12437" y="26851"/>
                  </a:lnTo>
                  <a:lnTo>
                    <a:pt x="12353" y="27250"/>
                  </a:lnTo>
                  <a:lnTo>
                    <a:pt x="12287" y="27450"/>
                  </a:lnTo>
                  <a:lnTo>
                    <a:pt x="12220" y="27633"/>
                  </a:lnTo>
                  <a:lnTo>
                    <a:pt x="12154" y="27799"/>
                  </a:lnTo>
                  <a:lnTo>
                    <a:pt x="12071" y="27965"/>
                  </a:lnTo>
                  <a:lnTo>
                    <a:pt x="11971" y="28131"/>
                  </a:lnTo>
                  <a:lnTo>
                    <a:pt x="11871" y="28281"/>
                  </a:lnTo>
                  <a:lnTo>
                    <a:pt x="11738" y="28414"/>
                  </a:lnTo>
                  <a:lnTo>
                    <a:pt x="11605" y="28531"/>
                  </a:lnTo>
                  <a:lnTo>
                    <a:pt x="11506" y="28614"/>
                  </a:lnTo>
                  <a:lnTo>
                    <a:pt x="11389" y="28680"/>
                  </a:lnTo>
                  <a:lnTo>
                    <a:pt x="11140" y="28813"/>
                  </a:lnTo>
                  <a:lnTo>
                    <a:pt x="10874" y="28913"/>
                  </a:lnTo>
                  <a:lnTo>
                    <a:pt x="10591" y="28996"/>
                  </a:lnTo>
                  <a:lnTo>
                    <a:pt x="10308" y="29046"/>
                  </a:lnTo>
                  <a:lnTo>
                    <a:pt x="10026" y="29096"/>
                  </a:lnTo>
                  <a:lnTo>
                    <a:pt x="9461" y="29162"/>
                  </a:lnTo>
                  <a:lnTo>
                    <a:pt x="1" y="30193"/>
                  </a:lnTo>
                  <a:lnTo>
                    <a:pt x="117" y="31340"/>
                  </a:lnTo>
                  <a:lnTo>
                    <a:pt x="9594" y="30293"/>
                  </a:lnTo>
                  <a:lnTo>
                    <a:pt x="10242" y="30210"/>
                  </a:lnTo>
                  <a:lnTo>
                    <a:pt x="10591" y="30160"/>
                  </a:lnTo>
                  <a:lnTo>
                    <a:pt x="10957" y="30077"/>
                  </a:lnTo>
                  <a:lnTo>
                    <a:pt x="11323" y="29960"/>
                  </a:lnTo>
                  <a:lnTo>
                    <a:pt x="11672" y="29827"/>
                  </a:lnTo>
                  <a:lnTo>
                    <a:pt x="11838" y="29744"/>
                  </a:lnTo>
                  <a:lnTo>
                    <a:pt x="12004" y="29644"/>
                  </a:lnTo>
                  <a:lnTo>
                    <a:pt x="12171" y="29528"/>
                  </a:lnTo>
                  <a:lnTo>
                    <a:pt x="12337" y="29412"/>
                  </a:lnTo>
                  <a:lnTo>
                    <a:pt x="12536" y="29245"/>
                  </a:lnTo>
                  <a:lnTo>
                    <a:pt x="12703" y="29046"/>
                  </a:lnTo>
                  <a:lnTo>
                    <a:pt x="12869" y="28846"/>
                  </a:lnTo>
                  <a:lnTo>
                    <a:pt x="13002" y="28630"/>
                  </a:lnTo>
                  <a:lnTo>
                    <a:pt x="13135" y="28414"/>
                  </a:lnTo>
                  <a:lnTo>
                    <a:pt x="13235" y="28181"/>
                  </a:lnTo>
                  <a:lnTo>
                    <a:pt x="13334" y="27949"/>
                  </a:lnTo>
                  <a:lnTo>
                    <a:pt x="13417" y="27699"/>
                  </a:lnTo>
                  <a:lnTo>
                    <a:pt x="13484" y="27450"/>
                  </a:lnTo>
                  <a:lnTo>
                    <a:pt x="13534" y="27200"/>
                  </a:lnTo>
                  <a:lnTo>
                    <a:pt x="13634" y="26685"/>
                  </a:lnTo>
                  <a:lnTo>
                    <a:pt x="13683" y="26170"/>
                  </a:lnTo>
                  <a:lnTo>
                    <a:pt x="13733" y="25654"/>
                  </a:lnTo>
                  <a:lnTo>
                    <a:pt x="14482" y="14814"/>
                  </a:lnTo>
                  <a:lnTo>
                    <a:pt x="14531" y="14149"/>
                  </a:lnTo>
                  <a:lnTo>
                    <a:pt x="14598" y="13451"/>
                  </a:lnTo>
                  <a:lnTo>
                    <a:pt x="14681" y="12769"/>
                  </a:lnTo>
                  <a:lnTo>
                    <a:pt x="14781" y="12071"/>
                  </a:lnTo>
                  <a:lnTo>
                    <a:pt x="14847" y="11722"/>
                  </a:lnTo>
                  <a:lnTo>
                    <a:pt x="14914" y="11389"/>
                  </a:lnTo>
                  <a:lnTo>
                    <a:pt x="14997" y="11040"/>
                  </a:lnTo>
                  <a:lnTo>
                    <a:pt x="15097" y="10708"/>
                  </a:lnTo>
                  <a:lnTo>
                    <a:pt x="15213" y="10375"/>
                  </a:lnTo>
                  <a:lnTo>
                    <a:pt x="15329" y="10059"/>
                  </a:lnTo>
                  <a:lnTo>
                    <a:pt x="15462" y="9743"/>
                  </a:lnTo>
                  <a:lnTo>
                    <a:pt x="15629" y="9428"/>
                  </a:lnTo>
                  <a:lnTo>
                    <a:pt x="15778" y="9162"/>
                  </a:lnTo>
                  <a:lnTo>
                    <a:pt x="15945" y="8912"/>
                  </a:lnTo>
                  <a:lnTo>
                    <a:pt x="16144" y="8663"/>
                  </a:lnTo>
                  <a:lnTo>
                    <a:pt x="16344" y="8413"/>
                  </a:lnTo>
                  <a:lnTo>
                    <a:pt x="16576" y="8181"/>
                  </a:lnTo>
                  <a:lnTo>
                    <a:pt x="16809" y="7965"/>
                  </a:lnTo>
                  <a:lnTo>
                    <a:pt x="17058" y="7765"/>
                  </a:lnTo>
                  <a:lnTo>
                    <a:pt x="17324" y="7582"/>
                  </a:lnTo>
                  <a:lnTo>
                    <a:pt x="17591" y="7433"/>
                  </a:lnTo>
                  <a:lnTo>
                    <a:pt x="17873" y="7283"/>
                  </a:lnTo>
                  <a:lnTo>
                    <a:pt x="18172" y="7167"/>
                  </a:lnTo>
                  <a:lnTo>
                    <a:pt x="18472" y="7083"/>
                  </a:lnTo>
                  <a:lnTo>
                    <a:pt x="18771" y="7034"/>
                  </a:lnTo>
                  <a:lnTo>
                    <a:pt x="19087" y="7000"/>
                  </a:lnTo>
                  <a:lnTo>
                    <a:pt x="19386" y="7000"/>
                  </a:lnTo>
                  <a:lnTo>
                    <a:pt x="19702" y="7050"/>
                  </a:lnTo>
                  <a:lnTo>
                    <a:pt x="19918" y="7100"/>
                  </a:lnTo>
                  <a:lnTo>
                    <a:pt x="20167" y="7183"/>
                  </a:lnTo>
                  <a:lnTo>
                    <a:pt x="20284" y="7233"/>
                  </a:lnTo>
                  <a:lnTo>
                    <a:pt x="20400" y="7300"/>
                  </a:lnTo>
                  <a:lnTo>
                    <a:pt x="20517" y="7383"/>
                  </a:lnTo>
                  <a:lnTo>
                    <a:pt x="20616" y="7466"/>
                  </a:lnTo>
                  <a:lnTo>
                    <a:pt x="20716" y="7566"/>
                  </a:lnTo>
                  <a:lnTo>
                    <a:pt x="20799" y="7682"/>
                  </a:lnTo>
                  <a:lnTo>
                    <a:pt x="20866" y="7815"/>
                  </a:lnTo>
                  <a:lnTo>
                    <a:pt x="20916" y="7948"/>
                  </a:lnTo>
                  <a:lnTo>
                    <a:pt x="20982" y="8081"/>
                  </a:lnTo>
                  <a:lnTo>
                    <a:pt x="21015" y="8231"/>
                  </a:lnTo>
                  <a:lnTo>
                    <a:pt x="21065" y="8530"/>
                  </a:lnTo>
                  <a:lnTo>
                    <a:pt x="21099" y="8846"/>
                  </a:lnTo>
                  <a:lnTo>
                    <a:pt x="21115" y="9178"/>
                  </a:lnTo>
                  <a:lnTo>
                    <a:pt x="21099" y="9527"/>
                  </a:lnTo>
                  <a:lnTo>
                    <a:pt x="21082" y="9860"/>
                  </a:lnTo>
                  <a:lnTo>
                    <a:pt x="20699" y="16344"/>
                  </a:lnTo>
                  <a:lnTo>
                    <a:pt x="20633" y="17358"/>
                  </a:lnTo>
                  <a:lnTo>
                    <a:pt x="20583" y="17873"/>
                  </a:lnTo>
                  <a:lnTo>
                    <a:pt x="20533" y="18372"/>
                  </a:lnTo>
                  <a:lnTo>
                    <a:pt x="20450" y="18871"/>
                  </a:lnTo>
                  <a:lnTo>
                    <a:pt x="20367" y="19370"/>
                  </a:lnTo>
                  <a:lnTo>
                    <a:pt x="20251" y="19869"/>
                  </a:lnTo>
                  <a:lnTo>
                    <a:pt x="20101" y="20351"/>
                  </a:lnTo>
                  <a:lnTo>
                    <a:pt x="19935" y="20800"/>
                  </a:lnTo>
                  <a:lnTo>
                    <a:pt x="19752" y="21282"/>
                  </a:lnTo>
                  <a:lnTo>
                    <a:pt x="19320" y="22246"/>
                  </a:lnTo>
                  <a:lnTo>
                    <a:pt x="18987" y="22994"/>
                  </a:lnTo>
                  <a:lnTo>
                    <a:pt x="18671" y="23759"/>
                  </a:lnTo>
                  <a:lnTo>
                    <a:pt x="18522" y="24141"/>
                  </a:lnTo>
                  <a:lnTo>
                    <a:pt x="18405" y="24524"/>
                  </a:lnTo>
                  <a:lnTo>
                    <a:pt x="18289" y="24923"/>
                  </a:lnTo>
                  <a:lnTo>
                    <a:pt x="18206" y="25305"/>
                  </a:lnTo>
                  <a:lnTo>
                    <a:pt x="18139" y="25688"/>
                  </a:lnTo>
                  <a:lnTo>
                    <a:pt x="18106" y="26087"/>
                  </a:lnTo>
                  <a:lnTo>
                    <a:pt x="18106" y="26469"/>
                  </a:lnTo>
                  <a:lnTo>
                    <a:pt x="18139" y="26851"/>
                  </a:lnTo>
                  <a:lnTo>
                    <a:pt x="18172" y="27034"/>
                  </a:lnTo>
                  <a:lnTo>
                    <a:pt x="18222" y="27234"/>
                  </a:lnTo>
                  <a:lnTo>
                    <a:pt x="18272" y="27417"/>
                  </a:lnTo>
                  <a:lnTo>
                    <a:pt x="18339" y="27599"/>
                  </a:lnTo>
                  <a:lnTo>
                    <a:pt x="18405" y="27782"/>
                  </a:lnTo>
                  <a:lnTo>
                    <a:pt x="18505" y="27965"/>
                  </a:lnTo>
                  <a:lnTo>
                    <a:pt x="18605" y="28148"/>
                  </a:lnTo>
                  <a:lnTo>
                    <a:pt x="18721" y="28331"/>
                  </a:lnTo>
                  <a:lnTo>
                    <a:pt x="18837" y="28531"/>
                  </a:lnTo>
                  <a:lnTo>
                    <a:pt x="19070" y="28580"/>
                  </a:lnTo>
                  <a:lnTo>
                    <a:pt x="20051" y="28763"/>
                  </a:lnTo>
                  <a:lnTo>
                    <a:pt x="21049" y="28946"/>
                  </a:lnTo>
                  <a:lnTo>
                    <a:pt x="22046" y="29096"/>
                  </a:lnTo>
                  <a:lnTo>
                    <a:pt x="22562" y="29162"/>
                  </a:lnTo>
                  <a:lnTo>
                    <a:pt x="23060" y="29212"/>
                  </a:lnTo>
                  <a:lnTo>
                    <a:pt x="23576" y="29262"/>
                  </a:lnTo>
                  <a:lnTo>
                    <a:pt x="24091" y="29279"/>
                  </a:lnTo>
                  <a:lnTo>
                    <a:pt x="24606" y="29295"/>
                  </a:lnTo>
                  <a:lnTo>
                    <a:pt x="25621" y="29295"/>
                  </a:lnTo>
                  <a:lnTo>
                    <a:pt x="26136" y="29262"/>
                  </a:lnTo>
                  <a:lnTo>
                    <a:pt x="26651" y="29212"/>
                  </a:lnTo>
                  <a:lnTo>
                    <a:pt x="27167" y="29146"/>
                  </a:lnTo>
                  <a:lnTo>
                    <a:pt x="27732" y="29046"/>
                  </a:lnTo>
                  <a:lnTo>
                    <a:pt x="28297" y="28913"/>
                  </a:lnTo>
                  <a:lnTo>
                    <a:pt x="28829" y="28763"/>
                  </a:lnTo>
                  <a:lnTo>
                    <a:pt x="29361" y="28597"/>
                  </a:lnTo>
                  <a:lnTo>
                    <a:pt x="29877" y="28398"/>
                  </a:lnTo>
                  <a:lnTo>
                    <a:pt x="30376" y="28181"/>
                  </a:lnTo>
                  <a:lnTo>
                    <a:pt x="30841" y="27932"/>
                  </a:lnTo>
                  <a:lnTo>
                    <a:pt x="31307" y="27683"/>
                  </a:lnTo>
                  <a:lnTo>
                    <a:pt x="31739" y="27383"/>
                  </a:lnTo>
                  <a:lnTo>
                    <a:pt x="32155" y="27084"/>
                  </a:lnTo>
                  <a:lnTo>
                    <a:pt x="32554" y="26768"/>
                  </a:lnTo>
                  <a:lnTo>
                    <a:pt x="32919" y="26419"/>
                  </a:lnTo>
                  <a:lnTo>
                    <a:pt x="33268" y="26070"/>
                  </a:lnTo>
                  <a:lnTo>
                    <a:pt x="33584" y="25688"/>
                  </a:lnTo>
                  <a:lnTo>
                    <a:pt x="33867" y="25289"/>
                  </a:lnTo>
                  <a:lnTo>
                    <a:pt x="34133" y="24873"/>
                  </a:lnTo>
                  <a:lnTo>
                    <a:pt x="34299" y="24590"/>
                  </a:lnTo>
                  <a:lnTo>
                    <a:pt x="34449" y="24308"/>
                  </a:lnTo>
                  <a:lnTo>
                    <a:pt x="34582" y="24025"/>
                  </a:lnTo>
                  <a:lnTo>
                    <a:pt x="34698" y="23726"/>
                  </a:lnTo>
                  <a:lnTo>
                    <a:pt x="34815" y="23443"/>
                  </a:lnTo>
                  <a:lnTo>
                    <a:pt x="34914" y="23144"/>
                  </a:lnTo>
                  <a:lnTo>
                    <a:pt x="35014" y="22845"/>
                  </a:lnTo>
                  <a:lnTo>
                    <a:pt x="35081" y="22545"/>
                  </a:lnTo>
                  <a:lnTo>
                    <a:pt x="35147" y="22229"/>
                  </a:lnTo>
                  <a:lnTo>
                    <a:pt x="35214" y="21930"/>
                  </a:lnTo>
                  <a:lnTo>
                    <a:pt x="35297" y="21298"/>
                  </a:lnTo>
                  <a:lnTo>
                    <a:pt x="35363" y="20667"/>
                  </a:lnTo>
                  <a:lnTo>
                    <a:pt x="35380" y="20035"/>
                  </a:lnTo>
                  <a:lnTo>
                    <a:pt x="35363" y="19386"/>
                  </a:lnTo>
                  <a:lnTo>
                    <a:pt x="35330" y="18721"/>
                  </a:lnTo>
                  <a:lnTo>
                    <a:pt x="35280" y="18056"/>
                  </a:lnTo>
                  <a:lnTo>
                    <a:pt x="35214" y="17391"/>
                  </a:lnTo>
                  <a:lnTo>
                    <a:pt x="35114" y="16710"/>
                  </a:lnTo>
                  <a:lnTo>
                    <a:pt x="35014" y="16028"/>
                  </a:lnTo>
                  <a:lnTo>
                    <a:pt x="34765" y="14648"/>
                  </a:lnTo>
                  <a:lnTo>
                    <a:pt x="3202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" name="Google Shape;53;p7"/>
            <p:cNvSpPr/>
            <p:nvPr/>
          </p:nvSpPr>
          <p:spPr>
            <a:xfrm>
              <a:off x="4911650" y="1763925"/>
              <a:ext cx="884500" cy="783525"/>
            </a:xfrm>
            <a:custGeom>
              <a:avLst/>
              <a:gdLst/>
              <a:ahLst/>
              <a:cxnLst/>
              <a:rect l="l" t="t" r="r" b="b"/>
              <a:pathLst>
                <a:path w="35380" h="31341" extrusionOk="0">
                  <a:moveTo>
                    <a:pt x="3342" y="1"/>
                  </a:moveTo>
                  <a:lnTo>
                    <a:pt x="615" y="14648"/>
                  </a:lnTo>
                  <a:lnTo>
                    <a:pt x="366" y="16028"/>
                  </a:lnTo>
                  <a:lnTo>
                    <a:pt x="250" y="16710"/>
                  </a:lnTo>
                  <a:lnTo>
                    <a:pt x="166" y="17391"/>
                  </a:lnTo>
                  <a:lnTo>
                    <a:pt x="83" y="18056"/>
                  </a:lnTo>
                  <a:lnTo>
                    <a:pt x="33" y="18721"/>
                  </a:lnTo>
                  <a:lnTo>
                    <a:pt x="0" y="19386"/>
                  </a:lnTo>
                  <a:lnTo>
                    <a:pt x="0" y="20035"/>
                  </a:lnTo>
                  <a:lnTo>
                    <a:pt x="17" y="20667"/>
                  </a:lnTo>
                  <a:lnTo>
                    <a:pt x="67" y="21298"/>
                  </a:lnTo>
                  <a:lnTo>
                    <a:pt x="166" y="21930"/>
                  </a:lnTo>
                  <a:lnTo>
                    <a:pt x="216" y="22229"/>
                  </a:lnTo>
                  <a:lnTo>
                    <a:pt x="283" y="22545"/>
                  </a:lnTo>
                  <a:lnTo>
                    <a:pt x="366" y="22845"/>
                  </a:lnTo>
                  <a:lnTo>
                    <a:pt x="449" y="23144"/>
                  </a:lnTo>
                  <a:lnTo>
                    <a:pt x="549" y="23443"/>
                  </a:lnTo>
                  <a:lnTo>
                    <a:pt x="665" y="23726"/>
                  </a:lnTo>
                  <a:lnTo>
                    <a:pt x="782" y="24025"/>
                  </a:lnTo>
                  <a:lnTo>
                    <a:pt x="931" y="24308"/>
                  </a:lnTo>
                  <a:lnTo>
                    <a:pt x="1064" y="24590"/>
                  </a:lnTo>
                  <a:lnTo>
                    <a:pt x="1230" y="24873"/>
                  </a:lnTo>
                  <a:lnTo>
                    <a:pt x="1496" y="25289"/>
                  </a:lnTo>
                  <a:lnTo>
                    <a:pt x="1796" y="25688"/>
                  </a:lnTo>
                  <a:lnTo>
                    <a:pt x="2112" y="26070"/>
                  </a:lnTo>
                  <a:lnTo>
                    <a:pt x="2461" y="26419"/>
                  </a:lnTo>
                  <a:lnTo>
                    <a:pt x="2826" y="26768"/>
                  </a:lnTo>
                  <a:lnTo>
                    <a:pt x="3209" y="27084"/>
                  </a:lnTo>
                  <a:lnTo>
                    <a:pt x="3624" y="27383"/>
                  </a:lnTo>
                  <a:lnTo>
                    <a:pt x="4073" y="27683"/>
                  </a:lnTo>
                  <a:lnTo>
                    <a:pt x="4522" y="27932"/>
                  </a:lnTo>
                  <a:lnTo>
                    <a:pt x="5004" y="28181"/>
                  </a:lnTo>
                  <a:lnTo>
                    <a:pt x="5487" y="28398"/>
                  </a:lnTo>
                  <a:lnTo>
                    <a:pt x="6002" y="28597"/>
                  </a:lnTo>
                  <a:lnTo>
                    <a:pt x="6534" y="28763"/>
                  </a:lnTo>
                  <a:lnTo>
                    <a:pt x="7083" y="28913"/>
                  </a:lnTo>
                  <a:lnTo>
                    <a:pt x="7631" y="29046"/>
                  </a:lnTo>
                  <a:lnTo>
                    <a:pt x="8213" y="29146"/>
                  </a:lnTo>
                  <a:lnTo>
                    <a:pt x="8729" y="29212"/>
                  </a:lnTo>
                  <a:lnTo>
                    <a:pt x="9227" y="29262"/>
                  </a:lnTo>
                  <a:lnTo>
                    <a:pt x="9743" y="29295"/>
                  </a:lnTo>
                  <a:lnTo>
                    <a:pt x="10774" y="29295"/>
                  </a:lnTo>
                  <a:lnTo>
                    <a:pt x="11289" y="29279"/>
                  </a:lnTo>
                  <a:lnTo>
                    <a:pt x="11788" y="29262"/>
                  </a:lnTo>
                  <a:lnTo>
                    <a:pt x="12303" y="29212"/>
                  </a:lnTo>
                  <a:lnTo>
                    <a:pt x="12818" y="29162"/>
                  </a:lnTo>
                  <a:lnTo>
                    <a:pt x="13317" y="29096"/>
                  </a:lnTo>
                  <a:lnTo>
                    <a:pt x="14331" y="28946"/>
                  </a:lnTo>
                  <a:lnTo>
                    <a:pt x="15312" y="28763"/>
                  </a:lnTo>
                  <a:lnTo>
                    <a:pt x="16293" y="28580"/>
                  </a:lnTo>
                  <a:lnTo>
                    <a:pt x="16526" y="28531"/>
                  </a:lnTo>
                  <a:lnTo>
                    <a:pt x="16659" y="28331"/>
                  </a:lnTo>
                  <a:lnTo>
                    <a:pt x="16775" y="28148"/>
                  </a:lnTo>
                  <a:lnTo>
                    <a:pt x="16875" y="27965"/>
                  </a:lnTo>
                  <a:lnTo>
                    <a:pt x="16958" y="27782"/>
                  </a:lnTo>
                  <a:lnTo>
                    <a:pt x="17041" y="27599"/>
                  </a:lnTo>
                  <a:lnTo>
                    <a:pt x="17091" y="27417"/>
                  </a:lnTo>
                  <a:lnTo>
                    <a:pt x="17158" y="27234"/>
                  </a:lnTo>
                  <a:lnTo>
                    <a:pt x="17191" y="27034"/>
                  </a:lnTo>
                  <a:lnTo>
                    <a:pt x="17224" y="26851"/>
                  </a:lnTo>
                  <a:lnTo>
                    <a:pt x="17257" y="26469"/>
                  </a:lnTo>
                  <a:lnTo>
                    <a:pt x="17257" y="26087"/>
                  </a:lnTo>
                  <a:lnTo>
                    <a:pt x="17224" y="25688"/>
                  </a:lnTo>
                  <a:lnTo>
                    <a:pt x="17158" y="25305"/>
                  </a:lnTo>
                  <a:lnTo>
                    <a:pt x="17075" y="24923"/>
                  </a:lnTo>
                  <a:lnTo>
                    <a:pt x="16975" y="24524"/>
                  </a:lnTo>
                  <a:lnTo>
                    <a:pt x="16842" y="24141"/>
                  </a:lnTo>
                  <a:lnTo>
                    <a:pt x="16692" y="23759"/>
                  </a:lnTo>
                  <a:lnTo>
                    <a:pt x="16393" y="22994"/>
                  </a:lnTo>
                  <a:lnTo>
                    <a:pt x="16060" y="22246"/>
                  </a:lnTo>
                  <a:lnTo>
                    <a:pt x="15628" y="21282"/>
                  </a:lnTo>
                  <a:lnTo>
                    <a:pt x="15429" y="20800"/>
                  </a:lnTo>
                  <a:lnTo>
                    <a:pt x="15262" y="20351"/>
                  </a:lnTo>
                  <a:lnTo>
                    <a:pt x="15129" y="19869"/>
                  </a:lnTo>
                  <a:lnTo>
                    <a:pt x="15013" y="19370"/>
                  </a:lnTo>
                  <a:lnTo>
                    <a:pt x="14913" y="18871"/>
                  </a:lnTo>
                  <a:lnTo>
                    <a:pt x="14847" y="18372"/>
                  </a:lnTo>
                  <a:lnTo>
                    <a:pt x="14780" y="17873"/>
                  </a:lnTo>
                  <a:lnTo>
                    <a:pt x="14747" y="17358"/>
                  </a:lnTo>
                  <a:lnTo>
                    <a:pt x="14681" y="16344"/>
                  </a:lnTo>
                  <a:lnTo>
                    <a:pt x="14281" y="9860"/>
                  </a:lnTo>
                  <a:lnTo>
                    <a:pt x="14265" y="9527"/>
                  </a:lnTo>
                  <a:lnTo>
                    <a:pt x="14265" y="9178"/>
                  </a:lnTo>
                  <a:lnTo>
                    <a:pt x="14265" y="8846"/>
                  </a:lnTo>
                  <a:lnTo>
                    <a:pt x="14298" y="8530"/>
                  </a:lnTo>
                  <a:lnTo>
                    <a:pt x="14348" y="8214"/>
                  </a:lnTo>
                  <a:lnTo>
                    <a:pt x="14398" y="8081"/>
                  </a:lnTo>
                  <a:lnTo>
                    <a:pt x="14448" y="7931"/>
                  </a:lnTo>
                  <a:lnTo>
                    <a:pt x="14514" y="7815"/>
                  </a:lnTo>
                  <a:lnTo>
                    <a:pt x="14581" y="7682"/>
                  </a:lnTo>
                  <a:lnTo>
                    <a:pt x="14664" y="7566"/>
                  </a:lnTo>
                  <a:lnTo>
                    <a:pt x="14764" y="7466"/>
                  </a:lnTo>
                  <a:lnTo>
                    <a:pt x="14863" y="7383"/>
                  </a:lnTo>
                  <a:lnTo>
                    <a:pt x="14980" y="7300"/>
                  </a:lnTo>
                  <a:lnTo>
                    <a:pt x="15096" y="7233"/>
                  </a:lnTo>
                  <a:lnTo>
                    <a:pt x="15213" y="7183"/>
                  </a:lnTo>
                  <a:lnTo>
                    <a:pt x="15445" y="7100"/>
                  </a:lnTo>
                  <a:lnTo>
                    <a:pt x="15661" y="7050"/>
                  </a:lnTo>
                  <a:lnTo>
                    <a:pt x="15977" y="7000"/>
                  </a:lnTo>
                  <a:lnTo>
                    <a:pt x="16293" y="7000"/>
                  </a:lnTo>
                  <a:lnTo>
                    <a:pt x="16592" y="7034"/>
                  </a:lnTo>
                  <a:lnTo>
                    <a:pt x="16908" y="7083"/>
                  </a:lnTo>
                  <a:lnTo>
                    <a:pt x="17208" y="7167"/>
                  </a:lnTo>
                  <a:lnTo>
                    <a:pt x="17490" y="7283"/>
                  </a:lnTo>
                  <a:lnTo>
                    <a:pt x="17773" y="7433"/>
                  </a:lnTo>
                  <a:lnTo>
                    <a:pt x="18056" y="7582"/>
                  </a:lnTo>
                  <a:lnTo>
                    <a:pt x="18305" y="7765"/>
                  </a:lnTo>
                  <a:lnTo>
                    <a:pt x="18571" y="7965"/>
                  </a:lnTo>
                  <a:lnTo>
                    <a:pt x="18804" y="8181"/>
                  </a:lnTo>
                  <a:lnTo>
                    <a:pt x="19020" y="8413"/>
                  </a:lnTo>
                  <a:lnTo>
                    <a:pt x="19236" y="8663"/>
                  </a:lnTo>
                  <a:lnTo>
                    <a:pt x="19419" y="8912"/>
                  </a:lnTo>
                  <a:lnTo>
                    <a:pt x="19602" y="9162"/>
                  </a:lnTo>
                  <a:lnTo>
                    <a:pt x="19751" y="9428"/>
                  </a:lnTo>
                  <a:lnTo>
                    <a:pt x="19901" y="9743"/>
                  </a:lnTo>
                  <a:lnTo>
                    <a:pt x="20051" y="10059"/>
                  </a:lnTo>
                  <a:lnTo>
                    <a:pt x="20167" y="10375"/>
                  </a:lnTo>
                  <a:lnTo>
                    <a:pt x="20283" y="10708"/>
                  </a:lnTo>
                  <a:lnTo>
                    <a:pt x="20366" y="11040"/>
                  </a:lnTo>
                  <a:lnTo>
                    <a:pt x="20450" y="11389"/>
                  </a:lnTo>
                  <a:lnTo>
                    <a:pt x="20533" y="11722"/>
                  </a:lnTo>
                  <a:lnTo>
                    <a:pt x="20599" y="12071"/>
                  </a:lnTo>
                  <a:lnTo>
                    <a:pt x="20699" y="12769"/>
                  </a:lnTo>
                  <a:lnTo>
                    <a:pt x="20782" y="13451"/>
                  </a:lnTo>
                  <a:lnTo>
                    <a:pt x="20832" y="14149"/>
                  </a:lnTo>
                  <a:lnTo>
                    <a:pt x="20882" y="14814"/>
                  </a:lnTo>
                  <a:lnTo>
                    <a:pt x="21647" y="25654"/>
                  </a:lnTo>
                  <a:lnTo>
                    <a:pt x="21680" y="26170"/>
                  </a:lnTo>
                  <a:lnTo>
                    <a:pt x="21746" y="26685"/>
                  </a:lnTo>
                  <a:lnTo>
                    <a:pt x="21830" y="27200"/>
                  </a:lnTo>
                  <a:lnTo>
                    <a:pt x="21896" y="27450"/>
                  </a:lnTo>
                  <a:lnTo>
                    <a:pt x="21963" y="27699"/>
                  </a:lnTo>
                  <a:lnTo>
                    <a:pt x="22046" y="27949"/>
                  </a:lnTo>
                  <a:lnTo>
                    <a:pt x="22129" y="28181"/>
                  </a:lnTo>
                  <a:lnTo>
                    <a:pt x="22245" y="28414"/>
                  </a:lnTo>
                  <a:lnTo>
                    <a:pt x="22362" y="28630"/>
                  </a:lnTo>
                  <a:lnTo>
                    <a:pt x="22511" y="28846"/>
                  </a:lnTo>
                  <a:lnTo>
                    <a:pt x="22661" y="29046"/>
                  </a:lnTo>
                  <a:lnTo>
                    <a:pt x="22844" y="29245"/>
                  </a:lnTo>
                  <a:lnTo>
                    <a:pt x="23043" y="29412"/>
                  </a:lnTo>
                  <a:lnTo>
                    <a:pt x="23193" y="29528"/>
                  </a:lnTo>
                  <a:lnTo>
                    <a:pt x="23359" y="29644"/>
                  </a:lnTo>
                  <a:lnTo>
                    <a:pt x="23525" y="29744"/>
                  </a:lnTo>
                  <a:lnTo>
                    <a:pt x="23708" y="29827"/>
                  </a:lnTo>
                  <a:lnTo>
                    <a:pt x="24057" y="29960"/>
                  </a:lnTo>
                  <a:lnTo>
                    <a:pt x="24423" y="30077"/>
                  </a:lnTo>
                  <a:lnTo>
                    <a:pt x="24772" y="30160"/>
                  </a:lnTo>
                  <a:lnTo>
                    <a:pt x="25121" y="30210"/>
                  </a:lnTo>
                  <a:lnTo>
                    <a:pt x="25786" y="30293"/>
                  </a:lnTo>
                  <a:lnTo>
                    <a:pt x="35246" y="31340"/>
                  </a:lnTo>
                  <a:lnTo>
                    <a:pt x="35379" y="30193"/>
                  </a:lnTo>
                  <a:lnTo>
                    <a:pt x="25903" y="29162"/>
                  </a:lnTo>
                  <a:lnTo>
                    <a:pt x="25354" y="29096"/>
                  </a:lnTo>
                  <a:lnTo>
                    <a:pt x="25072" y="29046"/>
                  </a:lnTo>
                  <a:lnTo>
                    <a:pt x="24772" y="28996"/>
                  </a:lnTo>
                  <a:lnTo>
                    <a:pt x="24506" y="28913"/>
                  </a:lnTo>
                  <a:lnTo>
                    <a:pt x="24240" y="28813"/>
                  </a:lnTo>
                  <a:lnTo>
                    <a:pt x="23991" y="28680"/>
                  </a:lnTo>
                  <a:lnTo>
                    <a:pt x="23874" y="28614"/>
                  </a:lnTo>
                  <a:lnTo>
                    <a:pt x="23758" y="28531"/>
                  </a:lnTo>
                  <a:lnTo>
                    <a:pt x="23625" y="28414"/>
                  </a:lnTo>
                  <a:lnTo>
                    <a:pt x="23509" y="28281"/>
                  </a:lnTo>
                  <a:lnTo>
                    <a:pt x="23392" y="28131"/>
                  </a:lnTo>
                  <a:lnTo>
                    <a:pt x="23309" y="27965"/>
                  </a:lnTo>
                  <a:lnTo>
                    <a:pt x="23209" y="27799"/>
                  </a:lnTo>
                  <a:lnTo>
                    <a:pt x="23143" y="27633"/>
                  </a:lnTo>
                  <a:lnTo>
                    <a:pt x="23076" y="27450"/>
                  </a:lnTo>
                  <a:lnTo>
                    <a:pt x="23027" y="27250"/>
                  </a:lnTo>
                  <a:lnTo>
                    <a:pt x="22927" y="26851"/>
                  </a:lnTo>
                  <a:lnTo>
                    <a:pt x="22860" y="26436"/>
                  </a:lnTo>
                  <a:lnTo>
                    <a:pt x="22810" y="26003"/>
                  </a:lnTo>
                  <a:lnTo>
                    <a:pt x="22777" y="25571"/>
                  </a:lnTo>
                  <a:lnTo>
                    <a:pt x="22029" y="14731"/>
                  </a:lnTo>
                  <a:lnTo>
                    <a:pt x="21963" y="14016"/>
                  </a:lnTo>
                  <a:lnTo>
                    <a:pt x="21913" y="13285"/>
                  </a:lnTo>
                  <a:lnTo>
                    <a:pt x="21830" y="12553"/>
                  </a:lnTo>
                  <a:lnTo>
                    <a:pt x="21713" y="11805"/>
                  </a:lnTo>
                  <a:lnTo>
                    <a:pt x="21630" y="11423"/>
                  </a:lnTo>
                  <a:lnTo>
                    <a:pt x="21547" y="11057"/>
                  </a:lnTo>
                  <a:lnTo>
                    <a:pt x="21464" y="10691"/>
                  </a:lnTo>
                  <a:lnTo>
                    <a:pt x="21347" y="10325"/>
                  </a:lnTo>
                  <a:lnTo>
                    <a:pt x="21231" y="9960"/>
                  </a:lnTo>
                  <a:lnTo>
                    <a:pt x="21081" y="9594"/>
                  </a:lnTo>
                  <a:lnTo>
                    <a:pt x="20932" y="9245"/>
                  </a:lnTo>
                  <a:lnTo>
                    <a:pt x="20765" y="8896"/>
                  </a:lnTo>
                  <a:lnTo>
                    <a:pt x="20566" y="8563"/>
                  </a:lnTo>
                  <a:lnTo>
                    <a:pt x="20350" y="8247"/>
                  </a:lnTo>
                  <a:lnTo>
                    <a:pt x="20117" y="7931"/>
                  </a:lnTo>
                  <a:lnTo>
                    <a:pt x="19868" y="7632"/>
                  </a:lnTo>
                  <a:lnTo>
                    <a:pt x="19585" y="7349"/>
                  </a:lnTo>
                  <a:lnTo>
                    <a:pt x="19286" y="7083"/>
                  </a:lnTo>
                  <a:lnTo>
                    <a:pt x="18970" y="6817"/>
                  </a:lnTo>
                  <a:lnTo>
                    <a:pt x="18621" y="6601"/>
                  </a:lnTo>
                  <a:lnTo>
                    <a:pt x="18272" y="6385"/>
                  </a:lnTo>
                  <a:lnTo>
                    <a:pt x="17906" y="6219"/>
                  </a:lnTo>
                  <a:lnTo>
                    <a:pt x="17523" y="6069"/>
                  </a:lnTo>
                  <a:lnTo>
                    <a:pt x="17124" y="5953"/>
                  </a:lnTo>
                  <a:lnTo>
                    <a:pt x="16925" y="5920"/>
                  </a:lnTo>
                  <a:lnTo>
                    <a:pt x="16725" y="5886"/>
                  </a:lnTo>
                  <a:lnTo>
                    <a:pt x="16526" y="5870"/>
                  </a:lnTo>
                  <a:lnTo>
                    <a:pt x="16310" y="5853"/>
                  </a:lnTo>
                  <a:lnTo>
                    <a:pt x="16094" y="5853"/>
                  </a:lnTo>
                  <a:lnTo>
                    <a:pt x="15894" y="5870"/>
                  </a:lnTo>
                  <a:lnTo>
                    <a:pt x="15678" y="5886"/>
                  </a:lnTo>
                  <a:lnTo>
                    <a:pt x="15462" y="5920"/>
                  </a:lnTo>
                  <a:lnTo>
                    <a:pt x="15229" y="5969"/>
                  </a:lnTo>
                  <a:lnTo>
                    <a:pt x="15013" y="6036"/>
                  </a:lnTo>
                  <a:lnTo>
                    <a:pt x="14814" y="6102"/>
                  </a:lnTo>
                  <a:lnTo>
                    <a:pt x="14614" y="6186"/>
                  </a:lnTo>
                  <a:lnTo>
                    <a:pt x="14431" y="6285"/>
                  </a:lnTo>
                  <a:lnTo>
                    <a:pt x="14265" y="6402"/>
                  </a:lnTo>
                  <a:lnTo>
                    <a:pt x="14099" y="6518"/>
                  </a:lnTo>
                  <a:lnTo>
                    <a:pt x="13966" y="6651"/>
                  </a:lnTo>
                  <a:lnTo>
                    <a:pt x="13799" y="6817"/>
                  </a:lnTo>
                  <a:lnTo>
                    <a:pt x="13666" y="6984"/>
                  </a:lnTo>
                  <a:lnTo>
                    <a:pt x="13550" y="7183"/>
                  </a:lnTo>
                  <a:lnTo>
                    <a:pt x="13450" y="7366"/>
                  </a:lnTo>
                  <a:lnTo>
                    <a:pt x="13367" y="7566"/>
                  </a:lnTo>
                  <a:lnTo>
                    <a:pt x="13301" y="7765"/>
                  </a:lnTo>
                  <a:lnTo>
                    <a:pt x="13234" y="7981"/>
                  </a:lnTo>
                  <a:lnTo>
                    <a:pt x="13184" y="8181"/>
                  </a:lnTo>
                  <a:lnTo>
                    <a:pt x="13168" y="8397"/>
                  </a:lnTo>
                  <a:lnTo>
                    <a:pt x="13134" y="8613"/>
                  </a:lnTo>
                  <a:lnTo>
                    <a:pt x="13118" y="9062"/>
                  </a:lnTo>
                  <a:lnTo>
                    <a:pt x="13118" y="9494"/>
                  </a:lnTo>
                  <a:lnTo>
                    <a:pt x="13134" y="9926"/>
                  </a:lnTo>
                  <a:lnTo>
                    <a:pt x="13533" y="16410"/>
                  </a:lnTo>
                  <a:lnTo>
                    <a:pt x="13600" y="17491"/>
                  </a:lnTo>
                  <a:lnTo>
                    <a:pt x="13650" y="18023"/>
                  </a:lnTo>
                  <a:lnTo>
                    <a:pt x="13716" y="18555"/>
                  </a:lnTo>
                  <a:lnTo>
                    <a:pt x="13799" y="19104"/>
                  </a:lnTo>
                  <a:lnTo>
                    <a:pt x="13899" y="19636"/>
                  </a:lnTo>
                  <a:lnTo>
                    <a:pt x="14015" y="20184"/>
                  </a:lnTo>
                  <a:lnTo>
                    <a:pt x="14182" y="20700"/>
                  </a:lnTo>
                  <a:lnTo>
                    <a:pt x="14365" y="21215"/>
                  </a:lnTo>
                  <a:lnTo>
                    <a:pt x="14564" y="21714"/>
                  </a:lnTo>
                  <a:lnTo>
                    <a:pt x="15013" y="22712"/>
                  </a:lnTo>
                  <a:lnTo>
                    <a:pt x="15312" y="23377"/>
                  </a:lnTo>
                  <a:lnTo>
                    <a:pt x="15578" y="24025"/>
                  </a:lnTo>
                  <a:lnTo>
                    <a:pt x="15695" y="24341"/>
                  </a:lnTo>
                  <a:lnTo>
                    <a:pt x="15811" y="24657"/>
                  </a:lnTo>
                  <a:lnTo>
                    <a:pt x="15911" y="24956"/>
                  </a:lnTo>
                  <a:lnTo>
                    <a:pt x="15994" y="25272"/>
                  </a:lnTo>
                  <a:lnTo>
                    <a:pt x="16060" y="25571"/>
                  </a:lnTo>
                  <a:lnTo>
                    <a:pt x="16094" y="25854"/>
                  </a:lnTo>
                  <a:lnTo>
                    <a:pt x="16127" y="26153"/>
                  </a:lnTo>
                  <a:lnTo>
                    <a:pt x="16110" y="26436"/>
                  </a:lnTo>
                  <a:lnTo>
                    <a:pt x="16094" y="26718"/>
                  </a:lnTo>
                  <a:lnTo>
                    <a:pt x="16027" y="26984"/>
                  </a:lnTo>
                  <a:lnTo>
                    <a:pt x="15944" y="27250"/>
                  </a:lnTo>
                  <a:lnTo>
                    <a:pt x="15828" y="27500"/>
                  </a:lnTo>
                  <a:lnTo>
                    <a:pt x="14913" y="27683"/>
                  </a:lnTo>
                  <a:lnTo>
                    <a:pt x="13982" y="27849"/>
                  </a:lnTo>
                  <a:lnTo>
                    <a:pt x="13051" y="27982"/>
                  </a:lnTo>
                  <a:lnTo>
                    <a:pt x="12120" y="28082"/>
                  </a:lnTo>
                  <a:lnTo>
                    <a:pt x="11655" y="28115"/>
                  </a:lnTo>
                  <a:lnTo>
                    <a:pt x="11173" y="28148"/>
                  </a:lnTo>
                  <a:lnTo>
                    <a:pt x="10707" y="28165"/>
                  </a:lnTo>
                  <a:lnTo>
                    <a:pt x="10241" y="28165"/>
                  </a:lnTo>
                  <a:lnTo>
                    <a:pt x="9776" y="28148"/>
                  </a:lnTo>
                  <a:lnTo>
                    <a:pt x="9310" y="28115"/>
                  </a:lnTo>
                  <a:lnTo>
                    <a:pt x="8845" y="28065"/>
                  </a:lnTo>
                  <a:lnTo>
                    <a:pt x="8379" y="28015"/>
                  </a:lnTo>
                  <a:lnTo>
                    <a:pt x="7881" y="27915"/>
                  </a:lnTo>
                  <a:lnTo>
                    <a:pt x="7382" y="27816"/>
                  </a:lnTo>
                  <a:lnTo>
                    <a:pt x="6900" y="27683"/>
                  </a:lnTo>
                  <a:lnTo>
                    <a:pt x="6434" y="27533"/>
                  </a:lnTo>
                  <a:lnTo>
                    <a:pt x="5985" y="27350"/>
                  </a:lnTo>
                  <a:lnTo>
                    <a:pt x="5536" y="27167"/>
                  </a:lnTo>
                  <a:lnTo>
                    <a:pt x="5121" y="26951"/>
                  </a:lnTo>
                  <a:lnTo>
                    <a:pt x="4705" y="26718"/>
                  </a:lnTo>
                  <a:lnTo>
                    <a:pt x="4323" y="26469"/>
                  </a:lnTo>
                  <a:lnTo>
                    <a:pt x="3957" y="26203"/>
                  </a:lnTo>
                  <a:lnTo>
                    <a:pt x="3608" y="25920"/>
                  </a:lnTo>
                  <a:lnTo>
                    <a:pt x="3275" y="25621"/>
                  </a:lnTo>
                  <a:lnTo>
                    <a:pt x="2976" y="25305"/>
                  </a:lnTo>
                  <a:lnTo>
                    <a:pt x="2693" y="24989"/>
                  </a:lnTo>
                  <a:lnTo>
                    <a:pt x="2444" y="24640"/>
                  </a:lnTo>
                  <a:lnTo>
                    <a:pt x="2211" y="24291"/>
                  </a:lnTo>
                  <a:lnTo>
                    <a:pt x="2078" y="24042"/>
                  </a:lnTo>
                  <a:lnTo>
                    <a:pt x="1945" y="23792"/>
                  </a:lnTo>
                  <a:lnTo>
                    <a:pt x="1829" y="23526"/>
                  </a:lnTo>
                  <a:lnTo>
                    <a:pt x="1713" y="23277"/>
                  </a:lnTo>
                  <a:lnTo>
                    <a:pt x="1613" y="23011"/>
                  </a:lnTo>
                  <a:lnTo>
                    <a:pt x="1530" y="22745"/>
                  </a:lnTo>
                  <a:lnTo>
                    <a:pt x="1447" y="22462"/>
                  </a:lnTo>
                  <a:lnTo>
                    <a:pt x="1380" y="22196"/>
                  </a:lnTo>
                  <a:lnTo>
                    <a:pt x="1264" y="21631"/>
                  </a:lnTo>
                  <a:lnTo>
                    <a:pt x="1197" y="21066"/>
                  </a:lnTo>
                  <a:lnTo>
                    <a:pt x="1147" y="20484"/>
                  </a:lnTo>
                  <a:lnTo>
                    <a:pt x="1131" y="19885"/>
                  </a:lnTo>
                  <a:lnTo>
                    <a:pt x="1147" y="19287"/>
                  </a:lnTo>
                  <a:lnTo>
                    <a:pt x="1181" y="18671"/>
                  </a:lnTo>
                  <a:lnTo>
                    <a:pt x="1247" y="18056"/>
                  </a:lnTo>
                  <a:lnTo>
                    <a:pt x="1314" y="17425"/>
                  </a:lnTo>
                  <a:lnTo>
                    <a:pt x="1397" y="16793"/>
                  </a:lnTo>
                  <a:lnTo>
                    <a:pt x="1496" y="16144"/>
                  </a:lnTo>
                  <a:lnTo>
                    <a:pt x="1729" y="14864"/>
                  </a:lnTo>
                  <a:lnTo>
                    <a:pt x="4472" y="200"/>
                  </a:lnTo>
                  <a:lnTo>
                    <a:pt x="334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4" name="Google Shape;54;p7"/>
          <p:cNvSpPr/>
          <p:nvPr/>
        </p:nvSpPr>
        <p:spPr>
          <a:xfrm rot="-3614894" flipH="1">
            <a:off x="-1262444" y="-1297603"/>
            <a:ext cx="3124964" cy="1940173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8"/>
          <p:cNvSpPr txBox="1">
            <a:spLocks noGrp="1"/>
          </p:cNvSpPr>
          <p:nvPr>
            <p:ph type="title"/>
          </p:nvPr>
        </p:nvSpPr>
        <p:spPr>
          <a:xfrm>
            <a:off x="1427550" y="1626600"/>
            <a:ext cx="6288900" cy="1890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75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57" name="Google Shape;57;p8"/>
          <p:cNvSpPr/>
          <p:nvPr/>
        </p:nvSpPr>
        <p:spPr>
          <a:xfrm rot="6552345" flipH="1">
            <a:off x="-11853" y="426015"/>
            <a:ext cx="2133716" cy="1324803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" name="Google Shape;58;p8"/>
          <p:cNvSpPr/>
          <p:nvPr/>
        </p:nvSpPr>
        <p:spPr>
          <a:xfrm rot="-4227496" flipH="1">
            <a:off x="7017521" y="3369202"/>
            <a:ext cx="2133719" cy="1324805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9" name="Google Shape;59;p8"/>
          <p:cNvGrpSpPr/>
          <p:nvPr/>
        </p:nvGrpSpPr>
        <p:grpSpPr>
          <a:xfrm>
            <a:off x="3920156" y="4429065"/>
            <a:ext cx="1303687" cy="609661"/>
            <a:chOff x="4120675" y="1763925"/>
            <a:chExt cx="1675475" cy="783525"/>
          </a:xfrm>
        </p:grpSpPr>
        <p:sp>
          <p:nvSpPr>
            <p:cNvPr id="60" name="Google Shape;60;p8"/>
            <p:cNvSpPr/>
            <p:nvPr/>
          </p:nvSpPr>
          <p:spPr>
            <a:xfrm>
              <a:off x="4120675" y="1763925"/>
              <a:ext cx="884500" cy="783525"/>
            </a:xfrm>
            <a:custGeom>
              <a:avLst/>
              <a:gdLst/>
              <a:ahLst/>
              <a:cxnLst/>
              <a:rect l="l" t="t" r="r" b="b"/>
              <a:pathLst>
                <a:path w="35380" h="31341" extrusionOk="0">
                  <a:moveTo>
                    <a:pt x="32022" y="1"/>
                  </a:moveTo>
                  <a:lnTo>
                    <a:pt x="30908" y="200"/>
                  </a:lnTo>
                  <a:lnTo>
                    <a:pt x="33634" y="14864"/>
                  </a:lnTo>
                  <a:lnTo>
                    <a:pt x="33867" y="16144"/>
                  </a:lnTo>
                  <a:lnTo>
                    <a:pt x="33967" y="16793"/>
                  </a:lnTo>
                  <a:lnTo>
                    <a:pt x="34050" y="17425"/>
                  </a:lnTo>
                  <a:lnTo>
                    <a:pt x="34133" y="18056"/>
                  </a:lnTo>
                  <a:lnTo>
                    <a:pt x="34183" y="18671"/>
                  </a:lnTo>
                  <a:lnTo>
                    <a:pt x="34216" y="19287"/>
                  </a:lnTo>
                  <a:lnTo>
                    <a:pt x="34233" y="19885"/>
                  </a:lnTo>
                  <a:lnTo>
                    <a:pt x="34216" y="20484"/>
                  </a:lnTo>
                  <a:lnTo>
                    <a:pt x="34166" y="21066"/>
                  </a:lnTo>
                  <a:lnTo>
                    <a:pt x="34100" y="21631"/>
                  </a:lnTo>
                  <a:lnTo>
                    <a:pt x="33983" y="22196"/>
                  </a:lnTo>
                  <a:lnTo>
                    <a:pt x="33917" y="22462"/>
                  </a:lnTo>
                  <a:lnTo>
                    <a:pt x="33850" y="22745"/>
                  </a:lnTo>
                  <a:lnTo>
                    <a:pt x="33751" y="23011"/>
                  </a:lnTo>
                  <a:lnTo>
                    <a:pt x="33651" y="23277"/>
                  </a:lnTo>
                  <a:lnTo>
                    <a:pt x="33551" y="23526"/>
                  </a:lnTo>
                  <a:lnTo>
                    <a:pt x="33435" y="23792"/>
                  </a:lnTo>
                  <a:lnTo>
                    <a:pt x="33302" y="24042"/>
                  </a:lnTo>
                  <a:lnTo>
                    <a:pt x="33152" y="24291"/>
                  </a:lnTo>
                  <a:lnTo>
                    <a:pt x="32936" y="24640"/>
                  </a:lnTo>
                  <a:lnTo>
                    <a:pt x="32670" y="24989"/>
                  </a:lnTo>
                  <a:lnTo>
                    <a:pt x="32387" y="25305"/>
                  </a:lnTo>
                  <a:lnTo>
                    <a:pt x="32088" y="25621"/>
                  </a:lnTo>
                  <a:lnTo>
                    <a:pt x="31756" y="25920"/>
                  </a:lnTo>
                  <a:lnTo>
                    <a:pt x="31423" y="26203"/>
                  </a:lnTo>
                  <a:lnTo>
                    <a:pt x="31041" y="26469"/>
                  </a:lnTo>
                  <a:lnTo>
                    <a:pt x="30658" y="26718"/>
                  </a:lnTo>
                  <a:lnTo>
                    <a:pt x="30259" y="26951"/>
                  </a:lnTo>
                  <a:lnTo>
                    <a:pt x="29827" y="27167"/>
                  </a:lnTo>
                  <a:lnTo>
                    <a:pt x="29395" y="27350"/>
                  </a:lnTo>
                  <a:lnTo>
                    <a:pt x="28929" y="27533"/>
                  </a:lnTo>
                  <a:lnTo>
                    <a:pt x="28464" y="27683"/>
                  </a:lnTo>
                  <a:lnTo>
                    <a:pt x="27981" y="27816"/>
                  </a:lnTo>
                  <a:lnTo>
                    <a:pt x="27499" y="27915"/>
                  </a:lnTo>
                  <a:lnTo>
                    <a:pt x="26984" y="28015"/>
                  </a:lnTo>
                  <a:lnTo>
                    <a:pt x="26535" y="28065"/>
                  </a:lnTo>
                  <a:lnTo>
                    <a:pt x="26070" y="28115"/>
                  </a:lnTo>
                  <a:lnTo>
                    <a:pt x="25604" y="28148"/>
                  </a:lnTo>
                  <a:lnTo>
                    <a:pt x="25122" y="28165"/>
                  </a:lnTo>
                  <a:lnTo>
                    <a:pt x="24656" y="28165"/>
                  </a:lnTo>
                  <a:lnTo>
                    <a:pt x="24191" y="28148"/>
                  </a:lnTo>
                  <a:lnTo>
                    <a:pt x="23725" y="28115"/>
                  </a:lnTo>
                  <a:lnTo>
                    <a:pt x="23260" y="28082"/>
                  </a:lnTo>
                  <a:lnTo>
                    <a:pt x="22312" y="27982"/>
                  </a:lnTo>
                  <a:lnTo>
                    <a:pt x="21381" y="27849"/>
                  </a:lnTo>
                  <a:lnTo>
                    <a:pt x="20467" y="27683"/>
                  </a:lnTo>
                  <a:lnTo>
                    <a:pt x="19552" y="27500"/>
                  </a:lnTo>
                  <a:lnTo>
                    <a:pt x="19436" y="27250"/>
                  </a:lnTo>
                  <a:lnTo>
                    <a:pt x="19336" y="26984"/>
                  </a:lnTo>
                  <a:lnTo>
                    <a:pt x="19286" y="26718"/>
                  </a:lnTo>
                  <a:lnTo>
                    <a:pt x="19253" y="26436"/>
                  </a:lnTo>
                  <a:lnTo>
                    <a:pt x="19253" y="26153"/>
                  </a:lnTo>
                  <a:lnTo>
                    <a:pt x="19270" y="25854"/>
                  </a:lnTo>
                  <a:lnTo>
                    <a:pt x="19320" y="25571"/>
                  </a:lnTo>
                  <a:lnTo>
                    <a:pt x="19386" y="25272"/>
                  </a:lnTo>
                  <a:lnTo>
                    <a:pt x="19469" y="24956"/>
                  </a:lnTo>
                  <a:lnTo>
                    <a:pt x="19552" y="24657"/>
                  </a:lnTo>
                  <a:lnTo>
                    <a:pt x="19669" y="24341"/>
                  </a:lnTo>
                  <a:lnTo>
                    <a:pt x="19785" y="24025"/>
                  </a:lnTo>
                  <a:lnTo>
                    <a:pt x="20068" y="23377"/>
                  </a:lnTo>
                  <a:lnTo>
                    <a:pt x="20367" y="22712"/>
                  </a:lnTo>
                  <a:lnTo>
                    <a:pt x="20799" y="21714"/>
                  </a:lnTo>
                  <a:lnTo>
                    <a:pt x="20999" y="21215"/>
                  </a:lnTo>
                  <a:lnTo>
                    <a:pt x="21182" y="20700"/>
                  </a:lnTo>
                  <a:lnTo>
                    <a:pt x="21348" y="20168"/>
                  </a:lnTo>
                  <a:lnTo>
                    <a:pt x="21481" y="19636"/>
                  </a:lnTo>
                  <a:lnTo>
                    <a:pt x="21581" y="19104"/>
                  </a:lnTo>
                  <a:lnTo>
                    <a:pt x="21664" y="18555"/>
                  </a:lnTo>
                  <a:lnTo>
                    <a:pt x="21714" y="18023"/>
                  </a:lnTo>
                  <a:lnTo>
                    <a:pt x="21764" y="17491"/>
                  </a:lnTo>
                  <a:lnTo>
                    <a:pt x="21830" y="16410"/>
                  </a:lnTo>
                  <a:lnTo>
                    <a:pt x="22229" y="9926"/>
                  </a:lnTo>
                  <a:lnTo>
                    <a:pt x="22246" y="9494"/>
                  </a:lnTo>
                  <a:lnTo>
                    <a:pt x="22262" y="9062"/>
                  </a:lnTo>
                  <a:lnTo>
                    <a:pt x="22229" y="8613"/>
                  </a:lnTo>
                  <a:lnTo>
                    <a:pt x="22212" y="8397"/>
                  </a:lnTo>
                  <a:lnTo>
                    <a:pt x="22179" y="8181"/>
                  </a:lnTo>
                  <a:lnTo>
                    <a:pt x="22129" y="7981"/>
                  </a:lnTo>
                  <a:lnTo>
                    <a:pt x="22079" y="7765"/>
                  </a:lnTo>
                  <a:lnTo>
                    <a:pt x="22013" y="7566"/>
                  </a:lnTo>
                  <a:lnTo>
                    <a:pt x="21930" y="7366"/>
                  </a:lnTo>
                  <a:lnTo>
                    <a:pt x="21830" y="7183"/>
                  </a:lnTo>
                  <a:lnTo>
                    <a:pt x="21697" y="7000"/>
                  </a:lnTo>
                  <a:lnTo>
                    <a:pt x="21564" y="6817"/>
                  </a:lnTo>
                  <a:lnTo>
                    <a:pt x="21414" y="6651"/>
                  </a:lnTo>
                  <a:lnTo>
                    <a:pt x="21265" y="6518"/>
                  </a:lnTo>
                  <a:lnTo>
                    <a:pt x="21115" y="6402"/>
                  </a:lnTo>
                  <a:lnTo>
                    <a:pt x="20932" y="6285"/>
                  </a:lnTo>
                  <a:lnTo>
                    <a:pt x="20749" y="6186"/>
                  </a:lnTo>
                  <a:lnTo>
                    <a:pt x="20550" y="6102"/>
                  </a:lnTo>
                  <a:lnTo>
                    <a:pt x="20350" y="6036"/>
                  </a:lnTo>
                  <a:lnTo>
                    <a:pt x="20134" y="5969"/>
                  </a:lnTo>
                  <a:lnTo>
                    <a:pt x="19918" y="5920"/>
                  </a:lnTo>
                  <a:lnTo>
                    <a:pt x="19702" y="5886"/>
                  </a:lnTo>
                  <a:lnTo>
                    <a:pt x="19486" y="5870"/>
                  </a:lnTo>
                  <a:lnTo>
                    <a:pt x="19270" y="5853"/>
                  </a:lnTo>
                  <a:lnTo>
                    <a:pt x="19054" y="5853"/>
                  </a:lnTo>
                  <a:lnTo>
                    <a:pt x="18854" y="5870"/>
                  </a:lnTo>
                  <a:lnTo>
                    <a:pt x="18638" y="5886"/>
                  </a:lnTo>
                  <a:lnTo>
                    <a:pt x="18438" y="5920"/>
                  </a:lnTo>
                  <a:lnTo>
                    <a:pt x="18239" y="5953"/>
                  </a:lnTo>
                  <a:lnTo>
                    <a:pt x="17840" y="6069"/>
                  </a:lnTo>
                  <a:lnTo>
                    <a:pt x="17474" y="6219"/>
                  </a:lnTo>
                  <a:lnTo>
                    <a:pt x="17092" y="6385"/>
                  </a:lnTo>
                  <a:lnTo>
                    <a:pt x="16743" y="6601"/>
                  </a:lnTo>
                  <a:lnTo>
                    <a:pt x="16410" y="6817"/>
                  </a:lnTo>
                  <a:lnTo>
                    <a:pt x="16094" y="7083"/>
                  </a:lnTo>
                  <a:lnTo>
                    <a:pt x="15795" y="7349"/>
                  </a:lnTo>
                  <a:lnTo>
                    <a:pt x="15512" y="7632"/>
                  </a:lnTo>
                  <a:lnTo>
                    <a:pt x="15246" y="7931"/>
                  </a:lnTo>
                  <a:lnTo>
                    <a:pt x="15014" y="8247"/>
                  </a:lnTo>
                  <a:lnTo>
                    <a:pt x="14797" y="8563"/>
                  </a:lnTo>
                  <a:lnTo>
                    <a:pt x="14615" y="8896"/>
                  </a:lnTo>
                  <a:lnTo>
                    <a:pt x="14432" y="9245"/>
                  </a:lnTo>
                  <a:lnTo>
                    <a:pt x="14282" y="9594"/>
                  </a:lnTo>
                  <a:lnTo>
                    <a:pt x="14149" y="9960"/>
                  </a:lnTo>
                  <a:lnTo>
                    <a:pt x="14016" y="10325"/>
                  </a:lnTo>
                  <a:lnTo>
                    <a:pt x="13916" y="10691"/>
                  </a:lnTo>
                  <a:lnTo>
                    <a:pt x="13816" y="11057"/>
                  </a:lnTo>
                  <a:lnTo>
                    <a:pt x="13733" y="11423"/>
                  </a:lnTo>
                  <a:lnTo>
                    <a:pt x="13667" y="11805"/>
                  </a:lnTo>
                  <a:lnTo>
                    <a:pt x="13550" y="12553"/>
                  </a:lnTo>
                  <a:lnTo>
                    <a:pt x="13467" y="13285"/>
                  </a:lnTo>
                  <a:lnTo>
                    <a:pt x="13401" y="14016"/>
                  </a:lnTo>
                  <a:lnTo>
                    <a:pt x="13351" y="14731"/>
                  </a:lnTo>
                  <a:lnTo>
                    <a:pt x="12586" y="25571"/>
                  </a:lnTo>
                  <a:lnTo>
                    <a:pt x="12553" y="26003"/>
                  </a:lnTo>
                  <a:lnTo>
                    <a:pt x="12503" y="26436"/>
                  </a:lnTo>
                  <a:lnTo>
                    <a:pt x="12437" y="26851"/>
                  </a:lnTo>
                  <a:lnTo>
                    <a:pt x="12353" y="27250"/>
                  </a:lnTo>
                  <a:lnTo>
                    <a:pt x="12287" y="27450"/>
                  </a:lnTo>
                  <a:lnTo>
                    <a:pt x="12220" y="27633"/>
                  </a:lnTo>
                  <a:lnTo>
                    <a:pt x="12154" y="27799"/>
                  </a:lnTo>
                  <a:lnTo>
                    <a:pt x="12071" y="27965"/>
                  </a:lnTo>
                  <a:lnTo>
                    <a:pt x="11971" y="28131"/>
                  </a:lnTo>
                  <a:lnTo>
                    <a:pt x="11871" y="28281"/>
                  </a:lnTo>
                  <a:lnTo>
                    <a:pt x="11738" y="28414"/>
                  </a:lnTo>
                  <a:lnTo>
                    <a:pt x="11605" y="28531"/>
                  </a:lnTo>
                  <a:lnTo>
                    <a:pt x="11506" y="28614"/>
                  </a:lnTo>
                  <a:lnTo>
                    <a:pt x="11389" y="28680"/>
                  </a:lnTo>
                  <a:lnTo>
                    <a:pt x="11140" y="28813"/>
                  </a:lnTo>
                  <a:lnTo>
                    <a:pt x="10874" y="28913"/>
                  </a:lnTo>
                  <a:lnTo>
                    <a:pt x="10591" y="28996"/>
                  </a:lnTo>
                  <a:lnTo>
                    <a:pt x="10308" y="29046"/>
                  </a:lnTo>
                  <a:lnTo>
                    <a:pt x="10026" y="29096"/>
                  </a:lnTo>
                  <a:lnTo>
                    <a:pt x="9461" y="29162"/>
                  </a:lnTo>
                  <a:lnTo>
                    <a:pt x="1" y="30193"/>
                  </a:lnTo>
                  <a:lnTo>
                    <a:pt x="117" y="31340"/>
                  </a:lnTo>
                  <a:lnTo>
                    <a:pt x="9594" y="30293"/>
                  </a:lnTo>
                  <a:lnTo>
                    <a:pt x="10242" y="30210"/>
                  </a:lnTo>
                  <a:lnTo>
                    <a:pt x="10591" y="30160"/>
                  </a:lnTo>
                  <a:lnTo>
                    <a:pt x="10957" y="30077"/>
                  </a:lnTo>
                  <a:lnTo>
                    <a:pt x="11323" y="29960"/>
                  </a:lnTo>
                  <a:lnTo>
                    <a:pt x="11672" y="29827"/>
                  </a:lnTo>
                  <a:lnTo>
                    <a:pt x="11838" y="29744"/>
                  </a:lnTo>
                  <a:lnTo>
                    <a:pt x="12004" y="29644"/>
                  </a:lnTo>
                  <a:lnTo>
                    <a:pt x="12171" y="29528"/>
                  </a:lnTo>
                  <a:lnTo>
                    <a:pt x="12337" y="29412"/>
                  </a:lnTo>
                  <a:lnTo>
                    <a:pt x="12536" y="29245"/>
                  </a:lnTo>
                  <a:lnTo>
                    <a:pt x="12703" y="29046"/>
                  </a:lnTo>
                  <a:lnTo>
                    <a:pt x="12869" y="28846"/>
                  </a:lnTo>
                  <a:lnTo>
                    <a:pt x="13002" y="28630"/>
                  </a:lnTo>
                  <a:lnTo>
                    <a:pt x="13135" y="28414"/>
                  </a:lnTo>
                  <a:lnTo>
                    <a:pt x="13235" y="28181"/>
                  </a:lnTo>
                  <a:lnTo>
                    <a:pt x="13334" y="27949"/>
                  </a:lnTo>
                  <a:lnTo>
                    <a:pt x="13417" y="27699"/>
                  </a:lnTo>
                  <a:lnTo>
                    <a:pt x="13484" y="27450"/>
                  </a:lnTo>
                  <a:lnTo>
                    <a:pt x="13534" y="27200"/>
                  </a:lnTo>
                  <a:lnTo>
                    <a:pt x="13634" y="26685"/>
                  </a:lnTo>
                  <a:lnTo>
                    <a:pt x="13683" y="26170"/>
                  </a:lnTo>
                  <a:lnTo>
                    <a:pt x="13733" y="25654"/>
                  </a:lnTo>
                  <a:lnTo>
                    <a:pt x="14482" y="14814"/>
                  </a:lnTo>
                  <a:lnTo>
                    <a:pt x="14531" y="14149"/>
                  </a:lnTo>
                  <a:lnTo>
                    <a:pt x="14598" y="13451"/>
                  </a:lnTo>
                  <a:lnTo>
                    <a:pt x="14681" y="12769"/>
                  </a:lnTo>
                  <a:lnTo>
                    <a:pt x="14781" y="12071"/>
                  </a:lnTo>
                  <a:lnTo>
                    <a:pt x="14847" y="11722"/>
                  </a:lnTo>
                  <a:lnTo>
                    <a:pt x="14914" y="11389"/>
                  </a:lnTo>
                  <a:lnTo>
                    <a:pt x="14997" y="11040"/>
                  </a:lnTo>
                  <a:lnTo>
                    <a:pt x="15097" y="10708"/>
                  </a:lnTo>
                  <a:lnTo>
                    <a:pt x="15213" y="10375"/>
                  </a:lnTo>
                  <a:lnTo>
                    <a:pt x="15329" y="10059"/>
                  </a:lnTo>
                  <a:lnTo>
                    <a:pt x="15462" y="9743"/>
                  </a:lnTo>
                  <a:lnTo>
                    <a:pt x="15629" y="9428"/>
                  </a:lnTo>
                  <a:lnTo>
                    <a:pt x="15778" y="9162"/>
                  </a:lnTo>
                  <a:lnTo>
                    <a:pt x="15945" y="8912"/>
                  </a:lnTo>
                  <a:lnTo>
                    <a:pt x="16144" y="8663"/>
                  </a:lnTo>
                  <a:lnTo>
                    <a:pt x="16344" y="8413"/>
                  </a:lnTo>
                  <a:lnTo>
                    <a:pt x="16576" y="8181"/>
                  </a:lnTo>
                  <a:lnTo>
                    <a:pt x="16809" y="7965"/>
                  </a:lnTo>
                  <a:lnTo>
                    <a:pt x="17058" y="7765"/>
                  </a:lnTo>
                  <a:lnTo>
                    <a:pt x="17324" y="7582"/>
                  </a:lnTo>
                  <a:lnTo>
                    <a:pt x="17591" y="7433"/>
                  </a:lnTo>
                  <a:lnTo>
                    <a:pt x="17873" y="7283"/>
                  </a:lnTo>
                  <a:lnTo>
                    <a:pt x="18172" y="7167"/>
                  </a:lnTo>
                  <a:lnTo>
                    <a:pt x="18472" y="7083"/>
                  </a:lnTo>
                  <a:lnTo>
                    <a:pt x="18771" y="7034"/>
                  </a:lnTo>
                  <a:lnTo>
                    <a:pt x="19087" y="7000"/>
                  </a:lnTo>
                  <a:lnTo>
                    <a:pt x="19386" y="7000"/>
                  </a:lnTo>
                  <a:lnTo>
                    <a:pt x="19702" y="7050"/>
                  </a:lnTo>
                  <a:lnTo>
                    <a:pt x="19918" y="7100"/>
                  </a:lnTo>
                  <a:lnTo>
                    <a:pt x="20167" y="7183"/>
                  </a:lnTo>
                  <a:lnTo>
                    <a:pt x="20284" y="7233"/>
                  </a:lnTo>
                  <a:lnTo>
                    <a:pt x="20400" y="7300"/>
                  </a:lnTo>
                  <a:lnTo>
                    <a:pt x="20517" y="7383"/>
                  </a:lnTo>
                  <a:lnTo>
                    <a:pt x="20616" y="7466"/>
                  </a:lnTo>
                  <a:lnTo>
                    <a:pt x="20716" y="7566"/>
                  </a:lnTo>
                  <a:lnTo>
                    <a:pt x="20799" y="7682"/>
                  </a:lnTo>
                  <a:lnTo>
                    <a:pt x="20866" y="7815"/>
                  </a:lnTo>
                  <a:lnTo>
                    <a:pt x="20916" y="7948"/>
                  </a:lnTo>
                  <a:lnTo>
                    <a:pt x="20982" y="8081"/>
                  </a:lnTo>
                  <a:lnTo>
                    <a:pt x="21015" y="8231"/>
                  </a:lnTo>
                  <a:lnTo>
                    <a:pt x="21065" y="8530"/>
                  </a:lnTo>
                  <a:lnTo>
                    <a:pt x="21099" y="8846"/>
                  </a:lnTo>
                  <a:lnTo>
                    <a:pt x="21115" y="9178"/>
                  </a:lnTo>
                  <a:lnTo>
                    <a:pt x="21099" y="9527"/>
                  </a:lnTo>
                  <a:lnTo>
                    <a:pt x="21082" y="9860"/>
                  </a:lnTo>
                  <a:lnTo>
                    <a:pt x="20699" y="16344"/>
                  </a:lnTo>
                  <a:lnTo>
                    <a:pt x="20633" y="17358"/>
                  </a:lnTo>
                  <a:lnTo>
                    <a:pt x="20583" y="17873"/>
                  </a:lnTo>
                  <a:lnTo>
                    <a:pt x="20533" y="18372"/>
                  </a:lnTo>
                  <a:lnTo>
                    <a:pt x="20450" y="18871"/>
                  </a:lnTo>
                  <a:lnTo>
                    <a:pt x="20367" y="19370"/>
                  </a:lnTo>
                  <a:lnTo>
                    <a:pt x="20251" y="19869"/>
                  </a:lnTo>
                  <a:lnTo>
                    <a:pt x="20101" y="20351"/>
                  </a:lnTo>
                  <a:lnTo>
                    <a:pt x="19935" y="20800"/>
                  </a:lnTo>
                  <a:lnTo>
                    <a:pt x="19752" y="21282"/>
                  </a:lnTo>
                  <a:lnTo>
                    <a:pt x="19320" y="22246"/>
                  </a:lnTo>
                  <a:lnTo>
                    <a:pt x="18987" y="22994"/>
                  </a:lnTo>
                  <a:lnTo>
                    <a:pt x="18671" y="23759"/>
                  </a:lnTo>
                  <a:lnTo>
                    <a:pt x="18522" y="24141"/>
                  </a:lnTo>
                  <a:lnTo>
                    <a:pt x="18405" y="24524"/>
                  </a:lnTo>
                  <a:lnTo>
                    <a:pt x="18289" y="24923"/>
                  </a:lnTo>
                  <a:lnTo>
                    <a:pt x="18206" y="25305"/>
                  </a:lnTo>
                  <a:lnTo>
                    <a:pt x="18139" y="25688"/>
                  </a:lnTo>
                  <a:lnTo>
                    <a:pt x="18106" y="26087"/>
                  </a:lnTo>
                  <a:lnTo>
                    <a:pt x="18106" y="26469"/>
                  </a:lnTo>
                  <a:lnTo>
                    <a:pt x="18139" y="26851"/>
                  </a:lnTo>
                  <a:lnTo>
                    <a:pt x="18172" y="27034"/>
                  </a:lnTo>
                  <a:lnTo>
                    <a:pt x="18222" y="27234"/>
                  </a:lnTo>
                  <a:lnTo>
                    <a:pt x="18272" y="27417"/>
                  </a:lnTo>
                  <a:lnTo>
                    <a:pt x="18339" y="27599"/>
                  </a:lnTo>
                  <a:lnTo>
                    <a:pt x="18405" y="27782"/>
                  </a:lnTo>
                  <a:lnTo>
                    <a:pt x="18505" y="27965"/>
                  </a:lnTo>
                  <a:lnTo>
                    <a:pt x="18605" y="28148"/>
                  </a:lnTo>
                  <a:lnTo>
                    <a:pt x="18721" y="28331"/>
                  </a:lnTo>
                  <a:lnTo>
                    <a:pt x="18837" y="28531"/>
                  </a:lnTo>
                  <a:lnTo>
                    <a:pt x="19070" y="28580"/>
                  </a:lnTo>
                  <a:lnTo>
                    <a:pt x="20051" y="28763"/>
                  </a:lnTo>
                  <a:lnTo>
                    <a:pt x="21049" y="28946"/>
                  </a:lnTo>
                  <a:lnTo>
                    <a:pt x="22046" y="29096"/>
                  </a:lnTo>
                  <a:lnTo>
                    <a:pt x="22562" y="29162"/>
                  </a:lnTo>
                  <a:lnTo>
                    <a:pt x="23060" y="29212"/>
                  </a:lnTo>
                  <a:lnTo>
                    <a:pt x="23576" y="29262"/>
                  </a:lnTo>
                  <a:lnTo>
                    <a:pt x="24091" y="29279"/>
                  </a:lnTo>
                  <a:lnTo>
                    <a:pt x="24606" y="29295"/>
                  </a:lnTo>
                  <a:lnTo>
                    <a:pt x="25621" y="29295"/>
                  </a:lnTo>
                  <a:lnTo>
                    <a:pt x="26136" y="29262"/>
                  </a:lnTo>
                  <a:lnTo>
                    <a:pt x="26651" y="29212"/>
                  </a:lnTo>
                  <a:lnTo>
                    <a:pt x="27167" y="29146"/>
                  </a:lnTo>
                  <a:lnTo>
                    <a:pt x="27732" y="29046"/>
                  </a:lnTo>
                  <a:lnTo>
                    <a:pt x="28297" y="28913"/>
                  </a:lnTo>
                  <a:lnTo>
                    <a:pt x="28829" y="28763"/>
                  </a:lnTo>
                  <a:lnTo>
                    <a:pt x="29361" y="28597"/>
                  </a:lnTo>
                  <a:lnTo>
                    <a:pt x="29877" y="28398"/>
                  </a:lnTo>
                  <a:lnTo>
                    <a:pt x="30376" y="28181"/>
                  </a:lnTo>
                  <a:lnTo>
                    <a:pt x="30841" y="27932"/>
                  </a:lnTo>
                  <a:lnTo>
                    <a:pt x="31307" y="27683"/>
                  </a:lnTo>
                  <a:lnTo>
                    <a:pt x="31739" y="27383"/>
                  </a:lnTo>
                  <a:lnTo>
                    <a:pt x="32155" y="27084"/>
                  </a:lnTo>
                  <a:lnTo>
                    <a:pt x="32554" y="26768"/>
                  </a:lnTo>
                  <a:lnTo>
                    <a:pt x="32919" y="26419"/>
                  </a:lnTo>
                  <a:lnTo>
                    <a:pt x="33268" y="26070"/>
                  </a:lnTo>
                  <a:lnTo>
                    <a:pt x="33584" y="25688"/>
                  </a:lnTo>
                  <a:lnTo>
                    <a:pt x="33867" y="25289"/>
                  </a:lnTo>
                  <a:lnTo>
                    <a:pt x="34133" y="24873"/>
                  </a:lnTo>
                  <a:lnTo>
                    <a:pt x="34299" y="24590"/>
                  </a:lnTo>
                  <a:lnTo>
                    <a:pt x="34449" y="24308"/>
                  </a:lnTo>
                  <a:lnTo>
                    <a:pt x="34582" y="24025"/>
                  </a:lnTo>
                  <a:lnTo>
                    <a:pt x="34698" y="23726"/>
                  </a:lnTo>
                  <a:lnTo>
                    <a:pt x="34815" y="23443"/>
                  </a:lnTo>
                  <a:lnTo>
                    <a:pt x="34914" y="23144"/>
                  </a:lnTo>
                  <a:lnTo>
                    <a:pt x="35014" y="22845"/>
                  </a:lnTo>
                  <a:lnTo>
                    <a:pt x="35081" y="22545"/>
                  </a:lnTo>
                  <a:lnTo>
                    <a:pt x="35147" y="22229"/>
                  </a:lnTo>
                  <a:lnTo>
                    <a:pt x="35214" y="21930"/>
                  </a:lnTo>
                  <a:lnTo>
                    <a:pt x="35297" y="21298"/>
                  </a:lnTo>
                  <a:lnTo>
                    <a:pt x="35363" y="20667"/>
                  </a:lnTo>
                  <a:lnTo>
                    <a:pt x="35380" y="20035"/>
                  </a:lnTo>
                  <a:lnTo>
                    <a:pt x="35363" y="19386"/>
                  </a:lnTo>
                  <a:lnTo>
                    <a:pt x="35330" y="18721"/>
                  </a:lnTo>
                  <a:lnTo>
                    <a:pt x="35280" y="18056"/>
                  </a:lnTo>
                  <a:lnTo>
                    <a:pt x="35214" y="17391"/>
                  </a:lnTo>
                  <a:lnTo>
                    <a:pt x="35114" y="16710"/>
                  </a:lnTo>
                  <a:lnTo>
                    <a:pt x="35014" y="16028"/>
                  </a:lnTo>
                  <a:lnTo>
                    <a:pt x="34765" y="14648"/>
                  </a:lnTo>
                  <a:lnTo>
                    <a:pt x="3202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" name="Google Shape;61;p8"/>
            <p:cNvSpPr/>
            <p:nvPr/>
          </p:nvSpPr>
          <p:spPr>
            <a:xfrm>
              <a:off x="4911650" y="1763925"/>
              <a:ext cx="884500" cy="783525"/>
            </a:xfrm>
            <a:custGeom>
              <a:avLst/>
              <a:gdLst/>
              <a:ahLst/>
              <a:cxnLst/>
              <a:rect l="l" t="t" r="r" b="b"/>
              <a:pathLst>
                <a:path w="35380" h="31341" extrusionOk="0">
                  <a:moveTo>
                    <a:pt x="3342" y="1"/>
                  </a:moveTo>
                  <a:lnTo>
                    <a:pt x="615" y="14648"/>
                  </a:lnTo>
                  <a:lnTo>
                    <a:pt x="366" y="16028"/>
                  </a:lnTo>
                  <a:lnTo>
                    <a:pt x="250" y="16710"/>
                  </a:lnTo>
                  <a:lnTo>
                    <a:pt x="166" y="17391"/>
                  </a:lnTo>
                  <a:lnTo>
                    <a:pt x="83" y="18056"/>
                  </a:lnTo>
                  <a:lnTo>
                    <a:pt x="33" y="18721"/>
                  </a:lnTo>
                  <a:lnTo>
                    <a:pt x="0" y="19386"/>
                  </a:lnTo>
                  <a:lnTo>
                    <a:pt x="0" y="20035"/>
                  </a:lnTo>
                  <a:lnTo>
                    <a:pt x="17" y="20667"/>
                  </a:lnTo>
                  <a:lnTo>
                    <a:pt x="67" y="21298"/>
                  </a:lnTo>
                  <a:lnTo>
                    <a:pt x="166" y="21930"/>
                  </a:lnTo>
                  <a:lnTo>
                    <a:pt x="216" y="22229"/>
                  </a:lnTo>
                  <a:lnTo>
                    <a:pt x="283" y="22545"/>
                  </a:lnTo>
                  <a:lnTo>
                    <a:pt x="366" y="22845"/>
                  </a:lnTo>
                  <a:lnTo>
                    <a:pt x="449" y="23144"/>
                  </a:lnTo>
                  <a:lnTo>
                    <a:pt x="549" y="23443"/>
                  </a:lnTo>
                  <a:lnTo>
                    <a:pt x="665" y="23726"/>
                  </a:lnTo>
                  <a:lnTo>
                    <a:pt x="782" y="24025"/>
                  </a:lnTo>
                  <a:lnTo>
                    <a:pt x="931" y="24308"/>
                  </a:lnTo>
                  <a:lnTo>
                    <a:pt x="1064" y="24590"/>
                  </a:lnTo>
                  <a:lnTo>
                    <a:pt x="1230" y="24873"/>
                  </a:lnTo>
                  <a:lnTo>
                    <a:pt x="1496" y="25289"/>
                  </a:lnTo>
                  <a:lnTo>
                    <a:pt x="1796" y="25688"/>
                  </a:lnTo>
                  <a:lnTo>
                    <a:pt x="2112" y="26070"/>
                  </a:lnTo>
                  <a:lnTo>
                    <a:pt x="2461" y="26419"/>
                  </a:lnTo>
                  <a:lnTo>
                    <a:pt x="2826" y="26768"/>
                  </a:lnTo>
                  <a:lnTo>
                    <a:pt x="3209" y="27084"/>
                  </a:lnTo>
                  <a:lnTo>
                    <a:pt x="3624" y="27383"/>
                  </a:lnTo>
                  <a:lnTo>
                    <a:pt x="4073" y="27683"/>
                  </a:lnTo>
                  <a:lnTo>
                    <a:pt x="4522" y="27932"/>
                  </a:lnTo>
                  <a:lnTo>
                    <a:pt x="5004" y="28181"/>
                  </a:lnTo>
                  <a:lnTo>
                    <a:pt x="5487" y="28398"/>
                  </a:lnTo>
                  <a:lnTo>
                    <a:pt x="6002" y="28597"/>
                  </a:lnTo>
                  <a:lnTo>
                    <a:pt x="6534" y="28763"/>
                  </a:lnTo>
                  <a:lnTo>
                    <a:pt x="7083" y="28913"/>
                  </a:lnTo>
                  <a:lnTo>
                    <a:pt x="7631" y="29046"/>
                  </a:lnTo>
                  <a:lnTo>
                    <a:pt x="8213" y="29146"/>
                  </a:lnTo>
                  <a:lnTo>
                    <a:pt x="8729" y="29212"/>
                  </a:lnTo>
                  <a:lnTo>
                    <a:pt x="9227" y="29262"/>
                  </a:lnTo>
                  <a:lnTo>
                    <a:pt x="9743" y="29295"/>
                  </a:lnTo>
                  <a:lnTo>
                    <a:pt x="10774" y="29295"/>
                  </a:lnTo>
                  <a:lnTo>
                    <a:pt x="11289" y="29279"/>
                  </a:lnTo>
                  <a:lnTo>
                    <a:pt x="11788" y="29262"/>
                  </a:lnTo>
                  <a:lnTo>
                    <a:pt x="12303" y="29212"/>
                  </a:lnTo>
                  <a:lnTo>
                    <a:pt x="12818" y="29162"/>
                  </a:lnTo>
                  <a:lnTo>
                    <a:pt x="13317" y="29096"/>
                  </a:lnTo>
                  <a:lnTo>
                    <a:pt x="14331" y="28946"/>
                  </a:lnTo>
                  <a:lnTo>
                    <a:pt x="15312" y="28763"/>
                  </a:lnTo>
                  <a:lnTo>
                    <a:pt x="16293" y="28580"/>
                  </a:lnTo>
                  <a:lnTo>
                    <a:pt x="16526" y="28531"/>
                  </a:lnTo>
                  <a:lnTo>
                    <a:pt x="16659" y="28331"/>
                  </a:lnTo>
                  <a:lnTo>
                    <a:pt x="16775" y="28148"/>
                  </a:lnTo>
                  <a:lnTo>
                    <a:pt x="16875" y="27965"/>
                  </a:lnTo>
                  <a:lnTo>
                    <a:pt x="16958" y="27782"/>
                  </a:lnTo>
                  <a:lnTo>
                    <a:pt x="17041" y="27599"/>
                  </a:lnTo>
                  <a:lnTo>
                    <a:pt x="17091" y="27417"/>
                  </a:lnTo>
                  <a:lnTo>
                    <a:pt x="17158" y="27234"/>
                  </a:lnTo>
                  <a:lnTo>
                    <a:pt x="17191" y="27034"/>
                  </a:lnTo>
                  <a:lnTo>
                    <a:pt x="17224" y="26851"/>
                  </a:lnTo>
                  <a:lnTo>
                    <a:pt x="17257" y="26469"/>
                  </a:lnTo>
                  <a:lnTo>
                    <a:pt x="17257" y="26087"/>
                  </a:lnTo>
                  <a:lnTo>
                    <a:pt x="17224" y="25688"/>
                  </a:lnTo>
                  <a:lnTo>
                    <a:pt x="17158" y="25305"/>
                  </a:lnTo>
                  <a:lnTo>
                    <a:pt x="17075" y="24923"/>
                  </a:lnTo>
                  <a:lnTo>
                    <a:pt x="16975" y="24524"/>
                  </a:lnTo>
                  <a:lnTo>
                    <a:pt x="16842" y="24141"/>
                  </a:lnTo>
                  <a:lnTo>
                    <a:pt x="16692" y="23759"/>
                  </a:lnTo>
                  <a:lnTo>
                    <a:pt x="16393" y="22994"/>
                  </a:lnTo>
                  <a:lnTo>
                    <a:pt x="16060" y="22246"/>
                  </a:lnTo>
                  <a:lnTo>
                    <a:pt x="15628" y="21282"/>
                  </a:lnTo>
                  <a:lnTo>
                    <a:pt x="15429" y="20800"/>
                  </a:lnTo>
                  <a:lnTo>
                    <a:pt x="15262" y="20351"/>
                  </a:lnTo>
                  <a:lnTo>
                    <a:pt x="15129" y="19869"/>
                  </a:lnTo>
                  <a:lnTo>
                    <a:pt x="15013" y="19370"/>
                  </a:lnTo>
                  <a:lnTo>
                    <a:pt x="14913" y="18871"/>
                  </a:lnTo>
                  <a:lnTo>
                    <a:pt x="14847" y="18372"/>
                  </a:lnTo>
                  <a:lnTo>
                    <a:pt x="14780" y="17873"/>
                  </a:lnTo>
                  <a:lnTo>
                    <a:pt x="14747" y="17358"/>
                  </a:lnTo>
                  <a:lnTo>
                    <a:pt x="14681" y="16344"/>
                  </a:lnTo>
                  <a:lnTo>
                    <a:pt x="14281" y="9860"/>
                  </a:lnTo>
                  <a:lnTo>
                    <a:pt x="14265" y="9527"/>
                  </a:lnTo>
                  <a:lnTo>
                    <a:pt x="14265" y="9178"/>
                  </a:lnTo>
                  <a:lnTo>
                    <a:pt x="14265" y="8846"/>
                  </a:lnTo>
                  <a:lnTo>
                    <a:pt x="14298" y="8530"/>
                  </a:lnTo>
                  <a:lnTo>
                    <a:pt x="14348" y="8214"/>
                  </a:lnTo>
                  <a:lnTo>
                    <a:pt x="14398" y="8081"/>
                  </a:lnTo>
                  <a:lnTo>
                    <a:pt x="14448" y="7931"/>
                  </a:lnTo>
                  <a:lnTo>
                    <a:pt x="14514" y="7815"/>
                  </a:lnTo>
                  <a:lnTo>
                    <a:pt x="14581" y="7682"/>
                  </a:lnTo>
                  <a:lnTo>
                    <a:pt x="14664" y="7566"/>
                  </a:lnTo>
                  <a:lnTo>
                    <a:pt x="14764" y="7466"/>
                  </a:lnTo>
                  <a:lnTo>
                    <a:pt x="14863" y="7383"/>
                  </a:lnTo>
                  <a:lnTo>
                    <a:pt x="14980" y="7300"/>
                  </a:lnTo>
                  <a:lnTo>
                    <a:pt x="15096" y="7233"/>
                  </a:lnTo>
                  <a:lnTo>
                    <a:pt x="15213" y="7183"/>
                  </a:lnTo>
                  <a:lnTo>
                    <a:pt x="15445" y="7100"/>
                  </a:lnTo>
                  <a:lnTo>
                    <a:pt x="15661" y="7050"/>
                  </a:lnTo>
                  <a:lnTo>
                    <a:pt x="15977" y="7000"/>
                  </a:lnTo>
                  <a:lnTo>
                    <a:pt x="16293" y="7000"/>
                  </a:lnTo>
                  <a:lnTo>
                    <a:pt x="16592" y="7034"/>
                  </a:lnTo>
                  <a:lnTo>
                    <a:pt x="16908" y="7083"/>
                  </a:lnTo>
                  <a:lnTo>
                    <a:pt x="17208" y="7167"/>
                  </a:lnTo>
                  <a:lnTo>
                    <a:pt x="17490" y="7283"/>
                  </a:lnTo>
                  <a:lnTo>
                    <a:pt x="17773" y="7433"/>
                  </a:lnTo>
                  <a:lnTo>
                    <a:pt x="18056" y="7582"/>
                  </a:lnTo>
                  <a:lnTo>
                    <a:pt x="18305" y="7765"/>
                  </a:lnTo>
                  <a:lnTo>
                    <a:pt x="18571" y="7965"/>
                  </a:lnTo>
                  <a:lnTo>
                    <a:pt x="18804" y="8181"/>
                  </a:lnTo>
                  <a:lnTo>
                    <a:pt x="19020" y="8413"/>
                  </a:lnTo>
                  <a:lnTo>
                    <a:pt x="19236" y="8663"/>
                  </a:lnTo>
                  <a:lnTo>
                    <a:pt x="19419" y="8912"/>
                  </a:lnTo>
                  <a:lnTo>
                    <a:pt x="19602" y="9162"/>
                  </a:lnTo>
                  <a:lnTo>
                    <a:pt x="19751" y="9428"/>
                  </a:lnTo>
                  <a:lnTo>
                    <a:pt x="19901" y="9743"/>
                  </a:lnTo>
                  <a:lnTo>
                    <a:pt x="20051" y="10059"/>
                  </a:lnTo>
                  <a:lnTo>
                    <a:pt x="20167" y="10375"/>
                  </a:lnTo>
                  <a:lnTo>
                    <a:pt x="20283" y="10708"/>
                  </a:lnTo>
                  <a:lnTo>
                    <a:pt x="20366" y="11040"/>
                  </a:lnTo>
                  <a:lnTo>
                    <a:pt x="20450" y="11389"/>
                  </a:lnTo>
                  <a:lnTo>
                    <a:pt x="20533" y="11722"/>
                  </a:lnTo>
                  <a:lnTo>
                    <a:pt x="20599" y="12071"/>
                  </a:lnTo>
                  <a:lnTo>
                    <a:pt x="20699" y="12769"/>
                  </a:lnTo>
                  <a:lnTo>
                    <a:pt x="20782" y="13451"/>
                  </a:lnTo>
                  <a:lnTo>
                    <a:pt x="20832" y="14149"/>
                  </a:lnTo>
                  <a:lnTo>
                    <a:pt x="20882" y="14814"/>
                  </a:lnTo>
                  <a:lnTo>
                    <a:pt x="21647" y="25654"/>
                  </a:lnTo>
                  <a:lnTo>
                    <a:pt x="21680" y="26170"/>
                  </a:lnTo>
                  <a:lnTo>
                    <a:pt x="21746" y="26685"/>
                  </a:lnTo>
                  <a:lnTo>
                    <a:pt x="21830" y="27200"/>
                  </a:lnTo>
                  <a:lnTo>
                    <a:pt x="21896" y="27450"/>
                  </a:lnTo>
                  <a:lnTo>
                    <a:pt x="21963" y="27699"/>
                  </a:lnTo>
                  <a:lnTo>
                    <a:pt x="22046" y="27949"/>
                  </a:lnTo>
                  <a:lnTo>
                    <a:pt x="22129" y="28181"/>
                  </a:lnTo>
                  <a:lnTo>
                    <a:pt x="22245" y="28414"/>
                  </a:lnTo>
                  <a:lnTo>
                    <a:pt x="22362" y="28630"/>
                  </a:lnTo>
                  <a:lnTo>
                    <a:pt x="22511" y="28846"/>
                  </a:lnTo>
                  <a:lnTo>
                    <a:pt x="22661" y="29046"/>
                  </a:lnTo>
                  <a:lnTo>
                    <a:pt x="22844" y="29245"/>
                  </a:lnTo>
                  <a:lnTo>
                    <a:pt x="23043" y="29412"/>
                  </a:lnTo>
                  <a:lnTo>
                    <a:pt x="23193" y="29528"/>
                  </a:lnTo>
                  <a:lnTo>
                    <a:pt x="23359" y="29644"/>
                  </a:lnTo>
                  <a:lnTo>
                    <a:pt x="23525" y="29744"/>
                  </a:lnTo>
                  <a:lnTo>
                    <a:pt x="23708" y="29827"/>
                  </a:lnTo>
                  <a:lnTo>
                    <a:pt x="24057" y="29960"/>
                  </a:lnTo>
                  <a:lnTo>
                    <a:pt x="24423" y="30077"/>
                  </a:lnTo>
                  <a:lnTo>
                    <a:pt x="24772" y="30160"/>
                  </a:lnTo>
                  <a:lnTo>
                    <a:pt x="25121" y="30210"/>
                  </a:lnTo>
                  <a:lnTo>
                    <a:pt x="25786" y="30293"/>
                  </a:lnTo>
                  <a:lnTo>
                    <a:pt x="35246" y="31340"/>
                  </a:lnTo>
                  <a:lnTo>
                    <a:pt x="35379" y="30193"/>
                  </a:lnTo>
                  <a:lnTo>
                    <a:pt x="25903" y="29162"/>
                  </a:lnTo>
                  <a:lnTo>
                    <a:pt x="25354" y="29096"/>
                  </a:lnTo>
                  <a:lnTo>
                    <a:pt x="25072" y="29046"/>
                  </a:lnTo>
                  <a:lnTo>
                    <a:pt x="24772" y="28996"/>
                  </a:lnTo>
                  <a:lnTo>
                    <a:pt x="24506" y="28913"/>
                  </a:lnTo>
                  <a:lnTo>
                    <a:pt x="24240" y="28813"/>
                  </a:lnTo>
                  <a:lnTo>
                    <a:pt x="23991" y="28680"/>
                  </a:lnTo>
                  <a:lnTo>
                    <a:pt x="23874" y="28614"/>
                  </a:lnTo>
                  <a:lnTo>
                    <a:pt x="23758" y="28531"/>
                  </a:lnTo>
                  <a:lnTo>
                    <a:pt x="23625" y="28414"/>
                  </a:lnTo>
                  <a:lnTo>
                    <a:pt x="23509" y="28281"/>
                  </a:lnTo>
                  <a:lnTo>
                    <a:pt x="23392" y="28131"/>
                  </a:lnTo>
                  <a:lnTo>
                    <a:pt x="23309" y="27965"/>
                  </a:lnTo>
                  <a:lnTo>
                    <a:pt x="23209" y="27799"/>
                  </a:lnTo>
                  <a:lnTo>
                    <a:pt x="23143" y="27633"/>
                  </a:lnTo>
                  <a:lnTo>
                    <a:pt x="23076" y="27450"/>
                  </a:lnTo>
                  <a:lnTo>
                    <a:pt x="23027" y="27250"/>
                  </a:lnTo>
                  <a:lnTo>
                    <a:pt x="22927" y="26851"/>
                  </a:lnTo>
                  <a:lnTo>
                    <a:pt x="22860" y="26436"/>
                  </a:lnTo>
                  <a:lnTo>
                    <a:pt x="22810" y="26003"/>
                  </a:lnTo>
                  <a:lnTo>
                    <a:pt x="22777" y="25571"/>
                  </a:lnTo>
                  <a:lnTo>
                    <a:pt x="22029" y="14731"/>
                  </a:lnTo>
                  <a:lnTo>
                    <a:pt x="21963" y="14016"/>
                  </a:lnTo>
                  <a:lnTo>
                    <a:pt x="21913" y="13285"/>
                  </a:lnTo>
                  <a:lnTo>
                    <a:pt x="21830" y="12553"/>
                  </a:lnTo>
                  <a:lnTo>
                    <a:pt x="21713" y="11805"/>
                  </a:lnTo>
                  <a:lnTo>
                    <a:pt x="21630" y="11423"/>
                  </a:lnTo>
                  <a:lnTo>
                    <a:pt x="21547" y="11057"/>
                  </a:lnTo>
                  <a:lnTo>
                    <a:pt x="21464" y="10691"/>
                  </a:lnTo>
                  <a:lnTo>
                    <a:pt x="21347" y="10325"/>
                  </a:lnTo>
                  <a:lnTo>
                    <a:pt x="21231" y="9960"/>
                  </a:lnTo>
                  <a:lnTo>
                    <a:pt x="21081" y="9594"/>
                  </a:lnTo>
                  <a:lnTo>
                    <a:pt x="20932" y="9245"/>
                  </a:lnTo>
                  <a:lnTo>
                    <a:pt x="20765" y="8896"/>
                  </a:lnTo>
                  <a:lnTo>
                    <a:pt x="20566" y="8563"/>
                  </a:lnTo>
                  <a:lnTo>
                    <a:pt x="20350" y="8247"/>
                  </a:lnTo>
                  <a:lnTo>
                    <a:pt x="20117" y="7931"/>
                  </a:lnTo>
                  <a:lnTo>
                    <a:pt x="19868" y="7632"/>
                  </a:lnTo>
                  <a:lnTo>
                    <a:pt x="19585" y="7349"/>
                  </a:lnTo>
                  <a:lnTo>
                    <a:pt x="19286" y="7083"/>
                  </a:lnTo>
                  <a:lnTo>
                    <a:pt x="18970" y="6817"/>
                  </a:lnTo>
                  <a:lnTo>
                    <a:pt x="18621" y="6601"/>
                  </a:lnTo>
                  <a:lnTo>
                    <a:pt x="18272" y="6385"/>
                  </a:lnTo>
                  <a:lnTo>
                    <a:pt x="17906" y="6219"/>
                  </a:lnTo>
                  <a:lnTo>
                    <a:pt x="17523" y="6069"/>
                  </a:lnTo>
                  <a:lnTo>
                    <a:pt x="17124" y="5953"/>
                  </a:lnTo>
                  <a:lnTo>
                    <a:pt x="16925" y="5920"/>
                  </a:lnTo>
                  <a:lnTo>
                    <a:pt x="16725" y="5886"/>
                  </a:lnTo>
                  <a:lnTo>
                    <a:pt x="16526" y="5870"/>
                  </a:lnTo>
                  <a:lnTo>
                    <a:pt x="16310" y="5853"/>
                  </a:lnTo>
                  <a:lnTo>
                    <a:pt x="16094" y="5853"/>
                  </a:lnTo>
                  <a:lnTo>
                    <a:pt x="15894" y="5870"/>
                  </a:lnTo>
                  <a:lnTo>
                    <a:pt x="15678" y="5886"/>
                  </a:lnTo>
                  <a:lnTo>
                    <a:pt x="15462" y="5920"/>
                  </a:lnTo>
                  <a:lnTo>
                    <a:pt x="15229" y="5969"/>
                  </a:lnTo>
                  <a:lnTo>
                    <a:pt x="15013" y="6036"/>
                  </a:lnTo>
                  <a:lnTo>
                    <a:pt x="14814" y="6102"/>
                  </a:lnTo>
                  <a:lnTo>
                    <a:pt x="14614" y="6186"/>
                  </a:lnTo>
                  <a:lnTo>
                    <a:pt x="14431" y="6285"/>
                  </a:lnTo>
                  <a:lnTo>
                    <a:pt x="14265" y="6402"/>
                  </a:lnTo>
                  <a:lnTo>
                    <a:pt x="14099" y="6518"/>
                  </a:lnTo>
                  <a:lnTo>
                    <a:pt x="13966" y="6651"/>
                  </a:lnTo>
                  <a:lnTo>
                    <a:pt x="13799" y="6817"/>
                  </a:lnTo>
                  <a:lnTo>
                    <a:pt x="13666" y="6984"/>
                  </a:lnTo>
                  <a:lnTo>
                    <a:pt x="13550" y="7183"/>
                  </a:lnTo>
                  <a:lnTo>
                    <a:pt x="13450" y="7366"/>
                  </a:lnTo>
                  <a:lnTo>
                    <a:pt x="13367" y="7566"/>
                  </a:lnTo>
                  <a:lnTo>
                    <a:pt x="13301" y="7765"/>
                  </a:lnTo>
                  <a:lnTo>
                    <a:pt x="13234" y="7981"/>
                  </a:lnTo>
                  <a:lnTo>
                    <a:pt x="13184" y="8181"/>
                  </a:lnTo>
                  <a:lnTo>
                    <a:pt x="13168" y="8397"/>
                  </a:lnTo>
                  <a:lnTo>
                    <a:pt x="13134" y="8613"/>
                  </a:lnTo>
                  <a:lnTo>
                    <a:pt x="13118" y="9062"/>
                  </a:lnTo>
                  <a:lnTo>
                    <a:pt x="13118" y="9494"/>
                  </a:lnTo>
                  <a:lnTo>
                    <a:pt x="13134" y="9926"/>
                  </a:lnTo>
                  <a:lnTo>
                    <a:pt x="13533" y="16410"/>
                  </a:lnTo>
                  <a:lnTo>
                    <a:pt x="13600" y="17491"/>
                  </a:lnTo>
                  <a:lnTo>
                    <a:pt x="13650" y="18023"/>
                  </a:lnTo>
                  <a:lnTo>
                    <a:pt x="13716" y="18555"/>
                  </a:lnTo>
                  <a:lnTo>
                    <a:pt x="13799" y="19104"/>
                  </a:lnTo>
                  <a:lnTo>
                    <a:pt x="13899" y="19636"/>
                  </a:lnTo>
                  <a:lnTo>
                    <a:pt x="14015" y="20184"/>
                  </a:lnTo>
                  <a:lnTo>
                    <a:pt x="14182" y="20700"/>
                  </a:lnTo>
                  <a:lnTo>
                    <a:pt x="14365" y="21215"/>
                  </a:lnTo>
                  <a:lnTo>
                    <a:pt x="14564" y="21714"/>
                  </a:lnTo>
                  <a:lnTo>
                    <a:pt x="15013" y="22712"/>
                  </a:lnTo>
                  <a:lnTo>
                    <a:pt x="15312" y="23377"/>
                  </a:lnTo>
                  <a:lnTo>
                    <a:pt x="15578" y="24025"/>
                  </a:lnTo>
                  <a:lnTo>
                    <a:pt x="15695" y="24341"/>
                  </a:lnTo>
                  <a:lnTo>
                    <a:pt x="15811" y="24657"/>
                  </a:lnTo>
                  <a:lnTo>
                    <a:pt x="15911" y="24956"/>
                  </a:lnTo>
                  <a:lnTo>
                    <a:pt x="15994" y="25272"/>
                  </a:lnTo>
                  <a:lnTo>
                    <a:pt x="16060" y="25571"/>
                  </a:lnTo>
                  <a:lnTo>
                    <a:pt x="16094" y="25854"/>
                  </a:lnTo>
                  <a:lnTo>
                    <a:pt x="16127" y="26153"/>
                  </a:lnTo>
                  <a:lnTo>
                    <a:pt x="16110" y="26436"/>
                  </a:lnTo>
                  <a:lnTo>
                    <a:pt x="16094" y="26718"/>
                  </a:lnTo>
                  <a:lnTo>
                    <a:pt x="16027" y="26984"/>
                  </a:lnTo>
                  <a:lnTo>
                    <a:pt x="15944" y="27250"/>
                  </a:lnTo>
                  <a:lnTo>
                    <a:pt x="15828" y="27500"/>
                  </a:lnTo>
                  <a:lnTo>
                    <a:pt x="14913" y="27683"/>
                  </a:lnTo>
                  <a:lnTo>
                    <a:pt x="13982" y="27849"/>
                  </a:lnTo>
                  <a:lnTo>
                    <a:pt x="13051" y="27982"/>
                  </a:lnTo>
                  <a:lnTo>
                    <a:pt x="12120" y="28082"/>
                  </a:lnTo>
                  <a:lnTo>
                    <a:pt x="11655" y="28115"/>
                  </a:lnTo>
                  <a:lnTo>
                    <a:pt x="11173" y="28148"/>
                  </a:lnTo>
                  <a:lnTo>
                    <a:pt x="10707" y="28165"/>
                  </a:lnTo>
                  <a:lnTo>
                    <a:pt x="10241" y="28165"/>
                  </a:lnTo>
                  <a:lnTo>
                    <a:pt x="9776" y="28148"/>
                  </a:lnTo>
                  <a:lnTo>
                    <a:pt x="9310" y="28115"/>
                  </a:lnTo>
                  <a:lnTo>
                    <a:pt x="8845" y="28065"/>
                  </a:lnTo>
                  <a:lnTo>
                    <a:pt x="8379" y="28015"/>
                  </a:lnTo>
                  <a:lnTo>
                    <a:pt x="7881" y="27915"/>
                  </a:lnTo>
                  <a:lnTo>
                    <a:pt x="7382" y="27816"/>
                  </a:lnTo>
                  <a:lnTo>
                    <a:pt x="6900" y="27683"/>
                  </a:lnTo>
                  <a:lnTo>
                    <a:pt x="6434" y="27533"/>
                  </a:lnTo>
                  <a:lnTo>
                    <a:pt x="5985" y="27350"/>
                  </a:lnTo>
                  <a:lnTo>
                    <a:pt x="5536" y="27167"/>
                  </a:lnTo>
                  <a:lnTo>
                    <a:pt x="5121" y="26951"/>
                  </a:lnTo>
                  <a:lnTo>
                    <a:pt x="4705" y="26718"/>
                  </a:lnTo>
                  <a:lnTo>
                    <a:pt x="4323" y="26469"/>
                  </a:lnTo>
                  <a:lnTo>
                    <a:pt x="3957" y="26203"/>
                  </a:lnTo>
                  <a:lnTo>
                    <a:pt x="3608" y="25920"/>
                  </a:lnTo>
                  <a:lnTo>
                    <a:pt x="3275" y="25621"/>
                  </a:lnTo>
                  <a:lnTo>
                    <a:pt x="2976" y="25305"/>
                  </a:lnTo>
                  <a:lnTo>
                    <a:pt x="2693" y="24989"/>
                  </a:lnTo>
                  <a:lnTo>
                    <a:pt x="2444" y="24640"/>
                  </a:lnTo>
                  <a:lnTo>
                    <a:pt x="2211" y="24291"/>
                  </a:lnTo>
                  <a:lnTo>
                    <a:pt x="2078" y="24042"/>
                  </a:lnTo>
                  <a:lnTo>
                    <a:pt x="1945" y="23792"/>
                  </a:lnTo>
                  <a:lnTo>
                    <a:pt x="1829" y="23526"/>
                  </a:lnTo>
                  <a:lnTo>
                    <a:pt x="1713" y="23277"/>
                  </a:lnTo>
                  <a:lnTo>
                    <a:pt x="1613" y="23011"/>
                  </a:lnTo>
                  <a:lnTo>
                    <a:pt x="1530" y="22745"/>
                  </a:lnTo>
                  <a:lnTo>
                    <a:pt x="1447" y="22462"/>
                  </a:lnTo>
                  <a:lnTo>
                    <a:pt x="1380" y="22196"/>
                  </a:lnTo>
                  <a:lnTo>
                    <a:pt x="1264" y="21631"/>
                  </a:lnTo>
                  <a:lnTo>
                    <a:pt x="1197" y="21066"/>
                  </a:lnTo>
                  <a:lnTo>
                    <a:pt x="1147" y="20484"/>
                  </a:lnTo>
                  <a:lnTo>
                    <a:pt x="1131" y="19885"/>
                  </a:lnTo>
                  <a:lnTo>
                    <a:pt x="1147" y="19287"/>
                  </a:lnTo>
                  <a:lnTo>
                    <a:pt x="1181" y="18671"/>
                  </a:lnTo>
                  <a:lnTo>
                    <a:pt x="1247" y="18056"/>
                  </a:lnTo>
                  <a:lnTo>
                    <a:pt x="1314" y="17425"/>
                  </a:lnTo>
                  <a:lnTo>
                    <a:pt x="1397" y="16793"/>
                  </a:lnTo>
                  <a:lnTo>
                    <a:pt x="1496" y="16144"/>
                  </a:lnTo>
                  <a:lnTo>
                    <a:pt x="1729" y="14864"/>
                  </a:lnTo>
                  <a:lnTo>
                    <a:pt x="4472" y="200"/>
                  </a:lnTo>
                  <a:lnTo>
                    <a:pt x="334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9"/>
          <p:cNvSpPr txBox="1">
            <a:spLocks noGrp="1"/>
          </p:cNvSpPr>
          <p:nvPr>
            <p:ph type="title"/>
          </p:nvPr>
        </p:nvSpPr>
        <p:spPr>
          <a:xfrm>
            <a:off x="5790127" y="1734375"/>
            <a:ext cx="2652900" cy="731400"/>
          </a:xfrm>
          <a:prstGeom prst="rect">
            <a:avLst/>
          </a:prstGeom>
          <a:solidFill>
            <a:schemeClr val="dk1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4200"/>
              <a:buNone/>
              <a:defRPr sz="50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64" name="Google Shape;64;p9"/>
          <p:cNvSpPr txBox="1">
            <a:spLocks noGrp="1"/>
          </p:cNvSpPr>
          <p:nvPr>
            <p:ph type="subTitle" idx="1"/>
          </p:nvPr>
        </p:nvSpPr>
        <p:spPr>
          <a:xfrm>
            <a:off x="4254500" y="2677725"/>
            <a:ext cx="4188300" cy="731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65" name="Google Shape;65;p9"/>
          <p:cNvSpPr/>
          <p:nvPr/>
        </p:nvSpPr>
        <p:spPr>
          <a:xfrm rot="6691572">
            <a:off x="-270191" y="3169170"/>
            <a:ext cx="2133802" cy="1324857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9"/>
          <p:cNvSpPr/>
          <p:nvPr/>
        </p:nvSpPr>
        <p:spPr>
          <a:xfrm>
            <a:off x="8187150" y="-585850"/>
            <a:ext cx="1506112" cy="1503407"/>
          </a:xfrm>
          <a:custGeom>
            <a:avLst/>
            <a:gdLst/>
            <a:ahLst/>
            <a:cxnLst/>
            <a:rect l="l" t="t" r="r" b="b"/>
            <a:pathLst>
              <a:path w="82380" h="82232" extrusionOk="0">
                <a:moveTo>
                  <a:pt x="23658" y="3841"/>
                </a:moveTo>
                <a:lnTo>
                  <a:pt x="23658" y="3841"/>
                </a:lnTo>
                <a:lnTo>
                  <a:pt x="23658" y="3841"/>
                </a:lnTo>
                <a:close/>
                <a:moveTo>
                  <a:pt x="63260" y="6335"/>
                </a:moveTo>
                <a:lnTo>
                  <a:pt x="63260" y="6335"/>
                </a:lnTo>
                <a:lnTo>
                  <a:pt x="63260" y="6335"/>
                </a:lnTo>
                <a:close/>
                <a:moveTo>
                  <a:pt x="11172" y="12919"/>
                </a:moveTo>
                <a:lnTo>
                  <a:pt x="11172" y="12919"/>
                </a:lnTo>
                <a:lnTo>
                  <a:pt x="11172" y="12919"/>
                </a:lnTo>
                <a:close/>
                <a:moveTo>
                  <a:pt x="19119" y="75897"/>
                </a:moveTo>
                <a:lnTo>
                  <a:pt x="19119" y="75897"/>
                </a:lnTo>
                <a:lnTo>
                  <a:pt x="19119" y="75897"/>
                </a:lnTo>
                <a:close/>
                <a:moveTo>
                  <a:pt x="23658" y="78391"/>
                </a:moveTo>
                <a:lnTo>
                  <a:pt x="23658" y="78391"/>
                </a:lnTo>
                <a:lnTo>
                  <a:pt x="23658" y="78391"/>
                </a:lnTo>
                <a:lnTo>
                  <a:pt x="23658" y="78391"/>
                </a:lnTo>
                <a:close/>
                <a:moveTo>
                  <a:pt x="38605" y="0"/>
                </a:moveTo>
                <a:lnTo>
                  <a:pt x="38605" y="20683"/>
                </a:lnTo>
                <a:lnTo>
                  <a:pt x="33467" y="649"/>
                </a:lnTo>
                <a:lnTo>
                  <a:pt x="36078" y="21165"/>
                </a:lnTo>
                <a:lnTo>
                  <a:pt x="28463" y="1929"/>
                </a:lnTo>
                <a:lnTo>
                  <a:pt x="33617" y="21963"/>
                </a:lnTo>
                <a:lnTo>
                  <a:pt x="23658" y="3841"/>
                </a:lnTo>
                <a:lnTo>
                  <a:pt x="31273" y="23060"/>
                </a:lnTo>
                <a:lnTo>
                  <a:pt x="19119" y="6335"/>
                </a:lnTo>
                <a:lnTo>
                  <a:pt x="29095" y="24457"/>
                </a:lnTo>
                <a:lnTo>
                  <a:pt x="14930" y="9377"/>
                </a:lnTo>
                <a:lnTo>
                  <a:pt x="27100" y="26103"/>
                </a:lnTo>
                <a:lnTo>
                  <a:pt x="27100" y="26103"/>
                </a:lnTo>
                <a:lnTo>
                  <a:pt x="11172" y="12919"/>
                </a:lnTo>
                <a:lnTo>
                  <a:pt x="25321" y="27982"/>
                </a:lnTo>
                <a:lnTo>
                  <a:pt x="7864" y="16892"/>
                </a:lnTo>
                <a:lnTo>
                  <a:pt x="23808" y="30076"/>
                </a:lnTo>
                <a:lnTo>
                  <a:pt x="5104" y="21265"/>
                </a:lnTo>
                <a:lnTo>
                  <a:pt x="5104" y="21265"/>
                </a:lnTo>
                <a:lnTo>
                  <a:pt x="22561" y="32337"/>
                </a:lnTo>
                <a:lnTo>
                  <a:pt x="2893" y="25953"/>
                </a:lnTo>
                <a:lnTo>
                  <a:pt x="21613" y="34748"/>
                </a:lnTo>
                <a:lnTo>
                  <a:pt x="1297" y="30874"/>
                </a:lnTo>
                <a:lnTo>
                  <a:pt x="1297" y="30874"/>
                </a:lnTo>
                <a:lnTo>
                  <a:pt x="20965" y="37259"/>
                </a:lnTo>
                <a:lnTo>
                  <a:pt x="20965" y="37259"/>
                </a:lnTo>
                <a:lnTo>
                  <a:pt x="333" y="35945"/>
                </a:lnTo>
                <a:lnTo>
                  <a:pt x="333" y="35945"/>
                </a:lnTo>
                <a:lnTo>
                  <a:pt x="20632" y="39819"/>
                </a:lnTo>
                <a:lnTo>
                  <a:pt x="0" y="41116"/>
                </a:lnTo>
                <a:lnTo>
                  <a:pt x="20632" y="42413"/>
                </a:lnTo>
                <a:lnTo>
                  <a:pt x="333" y="46270"/>
                </a:lnTo>
                <a:lnTo>
                  <a:pt x="333" y="46270"/>
                </a:lnTo>
                <a:lnTo>
                  <a:pt x="20965" y="44973"/>
                </a:lnTo>
                <a:lnTo>
                  <a:pt x="1297" y="51357"/>
                </a:lnTo>
                <a:lnTo>
                  <a:pt x="21613" y="47483"/>
                </a:lnTo>
                <a:lnTo>
                  <a:pt x="2893" y="56278"/>
                </a:lnTo>
                <a:lnTo>
                  <a:pt x="2893" y="56278"/>
                </a:lnTo>
                <a:lnTo>
                  <a:pt x="22561" y="49878"/>
                </a:lnTo>
                <a:lnTo>
                  <a:pt x="22561" y="49878"/>
                </a:lnTo>
                <a:lnTo>
                  <a:pt x="5104" y="60950"/>
                </a:lnTo>
                <a:lnTo>
                  <a:pt x="23808" y="52155"/>
                </a:lnTo>
                <a:lnTo>
                  <a:pt x="7864" y="65323"/>
                </a:lnTo>
                <a:lnTo>
                  <a:pt x="25321" y="54233"/>
                </a:lnTo>
                <a:lnTo>
                  <a:pt x="11172" y="69313"/>
                </a:lnTo>
                <a:lnTo>
                  <a:pt x="27100" y="56129"/>
                </a:lnTo>
                <a:lnTo>
                  <a:pt x="14930" y="72854"/>
                </a:lnTo>
                <a:lnTo>
                  <a:pt x="29095" y="57775"/>
                </a:lnTo>
                <a:lnTo>
                  <a:pt x="19119" y="75897"/>
                </a:lnTo>
                <a:lnTo>
                  <a:pt x="31273" y="59155"/>
                </a:lnTo>
                <a:lnTo>
                  <a:pt x="23658" y="78391"/>
                </a:lnTo>
                <a:lnTo>
                  <a:pt x="33617" y="60269"/>
                </a:lnTo>
                <a:lnTo>
                  <a:pt x="28463" y="80286"/>
                </a:lnTo>
                <a:lnTo>
                  <a:pt x="36078" y="61067"/>
                </a:lnTo>
                <a:lnTo>
                  <a:pt x="33467" y="81583"/>
                </a:lnTo>
                <a:lnTo>
                  <a:pt x="33467" y="81583"/>
                </a:lnTo>
                <a:lnTo>
                  <a:pt x="38605" y="61549"/>
                </a:lnTo>
                <a:lnTo>
                  <a:pt x="38605" y="82231"/>
                </a:lnTo>
                <a:lnTo>
                  <a:pt x="41198" y="61715"/>
                </a:lnTo>
                <a:lnTo>
                  <a:pt x="43775" y="82231"/>
                </a:lnTo>
                <a:lnTo>
                  <a:pt x="43775" y="61549"/>
                </a:lnTo>
                <a:lnTo>
                  <a:pt x="48912" y="81583"/>
                </a:lnTo>
                <a:lnTo>
                  <a:pt x="46319" y="61067"/>
                </a:lnTo>
                <a:lnTo>
                  <a:pt x="53917" y="80286"/>
                </a:lnTo>
                <a:lnTo>
                  <a:pt x="53917" y="80286"/>
                </a:lnTo>
                <a:lnTo>
                  <a:pt x="48779" y="60269"/>
                </a:lnTo>
                <a:lnTo>
                  <a:pt x="58738" y="78391"/>
                </a:lnTo>
                <a:lnTo>
                  <a:pt x="51124" y="59155"/>
                </a:lnTo>
                <a:lnTo>
                  <a:pt x="63260" y="75897"/>
                </a:lnTo>
                <a:lnTo>
                  <a:pt x="53302" y="57775"/>
                </a:lnTo>
                <a:lnTo>
                  <a:pt x="67450" y="72854"/>
                </a:lnTo>
                <a:lnTo>
                  <a:pt x="55297" y="56129"/>
                </a:lnTo>
                <a:lnTo>
                  <a:pt x="71224" y="69313"/>
                </a:lnTo>
                <a:lnTo>
                  <a:pt x="71224" y="69313"/>
                </a:lnTo>
                <a:lnTo>
                  <a:pt x="57059" y="54233"/>
                </a:lnTo>
                <a:lnTo>
                  <a:pt x="74516" y="65323"/>
                </a:lnTo>
                <a:lnTo>
                  <a:pt x="58589" y="52155"/>
                </a:lnTo>
                <a:lnTo>
                  <a:pt x="77292" y="60950"/>
                </a:lnTo>
                <a:lnTo>
                  <a:pt x="59835" y="49878"/>
                </a:lnTo>
                <a:lnTo>
                  <a:pt x="79487" y="56278"/>
                </a:lnTo>
                <a:lnTo>
                  <a:pt x="79487" y="56278"/>
                </a:lnTo>
                <a:lnTo>
                  <a:pt x="60783" y="47483"/>
                </a:lnTo>
                <a:lnTo>
                  <a:pt x="81100" y="51357"/>
                </a:lnTo>
                <a:lnTo>
                  <a:pt x="61432" y="44973"/>
                </a:lnTo>
                <a:lnTo>
                  <a:pt x="82064" y="46270"/>
                </a:lnTo>
                <a:lnTo>
                  <a:pt x="82064" y="46270"/>
                </a:lnTo>
                <a:lnTo>
                  <a:pt x="61747" y="42413"/>
                </a:lnTo>
                <a:lnTo>
                  <a:pt x="82380" y="41116"/>
                </a:lnTo>
                <a:lnTo>
                  <a:pt x="61747" y="39819"/>
                </a:lnTo>
                <a:lnTo>
                  <a:pt x="82064" y="35945"/>
                </a:lnTo>
                <a:lnTo>
                  <a:pt x="82064" y="35945"/>
                </a:lnTo>
                <a:lnTo>
                  <a:pt x="61432" y="37259"/>
                </a:lnTo>
                <a:lnTo>
                  <a:pt x="81100" y="30874"/>
                </a:lnTo>
                <a:lnTo>
                  <a:pt x="81100" y="30874"/>
                </a:lnTo>
                <a:lnTo>
                  <a:pt x="60783" y="34748"/>
                </a:lnTo>
                <a:lnTo>
                  <a:pt x="60783" y="34748"/>
                </a:lnTo>
                <a:lnTo>
                  <a:pt x="79487" y="25953"/>
                </a:lnTo>
                <a:lnTo>
                  <a:pt x="59835" y="32337"/>
                </a:lnTo>
                <a:lnTo>
                  <a:pt x="77292" y="21265"/>
                </a:lnTo>
                <a:lnTo>
                  <a:pt x="58589" y="30076"/>
                </a:lnTo>
                <a:lnTo>
                  <a:pt x="74516" y="16892"/>
                </a:lnTo>
                <a:lnTo>
                  <a:pt x="57059" y="27982"/>
                </a:lnTo>
                <a:lnTo>
                  <a:pt x="71224" y="12919"/>
                </a:lnTo>
                <a:lnTo>
                  <a:pt x="71224" y="12919"/>
                </a:lnTo>
                <a:lnTo>
                  <a:pt x="55297" y="26103"/>
                </a:lnTo>
                <a:lnTo>
                  <a:pt x="67450" y="9377"/>
                </a:lnTo>
                <a:lnTo>
                  <a:pt x="53302" y="24457"/>
                </a:lnTo>
                <a:lnTo>
                  <a:pt x="63260" y="6335"/>
                </a:lnTo>
                <a:lnTo>
                  <a:pt x="51124" y="23060"/>
                </a:lnTo>
                <a:lnTo>
                  <a:pt x="58738" y="3841"/>
                </a:lnTo>
                <a:lnTo>
                  <a:pt x="48779" y="21963"/>
                </a:lnTo>
                <a:lnTo>
                  <a:pt x="53917" y="1929"/>
                </a:lnTo>
                <a:lnTo>
                  <a:pt x="46319" y="21165"/>
                </a:lnTo>
                <a:lnTo>
                  <a:pt x="48912" y="649"/>
                </a:lnTo>
                <a:lnTo>
                  <a:pt x="43775" y="20683"/>
                </a:lnTo>
                <a:lnTo>
                  <a:pt x="43775" y="0"/>
                </a:lnTo>
                <a:lnTo>
                  <a:pt x="41198" y="20517"/>
                </a:lnTo>
                <a:lnTo>
                  <a:pt x="38605" y="0"/>
                </a:lnTo>
                <a:close/>
              </a:path>
            </a:pathLst>
          </a:custGeom>
          <a:solidFill>
            <a:srgbClr val="31313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7" name="Google Shape;67;p9"/>
          <p:cNvGrpSpPr/>
          <p:nvPr/>
        </p:nvGrpSpPr>
        <p:grpSpPr>
          <a:xfrm>
            <a:off x="6464735" y="4294590"/>
            <a:ext cx="1303687" cy="609661"/>
            <a:chOff x="4120675" y="1763925"/>
            <a:chExt cx="1675475" cy="783525"/>
          </a:xfrm>
        </p:grpSpPr>
        <p:sp>
          <p:nvSpPr>
            <p:cNvPr id="68" name="Google Shape;68;p9"/>
            <p:cNvSpPr/>
            <p:nvPr/>
          </p:nvSpPr>
          <p:spPr>
            <a:xfrm>
              <a:off x="4120675" y="1763925"/>
              <a:ext cx="884500" cy="783525"/>
            </a:xfrm>
            <a:custGeom>
              <a:avLst/>
              <a:gdLst/>
              <a:ahLst/>
              <a:cxnLst/>
              <a:rect l="l" t="t" r="r" b="b"/>
              <a:pathLst>
                <a:path w="35380" h="31341" extrusionOk="0">
                  <a:moveTo>
                    <a:pt x="32022" y="1"/>
                  </a:moveTo>
                  <a:lnTo>
                    <a:pt x="30908" y="200"/>
                  </a:lnTo>
                  <a:lnTo>
                    <a:pt x="33634" y="14864"/>
                  </a:lnTo>
                  <a:lnTo>
                    <a:pt x="33867" y="16144"/>
                  </a:lnTo>
                  <a:lnTo>
                    <a:pt x="33967" y="16793"/>
                  </a:lnTo>
                  <a:lnTo>
                    <a:pt x="34050" y="17425"/>
                  </a:lnTo>
                  <a:lnTo>
                    <a:pt x="34133" y="18056"/>
                  </a:lnTo>
                  <a:lnTo>
                    <a:pt x="34183" y="18671"/>
                  </a:lnTo>
                  <a:lnTo>
                    <a:pt x="34216" y="19287"/>
                  </a:lnTo>
                  <a:lnTo>
                    <a:pt x="34233" y="19885"/>
                  </a:lnTo>
                  <a:lnTo>
                    <a:pt x="34216" y="20484"/>
                  </a:lnTo>
                  <a:lnTo>
                    <a:pt x="34166" y="21066"/>
                  </a:lnTo>
                  <a:lnTo>
                    <a:pt x="34100" y="21631"/>
                  </a:lnTo>
                  <a:lnTo>
                    <a:pt x="33983" y="22196"/>
                  </a:lnTo>
                  <a:lnTo>
                    <a:pt x="33917" y="22462"/>
                  </a:lnTo>
                  <a:lnTo>
                    <a:pt x="33850" y="22745"/>
                  </a:lnTo>
                  <a:lnTo>
                    <a:pt x="33751" y="23011"/>
                  </a:lnTo>
                  <a:lnTo>
                    <a:pt x="33651" y="23277"/>
                  </a:lnTo>
                  <a:lnTo>
                    <a:pt x="33551" y="23526"/>
                  </a:lnTo>
                  <a:lnTo>
                    <a:pt x="33435" y="23792"/>
                  </a:lnTo>
                  <a:lnTo>
                    <a:pt x="33302" y="24042"/>
                  </a:lnTo>
                  <a:lnTo>
                    <a:pt x="33152" y="24291"/>
                  </a:lnTo>
                  <a:lnTo>
                    <a:pt x="32936" y="24640"/>
                  </a:lnTo>
                  <a:lnTo>
                    <a:pt x="32670" y="24989"/>
                  </a:lnTo>
                  <a:lnTo>
                    <a:pt x="32387" y="25305"/>
                  </a:lnTo>
                  <a:lnTo>
                    <a:pt x="32088" y="25621"/>
                  </a:lnTo>
                  <a:lnTo>
                    <a:pt x="31756" y="25920"/>
                  </a:lnTo>
                  <a:lnTo>
                    <a:pt x="31423" y="26203"/>
                  </a:lnTo>
                  <a:lnTo>
                    <a:pt x="31041" y="26469"/>
                  </a:lnTo>
                  <a:lnTo>
                    <a:pt x="30658" y="26718"/>
                  </a:lnTo>
                  <a:lnTo>
                    <a:pt x="30259" y="26951"/>
                  </a:lnTo>
                  <a:lnTo>
                    <a:pt x="29827" y="27167"/>
                  </a:lnTo>
                  <a:lnTo>
                    <a:pt x="29395" y="27350"/>
                  </a:lnTo>
                  <a:lnTo>
                    <a:pt x="28929" y="27533"/>
                  </a:lnTo>
                  <a:lnTo>
                    <a:pt x="28464" y="27683"/>
                  </a:lnTo>
                  <a:lnTo>
                    <a:pt x="27981" y="27816"/>
                  </a:lnTo>
                  <a:lnTo>
                    <a:pt x="27499" y="27915"/>
                  </a:lnTo>
                  <a:lnTo>
                    <a:pt x="26984" y="28015"/>
                  </a:lnTo>
                  <a:lnTo>
                    <a:pt x="26535" y="28065"/>
                  </a:lnTo>
                  <a:lnTo>
                    <a:pt x="26070" y="28115"/>
                  </a:lnTo>
                  <a:lnTo>
                    <a:pt x="25604" y="28148"/>
                  </a:lnTo>
                  <a:lnTo>
                    <a:pt x="25122" y="28165"/>
                  </a:lnTo>
                  <a:lnTo>
                    <a:pt x="24656" y="28165"/>
                  </a:lnTo>
                  <a:lnTo>
                    <a:pt x="24191" y="28148"/>
                  </a:lnTo>
                  <a:lnTo>
                    <a:pt x="23725" y="28115"/>
                  </a:lnTo>
                  <a:lnTo>
                    <a:pt x="23260" y="28082"/>
                  </a:lnTo>
                  <a:lnTo>
                    <a:pt x="22312" y="27982"/>
                  </a:lnTo>
                  <a:lnTo>
                    <a:pt x="21381" y="27849"/>
                  </a:lnTo>
                  <a:lnTo>
                    <a:pt x="20467" y="27683"/>
                  </a:lnTo>
                  <a:lnTo>
                    <a:pt x="19552" y="27500"/>
                  </a:lnTo>
                  <a:lnTo>
                    <a:pt x="19436" y="27250"/>
                  </a:lnTo>
                  <a:lnTo>
                    <a:pt x="19336" y="26984"/>
                  </a:lnTo>
                  <a:lnTo>
                    <a:pt x="19286" y="26718"/>
                  </a:lnTo>
                  <a:lnTo>
                    <a:pt x="19253" y="26436"/>
                  </a:lnTo>
                  <a:lnTo>
                    <a:pt x="19253" y="26153"/>
                  </a:lnTo>
                  <a:lnTo>
                    <a:pt x="19270" y="25854"/>
                  </a:lnTo>
                  <a:lnTo>
                    <a:pt x="19320" y="25571"/>
                  </a:lnTo>
                  <a:lnTo>
                    <a:pt x="19386" y="25272"/>
                  </a:lnTo>
                  <a:lnTo>
                    <a:pt x="19469" y="24956"/>
                  </a:lnTo>
                  <a:lnTo>
                    <a:pt x="19552" y="24657"/>
                  </a:lnTo>
                  <a:lnTo>
                    <a:pt x="19669" y="24341"/>
                  </a:lnTo>
                  <a:lnTo>
                    <a:pt x="19785" y="24025"/>
                  </a:lnTo>
                  <a:lnTo>
                    <a:pt x="20068" y="23377"/>
                  </a:lnTo>
                  <a:lnTo>
                    <a:pt x="20367" y="22712"/>
                  </a:lnTo>
                  <a:lnTo>
                    <a:pt x="20799" y="21714"/>
                  </a:lnTo>
                  <a:lnTo>
                    <a:pt x="20999" y="21215"/>
                  </a:lnTo>
                  <a:lnTo>
                    <a:pt x="21182" y="20700"/>
                  </a:lnTo>
                  <a:lnTo>
                    <a:pt x="21348" y="20168"/>
                  </a:lnTo>
                  <a:lnTo>
                    <a:pt x="21481" y="19636"/>
                  </a:lnTo>
                  <a:lnTo>
                    <a:pt x="21581" y="19104"/>
                  </a:lnTo>
                  <a:lnTo>
                    <a:pt x="21664" y="18555"/>
                  </a:lnTo>
                  <a:lnTo>
                    <a:pt x="21714" y="18023"/>
                  </a:lnTo>
                  <a:lnTo>
                    <a:pt x="21764" y="17491"/>
                  </a:lnTo>
                  <a:lnTo>
                    <a:pt x="21830" y="16410"/>
                  </a:lnTo>
                  <a:lnTo>
                    <a:pt x="22229" y="9926"/>
                  </a:lnTo>
                  <a:lnTo>
                    <a:pt x="22246" y="9494"/>
                  </a:lnTo>
                  <a:lnTo>
                    <a:pt x="22262" y="9062"/>
                  </a:lnTo>
                  <a:lnTo>
                    <a:pt x="22229" y="8613"/>
                  </a:lnTo>
                  <a:lnTo>
                    <a:pt x="22212" y="8397"/>
                  </a:lnTo>
                  <a:lnTo>
                    <a:pt x="22179" y="8181"/>
                  </a:lnTo>
                  <a:lnTo>
                    <a:pt x="22129" y="7981"/>
                  </a:lnTo>
                  <a:lnTo>
                    <a:pt x="22079" y="7765"/>
                  </a:lnTo>
                  <a:lnTo>
                    <a:pt x="22013" y="7566"/>
                  </a:lnTo>
                  <a:lnTo>
                    <a:pt x="21930" y="7366"/>
                  </a:lnTo>
                  <a:lnTo>
                    <a:pt x="21830" y="7183"/>
                  </a:lnTo>
                  <a:lnTo>
                    <a:pt x="21697" y="7000"/>
                  </a:lnTo>
                  <a:lnTo>
                    <a:pt x="21564" y="6817"/>
                  </a:lnTo>
                  <a:lnTo>
                    <a:pt x="21414" y="6651"/>
                  </a:lnTo>
                  <a:lnTo>
                    <a:pt x="21265" y="6518"/>
                  </a:lnTo>
                  <a:lnTo>
                    <a:pt x="21115" y="6402"/>
                  </a:lnTo>
                  <a:lnTo>
                    <a:pt x="20932" y="6285"/>
                  </a:lnTo>
                  <a:lnTo>
                    <a:pt x="20749" y="6186"/>
                  </a:lnTo>
                  <a:lnTo>
                    <a:pt x="20550" y="6102"/>
                  </a:lnTo>
                  <a:lnTo>
                    <a:pt x="20350" y="6036"/>
                  </a:lnTo>
                  <a:lnTo>
                    <a:pt x="20134" y="5969"/>
                  </a:lnTo>
                  <a:lnTo>
                    <a:pt x="19918" y="5920"/>
                  </a:lnTo>
                  <a:lnTo>
                    <a:pt x="19702" y="5886"/>
                  </a:lnTo>
                  <a:lnTo>
                    <a:pt x="19486" y="5870"/>
                  </a:lnTo>
                  <a:lnTo>
                    <a:pt x="19270" y="5853"/>
                  </a:lnTo>
                  <a:lnTo>
                    <a:pt x="19054" y="5853"/>
                  </a:lnTo>
                  <a:lnTo>
                    <a:pt x="18854" y="5870"/>
                  </a:lnTo>
                  <a:lnTo>
                    <a:pt x="18638" y="5886"/>
                  </a:lnTo>
                  <a:lnTo>
                    <a:pt x="18438" y="5920"/>
                  </a:lnTo>
                  <a:lnTo>
                    <a:pt x="18239" y="5953"/>
                  </a:lnTo>
                  <a:lnTo>
                    <a:pt x="17840" y="6069"/>
                  </a:lnTo>
                  <a:lnTo>
                    <a:pt x="17474" y="6219"/>
                  </a:lnTo>
                  <a:lnTo>
                    <a:pt x="17092" y="6385"/>
                  </a:lnTo>
                  <a:lnTo>
                    <a:pt x="16743" y="6601"/>
                  </a:lnTo>
                  <a:lnTo>
                    <a:pt x="16410" y="6817"/>
                  </a:lnTo>
                  <a:lnTo>
                    <a:pt x="16094" y="7083"/>
                  </a:lnTo>
                  <a:lnTo>
                    <a:pt x="15795" y="7349"/>
                  </a:lnTo>
                  <a:lnTo>
                    <a:pt x="15512" y="7632"/>
                  </a:lnTo>
                  <a:lnTo>
                    <a:pt x="15246" y="7931"/>
                  </a:lnTo>
                  <a:lnTo>
                    <a:pt x="15014" y="8247"/>
                  </a:lnTo>
                  <a:lnTo>
                    <a:pt x="14797" y="8563"/>
                  </a:lnTo>
                  <a:lnTo>
                    <a:pt x="14615" y="8896"/>
                  </a:lnTo>
                  <a:lnTo>
                    <a:pt x="14432" y="9245"/>
                  </a:lnTo>
                  <a:lnTo>
                    <a:pt x="14282" y="9594"/>
                  </a:lnTo>
                  <a:lnTo>
                    <a:pt x="14149" y="9960"/>
                  </a:lnTo>
                  <a:lnTo>
                    <a:pt x="14016" y="10325"/>
                  </a:lnTo>
                  <a:lnTo>
                    <a:pt x="13916" y="10691"/>
                  </a:lnTo>
                  <a:lnTo>
                    <a:pt x="13816" y="11057"/>
                  </a:lnTo>
                  <a:lnTo>
                    <a:pt x="13733" y="11423"/>
                  </a:lnTo>
                  <a:lnTo>
                    <a:pt x="13667" y="11805"/>
                  </a:lnTo>
                  <a:lnTo>
                    <a:pt x="13550" y="12553"/>
                  </a:lnTo>
                  <a:lnTo>
                    <a:pt x="13467" y="13285"/>
                  </a:lnTo>
                  <a:lnTo>
                    <a:pt x="13401" y="14016"/>
                  </a:lnTo>
                  <a:lnTo>
                    <a:pt x="13351" y="14731"/>
                  </a:lnTo>
                  <a:lnTo>
                    <a:pt x="12586" y="25571"/>
                  </a:lnTo>
                  <a:lnTo>
                    <a:pt x="12553" y="26003"/>
                  </a:lnTo>
                  <a:lnTo>
                    <a:pt x="12503" y="26436"/>
                  </a:lnTo>
                  <a:lnTo>
                    <a:pt x="12437" y="26851"/>
                  </a:lnTo>
                  <a:lnTo>
                    <a:pt x="12353" y="27250"/>
                  </a:lnTo>
                  <a:lnTo>
                    <a:pt x="12287" y="27450"/>
                  </a:lnTo>
                  <a:lnTo>
                    <a:pt x="12220" y="27633"/>
                  </a:lnTo>
                  <a:lnTo>
                    <a:pt x="12154" y="27799"/>
                  </a:lnTo>
                  <a:lnTo>
                    <a:pt x="12071" y="27965"/>
                  </a:lnTo>
                  <a:lnTo>
                    <a:pt x="11971" y="28131"/>
                  </a:lnTo>
                  <a:lnTo>
                    <a:pt x="11871" y="28281"/>
                  </a:lnTo>
                  <a:lnTo>
                    <a:pt x="11738" y="28414"/>
                  </a:lnTo>
                  <a:lnTo>
                    <a:pt x="11605" y="28531"/>
                  </a:lnTo>
                  <a:lnTo>
                    <a:pt x="11506" y="28614"/>
                  </a:lnTo>
                  <a:lnTo>
                    <a:pt x="11389" y="28680"/>
                  </a:lnTo>
                  <a:lnTo>
                    <a:pt x="11140" y="28813"/>
                  </a:lnTo>
                  <a:lnTo>
                    <a:pt x="10874" y="28913"/>
                  </a:lnTo>
                  <a:lnTo>
                    <a:pt x="10591" y="28996"/>
                  </a:lnTo>
                  <a:lnTo>
                    <a:pt x="10308" y="29046"/>
                  </a:lnTo>
                  <a:lnTo>
                    <a:pt x="10026" y="29096"/>
                  </a:lnTo>
                  <a:lnTo>
                    <a:pt x="9461" y="29162"/>
                  </a:lnTo>
                  <a:lnTo>
                    <a:pt x="1" y="30193"/>
                  </a:lnTo>
                  <a:lnTo>
                    <a:pt x="117" y="31340"/>
                  </a:lnTo>
                  <a:lnTo>
                    <a:pt x="9594" y="30293"/>
                  </a:lnTo>
                  <a:lnTo>
                    <a:pt x="10242" y="30210"/>
                  </a:lnTo>
                  <a:lnTo>
                    <a:pt x="10591" y="30160"/>
                  </a:lnTo>
                  <a:lnTo>
                    <a:pt x="10957" y="30077"/>
                  </a:lnTo>
                  <a:lnTo>
                    <a:pt x="11323" y="29960"/>
                  </a:lnTo>
                  <a:lnTo>
                    <a:pt x="11672" y="29827"/>
                  </a:lnTo>
                  <a:lnTo>
                    <a:pt x="11838" y="29744"/>
                  </a:lnTo>
                  <a:lnTo>
                    <a:pt x="12004" y="29644"/>
                  </a:lnTo>
                  <a:lnTo>
                    <a:pt x="12171" y="29528"/>
                  </a:lnTo>
                  <a:lnTo>
                    <a:pt x="12337" y="29412"/>
                  </a:lnTo>
                  <a:lnTo>
                    <a:pt x="12536" y="29245"/>
                  </a:lnTo>
                  <a:lnTo>
                    <a:pt x="12703" y="29046"/>
                  </a:lnTo>
                  <a:lnTo>
                    <a:pt x="12869" y="28846"/>
                  </a:lnTo>
                  <a:lnTo>
                    <a:pt x="13002" y="28630"/>
                  </a:lnTo>
                  <a:lnTo>
                    <a:pt x="13135" y="28414"/>
                  </a:lnTo>
                  <a:lnTo>
                    <a:pt x="13235" y="28181"/>
                  </a:lnTo>
                  <a:lnTo>
                    <a:pt x="13334" y="27949"/>
                  </a:lnTo>
                  <a:lnTo>
                    <a:pt x="13417" y="27699"/>
                  </a:lnTo>
                  <a:lnTo>
                    <a:pt x="13484" y="27450"/>
                  </a:lnTo>
                  <a:lnTo>
                    <a:pt x="13534" y="27200"/>
                  </a:lnTo>
                  <a:lnTo>
                    <a:pt x="13634" y="26685"/>
                  </a:lnTo>
                  <a:lnTo>
                    <a:pt x="13683" y="26170"/>
                  </a:lnTo>
                  <a:lnTo>
                    <a:pt x="13733" y="25654"/>
                  </a:lnTo>
                  <a:lnTo>
                    <a:pt x="14482" y="14814"/>
                  </a:lnTo>
                  <a:lnTo>
                    <a:pt x="14531" y="14149"/>
                  </a:lnTo>
                  <a:lnTo>
                    <a:pt x="14598" y="13451"/>
                  </a:lnTo>
                  <a:lnTo>
                    <a:pt x="14681" y="12769"/>
                  </a:lnTo>
                  <a:lnTo>
                    <a:pt x="14781" y="12071"/>
                  </a:lnTo>
                  <a:lnTo>
                    <a:pt x="14847" y="11722"/>
                  </a:lnTo>
                  <a:lnTo>
                    <a:pt x="14914" y="11389"/>
                  </a:lnTo>
                  <a:lnTo>
                    <a:pt x="14997" y="11040"/>
                  </a:lnTo>
                  <a:lnTo>
                    <a:pt x="15097" y="10708"/>
                  </a:lnTo>
                  <a:lnTo>
                    <a:pt x="15213" y="10375"/>
                  </a:lnTo>
                  <a:lnTo>
                    <a:pt x="15329" y="10059"/>
                  </a:lnTo>
                  <a:lnTo>
                    <a:pt x="15462" y="9743"/>
                  </a:lnTo>
                  <a:lnTo>
                    <a:pt x="15629" y="9428"/>
                  </a:lnTo>
                  <a:lnTo>
                    <a:pt x="15778" y="9162"/>
                  </a:lnTo>
                  <a:lnTo>
                    <a:pt x="15945" y="8912"/>
                  </a:lnTo>
                  <a:lnTo>
                    <a:pt x="16144" y="8663"/>
                  </a:lnTo>
                  <a:lnTo>
                    <a:pt x="16344" y="8413"/>
                  </a:lnTo>
                  <a:lnTo>
                    <a:pt x="16576" y="8181"/>
                  </a:lnTo>
                  <a:lnTo>
                    <a:pt x="16809" y="7965"/>
                  </a:lnTo>
                  <a:lnTo>
                    <a:pt x="17058" y="7765"/>
                  </a:lnTo>
                  <a:lnTo>
                    <a:pt x="17324" y="7582"/>
                  </a:lnTo>
                  <a:lnTo>
                    <a:pt x="17591" y="7433"/>
                  </a:lnTo>
                  <a:lnTo>
                    <a:pt x="17873" y="7283"/>
                  </a:lnTo>
                  <a:lnTo>
                    <a:pt x="18172" y="7167"/>
                  </a:lnTo>
                  <a:lnTo>
                    <a:pt x="18472" y="7083"/>
                  </a:lnTo>
                  <a:lnTo>
                    <a:pt x="18771" y="7034"/>
                  </a:lnTo>
                  <a:lnTo>
                    <a:pt x="19087" y="7000"/>
                  </a:lnTo>
                  <a:lnTo>
                    <a:pt x="19386" y="7000"/>
                  </a:lnTo>
                  <a:lnTo>
                    <a:pt x="19702" y="7050"/>
                  </a:lnTo>
                  <a:lnTo>
                    <a:pt x="19918" y="7100"/>
                  </a:lnTo>
                  <a:lnTo>
                    <a:pt x="20167" y="7183"/>
                  </a:lnTo>
                  <a:lnTo>
                    <a:pt x="20284" y="7233"/>
                  </a:lnTo>
                  <a:lnTo>
                    <a:pt x="20400" y="7300"/>
                  </a:lnTo>
                  <a:lnTo>
                    <a:pt x="20517" y="7383"/>
                  </a:lnTo>
                  <a:lnTo>
                    <a:pt x="20616" y="7466"/>
                  </a:lnTo>
                  <a:lnTo>
                    <a:pt x="20716" y="7566"/>
                  </a:lnTo>
                  <a:lnTo>
                    <a:pt x="20799" y="7682"/>
                  </a:lnTo>
                  <a:lnTo>
                    <a:pt x="20866" y="7815"/>
                  </a:lnTo>
                  <a:lnTo>
                    <a:pt x="20916" y="7948"/>
                  </a:lnTo>
                  <a:lnTo>
                    <a:pt x="20982" y="8081"/>
                  </a:lnTo>
                  <a:lnTo>
                    <a:pt x="21015" y="8231"/>
                  </a:lnTo>
                  <a:lnTo>
                    <a:pt x="21065" y="8530"/>
                  </a:lnTo>
                  <a:lnTo>
                    <a:pt x="21099" y="8846"/>
                  </a:lnTo>
                  <a:lnTo>
                    <a:pt x="21115" y="9178"/>
                  </a:lnTo>
                  <a:lnTo>
                    <a:pt x="21099" y="9527"/>
                  </a:lnTo>
                  <a:lnTo>
                    <a:pt x="21082" y="9860"/>
                  </a:lnTo>
                  <a:lnTo>
                    <a:pt x="20699" y="16344"/>
                  </a:lnTo>
                  <a:lnTo>
                    <a:pt x="20633" y="17358"/>
                  </a:lnTo>
                  <a:lnTo>
                    <a:pt x="20583" y="17873"/>
                  </a:lnTo>
                  <a:lnTo>
                    <a:pt x="20533" y="18372"/>
                  </a:lnTo>
                  <a:lnTo>
                    <a:pt x="20450" y="18871"/>
                  </a:lnTo>
                  <a:lnTo>
                    <a:pt x="20367" y="19370"/>
                  </a:lnTo>
                  <a:lnTo>
                    <a:pt x="20251" y="19869"/>
                  </a:lnTo>
                  <a:lnTo>
                    <a:pt x="20101" y="20351"/>
                  </a:lnTo>
                  <a:lnTo>
                    <a:pt x="19935" y="20800"/>
                  </a:lnTo>
                  <a:lnTo>
                    <a:pt x="19752" y="21282"/>
                  </a:lnTo>
                  <a:lnTo>
                    <a:pt x="19320" y="22246"/>
                  </a:lnTo>
                  <a:lnTo>
                    <a:pt x="18987" y="22994"/>
                  </a:lnTo>
                  <a:lnTo>
                    <a:pt x="18671" y="23759"/>
                  </a:lnTo>
                  <a:lnTo>
                    <a:pt x="18522" y="24141"/>
                  </a:lnTo>
                  <a:lnTo>
                    <a:pt x="18405" y="24524"/>
                  </a:lnTo>
                  <a:lnTo>
                    <a:pt x="18289" y="24923"/>
                  </a:lnTo>
                  <a:lnTo>
                    <a:pt x="18206" y="25305"/>
                  </a:lnTo>
                  <a:lnTo>
                    <a:pt x="18139" y="25688"/>
                  </a:lnTo>
                  <a:lnTo>
                    <a:pt x="18106" y="26087"/>
                  </a:lnTo>
                  <a:lnTo>
                    <a:pt x="18106" y="26469"/>
                  </a:lnTo>
                  <a:lnTo>
                    <a:pt x="18139" y="26851"/>
                  </a:lnTo>
                  <a:lnTo>
                    <a:pt x="18172" y="27034"/>
                  </a:lnTo>
                  <a:lnTo>
                    <a:pt x="18222" y="27234"/>
                  </a:lnTo>
                  <a:lnTo>
                    <a:pt x="18272" y="27417"/>
                  </a:lnTo>
                  <a:lnTo>
                    <a:pt x="18339" y="27599"/>
                  </a:lnTo>
                  <a:lnTo>
                    <a:pt x="18405" y="27782"/>
                  </a:lnTo>
                  <a:lnTo>
                    <a:pt x="18505" y="27965"/>
                  </a:lnTo>
                  <a:lnTo>
                    <a:pt x="18605" y="28148"/>
                  </a:lnTo>
                  <a:lnTo>
                    <a:pt x="18721" y="28331"/>
                  </a:lnTo>
                  <a:lnTo>
                    <a:pt x="18837" y="28531"/>
                  </a:lnTo>
                  <a:lnTo>
                    <a:pt x="19070" y="28580"/>
                  </a:lnTo>
                  <a:lnTo>
                    <a:pt x="20051" y="28763"/>
                  </a:lnTo>
                  <a:lnTo>
                    <a:pt x="21049" y="28946"/>
                  </a:lnTo>
                  <a:lnTo>
                    <a:pt x="22046" y="29096"/>
                  </a:lnTo>
                  <a:lnTo>
                    <a:pt x="22562" y="29162"/>
                  </a:lnTo>
                  <a:lnTo>
                    <a:pt x="23060" y="29212"/>
                  </a:lnTo>
                  <a:lnTo>
                    <a:pt x="23576" y="29262"/>
                  </a:lnTo>
                  <a:lnTo>
                    <a:pt x="24091" y="29279"/>
                  </a:lnTo>
                  <a:lnTo>
                    <a:pt x="24606" y="29295"/>
                  </a:lnTo>
                  <a:lnTo>
                    <a:pt x="25621" y="29295"/>
                  </a:lnTo>
                  <a:lnTo>
                    <a:pt x="26136" y="29262"/>
                  </a:lnTo>
                  <a:lnTo>
                    <a:pt x="26651" y="29212"/>
                  </a:lnTo>
                  <a:lnTo>
                    <a:pt x="27167" y="29146"/>
                  </a:lnTo>
                  <a:lnTo>
                    <a:pt x="27732" y="29046"/>
                  </a:lnTo>
                  <a:lnTo>
                    <a:pt x="28297" y="28913"/>
                  </a:lnTo>
                  <a:lnTo>
                    <a:pt x="28829" y="28763"/>
                  </a:lnTo>
                  <a:lnTo>
                    <a:pt x="29361" y="28597"/>
                  </a:lnTo>
                  <a:lnTo>
                    <a:pt x="29877" y="28398"/>
                  </a:lnTo>
                  <a:lnTo>
                    <a:pt x="30376" y="28181"/>
                  </a:lnTo>
                  <a:lnTo>
                    <a:pt x="30841" y="27932"/>
                  </a:lnTo>
                  <a:lnTo>
                    <a:pt x="31307" y="27683"/>
                  </a:lnTo>
                  <a:lnTo>
                    <a:pt x="31739" y="27383"/>
                  </a:lnTo>
                  <a:lnTo>
                    <a:pt x="32155" y="27084"/>
                  </a:lnTo>
                  <a:lnTo>
                    <a:pt x="32554" y="26768"/>
                  </a:lnTo>
                  <a:lnTo>
                    <a:pt x="32919" y="26419"/>
                  </a:lnTo>
                  <a:lnTo>
                    <a:pt x="33268" y="26070"/>
                  </a:lnTo>
                  <a:lnTo>
                    <a:pt x="33584" y="25688"/>
                  </a:lnTo>
                  <a:lnTo>
                    <a:pt x="33867" y="25289"/>
                  </a:lnTo>
                  <a:lnTo>
                    <a:pt x="34133" y="24873"/>
                  </a:lnTo>
                  <a:lnTo>
                    <a:pt x="34299" y="24590"/>
                  </a:lnTo>
                  <a:lnTo>
                    <a:pt x="34449" y="24308"/>
                  </a:lnTo>
                  <a:lnTo>
                    <a:pt x="34582" y="24025"/>
                  </a:lnTo>
                  <a:lnTo>
                    <a:pt x="34698" y="23726"/>
                  </a:lnTo>
                  <a:lnTo>
                    <a:pt x="34815" y="23443"/>
                  </a:lnTo>
                  <a:lnTo>
                    <a:pt x="34914" y="23144"/>
                  </a:lnTo>
                  <a:lnTo>
                    <a:pt x="35014" y="22845"/>
                  </a:lnTo>
                  <a:lnTo>
                    <a:pt x="35081" y="22545"/>
                  </a:lnTo>
                  <a:lnTo>
                    <a:pt x="35147" y="22229"/>
                  </a:lnTo>
                  <a:lnTo>
                    <a:pt x="35214" y="21930"/>
                  </a:lnTo>
                  <a:lnTo>
                    <a:pt x="35297" y="21298"/>
                  </a:lnTo>
                  <a:lnTo>
                    <a:pt x="35363" y="20667"/>
                  </a:lnTo>
                  <a:lnTo>
                    <a:pt x="35380" y="20035"/>
                  </a:lnTo>
                  <a:lnTo>
                    <a:pt x="35363" y="19386"/>
                  </a:lnTo>
                  <a:lnTo>
                    <a:pt x="35330" y="18721"/>
                  </a:lnTo>
                  <a:lnTo>
                    <a:pt x="35280" y="18056"/>
                  </a:lnTo>
                  <a:lnTo>
                    <a:pt x="35214" y="17391"/>
                  </a:lnTo>
                  <a:lnTo>
                    <a:pt x="35114" y="16710"/>
                  </a:lnTo>
                  <a:lnTo>
                    <a:pt x="35014" y="16028"/>
                  </a:lnTo>
                  <a:lnTo>
                    <a:pt x="34765" y="14648"/>
                  </a:lnTo>
                  <a:lnTo>
                    <a:pt x="3202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" name="Google Shape;69;p9"/>
            <p:cNvSpPr/>
            <p:nvPr/>
          </p:nvSpPr>
          <p:spPr>
            <a:xfrm>
              <a:off x="4911650" y="1763925"/>
              <a:ext cx="884500" cy="783525"/>
            </a:xfrm>
            <a:custGeom>
              <a:avLst/>
              <a:gdLst/>
              <a:ahLst/>
              <a:cxnLst/>
              <a:rect l="l" t="t" r="r" b="b"/>
              <a:pathLst>
                <a:path w="35380" h="31341" extrusionOk="0">
                  <a:moveTo>
                    <a:pt x="3342" y="1"/>
                  </a:moveTo>
                  <a:lnTo>
                    <a:pt x="615" y="14648"/>
                  </a:lnTo>
                  <a:lnTo>
                    <a:pt x="366" y="16028"/>
                  </a:lnTo>
                  <a:lnTo>
                    <a:pt x="250" y="16710"/>
                  </a:lnTo>
                  <a:lnTo>
                    <a:pt x="166" y="17391"/>
                  </a:lnTo>
                  <a:lnTo>
                    <a:pt x="83" y="18056"/>
                  </a:lnTo>
                  <a:lnTo>
                    <a:pt x="33" y="18721"/>
                  </a:lnTo>
                  <a:lnTo>
                    <a:pt x="0" y="19386"/>
                  </a:lnTo>
                  <a:lnTo>
                    <a:pt x="0" y="20035"/>
                  </a:lnTo>
                  <a:lnTo>
                    <a:pt x="17" y="20667"/>
                  </a:lnTo>
                  <a:lnTo>
                    <a:pt x="67" y="21298"/>
                  </a:lnTo>
                  <a:lnTo>
                    <a:pt x="166" y="21930"/>
                  </a:lnTo>
                  <a:lnTo>
                    <a:pt x="216" y="22229"/>
                  </a:lnTo>
                  <a:lnTo>
                    <a:pt x="283" y="22545"/>
                  </a:lnTo>
                  <a:lnTo>
                    <a:pt x="366" y="22845"/>
                  </a:lnTo>
                  <a:lnTo>
                    <a:pt x="449" y="23144"/>
                  </a:lnTo>
                  <a:lnTo>
                    <a:pt x="549" y="23443"/>
                  </a:lnTo>
                  <a:lnTo>
                    <a:pt x="665" y="23726"/>
                  </a:lnTo>
                  <a:lnTo>
                    <a:pt x="782" y="24025"/>
                  </a:lnTo>
                  <a:lnTo>
                    <a:pt x="931" y="24308"/>
                  </a:lnTo>
                  <a:lnTo>
                    <a:pt x="1064" y="24590"/>
                  </a:lnTo>
                  <a:lnTo>
                    <a:pt x="1230" y="24873"/>
                  </a:lnTo>
                  <a:lnTo>
                    <a:pt x="1496" y="25289"/>
                  </a:lnTo>
                  <a:lnTo>
                    <a:pt x="1796" y="25688"/>
                  </a:lnTo>
                  <a:lnTo>
                    <a:pt x="2112" y="26070"/>
                  </a:lnTo>
                  <a:lnTo>
                    <a:pt x="2461" y="26419"/>
                  </a:lnTo>
                  <a:lnTo>
                    <a:pt x="2826" y="26768"/>
                  </a:lnTo>
                  <a:lnTo>
                    <a:pt x="3209" y="27084"/>
                  </a:lnTo>
                  <a:lnTo>
                    <a:pt x="3624" y="27383"/>
                  </a:lnTo>
                  <a:lnTo>
                    <a:pt x="4073" y="27683"/>
                  </a:lnTo>
                  <a:lnTo>
                    <a:pt x="4522" y="27932"/>
                  </a:lnTo>
                  <a:lnTo>
                    <a:pt x="5004" y="28181"/>
                  </a:lnTo>
                  <a:lnTo>
                    <a:pt x="5487" y="28398"/>
                  </a:lnTo>
                  <a:lnTo>
                    <a:pt x="6002" y="28597"/>
                  </a:lnTo>
                  <a:lnTo>
                    <a:pt x="6534" y="28763"/>
                  </a:lnTo>
                  <a:lnTo>
                    <a:pt x="7083" y="28913"/>
                  </a:lnTo>
                  <a:lnTo>
                    <a:pt x="7631" y="29046"/>
                  </a:lnTo>
                  <a:lnTo>
                    <a:pt x="8213" y="29146"/>
                  </a:lnTo>
                  <a:lnTo>
                    <a:pt x="8729" y="29212"/>
                  </a:lnTo>
                  <a:lnTo>
                    <a:pt x="9227" y="29262"/>
                  </a:lnTo>
                  <a:lnTo>
                    <a:pt x="9743" y="29295"/>
                  </a:lnTo>
                  <a:lnTo>
                    <a:pt x="10774" y="29295"/>
                  </a:lnTo>
                  <a:lnTo>
                    <a:pt x="11289" y="29279"/>
                  </a:lnTo>
                  <a:lnTo>
                    <a:pt x="11788" y="29262"/>
                  </a:lnTo>
                  <a:lnTo>
                    <a:pt x="12303" y="29212"/>
                  </a:lnTo>
                  <a:lnTo>
                    <a:pt x="12818" y="29162"/>
                  </a:lnTo>
                  <a:lnTo>
                    <a:pt x="13317" y="29096"/>
                  </a:lnTo>
                  <a:lnTo>
                    <a:pt x="14331" y="28946"/>
                  </a:lnTo>
                  <a:lnTo>
                    <a:pt x="15312" y="28763"/>
                  </a:lnTo>
                  <a:lnTo>
                    <a:pt x="16293" y="28580"/>
                  </a:lnTo>
                  <a:lnTo>
                    <a:pt x="16526" y="28531"/>
                  </a:lnTo>
                  <a:lnTo>
                    <a:pt x="16659" y="28331"/>
                  </a:lnTo>
                  <a:lnTo>
                    <a:pt x="16775" y="28148"/>
                  </a:lnTo>
                  <a:lnTo>
                    <a:pt x="16875" y="27965"/>
                  </a:lnTo>
                  <a:lnTo>
                    <a:pt x="16958" y="27782"/>
                  </a:lnTo>
                  <a:lnTo>
                    <a:pt x="17041" y="27599"/>
                  </a:lnTo>
                  <a:lnTo>
                    <a:pt x="17091" y="27417"/>
                  </a:lnTo>
                  <a:lnTo>
                    <a:pt x="17158" y="27234"/>
                  </a:lnTo>
                  <a:lnTo>
                    <a:pt x="17191" y="27034"/>
                  </a:lnTo>
                  <a:lnTo>
                    <a:pt x="17224" y="26851"/>
                  </a:lnTo>
                  <a:lnTo>
                    <a:pt x="17257" y="26469"/>
                  </a:lnTo>
                  <a:lnTo>
                    <a:pt x="17257" y="26087"/>
                  </a:lnTo>
                  <a:lnTo>
                    <a:pt x="17224" y="25688"/>
                  </a:lnTo>
                  <a:lnTo>
                    <a:pt x="17158" y="25305"/>
                  </a:lnTo>
                  <a:lnTo>
                    <a:pt x="17075" y="24923"/>
                  </a:lnTo>
                  <a:lnTo>
                    <a:pt x="16975" y="24524"/>
                  </a:lnTo>
                  <a:lnTo>
                    <a:pt x="16842" y="24141"/>
                  </a:lnTo>
                  <a:lnTo>
                    <a:pt x="16692" y="23759"/>
                  </a:lnTo>
                  <a:lnTo>
                    <a:pt x="16393" y="22994"/>
                  </a:lnTo>
                  <a:lnTo>
                    <a:pt x="16060" y="22246"/>
                  </a:lnTo>
                  <a:lnTo>
                    <a:pt x="15628" y="21282"/>
                  </a:lnTo>
                  <a:lnTo>
                    <a:pt x="15429" y="20800"/>
                  </a:lnTo>
                  <a:lnTo>
                    <a:pt x="15262" y="20351"/>
                  </a:lnTo>
                  <a:lnTo>
                    <a:pt x="15129" y="19869"/>
                  </a:lnTo>
                  <a:lnTo>
                    <a:pt x="15013" y="19370"/>
                  </a:lnTo>
                  <a:lnTo>
                    <a:pt x="14913" y="18871"/>
                  </a:lnTo>
                  <a:lnTo>
                    <a:pt x="14847" y="18372"/>
                  </a:lnTo>
                  <a:lnTo>
                    <a:pt x="14780" y="17873"/>
                  </a:lnTo>
                  <a:lnTo>
                    <a:pt x="14747" y="17358"/>
                  </a:lnTo>
                  <a:lnTo>
                    <a:pt x="14681" y="16344"/>
                  </a:lnTo>
                  <a:lnTo>
                    <a:pt x="14281" y="9860"/>
                  </a:lnTo>
                  <a:lnTo>
                    <a:pt x="14265" y="9527"/>
                  </a:lnTo>
                  <a:lnTo>
                    <a:pt x="14265" y="9178"/>
                  </a:lnTo>
                  <a:lnTo>
                    <a:pt x="14265" y="8846"/>
                  </a:lnTo>
                  <a:lnTo>
                    <a:pt x="14298" y="8530"/>
                  </a:lnTo>
                  <a:lnTo>
                    <a:pt x="14348" y="8214"/>
                  </a:lnTo>
                  <a:lnTo>
                    <a:pt x="14398" y="8081"/>
                  </a:lnTo>
                  <a:lnTo>
                    <a:pt x="14448" y="7931"/>
                  </a:lnTo>
                  <a:lnTo>
                    <a:pt x="14514" y="7815"/>
                  </a:lnTo>
                  <a:lnTo>
                    <a:pt x="14581" y="7682"/>
                  </a:lnTo>
                  <a:lnTo>
                    <a:pt x="14664" y="7566"/>
                  </a:lnTo>
                  <a:lnTo>
                    <a:pt x="14764" y="7466"/>
                  </a:lnTo>
                  <a:lnTo>
                    <a:pt x="14863" y="7383"/>
                  </a:lnTo>
                  <a:lnTo>
                    <a:pt x="14980" y="7300"/>
                  </a:lnTo>
                  <a:lnTo>
                    <a:pt x="15096" y="7233"/>
                  </a:lnTo>
                  <a:lnTo>
                    <a:pt x="15213" y="7183"/>
                  </a:lnTo>
                  <a:lnTo>
                    <a:pt x="15445" y="7100"/>
                  </a:lnTo>
                  <a:lnTo>
                    <a:pt x="15661" y="7050"/>
                  </a:lnTo>
                  <a:lnTo>
                    <a:pt x="15977" y="7000"/>
                  </a:lnTo>
                  <a:lnTo>
                    <a:pt x="16293" y="7000"/>
                  </a:lnTo>
                  <a:lnTo>
                    <a:pt x="16592" y="7034"/>
                  </a:lnTo>
                  <a:lnTo>
                    <a:pt x="16908" y="7083"/>
                  </a:lnTo>
                  <a:lnTo>
                    <a:pt x="17208" y="7167"/>
                  </a:lnTo>
                  <a:lnTo>
                    <a:pt x="17490" y="7283"/>
                  </a:lnTo>
                  <a:lnTo>
                    <a:pt x="17773" y="7433"/>
                  </a:lnTo>
                  <a:lnTo>
                    <a:pt x="18056" y="7582"/>
                  </a:lnTo>
                  <a:lnTo>
                    <a:pt x="18305" y="7765"/>
                  </a:lnTo>
                  <a:lnTo>
                    <a:pt x="18571" y="7965"/>
                  </a:lnTo>
                  <a:lnTo>
                    <a:pt x="18804" y="8181"/>
                  </a:lnTo>
                  <a:lnTo>
                    <a:pt x="19020" y="8413"/>
                  </a:lnTo>
                  <a:lnTo>
                    <a:pt x="19236" y="8663"/>
                  </a:lnTo>
                  <a:lnTo>
                    <a:pt x="19419" y="8912"/>
                  </a:lnTo>
                  <a:lnTo>
                    <a:pt x="19602" y="9162"/>
                  </a:lnTo>
                  <a:lnTo>
                    <a:pt x="19751" y="9428"/>
                  </a:lnTo>
                  <a:lnTo>
                    <a:pt x="19901" y="9743"/>
                  </a:lnTo>
                  <a:lnTo>
                    <a:pt x="20051" y="10059"/>
                  </a:lnTo>
                  <a:lnTo>
                    <a:pt x="20167" y="10375"/>
                  </a:lnTo>
                  <a:lnTo>
                    <a:pt x="20283" y="10708"/>
                  </a:lnTo>
                  <a:lnTo>
                    <a:pt x="20366" y="11040"/>
                  </a:lnTo>
                  <a:lnTo>
                    <a:pt x="20450" y="11389"/>
                  </a:lnTo>
                  <a:lnTo>
                    <a:pt x="20533" y="11722"/>
                  </a:lnTo>
                  <a:lnTo>
                    <a:pt x="20599" y="12071"/>
                  </a:lnTo>
                  <a:lnTo>
                    <a:pt x="20699" y="12769"/>
                  </a:lnTo>
                  <a:lnTo>
                    <a:pt x="20782" y="13451"/>
                  </a:lnTo>
                  <a:lnTo>
                    <a:pt x="20832" y="14149"/>
                  </a:lnTo>
                  <a:lnTo>
                    <a:pt x="20882" y="14814"/>
                  </a:lnTo>
                  <a:lnTo>
                    <a:pt x="21647" y="25654"/>
                  </a:lnTo>
                  <a:lnTo>
                    <a:pt x="21680" y="26170"/>
                  </a:lnTo>
                  <a:lnTo>
                    <a:pt x="21746" y="26685"/>
                  </a:lnTo>
                  <a:lnTo>
                    <a:pt x="21830" y="27200"/>
                  </a:lnTo>
                  <a:lnTo>
                    <a:pt x="21896" y="27450"/>
                  </a:lnTo>
                  <a:lnTo>
                    <a:pt x="21963" y="27699"/>
                  </a:lnTo>
                  <a:lnTo>
                    <a:pt x="22046" y="27949"/>
                  </a:lnTo>
                  <a:lnTo>
                    <a:pt x="22129" y="28181"/>
                  </a:lnTo>
                  <a:lnTo>
                    <a:pt x="22245" y="28414"/>
                  </a:lnTo>
                  <a:lnTo>
                    <a:pt x="22362" y="28630"/>
                  </a:lnTo>
                  <a:lnTo>
                    <a:pt x="22511" y="28846"/>
                  </a:lnTo>
                  <a:lnTo>
                    <a:pt x="22661" y="29046"/>
                  </a:lnTo>
                  <a:lnTo>
                    <a:pt x="22844" y="29245"/>
                  </a:lnTo>
                  <a:lnTo>
                    <a:pt x="23043" y="29412"/>
                  </a:lnTo>
                  <a:lnTo>
                    <a:pt x="23193" y="29528"/>
                  </a:lnTo>
                  <a:lnTo>
                    <a:pt x="23359" y="29644"/>
                  </a:lnTo>
                  <a:lnTo>
                    <a:pt x="23525" y="29744"/>
                  </a:lnTo>
                  <a:lnTo>
                    <a:pt x="23708" y="29827"/>
                  </a:lnTo>
                  <a:lnTo>
                    <a:pt x="24057" y="29960"/>
                  </a:lnTo>
                  <a:lnTo>
                    <a:pt x="24423" y="30077"/>
                  </a:lnTo>
                  <a:lnTo>
                    <a:pt x="24772" y="30160"/>
                  </a:lnTo>
                  <a:lnTo>
                    <a:pt x="25121" y="30210"/>
                  </a:lnTo>
                  <a:lnTo>
                    <a:pt x="25786" y="30293"/>
                  </a:lnTo>
                  <a:lnTo>
                    <a:pt x="35246" y="31340"/>
                  </a:lnTo>
                  <a:lnTo>
                    <a:pt x="35379" y="30193"/>
                  </a:lnTo>
                  <a:lnTo>
                    <a:pt x="25903" y="29162"/>
                  </a:lnTo>
                  <a:lnTo>
                    <a:pt x="25354" y="29096"/>
                  </a:lnTo>
                  <a:lnTo>
                    <a:pt x="25072" y="29046"/>
                  </a:lnTo>
                  <a:lnTo>
                    <a:pt x="24772" y="28996"/>
                  </a:lnTo>
                  <a:lnTo>
                    <a:pt x="24506" y="28913"/>
                  </a:lnTo>
                  <a:lnTo>
                    <a:pt x="24240" y="28813"/>
                  </a:lnTo>
                  <a:lnTo>
                    <a:pt x="23991" y="28680"/>
                  </a:lnTo>
                  <a:lnTo>
                    <a:pt x="23874" y="28614"/>
                  </a:lnTo>
                  <a:lnTo>
                    <a:pt x="23758" y="28531"/>
                  </a:lnTo>
                  <a:lnTo>
                    <a:pt x="23625" y="28414"/>
                  </a:lnTo>
                  <a:lnTo>
                    <a:pt x="23509" y="28281"/>
                  </a:lnTo>
                  <a:lnTo>
                    <a:pt x="23392" y="28131"/>
                  </a:lnTo>
                  <a:lnTo>
                    <a:pt x="23309" y="27965"/>
                  </a:lnTo>
                  <a:lnTo>
                    <a:pt x="23209" y="27799"/>
                  </a:lnTo>
                  <a:lnTo>
                    <a:pt x="23143" y="27633"/>
                  </a:lnTo>
                  <a:lnTo>
                    <a:pt x="23076" y="27450"/>
                  </a:lnTo>
                  <a:lnTo>
                    <a:pt x="23027" y="27250"/>
                  </a:lnTo>
                  <a:lnTo>
                    <a:pt x="22927" y="26851"/>
                  </a:lnTo>
                  <a:lnTo>
                    <a:pt x="22860" y="26436"/>
                  </a:lnTo>
                  <a:lnTo>
                    <a:pt x="22810" y="26003"/>
                  </a:lnTo>
                  <a:lnTo>
                    <a:pt x="22777" y="25571"/>
                  </a:lnTo>
                  <a:lnTo>
                    <a:pt x="22029" y="14731"/>
                  </a:lnTo>
                  <a:lnTo>
                    <a:pt x="21963" y="14016"/>
                  </a:lnTo>
                  <a:lnTo>
                    <a:pt x="21913" y="13285"/>
                  </a:lnTo>
                  <a:lnTo>
                    <a:pt x="21830" y="12553"/>
                  </a:lnTo>
                  <a:lnTo>
                    <a:pt x="21713" y="11805"/>
                  </a:lnTo>
                  <a:lnTo>
                    <a:pt x="21630" y="11423"/>
                  </a:lnTo>
                  <a:lnTo>
                    <a:pt x="21547" y="11057"/>
                  </a:lnTo>
                  <a:lnTo>
                    <a:pt x="21464" y="10691"/>
                  </a:lnTo>
                  <a:lnTo>
                    <a:pt x="21347" y="10325"/>
                  </a:lnTo>
                  <a:lnTo>
                    <a:pt x="21231" y="9960"/>
                  </a:lnTo>
                  <a:lnTo>
                    <a:pt x="21081" y="9594"/>
                  </a:lnTo>
                  <a:lnTo>
                    <a:pt x="20932" y="9245"/>
                  </a:lnTo>
                  <a:lnTo>
                    <a:pt x="20765" y="8896"/>
                  </a:lnTo>
                  <a:lnTo>
                    <a:pt x="20566" y="8563"/>
                  </a:lnTo>
                  <a:lnTo>
                    <a:pt x="20350" y="8247"/>
                  </a:lnTo>
                  <a:lnTo>
                    <a:pt x="20117" y="7931"/>
                  </a:lnTo>
                  <a:lnTo>
                    <a:pt x="19868" y="7632"/>
                  </a:lnTo>
                  <a:lnTo>
                    <a:pt x="19585" y="7349"/>
                  </a:lnTo>
                  <a:lnTo>
                    <a:pt x="19286" y="7083"/>
                  </a:lnTo>
                  <a:lnTo>
                    <a:pt x="18970" y="6817"/>
                  </a:lnTo>
                  <a:lnTo>
                    <a:pt x="18621" y="6601"/>
                  </a:lnTo>
                  <a:lnTo>
                    <a:pt x="18272" y="6385"/>
                  </a:lnTo>
                  <a:lnTo>
                    <a:pt x="17906" y="6219"/>
                  </a:lnTo>
                  <a:lnTo>
                    <a:pt x="17523" y="6069"/>
                  </a:lnTo>
                  <a:lnTo>
                    <a:pt x="17124" y="5953"/>
                  </a:lnTo>
                  <a:lnTo>
                    <a:pt x="16925" y="5920"/>
                  </a:lnTo>
                  <a:lnTo>
                    <a:pt x="16725" y="5886"/>
                  </a:lnTo>
                  <a:lnTo>
                    <a:pt x="16526" y="5870"/>
                  </a:lnTo>
                  <a:lnTo>
                    <a:pt x="16310" y="5853"/>
                  </a:lnTo>
                  <a:lnTo>
                    <a:pt x="16094" y="5853"/>
                  </a:lnTo>
                  <a:lnTo>
                    <a:pt x="15894" y="5870"/>
                  </a:lnTo>
                  <a:lnTo>
                    <a:pt x="15678" y="5886"/>
                  </a:lnTo>
                  <a:lnTo>
                    <a:pt x="15462" y="5920"/>
                  </a:lnTo>
                  <a:lnTo>
                    <a:pt x="15229" y="5969"/>
                  </a:lnTo>
                  <a:lnTo>
                    <a:pt x="15013" y="6036"/>
                  </a:lnTo>
                  <a:lnTo>
                    <a:pt x="14814" y="6102"/>
                  </a:lnTo>
                  <a:lnTo>
                    <a:pt x="14614" y="6186"/>
                  </a:lnTo>
                  <a:lnTo>
                    <a:pt x="14431" y="6285"/>
                  </a:lnTo>
                  <a:lnTo>
                    <a:pt x="14265" y="6402"/>
                  </a:lnTo>
                  <a:lnTo>
                    <a:pt x="14099" y="6518"/>
                  </a:lnTo>
                  <a:lnTo>
                    <a:pt x="13966" y="6651"/>
                  </a:lnTo>
                  <a:lnTo>
                    <a:pt x="13799" y="6817"/>
                  </a:lnTo>
                  <a:lnTo>
                    <a:pt x="13666" y="6984"/>
                  </a:lnTo>
                  <a:lnTo>
                    <a:pt x="13550" y="7183"/>
                  </a:lnTo>
                  <a:lnTo>
                    <a:pt x="13450" y="7366"/>
                  </a:lnTo>
                  <a:lnTo>
                    <a:pt x="13367" y="7566"/>
                  </a:lnTo>
                  <a:lnTo>
                    <a:pt x="13301" y="7765"/>
                  </a:lnTo>
                  <a:lnTo>
                    <a:pt x="13234" y="7981"/>
                  </a:lnTo>
                  <a:lnTo>
                    <a:pt x="13184" y="8181"/>
                  </a:lnTo>
                  <a:lnTo>
                    <a:pt x="13168" y="8397"/>
                  </a:lnTo>
                  <a:lnTo>
                    <a:pt x="13134" y="8613"/>
                  </a:lnTo>
                  <a:lnTo>
                    <a:pt x="13118" y="9062"/>
                  </a:lnTo>
                  <a:lnTo>
                    <a:pt x="13118" y="9494"/>
                  </a:lnTo>
                  <a:lnTo>
                    <a:pt x="13134" y="9926"/>
                  </a:lnTo>
                  <a:lnTo>
                    <a:pt x="13533" y="16410"/>
                  </a:lnTo>
                  <a:lnTo>
                    <a:pt x="13600" y="17491"/>
                  </a:lnTo>
                  <a:lnTo>
                    <a:pt x="13650" y="18023"/>
                  </a:lnTo>
                  <a:lnTo>
                    <a:pt x="13716" y="18555"/>
                  </a:lnTo>
                  <a:lnTo>
                    <a:pt x="13799" y="19104"/>
                  </a:lnTo>
                  <a:lnTo>
                    <a:pt x="13899" y="19636"/>
                  </a:lnTo>
                  <a:lnTo>
                    <a:pt x="14015" y="20184"/>
                  </a:lnTo>
                  <a:lnTo>
                    <a:pt x="14182" y="20700"/>
                  </a:lnTo>
                  <a:lnTo>
                    <a:pt x="14365" y="21215"/>
                  </a:lnTo>
                  <a:lnTo>
                    <a:pt x="14564" y="21714"/>
                  </a:lnTo>
                  <a:lnTo>
                    <a:pt x="15013" y="22712"/>
                  </a:lnTo>
                  <a:lnTo>
                    <a:pt x="15312" y="23377"/>
                  </a:lnTo>
                  <a:lnTo>
                    <a:pt x="15578" y="24025"/>
                  </a:lnTo>
                  <a:lnTo>
                    <a:pt x="15695" y="24341"/>
                  </a:lnTo>
                  <a:lnTo>
                    <a:pt x="15811" y="24657"/>
                  </a:lnTo>
                  <a:lnTo>
                    <a:pt x="15911" y="24956"/>
                  </a:lnTo>
                  <a:lnTo>
                    <a:pt x="15994" y="25272"/>
                  </a:lnTo>
                  <a:lnTo>
                    <a:pt x="16060" y="25571"/>
                  </a:lnTo>
                  <a:lnTo>
                    <a:pt x="16094" y="25854"/>
                  </a:lnTo>
                  <a:lnTo>
                    <a:pt x="16127" y="26153"/>
                  </a:lnTo>
                  <a:lnTo>
                    <a:pt x="16110" y="26436"/>
                  </a:lnTo>
                  <a:lnTo>
                    <a:pt x="16094" y="26718"/>
                  </a:lnTo>
                  <a:lnTo>
                    <a:pt x="16027" y="26984"/>
                  </a:lnTo>
                  <a:lnTo>
                    <a:pt x="15944" y="27250"/>
                  </a:lnTo>
                  <a:lnTo>
                    <a:pt x="15828" y="27500"/>
                  </a:lnTo>
                  <a:lnTo>
                    <a:pt x="14913" y="27683"/>
                  </a:lnTo>
                  <a:lnTo>
                    <a:pt x="13982" y="27849"/>
                  </a:lnTo>
                  <a:lnTo>
                    <a:pt x="13051" y="27982"/>
                  </a:lnTo>
                  <a:lnTo>
                    <a:pt x="12120" y="28082"/>
                  </a:lnTo>
                  <a:lnTo>
                    <a:pt x="11655" y="28115"/>
                  </a:lnTo>
                  <a:lnTo>
                    <a:pt x="11173" y="28148"/>
                  </a:lnTo>
                  <a:lnTo>
                    <a:pt x="10707" y="28165"/>
                  </a:lnTo>
                  <a:lnTo>
                    <a:pt x="10241" y="28165"/>
                  </a:lnTo>
                  <a:lnTo>
                    <a:pt x="9776" y="28148"/>
                  </a:lnTo>
                  <a:lnTo>
                    <a:pt x="9310" y="28115"/>
                  </a:lnTo>
                  <a:lnTo>
                    <a:pt x="8845" y="28065"/>
                  </a:lnTo>
                  <a:lnTo>
                    <a:pt x="8379" y="28015"/>
                  </a:lnTo>
                  <a:lnTo>
                    <a:pt x="7881" y="27915"/>
                  </a:lnTo>
                  <a:lnTo>
                    <a:pt x="7382" y="27816"/>
                  </a:lnTo>
                  <a:lnTo>
                    <a:pt x="6900" y="27683"/>
                  </a:lnTo>
                  <a:lnTo>
                    <a:pt x="6434" y="27533"/>
                  </a:lnTo>
                  <a:lnTo>
                    <a:pt x="5985" y="27350"/>
                  </a:lnTo>
                  <a:lnTo>
                    <a:pt x="5536" y="27167"/>
                  </a:lnTo>
                  <a:lnTo>
                    <a:pt x="5121" y="26951"/>
                  </a:lnTo>
                  <a:lnTo>
                    <a:pt x="4705" y="26718"/>
                  </a:lnTo>
                  <a:lnTo>
                    <a:pt x="4323" y="26469"/>
                  </a:lnTo>
                  <a:lnTo>
                    <a:pt x="3957" y="26203"/>
                  </a:lnTo>
                  <a:lnTo>
                    <a:pt x="3608" y="25920"/>
                  </a:lnTo>
                  <a:lnTo>
                    <a:pt x="3275" y="25621"/>
                  </a:lnTo>
                  <a:lnTo>
                    <a:pt x="2976" y="25305"/>
                  </a:lnTo>
                  <a:lnTo>
                    <a:pt x="2693" y="24989"/>
                  </a:lnTo>
                  <a:lnTo>
                    <a:pt x="2444" y="24640"/>
                  </a:lnTo>
                  <a:lnTo>
                    <a:pt x="2211" y="24291"/>
                  </a:lnTo>
                  <a:lnTo>
                    <a:pt x="2078" y="24042"/>
                  </a:lnTo>
                  <a:lnTo>
                    <a:pt x="1945" y="23792"/>
                  </a:lnTo>
                  <a:lnTo>
                    <a:pt x="1829" y="23526"/>
                  </a:lnTo>
                  <a:lnTo>
                    <a:pt x="1713" y="23277"/>
                  </a:lnTo>
                  <a:lnTo>
                    <a:pt x="1613" y="23011"/>
                  </a:lnTo>
                  <a:lnTo>
                    <a:pt x="1530" y="22745"/>
                  </a:lnTo>
                  <a:lnTo>
                    <a:pt x="1447" y="22462"/>
                  </a:lnTo>
                  <a:lnTo>
                    <a:pt x="1380" y="22196"/>
                  </a:lnTo>
                  <a:lnTo>
                    <a:pt x="1264" y="21631"/>
                  </a:lnTo>
                  <a:lnTo>
                    <a:pt x="1197" y="21066"/>
                  </a:lnTo>
                  <a:lnTo>
                    <a:pt x="1147" y="20484"/>
                  </a:lnTo>
                  <a:lnTo>
                    <a:pt x="1131" y="19885"/>
                  </a:lnTo>
                  <a:lnTo>
                    <a:pt x="1147" y="19287"/>
                  </a:lnTo>
                  <a:lnTo>
                    <a:pt x="1181" y="18671"/>
                  </a:lnTo>
                  <a:lnTo>
                    <a:pt x="1247" y="18056"/>
                  </a:lnTo>
                  <a:lnTo>
                    <a:pt x="1314" y="17425"/>
                  </a:lnTo>
                  <a:lnTo>
                    <a:pt x="1397" y="16793"/>
                  </a:lnTo>
                  <a:lnTo>
                    <a:pt x="1496" y="16144"/>
                  </a:lnTo>
                  <a:lnTo>
                    <a:pt x="1729" y="14864"/>
                  </a:lnTo>
                  <a:lnTo>
                    <a:pt x="4472" y="200"/>
                  </a:lnTo>
                  <a:lnTo>
                    <a:pt x="334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0"/>
          <p:cNvSpPr txBox="1">
            <a:spLocks noGrp="1"/>
          </p:cNvSpPr>
          <p:nvPr>
            <p:ph type="body" idx="1"/>
          </p:nvPr>
        </p:nvSpPr>
        <p:spPr>
          <a:xfrm>
            <a:off x="713225" y="595175"/>
            <a:ext cx="2508600" cy="19518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3300">
                <a:solidFill>
                  <a:schemeClr val="dk1"/>
                </a:solidFill>
                <a:latin typeface="Poppins Black"/>
                <a:ea typeface="Poppins Black"/>
                <a:cs typeface="Poppins Black"/>
                <a:sym typeface="Poppins Black"/>
              </a:defRPr>
            </a:lvl1pPr>
          </a:lstStyle>
          <a:p>
            <a:endParaRPr/>
          </a:p>
        </p:txBody>
      </p:sp>
      <p:sp>
        <p:nvSpPr>
          <p:cNvPr id="72" name="Google Shape;72;p10"/>
          <p:cNvSpPr/>
          <p:nvPr/>
        </p:nvSpPr>
        <p:spPr>
          <a:xfrm rot="-6429161" flipH="1">
            <a:off x="7335687" y="3293864"/>
            <a:ext cx="2071690" cy="1286292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" name="Google Shape;73;p10"/>
          <p:cNvSpPr/>
          <p:nvPr/>
        </p:nvSpPr>
        <p:spPr>
          <a:xfrm>
            <a:off x="7972850" y="192972"/>
            <a:ext cx="915860" cy="914214"/>
          </a:xfrm>
          <a:custGeom>
            <a:avLst/>
            <a:gdLst/>
            <a:ahLst/>
            <a:cxnLst/>
            <a:rect l="l" t="t" r="r" b="b"/>
            <a:pathLst>
              <a:path w="82380" h="82232" extrusionOk="0">
                <a:moveTo>
                  <a:pt x="23658" y="3841"/>
                </a:moveTo>
                <a:lnTo>
                  <a:pt x="23658" y="3841"/>
                </a:lnTo>
                <a:lnTo>
                  <a:pt x="23658" y="3841"/>
                </a:lnTo>
                <a:close/>
                <a:moveTo>
                  <a:pt x="63260" y="6335"/>
                </a:moveTo>
                <a:lnTo>
                  <a:pt x="63260" y="6335"/>
                </a:lnTo>
                <a:lnTo>
                  <a:pt x="63260" y="6335"/>
                </a:lnTo>
                <a:close/>
                <a:moveTo>
                  <a:pt x="11172" y="12919"/>
                </a:moveTo>
                <a:lnTo>
                  <a:pt x="11172" y="12919"/>
                </a:lnTo>
                <a:lnTo>
                  <a:pt x="11172" y="12919"/>
                </a:lnTo>
                <a:close/>
                <a:moveTo>
                  <a:pt x="19119" y="75897"/>
                </a:moveTo>
                <a:lnTo>
                  <a:pt x="19119" y="75897"/>
                </a:lnTo>
                <a:lnTo>
                  <a:pt x="19119" y="75897"/>
                </a:lnTo>
                <a:close/>
                <a:moveTo>
                  <a:pt x="23658" y="78391"/>
                </a:moveTo>
                <a:lnTo>
                  <a:pt x="23658" y="78391"/>
                </a:lnTo>
                <a:lnTo>
                  <a:pt x="23658" y="78391"/>
                </a:lnTo>
                <a:lnTo>
                  <a:pt x="23658" y="78391"/>
                </a:lnTo>
                <a:close/>
                <a:moveTo>
                  <a:pt x="38605" y="0"/>
                </a:moveTo>
                <a:lnTo>
                  <a:pt x="38605" y="20683"/>
                </a:lnTo>
                <a:lnTo>
                  <a:pt x="33467" y="649"/>
                </a:lnTo>
                <a:lnTo>
                  <a:pt x="36078" y="21165"/>
                </a:lnTo>
                <a:lnTo>
                  <a:pt x="28463" y="1929"/>
                </a:lnTo>
                <a:lnTo>
                  <a:pt x="33617" y="21963"/>
                </a:lnTo>
                <a:lnTo>
                  <a:pt x="23658" y="3841"/>
                </a:lnTo>
                <a:lnTo>
                  <a:pt x="31273" y="23060"/>
                </a:lnTo>
                <a:lnTo>
                  <a:pt x="19119" y="6335"/>
                </a:lnTo>
                <a:lnTo>
                  <a:pt x="29095" y="24457"/>
                </a:lnTo>
                <a:lnTo>
                  <a:pt x="14930" y="9377"/>
                </a:lnTo>
                <a:lnTo>
                  <a:pt x="27100" y="26103"/>
                </a:lnTo>
                <a:lnTo>
                  <a:pt x="27100" y="26103"/>
                </a:lnTo>
                <a:lnTo>
                  <a:pt x="11172" y="12919"/>
                </a:lnTo>
                <a:lnTo>
                  <a:pt x="25321" y="27982"/>
                </a:lnTo>
                <a:lnTo>
                  <a:pt x="7864" y="16892"/>
                </a:lnTo>
                <a:lnTo>
                  <a:pt x="23808" y="30076"/>
                </a:lnTo>
                <a:lnTo>
                  <a:pt x="5104" y="21265"/>
                </a:lnTo>
                <a:lnTo>
                  <a:pt x="5104" y="21265"/>
                </a:lnTo>
                <a:lnTo>
                  <a:pt x="22561" y="32337"/>
                </a:lnTo>
                <a:lnTo>
                  <a:pt x="2893" y="25953"/>
                </a:lnTo>
                <a:lnTo>
                  <a:pt x="21613" y="34748"/>
                </a:lnTo>
                <a:lnTo>
                  <a:pt x="1297" y="30874"/>
                </a:lnTo>
                <a:lnTo>
                  <a:pt x="1297" y="30874"/>
                </a:lnTo>
                <a:lnTo>
                  <a:pt x="20965" y="37259"/>
                </a:lnTo>
                <a:lnTo>
                  <a:pt x="20965" y="37259"/>
                </a:lnTo>
                <a:lnTo>
                  <a:pt x="333" y="35945"/>
                </a:lnTo>
                <a:lnTo>
                  <a:pt x="333" y="35945"/>
                </a:lnTo>
                <a:lnTo>
                  <a:pt x="20632" y="39819"/>
                </a:lnTo>
                <a:lnTo>
                  <a:pt x="0" y="41116"/>
                </a:lnTo>
                <a:lnTo>
                  <a:pt x="20632" y="42413"/>
                </a:lnTo>
                <a:lnTo>
                  <a:pt x="333" y="46270"/>
                </a:lnTo>
                <a:lnTo>
                  <a:pt x="333" y="46270"/>
                </a:lnTo>
                <a:lnTo>
                  <a:pt x="20965" y="44973"/>
                </a:lnTo>
                <a:lnTo>
                  <a:pt x="1297" y="51357"/>
                </a:lnTo>
                <a:lnTo>
                  <a:pt x="21613" y="47483"/>
                </a:lnTo>
                <a:lnTo>
                  <a:pt x="2893" y="56278"/>
                </a:lnTo>
                <a:lnTo>
                  <a:pt x="2893" y="56278"/>
                </a:lnTo>
                <a:lnTo>
                  <a:pt x="22561" y="49878"/>
                </a:lnTo>
                <a:lnTo>
                  <a:pt x="22561" y="49878"/>
                </a:lnTo>
                <a:lnTo>
                  <a:pt x="5104" y="60950"/>
                </a:lnTo>
                <a:lnTo>
                  <a:pt x="23808" y="52155"/>
                </a:lnTo>
                <a:lnTo>
                  <a:pt x="7864" y="65323"/>
                </a:lnTo>
                <a:lnTo>
                  <a:pt x="25321" y="54233"/>
                </a:lnTo>
                <a:lnTo>
                  <a:pt x="11172" y="69313"/>
                </a:lnTo>
                <a:lnTo>
                  <a:pt x="27100" y="56129"/>
                </a:lnTo>
                <a:lnTo>
                  <a:pt x="14930" y="72854"/>
                </a:lnTo>
                <a:lnTo>
                  <a:pt x="29095" y="57775"/>
                </a:lnTo>
                <a:lnTo>
                  <a:pt x="19119" y="75897"/>
                </a:lnTo>
                <a:lnTo>
                  <a:pt x="31273" y="59155"/>
                </a:lnTo>
                <a:lnTo>
                  <a:pt x="23658" y="78391"/>
                </a:lnTo>
                <a:lnTo>
                  <a:pt x="33617" y="60269"/>
                </a:lnTo>
                <a:lnTo>
                  <a:pt x="28463" y="80286"/>
                </a:lnTo>
                <a:lnTo>
                  <a:pt x="36078" y="61067"/>
                </a:lnTo>
                <a:lnTo>
                  <a:pt x="33467" y="81583"/>
                </a:lnTo>
                <a:lnTo>
                  <a:pt x="33467" y="81583"/>
                </a:lnTo>
                <a:lnTo>
                  <a:pt x="38605" y="61549"/>
                </a:lnTo>
                <a:lnTo>
                  <a:pt x="38605" y="82231"/>
                </a:lnTo>
                <a:lnTo>
                  <a:pt x="41198" y="61715"/>
                </a:lnTo>
                <a:lnTo>
                  <a:pt x="43775" y="82231"/>
                </a:lnTo>
                <a:lnTo>
                  <a:pt x="43775" y="61549"/>
                </a:lnTo>
                <a:lnTo>
                  <a:pt x="48912" y="81583"/>
                </a:lnTo>
                <a:lnTo>
                  <a:pt x="46319" y="61067"/>
                </a:lnTo>
                <a:lnTo>
                  <a:pt x="53917" y="80286"/>
                </a:lnTo>
                <a:lnTo>
                  <a:pt x="53917" y="80286"/>
                </a:lnTo>
                <a:lnTo>
                  <a:pt x="48779" y="60269"/>
                </a:lnTo>
                <a:lnTo>
                  <a:pt x="58738" y="78391"/>
                </a:lnTo>
                <a:lnTo>
                  <a:pt x="51124" y="59155"/>
                </a:lnTo>
                <a:lnTo>
                  <a:pt x="63260" y="75897"/>
                </a:lnTo>
                <a:lnTo>
                  <a:pt x="53302" y="57775"/>
                </a:lnTo>
                <a:lnTo>
                  <a:pt x="67450" y="72854"/>
                </a:lnTo>
                <a:lnTo>
                  <a:pt x="55297" y="56129"/>
                </a:lnTo>
                <a:lnTo>
                  <a:pt x="71224" y="69313"/>
                </a:lnTo>
                <a:lnTo>
                  <a:pt x="71224" y="69313"/>
                </a:lnTo>
                <a:lnTo>
                  <a:pt x="57059" y="54233"/>
                </a:lnTo>
                <a:lnTo>
                  <a:pt x="74516" y="65323"/>
                </a:lnTo>
                <a:lnTo>
                  <a:pt x="58589" y="52155"/>
                </a:lnTo>
                <a:lnTo>
                  <a:pt x="77292" y="60950"/>
                </a:lnTo>
                <a:lnTo>
                  <a:pt x="59835" y="49878"/>
                </a:lnTo>
                <a:lnTo>
                  <a:pt x="79487" y="56278"/>
                </a:lnTo>
                <a:lnTo>
                  <a:pt x="79487" y="56278"/>
                </a:lnTo>
                <a:lnTo>
                  <a:pt x="60783" y="47483"/>
                </a:lnTo>
                <a:lnTo>
                  <a:pt x="81100" y="51357"/>
                </a:lnTo>
                <a:lnTo>
                  <a:pt x="61432" y="44973"/>
                </a:lnTo>
                <a:lnTo>
                  <a:pt x="82064" y="46270"/>
                </a:lnTo>
                <a:lnTo>
                  <a:pt x="82064" y="46270"/>
                </a:lnTo>
                <a:lnTo>
                  <a:pt x="61747" y="42413"/>
                </a:lnTo>
                <a:lnTo>
                  <a:pt x="82380" y="41116"/>
                </a:lnTo>
                <a:lnTo>
                  <a:pt x="61747" y="39819"/>
                </a:lnTo>
                <a:lnTo>
                  <a:pt x="82064" y="35945"/>
                </a:lnTo>
                <a:lnTo>
                  <a:pt x="82064" y="35945"/>
                </a:lnTo>
                <a:lnTo>
                  <a:pt x="61432" y="37259"/>
                </a:lnTo>
                <a:lnTo>
                  <a:pt x="81100" y="30874"/>
                </a:lnTo>
                <a:lnTo>
                  <a:pt x="81100" y="30874"/>
                </a:lnTo>
                <a:lnTo>
                  <a:pt x="60783" y="34748"/>
                </a:lnTo>
                <a:lnTo>
                  <a:pt x="60783" y="34748"/>
                </a:lnTo>
                <a:lnTo>
                  <a:pt x="79487" y="25953"/>
                </a:lnTo>
                <a:lnTo>
                  <a:pt x="59835" y="32337"/>
                </a:lnTo>
                <a:lnTo>
                  <a:pt x="77292" y="21265"/>
                </a:lnTo>
                <a:lnTo>
                  <a:pt x="58589" y="30076"/>
                </a:lnTo>
                <a:lnTo>
                  <a:pt x="74516" y="16892"/>
                </a:lnTo>
                <a:lnTo>
                  <a:pt x="57059" y="27982"/>
                </a:lnTo>
                <a:lnTo>
                  <a:pt x="71224" y="12919"/>
                </a:lnTo>
                <a:lnTo>
                  <a:pt x="71224" y="12919"/>
                </a:lnTo>
                <a:lnTo>
                  <a:pt x="55297" y="26103"/>
                </a:lnTo>
                <a:lnTo>
                  <a:pt x="67450" y="9377"/>
                </a:lnTo>
                <a:lnTo>
                  <a:pt x="53302" y="24457"/>
                </a:lnTo>
                <a:lnTo>
                  <a:pt x="63260" y="6335"/>
                </a:lnTo>
                <a:lnTo>
                  <a:pt x="51124" y="23060"/>
                </a:lnTo>
                <a:lnTo>
                  <a:pt x="58738" y="3841"/>
                </a:lnTo>
                <a:lnTo>
                  <a:pt x="48779" y="21963"/>
                </a:lnTo>
                <a:lnTo>
                  <a:pt x="53917" y="1929"/>
                </a:lnTo>
                <a:lnTo>
                  <a:pt x="46319" y="21165"/>
                </a:lnTo>
                <a:lnTo>
                  <a:pt x="48912" y="649"/>
                </a:lnTo>
                <a:lnTo>
                  <a:pt x="43775" y="20683"/>
                </a:lnTo>
                <a:lnTo>
                  <a:pt x="43775" y="0"/>
                </a:lnTo>
                <a:lnTo>
                  <a:pt x="41198" y="20517"/>
                </a:lnTo>
                <a:lnTo>
                  <a:pt x="38605" y="0"/>
                </a:lnTo>
                <a:close/>
              </a:path>
            </a:pathLst>
          </a:custGeom>
          <a:solidFill>
            <a:srgbClr val="31313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74" name="Google Shape;74;p10"/>
          <p:cNvGrpSpPr/>
          <p:nvPr/>
        </p:nvGrpSpPr>
        <p:grpSpPr>
          <a:xfrm>
            <a:off x="913795" y="2776058"/>
            <a:ext cx="1756736" cy="821526"/>
            <a:chOff x="4120675" y="1763925"/>
            <a:chExt cx="1675475" cy="783525"/>
          </a:xfrm>
        </p:grpSpPr>
        <p:sp>
          <p:nvSpPr>
            <p:cNvPr id="75" name="Google Shape;75;p10"/>
            <p:cNvSpPr/>
            <p:nvPr/>
          </p:nvSpPr>
          <p:spPr>
            <a:xfrm>
              <a:off x="4120675" y="1763925"/>
              <a:ext cx="884500" cy="783525"/>
            </a:xfrm>
            <a:custGeom>
              <a:avLst/>
              <a:gdLst/>
              <a:ahLst/>
              <a:cxnLst/>
              <a:rect l="l" t="t" r="r" b="b"/>
              <a:pathLst>
                <a:path w="35380" h="31341" extrusionOk="0">
                  <a:moveTo>
                    <a:pt x="32022" y="1"/>
                  </a:moveTo>
                  <a:lnTo>
                    <a:pt x="30908" y="200"/>
                  </a:lnTo>
                  <a:lnTo>
                    <a:pt x="33634" y="14864"/>
                  </a:lnTo>
                  <a:lnTo>
                    <a:pt x="33867" y="16144"/>
                  </a:lnTo>
                  <a:lnTo>
                    <a:pt x="33967" y="16793"/>
                  </a:lnTo>
                  <a:lnTo>
                    <a:pt x="34050" y="17425"/>
                  </a:lnTo>
                  <a:lnTo>
                    <a:pt x="34133" y="18056"/>
                  </a:lnTo>
                  <a:lnTo>
                    <a:pt x="34183" y="18671"/>
                  </a:lnTo>
                  <a:lnTo>
                    <a:pt x="34216" y="19287"/>
                  </a:lnTo>
                  <a:lnTo>
                    <a:pt x="34233" y="19885"/>
                  </a:lnTo>
                  <a:lnTo>
                    <a:pt x="34216" y="20484"/>
                  </a:lnTo>
                  <a:lnTo>
                    <a:pt x="34166" y="21066"/>
                  </a:lnTo>
                  <a:lnTo>
                    <a:pt x="34100" y="21631"/>
                  </a:lnTo>
                  <a:lnTo>
                    <a:pt x="33983" y="22196"/>
                  </a:lnTo>
                  <a:lnTo>
                    <a:pt x="33917" y="22462"/>
                  </a:lnTo>
                  <a:lnTo>
                    <a:pt x="33850" y="22745"/>
                  </a:lnTo>
                  <a:lnTo>
                    <a:pt x="33751" y="23011"/>
                  </a:lnTo>
                  <a:lnTo>
                    <a:pt x="33651" y="23277"/>
                  </a:lnTo>
                  <a:lnTo>
                    <a:pt x="33551" y="23526"/>
                  </a:lnTo>
                  <a:lnTo>
                    <a:pt x="33435" y="23792"/>
                  </a:lnTo>
                  <a:lnTo>
                    <a:pt x="33302" y="24042"/>
                  </a:lnTo>
                  <a:lnTo>
                    <a:pt x="33152" y="24291"/>
                  </a:lnTo>
                  <a:lnTo>
                    <a:pt x="32936" y="24640"/>
                  </a:lnTo>
                  <a:lnTo>
                    <a:pt x="32670" y="24989"/>
                  </a:lnTo>
                  <a:lnTo>
                    <a:pt x="32387" y="25305"/>
                  </a:lnTo>
                  <a:lnTo>
                    <a:pt x="32088" y="25621"/>
                  </a:lnTo>
                  <a:lnTo>
                    <a:pt x="31756" y="25920"/>
                  </a:lnTo>
                  <a:lnTo>
                    <a:pt x="31423" y="26203"/>
                  </a:lnTo>
                  <a:lnTo>
                    <a:pt x="31041" y="26469"/>
                  </a:lnTo>
                  <a:lnTo>
                    <a:pt x="30658" y="26718"/>
                  </a:lnTo>
                  <a:lnTo>
                    <a:pt x="30259" y="26951"/>
                  </a:lnTo>
                  <a:lnTo>
                    <a:pt x="29827" y="27167"/>
                  </a:lnTo>
                  <a:lnTo>
                    <a:pt x="29395" y="27350"/>
                  </a:lnTo>
                  <a:lnTo>
                    <a:pt x="28929" y="27533"/>
                  </a:lnTo>
                  <a:lnTo>
                    <a:pt x="28464" y="27683"/>
                  </a:lnTo>
                  <a:lnTo>
                    <a:pt x="27981" y="27816"/>
                  </a:lnTo>
                  <a:lnTo>
                    <a:pt x="27499" y="27915"/>
                  </a:lnTo>
                  <a:lnTo>
                    <a:pt x="26984" y="28015"/>
                  </a:lnTo>
                  <a:lnTo>
                    <a:pt x="26535" y="28065"/>
                  </a:lnTo>
                  <a:lnTo>
                    <a:pt x="26070" y="28115"/>
                  </a:lnTo>
                  <a:lnTo>
                    <a:pt x="25604" y="28148"/>
                  </a:lnTo>
                  <a:lnTo>
                    <a:pt x="25122" y="28165"/>
                  </a:lnTo>
                  <a:lnTo>
                    <a:pt x="24656" y="28165"/>
                  </a:lnTo>
                  <a:lnTo>
                    <a:pt x="24191" y="28148"/>
                  </a:lnTo>
                  <a:lnTo>
                    <a:pt x="23725" y="28115"/>
                  </a:lnTo>
                  <a:lnTo>
                    <a:pt x="23260" y="28082"/>
                  </a:lnTo>
                  <a:lnTo>
                    <a:pt x="22312" y="27982"/>
                  </a:lnTo>
                  <a:lnTo>
                    <a:pt x="21381" y="27849"/>
                  </a:lnTo>
                  <a:lnTo>
                    <a:pt x="20467" y="27683"/>
                  </a:lnTo>
                  <a:lnTo>
                    <a:pt x="19552" y="27500"/>
                  </a:lnTo>
                  <a:lnTo>
                    <a:pt x="19436" y="27250"/>
                  </a:lnTo>
                  <a:lnTo>
                    <a:pt x="19336" y="26984"/>
                  </a:lnTo>
                  <a:lnTo>
                    <a:pt x="19286" y="26718"/>
                  </a:lnTo>
                  <a:lnTo>
                    <a:pt x="19253" y="26436"/>
                  </a:lnTo>
                  <a:lnTo>
                    <a:pt x="19253" y="26153"/>
                  </a:lnTo>
                  <a:lnTo>
                    <a:pt x="19270" y="25854"/>
                  </a:lnTo>
                  <a:lnTo>
                    <a:pt x="19320" y="25571"/>
                  </a:lnTo>
                  <a:lnTo>
                    <a:pt x="19386" y="25272"/>
                  </a:lnTo>
                  <a:lnTo>
                    <a:pt x="19469" y="24956"/>
                  </a:lnTo>
                  <a:lnTo>
                    <a:pt x="19552" y="24657"/>
                  </a:lnTo>
                  <a:lnTo>
                    <a:pt x="19669" y="24341"/>
                  </a:lnTo>
                  <a:lnTo>
                    <a:pt x="19785" y="24025"/>
                  </a:lnTo>
                  <a:lnTo>
                    <a:pt x="20068" y="23377"/>
                  </a:lnTo>
                  <a:lnTo>
                    <a:pt x="20367" y="22712"/>
                  </a:lnTo>
                  <a:lnTo>
                    <a:pt x="20799" y="21714"/>
                  </a:lnTo>
                  <a:lnTo>
                    <a:pt x="20999" y="21215"/>
                  </a:lnTo>
                  <a:lnTo>
                    <a:pt x="21182" y="20700"/>
                  </a:lnTo>
                  <a:lnTo>
                    <a:pt x="21348" y="20168"/>
                  </a:lnTo>
                  <a:lnTo>
                    <a:pt x="21481" y="19636"/>
                  </a:lnTo>
                  <a:lnTo>
                    <a:pt x="21581" y="19104"/>
                  </a:lnTo>
                  <a:lnTo>
                    <a:pt x="21664" y="18555"/>
                  </a:lnTo>
                  <a:lnTo>
                    <a:pt x="21714" y="18023"/>
                  </a:lnTo>
                  <a:lnTo>
                    <a:pt x="21764" y="17491"/>
                  </a:lnTo>
                  <a:lnTo>
                    <a:pt x="21830" y="16410"/>
                  </a:lnTo>
                  <a:lnTo>
                    <a:pt x="22229" y="9926"/>
                  </a:lnTo>
                  <a:lnTo>
                    <a:pt x="22246" y="9494"/>
                  </a:lnTo>
                  <a:lnTo>
                    <a:pt x="22262" y="9062"/>
                  </a:lnTo>
                  <a:lnTo>
                    <a:pt x="22229" y="8613"/>
                  </a:lnTo>
                  <a:lnTo>
                    <a:pt x="22212" y="8397"/>
                  </a:lnTo>
                  <a:lnTo>
                    <a:pt x="22179" y="8181"/>
                  </a:lnTo>
                  <a:lnTo>
                    <a:pt x="22129" y="7981"/>
                  </a:lnTo>
                  <a:lnTo>
                    <a:pt x="22079" y="7765"/>
                  </a:lnTo>
                  <a:lnTo>
                    <a:pt x="22013" y="7566"/>
                  </a:lnTo>
                  <a:lnTo>
                    <a:pt x="21930" y="7366"/>
                  </a:lnTo>
                  <a:lnTo>
                    <a:pt x="21830" y="7183"/>
                  </a:lnTo>
                  <a:lnTo>
                    <a:pt x="21697" y="7000"/>
                  </a:lnTo>
                  <a:lnTo>
                    <a:pt x="21564" y="6817"/>
                  </a:lnTo>
                  <a:lnTo>
                    <a:pt x="21414" y="6651"/>
                  </a:lnTo>
                  <a:lnTo>
                    <a:pt x="21265" y="6518"/>
                  </a:lnTo>
                  <a:lnTo>
                    <a:pt x="21115" y="6402"/>
                  </a:lnTo>
                  <a:lnTo>
                    <a:pt x="20932" y="6285"/>
                  </a:lnTo>
                  <a:lnTo>
                    <a:pt x="20749" y="6186"/>
                  </a:lnTo>
                  <a:lnTo>
                    <a:pt x="20550" y="6102"/>
                  </a:lnTo>
                  <a:lnTo>
                    <a:pt x="20350" y="6036"/>
                  </a:lnTo>
                  <a:lnTo>
                    <a:pt x="20134" y="5969"/>
                  </a:lnTo>
                  <a:lnTo>
                    <a:pt x="19918" y="5920"/>
                  </a:lnTo>
                  <a:lnTo>
                    <a:pt x="19702" y="5886"/>
                  </a:lnTo>
                  <a:lnTo>
                    <a:pt x="19486" y="5870"/>
                  </a:lnTo>
                  <a:lnTo>
                    <a:pt x="19270" y="5853"/>
                  </a:lnTo>
                  <a:lnTo>
                    <a:pt x="19054" y="5853"/>
                  </a:lnTo>
                  <a:lnTo>
                    <a:pt x="18854" y="5870"/>
                  </a:lnTo>
                  <a:lnTo>
                    <a:pt x="18638" y="5886"/>
                  </a:lnTo>
                  <a:lnTo>
                    <a:pt x="18438" y="5920"/>
                  </a:lnTo>
                  <a:lnTo>
                    <a:pt x="18239" y="5953"/>
                  </a:lnTo>
                  <a:lnTo>
                    <a:pt x="17840" y="6069"/>
                  </a:lnTo>
                  <a:lnTo>
                    <a:pt x="17474" y="6219"/>
                  </a:lnTo>
                  <a:lnTo>
                    <a:pt x="17092" y="6385"/>
                  </a:lnTo>
                  <a:lnTo>
                    <a:pt x="16743" y="6601"/>
                  </a:lnTo>
                  <a:lnTo>
                    <a:pt x="16410" y="6817"/>
                  </a:lnTo>
                  <a:lnTo>
                    <a:pt x="16094" y="7083"/>
                  </a:lnTo>
                  <a:lnTo>
                    <a:pt x="15795" y="7349"/>
                  </a:lnTo>
                  <a:lnTo>
                    <a:pt x="15512" y="7632"/>
                  </a:lnTo>
                  <a:lnTo>
                    <a:pt x="15246" y="7931"/>
                  </a:lnTo>
                  <a:lnTo>
                    <a:pt x="15014" y="8247"/>
                  </a:lnTo>
                  <a:lnTo>
                    <a:pt x="14797" y="8563"/>
                  </a:lnTo>
                  <a:lnTo>
                    <a:pt x="14615" y="8896"/>
                  </a:lnTo>
                  <a:lnTo>
                    <a:pt x="14432" y="9245"/>
                  </a:lnTo>
                  <a:lnTo>
                    <a:pt x="14282" y="9594"/>
                  </a:lnTo>
                  <a:lnTo>
                    <a:pt x="14149" y="9960"/>
                  </a:lnTo>
                  <a:lnTo>
                    <a:pt x="14016" y="10325"/>
                  </a:lnTo>
                  <a:lnTo>
                    <a:pt x="13916" y="10691"/>
                  </a:lnTo>
                  <a:lnTo>
                    <a:pt x="13816" y="11057"/>
                  </a:lnTo>
                  <a:lnTo>
                    <a:pt x="13733" y="11423"/>
                  </a:lnTo>
                  <a:lnTo>
                    <a:pt x="13667" y="11805"/>
                  </a:lnTo>
                  <a:lnTo>
                    <a:pt x="13550" y="12553"/>
                  </a:lnTo>
                  <a:lnTo>
                    <a:pt x="13467" y="13285"/>
                  </a:lnTo>
                  <a:lnTo>
                    <a:pt x="13401" y="14016"/>
                  </a:lnTo>
                  <a:lnTo>
                    <a:pt x="13351" y="14731"/>
                  </a:lnTo>
                  <a:lnTo>
                    <a:pt x="12586" y="25571"/>
                  </a:lnTo>
                  <a:lnTo>
                    <a:pt x="12553" y="26003"/>
                  </a:lnTo>
                  <a:lnTo>
                    <a:pt x="12503" y="26436"/>
                  </a:lnTo>
                  <a:lnTo>
                    <a:pt x="12437" y="26851"/>
                  </a:lnTo>
                  <a:lnTo>
                    <a:pt x="12353" y="27250"/>
                  </a:lnTo>
                  <a:lnTo>
                    <a:pt x="12287" y="27450"/>
                  </a:lnTo>
                  <a:lnTo>
                    <a:pt x="12220" y="27633"/>
                  </a:lnTo>
                  <a:lnTo>
                    <a:pt x="12154" y="27799"/>
                  </a:lnTo>
                  <a:lnTo>
                    <a:pt x="12071" y="27965"/>
                  </a:lnTo>
                  <a:lnTo>
                    <a:pt x="11971" y="28131"/>
                  </a:lnTo>
                  <a:lnTo>
                    <a:pt x="11871" y="28281"/>
                  </a:lnTo>
                  <a:lnTo>
                    <a:pt x="11738" y="28414"/>
                  </a:lnTo>
                  <a:lnTo>
                    <a:pt x="11605" y="28531"/>
                  </a:lnTo>
                  <a:lnTo>
                    <a:pt x="11506" y="28614"/>
                  </a:lnTo>
                  <a:lnTo>
                    <a:pt x="11389" y="28680"/>
                  </a:lnTo>
                  <a:lnTo>
                    <a:pt x="11140" y="28813"/>
                  </a:lnTo>
                  <a:lnTo>
                    <a:pt x="10874" y="28913"/>
                  </a:lnTo>
                  <a:lnTo>
                    <a:pt x="10591" y="28996"/>
                  </a:lnTo>
                  <a:lnTo>
                    <a:pt x="10308" y="29046"/>
                  </a:lnTo>
                  <a:lnTo>
                    <a:pt x="10026" y="29096"/>
                  </a:lnTo>
                  <a:lnTo>
                    <a:pt x="9461" y="29162"/>
                  </a:lnTo>
                  <a:lnTo>
                    <a:pt x="1" y="30193"/>
                  </a:lnTo>
                  <a:lnTo>
                    <a:pt x="117" y="31340"/>
                  </a:lnTo>
                  <a:lnTo>
                    <a:pt x="9594" y="30293"/>
                  </a:lnTo>
                  <a:lnTo>
                    <a:pt x="10242" y="30210"/>
                  </a:lnTo>
                  <a:lnTo>
                    <a:pt x="10591" y="30160"/>
                  </a:lnTo>
                  <a:lnTo>
                    <a:pt x="10957" y="30077"/>
                  </a:lnTo>
                  <a:lnTo>
                    <a:pt x="11323" y="29960"/>
                  </a:lnTo>
                  <a:lnTo>
                    <a:pt x="11672" y="29827"/>
                  </a:lnTo>
                  <a:lnTo>
                    <a:pt x="11838" y="29744"/>
                  </a:lnTo>
                  <a:lnTo>
                    <a:pt x="12004" y="29644"/>
                  </a:lnTo>
                  <a:lnTo>
                    <a:pt x="12171" y="29528"/>
                  </a:lnTo>
                  <a:lnTo>
                    <a:pt x="12337" y="29412"/>
                  </a:lnTo>
                  <a:lnTo>
                    <a:pt x="12536" y="29245"/>
                  </a:lnTo>
                  <a:lnTo>
                    <a:pt x="12703" y="29046"/>
                  </a:lnTo>
                  <a:lnTo>
                    <a:pt x="12869" y="28846"/>
                  </a:lnTo>
                  <a:lnTo>
                    <a:pt x="13002" y="28630"/>
                  </a:lnTo>
                  <a:lnTo>
                    <a:pt x="13135" y="28414"/>
                  </a:lnTo>
                  <a:lnTo>
                    <a:pt x="13235" y="28181"/>
                  </a:lnTo>
                  <a:lnTo>
                    <a:pt x="13334" y="27949"/>
                  </a:lnTo>
                  <a:lnTo>
                    <a:pt x="13417" y="27699"/>
                  </a:lnTo>
                  <a:lnTo>
                    <a:pt x="13484" y="27450"/>
                  </a:lnTo>
                  <a:lnTo>
                    <a:pt x="13534" y="27200"/>
                  </a:lnTo>
                  <a:lnTo>
                    <a:pt x="13634" y="26685"/>
                  </a:lnTo>
                  <a:lnTo>
                    <a:pt x="13683" y="26170"/>
                  </a:lnTo>
                  <a:lnTo>
                    <a:pt x="13733" y="25654"/>
                  </a:lnTo>
                  <a:lnTo>
                    <a:pt x="14482" y="14814"/>
                  </a:lnTo>
                  <a:lnTo>
                    <a:pt x="14531" y="14149"/>
                  </a:lnTo>
                  <a:lnTo>
                    <a:pt x="14598" y="13451"/>
                  </a:lnTo>
                  <a:lnTo>
                    <a:pt x="14681" y="12769"/>
                  </a:lnTo>
                  <a:lnTo>
                    <a:pt x="14781" y="12071"/>
                  </a:lnTo>
                  <a:lnTo>
                    <a:pt x="14847" y="11722"/>
                  </a:lnTo>
                  <a:lnTo>
                    <a:pt x="14914" y="11389"/>
                  </a:lnTo>
                  <a:lnTo>
                    <a:pt x="14997" y="11040"/>
                  </a:lnTo>
                  <a:lnTo>
                    <a:pt x="15097" y="10708"/>
                  </a:lnTo>
                  <a:lnTo>
                    <a:pt x="15213" y="10375"/>
                  </a:lnTo>
                  <a:lnTo>
                    <a:pt x="15329" y="10059"/>
                  </a:lnTo>
                  <a:lnTo>
                    <a:pt x="15462" y="9743"/>
                  </a:lnTo>
                  <a:lnTo>
                    <a:pt x="15629" y="9428"/>
                  </a:lnTo>
                  <a:lnTo>
                    <a:pt x="15778" y="9162"/>
                  </a:lnTo>
                  <a:lnTo>
                    <a:pt x="15945" y="8912"/>
                  </a:lnTo>
                  <a:lnTo>
                    <a:pt x="16144" y="8663"/>
                  </a:lnTo>
                  <a:lnTo>
                    <a:pt x="16344" y="8413"/>
                  </a:lnTo>
                  <a:lnTo>
                    <a:pt x="16576" y="8181"/>
                  </a:lnTo>
                  <a:lnTo>
                    <a:pt x="16809" y="7965"/>
                  </a:lnTo>
                  <a:lnTo>
                    <a:pt x="17058" y="7765"/>
                  </a:lnTo>
                  <a:lnTo>
                    <a:pt x="17324" y="7582"/>
                  </a:lnTo>
                  <a:lnTo>
                    <a:pt x="17591" y="7433"/>
                  </a:lnTo>
                  <a:lnTo>
                    <a:pt x="17873" y="7283"/>
                  </a:lnTo>
                  <a:lnTo>
                    <a:pt x="18172" y="7167"/>
                  </a:lnTo>
                  <a:lnTo>
                    <a:pt x="18472" y="7083"/>
                  </a:lnTo>
                  <a:lnTo>
                    <a:pt x="18771" y="7034"/>
                  </a:lnTo>
                  <a:lnTo>
                    <a:pt x="19087" y="7000"/>
                  </a:lnTo>
                  <a:lnTo>
                    <a:pt x="19386" y="7000"/>
                  </a:lnTo>
                  <a:lnTo>
                    <a:pt x="19702" y="7050"/>
                  </a:lnTo>
                  <a:lnTo>
                    <a:pt x="19918" y="7100"/>
                  </a:lnTo>
                  <a:lnTo>
                    <a:pt x="20167" y="7183"/>
                  </a:lnTo>
                  <a:lnTo>
                    <a:pt x="20284" y="7233"/>
                  </a:lnTo>
                  <a:lnTo>
                    <a:pt x="20400" y="7300"/>
                  </a:lnTo>
                  <a:lnTo>
                    <a:pt x="20517" y="7383"/>
                  </a:lnTo>
                  <a:lnTo>
                    <a:pt x="20616" y="7466"/>
                  </a:lnTo>
                  <a:lnTo>
                    <a:pt x="20716" y="7566"/>
                  </a:lnTo>
                  <a:lnTo>
                    <a:pt x="20799" y="7682"/>
                  </a:lnTo>
                  <a:lnTo>
                    <a:pt x="20866" y="7815"/>
                  </a:lnTo>
                  <a:lnTo>
                    <a:pt x="20916" y="7948"/>
                  </a:lnTo>
                  <a:lnTo>
                    <a:pt x="20982" y="8081"/>
                  </a:lnTo>
                  <a:lnTo>
                    <a:pt x="21015" y="8231"/>
                  </a:lnTo>
                  <a:lnTo>
                    <a:pt x="21065" y="8530"/>
                  </a:lnTo>
                  <a:lnTo>
                    <a:pt x="21099" y="8846"/>
                  </a:lnTo>
                  <a:lnTo>
                    <a:pt x="21115" y="9178"/>
                  </a:lnTo>
                  <a:lnTo>
                    <a:pt x="21099" y="9527"/>
                  </a:lnTo>
                  <a:lnTo>
                    <a:pt x="21082" y="9860"/>
                  </a:lnTo>
                  <a:lnTo>
                    <a:pt x="20699" y="16344"/>
                  </a:lnTo>
                  <a:lnTo>
                    <a:pt x="20633" y="17358"/>
                  </a:lnTo>
                  <a:lnTo>
                    <a:pt x="20583" y="17873"/>
                  </a:lnTo>
                  <a:lnTo>
                    <a:pt x="20533" y="18372"/>
                  </a:lnTo>
                  <a:lnTo>
                    <a:pt x="20450" y="18871"/>
                  </a:lnTo>
                  <a:lnTo>
                    <a:pt x="20367" y="19370"/>
                  </a:lnTo>
                  <a:lnTo>
                    <a:pt x="20251" y="19869"/>
                  </a:lnTo>
                  <a:lnTo>
                    <a:pt x="20101" y="20351"/>
                  </a:lnTo>
                  <a:lnTo>
                    <a:pt x="19935" y="20800"/>
                  </a:lnTo>
                  <a:lnTo>
                    <a:pt x="19752" y="21282"/>
                  </a:lnTo>
                  <a:lnTo>
                    <a:pt x="19320" y="22246"/>
                  </a:lnTo>
                  <a:lnTo>
                    <a:pt x="18987" y="22994"/>
                  </a:lnTo>
                  <a:lnTo>
                    <a:pt x="18671" y="23759"/>
                  </a:lnTo>
                  <a:lnTo>
                    <a:pt x="18522" y="24141"/>
                  </a:lnTo>
                  <a:lnTo>
                    <a:pt x="18405" y="24524"/>
                  </a:lnTo>
                  <a:lnTo>
                    <a:pt x="18289" y="24923"/>
                  </a:lnTo>
                  <a:lnTo>
                    <a:pt x="18206" y="25305"/>
                  </a:lnTo>
                  <a:lnTo>
                    <a:pt x="18139" y="25688"/>
                  </a:lnTo>
                  <a:lnTo>
                    <a:pt x="18106" y="26087"/>
                  </a:lnTo>
                  <a:lnTo>
                    <a:pt x="18106" y="26469"/>
                  </a:lnTo>
                  <a:lnTo>
                    <a:pt x="18139" y="26851"/>
                  </a:lnTo>
                  <a:lnTo>
                    <a:pt x="18172" y="27034"/>
                  </a:lnTo>
                  <a:lnTo>
                    <a:pt x="18222" y="27234"/>
                  </a:lnTo>
                  <a:lnTo>
                    <a:pt x="18272" y="27417"/>
                  </a:lnTo>
                  <a:lnTo>
                    <a:pt x="18339" y="27599"/>
                  </a:lnTo>
                  <a:lnTo>
                    <a:pt x="18405" y="27782"/>
                  </a:lnTo>
                  <a:lnTo>
                    <a:pt x="18505" y="27965"/>
                  </a:lnTo>
                  <a:lnTo>
                    <a:pt x="18605" y="28148"/>
                  </a:lnTo>
                  <a:lnTo>
                    <a:pt x="18721" y="28331"/>
                  </a:lnTo>
                  <a:lnTo>
                    <a:pt x="18837" y="28531"/>
                  </a:lnTo>
                  <a:lnTo>
                    <a:pt x="19070" y="28580"/>
                  </a:lnTo>
                  <a:lnTo>
                    <a:pt x="20051" y="28763"/>
                  </a:lnTo>
                  <a:lnTo>
                    <a:pt x="21049" y="28946"/>
                  </a:lnTo>
                  <a:lnTo>
                    <a:pt x="22046" y="29096"/>
                  </a:lnTo>
                  <a:lnTo>
                    <a:pt x="22562" y="29162"/>
                  </a:lnTo>
                  <a:lnTo>
                    <a:pt x="23060" y="29212"/>
                  </a:lnTo>
                  <a:lnTo>
                    <a:pt x="23576" y="29262"/>
                  </a:lnTo>
                  <a:lnTo>
                    <a:pt x="24091" y="29279"/>
                  </a:lnTo>
                  <a:lnTo>
                    <a:pt x="24606" y="29295"/>
                  </a:lnTo>
                  <a:lnTo>
                    <a:pt x="25621" y="29295"/>
                  </a:lnTo>
                  <a:lnTo>
                    <a:pt x="26136" y="29262"/>
                  </a:lnTo>
                  <a:lnTo>
                    <a:pt x="26651" y="29212"/>
                  </a:lnTo>
                  <a:lnTo>
                    <a:pt x="27167" y="29146"/>
                  </a:lnTo>
                  <a:lnTo>
                    <a:pt x="27732" y="29046"/>
                  </a:lnTo>
                  <a:lnTo>
                    <a:pt x="28297" y="28913"/>
                  </a:lnTo>
                  <a:lnTo>
                    <a:pt x="28829" y="28763"/>
                  </a:lnTo>
                  <a:lnTo>
                    <a:pt x="29361" y="28597"/>
                  </a:lnTo>
                  <a:lnTo>
                    <a:pt x="29877" y="28398"/>
                  </a:lnTo>
                  <a:lnTo>
                    <a:pt x="30376" y="28181"/>
                  </a:lnTo>
                  <a:lnTo>
                    <a:pt x="30841" y="27932"/>
                  </a:lnTo>
                  <a:lnTo>
                    <a:pt x="31307" y="27683"/>
                  </a:lnTo>
                  <a:lnTo>
                    <a:pt x="31739" y="27383"/>
                  </a:lnTo>
                  <a:lnTo>
                    <a:pt x="32155" y="27084"/>
                  </a:lnTo>
                  <a:lnTo>
                    <a:pt x="32554" y="26768"/>
                  </a:lnTo>
                  <a:lnTo>
                    <a:pt x="32919" y="26419"/>
                  </a:lnTo>
                  <a:lnTo>
                    <a:pt x="33268" y="26070"/>
                  </a:lnTo>
                  <a:lnTo>
                    <a:pt x="33584" y="25688"/>
                  </a:lnTo>
                  <a:lnTo>
                    <a:pt x="33867" y="25289"/>
                  </a:lnTo>
                  <a:lnTo>
                    <a:pt x="34133" y="24873"/>
                  </a:lnTo>
                  <a:lnTo>
                    <a:pt x="34299" y="24590"/>
                  </a:lnTo>
                  <a:lnTo>
                    <a:pt x="34449" y="24308"/>
                  </a:lnTo>
                  <a:lnTo>
                    <a:pt x="34582" y="24025"/>
                  </a:lnTo>
                  <a:lnTo>
                    <a:pt x="34698" y="23726"/>
                  </a:lnTo>
                  <a:lnTo>
                    <a:pt x="34815" y="23443"/>
                  </a:lnTo>
                  <a:lnTo>
                    <a:pt x="34914" y="23144"/>
                  </a:lnTo>
                  <a:lnTo>
                    <a:pt x="35014" y="22845"/>
                  </a:lnTo>
                  <a:lnTo>
                    <a:pt x="35081" y="22545"/>
                  </a:lnTo>
                  <a:lnTo>
                    <a:pt x="35147" y="22229"/>
                  </a:lnTo>
                  <a:lnTo>
                    <a:pt x="35214" y="21930"/>
                  </a:lnTo>
                  <a:lnTo>
                    <a:pt x="35297" y="21298"/>
                  </a:lnTo>
                  <a:lnTo>
                    <a:pt x="35363" y="20667"/>
                  </a:lnTo>
                  <a:lnTo>
                    <a:pt x="35380" y="20035"/>
                  </a:lnTo>
                  <a:lnTo>
                    <a:pt x="35363" y="19386"/>
                  </a:lnTo>
                  <a:lnTo>
                    <a:pt x="35330" y="18721"/>
                  </a:lnTo>
                  <a:lnTo>
                    <a:pt x="35280" y="18056"/>
                  </a:lnTo>
                  <a:lnTo>
                    <a:pt x="35214" y="17391"/>
                  </a:lnTo>
                  <a:lnTo>
                    <a:pt x="35114" y="16710"/>
                  </a:lnTo>
                  <a:lnTo>
                    <a:pt x="35014" y="16028"/>
                  </a:lnTo>
                  <a:lnTo>
                    <a:pt x="34765" y="14648"/>
                  </a:lnTo>
                  <a:lnTo>
                    <a:pt x="3202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76;p10"/>
            <p:cNvSpPr/>
            <p:nvPr/>
          </p:nvSpPr>
          <p:spPr>
            <a:xfrm>
              <a:off x="4911650" y="1763925"/>
              <a:ext cx="884500" cy="783525"/>
            </a:xfrm>
            <a:custGeom>
              <a:avLst/>
              <a:gdLst/>
              <a:ahLst/>
              <a:cxnLst/>
              <a:rect l="l" t="t" r="r" b="b"/>
              <a:pathLst>
                <a:path w="35380" h="31341" extrusionOk="0">
                  <a:moveTo>
                    <a:pt x="3342" y="1"/>
                  </a:moveTo>
                  <a:lnTo>
                    <a:pt x="615" y="14648"/>
                  </a:lnTo>
                  <a:lnTo>
                    <a:pt x="366" y="16028"/>
                  </a:lnTo>
                  <a:lnTo>
                    <a:pt x="250" y="16710"/>
                  </a:lnTo>
                  <a:lnTo>
                    <a:pt x="166" y="17391"/>
                  </a:lnTo>
                  <a:lnTo>
                    <a:pt x="83" y="18056"/>
                  </a:lnTo>
                  <a:lnTo>
                    <a:pt x="33" y="18721"/>
                  </a:lnTo>
                  <a:lnTo>
                    <a:pt x="0" y="19386"/>
                  </a:lnTo>
                  <a:lnTo>
                    <a:pt x="0" y="20035"/>
                  </a:lnTo>
                  <a:lnTo>
                    <a:pt x="17" y="20667"/>
                  </a:lnTo>
                  <a:lnTo>
                    <a:pt x="67" y="21298"/>
                  </a:lnTo>
                  <a:lnTo>
                    <a:pt x="166" y="21930"/>
                  </a:lnTo>
                  <a:lnTo>
                    <a:pt x="216" y="22229"/>
                  </a:lnTo>
                  <a:lnTo>
                    <a:pt x="283" y="22545"/>
                  </a:lnTo>
                  <a:lnTo>
                    <a:pt x="366" y="22845"/>
                  </a:lnTo>
                  <a:lnTo>
                    <a:pt x="449" y="23144"/>
                  </a:lnTo>
                  <a:lnTo>
                    <a:pt x="549" y="23443"/>
                  </a:lnTo>
                  <a:lnTo>
                    <a:pt x="665" y="23726"/>
                  </a:lnTo>
                  <a:lnTo>
                    <a:pt x="782" y="24025"/>
                  </a:lnTo>
                  <a:lnTo>
                    <a:pt x="931" y="24308"/>
                  </a:lnTo>
                  <a:lnTo>
                    <a:pt x="1064" y="24590"/>
                  </a:lnTo>
                  <a:lnTo>
                    <a:pt x="1230" y="24873"/>
                  </a:lnTo>
                  <a:lnTo>
                    <a:pt x="1496" y="25289"/>
                  </a:lnTo>
                  <a:lnTo>
                    <a:pt x="1796" y="25688"/>
                  </a:lnTo>
                  <a:lnTo>
                    <a:pt x="2112" y="26070"/>
                  </a:lnTo>
                  <a:lnTo>
                    <a:pt x="2461" y="26419"/>
                  </a:lnTo>
                  <a:lnTo>
                    <a:pt x="2826" y="26768"/>
                  </a:lnTo>
                  <a:lnTo>
                    <a:pt x="3209" y="27084"/>
                  </a:lnTo>
                  <a:lnTo>
                    <a:pt x="3624" y="27383"/>
                  </a:lnTo>
                  <a:lnTo>
                    <a:pt x="4073" y="27683"/>
                  </a:lnTo>
                  <a:lnTo>
                    <a:pt x="4522" y="27932"/>
                  </a:lnTo>
                  <a:lnTo>
                    <a:pt x="5004" y="28181"/>
                  </a:lnTo>
                  <a:lnTo>
                    <a:pt x="5487" y="28398"/>
                  </a:lnTo>
                  <a:lnTo>
                    <a:pt x="6002" y="28597"/>
                  </a:lnTo>
                  <a:lnTo>
                    <a:pt x="6534" y="28763"/>
                  </a:lnTo>
                  <a:lnTo>
                    <a:pt x="7083" y="28913"/>
                  </a:lnTo>
                  <a:lnTo>
                    <a:pt x="7631" y="29046"/>
                  </a:lnTo>
                  <a:lnTo>
                    <a:pt x="8213" y="29146"/>
                  </a:lnTo>
                  <a:lnTo>
                    <a:pt x="8729" y="29212"/>
                  </a:lnTo>
                  <a:lnTo>
                    <a:pt x="9227" y="29262"/>
                  </a:lnTo>
                  <a:lnTo>
                    <a:pt x="9743" y="29295"/>
                  </a:lnTo>
                  <a:lnTo>
                    <a:pt x="10774" y="29295"/>
                  </a:lnTo>
                  <a:lnTo>
                    <a:pt x="11289" y="29279"/>
                  </a:lnTo>
                  <a:lnTo>
                    <a:pt x="11788" y="29262"/>
                  </a:lnTo>
                  <a:lnTo>
                    <a:pt x="12303" y="29212"/>
                  </a:lnTo>
                  <a:lnTo>
                    <a:pt x="12818" y="29162"/>
                  </a:lnTo>
                  <a:lnTo>
                    <a:pt x="13317" y="29096"/>
                  </a:lnTo>
                  <a:lnTo>
                    <a:pt x="14331" y="28946"/>
                  </a:lnTo>
                  <a:lnTo>
                    <a:pt x="15312" y="28763"/>
                  </a:lnTo>
                  <a:lnTo>
                    <a:pt x="16293" y="28580"/>
                  </a:lnTo>
                  <a:lnTo>
                    <a:pt x="16526" y="28531"/>
                  </a:lnTo>
                  <a:lnTo>
                    <a:pt x="16659" y="28331"/>
                  </a:lnTo>
                  <a:lnTo>
                    <a:pt x="16775" y="28148"/>
                  </a:lnTo>
                  <a:lnTo>
                    <a:pt x="16875" y="27965"/>
                  </a:lnTo>
                  <a:lnTo>
                    <a:pt x="16958" y="27782"/>
                  </a:lnTo>
                  <a:lnTo>
                    <a:pt x="17041" y="27599"/>
                  </a:lnTo>
                  <a:lnTo>
                    <a:pt x="17091" y="27417"/>
                  </a:lnTo>
                  <a:lnTo>
                    <a:pt x="17158" y="27234"/>
                  </a:lnTo>
                  <a:lnTo>
                    <a:pt x="17191" y="27034"/>
                  </a:lnTo>
                  <a:lnTo>
                    <a:pt x="17224" y="26851"/>
                  </a:lnTo>
                  <a:lnTo>
                    <a:pt x="17257" y="26469"/>
                  </a:lnTo>
                  <a:lnTo>
                    <a:pt x="17257" y="26087"/>
                  </a:lnTo>
                  <a:lnTo>
                    <a:pt x="17224" y="25688"/>
                  </a:lnTo>
                  <a:lnTo>
                    <a:pt x="17158" y="25305"/>
                  </a:lnTo>
                  <a:lnTo>
                    <a:pt x="17075" y="24923"/>
                  </a:lnTo>
                  <a:lnTo>
                    <a:pt x="16975" y="24524"/>
                  </a:lnTo>
                  <a:lnTo>
                    <a:pt x="16842" y="24141"/>
                  </a:lnTo>
                  <a:lnTo>
                    <a:pt x="16692" y="23759"/>
                  </a:lnTo>
                  <a:lnTo>
                    <a:pt x="16393" y="22994"/>
                  </a:lnTo>
                  <a:lnTo>
                    <a:pt x="16060" y="22246"/>
                  </a:lnTo>
                  <a:lnTo>
                    <a:pt x="15628" y="21282"/>
                  </a:lnTo>
                  <a:lnTo>
                    <a:pt x="15429" y="20800"/>
                  </a:lnTo>
                  <a:lnTo>
                    <a:pt x="15262" y="20351"/>
                  </a:lnTo>
                  <a:lnTo>
                    <a:pt x="15129" y="19869"/>
                  </a:lnTo>
                  <a:lnTo>
                    <a:pt x="15013" y="19370"/>
                  </a:lnTo>
                  <a:lnTo>
                    <a:pt x="14913" y="18871"/>
                  </a:lnTo>
                  <a:lnTo>
                    <a:pt x="14847" y="18372"/>
                  </a:lnTo>
                  <a:lnTo>
                    <a:pt x="14780" y="17873"/>
                  </a:lnTo>
                  <a:lnTo>
                    <a:pt x="14747" y="17358"/>
                  </a:lnTo>
                  <a:lnTo>
                    <a:pt x="14681" y="16344"/>
                  </a:lnTo>
                  <a:lnTo>
                    <a:pt x="14281" y="9860"/>
                  </a:lnTo>
                  <a:lnTo>
                    <a:pt x="14265" y="9527"/>
                  </a:lnTo>
                  <a:lnTo>
                    <a:pt x="14265" y="9178"/>
                  </a:lnTo>
                  <a:lnTo>
                    <a:pt x="14265" y="8846"/>
                  </a:lnTo>
                  <a:lnTo>
                    <a:pt x="14298" y="8530"/>
                  </a:lnTo>
                  <a:lnTo>
                    <a:pt x="14348" y="8214"/>
                  </a:lnTo>
                  <a:lnTo>
                    <a:pt x="14398" y="8081"/>
                  </a:lnTo>
                  <a:lnTo>
                    <a:pt x="14448" y="7931"/>
                  </a:lnTo>
                  <a:lnTo>
                    <a:pt x="14514" y="7815"/>
                  </a:lnTo>
                  <a:lnTo>
                    <a:pt x="14581" y="7682"/>
                  </a:lnTo>
                  <a:lnTo>
                    <a:pt x="14664" y="7566"/>
                  </a:lnTo>
                  <a:lnTo>
                    <a:pt x="14764" y="7466"/>
                  </a:lnTo>
                  <a:lnTo>
                    <a:pt x="14863" y="7383"/>
                  </a:lnTo>
                  <a:lnTo>
                    <a:pt x="14980" y="7300"/>
                  </a:lnTo>
                  <a:lnTo>
                    <a:pt x="15096" y="7233"/>
                  </a:lnTo>
                  <a:lnTo>
                    <a:pt x="15213" y="7183"/>
                  </a:lnTo>
                  <a:lnTo>
                    <a:pt x="15445" y="7100"/>
                  </a:lnTo>
                  <a:lnTo>
                    <a:pt x="15661" y="7050"/>
                  </a:lnTo>
                  <a:lnTo>
                    <a:pt x="15977" y="7000"/>
                  </a:lnTo>
                  <a:lnTo>
                    <a:pt x="16293" y="7000"/>
                  </a:lnTo>
                  <a:lnTo>
                    <a:pt x="16592" y="7034"/>
                  </a:lnTo>
                  <a:lnTo>
                    <a:pt x="16908" y="7083"/>
                  </a:lnTo>
                  <a:lnTo>
                    <a:pt x="17208" y="7167"/>
                  </a:lnTo>
                  <a:lnTo>
                    <a:pt x="17490" y="7283"/>
                  </a:lnTo>
                  <a:lnTo>
                    <a:pt x="17773" y="7433"/>
                  </a:lnTo>
                  <a:lnTo>
                    <a:pt x="18056" y="7582"/>
                  </a:lnTo>
                  <a:lnTo>
                    <a:pt x="18305" y="7765"/>
                  </a:lnTo>
                  <a:lnTo>
                    <a:pt x="18571" y="7965"/>
                  </a:lnTo>
                  <a:lnTo>
                    <a:pt x="18804" y="8181"/>
                  </a:lnTo>
                  <a:lnTo>
                    <a:pt x="19020" y="8413"/>
                  </a:lnTo>
                  <a:lnTo>
                    <a:pt x="19236" y="8663"/>
                  </a:lnTo>
                  <a:lnTo>
                    <a:pt x="19419" y="8912"/>
                  </a:lnTo>
                  <a:lnTo>
                    <a:pt x="19602" y="9162"/>
                  </a:lnTo>
                  <a:lnTo>
                    <a:pt x="19751" y="9428"/>
                  </a:lnTo>
                  <a:lnTo>
                    <a:pt x="19901" y="9743"/>
                  </a:lnTo>
                  <a:lnTo>
                    <a:pt x="20051" y="10059"/>
                  </a:lnTo>
                  <a:lnTo>
                    <a:pt x="20167" y="10375"/>
                  </a:lnTo>
                  <a:lnTo>
                    <a:pt x="20283" y="10708"/>
                  </a:lnTo>
                  <a:lnTo>
                    <a:pt x="20366" y="11040"/>
                  </a:lnTo>
                  <a:lnTo>
                    <a:pt x="20450" y="11389"/>
                  </a:lnTo>
                  <a:lnTo>
                    <a:pt x="20533" y="11722"/>
                  </a:lnTo>
                  <a:lnTo>
                    <a:pt x="20599" y="12071"/>
                  </a:lnTo>
                  <a:lnTo>
                    <a:pt x="20699" y="12769"/>
                  </a:lnTo>
                  <a:lnTo>
                    <a:pt x="20782" y="13451"/>
                  </a:lnTo>
                  <a:lnTo>
                    <a:pt x="20832" y="14149"/>
                  </a:lnTo>
                  <a:lnTo>
                    <a:pt x="20882" y="14814"/>
                  </a:lnTo>
                  <a:lnTo>
                    <a:pt x="21647" y="25654"/>
                  </a:lnTo>
                  <a:lnTo>
                    <a:pt x="21680" y="26170"/>
                  </a:lnTo>
                  <a:lnTo>
                    <a:pt x="21746" y="26685"/>
                  </a:lnTo>
                  <a:lnTo>
                    <a:pt x="21830" y="27200"/>
                  </a:lnTo>
                  <a:lnTo>
                    <a:pt x="21896" y="27450"/>
                  </a:lnTo>
                  <a:lnTo>
                    <a:pt x="21963" y="27699"/>
                  </a:lnTo>
                  <a:lnTo>
                    <a:pt x="22046" y="27949"/>
                  </a:lnTo>
                  <a:lnTo>
                    <a:pt x="22129" y="28181"/>
                  </a:lnTo>
                  <a:lnTo>
                    <a:pt x="22245" y="28414"/>
                  </a:lnTo>
                  <a:lnTo>
                    <a:pt x="22362" y="28630"/>
                  </a:lnTo>
                  <a:lnTo>
                    <a:pt x="22511" y="28846"/>
                  </a:lnTo>
                  <a:lnTo>
                    <a:pt x="22661" y="29046"/>
                  </a:lnTo>
                  <a:lnTo>
                    <a:pt x="22844" y="29245"/>
                  </a:lnTo>
                  <a:lnTo>
                    <a:pt x="23043" y="29412"/>
                  </a:lnTo>
                  <a:lnTo>
                    <a:pt x="23193" y="29528"/>
                  </a:lnTo>
                  <a:lnTo>
                    <a:pt x="23359" y="29644"/>
                  </a:lnTo>
                  <a:lnTo>
                    <a:pt x="23525" y="29744"/>
                  </a:lnTo>
                  <a:lnTo>
                    <a:pt x="23708" y="29827"/>
                  </a:lnTo>
                  <a:lnTo>
                    <a:pt x="24057" y="29960"/>
                  </a:lnTo>
                  <a:lnTo>
                    <a:pt x="24423" y="30077"/>
                  </a:lnTo>
                  <a:lnTo>
                    <a:pt x="24772" y="30160"/>
                  </a:lnTo>
                  <a:lnTo>
                    <a:pt x="25121" y="30210"/>
                  </a:lnTo>
                  <a:lnTo>
                    <a:pt x="25786" y="30293"/>
                  </a:lnTo>
                  <a:lnTo>
                    <a:pt x="35246" y="31340"/>
                  </a:lnTo>
                  <a:lnTo>
                    <a:pt x="35379" y="30193"/>
                  </a:lnTo>
                  <a:lnTo>
                    <a:pt x="25903" y="29162"/>
                  </a:lnTo>
                  <a:lnTo>
                    <a:pt x="25354" y="29096"/>
                  </a:lnTo>
                  <a:lnTo>
                    <a:pt x="25072" y="29046"/>
                  </a:lnTo>
                  <a:lnTo>
                    <a:pt x="24772" y="28996"/>
                  </a:lnTo>
                  <a:lnTo>
                    <a:pt x="24506" y="28913"/>
                  </a:lnTo>
                  <a:lnTo>
                    <a:pt x="24240" y="28813"/>
                  </a:lnTo>
                  <a:lnTo>
                    <a:pt x="23991" y="28680"/>
                  </a:lnTo>
                  <a:lnTo>
                    <a:pt x="23874" y="28614"/>
                  </a:lnTo>
                  <a:lnTo>
                    <a:pt x="23758" y="28531"/>
                  </a:lnTo>
                  <a:lnTo>
                    <a:pt x="23625" y="28414"/>
                  </a:lnTo>
                  <a:lnTo>
                    <a:pt x="23509" y="28281"/>
                  </a:lnTo>
                  <a:lnTo>
                    <a:pt x="23392" y="28131"/>
                  </a:lnTo>
                  <a:lnTo>
                    <a:pt x="23309" y="27965"/>
                  </a:lnTo>
                  <a:lnTo>
                    <a:pt x="23209" y="27799"/>
                  </a:lnTo>
                  <a:lnTo>
                    <a:pt x="23143" y="27633"/>
                  </a:lnTo>
                  <a:lnTo>
                    <a:pt x="23076" y="27450"/>
                  </a:lnTo>
                  <a:lnTo>
                    <a:pt x="23027" y="27250"/>
                  </a:lnTo>
                  <a:lnTo>
                    <a:pt x="22927" y="26851"/>
                  </a:lnTo>
                  <a:lnTo>
                    <a:pt x="22860" y="26436"/>
                  </a:lnTo>
                  <a:lnTo>
                    <a:pt x="22810" y="26003"/>
                  </a:lnTo>
                  <a:lnTo>
                    <a:pt x="22777" y="25571"/>
                  </a:lnTo>
                  <a:lnTo>
                    <a:pt x="22029" y="14731"/>
                  </a:lnTo>
                  <a:lnTo>
                    <a:pt x="21963" y="14016"/>
                  </a:lnTo>
                  <a:lnTo>
                    <a:pt x="21913" y="13285"/>
                  </a:lnTo>
                  <a:lnTo>
                    <a:pt x="21830" y="12553"/>
                  </a:lnTo>
                  <a:lnTo>
                    <a:pt x="21713" y="11805"/>
                  </a:lnTo>
                  <a:lnTo>
                    <a:pt x="21630" y="11423"/>
                  </a:lnTo>
                  <a:lnTo>
                    <a:pt x="21547" y="11057"/>
                  </a:lnTo>
                  <a:lnTo>
                    <a:pt x="21464" y="10691"/>
                  </a:lnTo>
                  <a:lnTo>
                    <a:pt x="21347" y="10325"/>
                  </a:lnTo>
                  <a:lnTo>
                    <a:pt x="21231" y="9960"/>
                  </a:lnTo>
                  <a:lnTo>
                    <a:pt x="21081" y="9594"/>
                  </a:lnTo>
                  <a:lnTo>
                    <a:pt x="20932" y="9245"/>
                  </a:lnTo>
                  <a:lnTo>
                    <a:pt x="20765" y="8896"/>
                  </a:lnTo>
                  <a:lnTo>
                    <a:pt x="20566" y="8563"/>
                  </a:lnTo>
                  <a:lnTo>
                    <a:pt x="20350" y="8247"/>
                  </a:lnTo>
                  <a:lnTo>
                    <a:pt x="20117" y="7931"/>
                  </a:lnTo>
                  <a:lnTo>
                    <a:pt x="19868" y="7632"/>
                  </a:lnTo>
                  <a:lnTo>
                    <a:pt x="19585" y="7349"/>
                  </a:lnTo>
                  <a:lnTo>
                    <a:pt x="19286" y="7083"/>
                  </a:lnTo>
                  <a:lnTo>
                    <a:pt x="18970" y="6817"/>
                  </a:lnTo>
                  <a:lnTo>
                    <a:pt x="18621" y="6601"/>
                  </a:lnTo>
                  <a:lnTo>
                    <a:pt x="18272" y="6385"/>
                  </a:lnTo>
                  <a:lnTo>
                    <a:pt x="17906" y="6219"/>
                  </a:lnTo>
                  <a:lnTo>
                    <a:pt x="17523" y="6069"/>
                  </a:lnTo>
                  <a:lnTo>
                    <a:pt x="17124" y="5953"/>
                  </a:lnTo>
                  <a:lnTo>
                    <a:pt x="16925" y="5920"/>
                  </a:lnTo>
                  <a:lnTo>
                    <a:pt x="16725" y="5886"/>
                  </a:lnTo>
                  <a:lnTo>
                    <a:pt x="16526" y="5870"/>
                  </a:lnTo>
                  <a:lnTo>
                    <a:pt x="16310" y="5853"/>
                  </a:lnTo>
                  <a:lnTo>
                    <a:pt x="16094" y="5853"/>
                  </a:lnTo>
                  <a:lnTo>
                    <a:pt x="15894" y="5870"/>
                  </a:lnTo>
                  <a:lnTo>
                    <a:pt x="15678" y="5886"/>
                  </a:lnTo>
                  <a:lnTo>
                    <a:pt x="15462" y="5920"/>
                  </a:lnTo>
                  <a:lnTo>
                    <a:pt x="15229" y="5969"/>
                  </a:lnTo>
                  <a:lnTo>
                    <a:pt x="15013" y="6036"/>
                  </a:lnTo>
                  <a:lnTo>
                    <a:pt x="14814" y="6102"/>
                  </a:lnTo>
                  <a:lnTo>
                    <a:pt x="14614" y="6186"/>
                  </a:lnTo>
                  <a:lnTo>
                    <a:pt x="14431" y="6285"/>
                  </a:lnTo>
                  <a:lnTo>
                    <a:pt x="14265" y="6402"/>
                  </a:lnTo>
                  <a:lnTo>
                    <a:pt x="14099" y="6518"/>
                  </a:lnTo>
                  <a:lnTo>
                    <a:pt x="13966" y="6651"/>
                  </a:lnTo>
                  <a:lnTo>
                    <a:pt x="13799" y="6817"/>
                  </a:lnTo>
                  <a:lnTo>
                    <a:pt x="13666" y="6984"/>
                  </a:lnTo>
                  <a:lnTo>
                    <a:pt x="13550" y="7183"/>
                  </a:lnTo>
                  <a:lnTo>
                    <a:pt x="13450" y="7366"/>
                  </a:lnTo>
                  <a:lnTo>
                    <a:pt x="13367" y="7566"/>
                  </a:lnTo>
                  <a:lnTo>
                    <a:pt x="13301" y="7765"/>
                  </a:lnTo>
                  <a:lnTo>
                    <a:pt x="13234" y="7981"/>
                  </a:lnTo>
                  <a:lnTo>
                    <a:pt x="13184" y="8181"/>
                  </a:lnTo>
                  <a:lnTo>
                    <a:pt x="13168" y="8397"/>
                  </a:lnTo>
                  <a:lnTo>
                    <a:pt x="13134" y="8613"/>
                  </a:lnTo>
                  <a:lnTo>
                    <a:pt x="13118" y="9062"/>
                  </a:lnTo>
                  <a:lnTo>
                    <a:pt x="13118" y="9494"/>
                  </a:lnTo>
                  <a:lnTo>
                    <a:pt x="13134" y="9926"/>
                  </a:lnTo>
                  <a:lnTo>
                    <a:pt x="13533" y="16410"/>
                  </a:lnTo>
                  <a:lnTo>
                    <a:pt x="13600" y="17491"/>
                  </a:lnTo>
                  <a:lnTo>
                    <a:pt x="13650" y="18023"/>
                  </a:lnTo>
                  <a:lnTo>
                    <a:pt x="13716" y="18555"/>
                  </a:lnTo>
                  <a:lnTo>
                    <a:pt x="13799" y="19104"/>
                  </a:lnTo>
                  <a:lnTo>
                    <a:pt x="13899" y="19636"/>
                  </a:lnTo>
                  <a:lnTo>
                    <a:pt x="14015" y="20184"/>
                  </a:lnTo>
                  <a:lnTo>
                    <a:pt x="14182" y="20700"/>
                  </a:lnTo>
                  <a:lnTo>
                    <a:pt x="14365" y="21215"/>
                  </a:lnTo>
                  <a:lnTo>
                    <a:pt x="14564" y="21714"/>
                  </a:lnTo>
                  <a:lnTo>
                    <a:pt x="15013" y="22712"/>
                  </a:lnTo>
                  <a:lnTo>
                    <a:pt x="15312" y="23377"/>
                  </a:lnTo>
                  <a:lnTo>
                    <a:pt x="15578" y="24025"/>
                  </a:lnTo>
                  <a:lnTo>
                    <a:pt x="15695" y="24341"/>
                  </a:lnTo>
                  <a:lnTo>
                    <a:pt x="15811" y="24657"/>
                  </a:lnTo>
                  <a:lnTo>
                    <a:pt x="15911" y="24956"/>
                  </a:lnTo>
                  <a:lnTo>
                    <a:pt x="15994" y="25272"/>
                  </a:lnTo>
                  <a:lnTo>
                    <a:pt x="16060" y="25571"/>
                  </a:lnTo>
                  <a:lnTo>
                    <a:pt x="16094" y="25854"/>
                  </a:lnTo>
                  <a:lnTo>
                    <a:pt x="16127" y="26153"/>
                  </a:lnTo>
                  <a:lnTo>
                    <a:pt x="16110" y="26436"/>
                  </a:lnTo>
                  <a:lnTo>
                    <a:pt x="16094" y="26718"/>
                  </a:lnTo>
                  <a:lnTo>
                    <a:pt x="16027" y="26984"/>
                  </a:lnTo>
                  <a:lnTo>
                    <a:pt x="15944" y="27250"/>
                  </a:lnTo>
                  <a:lnTo>
                    <a:pt x="15828" y="27500"/>
                  </a:lnTo>
                  <a:lnTo>
                    <a:pt x="14913" y="27683"/>
                  </a:lnTo>
                  <a:lnTo>
                    <a:pt x="13982" y="27849"/>
                  </a:lnTo>
                  <a:lnTo>
                    <a:pt x="13051" y="27982"/>
                  </a:lnTo>
                  <a:lnTo>
                    <a:pt x="12120" y="28082"/>
                  </a:lnTo>
                  <a:lnTo>
                    <a:pt x="11655" y="28115"/>
                  </a:lnTo>
                  <a:lnTo>
                    <a:pt x="11173" y="28148"/>
                  </a:lnTo>
                  <a:lnTo>
                    <a:pt x="10707" y="28165"/>
                  </a:lnTo>
                  <a:lnTo>
                    <a:pt x="10241" y="28165"/>
                  </a:lnTo>
                  <a:lnTo>
                    <a:pt x="9776" y="28148"/>
                  </a:lnTo>
                  <a:lnTo>
                    <a:pt x="9310" y="28115"/>
                  </a:lnTo>
                  <a:lnTo>
                    <a:pt x="8845" y="28065"/>
                  </a:lnTo>
                  <a:lnTo>
                    <a:pt x="8379" y="28015"/>
                  </a:lnTo>
                  <a:lnTo>
                    <a:pt x="7881" y="27915"/>
                  </a:lnTo>
                  <a:lnTo>
                    <a:pt x="7382" y="27816"/>
                  </a:lnTo>
                  <a:lnTo>
                    <a:pt x="6900" y="27683"/>
                  </a:lnTo>
                  <a:lnTo>
                    <a:pt x="6434" y="27533"/>
                  </a:lnTo>
                  <a:lnTo>
                    <a:pt x="5985" y="27350"/>
                  </a:lnTo>
                  <a:lnTo>
                    <a:pt x="5536" y="27167"/>
                  </a:lnTo>
                  <a:lnTo>
                    <a:pt x="5121" y="26951"/>
                  </a:lnTo>
                  <a:lnTo>
                    <a:pt x="4705" y="26718"/>
                  </a:lnTo>
                  <a:lnTo>
                    <a:pt x="4323" y="26469"/>
                  </a:lnTo>
                  <a:lnTo>
                    <a:pt x="3957" y="26203"/>
                  </a:lnTo>
                  <a:lnTo>
                    <a:pt x="3608" y="25920"/>
                  </a:lnTo>
                  <a:lnTo>
                    <a:pt x="3275" y="25621"/>
                  </a:lnTo>
                  <a:lnTo>
                    <a:pt x="2976" y="25305"/>
                  </a:lnTo>
                  <a:lnTo>
                    <a:pt x="2693" y="24989"/>
                  </a:lnTo>
                  <a:lnTo>
                    <a:pt x="2444" y="24640"/>
                  </a:lnTo>
                  <a:lnTo>
                    <a:pt x="2211" y="24291"/>
                  </a:lnTo>
                  <a:lnTo>
                    <a:pt x="2078" y="24042"/>
                  </a:lnTo>
                  <a:lnTo>
                    <a:pt x="1945" y="23792"/>
                  </a:lnTo>
                  <a:lnTo>
                    <a:pt x="1829" y="23526"/>
                  </a:lnTo>
                  <a:lnTo>
                    <a:pt x="1713" y="23277"/>
                  </a:lnTo>
                  <a:lnTo>
                    <a:pt x="1613" y="23011"/>
                  </a:lnTo>
                  <a:lnTo>
                    <a:pt x="1530" y="22745"/>
                  </a:lnTo>
                  <a:lnTo>
                    <a:pt x="1447" y="22462"/>
                  </a:lnTo>
                  <a:lnTo>
                    <a:pt x="1380" y="22196"/>
                  </a:lnTo>
                  <a:lnTo>
                    <a:pt x="1264" y="21631"/>
                  </a:lnTo>
                  <a:lnTo>
                    <a:pt x="1197" y="21066"/>
                  </a:lnTo>
                  <a:lnTo>
                    <a:pt x="1147" y="20484"/>
                  </a:lnTo>
                  <a:lnTo>
                    <a:pt x="1131" y="19885"/>
                  </a:lnTo>
                  <a:lnTo>
                    <a:pt x="1147" y="19287"/>
                  </a:lnTo>
                  <a:lnTo>
                    <a:pt x="1181" y="18671"/>
                  </a:lnTo>
                  <a:lnTo>
                    <a:pt x="1247" y="18056"/>
                  </a:lnTo>
                  <a:lnTo>
                    <a:pt x="1314" y="17425"/>
                  </a:lnTo>
                  <a:lnTo>
                    <a:pt x="1397" y="16793"/>
                  </a:lnTo>
                  <a:lnTo>
                    <a:pt x="1496" y="16144"/>
                  </a:lnTo>
                  <a:lnTo>
                    <a:pt x="1729" y="14864"/>
                  </a:lnTo>
                  <a:lnTo>
                    <a:pt x="4472" y="200"/>
                  </a:lnTo>
                  <a:lnTo>
                    <a:pt x="334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1"/>
          <p:cNvSpPr txBox="1">
            <a:spLocks noGrp="1"/>
          </p:cNvSpPr>
          <p:nvPr>
            <p:ph type="title" hasCustomPrompt="1"/>
          </p:nvPr>
        </p:nvSpPr>
        <p:spPr>
          <a:xfrm>
            <a:off x="708600" y="1528872"/>
            <a:ext cx="7726800" cy="137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0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79" name="Google Shape;79;p11"/>
          <p:cNvSpPr txBox="1">
            <a:spLocks noGrp="1"/>
          </p:cNvSpPr>
          <p:nvPr>
            <p:ph type="body" idx="1"/>
          </p:nvPr>
        </p:nvSpPr>
        <p:spPr>
          <a:xfrm>
            <a:off x="1970400" y="3065928"/>
            <a:ext cx="5203200" cy="548700"/>
          </a:xfrm>
          <a:prstGeom prst="rect">
            <a:avLst/>
          </a:prstGeom>
          <a:solidFill>
            <a:schemeClr val="dk1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30200" algn="ctr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800">
                <a:solidFill>
                  <a:schemeClr val="lt1"/>
                </a:solidFill>
              </a:defRPr>
            </a:lvl1pPr>
            <a:lvl2pPr marL="914400" lvl="1" indent="-330200" algn="ctr" rtl="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marL="1371600" lvl="2" indent="-330200" algn="ctr" rtl="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marL="1828800" lvl="3" indent="-330200" algn="ctr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marL="2286000" lvl="4" indent="-330200" algn="ctr" rtl="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marL="2743200" lvl="5" indent="-330200" algn="ctr" rtl="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marL="3200400" lvl="6" indent="-330200" algn="ctr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marL="3657600" lvl="7" indent="-330200" algn="ctr" rtl="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marL="4114800" lvl="8" indent="-330200" algn="ctr" rtl="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sp>
        <p:nvSpPr>
          <p:cNvPr id="80" name="Google Shape;80;p11"/>
          <p:cNvSpPr/>
          <p:nvPr/>
        </p:nvSpPr>
        <p:spPr>
          <a:xfrm rot="4688137">
            <a:off x="-127367" y="3366322"/>
            <a:ext cx="2133766" cy="1324834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" name="Google Shape;81;p11"/>
          <p:cNvSpPr/>
          <p:nvPr/>
        </p:nvSpPr>
        <p:spPr>
          <a:xfrm rot="-8100000" flipH="1">
            <a:off x="7273603" y="560379"/>
            <a:ext cx="2133748" cy="1324823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2" name="Google Shape;82;p11"/>
          <p:cNvGrpSpPr/>
          <p:nvPr/>
        </p:nvGrpSpPr>
        <p:grpSpPr>
          <a:xfrm>
            <a:off x="3920156" y="234665"/>
            <a:ext cx="1303687" cy="609661"/>
            <a:chOff x="4120675" y="1763925"/>
            <a:chExt cx="1675475" cy="783525"/>
          </a:xfrm>
        </p:grpSpPr>
        <p:sp>
          <p:nvSpPr>
            <p:cNvPr id="83" name="Google Shape;83;p11"/>
            <p:cNvSpPr/>
            <p:nvPr/>
          </p:nvSpPr>
          <p:spPr>
            <a:xfrm>
              <a:off x="4120675" y="1763925"/>
              <a:ext cx="884500" cy="783525"/>
            </a:xfrm>
            <a:custGeom>
              <a:avLst/>
              <a:gdLst/>
              <a:ahLst/>
              <a:cxnLst/>
              <a:rect l="l" t="t" r="r" b="b"/>
              <a:pathLst>
                <a:path w="35380" h="31341" extrusionOk="0">
                  <a:moveTo>
                    <a:pt x="32022" y="1"/>
                  </a:moveTo>
                  <a:lnTo>
                    <a:pt x="30908" y="200"/>
                  </a:lnTo>
                  <a:lnTo>
                    <a:pt x="33634" y="14864"/>
                  </a:lnTo>
                  <a:lnTo>
                    <a:pt x="33867" y="16144"/>
                  </a:lnTo>
                  <a:lnTo>
                    <a:pt x="33967" y="16793"/>
                  </a:lnTo>
                  <a:lnTo>
                    <a:pt x="34050" y="17425"/>
                  </a:lnTo>
                  <a:lnTo>
                    <a:pt x="34133" y="18056"/>
                  </a:lnTo>
                  <a:lnTo>
                    <a:pt x="34183" y="18671"/>
                  </a:lnTo>
                  <a:lnTo>
                    <a:pt x="34216" y="19287"/>
                  </a:lnTo>
                  <a:lnTo>
                    <a:pt x="34233" y="19885"/>
                  </a:lnTo>
                  <a:lnTo>
                    <a:pt x="34216" y="20484"/>
                  </a:lnTo>
                  <a:lnTo>
                    <a:pt x="34166" y="21066"/>
                  </a:lnTo>
                  <a:lnTo>
                    <a:pt x="34100" y="21631"/>
                  </a:lnTo>
                  <a:lnTo>
                    <a:pt x="33983" y="22196"/>
                  </a:lnTo>
                  <a:lnTo>
                    <a:pt x="33917" y="22462"/>
                  </a:lnTo>
                  <a:lnTo>
                    <a:pt x="33850" y="22745"/>
                  </a:lnTo>
                  <a:lnTo>
                    <a:pt x="33751" y="23011"/>
                  </a:lnTo>
                  <a:lnTo>
                    <a:pt x="33651" y="23277"/>
                  </a:lnTo>
                  <a:lnTo>
                    <a:pt x="33551" y="23526"/>
                  </a:lnTo>
                  <a:lnTo>
                    <a:pt x="33435" y="23792"/>
                  </a:lnTo>
                  <a:lnTo>
                    <a:pt x="33302" y="24042"/>
                  </a:lnTo>
                  <a:lnTo>
                    <a:pt x="33152" y="24291"/>
                  </a:lnTo>
                  <a:lnTo>
                    <a:pt x="32936" y="24640"/>
                  </a:lnTo>
                  <a:lnTo>
                    <a:pt x="32670" y="24989"/>
                  </a:lnTo>
                  <a:lnTo>
                    <a:pt x="32387" y="25305"/>
                  </a:lnTo>
                  <a:lnTo>
                    <a:pt x="32088" y="25621"/>
                  </a:lnTo>
                  <a:lnTo>
                    <a:pt x="31756" y="25920"/>
                  </a:lnTo>
                  <a:lnTo>
                    <a:pt x="31423" y="26203"/>
                  </a:lnTo>
                  <a:lnTo>
                    <a:pt x="31041" y="26469"/>
                  </a:lnTo>
                  <a:lnTo>
                    <a:pt x="30658" y="26718"/>
                  </a:lnTo>
                  <a:lnTo>
                    <a:pt x="30259" y="26951"/>
                  </a:lnTo>
                  <a:lnTo>
                    <a:pt x="29827" y="27167"/>
                  </a:lnTo>
                  <a:lnTo>
                    <a:pt x="29395" y="27350"/>
                  </a:lnTo>
                  <a:lnTo>
                    <a:pt x="28929" y="27533"/>
                  </a:lnTo>
                  <a:lnTo>
                    <a:pt x="28464" y="27683"/>
                  </a:lnTo>
                  <a:lnTo>
                    <a:pt x="27981" y="27816"/>
                  </a:lnTo>
                  <a:lnTo>
                    <a:pt x="27499" y="27915"/>
                  </a:lnTo>
                  <a:lnTo>
                    <a:pt x="26984" y="28015"/>
                  </a:lnTo>
                  <a:lnTo>
                    <a:pt x="26535" y="28065"/>
                  </a:lnTo>
                  <a:lnTo>
                    <a:pt x="26070" y="28115"/>
                  </a:lnTo>
                  <a:lnTo>
                    <a:pt x="25604" y="28148"/>
                  </a:lnTo>
                  <a:lnTo>
                    <a:pt x="25122" y="28165"/>
                  </a:lnTo>
                  <a:lnTo>
                    <a:pt x="24656" y="28165"/>
                  </a:lnTo>
                  <a:lnTo>
                    <a:pt x="24191" y="28148"/>
                  </a:lnTo>
                  <a:lnTo>
                    <a:pt x="23725" y="28115"/>
                  </a:lnTo>
                  <a:lnTo>
                    <a:pt x="23260" y="28082"/>
                  </a:lnTo>
                  <a:lnTo>
                    <a:pt x="22312" y="27982"/>
                  </a:lnTo>
                  <a:lnTo>
                    <a:pt x="21381" y="27849"/>
                  </a:lnTo>
                  <a:lnTo>
                    <a:pt x="20467" y="27683"/>
                  </a:lnTo>
                  <a:lnTo>
                    <a:pt x="19552" y="27500"/>
                  </a:lnTo>
                  <a:lnTo>
                    <a:pt x="19436" y="27250"/>
                  </a:lnTo>
                  <a:lnTo>
                    <a:pt x="19336" y="26984"/>
                  </a:lnTo>
                  <a:lnTo>
                    <a:pt x="19286" y="26718"/>
                  </a:lnTo>
                  <a:lnTo>
                    <a:pt x="19253" y="26436"/>
                  </a:lnTo>
                  <a:lnTo>
                    <a:pt x="19253" y="26153"/>
                  </a:lnTo>
                  <a:lnTo>
                    <a:pt x="19270" y="25854"/>
                  </a:lnTo>
                  <a:lnTo>
                    <a:pt x="19320" y="25571"/>
                  </a:lnTo>
                  <a:lnTo>
                    <a:pt x="19386" y="25272"/>
                  </a:lnTo>
                  <a:lnTo>
                    <a:pt x="19469" y="24956"/>
                  </a:lnTo>
                  <a:lnTo>
                    <a:pt x="19552" y="24657"/>
                  </a:lnTo>
                  <a:lnTo>
                    <a:pt x="19669" y="24341"/>
                  </a:lnTo>
                  <a:lnTo>
                    <a:pt x="19785" y="24025"/>
                  </a:lnTo>
                  <a:lnTo>
                    <a:pt x="20068" y="23377"/>
                  </a:lnTo>
                  <a:lnTo>
                    <a:pt x="20367" y="22712"/>
                  </a:lnTo>
                  <a:lnTo>
                    <a:pt x="20799" y="21714"/>
                  </a:lnTo>
                  <a:lnTo>
                    <a:pt x="20999" y="21215"/>
                  </a:lnTo>
                  <a:lnTo>
                    <a:pt x="21182" y="20700"/>
                  </a:lnTo>
                  <a:lnTo>
                    <a:pt x="21348" y="20168"/>
                  </a:lnTo>
                  <a:lnTo>
                    <a:pt x="21481" y="19636"/>
                  </a:lnTo>
                  <a:lnTo>
                    <a:pt x="21581" y="19104"/>
                  </a:lnTo>
                  <a:lnTo>
                    <a:pt x="21664" y="18555"/>
                  </a:lnTo>
                  <a:lnTo>
                    <a:pt x="21714" y="18023"/>
                  </a:lnTo>
                  <a:lnTo>
                    <a:pt x="21764" y="17491"/>
                  </a:lnTo>
                  <a:lnTo>
                    <a:pt x="21830" y="16410"/>
                  </a:lnTo>
                  <a:lnTo>
                    <a:pt x="22229" y="9926"/>
                  </a:lnTo>
                  <a:lnTo>
                    <a:pt x="22246" y="9494"/>
                  </a:lnTo>
                  <a:lnTo>
                    <a:pt x="22262" y="9062"/>
                  </a:lnTo>
                  <a:lnTo>
                    <a:pt x="22229" y="8613"/>
                  </a:lnTo>
                  <a:lnTo>
                    <a:pt x="22212" y="8397"/>
                  </a:lnTo>
                  <a:lnTo>
                    <a:pt x="22179" y="8181"/>
                  </a:lnTo>
                  <a:lnTo>
                    <a:pt x="22129" y="7981"/>
                  </a:lnTo>
                  <a:lnTo>
                    <a:pt x="22079" y="7765"/>
                  </a:lnTo>
                  <a:lnTo>
                    <a:pt x="22013" y="7566"/>
                  </a:lnTo>
                  <a:lnTo>
                    <a:pt x="21930" y="7366"/>
                  </a:lnTo>
                  <a:lnTo>
                    <a:pt x="21830" y="7183"/>
                  </a:lnTo>
                  <a:lnTo>
                    <a:pt x="21697" y="7000"/>
                  </a:lnTo>
                  <a:lnTo>
                    <a:pt x="21564" y="6817"/>
                  </a:lnTo>
                  <a:lnTo>
                    <a:pt x="21414" y="6651"/>
                  </a:lnTo>
                  <a:lnTo>
                    <a:pt x="21265" y="6518"/>
                  </a:lnTo>
                  <a:lnTo>
                    <a:pt x="21115" y="6402"/>
                  </a:lnTo>
                  <a:lnTo>
                    <a:pt x="20932" y="6285"/>
                  </a:lnTo>
                  <a:lnTo>
                    <a:pt x="20749" y="6186"/>
                  </a:lnTo>
                  <a:lnTo>
                    <a:pt x="20550" y="6102"/>
                  </a:lnTo>
                  <a:lnTo>
                    <a:pt x="20350" y="6036"/>
                  </a:lnTo>
                  <a:lnTo>
                    <a:pt x="20134" y="5969"/>
                  </a:lnTo>
                  <a:lnTo>
                    <a:pt x="19918" y="5920"/>
                  </a:lnTo>
                  <a:lnTo>
                    <a:pt x="19702" y="5886"/>
                  </a:lnTo>
                  <a:lnTo>
                    <a:pt x="19486" y="5870"/>
                  </a:lnTo>
                  <a:lnTo>
                    <a:pt x="19270" y="5853"/>
                  </a:lnTo>
                  <a:lnTo>
                    <a:pt x="19054" y="5853"/>
                  </a:lnTo>
                  <a:lnTo>
                    <a:pt x="18854" y="5870"/>
                  </a:lnTo>
                  <a:lnTo>
                    <a:pt x="18638" y="5886"/>
                  </a:lnTo>
                  <a:lnTo>
                    <a:pt x="18438" y="5920"/>
                  </a:lnTo>
                  <a:lnTo>
                    <a:pt x="18239" y="5953"/>
                  </a:lnTo>
                  <a:lnTo>
                    <a:pt x="17840" y="6069"/>
                  </a:lnTo>
                  <a:lnTo>
                    <a:pt x="17474" y="6219"/>
                  </a:lnTo>
                  <a:lnTo>
                    <a:pt x="17092" y="6385"/>
                  </a:lnTo>
                  <a:lnTo>
                    <a:pt x="16743" y="6601"/>
                  </a:lnTo>
                  <a:lnTo>
                    <a:pt x="16410" y="6817"/>
                  </a:lnTo>
                  <a:lnTo>
                    <a:pt x="16094" y="7083"/>
                  </a:lnTo>
                  <a:lnTo>
                    <a:pt x="15795" y="7349"/>
                  </a:lnTo>
                  <a:lnTo>
                    <a:pt x="15512" y="7632"/>
                  </a:lnTo>
                  <a:lnTo>
                    <a:pt x="15246" y="7931"/>
                  </a:lnTo>
                  <a:lnTo>
                    <a:pt x="15014" y="8247"/>
                  </a:lnTo>
                  <a:lnTo>
                    <a:pt x="14797" y="8563"/>
                  </a:lnTo>
                  <a:lnTo>
                    <a:pt x="14615" y="8896"/>
                  </a:lnTo>
                  <a:lnTo>
                    <a:pt x="14432" y="9245"/>
                  </a:lnTo>
                  <a:lnTo>
                    <a:pt x="14282" y="9594"/>
                  </a:lnTo>
                  <a:lnTo>
                    <a:pt x="14149" y="9960"/>
                  </a:lnTo>
                  <a:lnTo>
                    <a:pt x="14016" y="10325"/>
                  </a:lnTo>
                  <a:lnTo>
                    <a:pt x="13916" y="10691"/>
                  </a:lnTo>
                  <a:lnTo>
                    <a:pt x="13816" y="11057"/>
                  </a:lnTo>
                  <a:lnTo>
                    <a:pt x="13733" y="11423"/>
                  </a:lnTo>
                  <a:lnTo>
                    <a:pt x="13667" y="11805"/>
                  </a:lnTo>
                  <a:lnTo>
                    <a:pt x="13550" y="12553"/>
                  </a:lnTo>
                  <a:lnTo>
                    <a:pt x="13467" y="13285"/>
                  </a:lnTo>
                  <a:lnTo>
                    <a:pt x="13401" y="14016"/>
                  </a:lnTo>
                  <a:lnTo>
                    <a:pt x="13351" y="14731"/>
                  </a:lnTo>
                  <a:lnTo>
                    <a:pt x="12586" y="25571"/>
                  </a:lnTo>
                  <a:lnTo>
                    <a:pt x="12553" y="26003"/>
                  </a:lnTo>
                  <a:lnTo>
                    <a:pt x="12503" y="26436"/>
                  </a:lnTo>
                  <a:lnTo>
                    <a:pt x="12437" y="26851"/>
                  </a:lnTo>
                  <a:lnTo>
                    <a:pt x="12353" y="27250"/>
                  </a:lnTo>
                  <a:lnTo>
                    <a:pt x="12287" y="27450"/>
                  </a:lnTo>
                  <a:lnTo>
                    <a:pt x="12220" y="27633"/>
                  </a:lnTo>
                  <a:lnTo>
                    <a:pt x="12154" y="27799"/>
                  </a:lnTo>
                  <a:lnTo>
                    <a:pt x="12071" y="27965"/>
                  </a:lnTo>
                  <a:lnTo>
                    <a:pt x="11971" y="28131"/>
                  </a:lnTo>
                  <a:lnTo>
                    <a:pt x="11871" y="28281"/>
                  </a:lnTo>
                  <a:lnTo>
                    <a:pt x="11738" y="28414"/>
                  </a:lnTo>
                  <a:lnTo>
                    <a:pt x="11605" y="28531"/>
                  </a:lnTo>
                  <a:lnTo>
                    <a:pt x="11506" y="28614"/>
                  </a:lnTo>
                  <a:lnTo>
                    <a:pt x="11389" y="28680"/>
                  </a:lnTo>
                  <a:lnTo>
                    <a:pt x="11140" y="28813"/>
                  </a:lnTo>
                  <a:lnTo>
                    <a:pt x="10874" y="28913"/>
                  </a:lnTo>
                  <a:lnTo>
                    <a:pt x="10591" y="28996"/>
                  </a:lnTo>
                  <a:lnTo>
                    <a:pt x="10308" y="29046"/>
                  </a:lnTo>
                  <a:lnTo>
                    <a:pt x="10026" y="29096"/>
                  </a:lnTo>
                  <a:lnTo>
                    <a:pt x="9461" y="29162"/>
                  </a:lnTo>
                  <a:lnTo>
                    <a:pt x="1" y="30193"/>
                  </a:lnTo>
                  <a:lnTo>
                    <a:pt x="117" y="31340"/>
                  </a:lnTo>
                  <a:lnTo>
                    <a:pt x="9594" y="30293"/>
                  </a:lnTo>
                  <a:lnTo>
                    <a:pt x="10242" y="30210"/>
                  </a:lnTo>
                  <a:lnTo>
                    <a:pt x="10591" y="30160"/>
                  </a:lnTo>
                  <a:lnTo>
                    <a:pt x="10957" y="30077"/>
                  </a:lnTo>
                  <a:lnTo>
                    <a:pt x="11323" y="29960"/>
                  </a:lnTo>
                  <a:lnTo>
                    <a:pt x="11672" y="29827"/>
                  </a:lnTo>
                  <a:lnTo>
                    <a:pt x="11838" y="29744"/>
                  </a:lnTo>
                  <a:lnTo>
                    <a:pt x="12004" y="29644"/>
                  </a:lnTo>
                  <a:lnTo>
                    <a:pt x="12171" y="29528"/>
                  </a:lnTo>
                  <a:lnTo>
                    <a:pt x="12337" y="29412"/>
                  </a:lnTo>
                  <a:lnTo>
                    <a:pt x="12536" y="29245"/>
                  </a:lnTo>
                  <a:lnTo>
                    <a:pt x="12703" y="29046"/>
                  </a:lnTo>
                  <a:lnTo>
                    <a:pt x="12869" y="28846"/>
                  </a:lnTo>
                  <a:lnTo>
                    <a:pt x="13002" y="28630"/>
                  </a:lnTo>
                  <a:lnTo>
                    <a:pt x="13135" y="28414"/>
                  </a:lnTo>
                  <a:lnTo>
                    <a:pt x="13235" y="28181"/>
                  </a:lnTo>
                  <a:lnTo>
                    <a:pt x="13334" y="27949"/>
                  </a:lnTo>
                  <a:lnTo>
                    <a:pt x="13417" y="27699"/>
                  </a:lnTo>
                  <a:lnTo>
                    <a:pt x="13484" y="27450"/>
                  </a:lnTo>
                  <a:lnTo>
                    <a:pt x="13534" y="27200"/>
                  </a:lnTo>
                  <a:lnTo>
                    <a:pt x="13634" y="26685"/>
                  </a:lnTo>
                  <a:lnTo>
                    <a:pt x="13683" y="26170"/>
                  </a:lnTo>
                  <a:lnTo>
                    <a:pt x="13733" y="25654"/>
                  </a:lnTo>
                  <a:lnTo>
                    <a:pt x="14482" y="14814"/>
                  </a:lnTo>
                  <a:lnTo>
                    <a:pt x="14531" y="14149"/>
                  </a:lnTo>
                  <a:lnTo>
                    <a:pt x="14598" y="13451"/>
                  </a:lnTo>
                  <a:lnTo>
                    <a:pt x="14681" y="12769"/>
                  </a:lnTo>
                  <a:lnTo>
                    <a:pt x="14781" y="12071"/>
                  </a:lnTo>
                  <a:lnTo>
                    <a:pt x="14847" y="11722"/>
                  </a:lnTo>
                  <a:lnTo>
                    <a:pt x="14914" y="11389"/>
                  </a:lnTo>
                  <a:lnTo>
                    <a:pt x="14997" y="11040"/>
                  </a:lnTo>
                  <a:lnTo>
                    <a:pt x="15097" y="10708"/>
                  </a:lnTo>
                  <a:lnTo>
                    <a:pt x="15213" y="10375"/>
                  </a:lnTo>
                  <a:lnTo>
                    <a:pt x="15329" y="10059"/>
                  </a:lnTo>
                  <a:lnTo>
                    <a:pt x="15462" y="9743"/>
                  </a:lnTo>
                  <a:lnTo>
                    <a:pt x="15629" y="9428"/>
                  </a:lnTo>
                  <a:lnTo>
                    <a:pt x="15778" y="9162"/>
                  </a:lnTo>
                  <a:lnTo>
                    <a:pt x="15945" y="8912"/>
                  </a:lnTo>
                  <a:lnTo>
                    <a:pt x="16144" y="8663"/>
                  </a:lnTo>
                  <a:lnTo>
                    <a:pt x="16344" y="8413"/>
                  </a:lnTo>
                  <a:lnTo>
                    <a:pt x="16576" y="8181"/>
                  </a:lnTo>
                  <a:lnTo>
                    <a:pt x="16809" y="7965"/>
                  </a:lnTo>
                  <a:lnTo>
                    <a:pt x="17058" y="7765"/>
                  </a:lnTo>
                  <a:lnTo>
                    <a:pt x="17324" y="7582"/>
                  </a:lnTo>
                  <a:lnTo>
                    <a:pt x="17591" y="7433"/>
                  </a:lnTo>
                  <a:lnTo>
                    <a:pt x="17873" y="7283"/>
                  </a:lnTo>
                  <a:lnTo>
                    <a:pt x="18172" y="7167"/>
                  </a:lnTo>
                  <a:lnTo>
                    <a:pt x="18472" y="7083"/>
                  </a:lnTo>
                  <a:lnTo>
                    <a:pt x="18771" y="7034"/>
                  </a:lnTo>
                  <a:lnTo>
                    <a:pt x="19087" y="7000"/>
                  </a:lnTo>
                  <a:lnTo>
                    <a:pt x="19386" y="7000"/>
                  </a:lnTo>
                  <a:lnTo>
                    <a:pt x="19702" y="7050"/>
                  </a:lnTo>
                  <a:lnTo>
                    <a:pt x="19918" y="7100"/>
                  </a:lnTo>
                  <a:lnTo>
                    <a:pt x="20167" y="7183"/>
                  </a:lnTo>
                  <a:lnTo>
                    <a:pt x="20284" y="7233"/>
                  </a:lnTo>
                  <a:lnTo>
                    <a:pt x="20400" y="7300"/>
                  </a:lnTo>
                  <a:lnTo>
                    <a:pt x="20517" y="7383"/>
                  </a:lnTo>
                  <a:lnTo>
                    <a:pt x="20616" y="7466"/>
                  </a:lnTo>
                  <a:lnTo>
                    <a:pt x="20716" y="7566"/>
                  </a:lnTo>
                  <a:lnTo>
                    <a:pt x="20799" y="7682"/>
                  </a:lnTo>
                  <a:lnTo>
                    <a:pt x="20866" y="7815"/>
                  </a:lnTo>
                  <a:lnTo>
                    <a:pt x="20916" y="7948"/>
                  </a:lnTo>
                  <a:lnTo>
                    <a:pt x="20982" y="8081"/>
                  </a:lnTo>
                  <a:lnTo>
                    <a:pt x="21015" y="8231"/>
                  </a:lnTo>
                  <a:lnTo>
                    <a:pt x="21065" y="8530"/>
                  </a:lnTo>
                  <a:lnTo>
                    <a:pt x="21099" y="8846"/>
                  </a:lnTo>
                  <a:lnTo>
                    <a:pt x="21115" y="9178"/>
                  </a:lnTo>
                  <a:lnTo>
                    <a:pt x="21099" y="9527"/>
                  </a:lnTo>
                  <a:lnTo>
                    <a:pt x="21082" y="9860"/>
                  </a:lnTo>
                  <a:lnTo>
                    <a:pt x="20699" y="16344"/>
                  </a:lnTo>
                  <a:lnTo>
                    <a:pt x="20633" y="17358"/>
                  </a:lnTo>
                  <a:lnTo>
                    <a:pt x="20583" y="17873"/>
                  </a:lnTo>
                  <a:lnTo>
                    <a:pt x="20533" y="18372"/>
                  </a:lnTo>
                  <a:lnTo>
                    <a:pt x="20450" y="18871"/>
                  </a:lnTo>
                  <a:lnTo>
                    <a:pt x="20367" y="19370"/>
                  </a:lnTo>
                  <a:lnTo>
                    <a:pt x="20251" y="19869"/>
                  </a:lnTo>
                  <a:lnTo>
                    <a:pt x="20101" y="20351"/>
                  </a:lnTo>
                  <a:lnTo>
                    <a:pt x="19935" y="20800"/>
                  </a:lnTo>
                  <a:lnTo>
                    <a:pt x="19752" y="21282"/>
                  </a:lnTo>
                  <a:lnTo>
                    <a:pt x="19320" y="22246"/>
                  </a:lnTo>
                  <a:lnTo>
                    <a:pt x="18987" y="22994"/>
                  </a:lnTo>
                  <a:lnTo>
                    <a:pt x="18671" y="23759"/>
                  </a:lnTo>
                  <a:lnTo>
                    <a:pt x="18522" y="24141"/>
                  </a:lnTo>
                  <a:lnTo>
                    <a:pt x="18405" y="24524"/>
                  </a:lnTo>
                  <a:lnTo>
                    <a:pt x="18289" y="24923"/>
                  </a:lnTo>
                  <a:lnTo>
                    <a:pt x="18206" y="25305"/>
                  </a:lnTo>
                  <a:lnTo>
                    <a:pt x="18139" y="25688"/>
                  </a:lnTo>
                  <a:lnTo>
                    <a:pt x="18106" y="26087"/>
                  </a:lnTo>
                  <a:lnTo>
                    <a:pt x="18106" y="26469"/>
                  </a:lnTo>
                  <a:lnTo>
                    <a:pt x="18139" y="26851"/>
                  </a:lnTo>
                  <a:lnTo>
                    <a:pt x="18172" y="27034"/>
                  </a:lnTo>
                  <a:lnTo>
                    <a:pt x="18222" y="27234"/>
                  </a:lnTo>
                  <a:lnTo>
                    <a:pt x="18272" y="27417"/>
                  </a:lnTo>
                  <a:lnTo>
                    <a:pt x="18339" y="27599"/>
                  </a:lnTo>
                  <a:lnTo>
                    <a:pt x="18405" y="27782"/>
                  </a:lnTo>
                  <a:lnTo>
                    <a:pt x="18505" y="27965"/>
                  </a:lnTo>
                  <a:lnTo>
                    <a:pt x="18605" y="28148"/>
                  </a:lnTo>
                  <a:lnTo>
                    <a:pt x="18721" y="28331"/>
                  </a:lnTo>
                  <a:lnTo>
                    <a:pt x="18837" y="28531"/>
                  </a:lnTo>
                  <a:lnTo>
                    <a:pt x="19070" y="28580"/>
                  </a:lnTo>
                  <a:lnTo>
                    <a:pt x="20051" y="28763"/>
                  </a:lnTo>
                  <a:lnTo>
                    <a:pt x="21049" y="28946"/>
                  </a:lnTo>
                  <a:lnTo>
                    <a:pt x="22046" y="29096"/>
                  </a:lnTo>
                  <a:lnTo>
                    <a:pt x="22562" y="29162"/>
                  </a:lnTo>
                  <a:lnTo>
                    <a:pt x="23060" y="29212"/>
                  </a:lnTo>
                  <a:lnTo>
                    <a:pt x="23576" y="29262"/>
                  </a:lnTo>
                  <a:lnTo>
                    <a:pt x="24091" y="29279"/>
                  </a:lnTo>
                  <a:lnTo>
                    <a:pt x="24606" y="29295"/>
                  </a:lnTo>
                  <a:lnTo>
                    <a:pt x="25621" y="29295"/>
                  </a:lnTo>
                  <a:lnTo>
                    <a:pt x="26136" y="29262"/>
                  </a:lnTo>
                  <a:lnTo>
                    <a:pt x="26651" y="29212"/>
                  </a:lnTo>
                  <a:lnTo>
                    <a:pt x="27167" y="29146"/>
                  </a:lnTo>
                  <a:lnTo>
                    <a:pt x="27732" y="29046"/>
                  </a:lnTo>
                  <a:lnTo>
                    <a:pt x="28297" y="28913"/>
                  </a:lnTo>
                  <a:lnTo>
                    <a:pt x="28829" y="28763"/>
                  </a:lnTo>
                  <a:lnTo>
                    <a:pt x="29361" y="28597"/>
                  </a:lnTo>
                  <a:lnTo>
                    <a:pt x="29877" y="28398"/>
                  </a:lnTo>
                  <a:lnTo>
                    <a:pt x="30376" y="28181"/>
                  </a:lnTo>
                  <a:lnTo>
                    <a:pt x="30841" y="27932"/>
                  </a:lnTo>
                  <a:lnTo>
                    <a:pt x="31307" y="27683"/>
                  </a:lnTo>
                  <a:lnTo>
                    <a:pt x="31739" y="27383"/>
                  </a:lnTo>
                  <a:lnTo>
                    <a:pt x="32155" y="27084"/>
                  </a:lnTo>
                  <a:lnTo>
                    <a:pt x="32554" y="26768"/>
                  </a:lnTo>
                  <a:lnTo>
                    <a:pt x="32919" y="26419"/>
                  </a:lnTo>
                  <a:lnTo>
                    <a:pt x="33268" y="26070"/>
                  </a:lnTo>
                  <a:lnTo>
                    <a:pt x="33584" y="25688"/>
                  </a:lnTo>
                  <a:lnTo>
                    <a:pt x="33867" y="25289"/>
                  </a:lnTo>
                  <a:lnTo>
                    <a:pt x="34133" y="24873"/>
                  </a:lnTo>
                  <a:lnTo>
                    <a:pt x="34299" y="24590"/>
                  </a:lnTo>
                  <a:lnTo>
                    <a:pt x="34449" y="24308"/>
                  </a:lnTo>
                  <a:lnTo>
                    <a:pt x="34582" y="24025"/>
                  </a:lnTo>
                  <a:lnTo>
                    <a:pt x="34698" y="23726"/>
                  </a:lnTo>
                  <a:lnTo>
                    <a:pt x="34815" y="23443"/>
                  </a:lnTo>
                  <a:lnTo>
                    <a:pt x="34914" y="23144"/>
                  </a:lnTo>
                  <a:lnTo>
                    <a:pt x="35014" y="22845"/>
                  </a:lnTo>
                  <a:lnTo>
                    <a:pt x="35081" y="22545"/>
                  </a:lnTo>
                  <a:lnTo>
                    <a:pt x="35147" y="22229"/>
                  </a:lnTo>
                  <a:lnTo>
                    <a:pt x="35214" y="21930"/>
                  </a:lnTo>
                  <a:lnTo>
                    <a:pt x="35297" y="21298"/>
                  </a:lnTo>
                  <a:lnTo>
                    <a:pt x="35363" y="20667"/>
                  </a:lnTo>
                  <a:lnTo>
                    <a:pt x="35380" y="20035"/>
                  </a:lnTo>
                  <a:lnTo>
                    <a:pt x="35363" y="19386"/>
                  </a:lnTo>
                  <a:lnTo>
                    <a:pt x="35330" y="18721"/>
                  </a:lnTo>
                  <a:lnTo>
                    <a:pt x="35280" y="18056"/>
                  </a:lnTo>
                  <a:lnTo>
                    <a:pt x="35214" y="17391"/>
                  </a:lnTo>
                  <a:lnTo>
                    <a:pt x="35114" y="16710"/>
                  </a:lnTo>
                  <a:lnTo>
                    <a:pt x="35014" y="16028"/>
                  </a:lnTo>
                  <a:lnTo>
                    <a:pt x="34765" y="14648"/>
                  </a:lnTo>
                  <a:lnTo>
                    <a:pt x="3202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" name="Google Shape;84;p11"/>
            <p:cNvSpPr/>
            <p:nvPr/>
          </p:nvSpPr>
          <p:spPr>
            <a:xfrm>
              <a:off x="4911650" y="1763925"/>
              <a:ext cx="884500" cy="783525"/>
            </a:xfrm>
            <a:custGeom>
              <a:avLst/>
              <a:gdLst/>
              <a:ahLst/>
              <a:cxnLst/>
              <a:rect l="l" t="t" r="r" b="b"/>
              <a:pathLst>
                <a:path w="35380" h="31341" extrusionOk="0">
                  <a:moveTo>
                    <a:pt x="3342" y="1"/>
                  </a:moveTo>
                  <a:lnTo>
                    <a:pt x="615" y="14648"/>
                  </a:lnTo>
                  <a:lnTo>
                    <a:pt x="366" y="16028"/>
                  </a:lnTo>
                  <a:lnTo>
                    <a:pt x="250" y="16710"/>
                  </a:lnTo>
                  <a:lnTo>
                    <a:pt x="166" y="17391"/>
                  </a:lnTo>
                  <a:lnTo>
                    <a:pt x="83" y="18056"/>
                  </a:lnTo>
                  <a:lnTo>
                    <a:pt x="33" y="18721"/>
                  </a:lnTo>
                  <a:lnTo>
                    <a:pt x="0" y="19386"/>
                  </a:lnTo>
                  <a:lnTo>
                    <a:pt x="0" y="20035"/>
                  </a:lnTo>
                  <a:lnTo>
                    <a:pt x="17" y="20667"/>
                  </a:lnTo>
                  <a:lnTo>
                    <a:pt x="67" y="21298"/>
                  </a:lnTo>
                  <a:lnTo>
                    <a:pt x="166" y="21930"/>
                  </a:lnTo>
                  <a:lnTo>
                    <a:pt x="216" y="22229"/>
                  </a:lnTo>
                  <a:lnTo>
                    <a:pt x="283" y="22545"/>
                  </a:lnTo>
                  <a:lnTo>
                    <a:pt x="366" y="22845"/>
                  </a:lnTo>
                  <a:lnTo>
                    <a:pt x="449" y="23144"/>
                  </a:lnTo>
                  <a:lnTo>
                    <a:pt x="549" y="23443"/>
                  </a:lnTo>
                  <a:lnTo>
                    <a:pt x="665" y="23726"/>
                  </a:lnTo>
                  <a:lnTo>
                    <a:pt x="782" y="24025"/>
                  </a:lnTo>
                  <a:lnTo>
                    <a:pt x="931" y="24308"/>
                  </a:lnTo>
                  <a:lnTo>
                    <a:pt x="1064" y="24590"/>
                  </a:lnTo>
                  <a:lnTo>
                    <a:pt x="1230" y="24873"/>
                  </a:lnTo>
                  <a:lnTo>
                    <a:pt x="1496" y="25289"/>
                  </a:lnTo>
                  <a:lnTo>
                    <a:pt x="1796" y="25688"/>
                  </a:lnTo>
                  <a:lnTo>
                    <a:pt x="2112" y="26070"/>
                  </a:lnTo>
                  <a:lnTo>
                    <a:pt x="2461" y="26419"/>
                  </a:lnTo>
                  <a:lnTo>
                    <a:pt x="2826" y="26768"/>
                  </a:lnTo>
                  <a:lnTo>
                    <a:pt x="3209" y="27084"/>
                  </a:lnTo>
                  <a:lnTo>
                    <a:pt x="3624" y="27383"/>
                  </a:lnTo>
                  <a:lnTo>
                    <a:pt x="4073" y="27683"/>
                  </a:lnTo>
                  <a:lnTo>
                    <a:pt x="4522" y="27932"/>
                  </a:lnTo>
                  <a:lnTo>
                    <a:pt x="5004" y="28181"/>
                  </a:lnTo>
                  <a:lnTo>
                    <a:pt x="5487" y="28398"/>
                  </a:lnTo>
                  <a:lnTo>
                    <a:pt x="6002" y="28597"/>
                  </a:lnTo>
                  <a:lnTo>
                    <a:pt x="6534" y="28763"/>
                  </a:lnTo>
                  <a:lnTo>
                    <a:pt x="7083" y="28913"/>
                  </a:lnTo>
                  <a:lnTo>
                    <a:pt x="7631" y="29046"/>
                  </a:lnTo>
                  <a:lnTo>
                    <a:pt x="8213" y="29146"/>
                  </a:lnTo>
                  <a:lnTo>
                    <a:pt x="8729" y="29212"/>
                  </a:lnTo>
                  <a:lnTo>
                    <a:pt x="9227" y="29262"/>
                  </a:lnTo>
                  <a:lnTo>
                    <a:pt x="9743" y="29295"/>
                  </a:lnTo>
                  <a:lnTo>
                    <a:pt x="10774" y="29295"/>
                  </a:lnTo>
                  <a:lnTo>
                    <a:pt x="11289" y="29279"/>
                  </a:lnTo>
                  <a:lnTo>
                    <a:pt x="11788" y="29262"/>
                  </a:lnTo>
                  <a:lnTo>
                    <a:pt x="12303" y="29212"/>
                  </a:lnTo>
                  <a:lnTo>
                    <a:pt x="12818" y="29162"/>
                  </a:lnTo>
                  <a:lnTo>
                    <a:pt x="13317" y="29096"/>
                  </a:lnTo>
                  <a:lnTo>
                    <a:pt x="14331" y="28946"/>
                  </a:lnTo>
                  <a:lnTo>
                    <a:pt x="15312" y="28763"/>
                  </a:lnTo>
                  <a:lnTo>
                    <a:pt x="16293" y="28580"/>
                  </a:lnTo>
                  <a:lnTo>
                    <a:pt x="16526" y="28531"/>
                  </a:lnTo>
                  <a:lnTo>
                    <a:pt x="16659" y="28331"/>
                  </a:lnTo>
                  <a:lnTo>
                    <a:pt x="16775" y="28148"/>
                  </a:lnTo>
                  <a:lnTo>
                    <a:pt x="16875" y="27965"/>
                  </a:lnTo>
                  <a:lnTo>
                    <a:pt x="16958" y="27782"/>
                  </a:lnTo>
                  <a:lnTo>
                    <a:pt x="17041" y="27599"/>
                  </a:lnTo>
                  <a:lnTo>
                    <a:pt x="17091" y="27417"/>
                  </a:lnTo>
                  <a:lnTo>
                    <a:pt x="17158" y="27234"/>
                  </a:lnTo>
                  <a:lnTo>
                    <a:pt x="17191" y="27034"/>
                  </a:lnTo>
                  <a:lnTo>
                    <a:pt x="17224" y="26851"/>
                  </a:lnTo>
                  <a:lnTo>
                    <a:pt x="17257" y="26469"/>
                  </a:lnTo>
                  <a:lnTo>
                    <a:pt x="17257" y="26087"/>
                  </a:lnTo>
                  <a:lnTo>
                    <a:pt x="17224" y="25688"/>
                  </a:lnTo>
                  <a:lnTo>
                    <a:pt x="17158" y="25305"/>
                  </a:lnTo>
                  <a:lnTo>
                    <a:pt x="17075" y="24923"/>
                  </a:lnTo>
                  <a:lnTo>
                    <a:pt x="16975" y="24524"/>
                  </a:lnTo>
                  <a:lnTo>
                    <a:pt x="16842" y="24141"/>
                  </a:lnTo>
                  <a:lnTo>
                    <a:pt x="16692" y="23759"/>
                  </a:lnTo>
                  <a:lnTo>
                    <a:pt x="16393" y="22994"/>
                  </a:lnTo>
                  <a:lnTo>
                    <a:pt x="16060" y="22246"/>
                  </a:lnTo>
                  <a:lnTo>
                    <a:pt x="15628" y="21282"/>
                  </a:lnTo>
                  <a:lnTo>
                    <a:pt x="15429" y="20800"/>
                  </a:lnTo>
                  <a:lnTo>
                    <a:pt x="15262" y="20351"/>
                  </a:lnTo>
                  <a:lnTo>
                    <a:pt x="15129" y="19869"/>
                  </a:lnTo>
                  <a:lnTo>
                    <a:pt x="15013" y="19370"/>
                  </a:lnTo>
                  <a:lnTo>
                    <a:pt x="14913" y="18871"/>
                  </a:lnTo>
                  <a:lnTo>
                    <a:pt x="14847" y="18372"/>
                  </a:lnTo>
                  <a:lnTo>
                    <a:pt x="14780" y="17873"/>
                  </a:lnTo>
                  <a:lnTo>
                    <a:pt x="14747" y="17358"/>
                  </a:lnTo>
                  <a:lnTo>
                    <a:pt x="14681" y="16344"/>
                  </a:lnTo>
                  <a:lnTo>
                    <a:pt x="14281" y="9860"/>
                  </a:lnTo>
                  <a:lnTo>
                    <a:pt x="14265" y="9527"/>
                  </a:lnTo>
                  <a:lnTo>
                    <a:pt x="14265" y="9178"/>
                  </a:lnTo>
                  <a:lnTo>
                    <a:pt x="14265" y="8846"/>
                  </a:lnTo>
                  <a:lnTo>
                    <a:pt x="14298" y="8530"/>
                  </a:lnTo>
                  <a:lnTo>
                    <a:pt x="14348" y="8214"/>
                  </a:lnTo>
                  <a:lnTo>
                    <a:pt x="14398" y="8081"/>
                  </a:lnTo>
                  <a:lnTo>
                    <a:pt x="14448" y="7931"/>
                  </a:lnTo>
                  <a:lnTo>
                    <a:pt x="14514" y="7815"/>
                  </a:lnTo>
                  <a:lnTo>
                    <a:pt x="14581" y="7682"/>
                  </a:lnTo>
                  <a:lnTo>
                    <a:pt x="14664" y="7566"/>
                  </a:lnTo>
                  <a:lnTo>
                    <a:pt x="14764" y="7466"/>
                  </a:lnTo>
                  <a:lnTo>
                    <a:pt x="14863" y="7383"/>
                  </a:lnTo>
                  <a:lnTo>
                    <a:pt x="14980" y="7300"/>
                  </a:lnTo>
                  <a:lnTo>
                    <a:pt x="15096" y="7233"/>
                  </a:lnTo>
                  <a:lnTo>
                    <a:pt x="15213" y="7183"/>
                  </a:lnTo>
                  <a:lnTo>
                    <a:pt x="15445" y="7100"/>
                  </a:lnTo>
                  <a:lnTo>
                    <a:pt x="15661" y="7050"/>
                  </a:lnTo>
                  <a:lnTo>
                    <a:pt x="15977" y="7000"/>
                  </a:lnTo>
                  <a:lnTo>
                    <a:pt x="16293" y="7000"/>
                  </a:lnTo>
                  <a:lnTo>
                    <a:pt x="16592" y="7034"/>
                  </a:lnTo>
                  <a:lnTo>
                    <a:pt x="16908" y="7083"/>
                  </a:lnTo>
                  <a:lnTo>
                    <a:pt x="17208" y="7167"/>
                  </a:lnTo>
                  <a:lnTo>
                    <a:pt x="17490" y="7283"/>
                  </a:lnTo>
                  <a:lnTo>
                    <a:pt x="17773" y="7433"/>
                  </a:lnTo>
                  <a:lnTo>
                    <a:pt x="18056" y="7582"/>
                  </a:lnTo>
                  <a:lnTo>
                    <a:pt x="18305" y="7765"/>
                  </a:lnTo>
                  <a:lnTo>
                    <a:pt x="18571" y="7965"/>
                  </a:lnTo>
                  <a:lnTo>
                    <a:pt x="18804" y="8181"/>
                  </a:lnTo>
                  <a:lnTo>
                    <a:pt x="19020" y="8413"/>
                  </a:lnTo>
                  <a:lnTo>
                    <a:pt x="19236" y="8663"/>
                  </a:lnTo>
                  <a:lnTo>
                    <a:pt x="19419" y="8912"/>
                  </a:lnTo>
                  <a:lnTo>
                    <a:pt x="19602" y="9162"/>
                  </a:lnTo>
                  <a:lnTo>
                    <a:pt x="19751" y="9428"/>
                  </a:lnTo>
                  <a:lnTo>
                    <a:pt x="19901" y="9743"/>
                  </a:lnTo>
                  <a:lnTo>
                    <a:pt x="20051" y="10059"/>
                  </a:lnTo>
                  <a:lnTo>
                    <a:pt x="20167" y="10375"/>
                  </a:lnTo>
                  <a:lnTo>
                    <a:pt x="20283" y="10708"/>
                  </a:lnTo>
                  <a:lnTo>
                    <a:pt x="20366" y="11040"/>
                  </a:lnTo>
                  <a:lnTo>
                    <a:pt x="20450" y="11389"/>
                  </a:lnTo>
                  <a:lnTo>
                    <a:pt x="20533" y="11722"/>
                  </a:lnTo>
                  <a:lnTo>
                    <a:pt x="20599" y="12071"/>
                  </a:lnTo>
                  <a:lnTo>
                    <a:pt x="20699" y="12769"/>
                  </a:lnTo>
                  <a:lnTo>
                    <a:pt x="20782" y="13451"/>
                  </a:lnTo>
                  <a:lnTo>
                    <a:pt x="20832" y="14149"/>
                  </a:lnTo>
                  <a:lnTo>
                    <a:pt x="20882" y="14814"/>
                  </a:lnTo>
                  <a:lnTo>
                    <a:pt x="21647" y="25654"/>
                  </a:lnTo>
                  <a:lnTo>
                    <a:pt x="21680" y="26170"/>
                  </a:lnTo>
                  <a:lnTo>
                    <a:pt x="21746" y="26685"/>
                  </a:lnTo>
                  <a:lnTo>
                    <a:pt x="21830" y="27200"/>
                  </a:lnTo>
                  <a:lnTo>
                    <a:pt x="21896" y="27450"/>
                  </a:lnTo>
                  <a:lnTo>
                    <a:pt x="21963" y="27699"/>
                  </a:lnTo>
                  <a:lnTo>
                    <a:pt x="22046" y="27949"/>
                  </a:lnTo>
                  <a:lnTo>
                    <a:pt x="22129" y="28181"/>
                  </a:lnTo>
                  <a:lnTo>
                    <a:pt x="22245" y="28414"/>
                  </a:lnTo>
                  <a:lnTo>
                    <a:pt x="22362" y="28630"/>
                  </a:lnTo>
                  <a:lnTo>
                    <a:pt x="22511" y="28846"/>
                  </a:lnTo>
                  <a:lnTo>
                    <a:pt x="22661" y="29046"/>
                  </a:lnTo>
                  <a:lnTo>
                    <a:pt x="22844" y="29245"/>
                  </a:lnTo>
                  <a:lnTo>
                    <a:pt x="23043" y="29412"/>
                  </a:lnTo>
                  <a:lnTo>
                    <a:pt x="23193" y="29528"/>
                  </a:lnTo>
                  <a:lnTo>
                    <a:pt x="23359" y="29644"/>
                  </a:lnTo>
                  <a:lnTo>
                    <a:pt x="23525" y="29744"/>
                  </a:lnTo>
                  <a:lnTo>
                    <a:pt x="23708" y="29827"/>
                  </a:lnTo>
                  <a:lnTo>
                    <a:pt x="24057" y="29960"/>
                  </a:lnTo>
                  <a:lnTo>
                    <a:pt x="24423" y="30077"/>
                  </a:lnTo>
                  <a:lnTo>
                    <a:pt x="24772" y="30160"/>
                  </a:lnTo>
                  <a:lnTo>
                    <a:pt x="25121" y="30210"/>
                  </a:lnTo>
                  <a:lnTo>
                    <a:pt x="25786" y="30293"/>
                  </a:lnTo>
                  <a:lnTo>
                    <a:pt x="35246" y="31340"/>
                  </a:lnTo>
                  <a:lnTo>
                    <a:pt x="35379" y="30193"/>
                  </a:lnTo>
                  <a:lnTo>
                    <a:pt x="25903" y="29162"/>
                  </a:lnTo>
                  <a:lnTo>
                    <a:pt x="25354" y="29096"/>
                  </a:lnTo>
                  <a:lnTo>
                    <a:pt x="25072" y="29046"/>
                  </a:lnTo>
                  <a:lnTo>
                    <a:pt x="24772" y="28996"/>
                  </a:lnTo>
                  <a:lnTo>
                    <a:pt x="24506" y="28913"/>
                  </a:lnTo>
                  <a:lnTo>
                    <a:pt x="24240" y="28813"/>
                  </a:lnTo>
                  <a:lnTo>
                    <a:pt x="23991" y="28680"/>
                  </a:lnTo>
                  <a:lnTo>
                    <a:pt x="23874" y="28614"/>
                  </a:lnTo>
                  <a:lnTo>
                    <a:pt x="23758" y="28531"/>
                  </a:lnTo>
                  <a:lnTo>
                    <a:pt x="23625" y="28414"/>
                  </a:lnTo>
                  <a:lnTo>
                    <a:pt x="23509" y="28281"/>
                  </a:lnTo>
                  <a:lnTo>
                    <a:pt x="23392" y="28131"/>
                  </a:lnTo>
                  <a:lnTo>
                    <a:pt x="23309" y="27965"/>
                  </a:lnTo>
                  <a:lnTo>
                    <a:pt x="23209" y="27799"/>
                  </a:lnTo>
                  <a:lnTo>
                    <a:pt x="23143" y="27633"/>
                  </a:lnTo>
                  <a:lnTo>
                    <a:pt x="23076" y="27450"/>
                  </a:lnTo>
                  <a:lnTo>
                    <a:pt x="23027" y="27250"/>
                  </a:lnTo>
                  <a:lnTo>
                    <a:pt x="22927" y="26851"/>
                  </a:lnTo>
                  <a:lnTo>
                    <a:pt x="22860" y="26436"/>
                  </a:lnTo>
                  <a:lnTo>
                    <a:pt x="22810" y="26003"/>
                  </a:lnTo>
                  <a:lnTo>
                    <a:pt x="22777" y="25571"/>
                  </a:lnTo>
                  <a:lnTo>
                    <a:pt x="22029" y="14731"/>
                  </a:lnTo>
                  <a:lnTo>
                    <a:pt x="21963" y="14016"/>
                  </a:lnTo>
                  <a:lnTo>
                    <a:pt x="21913" y="13285"/>
                  </a:lnTo>
                  <a:lnTo>
                    <a:pt x="21830" y="12553"/>
                  </a:lnTo>
                  <a:lnTo>
                    <a:pt x="21713" y="11805"/>
                  </a:lnTo>
                  <a:lnTo>
                    <a:pt x="21630" y="11423"/>
                  </a:lnTo>
                  <a:lnTo>
                    <a:pt x="21547" y="11057"/>
                  </a:lnTo>
                  <a:lnTo>
                    <a:pt x="21464" y="10691"/>
                  </a:lnTo>
                  <a:lnTo>
                    <a:pt x="21347" y="10325"/>
                  </a:lnTo>
                  <a:lnTo>
                    <a:pt x="21231" y="9960"/>
                  </a:lnTo>
                  <a:lnTo>
                    <a:pt x="21081" y="9594"/>
                  </a:lnTo>
                  <a:lnTo>
                    <a:pt x="20932" y="9245"/>
                  </a:lnTo>
                  <a:lnTo>
                    <a:pt x="20765" y="8896"/>
                  </a:lnTo>
                  <a:lnTo>
                    <a:pt x="20566" y="8563"/>
                  </a:lnTo>
                  <a:lnTo>
                    <a:pt x="20350" y="8247"/>
                  </a:lnTo>
                  <a:lnTo>
                    <a:pt x="20117" y="7931"/>
                  </a:lnTo>
                  <a:lnTo>
                    <a:pt x="19868" y="7632"/>
                  </a:lnTo>
                  <a:lnTo>
                    <a:pt x="19585" y="7349"/>
                  </a:lnTo>
                  <a:lnTo>
                    <a:pt x="19286" y="7083"/>
                  </a:lnTo>
                  <a:lnTo>
                    <a:pt x="18970" y="6817"/>
                  </a:lnTo>
                  <a:lnTo>
                    <a:pt x="18621" y="6601"/>
                  </a:lnTo>
                  <a:lnTo>
                    <a:pt x="18272" y="6385"/>
                  </a:lnTo>
                  <a:lnTo>
                    <a:pt x="17906" y="6219"/>
                  </a:lnTo>
                  <a:lnTo>
                    <a:pt x="17523" y="6069"/>
                  </a:lnTo>
                  <a:lnTo>
                    <a:pt x="17124" y="5953"/>
                  </a:lnTo>
                  <a:lnTo>
                    <a:pt x="16925" y="5920"/>
                  </a:lnTo>
                  <a:lnTo>
                    <a:pt x="16725" y="5886"/>
                  </a:lnTo>
                  <a:lnTo>
                    <a:pt x="16526" y="5870"/>
                  </a:lnTo>
                  <a:lnTo>
                    <a:pt x="16310" y="5853"/>
                  </a:lnTo>
                  <a:lnTo>
                    <a:pt x="16094" y="5853"/>
                  </a:lnTo>
                  <a:lnTo>
                    <a:pt x="15894" y="5870"/>
                  </a:lnTo>
                  <a:lnTo>
                    <a:pt x="15678" y="5886"/>
                  </a:lnTo>
                  <a:lnTo>
                    <a:pt x="15462" y="5920"/>
                  </a:lnTo>
                  <a:lnTo>
                    <a:pt x="15229" y="5969"/>
                  </a:lnTo>
                  <a:lnTo>
                    <a:pt x="15013" y="6036"/>
                  </a:lnTo>
                  <a:lnTo>
                    <a:pt x="14814" y="6102"/>
                  </a:lnTo>
                  <a:lnTo>
                    <a:pt x="14614" y="6186"/>
                  </a:lnTo>
                  <a:lnTo>
                    <a:pt x="14431" y="6285"/>
                  </a:lnTo>
                  <a:lnTo>
                    <a:pt x="14265" y="6402"/>
                  </a:lnTo>
                  <a:lnTo>
                    <a:pt x="14099" y="6518"/>
                  </a:lnTo>
                  <a:lnTo>
                    <a:pt x="13966" y="6651"/>
                  </a:lnTo>
                  <a:lnTo>
                    <a:pt x="13799" y="6817"/>
                  </a:lnTo>
                  <a:lnTo>
                    <a:pt x="13666" y="6984"/>
                  </a:lnTo>
                  <a:lnTo>
                    <a:pt x="13550" y="7183"/>
                  </a:lnTo>
                  <a:lnTo>
                    <a:pt x="13450" y="7366"/>
                  </a:lnTo>
                  <a:lnTo>
                    <a:pt x="13367" y="7566"/>
                  </a:lnTo>
                  <a:lnTo>
                    <a:pt x="13301" y="7765"/>
                  </a:lnTo>
                  <a:lnTo>
                    <a:pt x="13234" y="7981"/>
                  </a:lnTo>
                  <a:lnTo>
                    <a:pt x="13184" y="8181"/>
                  </a:lnTo>
                  <a:lnTo>
                    <a:pt x="13168" y="8397"/>
                  </a:lnTo>
                  <a:lnTo>
                    <a:pt x="13134" y="8613"/>
                  </a:lnTo>
                  <a:lnTo>
                    <a:pt x="13118" y="9062"/>
                  </a:lnTo>
                  <a:lnTo>
                    <a:pt x="13118" y="9494"/>
                  </a:lnTo>
                  <a:lnTo>
                    <a:pt x="13134" y="9926"/>
                  </a:lnTo>
                  <a:lnTo>
                    <a:pt x="13533" y="16410"/>
                  </a:lnTo>
                  <a:lnTo>
                    <a:pt x="13600" y="17491"/>
                  </a:lnTo>
                  <a:lnTo>
                    <a:pt x="13650" y="18023"/>
                  </a:lnTo>
                  <a:lnTo>
                    <a:pt x="13716" y="18555"/>
                  </a:lnTo>
                  <a:lnTo>
                    <a:pt x="13799" y="19104"/>
                  </a:lnTo>
                  <a:lnTo>
                    <a:pt x="13899" y="19636"/>
                  </a:lnTo>
                  <a:lnTo>
                    <a:pt x="14015" y="20184"/>
                  </a:lnTo>
                  <a:lnTo>
                    <a:pt x="14182" y="20700"/>
                  </a:lnTo>
                  <a:lnTo>
                    <a:pt x="14365" y="21215"/>
                  </a:lnTo>
                  <a:lnTo>
                    <a:pt x="14564" y="21714"/>
                  </a:lnTo>
                  <a:lnTo>
                    <a:pt x="15013" y="22712"/>
                  </a:lnTo>
                  <a:lnTo>
                    <a:pt x="15312" y="23377"/>
                  </a:lnTo>
                  <a:lnTo>
                    <a:pt x="15578" y="24025"/>
                  </a:lnTo>
                  <a:lnTo>
                    <a:pt x="15695" y="24341"/>
                  </a:lnTo>
                  <a:lnTo>
                    <a:pt x="15811" y="24657"/>
                  </a:lnTo>
                  <a:lnTo>
                    <a:pt x="15911" y="24956"/>
                  </a:lnTo>
                  <a:lnTo>
                    <a:pt x="15994" y="25272"/>
                  </a:lnTo>
                  <a:lnTo>
                    <a:pt x="16060" y="25571"/>
                  </a:lnTo>
                  <a:lnTo>
                    <a:pt x="16094" y="25854"/>
                  </a:lnTo>
                  <a:lnTo>
                    <a:pt x="16127" y="26153"/>
                  </a:lnTo>
                  <a:lnTo>
                    <a:pt x="16110" y="26436"/>
                  </a:lnTo>
                  <a:lnTo>
                    <a:pt x="16094" y="26718"/>
                  </a:lnTo>
                  <a:lnTo>
                    <a:pt x="16027" y="26984"/>
                  </a:lnTo>
                  <a:lnTo>
                    <a:pt x="15944" y="27250"/>
                  </a:lnTo>
                  <a:lnTo>
                    <a:pt x="15828" y="27500"/>
                  </a:lnTo>
                  <a:lnTo>
                    <a:pt x="14913" y="27683"/>
                  </a:lnTo>
                  <a:lnTo>
                    <a:pt x="13982" y="27849"/>
                  </a:lnTo>
                  <a:lnTo>
                    <a:pt x="13051" y="27982"/>
                  </a:lnTo>
                  <a:lnTo>
                    <a:pt x="12120" y="28082"/>
                  </a:lnTo>
                  <a:lnTo>
                    <a:pt x="11655" y="28115"/>
                  </a:lnTo>
                  <a:lnTo>
                    <a:pt x="11173" y="28148"/>
                  </a:lnTo>
                  <a:lnTo>
                    <a:pt x="10707" y="28165"/>
                  </a:lnTo>
                  <a:lnTo>
                    <a:pt x="10241" y="28165"/>
                  </a:lnTo>
                  <a:lnTo>
                    <a:pt x="9776" y="28148"/>
                  </a:lnTo>
                  <a:lnTo>
                    <a:pt x="9310" y="28115"/>
                  </a:lnTo>
                  <a:lnTo>
                    <a:pt x="8845" y="28065"/>
                  </a:lnTo>
                  <a:lnTo>
                    <a:pt x="8379" y="28015"/>
                  </a:lnTo>
                  <a:lnTo>
                    <a:pt x="7881" y="27915"/>
                  </a:lnTo>
                  <a:lnTo>
                    <a:pt x="7382" y="27816"/>
                  </a:lnTo>
                  <a:lnTo>
                    <a:pt x="6900" y="27683"/>
                  </a:lnTo>
                  <a:lnTo>
                    <a:pt x="6434" y="27533"/>
                  </a:lnTo>
                  <a:lnTo>
                    <a:pt x="5985" y="27350"/>
                  </a:lnTo>
                  <a:lnTo>
                    <a:pt x="5536" y="27167"/>
                  </a:lnTo>
                  <a:lnTo>
                    <a:pt x="5121" y="26951"/>
                  </a:lnTo>
                  <a:lnTo>
                    <a:pt x="4705" y="26718"/>
                  </a:lnTo>
                  <a:lnTo>
                    <a:pt x="4323" y="26469"/>
                  </a:lnTo>
                  <a:lnTo>
                    <a:pt x="3957" y="26203"/>
                  </a:lnTo>
                  <a:lnTo>
                    <a:pt x="3608" y="25920"/>
                  </a:lnTo>
                  <a:lnTo>
                    <a:pt x="3275" y="25621"/>
                  </a:lnTo>
                  <a:lnTo>
                    <a:pt x="2976" y="25305"/>
                  </a:lnTo>
                  <a:lnTo>
                    <a:pt x="2693" y="24989"/>
                  </a:lnTo>
                  <a:lnTo>
                    <a:pt x="2444" y="24640"/>
                  </a:lnTo>
                  <a:lnTo>
                    <a:pt x="2211" y="24291"/>
                  </a:lnTo>
                  <a:lnTo>
                    <a:pt x="2078" y="24042"/>
                  </a:lnTo>
                  <a:lnTo>
                    <a:pt x="1945" y="23792"/>
                  </a:lnTo>
                  <a:lnTo>
                    <a:pt x="1829" y="23526"/>
                  </a:lnTo>
                  <a:lnTo>
                    <a:pt x="1713" y="23277"/>
                  </a:lnTo>
                  <a:lnTo>
                    <a:pt x="1613" y="23011"/>
                  </a:lnTo>
                  <a:lnTo>
                    <a:pt x="1530" y="22745"/>
                  </a:lnTo>
                  <a:lnTo>
                    <a:pt x="1447" y="22462"/>
                  </a:lnTo>
                  <a:lnTo>
                    <a:pt x="1380" y="22196"/>
                  </a:lnTo>
                  <a:lnTo>
                    <a:pt x="1264" y="21631"/>
                  </a:lnTo>
                  <a:lnTo>
                    <a:pt x="1197" y="21066"/>
                  </a:lnTo>
                  <a:lnTo>
                    <a:pt x="1147" y="20484"/>
                  </a:lnTo>
                  <a:lnTo>
                    <a:pt x="1131" y="19885"/>
                  </a:lnTo>
                  <a:lnTo>
                    <a:pt x="1147" y="19287"/>
                  </a:lnTo>
                  <a:lnTo>
                    <a:pt x="1181" y="18671"/>
                  </a:lnTo>
                  <a:lnTo>
                    <a:pt x="1247" y="18056"/>
                  </a:lnTo>
                  <a:lnTo>
                    <a:pt x="1314" y="17425"/>
                  </a:lnTo>
                  <a:lnTo>
                    <a:pt x="1397" y="16793"/>
                  </a:lnTo>
                  <a:lnTo>
                    <a:pt x="1496" y="16144"/>
                  </a:lnTo>
                  <a:lnTo>
                    <a:pt x="1729" y="14864"/>
                  </a:lnTo>
                  <a:lnTo>
                    <a:pt x="4472" y="200"/>
                  </a:lnTo>
                  <a:lnTo>
                    <a:pt x="334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rgbClr val="FFFFFF"/>
        </a:solidFill>
        <a:effectLst/>
      </p:bgPr>
    </p:bg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"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3"/>
          <p:cNvSpPr txBox="1">
            <a:spLocks noGrp="1"/>
          </p:cNvSpPr>
          <p:nvPr>
            <p:ph type="subTitle" idx="1"/>
          </p:nvPr>
        </p:nvSpPr>
        <p:spPr>
          <a:xfrm>
            <a:off x="1835957" y="1834151"/>
            <a:ext cx="2478000" cy="228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0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88" name="Google Shape;88;p13"/>
          <p:cNvSpPr txBox="1">
            <a:spLocks noGrp="1"/>
          </p:cNvSpPr>
          <p:nvPr>
            <p:ph type="subTitle" idx="2"/>
          </p:nvPr>
        </p:nvSpPr>
        <p:spPr>
          <a:xfrm>
            <a:off x="1835957" y="2187259"/>
            <a:ext cx="2479500" cy="39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89" name="Google Shape;89;p13"/>
          <p:cNvSpPr txBox="1">
            <a:spLocks noGrp="1"/>
          </p:cNvSpPr>
          <p:nvPr>
            <p:ph type="subTitle" idx="3"/>
          </p:nvPr>
        </p:nvSpPr>
        <p:spPr>
          <a:xfrm>
            <a:off x="1835957" y="3202501"/>
            <a:ext cx="2478000" cy="228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0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13"/>
          <p:cNvSpPr txBox="1">
            <a:spLocks noGrp="1"/>
          </p:cNvSpPr>
          <p:nvPr>
            <p:ph type="subTitle" idx="4"/>
          </p:nvPr>
        </p:nvSpPr>
        <p:spPr>
          <a:xfrm>
            <a:off x="1835957" y="3551409"/>
            <a:ext cx="2479500" cy="402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91" name="Google Shape;91;p13"/>
          <p:cNvSpPr txBox="1">
            <a:spLocks noGrp="1"/>
          </p:cNvSpPr>
          <p:nvPr>
            <p:ph type="title" hasCustomPrompt="1"/>
          </p:nvPr>
        </p:nvSpPr>
        <p:spPr>
          <a:xfrm>
            <a:off x="931086" y="2046856"/>
            <a:ext cx="749700" cy="3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Font typeface="Arial"/>
              <a:buNone/>
              <a:defRPr sz="23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9pPr>
          </a:lstStyle>
          <a:p>
            <a:r>
              <a:t>xx%</a:t>
            </a:r>
          </a:p>
        </p:txBody>
      </p:sp>
      <p:sp>
        <p:nvSpPr>
          <p:cNvPr id="92" name="Google Shape;92;p13"/>
          <p:cNvSpPr txBox="1">
            <a:spLocks noGrp="1"/>
          </p:cNvSpPr>
          <p:nvPr>
            <p:ph type="title" idx="5" hasCustomPrompt="1"/>
          </p:nvPr>
        </p:nvSpPr>
        <p:spPr>
          <a:xfrm>
            <a:off x="931086" y="3431566"/>
            <a:ext cx="749700" cy="292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Font typeface="Arial"/>
              <a:buNone/>
              <a:defRPr sz="23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9pPr>
          </a:lstStyle>
          <a:p>
            <a:r>
              <a:t>xx%</a:t>
            </a:r>
          </a:p>
        </p:txBody>
      </p:sp>
      <p:sp>
        <p:nvSpPr>
          <p:cNvPr id="93" name="Google Shape;93;p13"/>
          <p:cNvSpPr txBox="1">
            <a:spLocks noGrp="1"/>
          </p:cNvSpPr>
          <p:nvPr>
            <p:ph type="subTitle" idx="6"/>
          </p:nvPr>
        </p:nvSpPr>
        <p:spPr>
          <a:xfrm>
            <a:off x="5734168" y="1834151"/>
            <a:ext cx="2478000" cy="228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0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94" name="Google Shape;94;p13"/>
          <p:cNvSpPr txBox="1">
            <a:spLocks noGrp="1"/>
          </p:cNvSpPr>
          <p:nvPr>
            <p:ph type="subTitle" idx="7"/>
          </p:nvPr>
        </p:nvSpPr>
        <p:spPr>
          <a:xfrm>
            <a:off x="5734168" y="2187259"/>
            <a:ext cx="2479500" cy="39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95" name="Google Shape;95;p13"/>
          <p:cNvSpPr txBox="1">
            <a:spLocks noGrp="1"/>
          </p:cNvSpPr>
          <p:nvPr>
            <p:ph type="subTitle" idx="8"/>
          </p:nvPr>
        </p:nvSpPr>
        <p:spPr>
          <a:xfrm>
            <a:off x="5734168" y="3202501"/>
            <a:ext cx="2478000" cy="228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0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96" name="Google Shape;96;p13"/>
          <p:cNvSpPr txBox="1">
            <a:spLocks noGrp="1"/>
          </p:cNvSpPr>
          <p:nvPr>
            <p:ph type="subTitle" idx="9"/>
          </p:nvPr>
        </p:nvSpPr>
        <p:spPr>
          <a:xfrm>
            <a:off x="5734168" y="3551409"/>
            <a:ext cx="2479500" cy="402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97" name="Google Shape;97;p13"/>
          <p:cNvSpPr txBox="1">
            <a:spLocks noGrp="1"/>
          </p:cNvSpPr>
          <p:nvPr>
            <p:ph type="title" idx="13" hasCustomPrompt="1"/>
          </p:nvPr>
        </p:nvSpPr>
        <p:spPr>
          <a:xfrm>
            <a:off x="4828259" y="2078582"/>
            <a:ext cx="749700" cy="292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Font typeface="Arial"/>
              <a:buNone/>
              <a:defRPr sz="23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9pPr>
          </a:lstStyle>
          <a:p>
            <a:r>
              <a:t>xx%</a:t>
            </a:r>
          </a:p>
        </p:txBody>
      </p:sp>
      <p:sp>
        <p:nvSpPr>
          <p:cNvPr id="98" name="Google Shape;98;p13"/>
          <p:cNvSpPr txBox="1">
            <a:spLocks noGrp="1"/>
          </p:cNvSpPr>
          <p:nvPr>
            <p:ph type="title" idx="14" hasCustomPrompt="1"/>
          </p:nvPr>
        </p:nvSpPr>
        <p:spPr>
          <a:xfrm>
            <a:off x="4828259" y="3407966"/>
            <a:ext cx="749700" cy="292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Font typeface="Arial"/>
              <a:buNone/>
              <a:defRPr sz="23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9pPr>
          </a:lstStyle>
          <a:p>
            <a:r>
              <a:t>xx%</a:t>
            </a:r>
          </a:p>
        </p:txBody>
      </p:sp>
      <p:sp>
        <p:nvSpPr>
          <p:cNvPr id="99" name="Google Shape;99;p13"/>
          <p:cNvSpPr txBox="1">
            <a:spLocks noGrp="1"/>
          </p:cNvSpPr>
          <p:nvPr>
            <p:ph type="title" idx="15"/>
          </p:nvPr>
        </p:nvSpPr>
        <p:spPr>
          <a:xfrm>
            <a:off x="713225" y="548640"/>
            <a:ext cx="7717500" cy="54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 sz="2800" b="1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00" name="Google Shape;100;p13"/>
          <p:cNvSpPr/>
          <p:nvPr/>
        </p:nvSpPr>
        <p:spPr>
          <a:xfrm rot="4236065" flipH="1">
            <a:off x="-294011" y="4482752"/>
            <a:ext cx="1862083" cy="1156149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1" name="Google Shape;101;p13"/>
          <p:cNvGrpSpPr/>
          <p:nvPr/>
        </p:nvGrpSpPr>
        <p:grpSpPr>
          <a:xfrm>
            <a:off x="7764110" y="4387377"/>
            <a:ext cx="1303687" cy="609661"/>
            <a:chOff x="4120675" y="1763925"/>
            <a:chExt cx="1675475" cy="783525"/>
          </a:xfrm>
        </p:grpSpPr>
        <p:sp>
          <p:nvSpPr>
            <p:cNvPr id="102" name="Google Shape;102;p13"/>
            <p:cNvSpPr/>
            <p:nvPr/>
          </p:nvSpPr>
          <p:spPr>
            <a:xfrm>
              <a:off x="4120675" y="1763925"/>
              <a:ext cx="884500" cy="783525"/>
            </a:xfrm>
            <a:custGeom>
              <a:avLst/>
              <a:gdLst/>
              <a:ahLst/>
              <a:cxnLst/>
              <a:rect l="l" t="t" r="r" b="b"/>
              <a:pathLst>
                <a:path w="35380" h="31341" extrusionOk="0">
                  <a:moveTo>
                    <a:pt x="32022" y="1"/>
                  </a:moveTo>
                  <a:lnTo>
                    <a:pt x="30908" y="200"/>
                  </a:lnTo>
                  <a:lnTo>
                    <a:pt x="33634" y="14864"/>
                  </a:lnTo>
                  <a:lnTo>
                    <a:pt x="33867" y="16144"/>
                  </a:lnTo>
                  <a:lnTo>
                    <a:pt x="33967" y="16793"/>
                  </a:lnTo>
                  <a:lnTo>
                    <a:pt x="34050" y="17425"/>
                  </a:lnTo>
                  <a:lnTo>
                    <a:pt x="34133" y="18056"/>
                  </a:lnTo>
                  <a:lnTo>
                    <a:pt x="34183" y="18671"/>
                  </a:lnTo>
                  <a:lnTo>
                    <a:pt x="34216" y="19287"/>
                  </a:lnTo>
                  <a:lnTo>
                    <a:pt x="34233" y="19885"/>
                  </a:lnTo>
                  <a:lnTo>
                    <a:pt x="34216" y="20484"/>
                  </a:lnTo>
                  <a:lnTo>
                    <a:pt x="34166" y="21066"/>
                  </a:lnTo>
                  <a:lnTo>
                    <a:pt x="34100" y="21631"/>
                  </a:lnTo>
                  <a:lnTo>
                    <a:pt x="33983" y="22196"/>
                  </a:lnTo>
                  <a:lnTo>
                    <a:pt x="33917" y="22462"/>
                  </a:lnTo>
                  <a:lnTo>
                    <a:pt x="33850" y="22745"/>
                  </a:lnTo>
                  <a:lnTo>
                    <a:pt x="33751" y="23011"/>
                  </a:lnTo>
                  <a:lnTo>
                    <a:pt x="33651" y="23277"/>
                  </a:lnTo>
                  <a:lnTo>
                    <a:pt x="33551" y="23526"/>
                  </a:lnTo>
                  <a:lnTo>
                    <a:pt x="33435" y="23792"/>
                  </a:lnTo>
                  <a:lnTo>
                    <a:pt x="33302" y="24042"/>
                  </a:lnTo>
                  <a:lnTo>
                    <a:pt x="33152" y="24291"/>
                  </a:lnTo>
                  <a:lnTo>
                    <a:pt x="32936" y="24640"/>
                  </a:lnTo>
                  <a:lnTo>
                    <a:pt x="32670" y="24989"/>
                  </a:lnTo>
                  <a:lnTo>
                    <a:pt x="32387" y="25305"/>
                  </a:lnTo>
                  <a:lnTo>
                    <a:pt x="32088" y="25621"/>
                  </a:lnTo>
                  <a:lnTo>
                    <a:pt x="31756" y="25920"/>
                  </a:lnTo>
                  <a:lnTo>
                    <a:pt x="31423" y="26203"/>
                  </a:lnTo>
                  <a:lnTo>
                    <a:pt x="31041" y="26469"/>
                  </a:lnTo>
                  <a:lnTo>
                    <a:pt x="30658" y="26718"/>
                  </a:lnTo>
                  <a:lnTo>
                    <a:pt x="30259" y="26951"/>
                  </a:lnTo>
                  <a:lnTo>
                    <a:pt x="29827" y="27167"/>
                  </a:lnTo>
                  <a:lnTo>
                    <a:pt x="29395" y="27350"/>
                  </a:lnTo>
                  <a:lnTo>
                    <a:pt x="28929" y="27533"/>
                  </a:lnTo>
                  <a:lnTo>
                    <a:pt x="28464" y="27683"/>
                  </a:lnTo>
                  <a:lnTo>
                    <a:pt x="27981" y="27816"/>
                  </a:lnTo>
                  <a:lnTo>
                    <a:pt x="27499" y="27915"/>
                  </a:lnTo>
                  <a:lnTo>
                    <a:pt x="26984" y="28015"/>
                  </a:lnTo>
                  <a:lnTo>
                    <a:pt x="26535" y="28065"/>
                  </a:lnTo>
                  <a:lnTo>
                    <a:pt x="26070" y="28115"/>
                  </a:lnTo>
                  <a:lnTo>
                    <a:pt x="25604" y="28148"/>
                  </a:lnTo>
                  <a:lnTo>
                    <a:pt x="25122" y="28165"/>
                  </a:lnTo>
                  <a:lnTo>
                    <a:pt x="24656" y="28165"/>
                  </a:lnTo>
                  <a:lnTo>
                    <a:pt x="24191" y="28148"/>
                  </a:lnTo>
                  <a:lnTo>
                    <a:pt x="23725" y="28115"/>
                  </a:lnTo>
                  <a:lnTo>
                    <a:pt x="23260" y="28082"/>
                  </a:lnTo>
                  <a:lnTo>
                    <a:pt x="22312" y="27982"/>
                  </a:lnTo>
                  <a:lnTo>
                    <a:pt x="21381" y="27849"/>
                  </a:lnTo>
                  <a:lnTo>
                    <a:pt x="20467" y="27683"/>
                  </a:lnTo>
                  <a:lnTo>
                    <a:pt x="19552" y="27500"/>
                  </a:lnTo>
                  <a:lnTo>
                    <a:pt x="19436" y="27250"/>
                  </a:lnTo>
                  <a:lnTo>
                    <a:pt x="19336" y="26984"/>
                  </a:lnTo>
                  <a:lnTo>
                    <a:pt x="19286" y="26718"/>
                  </a:lnTo>
                  <a:lnTo>
                    <a:pt x="19253" y="26436"/>
                  </a:lnTo>
                  <a:lnTo>
                    <a:pt x="19253" y="26153"/>
                  </a:lnTo>
                  <a:lnTo>
                    <a:pt x="19270" y="25854"/>
                  </a:lnTo>
                  <a:lnTo>
                    <a:pt x="19320" y="25571"/>
                  </a:lnTo>
                  <a:lnTo>
                    <a:pt x="19386" y="25272"/>
                  </a:lnTo>
                  <a:lnTo>
                    <a:pt x="19469" y="24956"/>
                  </a:lnTo>
                  <a:lnTo>
                    <a:pt x="19552" y="24657"/>
                  </a:lnTo>
                  <a:lnTo>
                    <a:pt x="19669" y="24341"/>
                  </a:lnTo>
                  <a:lnTo>
                    <a:pt x="19785" y="24025"/>
                  </a:lnTo>
                  <a:lnTo>
                    <a:pt x="20068" y="23377"/>
                  </a:lnTo>
                  <a:lnTo>
                    <a:pt x="20367" y="22712"/>
                  </a:lnTo>
                  <a:lnTo>
                    <a:pt x="20799" y="21714"/>
                  </a:lnTo>
                  <a:lnTo>
                    <a:pt x="20999" y="21215"/>
                  </a:lnTo>
                  <a:lnTo>
                    <a:pt x="21182" y="20700"/>
                  </a:lnTo>
                  <a:lnTo>
                    <a:pt x="21348" y="20168"/>
                  </a:lnTo>
                  <a:lnTo>
                    <a:pt x="21481" y="19636"/>
                  </a:lnTo>
                  <a:lnTo>
                    <a:pt x="21581" y="19104"/>
                  </a:lnTo>
                  <a:lnTo>
                    <a:pt x="21664" y="18555"/>
                  </a:lnTo>
                  <a:lnTo>
                    <a:pt x="21714" y="18023"/>
                  </a:lnTo>
                  <a:lnTo>
                    <a:pt x="21764" y="17491"/>
                  </a:lnTo>
                  <a:lnTo>
                    <a:pt x="21830" y="16410"/>
                  </a:lnTo>
                  <a:lnTo>
                    <a:pt x="22229" y="9926"/>
                  </a:lnTo>
                  <a:lnTo>
                    <a:pt x="22246" y="9494"/>
                  </a:lnTo>
                  <a:lnTo>
                    <a:pt x="22262" y="9062"/>
                  </a:lnTo>
                  <a:lnTo>
                    <a:pt x="22229" y="8613"/>
                  </a:lnTo>
                  <a:lnTo>
                    <a:pt x="22212" y="8397"/>
                  </a:lnTo>
                  <a:lnTo>
                    <a:pt x="22179" y="8181"/>
                  </a:lnTo>
                  <a:lnTo>
                    <a:pt x="22129" y="7981"/>
                  </a:lnTo>
                  <a:lnTo>
                    <a:pt x="22079" y="7765"/>
                  </a:lnTo>
                  <a:lnTo>
                    <a:pt x="22013" y="7566"/>
                  </a:lnTo>
                  <a:lnTo>
                    <a:pt x="21930" y="7366"/>
                  </a:lnTo>
                  <a:lnTo>
                    <a:pt x="21830" y="7183"/>
                  </a:lnTo>
                  <a:lnTo>
                    <a:pt x="21697" y="7000"/>
                  </a:lnTo>
                  <a:lnTo>
                    <a:pt x="21564" y="6817"/>
                  </a:lnTo>
                  <a:lnTo>
                    <a:pt x="21414" y="6651"/>
                  </a:lnTo>
                  <a:lnTo>
                    <a:pt x="21265" y="6518"/>
                  </a:lnTo>
                  <a:lnTo>
                    <a:pt x="21115" y="6402"/>
                  </a:lnTo>
                  <a:lnTo>
                    <a:pt x="20932" y="6285"/>
                  </a:lnTo>
                  <a:lnTo>
                    <a:pt x="20749" y="6186"/>
                  </a:lnTo>
                  <a:lnTo>
                    <a:pt x="20550" y="6102"/>
                  </a:lnTo>
                  <a:lnTo>
                    <a:pt x="20350" y="6036"/>
                  </a:lnTo>
                  <a:lnTo>
                    <a:pt x="20134" y="5969"/>
                  </a:lnTo>
                  <a:lnTo>
                    <a:pt x="19918" y="5920"/>
                  </a:lnTo>
                  <a:lnTo>
                    <a:pt x="19702" y="5886"/>
                  </a:lnTo>
                  <a:lnTo>
                    <a:pt x="19486" y="5870"/>
                  </a:lnTo>
                  <a:lnTo>
                    <a:pt x="19270" y="5853"/>
                  </a:lnTo>
                  <a:lnTo>
                    <a:pt x="19054" y="5853"/>
                  </a:lnTo>
                  <a:lnTo>
                    <a:pt x="18854" y="5870"/>
                  </a:lnTo>
                  <a:lnTo>
                    <a:pt x="18638" y="5886"/>
                  </a:lnTo>
                  <a:lnTo>
                    <a:pt x="18438" y="5920"/>
                  </a:lnTo>
                  <a:lnTo>
                    <a:pt x="18239" y="5953"/>
                  </a:lnTo>
                  <a:lnTo>
                    <a:pt x="17840" y="6069"/>
                  </a:lnTo>
                  <a:lnTo>
                    <a:pt x="17474" y="6219"/>
                  </a:lnTo>
                  <a:lnTo>
                    <a:pt x="17092" y="6385"/>
                  </a:lnTo>
                  <a:lnTo>
                    <a:pt x="16743" y="6601"/>
                  </a:lnTo>
                  <a:lnTo>
                    <a:pt x="16410" y="6817"/>
                  </a:lnTo>
                  <a:lnTo>
                    <a:pt x="16094" y="7083"/>
                  </a:lnTo>
                  <a:lnTo>
                    <a:pt x="15795" y="7349"/>
                  </a:lnTo>
                  <a:lnTo>
                    <a:pt x="15512" y="7632"/>
                  </a:lnTo>
                  <a:lnTo>
                    <a:pt x="15246" y="7931"/>
                  </a:lnTo>
                  <a:lnTo>
                    <a:pt x="15014" y="8247"/>
                  </a:lnTo>
                  <a:lnTo>
                    <a:pt x="14797" y="8563"/>
                  </a:lnTo>
                  <a:lnTo>
                    <a:pt x="14615" y="8896"/>
                  </a:lnTo>
                  <a:lnTo>
                    <a:pt x="14432" y="9245"/>
                  </a:lnTo>
                  <a:lnTo>
                    <a:pt x="14282" y="9594"/>
                  </a:lnTo>
                  <a:lnTo>
                    <a:pt x="14149" y="9960"/>
                  </a:lnTo>
                  <a:lnTo>
                    <a:pt x="14016" y="10325"/>
                  </a:lnTo>
                  <a:lnTo>
                    <a:pt x="13916" y="10691"/>
                  </a:lnTo>
                  <a:lnTo>
                    <a:pt x="13816" y="11057"/>
                  </a:lnTo>
                  <a:lnTo>
                    <a:pt x="13733" y="11423"/>
                  </a:lnTo>
                  <a:lnTo>
                    <a:pt x="13667" y="11805"/>
                  </a:lnTo>
                  <a:lnTo>
                    <a:pt x="13550" y="12553"/>
                  </a:lnTo>
                  <a:lnTo>
                    <a:pt x="13467" y="13285"/>
                  </a:lnTo>
                  <a:lnTo>
                    <a:pt x="13401" y="14016"/>
                  </a:lnTo>
                  <a:lnTo>
                    <a:pt x="13351" y="14731"/>
                  </a:lnTo>
                  <a:lnTo>
                    <a:pt x="12586" y="25571"/>
                  </a:lnTo>
                  <a:lnTo>
                    <a:pt x="12553" y="26003"/>
                  </a:lnTo>
                  <a:lnTo>
                    <a:pt x="12503" y="26436"/>
                  </a:lnTo>
                  <a:lnTo>
                    <a:pt x="12437" y="26851"/>
                  </a:lnTo>
                  <a:lnTo>
                    <a:pt x="12353" y="27250"/>
                  </a:lnTo>
                  <a:lnTo>
                    <a:pt x="12287" y="27450"/>
                  </a:lnTo>
                  <a:lnTo>
                    <a:pt x="12220" y="27633"/>
                  </a:lnTo>
                  <a:lnTo>
                    <a:pt x="12154" y="27799"/>
                  </a:lnTo>
                  <a:lnTo>
                    <a:pt x="12071" y="27965"/>
                  </a:lnTo>
                  <a:lnTo>
                    <a:pt x="11971" y="28131"/>
                  </a:lnTo>
                  <a:lnTo>
                    <a:pt x="11871" y="28281"/>
                  </a:lnTo>
                  <a:lnTo>
                    <a:pt x="11738" y="28414"/>
                  </a:lnTo>
                  <a:lnTo>
                    <a:pt x="11605" y="28531"/>
                  </a:lnTo>
                  <a:lnTo>
                    <a:pt x="11506" y="28614"/>
                  </a:lnTo>
                  <a:lnTo>
                    <a:pt x="11389" y="28680"/>
                  </a:lnTo>
                  <a:lnTo>
                    <a:pt x="11140" y="28813"/>
                  </a:lnTo>
                  <a:lnTo>
                    <a:pt x="10874" y="28913"/>
                  </a:lnTo>
                  <a:lnTo>
                    <a:pt x="10591" y="28996"/>
                  </a:lnTo>
                  <a:lnTo>
                    <a:pt x="10308" y="29046"/>
                  </a:lnTo>
                  <a:lnTo>
                    <a:pt x="10026" y="29096"/>
                  </a:lnTo>
                  <a:lnTo>
                    <a:pt x="9461" y="29162"/>
                  </a:lnTo>
                  <a:lnTo>
                    <a:pt x="1" y="30193"/>
                  </a:lnTo>
                  <a:lnTo>
                    <a:pt x="117" y="31340"/>
                  </a:lnTo>
                  <a:lnTo>
                    <a:pt x="9594" y="30293"/>
                  </a:lnTo>
                  <a:lnTo>
                    <a:pt x="10242" y="30210"/>
                  </a:lnTo>
                  <a:lnTo>
                    <a:pt x="10591" y="30160"/>
                  </a:lnTo>
                  <a:lnTo>
                    <a:pt x="10957" y="30077"/>
                  </a:lnTo>
                  <a:lnTo>
                    <a:pt x="11323" y="29960"/>
                  </a:lnTo>
                  <a:lnTo>
                    <a:pt x="11672" y="29827"/>
                  </a:lnTo>
                  <a:lnTo>
                    <a:pt x="11838" y="29744"/>
                  </a:lnTo>
                  <a:lnTo>
                    <a:pt x="12004" y="29644"/>
                  </a:lnTo>
                  <a:lnTo>
                    <a:pt x="12171" y="29528"/>
                  </a:lnTo>
                  <a:lnTo>
                    <a:pt x="12337" y="29412"/>
                  </a:lnTo>
                  <a:lnTo>
                    <a:pt x="12536" y="29245"/>
                  </a:lnTo>
                  <a:lnTo>
                    <a:pt x="12703" y="29046"/>
                  </a:lnTo>
                  <a:lnTo>
                    <a:pt x="12869" y="28846"/>
                  </a:lnTo>
                  <a:lnTo>
                    <a:pt x="13002" y="28630"/>
                  </a:lnTo>
                  <a:lnTo>
                    <a:pt x="13135" y="28414"/>
                  </a:lnTo>
                  <a:lnTo>
                    <a:pt x="13235" y="28181"/>
                  </a:lnTo>
                  <a:lnTo>
                    <a:pt x="13334" y="27949"/>
                  </a:lnTo>
                  <a:lnTo>
                    <a:pt x="13417" y="27699"/>
                  </a:lnTo>
                  <a:lnTo>
                    <a:pt x="13484" y="27450"/>
                  </a:lnTo>
                  <a:lnTo>
                    <a:pt x="13534" y="27200"/>
                  </a:lnTo>
                  <a:lnTo>
                    <a:pt x="13634" y="26685"/>
                  </a:lnTo>
                  <a:lnTo>
                    <a:pt x="13683" y="26170"/>
                  </a:lnTo>
                  <a:lnTo>
                    <a:pt x="13733" y="25654"/>
                  </a:lnTo>
                  <a:lnTo>
                    <a:pt x="14482" y="14814"/>
                  </a:lnTo>
                  <a:lnTo>
                    <a:pt x="14531" y="14149"/>
                  </a:lnTo>
                  <a:lnTo>
                    <a:pt x="14598" y="13451"/>
                  </a:lnTo>
                  <a:lnTo>
                    <a:pt x="14681" y="12769"/>
                  </a:lnTo>
                  <a:lnTo>
                    <a:pt x="14781" y="12071"/>
                  </a:lnTo>
                  <a:lnTo>
                    <a:pt x="14847" y="11722"/>
                  </a:lnTo>
                  <a:lnTo>
                    <a:pt x="14914" y="11389"/>
                  </a:lnTo>
                  <a:lnTo>
                    <a:pt x="14997" y="11040"/>
                  </a:lnTo>
                  <a:lnTo>
                    <a:pt x="15097" y="10708"/>
                  </a:lnTo>
                  <a:lnTo>
                    <a:pt x="15213" y="10375"/>
                  </a:lnTo>
                  <a:lnTo>
                    <a:pt x="15329" y="10059"/>
                  </a:lnTo>
                  <a:lnTo>
                    <a:pt x="15462" y="9743"/>
                  </a:lnTo>
                  <a:lnTo>
                    <a:pt x="15629" y="9428"/>
                  </a:lnTo>
                  <a:lnTo>
                    <a:pt x="15778" y="9162"/>
                  </a:lnTo>
                  <a:lnTo>
                    <a:pt x="15945" y="8912"/>
                  </a:lnTo>
                  <a:lnTo>
                    <a:pt x="16144" y="8663"/>
                  </a:lnTo>
                  <a:lnTo>
                    <a:pt x="16344" y="8413"/>
                  </a:lnTo>
                  <a:lnTo>
                    <a:pt x="16576" y="8181"/>
                  </a:lnTo>
                  <a:lnTo>
                    <a:pt x="16809" y="7965"/>
                  </a:lnTo>
                  <a:lnTo>
                    <a:pt x="17058" y="7765"/>
                  </a:lnTo>
                  <a:lnTo>
                    <a:pt x="17324" y="7582"/>
                  </a:lnTo>
                  <a:lnTo>
                    <a:pt x="17591" y="7433"/>
                  </a:lnTo>
                  <a:lnTo>
                    <a:pt x="17873" y="7283"/>
                  </a:lnTo>
                  <a:lnTo>
                    <a:pt x="18172" y="7167"/>
                  </a:lnTo>
                  <a:lnTo>
                    <a:pt x="18472" y="7083"/>
                  </a:lnTo>
                  <a:lnTo>
                    <a:pt x="18771" y="7034"/>
                  </a:lnTo>
                  <a:lnTo>
                    <a:pt x="19087" y="7000"/>
                  </a:lnTo>
                  <a:lnTo>
                    <a:pt x="19386" y="7000"/>
                  </a:lnTo>
                  <a:lnTo>
                    <a:pt x="19702" y="7050"/>
                  </a:lnTo>
                  <a:lnTo>
                    <a:pt x="19918" y="7100"/>
                  </a:lnTo>
                  <a:lnTo>
                    <a:pt x="20167" y="7183"/>
                  </a:lnTo>
                  <a:lnTo>
                    <a:pt x="20284" y="7233"/>
                  </a:lnTo>
                  <a:lnTo>
                    <a:pt x="20400" y="7300"/>
                  </a:lnTo>
                  <a:lnTo>
                    <a:pt x="20517" y="7383"/>
                  </a:lnTo>
                  <a:lnTo>
                    <a:pt x="20616" y="7466"/>
                  </a:lnTo>
                  <a:lnTo>
                    <a:pt x="20716" y="7566"/>
                  </a:lnTo>
                  <a:lnTo>
                    <a:pt x="20799" y="7682"/>
                  </a:lnTo>
                  <a:lnTo>
                    <a:pt x="20866" y="7815"/>
                  </a:lnTo>
                  <a:lnTo>
                    <a:pt x="20916" y="7948"/>
                  </a:lnTo>
                  <a:lnTo>
                    <a:pt x="20982" y="8081"/>
                  </a:lnTo>
                  <a:lnTo>
                    <a:pt x="21015" y="8231"/>
                  </a:lnTo>
                  <a:lnTo>
                    <a:pt x="21065" y="8530"/>
                  </a:lnTo>
                  <a:lnTo>
                    <a:pt x="21099" y="8846"/>
                  </a:lnTo>
                  <a:lnTo>
                    <a:pt x="21115" y="9178"/>
                  </a:lnTo>
                  <a:lnTo>
                    <a:pt x="21099" y="9527"/>
                  </a:lnTo>
                  <a:lnTo>
                    <a:pt x="21082" y="9860"/>
                  </a:lnTo>
                  <a:lnTo>
                    <a:pt x="20699" y="16344"/>
                  </a:lnTo>
                  <a:lnTo>
                    <a:pt x="20633" y="17358"/>
                  </a:lnTo>
                  <a:lnTo>
                    <a:pt x="20583" y="17873"/>
                  </a:lnTo>
                  <a:lnTo>
                    <a:pt x="20533" y="18372"/>
                  </a:lnTo>
                  <a:lnTo>
                    <a:pt x="20450" y="18871"/>
                  </a:lnTo>
                  <a:lnTo>
                    <a:pt x="20367" y="19370"/>
                  </a:lnTo>
                  <a:lnTo>
                    <a:pt x="20251" y="19869"/>
                  </a:lnTo>
                  <a:lnTo>
                    <a:pt x="20101" y="20351"/>
                  </a:lnTo>
                  <a:lnTo>
                    <a:pt x="19935" y="20800"/>
                  </a:lnTo>
                  <a:lnTo>
                    <a:pt x="19752" y="21282"/>
                  </a:lnTo>
                  <a:lnTo>
                    <a:pt x="19320" y="22246"/>
                  </a:lnTo>
                  <a:lnTo>
                    <a:pt x="18987" y="22994"/>
                  </a:lnTo>
                  <a:lnTo>
                    <a:pt x="18671" y="23759"/>
                  </a:lnTo>
                  <a:lnTo>
                    <a:pt x="18522" y="24141"/>
                  </a:lnTo>
                  <a:lnTo>
                    <a:pt x="18405" y="24524"/>
                  </a:lnTo>
                  <a:lnTo>
                    <a:pt x="18289" y="24923"/>
                  </a:lnTo>
                  <a:lnTo>
                    <a:pt x="18206" y="25305"/>
                  </a:lnTo>
                  <a:lnTo>
                    <a:pt x="18139" y="25688"/>
                  </a:lnTo>
                  <a:lnTo>
                    <a:pt x="18106" y="26087"/>
                  </a:lnTo>
                  <a:lnTo>
                    <a:pt x="18106" y="26469"/>
                  </a:lnTo>
                  <a:lnTo>
                    <a:pt x="18139" y="26851"/>
                  </a:lnTo>
                  <a:lnTo>
                    <a:pt x="18172" y="27034"/>
                  </a:lnTo>
                  <a:lnTo>
                    <a:pt x="18222" y="27234"/>
                  </a:lnTo>
                  <a:lnTo>
                    <a:pt x="18272" y="27417"/>
                  </a:lnTo>
                  <a:lnTo>
                    <a:pt x="18339" y="27599"/>
                  </a:lnTo>
                  <a:lnTo>
                    <a:pt x="18405" y="27782"/>
                  </a:lnTo>
                  <a:lnTo>
                    <a:pt x="18505" y="27965"/>
                  </a:lnTo>
                  <a:lnTo>
                    <a:pt x="18605" y="28148"/>
                  </a:lnTo>
                  <a:lnTo>
                    <a:pt x="18721" y="28331"/>
                  </a:lnTo>
                  <a:lnTo>
                    <a:pt x="18837" y="28531"/>
                  </a:lnTo>
                  <a:lnTo>
                    <a:pt x="19070" y="28580"/>
                  </a:lnTo>
                  <a:lnTo>
                    <a:pt x="20051" y="28763"/>
                  </a:lnTo>
                  <a:lnTo>
                    <a:pt x="21049" y="28946"/>
                  </a:lnTo>
                  <a:lnTo>
                    <a:pt x="22046" y="29096"/>
                  </a:lnTo>
                  <a:lnTo>
                    <a:pt x="22562" y="29162"/>
                  </a:lnTo>
                  <a:lnTo>
                    <a:pt x="23060" y="29212"/>
                  </a:lnTo>
                  <a:lnTo>
                    <a:pt x="23576" y="29262"/>
                  </a:lnTo>
                  <a:lnTo>
                    <a:pt x="24091" y="29279"/>
                  </a:lnTo>
                  <a:lnTo>
                    <a:pt x="24606" y="29295"/>
                  </a:lnTo>
                  <a:lnTo>
                    <a:pt x="25621" y="29295"/>
                  </a:lnTo>
                  <a:lnTo>
                    <a:pt x="26136" y="29262"/>
                  </a:lnTo>
                  <a:lnTo>
                    <a:pt x="26651" y="29212"/>
                  </a:lnTo>
                  <a:lnTo>
                    <a:pt x="27167" y="29146"/>
                  </a:lnTo>
                  <a:lnTo>
                    <a:pt x="27732" y="29046"/>
                  </a:lnTo>
                  <a:lnTo>
                    <a:pt x="28297" y="28913"/>
                  </a:lnTo>
                  <a:lnTo>
                    <a:pt x="28829" y="28763"/>
                  </a:lnTo>
                  <a:lnTo>
                    <a:pt x="29361" y="28597"/>
                  </a:lnTo>
                  <a:lnTo>
                    <a:pt x="29877" y="28398"/>
                  </a:lnTo>
                  <a:lnTo>
                    <a:pt x="30376" y="28181"/>
                  </a:lnTo>
                  <a:lnTo>
                    <a:pt x="30841" y="27932"/>
                  </a:lnTo>
                  <a:lnTo>
                    <a:pt x="31307" y="27683"/>
                  </a:lnTo>
                  <a:lnTo>
                    <a:pt x="31739" y="27383"/>
                  </a:lnTo>
                  <a:lnTo>
                    <a:pt x="32155" y="27084"/>
                  </a:lnTo>
                  <a:lnTo>
                    <a:pt x="32554" y="26768"/>
                  </a:lnTo>
                  <a:lnTo>
                    <a:pt x="32919" y="26419"/>
                  </a:lnTo>
                  <a:lnTo>
                    <a:pt x="33268" y="26070"/>
                  </a:lnTo>
                  <a:lnTo>
                    <a:pt x="33584" y="25688"/>
                  </a:lnTo>
                  <a:lnTo>
                    <a:pt x="33867" y="25289"/>
                  </a:lnTo>
                  <a:lnTo>
                    <a:pt x="34133" y="24873"/>
                  </a:lnTo>
                  <a:lnTo>
                    <a:pt x="34299" y="24590"/>
                  </a:lnTo>
                  <a:lnTo>
                    <a:pt x="34449" y="24308"/>
                  </a:lnTo>
                  <a:lnTo>
                    <a:pt x="34582" y="24025"/>
                  </a:lnTo>
                  <a:lnTo>
                    <a:pt x="34698" y="23726"/>
                  </a:lnTo>
                  <a:lnTo>
                    <a:pt x="34815" y="23443"/>
                  </a:lnTo>
                  <a:lnTo>
                    <a:pt x="34914" y="23144"/>
                  </a:lnTo>
                  <a:lnTo>
                    <a:pt x="35014" y="22845"/>
                  </a:lnTo>
                  <a:lnTo>
                    <a:pt x="35081" y="22545"/>
                  </a:lnTo>
                  <a:lnTo>
                    <a:pt x="35147" y="22229"/>
                  </a:lnTo>
                  <a:lnTo>
                    <a:pt x="35214" y="21930"/>
                  </a:lnTo>
                  <a:lnTo>
                    <a:pt x="35297" y="21298"/>
                  </a:lnTo>
                  <a:lnTo>
                    <a:pt x="35363" y="20667"/>
                  </a:lnTo>
                  <a:lnTo>
                    <a:pt x="35380" y="20035"/>
                  </a:lnTo>
                  <a:lnTo>
                    <a:pt x="35363" y="19386"/>
                  </a:lnTo>
                  <a:lnTo>
                    <a:pt x="35330" y="18721"/>
                  </a:lnTo>
                  <a:lnTo>
                    <a:pt x="35280" y="18056"/>
                  </a:lnTo>
                  <a:lnTo>
                    <a:pt x="35214" y="17391"/>
                  </a:lnTo>
                  <a:lnTo>
                    <a:pt x="35114" y="16710"/>
                  </a:lnTo>
                  <a:lnTo>
                    <a:pt x="35014" y="16028"/>
                  </a:lnTo>
                  <a:lnTo>
                    <a:pt x="34765" y="14648"/>
                  </a:lnTo>
                  <a:lnTo>
                    <a:pt x="3202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" name="Google Shape;103;p13"/>
            <p:cNvSpPr/>
            <p:nvPr/>
          </p:nvSpPr>
          <p:spPr>
            <a:xfrm>
              <a:off x="4911650" y="1763925"/>
              <a:ext cx="884500" cy="783525"/>
            </a:xfrm>
            <a:custGeom>
              <a:avLst/>
              <a:gdLst/>
              <a:ahLst/>
              <a:cxnLst/>
              <a:rect l="l" t="t" r="r" b="b"/>
              <a:pathLst>
                <a:path w="35380" h="31341" extrusionOk="0">
                  <a:moveTo>
                    <a:pt x="3342" y="1"/>
                  </a:moveTo>
                  <a:lnTo>
                    <a:pt x="615" y="14648"/>
                  </a:lnTo>
                  <a:lnTo>
                    <a:pt x="366" y="16028"/>
                  </a:lnTo>
                  <a:lnTo>
                    <a:pt x="250" y="16710"/>
                  </a:lnTo>
                  <a:lnTo>
                    <a:pt x="166" y="17391"/>
                  </a:lnTo>
                  <a:lnTo>
                    <a:pt x="83" y="18056"/>
                  </a:lnTo>
                  <a:lnTo>
                    <a:pt x="33" y="18721"/>
                  </a:lnTo>
                  <a:lnTo>
                    <a:pt x="0" y="19386"/>
                  </a:lnTo>
                  <a:lnTo>
                    <a:pt x="0" y="20035"/>
                  </a:lnTo>
                  <a:lnTo>
                    <a:pt x="17" y="20667"/>
                  </a:lnTo>
                  <a:lnTo>
                    <a:pt x="67" y="21298"/>
                  </a:lnTo>
                  <a:lnTo>
                    <a:pt x="166" y="21930"/>
                  </a:lnTo>
                  <a:lnTo>
                    <a:pt x="216" y="22229"/>
                  </a:lnTo>
                  <a:lnTo>
                    <a:pt x="283" y="22545"/>
                  </a:lnTo>
                  <a:lnTo>
                    <a:pt x="366" y="22845"/>
                  </a:lnTo>
                  <a:lnTo>
                    <a:pt x="449" y="23144"/>
                  </a:lnTo>
                  <a:lnTo>
                    <a:pt x="549" y="23443"/>
                  </a:lnTo>
                  <a:lnTo>
                    <a:pt x="665" y="23726"/>
                  </a:lnTo>
                  <a:lnTo>
                    <a:pt x="782" y="24025"/>
                  </a:lnTo>
                  <a:lnTo>
                    <a:pt x="931" y="24308"/>
                  </a:lnTo>
                  <a:lnTo>
                    <a:pt x="1064" y="24590"/>
                  </a:lnTo>
                  <a:lnTo>
                    <a:pt x="1230" y="24873"/>
                  </a:lnTo>
                  <a:lnTo>
                    <a:pt x="1496" y="25289"/>
                  </a:lnTo>
                  <a:lnTo>
                    <a:pt x="1796" y="25688"/>
                  </a:lnTo>
                  <a:lnTo>
                    <a:pt x="2112" y="26070"/>
                  </a:lnTo>
                  <a:lnTo>
                    <a:pt x="2461" y="26419"/>
                  </a:lnTo>
                  <a:lnTo>
                    <a:pt x="2826" y="26768"/>
                  </a:lnTo>
                  <a:lnTo>
                    <a:pt x="3209" y="27084"/>
                  </a:lnTo>
                  <a:lnTo>
                    <a:pt x="3624" y="27383"/>
                  </a:lnTo>
                  <a:lnTo>
                    <a:pt x="4073" y="27683"/>
                  </a:lnTo>
                  <a:lnTo>
                    <a:pt x="4522" y="27932"/>
                  </a:lnTo>
                  <a:lnTo>
                    <a:pt x="5004" y="28181"/>
                  </a:lnTo>
                  <a:lnTo>
                    <a:pt x="5487" y="28398"/>
                  </a:lnTo>
                  <a:lnTo>
                    <a:pt x="6002" y="28597"/>
                  </a:lnTo>
                  <a:lnTo>
                    <a:pt x="6534" y="28763"/>
                  </a:lnTo>
                  <a:lnTo>
                    <a:pt x="7083" y="28913"/>
                  </a:lnTo>
                  <a:lnTo>
                    <a:pt x="7631" y="29046"/>
                  </a:lnTo>
                  <a:lnTo>
                    <a:pt x="8213" y="29146"/>
                  </a:lnTo>
                  <a:lnTo>
                    <a:pt x="8729" y="29212"/>
                  </a:lnTo>
                  <a:lnTo>
                    <a:pt x="9227" y="29262"/>
                  </a:lnTo>
                  <a:lnTo>
                    <a:pt x="9743" y="29295"/>
                  </a:lnTo>
                  <a:lnTo>
                    <a:pt x="10774" y="29295"/>
                  </a:lnTo>
                  <a:lnTo>
                    <a:pt x="11289" y="29279"/>
                  </a:lnTo>
                  <a:lnTo>
                    <a:pt x="11788" y="29262"/>
                  </a:lnTo>
                  <a:lnTo>
                    <a:pt x="12303" y="29212"/>
                  </a:lnTo>
                  <a:lnTo>
                    <a:pt x="12818" y="29162"/>
                  </a:lnTo>
                  <a:lnTo>
                    <a:pt x="13317" y="29096"/>
                  </a:lnTo>
                  <a:lnTo>
                    <a:pt x="14331" y="28946"/>
                  </a:lnTo>
                  <a:lnTo>
                    <a:pt x="15312" y="28763"/>
                  </a:lnTo>
                  <a:lnTo>
                    <a:pt x="16293" y="28580"/>
                  </a:lnTo>
                  <a:lnTo>
                    <a:pt x="16526" y="28531"/>
                  </a:lnTo>
                  <a:lnTo>
                    <a:pt x="16659" y="28331"/>
                  </a:lnTo>
                  <a:lnTo>
                    <a:pt x="16775" y="28148"/>
                  </a:lnTo>
                  <a:lnTo>
                    <a:pt x="16875" y="27965"/>
                  </a:lnTo>
                  <a:lnTo>
                    <a:pt x="16958" y="27782"/>
                  </a:lnTo>
                  <a:lnTo>
                    <a:pt x="17041" y="27599"/>
                  </a:lnTo>
                  <a:lnTo>
                    <a:pt x="17091" y="27417"/>
                  </a:lnTo>
                  <a:lnTo>
                    <a:pt x="17158" y="27234"/>
                  </a:lnTo>
                  <a:lnTo>
                    <a:pt x="17191" y="27034"/>
                  </a:lnTo>
                  <a:lnTo>
                    <a:pt x="17224" y="26851"/>
                  </a:lnTo>
                  <a:lnTo>
                    <a:pt x="17257" y="26469"/>
                  </a:lnTo>
                  <a:lnTo>
                    <a:pt x="17257" y="26087"/>
                  </a:lnTo>
                  <a:lnTo>
                    <a:pt x="17224" y="25688"/>
                  </a:lnTo>
                  <a:lnTo>
                    <a:pt x="17158" y="25305"/>
                  </a:lnTo>
                  <a:lnTo>
                    <a:pt x="17075" y="24923"/>
                  </a:lnTo>
                  <a:lnTo>
                    <a:pt x="16975" y="24524"/>
                  </a:lnTo>
                  <a:lnTo>
                    <a:pt x="16842" y="24141"/>
                  </a:lnTo>
                  <a:lnTo>
                    <a:pt x="16692" y="23759"/>
                  </a:lnTo>
                  <a:lnTo>
                    <a:pt x="16393" y="22994"/>
                  </a:lnTo>
                  <a:lnTo>
                    <a:pt x="16060" y="22246"/>
                  </a:lnTo>
                  <a:lnTo>
                    <a:pt x="15628" y="21282"/>
                  </a:lnTo>
                  <a:lnTo>
                    <a:pt x="15429" y="20800"/>
                  </a:lnTo>
                  <a:lnTo>
                    <a:pt x="15262" y="20351"/>
                  </a:lnTo>
                  <a:lnTo>
                    <a:pt x="15129" y="19869"/>
                  </a:lnTo>
                  <a:lnTo>
                    <a:pt x="15013" y="19370"/>
                  </a:lnTo>
                  <a:lnTo>
                    <a:pt x="14913" y="18871"/>
                  </a:lnTo>
                  <a:lnTo>
                    <a:pt x="14847" y="18372"/>
                  </a:lnTo>
                  <a:lnTo>
                    <a:pt x="14780" y="17873"/>
                  </a:lnTo>
                  <a:lnTo>
                    <a:pt x="14747" y="17358"/>
                  </a:lnTo>
                  <a:lnTo>
                    <a:pt x="14681" y="16344"/>
                  </a:lnTo>
                  <a:lnTo>
                    <a:pt x="14281" y="9860"/>
                  </a:lnTo>
                  <a:lnTo>
                    <a:pt x="14265" y="9527"/>
                  </a:lnTo>
                  <a:lnTo>
                    <a:pt x="14265" y="9178"/>
                  </a:lnTo>
                  <a:lnTo>
                    <a:pt x="14265" y="8846"/>
                  </a:lnTo>
                  <a:lnTo>
                    <a:pt x="14298" y="8530"/>
                  </a:lnTo>
                  <a:lnTo>
                    <a:pt x="14348" y="8214"/>
                  </a:lnTo>
                  <a:lnTo>
                    <a:pt x="14398" y="8081"/>
                  </a:lnTo>
                  <a:lnTo>
                    <a:pt x="14448" y="7931"/>
                  </a:lnTo>
                  <a:lnTo>
                    <a:pt x="14514" y="7815"/>
                  </a:lnTo>
                  <a:lnTo>
                    <a:pt x="14581" y="7682"/>
                  </a:lnTo>
                  <a:lnTo>
                    <a:pt x="14664" y="7566"/>
                  </a:lnTo>
                  <a:lnTo>
                    <a:pt x="14764" y="7466"/>
                  </a:lnTo>
                  <a:lnTo>
                    <a:pt x="14863" y="7383"/>
                  </a:lnTo>
                  <a:lnTo>
                    <a:pt x="14980" y="7300"/>
                  </a:lnTo>
                  <a:lnTo>
                    <a:pt x="15096" y="7233"/>
                  </a:lnTo>
                  <a:lnTo>
                    <a:pt x="15213" y="7183"/>
                  </a:lnTo>
                  <a:lnTo>
                    <a:pt x="15445" y="7100"/>
                  </a:lnTo>
                  <a:lnTo>
                    <a:pt x="15661" y="7050"/>
                  </a:lnTo>
                  <a:lnTo>
                    <a:pt x="15977" y="7000"/>
                  </a:lnTo>
                  <a:lnTo>
                    <a:pt x="16293" y="7000"/>
                  </a:lnTo>
                  <a:lnTo>
                    <a:pt x="16592" y="7034"/>
                  </a:lnTo>
                  <a:lnTo>
                    <a:pt x="16908" y="7083"/>
                  </a:lnTo>
                  <a:lnTo>
                    <a:pt x="17208" y="7167"/>
                  </a:lnTo>
                  <a:lnTo>
                    <a:pt x="17490" y="7283"/>
                  </a:lnTo>
                  <a:lnTo>
                    <a:pt x="17773" y="7433"/>
                  </a:lnTo>
                  <a:lnTo>
                    <a:pt x="18056" y="7582"/>
                  </a:lnTo>
                  <a:lnTo>
                    <a:pt x="18305" y="7765"/>
                  </a:lnTo>
                  <a:lnTo>
                    <a:pt x="18571" y="7965"/>
                  </a:lnTo>
                  <a:lnTo>
                    <a:pt x="18804" y="8181"/>
                  </a:lnTo>
                  <a:lnTo>
                    <a:pt x="19020" y="8413"/>
                  </a:lnTo>
                  <a:lnTo>
                    <a:pt x="19236" y="8663"/>
                  </a:lnTo>
                  <a:lnTo>
                    <a:pt x="19419" y="8912"/>
                  </a:lnTo>
                  <a:lnTo>
                    <a:pt x="19602" y="9162"/>
                  </a:lnTo>
                  <a:lnTo>
                    <a:pt x="19751" y="9428"/>
                  </a:lnTo>
                  <a:lnTo>
                    <a:pt x="19901" y="9743"/>
                  </a:lnTo>
                  <a:lnTo>
                    <a:pt x="20051" y="10059"/>
                  </a:lnTo>
                  <a:lnTo>
                    <a:pt x="20167" y="10375"/>
                  </a:lnTo>
                  <a:lnTo>
                    <a:pt x="20283" y="10708"/>
                  </a:lnTo>
                  <a:lnTo>
                    <a:pt x="20366" y="11040"/>
                  </a:lnTo>
                  <a:lnTo>
                    <a:pt x="20450" y="11389"/>
                  </a:lnTo>
                  <a:lnTo>
                    <a:pt x="20533" y="11722"/>
                  </a:lnTo>
                  <a:lnTo>
                    <a:pt x="20599" y="12071"/>
                  </a:lnTo>
                  <a:lnTo>
                    <a:pt x="20699" y="12769"/>
                  </a:lnTo>
                  <a:lnTo>
                    <a:pt x="20782" y="13451"/>
                  </a:lnTo>
                  <a:lnTo>
                    <a:pt x="20832" y="14149"/>
                  </a:lnTo>
                  <a:lnTo>
                    <a:pt x="20882" y="14814"/>
                  </a:lnTo>
                  <a:lnTo>
                    <a:pt x="21647" y="25654"/>
                  </a:lnTo>
                  <a:lnTo>
                    <a:pt x="21680" y="26170"/>
                  </a:lnTo>
                  <a:lnTo>
                    <a:pt x="21746" y="26685"/>
                  </a:lnTo>
                  <a:lnTo>
                    <a:pt x="21830" y="27200"/>
                  </a:lnTo>
                  <a:lnTo>
                    <a:pt x="21896" y="27450"/>
                  </a:lnTo>
                  <a:lnTo>
                    <a:pt x="21963" y="27699"/>
                  </a:lnTo>
                  <a:lnTo>
                    <a:pt x="22046" y="27949"/>
                  </a:lnTo>
                  <a:lnTo>
                    <a:pt x="22129" y="28181"/>
                  </a:lnTo>
                  <a:lnTo>
                    <a:pt x="22245" y="28414"/>
                  </a:lnTo>
                  <a:lnTo>
                    <a:pt x="22362" y="28630"/>
                  </a:lnTo>
                  <a:lnTo>
                    <a:pt x="22511" y="28846"/>
                  </a:lnTo>
                  <a:lnTo>
                    <a:pt x="22661" y="29046"/>
                  </a:lnTo>
                  <a:lnTo>
                    <a:pt x="22844" y="29245"/>
                  </a:lnTo>
                  <a:lnTo>
                    <a:pt x="23043" y="29412"/>
                  </a:lnTo>
                  <a:lnTo>
                    <a:pt x="23193" y="29528"/>
                  </a:lnTo>
                  <a:lnTo>
                    <a:pt x="23359" y="29644"/>
                  </a:lnTo>
                  <a:lnTo>
                    <a:pt x="23525" y="29744"/>
                  </a:lnTo>
                  <a:lnTo>
                    <a:pt x="23708" y="29827"/>
                  </a:lnTo>
                  <a:lnTo>
                    <a:pt x="24057" y="29960"/>
                  </a:lnTo>
                  <a:lnTo>
                    <a:pt x="24423" y="30077"/>
                  </a:lnTo>
                  <a:lnTo>
                    <a:pt x="24772" y="30160"/>
                  </a:lnTo>
                  <a:lnTo>
                    <a:pt x="25121" y="30210"/>
                  </a:lnTo>
                  <a:lnTo>
                    <a:pt x="25786" y="30293"/>
                  </a:lnTo>
                  <a:lnTo>
                    <a:pt x="35246" y="31340"/>
                  </a:lnTo>
                  <a:lnTo>
                    <a:pt x="35379" y="30193"/>
                  </a:lnTo>
                  <a:lnTo>
                    <a:pt x="25903" y="29162"/>
                  </a:lnTo>
                  <a:lnTo>
                    <a:pt x="25354" y="29096"/>
                  </a:lnTo>
                  <a:lnTo>
                    <a:pt x="25072" y="29046"/>
                  </a:lnTo>
                  <a:lnTo>
                    <a:pt x="24772" y="28996"/>
                  </a:lnTo>
                  <a:lnTo>
                    <a:pt x="24506" y="28913"/>
                  </a:lnTo>
                  <a:lnTo>
                    <a:pt x="24240" y="28813"/>
                  </a:lnTo>
                  <a:lnTo>
                    <a:pt x="23991" y="28680"/>
                  </a:lnTo>
                  <a:lnTo>
                    <a:pt x="23874" y="28614"/>
                  </a:lnTo>
                  <a:lnTo>
                    <a:pt x="23758" y="28531"/>
                  </a:lnTo>
                  <a:lnTo>
                    <a:pt x="23625" y="28414"/>
                  </a:lnTo>
                  <a:lnTo>
                    <a:pt x="23509" y="28281"/>
                  </a:lnTo>
                  <a:lnTo>
                    <a:pt x="23392" y="28131"/>
                  </a:lnTo>
                  <a:lnTo>
                    <a:pt x="23309" y="27965"/>
                  </a:lnTo>
                  <a:lnTo>
                    <a:pt x="23209" y="27799"/>
                  </a:lnTo>
                  <a:lnTo>
                    <a:pt x="23143" y="27633"/>
                  </a:lnTo>
                  <a:lnTo>
                    <a:pt x="23076" y="27450"/>
                  </a:lnTo>
                  <a:lnTo>
                    <a:pt x="23027" y="27250"/>
                  </a:lnTo>
                  <a:lnTo>
                    <a:pt x="22927" y="26851"/>
                  </a:lnTo>
                  <a:lnTo>
                    <a:pt x="22860" y="26436"/>
                  </a:lnTo>
                  <a:lnTo>
                    <a:pt x="22810" y="26003"/>
                  </a:lnTo>
                  <a:lnTo>
                    <a:pt x="22777" y="25571"/>
                  </a:lnTo>
                  <a:lnTo>
                    <a:pt x="22029" y="14731"/>
                  </a:lnTo>
                  <a:lnTo>
                    <a:pt x="21963" y="14016"/>
                  </a:lnTo>
                  <a:lnTo>
                    <a:pt x="21913" y="13285"/>
                  </a:lnTo>
                  <a:lnTo>
                    <a:pt x="21830" y="12553"/>
                  </a:lnTo>
                  <a:lnTo>
                    <a:pt x="21713" y="11805"/>
                  </a:lnTo>
                  <a:lnTo>
                    <a:pt x="21630" y="11423"/>
                  </a:lnTo>
                  <a:lnTo>
                    <a:pt x="21547" y="11057"/>
                  </a:lnTo>
                  <a:lnTo>
                    <a:pt x="21464" y="10691"/>
                  </a:lnTo>
                  <a:lnTo>
                    <a:pt x="21347" y="10325"/>
                  </a:lnTo>
                  <a:lnTo>
                    <a:pt x="21231" y="9960"/>
                  </a:lnTo>
                  <a:lnTo>
                    <a:pt x="21081" y="9594"/>
                  </a:lnTo>
                  <a:lnTo>
                    <a:pt x="20932" y="9245"/>
                  </a:lnTo>
                  <a:lnTo>
                    <a:pt x="20765" y="8896"/>
                  </a:lnTo>
                  <a:lnTo>
                    <a:pt x="20566" y="8563"/>
                  </a:lnTo>
                  <a:lnTo>
                    <a:pt x="20350" y="8247"/>
                  </a:lnTo>
                  <a:lnTo>
                    <a:pt x="20117" y="7931"/>
                  </a:lnTo>
                  <a:lnTo>
                    <a:pt x="19868" y="7632"/>
                  </a:lnTo>
                  <a:lnTo>
                    <a:pt x="19585" y="7349"/>
                  </a:lnTo>
                  <a:lnTo>
                    <a:pt x="19286" y="7083"/>
                  </a:lnTo>
                  <a:lnTo>
                    <a:pt x="18970" y="6817"/>
                  </a:lnTo>
                  <a:lnTo>
                    <a:pt x="18621" y="6601"/>
                  </a:lnTo>
                  <a:lnTo>
                    <a:pt x="18272" y="6385"/>
                  </a:lnTo>
                  <a:lnTo>
                    <a:pt x="17906" y="6219"/>
                  </a:lnTo>
                  <a:lnTo>
                    <a:pt x="17523" y="6069"/>
                  </a:lnTo>
                  <a:lnTo>
                    <a:pt x="17124" y="5953"/>
                  </a:lnTo>
                  <a:lnTo>
                    <a:pt x="16925" y="5920"/>
                  </a:lnTo>
                  <a:lnTo>
                    <a:pt x="16725" y="5886"/>
                  </a:lnTo>
                  <a:lnTo>
                    <a:pt x="16526" y="5870"/>
                  </a:lnTo>
                  <a:lnTo>
                    <a:pt x="16310" y="5853"/>
                  </a:lnTo>
                  <a:lnTo>
                    <a:pt x="16094" y="5853"/>
                  </a:lnTo>
                  <a:lnTo>
                    <a:pt x="15894" y="5870"/>
                  </a:lnTo>
                  <a:lnTo>
                    <a:pt x="15678" y="5886"/>
                  </a:lnTo>
                  <a:lnTo>
                    <a:pt x="15462" y="5920"/>
                  </a:lnTo>
                  <a:lnTo>
                    <a:pt x="15229" y="5969"/>
                  </a:lnTo>
                  <a:lnTo>
                    <a:pt x="15013" y="6036"/>
                  </a:lnTo>
                  <a:lnTo>
                    <a:pt x="14814" y="6102"/>
                  </a:lnTo>
                  <a:lnTo>
                    <a:pt x="14614" y="6186"/>
                  </a:lnTo>
                  <a:lnTo>
                    <a:pt x="14431" y="6285"/>
                  </a:lnTo>
                  <a:lnTo>
                    <a:pt x="14265" y="6402"/>
                  </a:lnTo>
                  <a:lnTo>
                    <a:pt x="14099" y="6518"/>
                  </a:lnTo>
                  <a:lnTo>
                    <a:pt x="13966" y="6651"/>
                  </a:lnTo>
                  <a:lnTo>
                    <a:pt x="13799" y="6817"/>
                  </a:lnTo>
                  <a:lnTo>
                    <a:pt x="13666" y="6984"/>
                  </a:lnTo>
                  <a:lnTo>
                    <a:pt x="13550" y="7183"/>
                  </a:lnTo>
                  <a:lnTo>
                    <a:pt x="13450" y="7366"/>
                  </a:lnTo>
                  <a:lnTo>
                    <a:pt x="13367" y="7566"/>
                  </a:lnTo>
                  <a:lnTo>
                    <a:pt x="13301" y="7765"/>
                  </a:lnTo>
                  <a:lnTo>
                    <a:pt x="13234" y="7981"/>
                  </a:lnTo>
                  <a:lnTo>
                    <a:pt x="13184" y="8181"/>
                  </a:lnTo>
                  <a:lnTo>
                    <a:pt x="13168" y="8397"/>
                  </a:lnTo>
                  <a:lnTo>
                    <a:pt x="13134" y="8613"/>
                  </a:lnTo>
                  <a:lnTo>
                    <a:pt x="13118" y="9062"/>
                  </a:lnTo>
                  <a:lnTo>
                    <a:pt x="13118" y="9494"/>
                  </a:lnTo>
                  <a:lnTo>
                    <a:pt x="13134" y="9926"/>
                  </a:lnTo>
                  <a:lnTo>
                    <a:pt x="13533" y="16410"/>
                  </a:lnTo>
                  <a:lnTo>
                    <a:pt x="13600" y="17491"/>
                  </a:lnTo>
                  <a:lnTo>
                    <a:pt x="13650" y="18023"/>
                  </a:lnTo>
                  <a:lnTo>
                    <a:pt x="13716" y="18555"/>
                  </a:lnTo>
                  <a:lnTo>
                    <a:pt x="13799" y="19104"/>
                  </a:lnTo>
                  <a:lnTo>
                    <a:pt x="13899" y="19636"/>
                  </a:lnTo>
                  <a:lnTo>
                    <a:pt x="14015" y="20184"/>
                  </a:lnTo>
                  <a:lnTo>
                    <a:pt x="14182" y="20700"/>
                  </a:lnTo>
                  <a:lnTo>
                    <a:pt x="14365" y="21215"/>
                  </a:lnTo>
                  <a:lnTo>
                    <a:pt x="14564" y="21714"/>
                  </a:lnTo>
                  <a:lnTo>
                    <a:pt x="15013" y="22712"/>
                  </a:lnTo>
                  <a:lnTo>
                    <a:pt x="15312" y="23377"/>
                  </a:lnTo>
                  <a:lnTo>
                    <a:pt x="15578" y="24025"/>
                  </a:lnTo>
                  <a:lnTo>
                    <a:pt x="15695" y="24341"/>
                  </a:lnTo>
                  <a:lnTo>
                    <a:pt x="15811" y="24657"/>
                  </a:lnTo>
                  <a:lnTo>
                    <a:pt x="15911" y="24956"/>
                  </a:lnTo>
                  <a:lnTo>
                    <a:pt x="15994" y="25272"/>
                  </a:lnTo>
                  <a:lnTo>
                    <a:pt x="16060" y="25571"/>
                  </a:lnTo>
                  <a:lnTo>
                    <a:pt x="16094" y="25854"/>
                  </a:lnTo>
                  <a:lnTo>
                    <a:pt x="16127" y="26153"/>
                  </a:lnTo>
                  <a:lnTo>
                    <a:pt x="16110" y="26436"/>
                  </a:lnTo>
                  <a:lnTo>
                    <a:pt x="16094" y="26718"/>
                  </a:lnTo>
                  <a:lnTo>
                    <a:pt x="16027" y="26984"/>
                  </a:lnTo>
                  <a:lnTo>
                    <a:pt x="15944" y="27250"/>
                  </a:lnTo>
                  <a:lnTo>
                    <a:pt x="15828" y="27500"/>
                  </a:lnTo>
                  <a:lnTo>
                    <a:pt x="14913" y="27683"/>
                  </a:lnTo>
                  <a:lnTo>
                    <a:pt x="13982" y="27849"/>
                  </a:lnTo>
                  <a:lnTo>
                    <a:pt x="13051" y="27982"/>
                  </a:lnTo>
                  <a:lnTo>
                    <a:pt x="12120" y="28082"/>
                  </a:lnTo>
                  <a:lnTo>
                    <a:pt x="11655" y="28115"/>
                  </a:lnTo>
                  <a:lnTo>
                    <a:pt x="11173" y="28148"/>
                  </a:lnTo>
                  <a:lnTo>
                    <a:pt x="10707" y="28165"/>
                  </a:lnTo>
                  <a:lnTo>
                    <a:pt x="10241" y="28165"/>
                  </a:lnTo>
                  <a:lnTo>
                    <a:pt x="9776" y="28148"/>
                  </a:lnTo>
                  <a:lnTo>
                    <a:pt x="9310" y="28115"/>
                  </a:lnTo>
                  <a:lnTo>
                    <a:pt x="8845" y="28065"/>
                  </a:lnTo>
                  <a:lnTo>
                    <a:pt x="8379" y="28015"/>
                  </a:lnTo>
                  <a:lnTo>
                    <a:pt x="7881" y="27915"/>
                  </a:lnTo>
                  <a:lnTo>
                    <a:pt x="7382" y="27816"/>
                  </a:lnTo>
                  <a:lnTo>
                    <a:pt x="6900" y="27683"/>
                  </a:lnTo>
                  <a:lnTo>
                    <a:pt x="6434" y="27533"/>
                  </a:lnTo>
                  <a:lnTo>
                    <a:pt x="5985" y="27350"/>
                  </a:lnTo>
                  <a:lnTo>
                    <a:pt x="5536" y="27167"/>
                  </a:lnTo>
                  <a:lnTo>
                    <a:pt x="5121" y="26951"/>
                  </a:lnTo>
                  <a:lnTo>
                    <a:pt x="4705" y="26718"/>
                  </a:lnTo>
                  <a:lnTo>
                    <a:pt x="4323" y="26469"/>
                  </a:lnTo>
                  <a:lnTo>
                    <a:pt x="3957" y="26203"/>
                  </a:lnTo>
                  <a:lnTo>
                    <a:pt x="3608" y="25920"/>
                  </a:lnTo>
                  <a:lnTo>
                    <a:pt x="3275" y="25621"/>
                  </a:lnTo>
                  <a:lnTo>
                    <a:pt x="2976" y="25305"/>
                  </a:lnTo>
                  <a:lnTo>
                    <a:pt x="2693" y="24989"/>
                  </a:lnTo>
                  <a:lnTo>
                    <a:pt x="2444" y="24640"/>
                  </a:lnTo>
                  <a:lnTo>
                    <a:pt x="2211" y="24291"/>
                  </a:lnTo>
                  <a:lnTo>
                    <a:pt x="2078" y="24042"/>
                  </a:lnTo>
                  <a:lnTo>
                    <a:pt x="1945" y="23792"/>
                  </a:lnTo>
                  <a:lnTo>
                    <a:pt x="1829" y="23526"/>
                  </a:lnTo>
                  <a:lnTo>
                    <a:pt x="1713" y="23277"/>
                  </a:lnTo>
                  <a:lnTo>
                    <a:pt x="1613" y="23011"/>
                  </a:lnTo>
                  <a:lnTo>
                    <a:pt x="1530" y="22745"/>
                  </a:lnTo>
                  <a:lnTo>
                    <a:pt x="1447" y="22462"/>
                  </a:lnTo>
                  <a:lnTo>
                    <a:pt x="1380" y="22196"/>
                  </a:lnTo>
                  <a:lnTo>
                    <a:pt x="1264" y="21631"/>
                  </a:lnTo>
                  <a:lnTo>
                    <a:pt x="1197" y="21066"/>
                  </a:lnTo>
                  <a:lnTo>
                    <a:pt x="1147" y="20484"/>
                  </a:lnTo>
                  <a:lnTo>
                    <a:pt x="1131" y="19885"/>
                  </a:lnTo>
                  <a:lnTo>
                    <a:pt x="1147" y="19287"/>
                  </a:lnTo>
                  <a:lnTo>
                    <a:pt x="1181" y="18671"/>
                  </a:lnTo>
                  <a:lnTo>
                    <a:pt x="1247" y="18056"/>
                  </a:lnTo>
                  <a:lnTo>
                    <a:pt x="1314" y="17425"/>
                  </a:lnTo>
                  <a:lnTo>
                    <a:pt x="1397" y="16793"/>
                  </a:lnTo>
                  <a:lnTo>
                    <a:pt x="1496" y="16144"/>
                  </a:lnTo>
                  <a:lnTo>
                    <a:pt x="1729" y="14864"/>
                  </a:lnTo>
                  <a:lnTo>
                    <a:pt x="4472" y="200"/>
                  </a:lnTo>
                  <a:lnTo>
                    <a:pt x="334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CUSTOM_8"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4"/>
          <p:cNvSpPr txBox="1">
            <a:spLocks noGrp="1"/>
          </p:cNvSpPr>
          <p:nvPr>
            <p:ph type="title"/>
          </p:nvPr>
        </p:nvSpPr>
        <p:spPr>
          <a:xfrm>
            <a:off x="668400" y="3211225"/>
            <a:ext cx="3224100" cy="457200"/>
          </a:xfrm>
          <a:prstGeom prst="rect">
            <a:avLst/>
          </a:prstGeom>
          <a:solidFill>
            <a:schemeClr val="dk1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800"/>
              <a:buNone/>
              <a:defRPr sz="2000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 b="1"/>
            </a:lvl2pPr>
            <a:lvl3pPr lvl="2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 b="1"/>
            </a:lvl3pPr>
            <a:lvl4pPr lvl="3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 b="1"/>
            </a:lvl4pPr>
            <a:lvl5pPr lvl="4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 b="1"/>
            </a:lvl5pPr>
            <a:lvl6pPr lvl="5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 b="1"/>
            </a:lvl6pPr>
            <a:lvl7pPr lvl="6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 b="1"/>
            </a:lvl7pPr>
            <a:lvl8pPr lvl="7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 b="1"/>
            </a:lvl8pPr>
            <a:lvl9pPr lvl="8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 b="1"/>
            </a:lvl9pPr>
          </a:lstStyle>
          <a:p>
            <a:endParaRPr/>
          </a:p>
        </p:txBody>
      </p:sp>
      <p:sp>
        <p:nvSpPr>
          <p:cNvPr id="106" name="Google Shape;106;p14"/>
          <p:cNvSpPr txBox="1">
            <a:spLocks noGrp="1"/>
          </p:cNvSpPr>
          <p:nvPr>
            <p:ph type="subTitle" idx="1"/>
          </p:nvPr>
        </p:nvSpPr>
        <p:spPr>
          <a:xfrm>
            <a:off x="668400" y="1475075"/>
            <a:ext cx="4481400" cy="156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07" name="Google Shape;107;p14"/>
          <p:cNvSpPr/>
          <p:nvPr/>
        </p:nvSpPr>
        <p:spPr>
          <a:xfrm rot="9919115" flipH="1">
            <a:off x="5063804" y="16402"/>
            <a:ext cx="2133761" cy="1324831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" name="Google Shape;108;p14"/>
          <p:cNvSpPr/>
          <p:nvPr/>
        </p:nvSpPr>
        <p:spPr>
          <a:xfrm rot="-4493056">
            <a:off x="7321262" y="3097651"/>
            <a:ext cx="2133773" cy="1324838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9" name="Google Shape;109;p14"/>
          <p:cNvSpPr/>
          <p:nvPr/>
        </p:nvSpPr>
        <p:spPr>
          <a:xfrm>
            <a:off x="234000" y="141276"/>
            <a:ext cx="1131077" cy="1129045"/>
          </a:xfrm>
          <a:custGeom>
            <a:avLst/>
            <a:gdLst/>
            <a:ahLst/>
            <a:cxnLst/>
            <a:rect l="l" t="t" r="r" b="b"/>
            <a:pathLst>
              <a:path w="82380" h="82232" extrusionOk="0">
                <a:moveTo>
                  <a:pt x="23658" y="3841"/>
                </a:moveTo>
                <a:lnTo>
                  <a:pt x="23658" y="3841"/>
                </a:lnTo>
                <a:lnTo>
                  <a:pt x="23658" y="3841"/>
                </a:lnTo>
                <a:close/>
                <a:moveTo>
                  <a:pt x="63260" y="6335"/>
                </a:moveTo>
                <a:lnTo>
                  <a:pt x="63260" y="6335"/>
                </a:lnTo>
                <a:lnTo>
                  <a:pt x="63260" y="6335"/>
                </a:lnTo>
                <a:close/>
                <a:moveTo>
                  <a:pt x="11172" y="12919"/>
                </a:moveTo>
                <a:lnTo>
                  <a:pt x="11172" y="12919"/>
                </a:lnTo>
                <a:lnTo>
                  <a:pt x="11172" y="12919"/>
                </a:lnTo>
                <a:close/>
                <a:moveTo>
                  <a:pt x="19119" y="75897"/>
                </a:moveTo>
                <a:lnTo>
                  <a:pt x="19119" y="75897"/>
                </a:lnTo>
                <a:lnTo>
                  <a:pt x="19119" y="75897"/>
                </a:lnTo>
                <a:close/>
                <a:moveTo>
                  <a:pt x="23658" y="78391"/>
                </a:moveTo>
                <a:lnTo>
                  <a:pt x="23658" y="78391"/>
                </a:lnTo>
                <a:lnTo>
                  <a:pt x="23658" y="78391"/>
                </a:lnTo>
                <a:lnTo>
                  <a:pt x="23658" y="78391"/>
                </a:lnTo>
                <a:close/>
                <a:moveTo>
                  <a:pt x="38605" y="0"/>
                </a:moveTo>
                <a:lnTo>
                  <a:pt x="38605" y="20683"/>
                </a:lnTo>
                <a:lnTo>
                  <a:pt x="33467" y="649"/>
                </a:lnTo>
                <a:lnTo>
                  <a:pt x="36078" y="21165"/>
                </a:lnTo>
                <a:lnTo>
                  <a:pt x="28463" y="1929"/>
                </a:lnTo>
                <a:lnTo>
                  <a:pt x="33617" y="21963"/>
                </a:lnTo>
                <a:lnTo>
                  <a:pt x="23658" y="3841"/>
                </a:lnTo>
                <a:lnTo>
                  <a:pt x="31273" y="23060"/>
                </a:lnTo>
                <a:lnTo>
                  <a:pt x="19119" y="6335"/>
                </a:lnTo>
                <a:lnTo>
                  <a:pt x="29095" y="24457"/>
                </a:lnTo>
                <a:lnTo>
                  <a:pt x="14930" y="9377"/>
                </a:lnTo>
                <a:lnTo>
                  <a:pt x="27100" y="26103"/>
                </a:lnTo>
                <a:lnTo>
                  <a:pt x="27100" y="26103"/>
                </a:lnTo>
                <a:lnTo>
                  <a:pt x="11172" y="12919"/>
                </a:lnTo>
                <a:lnTo>
                  <a:pt x="25321" y="27982"/>
                </a:lnTo>
                <a:lnTo>
                  <a:pt x="7864" y="16892"/>
                </a:lnTo>
                <a:lnTo>
                  <a:pt x="23808" y="30076"/>
                </a:lnTo>
                <a:lnTo>
                  <a:pt x="5104" y="21265"/>
                </a:lnTo>
                <a:lnTo>
                  <a:pt x="5104" y="21265"/>
                </a:lnTo>
                <a:lnTo>
                  <a:pt x="22561" y="32337"/>
                </a:lnTo>
                <a:lnTo>
                  <a:pt x="2893" y="25953"/>
                </a:lnTo>
                <a:lnTo>
                  <a:pt x="21613" y="34748"/>
                </a:lnTo>
                <a:lnTo>
                  <a:pt x="1297" y="30874"/>
                </a:lnTo>
                <a:lnTo>
                  <a:pt x="1297" y="30874"/>
                </a:lnTo>
                <a:lnTo>
                  <a:pt x="20965" y="37259"/>
                </a:lnTo>
                <a:lnTo>
                  <a:pt x="20965" y="37259"/>
                </a:lnTo>
                <a:lnTo>
                  <a:pt x="333" y="35945"/>
                </a:lnTo>
                <a:lnTo>
                  <a:pt x="333" y="35945"/>
                </a:lnTo>
                <a:lnTo>
                  <a:pt x="20632" y="39819"/>
                </a:lnTo>
                <a:lnTo>
                  <a:pt x="0" y="41116"/>
                </a:lnTo>
                <a:lnTo>
                  <a:pt x="20632" y="42413"/>
                </a:lnTo>
                <a:lnTo>
                  <a:pt x="333" y="46270"/>
                </a:lnTo>
                <a:lnTo>
                  <a:pt x="333" y="46270"/>
                </a:lnTo>
                <a:lnTo>
                  <a:pt x="20965" y="44973"/>
                </a:lnTo>
                <a:lnTo>
                  <a:pt x="1297" y="51357"/>
                </a:lnTo>
                <a:lnTo>
                  <a:pt x="21613" y="47483"/>
                </a:lnTo>
                <a:lnTo>
                  <a:pt x="2893" y="56278"/>
                </a:lnTo>
                <a:lnTo>
                  <a:pt x="2893" y="56278"/>
                </a:lnTo>
                <a:lnTo>
                  <a:pt x="22561" y="49878"/>
                </a:lnTo>
                <a:lnTo>
                  <a:pt x="22561" y="49878"/>
                </a:lnTo>
                <a:lnTo>
                  <a:pt x="5104" y="60950"/>
                </a:lnTo>
                <a:lnTo>
                  <a:pt x="23808" y="52155"/>
                </a:lnTo>
                <a:lnTo>
                  <a:pt x="7864" y="65323"/>
                </a:lnTo>
                <a:lnTo>
                  <a:pt x="25321" y="54233"/>
                </a:lnTo>
                <a:lnTo>
                  <a:pt x="11172" y="69313"/>
                </a:lnTo>
                <a:lnTo>
                  <a:pt x="27100" y="56129"/>
                </a:lnTo>
                <a:lnTo>
                  <a:pt x="14930" y="72854"/>
                </a:lnTo>
                <a:lnTo>
                  <a:pt x="29095" y="57775"/>
                </a:lnTo>
                <a:lnTo>
                  <a:pt x="19119" y="75897"/>
                </a:lnTo>
                <a:lnTo>
                  <a:pt x="31273" y="59155"/>
                </a:lnTo>
                <a:lnTo>
                  <a:pt x="23658" y="78391"/>
                </a:lnTo>
                <a:lnTo>
                  <a:pt x="33617" y="60269"/>
                </a:lnTo>
                <a:lnTo>
                  <a:pt x="28463" y="80286"/>
                </a:lnTo>
                <a:lnTo>
                  <a:pt x="36078" y="61067"/>
                </a:lnTo>
                <a:lnTo>
                  <a:pt x="33467" y="81583"/>
                </a:lnTo>
                <a:lnTo>
                  <a:pt x="33467" y="81583"/>
                </a:lnTo>
                <a:lnTo>
                  <a:pt x="38605" y="61549"/>
                </a:lnTo>
                <a:lnTo>
                  <a:pt x="38605" y="82231"/>
                </a:lnTo>
                <a:lnTo>
                  <a:pt x="41198" y="61715"/>
                </a:lnTo>
                <a:lnTo>
                  <a:pt x="43775" y="82231"/>
                </a:lnTo>
                <a:lnTo>
                  <a:pt x="43775" y="61549"/>
                </a:lnTo>
                <a:lnTo>
                  <a:pt x="48912" y="81583"/>
                </a:lnTo>
                <a:lnTo>
                  <a:pt x="46319" y="61067"/>
                </a:lnTo>
                <a:lnTo>
                  <a:pt x="53917" y="80286"/>
                </a:lnTo>
                <a:lnTo>
                  <a:pt x="53917" y="80286"/>
                </a:lnTo>
                <a:lnTo>
                  <a:pt x="48779" y="60269"/>
                </a:lnTo>
                <a:lnTo>
                  <a:pt x="58738" y="78391"/>
                </a:lnTo>
                <a:lnTo>
                  <a:pt x="51124" y="59155"/>
                </a:lnTo>
                <a:lnTo>
                  <a:pt x="63260" y="75897"/>
                </a:lnTo>
                <a:lnTo>
                  <a:pt x="53302" y="57775"/>
                </a:lnTo>
                <a:lnTo>
                  <a:pt x="67450" y="72854"/>
                </a:lnTo>
                <a:lnTo>
                  <a:pt x="55297" y="56129"/>
                </a:lnTo>
                <a:lnTo>
                  <a:pt x="71224" y="69313"/>
                </a:lnTo>
                <a:lnTo>
                  <a:pt x="71224" y="69313"/>
                </a:lnTo>
                <a:lnTo>
                  <a:pt x="57059" y="54233"/>
                </a:lnTo>
                <a:lnTo>
                  <a:pt x="74516" y="65323"/>
                </a:lnTo>
                <a:lnTo>
                  <a:pt x="58589" y="52155"/>
                </a:lnTo>
                <a:lnTo>
                  <a:pt x="77292" y="60950"/>
                </a:lnTo>
                <a:lnTo>
                  <a:pt x="59835" y="49878"/>
                </a:lnTo>
                <a:lnTo>
                  <a:pt x="79487" y="56278"/>
                </a:lnTo>
                <a:lnTo>
                  <a:pt x="79487" y="56278"/>
                </a:lnTo>
                <a:lnTo>
                  <a:pt x="60783" y="47483"/>
                </a:lnTo>
                <a:lnTo>
                  <a:pt x="81100" y="51357"/>
                </a:lnTo>
                <a:lnTo>
                  <a:pt x="61432" y="44973"/>
                </a:lnTo>
                <a:lnTo>
                  <a:pt x="82064" y="46270"/>
                </a:lnTo>
                <a:lnTo>
                  <a:pt x="82064" y="46270"/>
                </a:lnTo>
                <a:lnTo>
                  <a:pt x="61747" y="42413"/>
                </a:lnTo>
                <a:lnTo>
                  <a:pt x="82380" y="41116"/>
                </a:lnTo>
                <a:lnTo>
                  <a:pt x="61747" y="39819"/>
                </a:lnTo>
                <a:lnTo>
                  <a:pt x="82064" y="35945"/>
                </a:lnTo>
                <a:lnTo>
                  <a:pt x="82064" y="35945"/>
                </a:lnTo>
                <a:lnTo>
                  <a:pt x="61432" y="37259"/>
                </a:lnTo>
                <a:lnTo>
                  <a:pt x="81100" y="30874"/>
                </a:lnTo>
                <a:lnTo>
                  <a:pt x="81100" y="30874"/>
                </a:lnTo>
                <a:lnTo>
                  <a:pt x="60783" y="34748"/>
                </a:lnTo>
                <a:lnTo>
                  <a:pt x="60783" y="34748"/>
                </a:lnTo>
                <a:lnTo>
                  <a:pt x="79487" y="25953"/>
                </a:lnTo>
                <a:lnTo>
                  <a:pt x="59835" y="32337"/>
                </a:lnTo>
                <a:lnTo>
                  <a:pt x="77292" y="21265"/>
                </a:lnTo>
                <a:lnTo>
                  <a:pt x="58589" y="30076"/>
                </a:lnTo>
                <a:lnTo>
                  <a:pt x="74516" y="16892"/>
                </a:lnTo>
                <a:lnTo>
                  <a:pt x="57059" y="27982"/>
                </a:lnTo>
                <a:lnTo>
                  <a:pt x="71224" y="12919"/>
                </a:lnTo>
                <a:lnTo>
                  <a:pt x="71224" y="12919"/>
                </a:lnTo>
                <a:lnTo>
                  <a:pt x="55297" y="26103"/>
                </a:lnTo>
                <a:lnTo>
                  <a:pt x="67450" y="9377"/>
                </a:lnTo>
                <a:lnTo>
                  <a:pt x="53302" y="24457"/>
                </a:lnTo>
                <a:lnTo>
                  <a:pt x="63260" y="6335"/>
                </a:lnTo>
                <a:lnTo>
                  <a:pt x="51124" y="23060"/>
                </a:lnTo>
                <a:lnTo>
                  <a:pt x="58738" y="3841"/>
                </a:lnTo>
                <a:lnTo>
                  <a:pt x="48779" y="21963"/>
                </a:lnTo>
                <a:lnTo>
                  <a:pt x="53917" y="1929"/>
                </a:lnTo>
                <a:lnTo>
                  <a:pt x="46319" y="21165"/>
                </a:lnTo>
                <a:lnTo>
                  <a:pt x="48912" y="649"/>
                </a:lnTo>
                <a:lnTo>
                  <a:pt x="43775" y="20683"/>
                </a:lnTo>
                <a:lnTo>
                  <a:pt x="43775" y="0"/>
                </a:lnTo>
                <a:lnTo>
                  <a:pt x="41198" y="20517"/>
                </a:lnTo>
                <a:lnTo>
                  <a:pt x="38605" y="0"/>
                </a:lnTo>
                <a:close/>
              </a:path>
            </a:pathLst>
          </a:custGeom>
          <a:solidFill>
            <a:srgbClr val="31313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0" name="Google Shape;110;p14"/>
          <p:cNvGrpSpPr/>
          <p:nvPr/>
        </p:nvGrpSpPr>
        <p:grpSpPr>
          <a:xfrm>
            <a:off x="1628610" y="4248090"/>
            <a:ext cx="1303687" cy="609661"/>
            <a:chOff x="4120675" y="1763925"/>
            <a:chExt cx="1675475" cy="783525"/>
          </a:xfrm>
        </p:grpSpPr>
        <p:sp>
          <p:nvSpPr>
            <p:cNvPr id="111" name="Google Shape;111;p14"/>
            <p:cNvSpPr/>
            <p:nvPr/>
          </p:nvSpPr>
          <p:spPr>
            <a:xfrm>
              <a:off x="4120675" y="1763925"/>
              <a:ext cx="884500" cy="783525"/>
            </a:xfrm>
            <a:custGeom>
              <a:avLst/>
              <a:gdLst/>
              <a:ahLst/>
              <a:cxnLst/>
              <a:rect l="l" t="t" r="r" b="b"/>
              <a:pathLst>
                <a:path w="35380" h="31341" extrusionOk="0">
                  <a:moveTo>
                    <a:pt x="32022" y="1"/>
                  </a:moveTo>
                  <a:lnTo>
                    <a:pt x="30908" y="200"/>
                  </a:lnTo>
                  <a:lnTo>
                    <a:pt x="33634" y="14864"/>
                  </a:lnTo>
                  <a:lnTo>
                    <a:pt x="33867" y="16144"/>
                  </a:lnTo>
                  <a:lnTo>
                    <a:pt x="33967" y="16793"/>
                  </a:lnTo>
                  <a:lnTo>
                    <a:pt x="34050" y="17425"/>
                  </a:lnTo>
                  <a:lnTo>
                    <a:pt x="34133" y="18056"/>
                  </a:lnTo>
                  <a:lnTo>
                    <a:pt x="34183" y="18671"/>
                  </a:lnTo>
                  <a:lnTo>
                    <a:pt x="34216" y="19287"/>
                  </a:lnTo>
                  <a:lnTo>
                    <a:pt x="34233" y="19885"/>
                  </a:lnTo>
                  <a:lnTo>
                    <a:pt x="34216" y="20484"/>
                  </a:lnTo>
                  <a:lnTo>
                    <a:pt x="34166" y="21066"/>
                  </a:lnTo>
                  <a:lnTo>
                    <a:pt x="34100" y="21631"/>
                  </a:lnTo>
                  <a:lnTo>
                    <a:pt x="33983" y="22196"/>
                  </a:lnTo>
                  <a:lnTo>
                    <a:pt x="33917" y="22462"/>
                  </a:lnTo>
                  <a:lnTo>
                    <a:pt x="33850" y="22745"/>
                  </a:lnTo>
                  <a:lnTo>
                    <a:pt x="33751" y="23011"/>
                  </a:lnTo>
                  <a:lnTo>
                    <a:pt x="33651" y="23277"/>
                  </a:lnTo>
                  <a:lnTo>
                    <a:pt x="33551" y="23526"/>
                  </a:lnTo>
                  <a:lnTo>
                    <a:pt x="33435" y="23792"/>
                  </a:lnTo>
                  <a:lnTo>
                    <a:pt x="33302" y="24042"/>
                  </a:lnTo>
                  <a:lnTo>
                    <a:pt x="33152" y="24291"/>
                  </a:lnTo>
                  <a:lnTo>
                    <a:pt x="32936" y="24640"/>
                  </a:lnTo>
                  <a:lnTo>
                    <a:pt x="32670" y="24989"/>
                  </a:lnTo>
                  <a:lnTo>
                    <a:pt x="32387" y="25305"/>
                  </a:lnTo>
                  <a:lnTo>
                    <a:pt x="32088" y="25621"/>
                  </a:lnTo>
                  <a:lnTo>
                    <a:pt x="31756" y="25920"/>
                  </a:lnTo>
                  <a:lnTo>
                    <a:pt x="31423" y="26203"/>
                  </a:lnTo>
                  <a:lnTo>
                    <a:pt x="31041" y="26469"/>
                  </a:lnTo>
                  <a:lnTo>
                    <a:pt x="30658" y="26718"/>
                  </a:lnTo>
                  <a:lnTo>
                    <a:pt x="30259" y="26951"/>
                  </a:lnTo>
                  <a:lnTo>
                    <a:pt x="29827" y="27167"/>
                  </a:lnTo>
                  <a:lnTo>
                    <a:pt x="29395" y="27350"/>
                  </a:lnTo>
                  <a:lnTo>
                    <a:pt x="28929" y="27533"/>
                  </a:lnTo>
                  <a:lnTo>
                    <a:pt x="28464" y="27683"/>
                  </a:lnTo>
                  <a:lnTo>
                    <a:pt x="27981" y="27816"/>
                  </a:lnTo>
                  <a:lnTo>
                    <a:pt x="27499" y="27915"/>
                  </a:lnTo>
                  <a:lnTo>
                    <a:pt x="26984" y="28015"/>
                  </a:lnTo>
                  <a:lnTo>
                    <a:pt x="26535" y="28065"/>
                  </a:lnTo>
                  <a:lnTo>
                    <a:pt x="26070" y="28115"/>
                  </a:lnTo>
                  <a:lnTo>
                    <a:pt x="25604" y="28148"/>
                  </a:lnTo>
                  <a:lnTo>
                    <a:pt x="25122" y="28165"/>
                  </a:lnTo>
                  <a:lnTo>
                    <a:pt x="24656" y="28165"/>
                  </a:lnTo>
                  <a:lnTo>
                    <a:pt x="24191" y="28148"/>
                  </a:lnTo>
                  <a:lnTo>
                    <a:pt x="23725" y="28115"/>
                  </a:lnTo>
                  <a:lnTo>
                    <a:pt x="23260" y="28082"/>
                  </a:lnTo>
                  <a:lnTo>
                    <a:pt x="22312" y="27982"/>
                  </a:lnTo>
                  <a:lnTo>
                    <a:pt x="21381" y="27849"/>
                  </a:lnTo>
                  <a:lnTo>
                    <a:pt x="20467" y="27683"/>
                  </a:lnTo>
                  <a:lnTo>
                    <a:pt x="19552" y="27500"/>
                  </a:lnTo>
                  <a:lnTo>
                    <a:pt x="19436" y="27250"/>
                  </a:lnTo>
                  <a:lnTo>
                    <a:pt x="19336" y="26984"/>
                  </a:lnTo>
                  <a:lnTo>
                    <a:pt x="19286" y="26718"/>
                  </a:lnTo>
                  <a:lnTo>
                    <a:pt x="19253" y="26436"/>
                  </a:lnTo>
                  <a:lnTo>
                    <a:pt x="19253" y="26153"/>
                  </a:lnTo>
                  <a:lnTo>
                    <a:pt x="19270" y="25854"/>
                  </a:lnTo>
                  <a:lnTo>
                    <a:pt x="19320" y="25571"/>
                  </a:lnTo>
                  <a:lnTo>
                    <a:pt x="19386" y="25272"/>
                  </a:lnTo>
                  <a:lnTo>
                    <a:pt x="19469" y="24956"/>
                  </a:lnTo>
                  <a:lnTo>
                    <a:pt x="19552" y="24657"/>
                  </a:lnTo>
                  <a:lnTo>
                    <a:pt x="19669" y="24341"/>
                  </a:lnTo>
                  <a:lnTo>
                    <a:pt x="19785" y="24025"/>
                  </a:lnTo>
                  <a:lnTo>
                    <a:pt x="20068" y="23377"/>
                  </a:lnTo>
                  <a:lnTo>
                    <a:pt x="20367" y="22712"/>
                  </a:lnTo>
                  <a:lnTo>
                    <a:pt x="20799" y="21714"/>
                  </a:lnTo>
                  <a:lnTo>
                    <a:pt x="20999" y="21215"/>
                  </a:lnTo>
                  <a:lnTo>
                    <a:pt x="21182" y="20700"/>
                  </a:lnTo>
                  <a:lnTo>
                    <a:pt x="21348" y="20168"/>
                  </a:lnTo>
                  <a:lnTo>
                    <a:pt x="21481" y="19636"/>
                  </a:lnTo>
                  <a:lnTo>
                    <a:pt x="21581" y="19104"/>
                  </a:lnTo>
                  <a:lnTo>
                    <a:pt x="21664" y="18555"/>
                  </a:lnTo>
                  <a:lnTo>
                    <a:pt x="21714" y="18023"/>
                  </a:lnTo>
                  <a:lnTo>
                    <a:pt x="21764" y="17491"/>
                  </a:lnTo>
                  <a:lnTo>
                    <a:pt x="21830" y="16410"/>
                  </a:lnTo>
                  <a:lnTo>
                    <a:pt x="22229" y="9926"/>
                  </a:lnTo>
                  <a:lnTo>
                    <a:pt x="22246" y="9494"/>
                  </a:lnTo>
                  <a:lnTo>
                    <a:pt x="22262" y="9062"/>
                  </a:lnTo>
                  <a:lnTo>
                    <a:pt x="22229" y="8613"/>
                  </a:lnTo>
                  <a:lnTo>
                    <a:pt x="22212" y="8397"/>
                  </a:lnTo>
                  <a:lnTo>
                    <a:pt x="22179" y="8181"/>
                  </a:lnTo>
                  <a:lnTo>
                    <a:pt x="22129" y="7981"/>
                  </a:lnTo>
                  <a:lnTo>
                    <a:pt x="22079" y="7765"/>
                  </a:lnTo>
                  <a:lnTo>
                    <a:pt x="22013" y="7566"/>
                  </a:lnTo>
                  <a:lnTo>
                    <a:pt x="21930" y="7366"/>
                  </a:lnTo>
                  <a:lnTo>
                    <a:pt x="21830" y="7183"/>
                  </a:lnTo>
                  <a:lnTo>
                    <a:pt x="21697" y="7000"/>
                  </a:lnTo>
                  <a:lnTo>
                    <a:pt x="21564" y="6817"/>
                  </a:lnTo>
                  <a:lnTo>
                    <a:pt x="21414" y="6651"/>
                  </a:lnTo>
                  <a:lnTo>
                    <a:pt x="21265" y="6518"/>
                  </a:lnTo>
                  <a:lnTo>
                    <a:pt x="21115" y="6402"/>
                  </a:lnTo>
                  <a:lnTo>
                    <a:pt x="20932" y="6285"/>
                  </a:lnTo>
                  <a:lnTo>
                    <a:pt x="20749" y="6186"/>
                  </a:lnTo>
                  <a:lnTo>
                    <a:pt x="20550" y="6102"/>
                  </a:lnTo>
                  <a:lnTo>
                    <a:pt x="20350" y="6036"/>
                  </a:lnTo>
                  <a:lnTo>
                    <a:pt x="20134" y="5969"/>
                  </a:lnTo>
                  <a:lnTo>
                    <a:pt x="19918" y="5920"/>
                  </a:lnTo>
                  <a:lnTo>
                    <a:pt x="19702" y="5886"/>
                  </a:lnTo>
                  <a:lnTo>
                    <a:pt x="19486" y="5870"/>
                  </a:lnTo>
                  <a:lnTo>
                    <a:pt x="19270" y="5853"/>
                  </a:lnTo>
                  <a:lnTo>
                    <a:pt x="19054" y="5853"/>
                  </a:lnTo>
                  <a:lnTo>
                    <a:pt x="18854" y="5870"/>
                  </a:lnTo>
                  <a:lnTo>
                    <a:pt x="18638" y="5886"/>
                  </a:lnTo>
                  <a:lnTo>
                    <a:pt x="18438" y="5920"/>
                  </a:lnTo>
                  <a:lnTo>
                    <a:pt x="18239" y="5953"/>
                  </a:lnTo>
                  <a:lnTo>
                    <a:pt x="17840" y="6069"/>
                  </a:lnTo>
                  <a:lnTo>
                    <a:pt x="17474" y="6219"/>
                  </a:lnTo>
                  <a:lnTo>
                    <a:pt x="17092" y="6385"/>
                  </a:lnTo>
                  <a:lnTo>
                    <a:pt x="16743" y="6601"/>
                  </a:lnTo>
                  <a:lnTo>
                    <a:pt x="16410" y="6817"/>
                  </a:lnTo>
                  <a:lnTo>
                    <a:pt x="16094" y="7083"/>
                  </a:lnTo>
                  <a:lnTo>
                    <a:pt x="15795" y="7349"/>
                  </a:lnTo>
                  <a:lnTo>
                    <a:pt x="15512" y="7632"/>
                  </a:lnTo>
                  <a:lnTo>
                    <a:pt x="15246" y="7931"/>
                  </a:lnTo>
                  <a:lnTo>
                    <a:pt x="15014" y="8247"/>
                  </a:lnTo>
                  <a:lnTo>
                    <a:pt x="14797" y="8563"/>
                  </a:lnTo>
                  <a:lnTo>
                    <a:pt x="14615" y="8896"/>
                  </a:lnTo>
                  <a:lnTo>
                    <a:pt x="14432" y="9245"/>
                  </a:lnTo>
                  <a:lnTo>
                    <a:pt x="14282" y="9594"/>
                  </a:lnTo>
                  <a:lnTo>
                    <a:pt x="14149" y="9960"/>
                  </a:lnTo>
                  <a:lnTo>
                    <a:pt x="14016" y="10325"/>
                  </a:lnTo>
                  <a:lnTo>
                    <a:pt x="13916" y="10691"/>
                  </a:lnTo>
                  <a:lnTo>
                    <a:pt x="13816" y="11057"/>
                  </a:lnTo>
                  <a:lnTo>
                    <a:pt x="13733" y="11423"/>
                  </a:lnTo>
                  <a:lnTo>
                    <a:pt x="13667" y="11805"/>
                  </a:lnTo>
                  <a:lnTo>
                    <a:pt x="13550" y="12553"/>
                  </a:lnTo>
                  <a:lnTo>
                    <a:pt x="13467" y="13285"/>
                  </a:lnTo>
                  <a:lnTo>
                    <a:pt x="13401" y="14016"/>
                  </a:lnTo>
                  <a:lnTo>
                    <a:pt x="13351" y="14731"/>
                  </a:lnTo>
                  <a:lnTo>
                    <a:pt x="12586" y="25571"/>
                  </a:lnTo>
                  <a:lnTo>
                    <a:pt x="12553" y="26003"/>
                  </a:lnTo>
                  <a:lnTo>
                    <a:pt x="12503" y="26436"/>
                  </a:lnTo>
                  <a:lnTo>
                    <a:pt x="12437" y="26851"/>
                  </a:lnTo>
                  <a:lnTo>
                    <a:pt x="12353" y="27250"/>
                  </a:lnTo>
                  <a:lnTo>
                    <a:pt x="12287" y="27450"/>
                  </a:lnTo>
                  <a:lnTo>
                    <a:pt x="12220" y="27633"/>
                  </a:lnTo>
                  <a:lnTo>
                    <a:pt x="12154" y="27799"/>
                  </a:lnTo>
                  <a:lnTo>
                    <a:pt x="12071" y="27965"/>
                  </a:lnTo>
                  <a:lnTo>
                    <a:pt x="11971" y="28131"/>
                  </a:lnTo>
                  <a:lnTo>
                    <a:pt x="11871" y="28281"/>
                  </a:lnTo>
                  <a:lnTo>
                    <a:pt x="11738" y="28414"/>
                  </a:lnTo>
                  <a:lnTo>
                    <a:pt x="11605" y="28531"/>
                  </a:lnTo>
                  <a:lnTo>
                    <a:pt x="11506" y="28614"/>
                  </a:lnTo>
                  <a:lnTo>
                    <a:pt x="11389" y="28680"/>
                  </a:lnTo>
                  <a:lnTo>
                    <a:pt x="11140" y="28813"/>
                  </a:lnTo>
                  <a:lnTo>
                    <a:pt x="10874" y="28913"/>
                  </a:lnTo>
                  <a:lnTo>
                    <a:pt x="10591" y="28996"/>
                  </a:lnTo>
                  <a:lnTo>
                    <a:pt x="10308" y="29046"/>
                  </a:lnTo>
                  <a:lnTo>
                    <a:pt x="10026" y="29096"/>
                  </a:lnTo>
                  <a:lnTo>
                    <a:pt x="9461" y="29162"/>
                  </a:lnTo>
                  <a:lnTo>
                    <a:pt x="1" y="30193"/>
                  </a:lnTo>
                  <a:lnTo>
                    <a:pt x="117" y="31340"/>
                  </a:lnTo>
                  <a:lnTo>
                    <a:pt x="9594" y="30293"/>
                  </a:lnTo>
                  <a:lnTo>
                    <a:pt x="10242" y="30210"/>
                  </a:lnTo>
                  <a:lnTo>
                    <a:pt x="10591" y="30160"/>
                  </a:lnTo>
                  <a:lnTo>
                    <a:pt x="10957" y="30077"/>
                  </a:lnTo>
                  <a:lnTo>
                    <a:pt x="11323" y="29960"/>
                  </a:lnTo>
                  <a:lnTo>
                    <a:pt x="11672" y="29827"/>
                  </a:lnTo>
                  <a:lnTo>
                    <a:pt x="11838" y="29744"/>
                  </a:lnTo>
                  <a:lnTo>
                    <a:pt x="12004" y="29644"/>
                  </a:lnTo>
                  <a:lnTo>
                    <a:pt x="12171" y="29528"/>
                  </a:lnTo>
                  <a:lnTo>
                    <a:pt x="12337" y="29412"/>
                  </a:lnTo>
                  <a:lnTo>
                    <a:pt x="12536" y="29245"/>
                  </a:lnTo>
                  <a:lnTo>
                    <a:pt x="12703" y="29046"/>
                  </a:lnTo>
                  <a:lnTo>
                    <a:pt x="12869" y="28846"/>
                  </a:lnTo>
                  <a:lnTo>
                    <a:pt x="13002" y="28630"/>
                  </a:lnTo>
                  <a:lnTo>
                    <a:pt x="13135" y="28414"/>
                  </a:lnTo>
                  <a:lnTo>
                    <a:pt x="13235" y="28181"/>
                  </a:lnTo>
                  <a:lnTo>
                    <a:pt x="13334" y="27949"/>
                  </a:lnTo>
                  <a:lnTo>
                    <a:pt x="13417" y="27699"/>
                  </a:lnTo>
                  <a:lnTo>
                    <a:pt x="13484" y="27450"/>
                  </a:lnTo>
                  <a:lnTo>
                    <a:pt x="13534" y="27200"/>
                  </a:lnTo>
                  <a:lnTo>
                    <a:pt x="13634" y="26685"/>
                  </a:lnTo>
                  <a:lnTo>
                    <a:pt x="13683" y="26170"/>
                  </a:lnTo>
                  <a:lnTo>
                    <a:pt x="13733" y="25654"/>
                  </a:lnTo>
                  <a:lnTo>
                    <a:pt x="14482" y="14814"/>
                  </a:lnTo>
                  <a:lnTo>
                    <a:pt x="14531" y="14149"/>
                  </a:lnTo>
                  <a:lnTo>
                    <a:pt x="14598" y="13451"/>
                  </a:lnTo>
                  <a:lnTo>
                    <a:pt x="14681" y="12769"/>
                  </a:lnTo>
                  <a:lnTo>
                    <a:pt x="14781" y="12071"/>
                  </a:lnTo>
                  <a:lnTo>
                    <a:pt x="14847" y="11722"/>
                  </a:lnTo>
                  <a:lnTo>
                    <a:pt x="14914" y="11389"/>
                  </a:lnTo>
                  <a:lnTo>
                    <a:pt x="14997" y="11040"/>
                  </a:lnTo>
                  <a:lnTo>
                    <a:pt x="15097" y="10708"/>
                  </a:lnTo>
                  <a:lnTo>
                    <a:pt x="15213" y="10375"/>
                  </a:lnTo>
                  <a:lnTo>
                    <a:pt x="15329" y="10059"/>
                  </a:lnTo>
                  <a:lnTo>
                    <a:pt x="15462" y="9743"/>
                  </a:lnTo>
                  <a:lnTo>
                    <a:pt x="15629" y="9428"/>
                  </a:lnTo>
                  <a:lnTo>
                    <a:pt x="15778" y="9162"/>
                  </a:lnTo>
                  <a:lnTo>
                    <a:pt x="15945" y="8912"/>
                  </a:lnTo>
                  <a:lnTo>
                    <a:pt x="16144" y="8663"/>
                  </a:lnTo>
                  <a:lnTo>
                    <a:pt x="16344" y="8413"/>
                  </a:lnTo>
                  <a:lnTo>
                    <a:pt x="16576" y="8181"/>
                  </a:lnTo>
                  <a:lnTo>
                    <a:pt x="16809" y="7965"/>
                  </a:lnTo>
                  <a:lnTo>
                    <a:pt x="17058" y="7765"/>
                  </a:lnTo>
                  <a:lnTo>
                    <a:pt x="17324" y="7582"/>
                  </a:lnTo>
                  <a:lnTo>
                    <a:pt x="17591" y="7433"/>
                  </a:lnTo>
                  <a:lnTo>
                    <a:pt x="17873" y="7283"/>
                  </a:lnTo>
                  <a:lnTo>
                    <a:pt x="18172" y="7167"/>
                  </a:lnTo>
                  <a:lnTo>
                    <a:pt x="18472" y="7083"/>
                  </a:lnTo>
                  <a:lnTo>
                    <a:pt x="18771" y="7034"/>
                  </a:lnTo>
                  <a:lnTo>
                    <a:pt x="19087" y="7000"/>
                  </a:lnTo>
                  <a:lnTo>
                    <a:pt x="19386" y="7000"/>
                  </a:lnTo>
                  <a:lnTo>
                    <a:pt x="19702" y="7050"/>
                  </a:lnTo>
                  <a:lnTo>
                    <a:pt x="19918" y="7100"/>
                  </a:lnTo>
                  <a:lnTo>
                    <a:pt x="20167" y="7183"/>
                  </a:lnTo>
                  <a:lnTo>
                    <a:pt x="20284" y="7233"/>
                  </a:lnTo>
                  <a:lnTo>
                    <a:pt x="20400" y="7300"/>
                  </a:lnTo>
                  <a:lnTo>
                    <a:pt x="20517" y="7383"/>
                  </a:lnTo>
                  <a:lnTo>
                    <a:pt x="20616" y="7466"/>
                  </a:lnTo>
                  <a:lnTo>
                    <a:pt x="20716" y="7566"/>
                  </a:lnTo>
                  <a:lnTo>
                    <a:pt x="20799" y="7682"/>
                  </a:lnTo>
                  <a:lnTo>
                    <a:pt x="20866" y="7815"/>
                  </a:lnTo>
                  <a:lnTo>
                    <a:pt x="20916" y="7948"/>
                  </a:lnTo>
                  <a:lnTo>
                    <a:pt x="20982" y="8081"/>
                  </a:lnTo>
                  <a:lnTo>
                    <a:pt x="21015" y="8231"/>
                  </a:lnTo>
                  <a:lnTo>
                    <a:pt x="21065" y="8530"/>
                  </a:lnTo>
                  <a:lnTo>
                    <a:pt x="21099" y="8846"/>
                  </a:lnTo>
                  <a:lnTo>
                    <a:pt x="21115" y="9178"/>
                  </a:lnTo>
                  <a:lnTo>
                    <a:pt x="21099" y="9527"/>
                  </a:lnTo>
                  <a:lnTo>
                    <a:pt x="21082" y="9860"/>
                  </a:lnTo>
                  <a:lnTo>
                    <a:pt x="20699" y="16344"/>
                  </a:lnTo>
                  <a:lnTo>
                    <a:pt x="20633" y="17358"/>
                  </a:lnTo>
                  <a:lnTo>
                    <a:pt x="20583" y="17873"/>
                  </a:lnTo>
                  <a:lnTo>
                    <a:pt x="20533" y="18372"/>
                  </a:lnTo>
                  <a:lnTo>
                    <a:pt x="20450" y="18871"/>
                  </a:lnTo>
                  <a:lnTo>
                    <a:pt x="20367" y="19370"/>
                  </a:lnTo>
                  <a:lnTo>
                    <a:pt x="20251" y="19869"/>
                  </a:lnTo>
                  <a:lnTo>
                    <a:pt x="20101" y="20351"/>
                  </a:lnTo>
                  <a:lnTo>
                    <a:pt x="19935" y="20800"/>
                  </a:lnTo>
                  <a:lnTo>
                    <a:pt x="19752" y="21282"/>
                  </a:lnTo>
                  <a:lnTo>
                    <a:pt x="19320" y="22246"/>
                  </a:lnTo>
                  <a:lnTo>
                    <a:pt x="18987" y="22994"/>
                  </a:lnTo>
                  <a:lnTo>
                    <a:pt x="18671" y="23759"/>
                  </a:lnTo>
                  <a:lnTo>
                    <a:pt x="18522" y="24141"/>
                  </a:lnTo>
                  <a:lnTo>
                    <a:pt x="18405" y="24524"/>
                  </a:lnTo>
                  <a:lnTo>
                    <a:pt x="18289" y="24923"/>
                  </a:lnTo>
                  <a:lnTo>
                    <a:pt x="18206" y="25305"/>
                  </a:lnTo>
                  <a:lnTo>
                    <a:pt x="18139" y="25688"/>
                  </a:lnTo>
                  <a:lnTo>
                    <a:pt x="18106" y="26087"/>
                  </a:lnTo>
                  <a:lnTo>
                    <a:pt x="18106" y="26469"/>
                  </a:lnTo>
                  <a:lnTo>
                    <a:pt x="18139" y="26851"/>
                  </a:lnTo>
                  <a:lnTo>
                    <a:pt x="18172" y="27034"/>
                  </a:lnTo>
                  <a:lnTo>
                    <a:pt x="18222" y="27234"/>
                  </a:lnTo>
                  <a:lnTo>
                    <a:pt x="18272" y="27417"/>
                  </a:lnTo>
                  <a:lnTo>
                    <a:pt x="18339" y="27599"/>
                  </a:lnTo>
                  <a:lnTo>
                    <a:pt x="18405" y="27782"/>
                  </a:lnTo>
                  <a:lnTo>
                    <a:pt x="18505" y="27965"/>
                  </a:lnTo>
                  <a:lnTo>
                    <a:pt x="18605" y="28148"/>
                  </a:lnTo>
                  <a:lnTo>
                    <a:pt x="18721" y="28331"/>
                  </a:lnTo>
                  <a:lnTo>
                    <a:pt x="18837" y="28531"/>
                  </a:lnTo>
                  <a:lnTo>
                    <a:pt x="19070" y="28580"/>
                  </a:lnTo>
                  <a:lnTo>
                    <a:pt x="20051" y="28763"/>
                  </a:lnTo>
                  <a:lnTo>
                    <a:pt x="21049" y="28946"/>
                  </a:lnTo>
                  <a:lnTo>
                    <a:pt x="22046" y="29096"/>
                  </a:lnTo>
                  <a:lnTo>
                    <a:pt x="22562" y="29162"/>
                  </a:lnTo>
                  <a:lnTo>
                    <a:pt x="23060" y="29212"/>
                  </a:lnTo>
                  <a:lnTo>
                    <a:pt x="23576" y="29262"/>
                  </a:lnTo>
                  <a:lnTo>
                    <a:pt x="24091" y="29279"/>
                  </a:lnTo>
                  <a:lnTo>
                    <a:pt x="24606" y="29295"/>
                  </a:lnTo>
                  <a:lnTo>
                    <a:pt x="25621" y="29295"/>
                  </a:lnTo>
                  <a:lnTo>
                    <a:pt x="26136" y="29262"/>
                  </a:lnTo>
                  <a:lnTo>
                    <a:pt x="26651" y="29212"/>
                  </a:lnTo>
                  <a:lnTo>
                    <a:pt x="27167" y="29146"/>
                  </a:lnTo>
                  <a:lnTo>
                    <a:pt x="27732" y="29046"/>
                  </a:lnTo>
                  <a:lnTo>
                    <a:pt x="28297" y="28913"/>
                  </a:lnTo>
                  <a:lnTo>
                    <a:pt x="28829" y="28763"/>
                  </a:lnTo>
                  <a:lnTo>
                    <a:pt x="29361" y="28597"/>
                  </a:lnTo>
                  <a:lnTo>
                    <a:pt x="29877" y="28398"/>
                  </a:lnTo>
                  <a:lnTo>
                    <a:pt x="30376" y="28181"/>
                  </a:lnTo>
                  <a:lnTo>
                    <a:pt x="30841" y="27932"/>
                  </a:lnTo>
                  <a:lnTo>
                    <a:pt x="31307" y="27683"/>
                  </a:lnTo>
                  <a:lnTo>
                    <a:pt x="31739" y="27383"/>
                  </a:lnTo>
                  <a:lnTo>
                    <a:pt x="32155" y="27084"/>
                  </a:lnTo>
                  <a:lnTo>
                    <a:pt x="32554" y="26768"/>
                  </a:lnTo>
                  <a:lnTo>
                    <a:pt x="32919" y="26419"/>
                  </a:lnTo>
                  <a:lnTo>
                    <a:pt x="33268" y="26070"/>
                  </a:lnTo>
                  <a:lnTo>
                    <a:pt x="33584" y="25688"/>
                  </a:lnTo>
                  <a:lnTo>
                    <a:pt x="33867" y="25289"/>
                  </a:lnTo>
                  <a:lnTo>
                    <a:pt x="34133" y="24873"/>
                  </a:lnTo>
                  <a:lnTo>
                    <a:pt x="34299" y="24590"/>
                  </a:lnTo>
                  <a:lnTo>
                    <a:pt x="34449" y="24308"/>
                  </a:lnTo>
                  <a:lnTo>
                    <a:pt x="34582" y="24025"/>
                  </a:lnTo>
                  <a:lnTo>
                    <a:pt x="34698" y="23726"/>
                  </a:lnTo>
                  <a:lnTo>
                    <a:pt x="34815" y="23443"/>
                  </a:lnTo>
                  <a:lnTo>
                    <a:pt x="34914" y="23144"/>
                  </a:lnTo>
                  <a:lnTo>
                    <a:pt x="35014" y="22845"/>
                  </a:lnTo>
                  <a:lnTo>
                    <a:pt x="35081" y="22545"/>
                  </a:lnTo>
                  <a:lnTo>
                    <a:pt x="35147" y="22229"/>
                  </a:lnTo>
                  <a:lnTo>
                    <a:pt x="35214" y="21930"/>
                  </a:lnTo>
                  <a:lnTo>
                    <a:pt x="35297" y="21298"/>
                  </a:lnTo>
                  <a:lnTo>
                    <a:pt x="35363" y="20667"/>
                  </a:lnTo>
                  <a:lnTo>
                    <a:pt x="35380" y="20035"/>
                  </a:lnTo>
                  <a:lnTo>
                    <a:pt x="35363" y="19386"/>
                  </a:lnTo>
                  <a:lnTo>
                    <a:pt x="35330" y="18721"/>
                  </a:lnTo>
                  <a:lnTo>
                    <a:pt x="35280" y="18056"/>
                  </a:lnTo>
                  <a:lnTo>
                    <a:pt x="35214" y="17391"/>
                  </a:lnTo>
                  <a:lnTo>
                    <a:pt x="35114" y="16710"/>
                  </a:lnTo>
                  <a:lnTo>
                    <a:pt x="35014" y="16028"/>
                  </a:lnTo>
                  <a:lnTo>
                    <a:pt x="34765" y="14648"/>
                  </a:lnTo>
                  <a:lnTo>
                    <a:pt x="3202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" name="Google Shape;112;p14"/>
            <p:cNvSpPr/>
            <p:nvPr/>
          </p:nvSpPr>
          <p:spPr>
            <a:xfrm>
              <a:off x="4911650" y="1763925"/>
              <a:ext cx="884500" cy="783525"/>
            </a:xfrm>
            <a:custGeom>
              <a:avLst/>
              <a:gdLst/>
              <a:ahLst/>
              <a:cxnLst/>
              <a:rect l="l" t="t" r="r" b="b"/>
              <a:pathLst>
                <a:path w="35380" h="31341" extrusionOk="0">
                  <a:moveTo>
                    <a:pt x="3342" y="1"/>
                  </a:moveTo>
                  <a:lnTo>
                    <a:pt x="615" y="14648"/>
                  </a:lnTo>
                  <a:lnTo>
                    <a:pt x="366" y="16028"/>
                  </a:lnTo>
                  <a:lnTo>
                    <a:pt x="250" y="16710"/>
                  </a:lnTo>
                  <a:lnTo>
                    <a:pt x="166" y="17391"/>
                  </a:lnTo>
                  <a:lnTo>
                    <a:pt x="83" y="18056"/>
                  </a:lnTo>
                  <a:lnTo>
                    <a:pt x="33" y="18721"/>
                  </a:lnTo>
                  <a:lnTo>
                    <a:pt x="0" y="19386"/>
                  </a:lnTo>
                  <a:lnTo>
                    <a:pt x="0" y="20035"/>
                  </a:lnTo>
                  <a:lnTo>
                    <a:pt x="17" y="20667"/>
                  </a:lnTo>
                  <a:lnTo>
                    <a:pt x="67" y="21298"/>
                  </a:lnTo>
                  <a:lnTo>
                    <a:pt x="166" y="21930"/>
                  </a:lnTo>
                  <a:lnTo>
                    <a:pt x="216" y="22229"/>
                  </a:lnTo>
                  <a:lnTo>
                    <a:pt x="283" y="22545"/>
                  </a:lnTo>
                  <a:lnTo>
                    <a:pt x="366" y="22845"/>
                  </a:lnTo>
                  <a:lnTo>
                    <a:pt x="449" y="23144"/>
                  </a:lnTo>
                  <a:lnTo>
                    <a:pt x="549" y="23443"/>
                  </a:lnTo>
                  <a:lnTo>
                    <a:pt x="665" y="23726"/>
                  </a:lnTo>
                  <a:lnTo>
                    <a:pt x="782" y="24025"/>
                  </a:lnTo>
                  <a:lnTo>
                    <a:pt x="931" y="24308"/>
                  </a:lnTo>
                  <a:lnTo>
                    <a:pt x="1064" y="24590"/>
                  </a:lnTo>
                  <a:lnTo>
                    <a:pt x="1230" y="24873"/>
                  </a:lnTo>
                  <a:lnTo>
                    <a:pt x="1496" y="25289"/>
                  </a:lnTo>
                  <a:lnTo>
                    <a:pt x="1796" y="25688"/>
                  </a:lnTo>
                  <a:lnTo>
                    <a:pt x="2112" y="26070"/>
                  </a:lnTo>
                  <a:lnTo>
                    <a:pt x="2461" y="26419"/>
                  </a:lnTo>
                  <a:lnTo>
                    <a:pt x="2826" y="26768"/>
                  </a:lnTo>
                  <a:lnTo>
                    <a:pt x="3209" y="27084"/>
                  </a:lnTo>
                  <a:lnTo>
                    <a:pt x="3624" y="27383"/>
                  </a:lnTo>
                  <a:lnTo>
                    <a:pt x="4073" y="27683"/>
                  </a:lnTo>
                  <a:lnTo>
                    <a:pt x="4522" y="27932"/>
                  </a:lnTo>
                  <a:lnTo>
                    <a:pt x="5004" y="28181"/>
                  </a:lnTo>
                  <a:lnTo>
                    <a:pt x="5487" y="28398"/>
                  </a:lnTo>
                  <a:lnTo>
                    <a:pt x="6002" y="28597"/>
                  </a:lnTo>
                  <a:lnTo>
                    <a:pt x="6534" y="28763"/>
                  </a:lnTo>
                  <a:lnTo>
                    <a:pt x="7083" y="28913"/>
                  </a:lnTo>
                  <a:lnTo>
                    <a:pt x="7631" y="29046"/>
                  </a:lnTo>
                  <a:lnTo>
                    <a:pt x="8213" y="29146"/>
                  </a:lnTo>
                  <a:lnTo>
                    <a:pt x="8729" y="29212"/>
                  </a:lnTo>
                  <a:lnTo>
                    <a:pt x="9227" y="29262"/>
                  </a:lnTo>
                  <a:lnTo>
                    <a:pt x="9743" y="29295"/>
                  </a:lnTo>
                  <a:lnTo>
                    <a:pt x="10774" y="29295"/>
                  </a:lnTo>
                  <a:lnTo>
                    <a:pt x="11289" y="29279"/>
                  </a:lnTo>
                  <a:lnTo>
                    <a:pt x="11788" y="29262"/>
                  </a:lnTo>
                  <a:lnTo>
                    <a:pt x="12303" y="29212"/>
                  </a:lnTo>
                  <a:lnTo>
                    <a:pt x="12818" y="29162"/>
                  </a:lnTo>
                  <a:lnTo>
                    <a:pt x="13317" y="29096"/>
                  </a:lnTo>
                  <a:lnTo>
                    <a:pt x="14331" y="28946"/>
                  </a:lnTo>
                  <a:lnTo>
                    <a:pt x="15312" y="28763"/>
                  </a:lnTo>
                  <a:lnTo>
                    <a:pt x="16293" y="28580"/>
                  </a:lnTo>
                  <a:lnTo>
                    <a:pt x="16526" y="28531"/>
                  </a:lnTo>
                  <a:lnTo>
                    <a:pt x="16659" y="28331"/>
                  </a:lnTo>
                  <a:lnTo>
                    <a:pt x="16775" y="28148"/>
                  </a:lnTo>
                  <a:lnTo>
                    <a:pt x="16875" y="27965"/>
                  </a:lnTo>
                  <a:lnTo>
                    <a:pt x="16958" y="27782"/>
                  </a:lnTo>
                  <a:lnTo>
                    <a:pt x="17041" y="27599"/>
                  </a:lnTo>
                  <a:lnTo>
                    <a:pt x="17091" y="27417"/>
                  </a:lnTo>
                  <a:lnTo>
                    <a:pt x="17158" y="27234"/>
                  </a:lnTo>
                  <a:lnTo>
                    <a:pt x="17191" y="27034"/>
                  </a:lnTo>
                  <a:lnTo>
                    <a:pt x="17224" y="26851"/>
                  </a:lnTo>
                  <a:lnTo>
                    <a:pt x="17257" y="26469"/>
                  </a:lnTo>
                  <a:lnTo>
                    <a:pt x="17257" y="26087"/>
                  </a:lnTo>
                  <a:lnTo>
                    <a:pt x="17224" y="25688"/>
                  </a:lnTo>
                  <a:lnTo>
                    <a:pt x="17158" y="25305"/>
                  </a:lnTo>
                  <a:lnTo>
                    <a:pt x="17075" y="24923"/>
                  </a:lnTo>
                  <a:lnTo>
                    <a:pt x="16975" y="24524"/>
                  </a:lnTo>
                  <a:lnTo>
                    <a:pt x="16842" y="24141"/>
                  </a:lnTo>
                  <a:lnTo>
                    <a:pt x="16692" y="23759"/>
                  </a:lnTo>
                  <a:lnTo>
                    <a:pt x="16393" y="22994"/>
                  </a:lnTo>
                  <a:lnTo>
                    <a:pt x="16060" y="22246"/>
                  </a:lnTo>
                  <a:lnTo>
                    <a:pt x="15628" y="21282"/>
                  </a:lnTo>
                  <a:lnTo>
                    <a:pt x="15429" y="20800"/>
                  </a:lnTo>
                  <a:lnTo>
                    <a:pt x="15262" y="20351"/>
                  </a:lnTo>
                  <a:lnTo>
                    <a:pt x="15129" y="19869"/>
                  </a:lnTo>
                  <a:lnTo>
                    <a:pt x="15013" y="19370"/>
                  </a:lnTo>
                  <a:lnTo>
                    <a:pt x="14913" y="18871"/>
                  </a:lnTo>
                  <a:lnTo>
                    <a:pt x="14847" y="18372"/>
                  </a:lnTo>
                  <a:lnTo>
                    <a:pt x="14780" y="17873"/>
                  </a:lnTo>
                  <a:lnTo>
                    <a:pt x="14747" y="17358"/>
                  </a:lnTo>
                  <a:lnTo>
                    <a:pt x="14681" y="16344"/>
                  </a:lnTo>
                  <a:lnTo>
                    <a:pt x="14281" y="9860"/>
                  </a:lnTo>
                  <a:lnTo>
                    <a:pt x="14265" y="9527"/>
                  </a:lnTo>
                  <a:lnTo>
                    <a:pt x="14265" y="9178"/>
                  </a:lnTo>
                  <a:lnTo>
                    <a:pt x="14265" y="8846"/>
                  </a:lnTo>
                  <a:lnTo>
                    <a:pt x="14298" y="8530"/>
                  </a:lnTo>
                  <a:lnTo>
                    <a:pt x="14348" y="8214"/>
                  </a:lnTo>
                  <a:lnTo>
                    <a:pt x="14398" y="8081"/>
                  </a:lnTo>
                  <a:lnTo>
                    <a:pt x="14448" y="7931"/>
                  </a:lnTo>
                  <a:lnTo>
                    <a:pt x="14514" y="7815"/>
                  </a:lnTo>
                  <a:lnTo>
                    <a:pt x="14581" y="7682"/>
                  </a:lnTo>
                  <a:lnTo>
                    <a:pt x="14664" y="7566"/>
                  </a:lnTo>
                  <a:lnTo>
                    <a:pt x="14764" y="7466"/>
                  </a:lnTo>
                  <a:lnTo>
                    <a:pt x="14863" y="7383"/>
                  </a:lnTo>
                  <a:lnTo>
                    <a:pt x="14980" y="7300"/>
                  </a:lnTo>
                  <a:lnTo>
                    <a:pt x="15096" y="7233"/>
                  </a:lnTo>
                  <a:lnTo>
                    <a:pt x="15213" y="7183"/>
                  </a:lnTo>
                  <a:lnTo>
                    <a:pt x="15445" y="7100"/>
                  </a:lnTo>
                  <a:lnTo>
                    <a:pt x="15661" y="7050"/>
                  </a:lnTo>
                  <a:lnTo>
                    <a:pt x="15977" y="7000"/>
                  </a:lnTo>
                  <a:lnTo>
                    <a:pt x="16293" y="7000"/>
                  </a:lnTo>
                  <a:lnTo>
                    <a:pt x="16592" y="7034"/>
                  </a:lnTo>
                  <a:lnTo>
                    <a:pt x="16908" y="7083"/>
                  </a:lnTo>
                  <a:lnTo>
                    <a:pt x="17208" y="7167"/>
                  </a:lnTo>
                  <a:lnTo>
                    <a:pt x="17490" y="7283"/>
                  </a:lnTo>
                  <a:lnTo>
                    <a:pt x="17773" y="7433"/>
                  </a:lnTo>
                  <a:lnTo>
                    <a:pt x="18056" y="7582"/>
                  </a:lnTo>
                  <a:lnTo>
                    <a:pt x="18305" y="7765"/>
                  </a:lnTo>
                  <a:lnTo>
                    <a:pt x="18571" y="7965"/>
                  </a:lnTo>
                  <a:lnTo>
                    <a:pt x="18804" y="8181"/>
                  </a:lnTo>
                  <a:lnTo>
                    <a:pt x="19020" y="8413"/>
                  </a:lnTo>
                  <a:lnTo>
                    <a:pt x="19236" y="8663"/>
                  </a:lnTo>
                  <a:lnTo>
                    <a:pt x="19419" y="8912"/>
                  </a:lnTo>
                  <a:lnTo>
                    <a:pt x="19602" y="9162"/>
                  </a:lnTo>
                  <a:lnTo>
                    <a:pt x="19751" y="9428"/>
                  </a:lnTo>
                  <a:lnTo>
                    <a:pt x="19901" y="9743"/>
                  </a:lnTo>
                  <a:lnTo>
                    <a:pt x="20051" y="10059"/>
                  </a:lnTo>
                  <a:lnTo>
                    <a:pt x="20167" y="10375"/>
                  </a:lnTo>
                  <a:lnTo>
                    <a:pt x="20283" y="10708"/>
                  </a:lnTo>
                  <a:lnTo>
                    <a:pt x="20366" y="11040"/>
                  </a:lnTo>
                  <a:lnTo>
                    <a:pt x="20450" y="11389"/>
                  </a:lnTo>
                  <a:lnTo>
                    <a:pt x="20533" y="11722"/>
                  </a:lnTo>
                  <a:lnTo>
                    <a:pt x="20599" y="12071"/>
                  </a:lnTo>
                  <a:lnTo>
                    <a:pt x="20699" y="12769"/>
                  </a:lnTo>
                  <a:lnTo>
                    <a:pt x="20782" y="13451"/>
                  </a:lnTo>
                  <a:lnTo>
                    <a:pt x="20832" y="14149"/>
                  </a:lnTo>
                  <a:lnTo>
                    <a:pt x="20882" y="14814"/>
                  </a:lnTo>
                  <a:lnTo>
                    <a:pt x="21647" y="25654"/>
                  </a:lnTo>
                  <a:lnTo>
                    <a:pt x="21680" y="26170"/>
                  </a:lnTo>
                  <a:lnTo>
                    <a:pt x="21746" y="26685"/>
                  </a:lnTo>
                  <a:lnTo>
                    <a:pt x="21830" y="27200"/>
                  </a:lnTo>
                  <a:lnTo>
                    <a:pt x="21896" y="27450"/>
                  </a:lnTo>
                  <a:lnTo>
                    <a:pt x="21963" y="27699"/>
                  </a:lnTo>
                  <a:lnTo>
                    <a:pt x="22046" y="27949"/>
                  </a:lnTo>
                  <a:lnTo>
                    <a:pt x="22129" y="28181"/>
                  </a:lnTo>
                  <a:lnTo>
                    <a:pt x="22245" y="28414"/>
                  </a:lnTo>
                  <a:lnTo>
                    <a:pt x="22362" y="28630"/>
                  </a:lnTo>
                  <a:lnTo>
                    <a:pt x="22511" y="28846"/>
                  </a:lnTo>
                  <a:lnTo>
                    <a:pt x="22661" y="29046"/>
                  </a:lnTo>
                  <a:lnTo>
                    <a:pt x="22844" y="29245"/>
                  </a:lnTo>
                  <a:lnTo>
                    <a:pt x="23043" y="29412"/>
                  </a:lnTo>
                  <a:lnTo>
                    <a:pt x="23193" y="29528"/>
                  </a:lnTo>
                  <a:lnTo>
                    <a:pt x="23359" y="29644"/>
                  </a:lnTo>
                  <a:lnTo>
                    <a:pt x="23525" y="29744"/>
                  </a:lnTo>
                  <a:lnTo>
                    <a:pt x="23708" y="29827"/>
                  </a:lnTo>
                  <a:lnTo>
                    <a:pt x="24057" y="29960"/>
                  </a:lnTo>
                  <a:lnTo>
                    <a:pt x="24423" y="30077"/>
                  </a:lnTo>
                  <a:lnTo>
                    <a:pt x="24772" y="30160"/>
                  </a:lnTo>
                  <a:lnTo>
                    <a:pt x="25121" y="30210"/>
                  </a:lnTo>
                  <a:lnTo>
                    <a:pt x="25786" y="30293"/>
                  </a:lnTo>
                  <a:lnTo>
                    <a:pt x="35246" y="31340"/>
                  </a:lnTo>
                  <a:lnTo>
                    <a:pt x="35379" y="30193"/>
                  </a:lnTo>
                  <a:lnTo>
                    <a:pt x="25903" y="29162"/>
                  </a:lnTo>
                  <a:lnTo>
                    <a:pt x="25354" y="29096"/>
                  </a:lnTo>
                  <a:lnTo>
                    <a:pt x="25072" y="29046"/>
                  </a:lnTo>
                  <a:lnTo>
                    <a:pt x="24772" y="28996"/>
                  </a:lnTo>
                  <a:lnTo>
                    <a:pt x="24506" y="28913"/>
                  </a:lnTo>
                  <a:lnTo>
                    <a:pt x="24240" y="28813"/>
                  </a:lnTo>
                  <a:lnTo>
                    <a:pt x="23991" y="28680"/>
                  </a:lnTo>
                  <a:lnTo>
                    <a:pt x="23874" y="28614"/>
                  </a:lnTo>
                  <a:lnTo>
                    <a:pt x="23758" y="28531"/>
                  </a:lnTo>
                  <a:lnTo>
                    <a:pt x="23625" y="28414"/>
                  </a:lnTo>
                  <a:lnTo>
                    <a:pt x="23509" y="28281"/>
                  </a:lnTo>
                  <a:lnTo>
                    <a:pt x="23392" y="28131"/>
                  </a:lnTo>
                  <a:lnTo>
                    <a:pt x="23309" y="27965"/>
                  </a:lnTo>
                  <a:lnTo>
                    <a:pt x="23209" y="27799"/>
                  </a:lnTo>
                  <a:lnTo>
                    <a:pt x="23143" y="27633"/>
                  </a:lnTo>
                  <a:lnTo>
                    <a:pt x="23076" y="27450"/>
                  </a:lnTo>
                  <a:lnTo>
                    <a:pt x="23027" y="27250"/>
                  </a:lnTo>
                  <a:lnTo>
                    <a:pt x="22927" y="26851"/>
                  </a:lnTo>
                  <a:lnTo>
                    <a:pt x="22860" y="26436"/>
                  </a:lnTo>
                  <a:lnTo>
                    <a:pt x="22810" y="26003"/>
                  </a:lnTo>
                  <a:lnTo>
                    <a:pt x="22777" y="25571"/>
                  </a:lnTo>
                  <a:lnTo>
                    <a:pt x="22029" y="14731"/>
                  </a:lnTo>
                  <a:lnTo>
                    <a:pt x="21963" y="14016"/>
                  </a:lnTo>
                  <a:lnTo>
                    <a:pt x="21913" y="13285"/>
                  </a:lnTo>
                  <a:lnTo>
                    <a:pt x="21830" y="12553"/>
                  </a:lnTo>
                  <a:lnTo>
                    <a:pt x="21713" y="11805"/>
                  </a:lnTo>
                  <a:lnTo>
                    <a:pt x="21630" y="11423"/>
                  </a:lnTo>
                  <a:lnTo>
                    <a:pt x="21547" y="11057"/>
                  </a:lnTo>
                  <a:lnTo>
                    <a:pt x="21464" y="10691"/>
                  </a:lnTo>
                  <a:lnTo>
                    <a:pt x="21347" y="10325"/>
                  </a:lnTo>
                  <a:lnTo>
                    <a:pt x="21231" y="9960"/>
                  </a:lnTo>
                  <a:lnTo>
                    <a:pt x="21081" y="9594"/>
                  </a:lnTo>
                  <a:lnTo>
                    <a:pt x="20932" y="9245"/>
                  </a:lnTo>
                  <a:lnTo>
                    <a:pt x="20765" y="8896"/>
                  </a:lnTo>
                  <a:lnTo>
                    <a:pt x="20566" y="8563"/>
                  </a:lnTo>
                  <a:lnTo>
                    <a:pt x="20350" y="8247"/>
                  </a:lnTo>
                  <a:lnTo>
                    <a:pt x="20117" y="7931"/>
                  </a:lnTo>
                  <a:lnTo>
                    <a:pt x="19868" y="7632"/>
                  </a:lnTo>
                  <a:lnTo>
                    <a:pt x="19585" y="7349"/>
                  </a:lnTo>
                  <a:lnTo>
                    <a:pt x="19286" y="7083"/>
                  </a:lnTo>
                  <a:lnTo>
                    <a:pt x="18970" y="6817"/>
                  </a:lnTo>
                  <a:lnTo>
                    <a:pt x="18621" y="6601"/>
                  </a:lnTo>
                  <a:lnTo>
                    <a:pt x="18272" y="6385"/>
                  </a:lnTo>
                  <a:lnTo>
                    <a:pt x="17906" y="6219"/>
                  </a:lnTo>
                  <a:lnTo>
                    <a:pt x="17523" y="6069"/>
                  </a:lnTo>
                  <a:lnTo>
                    <a:pt x="17124" y="5953"/>
                  </a:lnTo>
                  <a:lnTo>
                    <a:pt x="16925" y="5920"/>
                  </a:lnTo>
                  <a:lnTo>
                    <a:pt x="16725" y="5886"/>
                  </a:lnTo>
                  <a:lnTo>
                    <a:pt x="16526" y="5870"/>
                  </a:lnTo>
                  <a:lnTo>
                    <a:pt x="16310" y="5853"/>
                  </a:lnTo>
                  <a:lnTo>
                    <a:pt x="16094" y="5853"/>
                  </a:lnTo>
                  <a:lnTo>
                    <a:pt x="15894" y="5870"/>
                  </a:lnTo>
                  <a:lnTo>
                    <a:pt x="15678" y="5886"/>
                  </a:lnTo>
                  <a:lnTo>
                    <a:pt x="15462" y="5920"/>
                  </a:lnTo>
                  <a:lnTo>
                    <a:pt x="15229" y="5969"/>
                  </a:lnTo>
                  <a:lnTo>
                    <a:pt x="15013" y="6036"/>
                  </a:lnTo>
                  <a:lnTo>
                    <a:pt x="14814" y="6102"/>
                  </a:lnTo>
                  <a:lnTo>
                    <a:pt x="14614" y="6186"/>
                  </a:lnTo>
                  <a:lnTo>
                    <a:pt x="14431" y="6285"/>
                  </a:lnTo>
                  <a:lnTo>
                    <a:pt x="14265" y="6402"/>
                  </a:lnTo>
                  <a:lnTo>
                    <a:pt x="14099" y="6518"/>
                  </a:lnTo>
                  <a:lnTo>
                    <a:pt x="13966" y="6651"/>
                  </a:lnTo>
                  <a:lnTo>
                    <a:pt x="13799" y="6817"/>
                  </a:lnTo>
                  <a:lnTo>
                    <a:pt x="13666" y="6984"/>
                  </a:lnTo>
                  <a:lnTo>
                    <a:pt x="13550" y="7183"/>
                  </a:lnTo>
                  <a:lnTo>
                    <a:pt x="13450" y="7366"/>
                  </a:lnTo>
                  <a:lnTo>
                    <a:pt x="13367" y="7566"/>
                  </a:lnTo>
                  <a:lnTo>
                    <a:pt x="13301" y="7765"/>
                  </a:lnTo>
                  <a:lnTo>
                    <a:pt x="13234" y="7981"/>
                  </a:lnTo>
                  <a:lnTo>
                    <a:pt x="13184" y="8181"/>
                  </a:lnTo>
                  <a:lnTo>
                    <a:pt x="13168" y="8397"/>
                  </a:lnTo>
                  <a:lnTo>
                    <a:pt x="13134" y="8613"/>
                  </a:lnTo>
                  <a:lnTo>
                    <a:pt x="13118" y="9062"/>
                  </a:lnTo>
                  <a:lnTo>
                    <a:pt x="13118" y="9494"/>
                  </a:lnTo>
                  <a:lnTo>
                    <a:pt x="13134" y="9926"/>
                  </a:lnTo>
                  <a:lnTo>
                    <a:pt x="13533" y="16410"/>
                  </a:lnTo>
                  <a:lnTo>
                    <a:pt x="13600" y="17491"/>
                  </a:lnTo>
                  <a:lnTo>
                    <a:pt x="13650" y="18023"/>
                  </a:lnTo>
                  <a:lnTo>
                    <a:pt x="13716" y="18555"/>
                  </a:lnTo>
                  <a:lnTo>
                    <a:pt x="13799" y="19104"/>
                  </a:lnTo>
                  <a:lnTo>
                    <a:pt x="13899" y="19636"/>
                  </a:lnTo>
                  <a:lnTo>
                    <a:pt x="14015" y="20184"/>
                  </a:lnTo>
                  <a:lnTo>
                    <a:pt x="14182" y="20700"/>
                  </a:lnTo>
                  <a:lnTo>
                    <a:pt x="14365" y="21215"/>
                  </a:lnTo>
                  <a:lnTo>
                    <a:pt x="14564" y="21714"/>
                  </a:lnTo>
                  <a:lnTo>
                    <a:pt x="15013" y="22712"/>
                  </a:lnTo>
                  <a:lnTo>
                    <a:pt x="15312" y="23377"/>
                  </a:lnTo>
                  <a:lnTo>
                    <a:pt x="15578" y="24025"/>
                  </a:lnTo>
                  <a:lnTo>
                    <a:pt x="15695" y="24341"/>
                  </a:lnTo>
                  <a:lnTo>
                    <a:pt x="15811" y="24657"/>
                  </a:lnTo>
                  <a:lnTo>
                    <a:pt x="15911" y="24956"/>
                  </a:lnTo>
                  <a:lnTo>
                    <a:pt x="15994" y="25272"/>
                  </a:lnTo>
                  <a:lnTo>
                    <a:pt x="16060" y="25571"/>
                  </a:lnTo>
                  <a:lnTo>
                    <a:pt x="16094" y="25854"/>
                  </a:lnTo>
                  <a:lnTo>
                    <a:pt x="16127" y="26153"/>
                  </a:lnTo>
                  <a:lnTo>
                    <a:pt x="16110" y="26436"/>
                  </a:lnTo>
                  <a:lnTo>
                    <a:pt x="16094" y="26718"/>
                  </a:lnTo>
                  <a:lnTo>
                    <a:pt x="16027" y="26984"/>
                  </a:lnTo>
                  <a:lnTo>
                    <a:pt x="15944" y="27250"/>
                  </a:lnTo>
                  <a:lnTo>
                    <a:pt x="15828" y="27500"/>
                  </a:lnTo>
                  <a:lnTo>
                    <a:pt x="14913" y="27683"/>
                  </a:lnTo>
                  <a:lnTo>
                    <a:pt x="13982" y="27849"/>
                  </a:lnTo>
                  <a:lnTo>
                    <a:pt x="13051" y="27982"/>
                  </a:lnTo>
                  <a:lnTo>
                    <a:pt x="12120" y="28082"/>
                  </a:lnTo>
                  <a:lnTo>
                    <a:pt x="11655" y="28115"/>
                  </a:lnTo>
                  <a:lnTo>
                    <a:pt x="11173" y="28148"/>
                  </a:lnTo>
                  <a:lnTo>
                    <a:pt x="10707" y="28165"/>
                  </a:lnTo>
                  <a:lnTo>
                    <a:pt x="10241" y="28165"/>
                  </a:lnTo>
                  <a:lnTo>
                    <a:pt x="9776" y="28148"/>
                  </a:lnTo>
                  <a:lnTo>
                    <a:pt x="9310" y="28115"/>
                  </a:lnTo>
                  <a:lnTo>
                    <a:pt x="8845" y="28065"/>
                  </a:lnTo>
                  <a:lnTo>
                    <a:pt x="8379" y="28015"/>
                  </a:lnTo>
                  <a:lnTo>
                    <a:pt x="7881" y="27915"/>
                  </a:lnTo>
                  <a:lnTo>
                    <a:pt x="7382" y="27816"/>
                  </a:lnTo>
                  <a:lnTo>
                    <a:pt x="6900" y="27683"/>
                  </a:lnTo>
                  <a:lnTo>
                    <a:pt x="6434" y="27533"/>
                  </a:lnTo>
                  <a:lnTo>
                    <a:pt x="5985" y="27350"/>
                  </a:lnTo>
                  <a:lnTo>
                    <a:pt x="5536" y="27167"/>
                  </a:lnTo>
                  <a:lnTo>
                    <a:pt x="5121" y="26951"/>
                  </a:lnTo>
                  <a:lnTo>
                    <a:pt x="4705" y="26718"/>
                  </a:lnTo>
                  <a:lnTo>
                    <a:pt x="4323" y="26469"/>
                  </a:lnTo>
                  <a:lnTo>
                    <a:pt x="3957" y="26203"/>
                  </a:lnTo>
                  <a:lnTo>
                    <a:pt x="3608" y="25920"/>
                  </a:lnTo>
                  <a:lnTo>
                    <a:pt x="3275" y="25621"/>
                  </a:lnTo>
                  <a:lnTo>
                    <a:pt x="2976" y="25305"/>
                  </a:lnTo>
                  <a:lnTo>
                    <a:pt x="2693" y="24989"/>
                  </a:lnTo>
                  <a:lnTo>
                    <a:pt x="2444" y="24640"/>
                  </a:lnTo>
                  <a:lnTo>
                    <a:pt x="2211" y="24291"/>
                  </a:lnTo>
                  <a:lnTo>
                    <a:pt x="2078" y="24042"/>
                  </a:lnTo>
                  <a:lnTo>
                    <a:pt x="1945" y="23792"/>
                  </a:lnTo>
                  <a:lnTo>
                    <a:pt x="1829" y="23526"/>
                  </a:lnTo>
                  <a:lnTo>
                    <a:pt x="1713" y="23277"/>
                  </a:lnTo>
                  <a:lnTo>
                    <a:pt x="1613" y="23011"/>
                  </a:lnTo>
                  <a:lnTo>
                    <a:pt x="1530" y="22745"/>
                  </a:lnTo>
                  <a:lnTo>
                    <a:pt x="1447" y="22462"/>
                  </a:lnTo>
                  <a:lnTo>
                    <a:pt x="1380" y="22196"/>
                  </a:lnTo>
                  <a:lnTo>
                    <a:pt x="1264" y="21631"/>
                  </a:lnTo>
                  <a:lnTo>
                    <a:pt x="1197" y="21066"/>
                  </a:lnTo>
                  <a:lnTo>
                    <a:pt x="1147" y="20484"/>
                  </a:lnTo>
                  <a:lnTo>
                    <a:pt x="1131" y="19885"/>
                  </a:lnTo>
                  <a:lnTo>
                    <a:pt x="1147" y="19287"/>
                  </a:lnTo>
                  <a:lnTo>
                    <a:pt x="1181" y="18671"/>
                  </a:lnTo>
                  <a:lnTo>
                    <a:pt x="1247" y="18056"/>
                  </a:lnTo>
                  <a:lnTo>
                    <a:pt x="1314" y="17425"/>
                  </a:lnTo>
                  <a:lnTo>
                    <a:pt x="1397" y="16793"/>
                  </a:lnTo>
                  <a:lnTo>
                    <a:pt x="1496" y="16144"/>
                  </a:lnTo>
                  <a:lnTo>
                    <a:pt x="1729" y="14864"/>
                  </a:lnTo>
                  <a:lnTo>
                    <a:pt x="4472" y="200"/>
                  </a:lnTo>
                  <a:lnTo>
                    <a:pt x="334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1">
  <p:cSld name="CUSTOM_10"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5"/>
          <p:cNvSpPr txBox="1">
            <a:spLocks noGrp="1"/>
          </p:cNvSpPr>
          <p:nvPr>
            <p:ph type="title"/>
          </p:nvPr>
        </p:nvSpPr>
        <p:spPr>
          <a:xfrm>
            <a:off x="3221480" y="2077979"/>
            <a:ext cx="3176700" cy="54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600"/>
              <a:buNone/>
              <a:defRPr sz="4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15" name="Google Shape;115;p15"/>
          <p:cNvSpPr txBox="1">
            <a:spLocks noGrp="1"/>
          </p:cNvSpPr>
          <p:nvPr>
            <p:ph type="subTitle" idx="1"/>
          </p:nvPr>
        </p:nvSpPr>
        <p:spPr>
          <a:xfrm>
            <a:off x="3221480" y="2882521"/>
            <a:ext cx="4176000" cy="183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16" name="Google Shape;116;p15"/>
          <p:cNvSpPr txBox="1">
            <a:spLocks noGrp="1"/>
          </p:cNvSpPr>
          <p:nvPr>
            <p:ph type="title" idx="2" hasCustomPrompt="1"/>
          </p:nvPr>
        </p:nvSpPr>
        <p:spPr>
          <a:xfrm>
            <a:off x="1824023" y="2334000"/>
            <a:ext cx="1088100" cy="475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latin typeface="Poppins Black"/>
                <a:ea typeface="Poppins Black"/>
                <a:cs typeface="Poppins Black"/>
                <a:sym typeface="Poppins Black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17" name="Google Shape;117;p15"/>
          <p:cNvSpPr/>
          <p:nvPr/>
        </p:nvSpPr>
        <p:spPr>
          <a:xfrm>
            <a:off x="147675" y="83476"/>
            <a:ext cx="1131077" cy="1129045"/>
          </a:xfrm>
          <a:custGeom>
            <a:avLst/>
            <a:gdLst/>
            <a:ahLst/>
            <a:cxnLst/>
            <a:rect l="l" t="t" r="r" b="b"/>
            <a:pathLst>
              <a:path w="82380" h="82232" extrusionOk="0">
                <a:moveTo>
                  <a:pt x="23658" y="3841"/>
                </a:moveTo>
                <a:lnTo>
                  <a:pt x="23658" y="3841"/>
                </a:lnTo>
                <a:lnTo>
                  <a:pt x="23658" y="3841"/>
                </a:lnTo>
                <a:close/>
                <a:moveTo>
                  <a:pt x="63260" y="6335"/>
                </a:moveTo>
                <a:lnTo>
                  <a:pt x="63260" y="6335"/>
                </a:lnTo>
                <a:lnTo>
                  <a:pt x="63260" y="6335"/>
                </a:lnTo>
                <a:close/>
                <a:moveTo>
                  <a:pt x="11172" y="12919"/>
                </a:moveTo>
                <a:lnTo>
                  <a:pt x="11172" y="12919"/>
                </a:lnTo>
                <a:lnTo>
                  <a:pt x="11172" y="12919"/>
                </a:lnTo>
                <a:close/>
                <a:moveTo>
                  <a:pt x="19119" y="75897"/>
                </a:moveTo>
                <a:lnTo>
                  <a:pt x="19119" y="75897"/>
                </a:lnTo>
                <a:lnTo>
                  <a:pt x="19119" y="75897"/>
                </a:lnTo>
                <a:close/>
                <a:moveTo>
                  <a:pt x="23658" y="78391"/>
                </a:moveTo>
                <a:lnTo>
                  <a:pt x="23658" y="78391"/>
                </a:lnTo>
                <a:lnTo>
                  <a:pt x="23658" y="78391"/>
                </a:lnTo>
                <a:lnTo>
                  <a:pt x="23658" y="78391"/>
                </a:lnTo>
                <a:close/>
                <a:moveTo>
                  <a:pt x="38605" y="0"/>
                </a:moveTo>
                <a:lnTo>
                  <a:pt x="38605" y="20683"/>
                </a:lnTo>
                <a:lnTo>
                  <a:pt x="33467" y="649"/>
                </a:lnTo>
                <a:lnTo>
                  <a:pt x="36078" y="21165"/>
                </a:lnTo>
                <a:lnTo>
                  <a:pt x="28463" y="1929"/>
                </a:lnTo>
                <a:lnTo>
                  <a:pt x="33617" y="21963"/>
                </a:lnTo>
                <a:lnTo>
                  <a:pt x="23658" y="3841"/>
                </a:lnTo>
                <a:lnTo>
                  <a:pt x="31273" y="23060"/>
                </a:lnTo>
                <a:lnTo>
                  <a:pt x="19119" y="6335"/>
                </a:lnTo>
                <a:lnTo>
                  <a:pt x="29095" y="24457"/>
                </a:lnTo>
                <a:lnTo>
                  <a:pt x="14930" y="9377"/>
                </a:lnTo>
                <a:lnTo>
                  <a:pt x="27100" y="26103"/>
                </a:lnTo>
                <a:lnTo>
                  <a:pt x="27100" y="26103"/>
                </a:lnTo>
                <a:lnTo>
                  <a:pt x="11172" y="12919"/>
                </a:lnTo>
                <a:lnTo>
                  <a:pt x="25321" y="27982"/>
                </a:lnTo>
                <a:lnTo>
                  <a:pt x="7864" y="16892"/>
                </a:lnTo>
                <a:lnTo>
                  <a:pt x="23808" y="30076"/>
                </a:lnTo>
                <a:lnTo>
                  <a:pt x="5104" y="21265"/>
                </a:lnTo>
                <a:lnTo>
                  <a:pt x="5104" y="21265"/>
                </a:lnTo>
                <a:lnTo>
                  <a:pt x="22561" y="32337"/>
                </a:lnTo>
                <a:lnTo>
                  <a:pt x="2893" y="25953"/>
                </a:lnTo>
                <a:lnTo>
                  <a:pt x="21613" y="34748"/>
                </a:lnTo>
                <a:lnTo>
                  <a:pt x="1297" y="30874"/>
                </a:lnTo>
                <a:lnTo>
                  <a:pt x="1297" y="30874"/>
                </a:lnTo>
                <a:lnTo>
                  <a:pt x="20965" y="37259"/>
                </a:lnTo>
                <a:lnTo>
                  <a:pt x="20965" y="37259"/>
                </a:lnTo>
                <a:lnTo>
                  <a:pt x="333" y="35945"/>
                </a:lnTo>
                <a:lnTo>
                  <a:pt x="333" y="35945"/>
                </a:lnTo>
                <a:lnTo>
                  <a:pt x="20632" y="39819"/>
                </a:lnTo>
                <a:lnTo>
                  <a:pt x="0" y="41116"/>
                </a:lnTo>
                <a:lnTo>
                  <a:pt x="20632" y="42413"/>
                </a:lnTo>
                <a:lnTo>
                  <a:pt x="333" y="46270"/>
                </a:lnTo>
                <a:lnTo>
                  <a:pt x="333" y="46270"/>
                </a:lnTo>
                <a:lnTo>
                  <a:pt x="20965" y="44973"/>
                </a:lnTo>
                <a:lnTo>
                  <a:pt x="1297" y="51357"/>
                </a:lnTo>
                <a:lnTo>
                  <a:pt x="21613" y="47483"/>
                </a:lnTo>
                <a:lnTo>
                  <a:pt x="2893" y="56278"/>
                </a:lnTo>
                <a:lnTo>
                  <a:pt x="2893" y="56278"/>
                </a:lnTo>
                <a:lnTo>
                  <a:pt x="22561" y="49878"/>
                </a:lnTo>
                <a:lnTo>
                  <a:pt x="22561" y="49878"/>
                </a:lnTo>
                <a:lnTo>
                  <a:pt x="5104" y="60950"/>
                </a:lnTo>
                <a:lnTo>
                  <a:pt x="23808" y="52155"/>
                </a:lnTo>
                <a:lnTo>
                  <a:pt x="7864" y="65323"/>
                </a:lnTo>
                <a:lnTo>
                  <a:pt x="25321" y="54233"/>
                </a:lnTo>
                <a:lnTo>
                  <a:pt x="11172" y="69313"/>
                </a:lnTo>
                <a:lnTo>
                  <a:pt x="27100" y="56129"/>
                </a:lnTo>
                <a:lnTo>
                  <a:pt x="14930" y="72854"/>
                </a:lnTo>
                <a:lnTo>
                  <a:pt x="29095" y="57775"/>
                </a:lnTo>
                <a:lnTo>
                  <a:pt x="19119" y="75897"/>
                </a:lnTo>
                <a:lnTo>
                  <a:pt x="31273" y="59155"/>
                </a:lnTo>
                <a:lnTo>
                  <a:pt x="23658" y="78391"/>
                </a:lnTo>
                <a:lnTo>
                  <a:pt x="33617" y="60269"/>
                </a:lnTo>
                <a:lnTo>
                  <a:pt x="28463" y="80286"/>
                </a:lnTo>
                <a:lnTo>
                  <a:pt x="36078" y="61067"/>
                </a:lnTo>
                <a:lnTo>
                  <a:pt x="33467" y="81583"/>
                </a:lnTo>
                <a:lnTo>
                  <a:pt x="33467" y="81583"/>
                </a:lnTo>
                <a:lnTo>
                  <a:pt x="38605" y="61549"/>
                </a:lnTo>
                <a:lnTo>
                  <a:pt x="38605" y="82231"/>
                </a:lnTo>
                <a:lnTo>
                  <a:pt x="41198" y="61715"/>
                </a:lnTo>
                <a:lnTo>
                  <a:pt x="43775" y="82231"/>
                </a:lnTo>
                <a:lnTo>
                  <a:pt x="43775" y="61549"/>
                </a:lnTo>
                <a:lnTo>
                  <a:pt x="48912" y="81583"/>
                </a:lnTo>
                <a:lnTo>
                  <a:pt x="46319" y="61067"/>
                </a:lnTo>
                <a:lnTo>
                  <a:pt x="53917" y="80286"/>
                </a:lnTo>
                <a:lnTo>
                  <a:pt x="53917" y="80286"/>
                </a:lnTo>
                <a:lnTo>
                  <a:pt x="48779" y="60269"/>
                </a:lnTo>
                <a:lnTo>
                  <a:pt x="58738" y="78391"/>
                </a:lnTo>
                <a:lnTo>
                  <a:pt x="51124" y="59155"/>
                </a:lnTo>
                <a:lnTo>
                  <a:pt x="63260" y="75897"/>
                </a:lnTo>
                <a:lnTo>
                  <a:pt x="53302" y="57775"/>
                </a:lnTo>
                <a:lnTo>
                  <a:pt x="67450" y="72854"/>
                </a:lnTo>
                <a:lnTo>
                  <a:pt x="55297" y="56129"/>
                </a:lnTo>
                <a:lnTo>
                  <a:pt x="71224" y="69313"/>
                </a:lnTo>
                <a:lnTo>
                  <a:pt x="71224" y="69313"/>
                </a:lnTo>
                <a:lnTo>
                  <a:pt x="57059" y="54233"/>
                </a:lnTo>
                <a:lnTo>
                  <a:pt x="74516" y="65323"/>
                </a:lnTo>
                <a:lnTo>
                  <a:pt x="58589" y="52155"/>
                </a:lnTo>
                <a:lnTo>
                  <a:pt x="77292" y="60950"/>
                </a:lnTo>
                <a:lnTo>
                  <a:pt x="59835" y="49878"/>
                </a:lnTo>
                <a:lnTo>
                  <a:pt x="79487" y="56278"/>
                </a:lnTo>
                <a:lnTo>
                  <a:pt x="79487" y="56278"/>
                </a:lnTo>
                <a:lnTo>
                  <a:pt x="60783" y="47483"/>
                </a:lnTo>
                <a:lnTo>
                  <a:pt x="81100" y="51357"/>
                </a:lnTo>
                <a:lnTo>
                  <a:pt x="61432" y="44973"/>
                </a:lnTo>
                <a:lnTo>
                  <a:pt x="82064" y="46270"/>
                </a:lnTo>
                <a:lnTo>
                  <a:pt x="82064" y="46270"/>
                </a:lnTo>
                <a:lnTo>
                  <a:pt x="61747" y="42413"/>
                </a:lnTo>
                <a:lnTo>
                  <a:pt x="82380" y="41116"/>
                </a:lnTo>
                <a:lnTo>
                  <a:pt x="61747" y="39819"/>
                </a:lnTo>
                <a:lnTo>
                  <a:pt x="82064" y="35945"/>
                </a:lnTo>
                <a:lnTo>
                  <a:pt x="82064" y="35945"/>
                </a:lnTo>
                <a:lnTo>
                  <a:pt x="61432" y="37259"/>
                </a:lnTo>
                <a:lnTo>
                  <a:pt x="81100" y="30874"/>
                </a:lnTo>
                <a:lnTo>
                  <a:pt x="81100" y="30874"/>
                </a:lnTo>
                <a:lnTo>
                  <a:pt x="60783" y="34748"/>
                </a:lnTo>
                <a:lnTo>
                  <a:pt x="60783" y="34748"/>
                </a:lnTo>
                <a:lnTo>
                  <a:pt x="79487" y="25953"/>
                </a:lnTo>
                <a:lnTo>
                  <a:pt x="59835" y="32337"/>
                </a:lnTo>
                <a:lnTo>
                  <a:pt x="77292" y="21265"/>
                </a:lnTo>
                <a:lnTo>
                  <a:pt x="58589" y="30076"/>
                </a:lnTo>
                <a:lnTo>
                  <a:pt x="74516" y="16892"/>
                </a:lnTo>
                <a:lnTo>
                  <a:pt x="57059" y="27982"/>
                </a:lnTo>
                <a:lnTo>
                  <a:pt x="71224" y="12919"/>
                </a:lnTo>
                <a:lnTo>
                  <a:pt x="71224" y="12919"/>
                </a:lnTo>
                <a:lnTo>
                  <a:pt x="55297" y="26103"/>
                </a:lnTo>
                <a:lnTo>
                  <a:pt x="67450" y="9377"/>
                </a:lnTo>
                <a:lnTo>
                  <a:pt x="53302" y="24457"/>
                </a:lnTo>
                <a:lnTo>
                  <a:pt x="63260" y="6335"/>
                </a:lnTo>
                <a:lnTo>
                  <a:pt x="51124" y="23060"/>
                </a:lnTo>
                <a:lnTo>
                  <a:pt x="58738" y="3841"/>
                </a:lnTo>
                <a:lnTo>
                  <a:pt x="48779" y="21963"/>
                </a:lnTo>
                <a:lnTo>
                  <a:pt x="53917" y="1929"/>
                </a:lnTo>
                <a:lnTo>
                  <a:pt x="46319" y="21165"/>
                </a:lnTo>
                <a:lnTo>
                  <a:pt x="48912" y="649"/>
                </a:lnTo>
                <a:lnTo>
                  <a:pt x="43775" y="20683"/>
                </a:lnTo>
                <a:lnTo>
                  <a:pt x="43775" y="0"/>
                </a:lnTo>
                <a:lnTo>
                  <a:pt x="41198" y="20517"/>
                </a:lnTo>
                <a:lnTo>
                  <a:pt x="38605" y="0"/>
                </a:lnTo>
                <a:close/>
              </a:path>
            </a:pathLst>
          </a:custGeom>
          <a:solidFill>
            <a:srgbClr val="31313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8" name="Google Shape;118;p15"/>
          <p:cNvSpPr/>
          <p:nvPr/>
        </p:nvSpPr>
        <p:spPr>
          <a:xfrm flipH="1">
            <a:off x="6615910" y="-240272"/>
            <a:ext cx="3124935" cy="1940142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9" name="Google Shape;119;p15"/>
          <p:cNvSpPr/>
          <p:nvPr/>
        </p:nvSpPr>
        <p:spPr>
          <a:xfrm rot="-7185106">
            <a:off x="-1004088" y="3283922"/>
            <a:ext cx="3124964" cy="1940173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_12_1"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16"/>
          <p:cNvSpPr txBox="1">
            <a:spLocks noGrp="1"/>
          </p:cNvSpPr>
          <p:nvPr>
            <p:ph type="title"/>
          </p:nvPr>
        </p:nvSpPr>
        <p:spPr>
          <a:xfrm>
            <a:off x="2262450" y="3166725"/>
            <a:ext cx="4619100" cy="731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Dosis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22" name="Google Shape;122;p16"/>
          <p:cNvSpPr txBox="1">
            <a:spLocks noGrp="1"/>
          </p:cNvSpPr>
          <p:nvPr>
            <p:ph type="subTitle" idx="1"/>
          </p:nvPr>
        </p:nvSpPr>
        <p:spPr>
          <a:xfrm>
            <a:off x="2263200" y="4022625"/>
            <a:ext cx="4617600" cy="365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grpSp>
        <p:nvGrpSpPr>
          <p:cNvPr id="123" name="Google Shape;123;p16"/>
          <p:cNvGrpSpPr/>
          <p:nvPr/>
        </p:nvGrpSpPr>
        <p:grpSpPr>
          <a:xfrm>
            <a:off x="7778935" y="4457640"/>
            <a:ext cx="1303687" cy="609661"/>
            <a:chOff x="4120675" y="1763925"/>
            <a:chExt cx="1675475" cy="783525"/>
          </a:xfrm>
        </p:grpSpPr>
        <p:sp>
          <p:nvSpPr>
            <p:cNvPr id="124" name="Google Shape;124;p16"/>
            <p:cNvSpPr/>
            <p:nvPr/>
          </p:nvSpPr>
          <p:spPr>
            <a:xfrm>
              <a:off x="4120675" y="1763925"/>
              <a:ext cx="884500" cy="783525"/>
            </a:xfrm>
            <a:custGeom>
              <a:avLst/>
              <a:gdLst/>
              <a:ahLst/>
              <a:cxnLst/>
              <a:rect l="l" t="t" r="r" b="b"/>
              <a:pathLst>
                <a:path w="35380" h="31341" extrusionOk="0">
                  <a:moveTo>
                    <a:pt x="32022" y="1"/>
                  </a:moveTo>
                  <a:lnTo>
                    <a:pt x="30908" y="200"/>
                  </a:lnTo>
                  <a:lnTo>
                    <a:pt x="33634" y="14864"/>
                  </a:lnTo>
                  <a:lnTo>
                    <a:pt x="33867" y="16144"/>
                  </a:lnTo>
                  <a:lnTo>
                    <a:pt x="33967" y="16793"/>
                  </a:lnTo>
                  <a:lnTo>
                    <a:pt x="34050" y="17425"/>
                  </a:lnTo>
                  <a:lnTo>
                    <a:pt x="34133" y="18056"/>
                  </a:lnTo>
                  <a:lnTo>
                    <a:pt x="34183" y="18671"/>
                  </a:lnTo>
                  <a:lnTo>
                    <a:pt x="34216" y="19287"/>
                  </a:lnTo>
                  <a:lnTo>
                    <a:pt x="34233" y="19885"/>
                  </a:lnTo>
                  <a:lnTo>
                    <a:pt x="34216" y="20484"/>
                  </a:lnTo>
                  <a:lnTo>
                    <a:pt x="34166" y="21066"/>
                  </a:lnTo>
                  <a:lnTo>
                    <a:pt x="34100" y="21631"/>
                  </a:lnTo>
                  <a:lnTo>
                    <a:pt x="33983" y="22196"/>
                  </a:lnTo>
                  <a:lnTo>
                    <a:pt x="33917" y="22462"/>
                  </a:lnTo>
                  <a:lnTo>
                    <a:pt x="33850" y="22745"/>
                  </a:lnTo>
                  <a:lnTo>
                    <a:pt x="33751" y="23011"/>
                  </a:lnTo>
                  <a:lnTo>
                    <a:pt x="33651" y="23277"/>
                  </a:lnTo>
                  <a:lnTo>
                    <a:pt x="33551" y="23526"/>
                  </a:lnTo>
                  <a:lnTo>
                    <a:pt x="33435" y="23792"/>
                  </a:lnTo>
                  <a:lnTo>
                    <a:pt x="33302" y="24042"/>
                  </a:lnTo>
                  <a:lnTo>
                    <a:pt x="33152" y="24291"/>
                  </a:lnTo>
                  <a:lnTo>
                    <a:pt x="32936" y="24640"/>
                  </a:lnTo>
                  <a:lnTo>
                    <a:pt x="32670" y="24989"/>
                  </a:lnTo>
                  <a:lnTo>
                    <a:pt x="32387" y="25305"/>
                  </a:lnTo>
                  <a:lnTo>
                    <a:pt x="32088" y="25621"/>
                  </a:lnTo>
                  <a:lnTo>
                    <a:pt x="31756" y="25920"/>
                  </a:lnTo>
                  <a:lnTo>
                    <a:pt x="31423" y="26203"/>
                  </a:lnTo>
                  <a:lnTo>
                    <a:pt x="31041" y="26469"/>
                  </a:lnTo>
                  <a:lnTo>
                    <a:pt x="30658" y="26718"/>
                  </a:lnTo>
                  <a:lnTo>
                    <a:pt x="30259" y="26951"/>
                  </a:lnTo>
                  <a:lnTo>
                    <a:pt x="29827" y="27167"/>
                  </a:lnTo>
                  <a:lnTo>
                    <a:pt x="29395" y="27350"/>
                  </a:lnTo>
                  <a:lnTo>
                    <a:pt x="28929" y="27533"/>
                  </a:lnTo>
                  <a:lnTo>
                    <a:pt x="28464" y="27683"/>
                  </a:lnTo>
                  <a:lnTo>
                    <a:pt x="27981" y="27816"/>
                  </a:lnTo>
                  <a:lnTo>
                    <a:pt x="27499" y="27915"/>
                  </a:lnTo>
                  <a:lnTo>
                    <a:pt x="26984" y="28015"/>
                  </a:lnTo>
                  <a:lnTo>
                    <a:pt x="26535" y="28065"/>
                  </a:lnTo>
                  <a:lnTo>
                    <a:pt x="26070" y="28115"/>
                  </a:lnTo>
                  <a:lnTo>
                    <a:pt x="25604" y="28148"/>
                  </a:lnTo>
                  <a:lnTo>
                    <a:pt x="25122" y="28165"/>
                  </a:lnTo>
                  <a:lnTo>
                    <a:pt x="24656" y="28165"/>
                  </a:lnTo>
                  <a:lnTo>
                    <a:pt x="24191" y="28148"/>
                  </a:lnTo>
                  <a:lnTo>
                    <a:pt x="23725" y="28115"/>
                  </a:lnTo>
                  <a:lnTo>
                    <a:pt x="23260" y="28082"/>
                  </a:lnTo>
                  <a:lnTo>
                    <a:pt x="22312" y="27982"/>
                  </a:lnTo>
                  <a:lnTo>
                    <a:pt x="21381" y="27849"/>
                  </a:lnTo>
                  <a:lnTo>
                    <a:pt x="20467" y="27683"/>
                  </a:lnTo>
                  <a:lnTo>
                    <a:pt x="19552" y="27500"/>
                  </a:lnTo>
                  <a:lnTo>
                    <a:pt x="19436" y="27250"/>
                  </a:lnTo>
                  <a:lnTo>
                    <a:pt x="19336" y="26984"/>
                  </a:lnTo>
                  <a:lnTo>
                    <a:pt x="19286" y="26718"/>
                  </a:lnTo>
                  <a:lnTo>
                    <a:pt x="19253" y="26436"/>
                  </a:lnTo>
                  <a:lnTo>
                    <a:pt x="19253" y="26153"/>
                  </a:lnTo>
                  <a:lnTo>
                    <a:pt x="19270" y="25854"/>
                  </a:lnTo>
                  <a:lnTo>
                    <a:pt x="19320" y="25571"/>
                  </a:lnTo>
                  <a:lnTo>
                    <a:pt x="19386" y="25272"/>
                  </a:lnTo>
                  <a:lnTo>
                    <a:pt x="19469" y="24956"/>
                  </a:lnTo>
                  <a:lnTo>
                    <a:pt x="19552" y="24657"/>
                  </a:lnTo>
                  <a:lnTo>
                    <a:pt x="19669" y="24341"/>
                  </a:lnTo>
                  <a:lnTo>
                    <a:pt x="19785" y="24025"/>
                  </a:lnTo>
                  <a:lnTo>
                    <a:pt x="20068" y="23377"/>
                  </a:lnTo>
                  <a:lnTo>
                    <a:pt x="20367" y="22712"/>
                  </a:lnTo>
                  <a:lnTo>
                    <a:pt x="20799" y="21714"/>
                  </a:lnTo>
                  <a:lnTo>
                    <a:pt x="20999" y="21215"/>
                  </a:lnTo>
                  <a:lnTo>
                    <a:pt x="21182" y="20700"/>
                  </a:lnTo>
                  <a:lnTo>
                    <a:pt x="21348" y="20168"/>
                  </a:lnTo>
                  <a:lnTo>
                    <a:pt x="21481" y="19636"/>
                  </a:lnTo>
                  <a:lnTo>
                    <a:pt x="21581" y="19104"/>
                  </a:lnTo>
                  <a:lnTo>
                    <a:pt x="21664" y="18555"/>
                  </a:lnTo>
                  <a:lnTo>
                    <a:pt x="21714" y="18023"/>
                  </a:lnTo>
                  <a:lnTo>
                    <a:pt x="21764" y="17491"/>
                  </a:lnTo>
                  <a:lnTo>
                    <a:pt x="21830" y="16410"/>
                  </a:lnTo>
                  <a:lnTo>
                    <a:pt x="22229" y="9926"/>
                  </a:lnTo>
                  <a:lnTo>
                    <a:pt x="22246" y="9494"/>
                  </a:lnTo>
                  <a:lnTo>
                    <a:pt x="22262" y="9062"/>
                  </a:lnTo>
                  <a:lnTo>
                    <a:pt x="22229" y="8613"/>
                  </a:lnTo>
                  <a:lnTo>
                    <a:pt x="22212" y="8397"/>
                  </a:lnTo>
                  <a:lnTo>
                    <a:pt x="22179" y="8181"/>
                  </a:lnTo>
                  <a:lnTo>
                    <a:pt x="22129" y="7981"/>
                  </a:lnTo>
                  <a:lnTo>
                    <a:pt x="22079" y="7765"/>
                  </a:lnTo>
                  <a:lnTo>
                    <a:pt x="22013" y="7566"/>
                  </a:lnTo>
                  <a:lnTo>
                    <a:pt x="21930" y="7366"/>
                  </a:lnTo>
                  <a:lnTo>
                    <a:pt x="21830" y="7183"/>
                  </a:lnTo>
                  <a:lnTo>
                    <a:pt x="21697" y="7000"/>
                  </a:lnTo>
                  <a:lnTo>
                    <a:pt x="21564" y="6817"/>
                  </a:lnTo>
                  <a:lnTo>
                    <a:pt x="21414" y="6651"/>
                  </a:lnTo>
                  <a:lnTo>
                    <a:pt x="21265" y="6518"/>
                  </a:lnTo>
                  <a:lnTo>
                    <a:pt x="21115" y="6402"/>
                  </a:lnTo>
                  <a:lnTo>
                    <a:pt x="20932" y="6285"/>
                  </a:lnTo>
                  <a:lnTo>
                    <a:pt x="20749" y="6186"/>
                  </a:lnTo>
                  <a:lnTo>
                    <a:pt x="20550" y="6102"/>
                  </a:lnTo>
                  <a:lnTo>
                    <a:pt x="20350" y="6036"/>
                  </a:lnTo>
                  <a:lnTo>
                    <a:pt x="20134" y="5969"/>
                  </a:lnTo>
                  <a:lnTo>
                    <a:pt x="19918" y="5920"/>
                  </a:lnTo>
                  <a:lnTo>
                    <a:pt x="19702" y="5886"/>
                  </a:lnTo>
                  <a:lnTo>
                    <a:pt x="19486" y="5870"/>
                  </a:lnTo>
                  <a:lnTo>
                    <a:pt x="19270" y="5853"/>
                  </a:lnTo>
                  <a:lnTo>
                    <a:pt x="19054" y="5853"/>
                  </a:lnTo>
                  <a:lnTo>
                    <a:pt x="18854" y="5870"/>
                  </a:lnTo>
                  <a:lnTo>
                    <a:pt x="18638" y="5886"/>
                  </a:lnTo>
                  <a:lnTo>
                    <a:pt x="18438" y="5920"/>
                  </a:lnTo>
                  <a:lnTo>
                    <a:pt x="18239" y="5953"/>
                  </a:lnTo>
                  <a:lnTo>
                    <a:pt x="17840" y="6069"/>
                  </a:lnTo>
                  <a:lnTo>
                    <a:pt x="17474" y="6219"/>
                  </a:lnTo>
                  <a:lnTo>
                    <a:pt x="17092" y="6385"/>
                  </a:lnTo>
                  <a:lnTo>
                    <a:pt x="16743" y="6601"/>
                  </a:lnTo>
                  <a:lnTo>
                    <a:pt x="16410" y="6817"/>
                  </a:lnTo>
                  <a:lnTo>
                    <a:pt x="16094" y="7083"/>
                  </a:lnTo>
                  <a:lnTo>
                    <a:pt x="15795" y="7349"/>
                  </a:lnTo>
                  <a:lnTo>
                    <a:pt x="15512" y="7632"/>
                  </a:lnTo>
                  <a:lnTo>
                    <a:pt x="15246" y="7931"/>
                  </a:lnTo>
                  <a:lnTo>
                    <a:pt x="15014" y="8247"/>
                  </a:lnTo>
                  <a:lnTo>
                    <a:pt x="14797" y="8563"/>
                  </a:lnTo>
                  <a:lnTo>
                    <a:pt x="14615" y="8896"/>
                  </a:lnTo>
                  <a:lnTo>
                    <a:pt x="14432" y="9245"/>
                  </a:lnTo>
                  <a:lnTo>
                    <a:pt x="14282" y="9594"/>
                  </a:lnTo>
                  <a:lnTo>
                    <a:pt x="14149" y="9960"/>
                  </a:lnTo>
                  <a:lnTo>
                    <a:pt x="14016" y="10325"/>
                  </a:lnTo>
                  <a:lnTo>
                    <a:pt x="13916" y="10691"/>
                  </a:lnTo>
                  <a:lnTo>
                    <a:pt x="13816" y="11057"/>
                  </a:lnTo>
                  <a:lnTo>
                    <a:pt x="13733" y="11423"/>
                  </a:lnTo>
                  <a:lnTo>
                    <a:pt x="13667" y="11805"/>
                  </a:lnTo>
                  <a:lnTo>
                    <a:pt x="13550" y="12553"/>
                  </a:lnTo>
                  <a:lnTo>
                    <a:pt x="13467" y="13285"/>
                  </a:lnTo>
                  <a:lnTo>
                    <a:pt x="13401" y="14016"/>
                  </a:lnTo>
                  <a:lnTo>
                    <a:pt x="13351" y="14731"/>
                  </a:lnTo>
                  <a:lnTo>
                    <a:pt x="12586" y="25571"/>
                  </a:lnTo>
                  <a:lnTo>
                    <a:pt x="12553" y="26003"/>
                  </a:lnTo>
                  <a:lnTo>
                    <a:pt x="12503" y="26436"/>
                  </a:lnTo>
                  <a:lnTo>
                    <a:pt x="12437" y="26851"/>
                  </a:lnTo>
                  <a:lnTo>
                    <a:pt x="12353" y="27250"/>
                  </a:lnTo>
                  <a:lnTo>
                    <a:pt x="12287" y="27450"/>
                  </a:lnTo>
                  <a:lnTo>
                    <a:pt x="12220" y="27633"/>
                  </a:lnTo>
                  <a:lnTo>
                    <a:pt x="12154" y="27799"/>
                  </a:lnTo>
                  <a:lnTo>
                    <a:pt x="12071" y="27965"/>
                  </a:lnTo>
                  <a:lnTo>
                    <a:pt x="11971" y="28131"/>
                  </a:lnTo>
                  <a:lnTo>
                    <a:pt x="11871" y="28281"/>
                  </a:lnTo>
                  <a:lnTo>
                    <a:pt x="11738" y="28414"/>
                  </a:lnTo>
                  <a:lnTo>
                    <a:pt x="11605" y="28531"/>
                  </a:lnTo>
                  <a:lnTo>
                    <a:pt x="11506" y="28614"/>
                  </a:lnTo>
                  <a:lnTo>
                    <a:pt x="11389" y="28680"/>
                  </a:lnTo>
                  <a:lnTo>
                    <a:pt x="11140" y="28813"/>
                  </a:lnTo>
                  <a:lnTo>
                    <a:pt x="10874" y="28913"/>
                  </a:lnTo>
                  <a:lnTo>
                    <a:pt x="10591" y="28996"/>
                  </a:lnTo>
                  <a:lnTo>
                    <a:pt x="10308" y="29046"/>
                  </a:lnTo>
                  <a:lnTo>
                    <a:pt x="10026" y="29096"/>
                  </a:lnTo>
                  <a:lnTo>
                    <a:pt x="9461" y="29162"/>
                  </a:lnTo>
                  <a:lnTo>
                    <a:pt x="1" y="30193"/>
                  </a:lnTo>
                  <a:lnTo>
                    <a:pt x="117" y="31340"/>
                  </a:lnTo>
                  <a:lnTo>
                    <a:pt x="9594" y="30293"/>
                  </a:lnTo>
                  <a:lnTo>
                    <a:pt x="10242" y="30210"/>
                  </a:lnTo>
                  <a:lnTo>
                    <a:pt x="10591" y="30160"/>
                  </a:lnTo>
                  <a:lnTo>
                    <a:pt x="10957" y="30077"/>
                  </a:lnTo>
                  <a:lnTo>
                    <a:pt x="11323" y="29960"/>
                  </a:lnTo>
                  <a:lnTo>
                    <a:pt x="11672" y="29827"/>
                  </a:lnTo>
                  <a:lnTo>
                    <a:pt x="11838" y="29744"/>
                  </a:lnTo>
                  <a:lnTo>
                    <a:pt x="12004" y="29644"/>
                  </a:lnTo>
                  <a:lnTo>
                    <a:pt x="12171" y="29528"/>
                  </a:lnTo>
                  <a:lnTo>
                    <a:pt x="12337" y="29412"/>
                  </a:lnTo>
                  <a:lnTo>
                    <a:pt x="12536" y="29245"/>
                  </a:lnTo>
                  <a:lnTo>
                    <a:pt x="12703" y="29046"/>
                  </a:lnTo>
                  <a:lnTo>
                    <a:pt x="12869" y="28846"/>
                  </a:lnTo>
                  <a:lnTo>
                    <a:pt x="13002" y="28630"/>
                  </a:lnTo>
                  <a:lnTo>
                    <a:pt x="13135" y="28414"/>
                  </a:lnTo>
                  <a:lnTo>
                    <a:pt x="13235" y="28181"/>
                  </a:lnTo>
                  <a:lnTo>
                    <a:pt x="13334" y="27949"/>
                  </a:lnTo>
                  <a:lnTo>
                    <a:pt x="13417" y="27699"/>
                  </a:lnTo>
                  <a:lnTo>
                    <a:pt x="13484" y="27450"/>
                  </a:lnTo>
                  <a:lnTo>
                    <a:pt x="13534" y="27200"/>
                  </a:lnTo>
                  <a:lnTo>
                    <a:pt x="13634" y="26685"/>
                  </a:lnTo>
                  <a:lnTo>
                    <a:pt x="13683" y="26170"/>
                  </a:lnTo>
                  <a:lnTo>
                    <a:pt x="13733" y="25654"/>
                  </a:lnTo>
                  <a:lnTo>
                    <a:pt x="14482" y="14814"/>
                  </a:lnTo>
                  <a:lnTo>
                    <a:pt x="14531" y="14149"/>
                  </a:lnTo>
                  <a:lnTo>
                    <a:pt x="14598" y="13451"/>
                  </a:lnTo>
                  <a:lnTo>
                    <a:pt x="14681" y="12769"/>
                  </a:lnTo>
                  <a:lnTo>
                    <a:pt x="14781" y="12071"/>
                  </a:lnTo>
                  <a:lnTo>
                    <a:pt x="14847" y="11722"/>
                  </a:lnTo>
                  <a:lnTo>
                    <a:pt x="14914" y="11389"/>
                  </a:lnTo>
                  <a:lnTo>
                    <a:pt x="14997" y="11040"/>
                  </a:lnTo>
                  <a:lnTo>
                    <a:pt x="15097" y="10708"/>
                  </a:lnTo>
                  <a:lnTo>
                    <a:pt x="15213" y="10375"/>
                  </a:lnTo>
                  <a:lnTo>
                    <a:pt x="15329" y="10059"/>
                  </a:lnTo>
                  <a:lnTo>
                    <a:pt x="15462" y="9743"/>
                  </a:lnTo>
                  <a:lnTo>
                    <a:pt x="15629" y="9428"/>
                  </a:lnTo>
                  <a:lnTo>
                    <a:pt x="15778" y="9162"/>
                  </a:lnTo>
                  <a:lnTo>
                    <a:pt x="15945" y="8912"/>
                  </a:lnTo>
                  <a:lnTo>
                    <a:pt x="16144" y="8663"/>
                  </a:lnTo>
                  <a:lnTo>
                    <a:pt x="16344" y="8413"/>
                  </a:lnTo>
                  <a:lnTo>
                    <a:pt x="16576" y="8181"/>
                  </a:lnTo>
                  <a:lnTo>
                    <a:pt x="16809" y="7965"/>
                  </a:lnTo>
                  <a:lnTo>
                    <a:pt x="17058" y="7765"/>
                  </a:lnTo>
                  <a:lnTo>
                    <a:pt x="17324" y="7582"/>
                  </a:lnTo>
                  <a:lnTo>
                    <a:pt x="17591" y="7433"/>
                  </a:lnTo>
                  <a:lnTo>
                    <a:pt x="17873" y="7283"/>
                  </a:lnTo>
                  <a:lnTo>
                    <a:pt x="18172" y="7167"/>
                  </a:lnTo>
                  <a:lnTo>
                    <a:pt x="18472" y="7083"/>
                  </a:lnTo>
                  <a:lnTo>
                    <a:pt x="18771" y="7034"/>
                  </a:lnTo>
                  <a:lnTo>
                    <a:pt x="19087" y="7000"/>
                  </a:lnTo>
                  <a:lnTo>
                    <a:pt x="19386" y="7000"/>
                  </a:lnTo>
                  <a:lnTo>
                    <a:pt x="19702" y="7050"/>
                  </a:lnTo>
                  <a:lnTo>
                    <a:pt x="19918" y="7100"/>
                  </a:lnTo>
                  <a:lnTo>
                    <a:pt x="20167" y="7183"/>
                  </a:lnTo>
                  <a:lnTo>
                    <a:pt x="20284" y="7233"/>
                  </a:lnTo>
                  <a:lnTo>
                    <a:pt x="20400" y="7300"/>
                  </a:lnTo>
                  <a:lnTo>
                    <a:pt x="20517" y="7383"/>
                  </a:lnTo>
                  <a:lnTo>
                    <a:pt x="20616" y="7466"/>
                  </a:lnTo>
                  <a:lnTo>
                    <a:pt x="20716" y="7566"/>
                  </a:lnTo>
                  <a:lnTo>
                    <a:pt x="20799" y="7682"/>
                  </a:lnTo>
                  <a:lnTo>
                    <a:pt x="20866" y="7815"/>
                  </a:lnTo>
                  <a:lnTo>
                    <a:pt x="20916" y="7948"/>
                  </a:lnTo>
                  <a:lnTo>
                    <a:pt x="20982" y="8081"/>
                  </a:lnTo>
                  <a:lnTo>
                    <a:pt x="21015" y="8231"/>
                  </a:lnTo>
                  <a:lnTo>
                    <a:pt x="21065" y="8530"/>
                  </a:lnTo>
                  <a:lnTo>
                    <a:pt x="21099" y="8846"/>
                  </a:lnTo>
                  <a:lnTo>
                    <a:pt x="21115" y="9178"/>
                  </a:lnTo>
                  <a:lnTo>
                    <a:pt x="21099" y="9527"/>
                  </a:lnTo>
                  <a:lnTo>
                    <a:pt x="21082" y="9860"/>
                  </a:lnTo>
                  <a:lnTo>
                    <a:pt x="20699" y="16344"/>
                  </a:lnTo>
                  <a:lnTo>
                    <a:pt x="20633" y="17358"/>
                  </a:lnTo>
                  <a:lnTo>
                    <a:pt x="20583" y="17873"/>
                  </a:lnTo>
                  <a:lnTo>
                    <a:pt x="20533" y="18372"/>
                  </a:lnTo>
                  <a:lnTo>
                    <a:pt x="20450" y="18871"/>
                  </a:lnTo>
                  <a:lnTo>
                    <a:pt x="20367" y="19370"/>
                  </a:lnTo>
                  <a:lnTo>
                    <a:pt x="20251" y="19869"/>
                  </a:lnTo>
                  <a:lnTo>
                    <a:pt x="20101" y="20351"/>
                  </a:lnTo>
                  <a:lnTo>
                    <a:pt x="19935" y="20800"/>
                  </a:lnTo>
                  <a:lnTo>
                    <a:pt x="19752" y="21282"/>
                  </a:lnTo>
                  <a:lnTo>
                    <a:pt x="19320" y="22246"/>
                  </a:lnTo>
                  <a:lnTo>
                    <a:pt x="18987" y="22994"/>
                  </a:lnTo>
                  <a:lnTo>
                    <a:pt x="18671" y="23759"/>
                  </a:lnTo>
                  <a:lnTo>
                    <a:pt x="18522" y="24141"/>
                  </a:lnTo>
                  <a:lnTo>
                    <a:pt x="18405" y="24524"/>
                  </a:lnTo>
                  <a:lnTo>
                    <a:pt x="18289" y="24923"/>
                  </a:lnTo>
                  <a:lnTo>
                    <a:pt x="18206" y="25305"/>
                  </a:lnTo>
                  <a:lnTo>
                    <a:pt x="18139" y="25688"/>
                  </a:lnTo>
                  <a:lnTo>
                    <a:pt x="18106" y="26087"/>
                  </a:lnTo>
                  <a:lnTo>
                    <a:pt x="18106" y="26469"/>
                  </a:lnTo>
                  <a:lnTo>
                    <a:pt x="18139" y="26851"/>
                  </a:lnTo>
                  <a:lnTo>
                    <a:pt x="18172" y="27034"/>
                  </a:lnTo>
                  <a:lnTo>
                    <a:pt x="18222" y="27234"/>
                  </a:lnTo>
                  <a:lnTo>
                    <a:pt x="18272" y="27417"/>
                  </a:lnTo>
                  <a:lnTo>
                    <a:pt x="18339" y="27599"/>
                  </a:lnTo>
                  <a:lnTo>
                    <a:pt x="18405" y="27782"/>
                  </a:lnTo>
                  <a:lnTo>
                    <a:pt x="18505" y="27965"/>
                  </a:lnTo>
                  <a:lnTo>
                    <a:pt x="18605" y="28148"/>
                  </a:lnTo>
                  <a:lnTo>
                    <a:pt x="18721" y="28331"/>
                  </a:lnTo>
                  <a:lnTo>
                    <a:pt x="18837" y="28531"/>
                  </a:lnTo>
                  <a:lnTo>
                    <a:pt x="19070" y="28580"/>
                  </a:lnTo>
                  <a:lnTo>
                    <a:pt x="20051" y="28763"/>
                  </a:lnTo>
                  <a:lnTo>
                    <a:pt x="21049" y="28946"/>
                  </a:lnTo>
                  <a:lnTo>
                    <a:pt x="22046" y="29096"/>
                  </a:lnTo>
                  <a:lnTo>
                    <a:pt x="22562" y="29162"/>
                  </a:lnTo>
                  <a:lnTo>
                    <a:pt x="23060" y="29212"/>
                  </a:lnTo>
                  <a:lnTo>
                    <a:pt x="23576" y="29262"/>
                  </a:lnTo>
                  <a:lnTo>
                    <a:pt x="24091" y="29279"/>
                  </a:lnTo>
                  <a:lnTo>
                    <a:pt x="24606" y="29295"/>
                  </a:lnTo>
                  <a:lnTo>
                    <a:pt x="25621" y="29295"/>
                  </a:lnTo>
                  <a:lnTo>
                    <a:pt x="26136" y="29262"/>
                  </a:lnTo>
                  <a:lnTo>
                    <a:pt x="26651" y="29212"/>
                  </a:lnTo>
                  <a:lnTo>
                    <a:pt x="27167" y="29146"/>
                  </a:lnTo>
                  <a:lnTo>
                    <a:pt x="27732" y="29046"/>
                  </a:lnTo>
                  <a:lnTo>
                    <a:pt x="28297" y="28913"/>
                  </a:lnTo>
                  <a:lnTo>
                    <a:pt x="28829" y="28763"/>
                  </a:lnTo>
                  <a:lnTo>
                    <a:pt x="29361" y="28597"/>
                  </a:lnTo>
                  <a:lnTo>
                    <a:pt x="29877" y="28398"/>
                  </a:lnTo>
                  <a:lnTo>
                    <a:pt x="30376" y="28181"/>
                  </a:lnTo>
                  <a:lnTo>
                    <a:pt x="30841" y="27932"/>
                  </a:lnTo>
                  <a:lnTo>
                    <a:pt x="31307" y="27683"/>
                  </a:lnTo>
                  <a:lnTo>
                    <a:pt x="31739" y="27383"/>
                  </a:lnTo>
                  <a:lnTo>
                    <a:pt x="32155" y="27084"/>
                  </a:lnTo>
                  <a:lnTo>
                    <a:pt x="32554" y="26768"/>
                  </a:lnTo>
                  <a:lnTo>
                    <a:pt x="32919" y="26419"/>
                  </a:lnTo>
                  <a:lnTo>
                    <a:pt x="33268" y="26070"/>
                  </a:lnTo>
                  <a:lnTo>
                    <a:pt x="33584" y="25688"/>
                  </a:lnTo>
                  <a:lnTo>
                    <a:pt x="33867" y="25289"/>
                  </a:lnTo>
                  <a:lnTo>
                    <a:pt x="34133" y="24873"/>
                  </a:lnTo>
                  <a:lnTo>
                    <a:pt x="34299" y="24590"/>
                  </a:lnTo>
                  <a:lnTo>
                    <a:pt x="34449" y="24308"/>
                  </a:lnTo>
                  <a:lnTo>
                    <a:pt x="34582" y="24025"/>
                  </a:lnTo>
                  <a:lnTo>
                    <a:pt x="34698" y="23726"/>
                  </a:lnTo>
                  <a:lnTo>
                    <a:pt x="34815" y="23443"/>
                  </a:lnTo>
                  <a:lnTo>
                    <a:pt x="34914" y="23144"/>
                  </a:lnTo>
                  <a:lnTo>
                    <a:pt x="35014" y="22845"/>
                  </a:lnTo>
                  <a:lnTo>
                    <a:pt x="35081" y="22545"/>
                  </a:lnTo>
                  <a:lnTo>
                    <a:pt x="35147" y="22229"/>
                  </a:lnTo>
                  <a:lnTo>
                    <a:pt x="35214" y="21930"/>
                  </a:lnTo>
                  <a:lnTo>
                    <a:pt x="35297" y="21298"/>
                  </a:lnTo>
                  <a:lnTo>
                    <a:pt x="35363" y="20667"/>
                  </a:lnTo>
                  <a:lnTo>
                    <a:pt x="35380" y="20035"/>
                  </a:lnTo>
                  <a:lnTo>
                    <a:pt x="35363" y="19386"/>
                  </a:lnTo>
                  <a:lnTo>
                    <a:pt x="35330" y="18721"/>
                  </a:lnTo>
                  <a:lnTo>
                    <a:pt x="35280" y="18056"/>
                  </a:lnTo>
                  <a:lnTo>
                    <a:pt x="35214" y="17391"/>
                  </a:lnTo>
                  <a:lnTo>
                    <a:pt x="35114" y="16710"/>
                  </a:lnTo>
                  <a:lnTo>
                    <a:pt x="35014" y="16028"/>
                  </a:lnTo>
                  <a:lnTo>
                    <a:pt x="34765" y="14648"/>
                  </a:lnTo>
                  <a:lnTo>
                    <a:pt x="3202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" name="Google Shape;125;p16"/>
            <p:cNvSpPr/>
            <p:nvPr/>
          </p:nvSpPr>
          <p:spPr>
            <a:xfrm>
              <a:off x="4911650" y="1763925"/>
              <a:ext cx="884500" cy="783525"/>
            </a:xfrm>
            <a:custGeom>
              <a:avLst/>
              <a:gdLst/>
              <a:ahLst/>
              <a:cxnLst/>
              <a:rect l="l" t="t" r="r" b="b"/>
              <a:pathLst>
                <a:path w="35380" h="31341" extrusionOk="0">
                  <a:moveTo>
                    <a:pt x="3342" y="1"/>
                  </a:moveTo>
                  <a:lnTo>
                    <a:pt x="615" y="14648"/>
                  </a:lnTo>
                  <a:lnTo>
                    <a:pt x="366" y="16028"/>
                  </a:lnTo>
                  <a:lnTo>
                    <a:pt x="250" y="16710"/>
                  </a:lnTo>
                  <a:lnTo>
                    <a:pt x="166" y="17391"/>
                  </a:lnTo>
                  <a:lnTo>
                    <a:pt x="83" y="18056"/>
                  </a:lnTo>
                  <a:lnTo>
                    <a:pt x="33" y="18721"/>
                  </a:lnTo>
                  <a:lnTo>
                    <a:pt x="0" y="19386"/>
                  </a:lnTo>
                  <a:lnTo>
                    <a:pt x="0" y="20035"/>
                  </a:lnTo>
                  <a:lnTo>
                    <a:pt x="17" y="20667"/>
                  </a:lnTo>
                  <a:lnTo>
                    <a:pt x="67" y="21298"/>
                  </a:lnTo>
                  <a:lnTo>
                    <a:pt x="166" y="21930"/>
                  </a:lnTo>
                  <a:lnTo>
                    <a:pt x="216" y="22229"/>
                  </a:lnTo>
                  <a:lnTo>
                    <a:pt x="283" y="22545"/>
                  </a:lnTo>
                  <a:lnTo>
                    <a:pt x="366" y="22845"/>
                  </a:lnTo>
                  <a:lnTo>
                    <a:pt x="449" y="23144"/>
                  </a:lnTo>
                  <a:lnTo>
                    <a:pt x="549" y="23443"/>
                  </a:lnTo>
                  <a:lnTo>
                    <a:pt x="665" y="23726"/>
                  </a:lnTo>
                  <a:lnTo>
                    <a:pt x="782" y="24025"/>
                  </a:lnTo>
                  <a:lnTo>
                    <a:pt x="931" y="24308"/>
                  </a:lnTo>
                  <a:lnTo>
                    <a:pt x="1064" y="24590"/>
                  </a:lnTo>
                  <a:lnTo>
                    <a:pt x="1230" y="24873"/>
                  </a:lnTo>
                  <a:lnTo>
                    <a:pt x="1496" y="25289"/>
                  </a:lnTo>
                  <a:lnTo>
                    <a:pt x="1796" y="25688"/>
                  </a:lnTo>
                  <a:lnTo>
                    <a:pt x="2112" y="26070"/>
                  </a:lnTo>
                  <a:lnTo>
                    <a:pt x="2461" y="26419"/>
                  </a:lnTo>
                  <a:lnTo>
                    <a:pt x="2826" y="26768"/>
                  </a:lnTo>
                  <a:lnTo>
                    <a:pt x="3209" y="27084"/>
                  </a:lnTo>
                  <a:lnTo>
                    <a:pt x="3624" y="27383"/>
                  </a:lnTo>
                  <a:lnTo>
                    <a:pt x="4073" y="27683"/>
                  </a:lnTo>
                  <a:lnTo>
                    <a:pt x="4522" y="27932"/>
                  </a:lnTo>
                  <a:lnTo>
                    <a:pt x="5004" y="28181"/>
                  </a:lnTo>
                  <a:lnTo>
                    <a:pt x="5487" y="28398"/>
                  </a:lnTo>
                  <a:lnTo>
                    <a:pt x="6002" y="28597"/>
                  </a:lnTo>
                  <a:lnTo>
                    <a:pt x="6534" y="28763"/>
                  </a:lnTo>
                  <a:lnTo>
                    <a:pt x="7083" y="28913"/>
                  </a:lnTo>
                  <a:lnTo>
                    <a:pt x="7631" y="29046"/>
                  </a:lnTo>
                  <a:lnTo>
                    <a:pt x="8213" y="29146"/>
                  </a:lnTo>
                  <a:lnTo>
                    <a:pt x="8729" y="29212"/>
                  </a:lnTo>
                  <a:lnTo>
                    <a:pt x="9227" y="29262"/>
                  </a:lnTo>
                  <a:lnTo>
                    <a:pt x="9743" y="29295"/>
                  </a:lnTo>
                  <a:lnTo>
                    <a:pt x="10774" y="29295"/>
                  </a:lnTo>
                  <a:lnTo>
                    <a:pt x="11289" y="29279"/>
                  </a:lnTo>
                  <a:lnTo>
                    <a:pt x="11788" y="29262"/>
                  </a:lnTo>
                  <a:lnTo>
                    <a:pt x="12303" y="29212"/>
                  </a:lnTo>
                  <a:lnTo>
                    <a:pt x="12818" y="29162"/>
                  </a:lnTo>
                  <a:lnTo>
                    <a:pt x="13317" y="29096"/>
                  </a:lnTo>
                  <a:lnTo>
                    <a:pt x="14331" y="28946"/>
                  </a:lnTo>
                  <a:lnTo>
                    <a:pt x="15312" y="28763"/>
                  </a:lnTo>
                  <a:lnTo>
                    <a:pt x="16293" y="28580"/>
                  </a:lnTo>
                  <a:lnTo>
                    <a:pt x="16526" y="28531"/>
                  </a:lnTo>
                  <a:lnTo>
                    <a:pt x="16659" y="28331"/>
                  </a:lnTo>
                  <a:lnTo>
                    <a:pt x="16775" y="28148"/>
                  </a:lnTo>
                  <a:lnTo>
                    <a:pt x="16875" y="27965"/>
                  </a:lnTo>
                  <a:lnTo>
                    <a:pt x="16958" y="27782"/>
                  </a:lnTo>
                  <a:lnTo>
                    <a:pt x="17041" y="27599"/>
                  </a:lnTo>
                  <a:lnTo>
                    <a:pt x="17091" y="27417"/>
                  </a:lnTo>
                  <a:lnTo>
                    <a:pt x="17158" y="27234"/>
                  </a:lnTo>
                  <a:lnTo>
                    <a:pt x="17191" y="27034"/>
                  </a:lnTo>
                  <a:lnTo>
                    <a:pt x="17224" y="26851"/>
                  </a:lnTo>
                  <a:lnTo>
                    <a:pt x="17257" y="26469"/>
                  </a:lnTo>
                  <a:lnTo>
                    <a:pt x="17257" y="26087"/>
                  </a:lnTo>
                  <a:lnTo>
                    <a:pt x="17224" y="25688"/>
                  </a:lnTo>
                  <a:lnTo>
                    <a:pt x="17158" y="25305"/>
                  </a:lnTo>
                  <a:lnTo>
                    <a:pt x="17075" y="24923"/>
                  </a:lnTo>
                  <a:lnTo>
                    <a:pt x="16975" y="24524"/>
                  </a:lnTo>
                  <a:lnTo>
                    <a:pt x="16842" y="24141"/>
                  </a:lnTo>
                  <a:lnTo>
                    <a:pt x="16692" y="23759"/>
                  </a:lnTo>
                  <a:lnTo>
                    <a:pt x="16393" y="22994"/>
                  </a:lnTo>
                  <a:lnTo>
                    <a:pt x="16060" y="22246"/>
                  </a:lnTo>
                  <a:lnTo>
                    <a:pt x="15628" y="21282"/>
                  </a:lnTo>
                  <a:lnTo>
                    <a:pt x="15429" y="20800"/>
                  </a:lnTo>
                  <a:lnTo>
                    <a:pt x="15262" y="20351"/>
                  </a:lnTo>
                  <a:lnTo>
                    <a:pt x="15129" y="19869"/>
                  </a:lnTo>
                  <a:lnTo>
                    <a:pt x="15013" y="19370"/>
                  </a:lnTo>
                  <a:lnTo>
                    <a:pt x="14913" y="18871"/>
                  </a:lnTo>
                  <a:lnTo>
                    <a:pt x="14847" y="18372"/>
                  </a:lnTo>
                  <a:lnTo>
                    <a:pt x="14780" y="17873"/>
                  </a:lnTo>
                  <a:lnTo>
                    <a:pt x="14747" y="17358"/>
                  </a:lnTo>
                  <a:lnTo>
                    <a:pt x="14681" y="16344"/>
                  </a:lnTo>
                  <a:lnTo>
                    <a:pt x="14281" y="9860"/>
                  </a:lnTo>
                  <a:lnTo>
                    <a:pt x="14265" y="9527"/>
                  </a:lnTo>
                  <a:lnTo>
                    <a:pt x="14265" y="9178"/>
                  </a:lnTo>
                  <a:lnTo>
                    <a:pt x="14265" y="8846"/>
                  </a:lnTo>
                  <a:lnTo>
                    <a:pt x="14298" y="8530"/>
                  </a:lnTo>
                  <a:lnTo>
                    <a:pt x="14348" y="8214"/>
                  </a:lnTo>
                  <a:lnTo>
                    <a:pt x="14398" y="8081"/>
                  </a:lnTo>
                  <a:lnTo>
                    <a:pt x="14448" y="7931"/>
                  </a:lnTo>
                  <a:lnTo>
                    <a:pt x="14514" y="7815"/>
                  </a:lnTo>
                  <a:lnTo>
                    <a:pt x="14581" y="7682"/>
                  </a:lnTo>
                  <a:lnTo>
                    <a:pt x="14664" y="7566"/>
                  </a:lnTo>
                  <a:lnTo>
                    <a:pt x="14764" y="7466"/>
                  </a:lnTo>
                  <a:lnTo>
                    <a:pt x="14863" y="7383"/>
                  </a:lnTo>
                  <a:lnTo>
                    <a:pt x="14980" y="7300"/>
                  </a:lnTo>
                  <a:lnTo>
                    <a:pt x="15096" y="7233"/>
                  </a:lnTo>
                  <a:lnTo>
                    <a:pt x="15213" y="7183"/>
                  </a:lnTo>
                  <a:lnTo>
                    <a:pt x="15445" y="7100"/>
                  </a:lnTo>
                  <a:lnTo>
                    <a:pt x="15661" y="7050"/>
                  </a:lnTo>
                  <a:lnTo>
                    <a:pt x="15977" y="7000"/>
                  </a:lnTo>
                  <a:lnTo>
                    <a:pt x="16293" y="7000"/>
                  </a:lnTo>
                  <a:lnTo>
                    <a:pt x="16592" y="7034"/>
                  </a:lnTo>
                  <a:lnTo>
                    <a:pt x="16908" y="7083"/>
                  </a:lnTo>
                  <a:lnTo>
                    <a:pt x="17208" y="7167"/>
                  </a:lnTo>
                  <a:lnTo>
                    <a:pt x="17490" y="7283"/>
                  </a:lnTo>
                  <a:lnTo>
                    <a:pt x="17773" y="7433"/>
                  </a:lnTo>
                  <a:lnTo>
                    <a:pt x="18056" y="7582"/>
                  </a:lnTo>
                  <a:lnTo>
                    <a:pt x="18305" y="7765"/>
                  </a:lnTo>
                  <a:lnTo>
                    <a:pt x="18571" y="7965"/>
                  </a:lnTo>
                  <a:lnTo>
                    <a:pt x="18804" y="8181"/>
                  </a:lnTo>
                  <a:lnTo>
                    <a:pt x="19020" y="8413"/>
                  </a:lnTo>
                  <a:lnTo>
                    <a:pt x="19236" y="8663"/>
                  </a:lnTo>
                  <a:lnTo>
                    <a:pt x="19419" y="8912"/>
                  </a:lnTo>
                  <a:lnTo>
                    <a:pt x="19602" y="9162"/>
                  </a:lnTo>
                  <a:lnTo>
                    <a:pt x="19751" y="9428"/>
                  </a:lnTo>
                  <a:lnTo>
                    <a:pt x="19901" y="9743"/>
                  </a:lnTo>
                  <a:lnTo>
                    <a:pt x="20051" y="10059"/>
                  </a:lnTo>
                  <a:lnTo>
                    <a:pt x="20167" y="10375"/>
                  </a:lnTo>
                  <a:lnTo>
                    <a:pt x="20283" y="10708"/>
                  </a:lnTo>
                  <a:lnTo>
                    <a:pt x="20366" y="11040"/>
                  </a:lnTo>
                  <a:lnTo>
                    <a:pt x="20450" y="11389"/>
                  </a:lnTo>
                  <a:lnTo>
                    <a:pt x="20533" y="11722"/>
                  </a:lnTo>
                  <a:lnTo>
                    <a:pt x="20599" y="12071"/>
                  </a:lnTo>
                  <a:lnTo>
                    <a:pt x="20699" y="12769"/>
                  </a:lnTo>
                  <a:lnTo>
                    <a:pt x="20782" y="13451"/>
                  </a:lnTo>
                  <a:lnTo>
                    <a:pt x="20832" y="14149"/>
                  </a:lnTo>
                  <a:lnTo>
                    <a:pt x="20882" y="14814"/>
                  </a:lnTo>
                  <a:lnTo>
                    <a:pt x="21647" y="25654"/>
                  </a:lnTo>
                  <a:lnTo>
                    <a:pt x="21680" y="26170"/>
                  </a:lnTo>
                  <a:lnTo>
                    <a:pt x="21746" y="26685"/>
                  </a:lnTo>
                  <a:lnTo>
                    <a:pt x="21830" y="27200"/>
                  </a:lnTo>
                  <a:lnTo>
                    <a:pt x="21896" y="27450"/>
                  </a:lnTo>
                  <a:lnTo>
                    <a:pt x="21963" y="27699"/>
                  </a:lnTo>
                  <a:lnTo>
                    <a:pt x="22046" y="27949"/>
                  </a:lnTo>
                  <a:lnTo>
                    <a:pt x="22129" y="28181"/>
                  </a:lnTo>
                  <a:lnTo>
                    <a:pt x="22245" y="28414"/>
                  </a:lnTo>
                  <a:lnTo>
                    <a:pt x="22362" y="28630"/>
                  </a:lnTo>
                  <a:lnTo>
                    <a:pt x="22511" y="28846"/>
                  </a:lnTo>
                  <a:lnTo>
                    <a:pt x="22661" y="29046"/>
                  </a:lnTo>
                  <a:lnTo>
                    <a:pt x="22844" y="29245"/>
                  </a:lnTo>
                  <a:lnTo>
                    <a:pt x="23043" y="29412"/>
                  </a:lnTo>
                  <a:lnTo>
                    <a:pt x="23193" y="29528"/>
                  </a:lnTo>
                  <a:lnTo>
                    <a:pt x="23359" y="29644"/>
                  </a:lnTo>
                  <a:lnTo>
                    <a:pt x="23525" y="29744"/>
                  </a:lnTo>
                  <a:lnTo>
                    <a:pt x="23708" y="29827"/>
                  </a:lnTo>
                  <a:lnTo>
                    <a:pt x="24057" y="29960"/>
                  </a:lnTo>
                  <a:lnTo>
                    <a:pt x="24423" y="30077"/>
                  </a:lnTo>
                  <a:lnTo>
                    <a:pt x="24772" y="30160"/>
                  </a:lnTo>
                  <a:lnTo>
                    <a:pt x="25121" y="30210"/>
                  </a:lnTo>
                  <a:lnTo>
                    <a:pt x="25786" y="30293"/>
                  </a:lnTo>
                  <a:lnTo>
                    <a:pt x="35246" y="31340"/>
                  </a:lnTo>
                  <a:lnTo>
                    <a:pt x="35379" y="30193"/>
                  </a:lnTo>
                  <a:lnTo>
                    <a:pt x="25903" y="29162"/>
                  </a:lnTo>
                  <a:lnTo>
                    <a:pt x="25354" y="29096"/>
                  </a:lnTo>
                  <a:lnTo>
                    <a:pt x="25072" y="29046"/>
                  </a:lnTo>
                  <a:lnTo>
                    <a:pt x="24772" y="28996"/>
                  </a:lnTo>
                  <a:lnTo>
                    <a:pt x="24506" y="28913"/>
                  </a:lnTo>
                  <a:lnTo>
                    <a:pt x="24240" y="28813"/>
                  </a:lnTo>
                  <a:lnTo>
                    <a:pt x="23991" y="28680"/>
                  </a:lnTo>
                  <a:lnTo>
                    <a:pt x="23874" y="28614"/>
                  </a:lnTo>
                  <a:lnTo>
                    <a:pt x="23758" y="28531"/>
                  </a:lnTo>
                  <a:lnTo>
                    <a:pt x="23625" y="28414"/>
                  </a:lnTo>
                  <a:lnTo>
                    <a:pt x="23509" y="28281"/>
                  </a:lnTo>
                  <a:lnTo>
                    <a:pt x="23392" y="28131"/>
                  </a:lnTo>
                  <a:lnTo>
                    <a:pt x="23309" y="27965"/>
                  </a:lnTo>
                  <a:lnTo>
                    <a:pt x="23209" y="27799"/>
                  </a:lnTo>
                  <a:lnTo>
                    <a:pt x="23143" y="27633"/>
                  </a:lnTo>
                  <a:lnTo>
                    <a:pt x="23076" y="27450"/>
                  </a:lnTo>
                  <a:lnTo>
                    <a:pt x="23027" y="27250"/>
                  </a:lnTo>
                  <a:lnTo>
                    <a:pt x="22927" y="26851"/>
                  </a:lnTo>
                  <a:lnTo>
                    <a:pt x="22860" y="26436"/>
                  </a:lnTo>
                  <a:lnTo>
                    <a:pt x="22810" y="26003"/>
                  </a:lnTo>
                  <a:lnTo>
                    <a:pt x="22777" y="25571"/>
                  </a:lnTo>
                  <a:lnTo>
                    <a:pt x="22029" y="14731"/>
                  </a:lnTo>
                  <a:lnTo>
                    <a:pt x="21963" y="14016"/>
                  </a:lnTo>
                  <a:lnTo>
                    <a:pt x="21913" y="13285"/>
                  </a:lnTo>
                  <a:lnTo>
                    <a:pt x="21830" y="12553"/>
                  </a:lnTo>
                  <a:lnTo>
                    <a:pt x="21713" y="11805"/>
                  </a:lnTo>
                  <a:lnTo>
                    <a:pt x="21630" y="11423"/>
                  </a:lnTo>
                  <a:lnTo>
                    <a:pt x="21547" y="11057"/>
                  </a:lnTo>
                  <a:lnTo>
                    <a:pt x="21464" y="10691"/>
                  </a:lnTo>
                  <a:lnTo>
                    <a:pt x="21347" y="10325"/>
                  </a:lnTo>
                  <a:lnTo>
                    <a:pt x="21231" y="9960"/>
                  </a:lnTo>
                  <a:lnTo>
                    <a:pt x="21081" y="9594"/>
                  </a:lnTo>
                  <a:lnTo>
                    <a:pt x="20932" y="9245"/>
                  </a:lnTo>
                  <a:lnTo>
                    <a:pt x="20765" y="8896"/>
                  </a:lnTo>
                  <a:lnTo>
                    <a:pt x="20566" y="8563"/>
                  </a:lnTo>
                  <a:lnTo>
                    <a:pt x="20350" y="8247"/>
                  </a:lnTo>
                  <a:lnTo>
                    <a:pt x="20117" y="7931"/>
                  </a:lnTo>
                  <a:lnTo>
                    <a:pt x="19868" y="7632"/>
                  </a:lnTo>
                  <a:lnTo>
                    <a:pt x="19585" y="7349"/>
                  </a:lnTo>
                  <a:lnTo>
                    <a:pt x="19286" y="7083"/>
                  </a:lnTo>
                  <a:lnTo>
                    <a:pt x="18970" y="6817"/>
                  </a:lnTo>
                  <a:lnTo>
                    <a:pt x="18621" y="6601"/>
                  </a:lnTo>
                  <a:lnTo>
                    <a:pt x="18272" y="6385"/>
                  </a:lnTo>
                  <a:lnTo>
                    <a:pt x="17906" y="6219"/>
                  </a:lnTo>
                  <a:lnTo>
                    <a:pt x="17523" y="6069"/>
                  </a:lnTo>
                  <a:lnTo>
                    <a:pt x="17124" y="5953"/>
                  </a:lnTo>
                  <a:lnTo>
                    <a:pt x="16925" y="5920"/>
                  </a:lnTo>
                  <a:lnTo>
                    <a:pt x="16725" y="5886"/>
                  </a:lnTo>
                  <a:lnTo>
                    <a:pt x="16526" y="5870"/>
                  </a:lnTo>
                  <a:lnTo>
                    <a:pt x="16310" y="5853"/>
                  </a:lnTo>
                  <a:lnTo>
                    <a:pt x="16094" y="5853"/>
                  </a:lnTo>
                  <a:lnTo>
                    <a:pt x="15894" y="5870"/>
                  </a:lnTo>
                  <a:lnTo>
                    <a:pt x="15678" y="5886"/>
                  </a:lnTo>
                  <a:lnTo>
                    <a:pt x="15462" y="5920"/>
                  </a:lnTo>
                  <a:lnTo>
                    <a:pt x="15229" y="5969"/>
                  </a:lnTo>
                  <a:lnTo>
                    <a:pt x="15013" y="6036"/>
                  </a:lnTo>
                  <a:lnTo>
                    <a:pt x="14814" y="6102"/>
                  </a:lnTo>
                  <a:lnTo>
                    <a:pt x="14614" y="6186"/>
                  </a:lnTo>
                  <a:lnTo>
                    <a:pt x="14431" y="6285"/>
                  </a:lnTo>
                  <a:lnTo>
                    <a:pt x="14265" y="6402"/>
                  </a:lnTo>
                  <a:lnTo>
                    <a:pt x="14099" y="6518"/>
                  </a:lnTo>
                  <a:lnTo>
                    <a:pt x="13966" y="6651"/>
                  </a:lnTo>
                  <a:lnTo>
                    <a:pt x="13799" y="6817"/>
                  </a:lnTo>
                  <a:lnTo>
                    <a:pt x="13666" y="6984"/>
                  </a:lnTo>
                  <a:lnTo>
                    <a:pt x="13550" y="7183"/>
                  </a:lnTo>
                  <a:lnTo>
                    <a:pt x="13450" y="7366"/>
                  </a:lnTo>
                  <a:lnTo>
                    <a:pt x="13367" y="7566"/>
                  </a:lnTo>
                  <a:lnTo>
                    <a:pt x="13301" y="7765"/>
                  </a:lnTo>
                  <a:lnTo>
                    <a:pt x="13234" y="7981"/>
                  </a:lnTo>
                  <a:lnTo>
                    <a:pt x="13184" y="8181"/>
                  </a:lnTo>
                  <a:lnTo>
                    <a:pt x="13168" y="8397"/>
                  </a:lnTo>
                  <a:lnTo>
                    <a:pt x="13134" y="8613"/>
                  </a:lnTo>
                  <a:lnTo>
                    <a:pt x="13118" y="9062"/>
                  </a:lnTo>
                  <a:lnTo>
                    <a:pt x="13118" y="9494"/>
                  </a:lnTo>
                  <a:lnTo>
                    <a:pt x="13134" y="9926"/>
                  </a:lnTo>
                  <a:lnTo>
                    <a:pt x="13533" y="16410"/>
                  </a:lnTo>
                  <a:lnTo>
                    <a:pt x="13600" y="17491"/>
                  </a:lnTo>
                  <a:lnTo>
                    <a:pt x="13650" y="18023"/>
                  </a:lnTo>
                  <a:lnTo>
                    <a:pt x="13716" y="18555"/>
                  </a:lnTo>
                  <a:lnTo>
                    <a:pt x="13799" y="19104"/>
                  </a:lnTo>
                  <a:lnTo>
                    <a:pt x="13899" y="19636"/>
                  </a:lnTo>
                  <a:lnTo>
                    <a:pt x="14015" y="20184"/>
                  </a:lnTo>
                  <a:lnTo>
                    <a:pt x="14182" y="20700"/>
                  </a:lnTo>
                  <a:lnTo>
                    <a:pt x="14365" y="21215"/>
                  </a:lnTo>
                  <a:lnTo>
                    <a:pt x="14564" y="21714"/>
                  </a:lnTo>
                  <a:lnTo>
                    <a:pt x="15013" y="22712"/>
                  </a:lnTo>
                  <a:lnTo>
                    <a:pt x="15312" y="23377"/>
                  </a:lnTo>
                  <a:lnTo>
                    <a:pt x="15578" y="24025"/>
                  </a:lnTo>
                  <a:lnTo>
                    <a:pt x="15695" y="24341"/>
                  </a:lnTo>
                  <a:lnTo>
                    <a:pt x="15811" y="24657"/>
                  </a:lnTo>
                  <a:lnTo>
                    <a:pt x="15911" y="24956"/>
                  </a:lnTo>
                  <a:lnTo>
                    <a:pt x="15994" y="25272"/>
                  </a:lnTo>
                  <a:lnTo>
                    <a:pt x="16060" y="25571"/>
                  </a:lnTo>
                  <a:lnTo>
                    <a:pt x="16094" y="25854"/>
                  </a:lnTo>
                  <a:lnTo>
                    <a:pt x="16127" y="26153"/>
                  </a:lnTo>
                  <a:lnTo>
                    <a:pt x="16110" y="26436"/>
                  </a:lnTo>
                  <a:lnTo>
                    <a:pt x="16094" y="26718"/>
                  </a:lnTo>
                  <a:lnTo>
                    <a:pt x="16027" y="26984"/>
                  </a:lnTo>
                  <a:lnTo>
                    <a:pt x="15944" y="27250"/>
                  </a:lnTo>
                  <a:lnTo>
                    <a:pt x="15828" y="27500"/>
                  </a:lnTo>
                  <a:lnTo>
                    <a:pt x="14913" y="27683"/>
                  </a:lnTo>
                  <a:lnTo>
                    <a:pt x="13982" y="27849"/>
                  </a:lnTo>
                  <a:lnTo>
                    <a:pt x="13051" y="27982"/>
                  </a:lnTo>
                  <a:lnTo>
                    <a:pt x="12120" y="28082"/>
                  </a:lnTo>
                  <a:lnTo>
                    <a:pt x="11655" y="28115"/>
                  </a:lnTo>
                  <a:lnTo>
                    <a:pt x="11173" y="28148"/>
                  </a:lnTo>
                  <a:lnTo>
                    <a:pt x="10707" y="28165"/>
                  </a:lnTo>
                  <a:lnTo>
                    <a:pt x="10241" y="28165"/>
                  </a:lnTo>
                  <a:lnTo>
                    <a:pt x="9776" y="28148"/>
                  </a:lnTo>
                  <a:lnTo>
                    <a:pt x="9310" y="28115"/>
                  </a:lnTo>
                  <a:lnTo>
                    <a:pt x="8845" y="28065"/>
                  </a:lnTo>
                  <a:lnTo>
                    <a:pt x="8379" y="28015"/>
                  </a:lnTo>
                  <a:lnTo>
                    <a:pt x="7881" y="27915"/>
                  </a:lnTo>
                  <a:lnTo>
                    <a:pt x="7382" y="27816"/>
                  </a:lnTo>
                  <a:lnTo>
                    <a:pt x="6900" y="27683"/>
                  </a:lnTo>
                  <a:lnTo>
                    <a:pt x="6434" y="27533"/>
                  </a:lnTo>
                  <a:lnTo>
                    <a:pt x="5985" y="27350"/>
                  </a:lnTo>
                  <a:lnTo>
                    <a:pt x="5536" y="27167"/>
                  </a:lnTo>
                  <a:lnTo>
                    <a:pt x="5121" y="26951"/>
                  </a:lnTo>
                  <a:lnTo>
                    <a:pt x="4705" y="26718"/>
                  </a:lnTo>
                  <a:lnTo>
                    <a:pt x="4323" y="26469"/>
                  </a:lnTo>
                  <a:lnTo>
                    <a:pt x="3957" y="26203"/>
                  </a:lnTo>
                  <a:lnTo>
                    <a:pt x="3608" y="25920"/>
                  </a:lnTo>
                  <a:lnTo>
                    <a:pt x="3275" y="25621"/>
                  </a:lnTo>
                  <a:lnTo>
                    <a:pt x="2976" y="25305"/>
                  </a:lnTo>
                  <a:lnTo>
                    <a:pt x="2693" y="24989"/>
                  </a:lnTo>
                  <a:lnTo>
                    <a:pt x="2444" y="24640"/>
                  </a:lnTo>
                  <a:lnTo>
                    <a:pt x="2211" y="24291"/>
                  </a:lnTo>
                  <a:lnTo>
                    <a:pt x="2078" y="24042"/>
                  </a:lnTo>
                  <a:lnTo>
                    <a:pt x="1945" y="23792"/>
                  </a:lnTo>
                  <a:lnTo>
                    <a:pt x="1829" y="23526"/>
                  </a:lnTo>
                  <a:lnTo>
                    <a:pt x="1713" y="23277"/>
                  </a:lnTo>
                  <a:lnTo>
                    <a:pt x="1613" y="23011"/>
                  </a:lnTo>
                  <a:lnTo>
                    <a:pt x="1530" y="22745"/>
                  </a:lnTo>
                  <a:lnTo>
                    <a:pt x="1447" y="22462"/>
                  </a:lnTo>
                  <a:lnTo>
                    <a:pt x="1380" y="22196"/>
                  </a:lnTo>
                  <a:lnTo>
                    <a:pt x="1264" y="21631"/>
                  </a:lnTo>
                  <a:lnTo>
                    <a:pt x="1197" y="21066"/>
                  </a:lnTo>
                  <a:lnTo>
                    <a:pt x="1147" y="20484"/>
                  </a:lnTo>
                  <a:lnTo>
                    <a:pt x="1131" y="19885"/>
                  </a:lnTo>
                  <a:lnTo>
                    <a:pt x="1147" y="19287"/>
                  </a:lnTo>
                  <a:lnTo>
                    <a:pt x="1181" y="18671"/>
                  </a:lnTo>
                  <a:lnTo>
                    <a:pt x="1247" y="18056"/>
                  </a:lnTo>
                  <a:lnTo>
                    <a:pt x="1314" y="17425"/>
                  </a:lnTo>
                  <a:lnTo>
                    <a:pt x="1397" y="16793"/>
                  </a:lnTo>
                  <a:lnTo>
                    <a:pt x="1496" y="16144"/>
                  </a:lnTo>
                  <a:lnTo>
                    <a:pt x="1729" y="14864"/>
                  </a:lnTo>
                  <a:lnTo>
                    <a:pt x="4472" y="200"/>
                  </a:lnTo>
                  <a:lnTo>
                    <a:pt x="334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CUSTOM_15"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7"/>
          <p:cNvSpPr txBox="1">
            <a:spLocks noGrp="1"/>
          </p:cNvSpPr>
          <p:nvPr>
            <p:ph type="body" idx="1"/>
          </p:nvPr>
        </p:nvSpPr>
        <p:spPr>
          <a:xfrm>
            <a:off x="713225" y="1343550"/>
            <a:ext cx="7717500" cy="3103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048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1pPr>
            <a:lvl2pPr marL="914400" lvl="1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400"/>
            </a:lvl2pPr>
            <a:lvl3pPr marL="1371600" lvl="2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400"/>
            </a:lvl3pPr>
            <a:lvl4pPr marL="1828800" lvl="3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4pPr>
            <a:lvl5pPr marL="2286000" lvl="4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400"/>
            </a:lvl5pPr>
            <a:lvl6pPr marL="2743200" lvl="5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400"/>
            </a:lvl6pPr>
            <a:lvl7pPr marL="3200400" lvl="6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7pPr>
            <a:lvl8pPr marL="3657600" lvl="7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400"/>
            </a:lvl8pPr>
            <a:lvl9pPr marL="4114800" lvl="8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400"/>
            </a:lvl9pPr>
          </a:lstStyle>
          <a:p>
            <a:endParaRPr/>
          </a:p>
        </p:txBody>
      </p:sp>
      <p:sp>
        <p:nvSpPr>
          <p:cNvPr id="128" name="Google Shape;128;p17"/>
          <p:cNvSpPr txBox="1">
            <a:spLocks noGrp="1"/>
          </p:cNvSpPr>
          <p:nvPr>
            <p:ph type="title"/>
          </p:nvPr>
        </p:nvSpPr>
        <p:spPr>
          <a:xfrm>
            <a:off x="713225" y="548640"/>
            <a:ext cx="7717500" cy="548700"/>
          </a:xfrm>
          <a:prstGeom prst="rect">
            <a:avLst/>
          </a:prstGeom>
          <a:solidFill>
            <a:schemeClr val="dk1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 sz="2800" b="1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29" name="Google Shape;129;p17"/>
          <p:cNvSpPr/>
          <p:nvPr/>
        </p:nvSpPr>
        <p:spPr>
          <a:xfrm rot="-7445427" flipH="1">
            <a:off x="7642825" y="4572560"/>
            <a:ext cx="2133732" cy="1324813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CUSTOM_16"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18"/>
          <p:cNvSpPr txBox="1">
            <a:spLocks noGrp="1"/>
          </p:cNvSpPr>
          <p:nvPr>
            <p:ph type="subTitle" idx="1"/>
          </p:nvPr>
        </p:nvSpPr>
        <p:spPr>
          <a:xfrm>
            <a:off x="760850" y="2477396"/>
            <a:ext cx="3849300" cy="91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9pPr>
          </a:lstStyle>
          <a:p>
            <a:endParaRPr/>
          </a:p>
        </p:txBody>
      </p:sp>
      <p:sp>
        <p:nvSpPr>
          <p:cNvPr id="132" name="Google Shape;132;p18"/>
          <p:cNvSpPr txBox="1">
            <a:spLocks noGrp="1"/>
          </p:cNvSpPr>
          <p:nvPr>
            <p:ph type="title"/>
          </p:nvPr>
        </p:nvSpPr>
        <p:spPr>
          <a:xfrm>
            <a:off x="1949450" y="1751704"/>
            <a:ext cx="2469000" cy="548700"/>
          </a:xfrm>
          <a:prstGeom prst="rect">
            <a:avLst/>
          </a:prstGeom>
          <a:solidFill>
            <a:schemeClr val="dk1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133" name="Google Shape;133;p18"/>
          <p:cNvGrpSpPr/>
          <p:nvPr/>
        </p:nvGrpSpPr>
        <p:grpSpPr>
          <a:xfrm>
            <a:off x="2532110" y="4352865"/>
            <a:ext cx="1303687" cy="609661"/>
            <a:chOff x="4120675" y="1763925"/>
            <a:chExt cx="1675475" cy="783525"/>
          </a:xfrm>
        </p:grpSpPr>
        <p:sp>
          <p:nvSpPr>
            <p:cNvPr id="134" name="Google Shape;134;p18"/>
            <p:cNvSpPr/>
            <p:nvPr/>
          </p:nvSpPr>
          <p:spPr>
            <a:xfrm>
              <a:off x="4120675" y="1763925"/>
              <a:ext cx="884500" cy="783525"/>
            </a:xfrm>
            <a:custGeom>
              <a:avLst/>
              <a:gdLst/>
              <a:ahLst/>
              <a:cxnLst/>
              <a:rect l="l" t="t" r="r" b="b"/>
              <a:pathLst>
                <a:path w="35380" h="31341" extrusionOk="0">
                  <a:moveTo>
                    <a:pt x="32022" y="1"/>
                  </a:moveTo>
                  <a:lnTo>
                    <a:pt x="30908" y="200"/>
                  </a:lnTo>
                  <a:lnTo>
                    <a:pt x="33634" y="14864"/>
                  </a:lnTo>
                  <a:lnTo>
                    <a:pt x="33867" y="16144"/>
                  </a:lnTo>
                  <a:lnTo>
                    <a:pt x="33967" y="16793"/>
                  </a:lnTo>
                  <a:lnTo>
                    <a:pt x="34050" y="17425"/>
                  </a:lnTo>
                  <a:lnTo>
                    <a:pt x="34133" y="18056"/>
                  </a:lnTo>
                  <a:lnTo>
                    <a:pt x="34183" y="18671"/>
                  </a:lnTo>
                  <a:lnTo>
                    <a:pt x="34216" y="19287"/>
                  </a:lnTo>
                  <a:lnTo>
                    <a:pt x="34233" y="19885"/>
                  </a:lnTo>
                  <a:lnTo>
                    <a:pt x="34216" y="20484"/>
                  </a:lnTo>
                  <a:lnTo>
                    <a:pt x="34166" y="21066"/>
                  </a:lnTo>
                  <a:lnTo>
                    <a:pt x="34100" y="21631"/>
                  </a:lnTo>
                  <a:lnTo>
                    <a:pt x="33983" y="22196"/>
                  </a:lnTo>
                  <a:lnTo>
                    <a:pt x="33917" y="22462"/>
                  </a:lnTo>
                  <a:lnTo>
                    <a:pt x="33850" y="22745"/>
                  </a:lnTo>
                  <a:lnTo>
                    <a:pt x="33751" y="23011"/>
                  </a:lnTo>
                  <a:lnTo>
                    <a:pt x="33651" y="23277"/>
                  </a:lnTo>
                  <a:lnTo>
                    <a:pt x="33551" y="23526"/>
                  </a:lnTo>
                  <a:lnTo>
                    <a:pt x="33435" y="23792"/>
                  </a:lnTo>
                  <a:lnTo>
                    <a:pt x="33302" y="24042"/>
                  </a:lnTo>
                  <a:lnTo>
                    <a:pt x="33152" y="24291"/>
                  </a:lnTo>
                  <a:lnTo>
                    <a:pt x="32936" y="24640"/>
                  </a:lnTo>
                  <a:lnTo>
                    <a:pt x="32670" y="24989"/>
                  </a:lnTo>
                  <a:lnTo>
                    <a:pt x="32387" y="25305"/>
                  </a:lnTo>
                  <a:lnTo>
                    <a:pt x="32088" y="25621"/>
                  </a:lnTo>
                  <a:lnTo>
                    <a:pt x="31756" y="25920"/>
                  </a:lnTo>
                  <a:lnTo>
                    <a:pt x="31423" y="26203"/>
                  </a:lnTo>
                  <a:lnTo>
                    <a:pt x="31041" y="26469"/>
                  </a:lnTo>
                  <a:lnTo>
                    <a:pt x="30658" y="26718"/>
                  </a:lnTo>
                  <a:lnTo>
                    <a:pt x="30259" y="26951"/>
                  </a:lnTo>
                  <a:lnTo>
                    <a:pt x="29827" y="27167"/>
                  </a:lnTo>
                  <a:lnTo>
                    <a:pt x="29395" y="27350"/>
                  </a:lnTo>
                  <a:lnTo>
                    <a:pt x="28929" y="27533"/>
                  </a:lnTo>
                  <a:lnTo>
                    <a:pt x="28464" y="27683"/>
                  </a:lnTo>
                  <a:lnTo>
                    <a:pt x="27981" y="27816"/>
                  </a:lnTo>
                  <a:lnTo>
                    <a:pt x="27499" y="27915"/>
                  </a:lnTo>
                  <a:lnTo>
                    <a:pt x="26984" y="28015"/>
                  </a:lnTo>
                  <a:lnTo>
                    <a:pt x="26535" y="28065"/>
                  </a:lnTo>
                  <a:lnTo>
                    <a:pt x="26070" y="28115"/>
                  </a:lnTo>
                  <a:lnTo>
                    <a:pt x="25604" y="28148"/>
                  </a:lnTo>
                  <a:lnTo>
                    <a:pt x="25122" y="28165"/>
                  </a:lnTo>
                  <a:lnTo>
                    <a:pt x="24656" y="28165"/>
                  </a:lnTo>
                  <a:lnTo>
                    <a:pt x="24191" y="28148"/>
                  </a:lnTo>
                  <a:lnTo>
                    <a:pt x="23725" y="28115"/>
                  </a:lnTo>
                  <a:lnTo>
                    <a:pt x="23260" y="28082"/>
                  </a:lnTo>
                  <a:lnTo>
                    <a:pt x="22312" y="27982"/>
                  </a:lnTo>
                  <a:lnTo>
                    <a:pt x="21381" y="27849"/>
                  </a:lnTo>
                  <a:lnTo>
                    <a:pt x="20467" y="27683"/>
                  </a:lnTo>
                  <a:lnTo>
                    <a:pt x="19552" y="27500"/>
                  </a:lnTo>
                  <a:lnTo>
                    <a:pt x="19436" y="27250"/>
                  </a:lnTo>
                  <a:lnTo>
                    <a:pt x="19336" y="26984"/>
                  </a:lnTo>
                  <a:lnTo>
                    <a:pt x="19286" y="26718"/>
                  </a:lnTo>
                  <a:lnTo>
                    <a:pt x="19253" y="26436"/>
                  </a:lnTo>
                  <a:lnTo>
                    <a:pt x="19253" y="26153"/>
                  </a:lnTo>
                  <a:lnTo>
                    <a:pt x="19270" y="25854"/>
                  </a:lnTo>
                  <a:lnTo>
                    <a:pt x="19320" y="25571"/>
                  </a:lnTo>
                  <a:lnTo>
                    <a:pt x="19386" y="25272"/>
                  </a:lnTo>
                  <a:lnTo>
                    <a:pt x="19469" y="24956"/>
                  </a:lnTo>
                  <a:lnTo>
                    <a:pt x="19552" y="24657"/>
                  </a:lnTo>
                  <a:lnTo>
                    <a:pt x="19669" y="24341"/>
                  </a:lnTo>
                  <a:lnTo>
                    <a:pt x="19785" y="24025"/>
                  </a:lnTo>
                  <a:lnTo>
                    <a:pt x="20068" y="23377"/>
                  </a:lnTo>
                  <a:lnTo>
                    <a:pt x="20367" y="22712"/>
                  </a:lnTo>
                  <a:lnTo>
                    <a:pt x="20799" y="21714"/>
                  </a:lnTo>
                  <a:lnTo>
                    <a:pt x="20999" y="21215"/>
                  </a:lnTo>
                  <a:lnTo>
                    <a:pt x="21182" y="20700"/>
                  </a:lnTo>
                  <a:lnTo>
                    <a:pt x="21348" y="20168"/>
                  </a:lnTo>
                  <a:lnTo>
                    <a:pt x="21481" y="19636"/>
                  </a:lnTo>
                  <a:lnTo>
                    <a:pt x="21581" y="19104"/>
                  </a:lnTo>
                  <a:lnTo>
                    <a:pt x="21664" y="18555"/>
                  </a:lnTo>
                  <a:lnTo>
                    <a:pt x="21714" y="18023"/>
                  </a:lnTo>
                  <a:lnTo>
                    <a:pt x="21764" y="17491"/>
                  </a:lnTo>
                  <a:lnTo>
                    <a:pt x="21830" y="16410"/>
                  </a:lnTo>
                  <a:lnTo>
                    <a:pt x="22229" y="9926"/>
                  </a:lnTo>
                  <a:lnTo>
                    <a:pt x="22246" y="9494"/>
                  </a:lnTo>
                  <a:lnTo>
                    <a:pt x="22262" y="9062"/>
                  </a:lnTo>
                  <a:lnTo>
                    <a:pt x="22229" y="8613"/>
                  </a:lnTo>
                  <a:lnTo>
                    <a:pt x="22212" y="8397"/>
                  </a:lnTo>
                  <a:lnTo>
                    <a:pt x="22179" y="8181"/>
                  </a:lnTo>
                  <a:lnTo>
                    <a:pt x="22129" y="7981"/>
                  </a:lnTo>
                  <a:lnTo>
                    <a:pt x="22079" y="7765"/>
                  </a:lnTo>
                  <a:lnTo>
                    <a:pt x="22013" y="7566"/>
                  </a:lnTo>
                  <a:lnTo>
                    <a:pt x="21930" y="7366"/>
                  </a:lnTo>
                  <a:lnTo>
                    <a:pt x="21830" y="7183"/>
                  </a:lnTo>
                  <a:lnTo>
                    <a:pt x="21697" y="7000"/>
                  </a:lnTo>
                  <a:lnTo>
                    <a:pt x="21564" y="6817"/>
                  </a:lnTo>
                  <a:lnTo>
                    <a:pt x="21414" y="6651"/>
                  </a:lnTo>
                  <a:lnTo>
                    <a:pt x="21265" y="6518"/>
                  </a:lnTo>
                  <a:lnTo>
                    <a:pt x="21115" y="6402"/>
                  </a:lnTo>
                  <a:lnTo>
                    <a:pt x="20932" y="6285"/>
                  </a:lnTo>
                  <a:lnTo>
                    <a:pt x="20749" y="6186"/>
                  </a:lnTo>
                  <a:lnTo>
                    <a:pt x="20550" y="6102"/>
                  </a:lnTo>
                  <a:lnTo>
                    <a:pt x="20350" y="6036"/>
                  </a:lnTo>
                  <a:lnTo>
                    <a:pt x="20134" y="5969"/>
                  </a:lnTo>
                  <a:lnTo>
                    <a:pt x="19918" y="5920"/>
                  </a:lnTo>
                  <a:lnTo>
                    <a:pt x="19702" y="5886"/>
                  </a:lnTo>
                  <a:lnTo>
                    <a:pt x="19486" y="5870"/>
                  </a:lnTo>
                  <a:lnTo>
                    <a:pt x="19270" y="5853"/>
                  </a:lnTo>
                  <a:lnTo>
                    <a:pt x="19054" y="5853"/>
                  </a:lnTo>
                  <a:lnTo>
                    <a:pt x="18854" y="5870"/>
                  </a:lnTo>
                  <a:lnTo>
                    <a:pt x="18638" y="5886"/>
                  </a:lnTo>
                  <a:lnTo>
                    <a:pt x="18438" y="5920"/>
                  </a:lnTo>
                  <a:lnTo>
                    <a:pt x="18239" y="5953"/>
                  </a:lnTo>
                  <a:lnTo>
                    <a:pt x="17840" y="6069"/>
                  </a:lnTo>
                  <a:lnTo>
                    <a:pt x="17474" y="6219"/>
                  </a:lnTo>
                  <a:lnTo>
                    <a:pt x="17092" y="6385"/>
                  </a:lnTo>
                  <a:lnTo>
                    <a:pt x="16743" y="6601"/>
                  </a:lnTo>
                  <a:lnTo>
                    <a:pt x="16410" y="6817"/>
                  </a:lnTo>
                  <a:lnTo>
                    <a:pt x="16094" y="7083"/>
                  </a:lnTo>
                  <a:lnTo>
                    <a:pt x="15795" y="7349"/>
                  </a:lnTo>
                  <a:lnTo>
                    <a:pt x="15512" y="7632"/>
                  </a:lnTo>
                  <a:lnTo>
                    <a:pt x="15246" y="7931"/>
                  </a:lnTo>
                  <a:lnTo>
                    <a:pt x="15014" y="8247"/>
                  </a:lnTo>
                  <a:lnTo>
                    <a:pt x="14797" y="8563"/>
                  </a:lnTo>
                  <a:lnTo>
                    <a:pt x="14615" y="8896"/>
                  </a:lnTo>
                  <a:lnTo>
                    <a:pt x="14432" y="9245"/>
                  </a:lnTo>
                  <a:lnTo>
                    <a:pt x="14282" y="9594"/>
                  </a:lnTo>
                  <a:lnTo>
                    <a:pt x="14149" y="9960"/>
                  </a:lnTo>
                  <a:lnTo>
                    <a:pt x="14016" y="10325"/>
                  </a:lnTo>
                  <a:lnTo>
                    <a:pt x="13916" y="10691"/>
                  </a:lnTo>
                  <a:lnTo>
                    <a:pt x="13816" y="11057"/>
                  </a:lnTo>
                  <a:lnTo>
                    <a:pt x="13733" y="11423"/>
                  </a:lnTo>
                  <a:lnTo>
                    <a:pt x="13667" y="11805"/>
                  </a:lnTo>
                  <a:lnTo>
                    <a:pt x="13550" y="12553"/>
                  </a:lnTo>
                  <a:lnTo>
                    <a:pt x="13467" y="13285"/>
                  </a:lnTo>
                  <a:lnTo>
                    <a:pt x="13401" y="14016"/>
                  </a:lnTo>
                  <a:lnTo>
                    <a:pt x="13351" y="14731"/>
                  </a:lnTo>
                  <a:lnTo>
                    <a:pt x="12586" y="25571"/>
                  </a:lnTo>
                  <a:lnTo>
                    <a:pt x="12553" y="26003"/>
                  </a:lnTo>
                  <a:lnTo>
                    <a:pt x="12503" y="26436"/>
                  </a:lnTo>
                  <a:lnTo>
                    <a:pt x="12437" y="26851"/>
                  </a:lnTo>
                  <a:lnTo>
                    <a:pt x="12353" y="27250"/>
                  </a:lnTo>
                  <a:lnTo>
                    <a:pt x="12287" y="27450"/>
                  </a:lnTo>
                  <a:lnTo>
                    <a:pt x="12220" y="27633"/>
                  </a:lnTo>
                  <a:lnTo>
                    <a:pt x="12154" y="27799"/>
                  </a:lnTo>
                  <a:lnTo>
                    <a:pt x="12071" y="27965"/>
                  </a:lnTo>
                  <a:lnTo>
                    <a:pt x="11971" y="28131"/>
                  </a:lnTo>
                  <a:lnTo>
                    <a:pt x="11871" y="28281"/>
                  </a:lnTo>
                  <a:lnTo>
                    <a:pt x="11738" y="28414"/>
                  </a:lnTo>
                  <a:lnTo>
                    <a:pt x="11605" y="28531"/>
                  </a:lnTo>
                  <a:lnTo>
                    <a:pt x="11506" y="28614"/>
                  </a:lnTo>
                  <a:lnTo>
                    <a:pt x="11389" y="28680"/>
                  </a:lnTo>
                  <a:lnTo>
                    <a:pt x="11140" y="28813"/>
                  </a:lnTo>
                  <a:lnTo>
                    <a:pt x="10874" y="28913"/>
                  </a:lnTo>
                  <a:lnTo>
                    <a:pt x="10591" y="28996"/>
                  </a:lnTo>
                  <a:lnTo>
                    <a:pt x="10308" y="29046"/>
                  </a:lnTo>
                  <a:lnTo>
                    <a:pt x="10026" y="29096"/>
                  </a:lnTo>
                  <a:lnTo>
                    <a:pt x="9461" y="29162"/>
                  </a:lnTo>
                  <a:lnTo>
                    <a:pt x="1" y="30193"/>
                  </a:lnTo>
                  <a:lnTo>
                    <a:pt x="117" y="31340"/>
                  </a:lnTo>
                  <a:lnTo>
                    <a:pt x="9594" y="30293"/>
                  </a:lnTo>
                  <a:lnTo>
                    <a:pt x="10242" y="30210"/>
                  </a:lnTo>
                  <a:lnTo>
                    <a:pt x="10591" y="30160"/>
                  </a:lnTo>
                  <a:lnTo>
                    <a:pt x="10957" y="30077"/>
                  </a:lnTo>
                  <a:lnTo>
                    <a:pt x="11323" y="29960"/>
                  </a:lnTo>
                  <a:lnTo>
                    <a:pt x="11672" y="29827"/>
                  </a:lnTo>
                  <a:lnTo>
                    <a:pt x="11838" y="29744"/>
                  </a:lnTo>
                  <a:lnTo>
                    <a:pt x="12004" y="29644"/>
                  </a:lnTo>
                  <a:lnTo>
                    <a:pt x="12171" y="29528"/>
                  </a:lnTo>
                  <a:lnTo>
                    <a:pt x="12337" y="29412"/>
                  </a:lnTo>
                  <a:lnTo>
                    <a:pt x="12536" y="29245"/>
                  </a:lnTo>
                  <a:lnTo>
                    <a:pt x="12703" y="29046"/>
                  </a:lnTo>
                  <a:lnTo>
                    <a:pt x="12869" y="28846"/>
                  </a:lnTo>
                  <a:lnTo>
                    <a:pt x="13002" y="28630"/>
                  </a:lnTo>
                  <a:lnTo>
                    <a:pt x="13135" y="28414"/>
                  </a:lnTo>
                  <a:lnTo>
                    <a:pt x="13235" y="28181"/>
                  </a:lnTo>
                  <a:lnTo>
                    <a:pt x="13334" y="27949"/>
                  </a:lnTo>
                  <a:lnTo>
                    <a:pt x="13417" y="27699"/>
                  </a:lnTo>
                  <a:lnTo>
                    <a:pt x="13484" y="27450"/>
                  </a:lnTo>
                  <a:lnTo>
                    <a:pt x="13534" y="27200"/>
                  </a:lnTo>
                  <a:lnTo>
                    <a:pt x="13634" y="26685"/>
                  </a:lnTo>
                  <a:lnTo>
                    <a:pt x="13683" y="26170"/>
                  </a:lnTo>
                  <a:lnTo>
                    <a:pt x="13733" y="25654"/>
                  </a:lnTo>
                  <a:lnTo>
                    <a:pt x="14482" y="14814"/>
                  </a:lnTo>
                  <a:lnTo>
                    <a:pt x="14531" y="14149"/>
                  </a:lnTo>
                  <a:lnTo>
                    <a:pt x="14598" y="13451"/>
                  </a:lnTo>
                  <a:lnTo>
                    <a:pt x="14681" y="12769"/>
                  </a:lnTo>
                  <a:lnTo>
                    <a:pt x="14781" y="12071"/>
                  </a:lnTo>
                  <a:lnTo>
                    <a:pt x="14847" y="11722"/>
                  </a:lnTo>
                  <a:lnTo>
                    <a:pt x="14914" y="11389"/>
                  </a:lnTo>
                  <a:lnTo>
                    <a:pt x="14997" y="11040"/>
                  </a:lnTo>
                  <a:lnTo>
                    <a:pt x="15097" y="10708"/>
                  </a:lnTo>
                  <a:lnTo>
                    <a:pt x="15213" y="10375"/>
                  </a:lnTo>
                  <a:lnTo>
                    <a:pt x="15329" y="10059"/>
                  </a:lnTo>
                  <a:lnTo>
                    <a:pt x="15462" y="9743"/>
                  </a:lnTo>
                  <a:lnTo>
                    <a:pt x="15629" y="9428"/>
                  </a:lnTo>
                  <a:lnTo>
                    <a:pt x="15778" y="9162"/>
                  </a:lnTo>
                  <a:lnTo>
                    <a:pt x="15945" y="8912"/>
                  </a:lnTo>
                  <a:lnTo>
                    <a:pt x="16144" y="8663"/>
                  </a:lnTo>
                  <a:lnTo>
                    <a:pt x="16344" y="8413"/>
                  </a:lnTo>
                  <a:lnTo>
                    <a:pt x="16576" y="8181"/>
                  </a:lnTo>
                  <a:lnTo>
                    <a:pt x="16809" y="7965"/>
                  </a:lnTo>
                  <a:lnTo>
                    <a:pt x="17058" y="7765"/>
                  </a:lnTo>
                  <a:lnTo>
                    <a:pt x="17324" y="7582"/>
                  </a:lnTo>
                  <a:lnTo>
                    <a:pt x="17591" y="7433"/>
                  </a:lnTo>
                  <a:lnTo>
                    <a:pt x="17873" y="7283"/>
                  </a:lnTo>
                  <a:lnTo>
                    <a:pt x="18172" y="7167"/>
                  </a:lnTo>
                  <a:lnTo>
                    <a:pt x="18472" y="7083"/>
                  </a:lnTo>
                  <a:lnTo>
                    <a:pt x="18771" y="7034"/>
                  </a:lnTo>
                  <a:lnTo>
                    <a:pt x="19087" y="7000"/>
                  </a:lnTo>
                  <a:lnTo>
                    <a:pt x="19386" y="7000"/>
                  </a:lnTo>
                  <a:lnTo>
                    <a:pt x="19702" y="7050"/>
                  </a:lnTo>
                  <a:lnTo>
                    <a:pt x="19918" y="7100"/>
                  </a:lnTo>
                  <a:lnTo>
                    <a:pt x="20167" y="7183"/>
                  </a:lnTo>
                  <a:lnTo>
                    <a:pt x="20284" y="7233"/>
                  </a:lnTo>
                  <a:lnTo>
                    <a:pt x="20400" y="7300"/>
                  </a:lnTo>
                  <a:lnTo>
                    <a:pt x="20517" y="7383"/>
                  </a:lnTo>
                  <a:lnTo>
                    <a:pt x="20616" y="7466"/>
                  </a:lnTo>
                  <a:lnTo>
                    <a:pt x="20716" y="7566"/>
                  </a:lnTo>
                  <a:lnTo>
                    <a:pt x="20799" y="7682"/>
                  </a:lnTo>
                  <a:lnTo>
                    <a:pt x="20866" y="7815"/>
                  </a:lnTo>
                  <a:lnTo>
                    <a:pt x="20916" y="7948"/>
                  </a:lnTo>
                  <a:lnTo>
                    <a:pt x="20982" y="8081"/>
                  </a:lnTo>
                  <a:lnTo>
                    <a:pt x="21015" y="8231"/>
                  </a:lnTo>
                  <a:lnTo>
                    <a:pt x="21065" y="8530"/>
                  </a:lnTo>
                  <a:lnTo>
                    <a:pt x="21099" y="8846"/>
                  </a:lnTo>
                  <a:lnTo>
                    <a:pt x="21115" y="9178"/>
                  </a:lnTo>
                  <a:lnTo>
                    <a:pt x="21099" y="9527"/>
                  </a:lnTo>
                  <a:lnTo>
                    <a:pt x="21082" y="9860"/>
                  </a:lnTo>
                  <a:lnTo>
                    <a:pt x="20699" y="16344"/>
                  </a:lnTo>
                  <a:lnTo>
                    <a:pt x="20633" y="17358"/>
                  </a:lnTo>
                  <a:lnTo>
                    <a:pt x="20583" y="17873"/>
                  </a:lnTo>
                  <a:lnTo>
                    <a:pt x="20533" y="18372"/>
                  </a:lnTo>
                  <a:lnTo>
                    <a:pt x="20450" y="18871"/>
                  </a:lnTo>
                  <a:lnTo>
                    <a:pt x="20367" y="19370"/>
                  </a:lnTo>
                  <a:lnTo>
                    <a:pt x="20251" y="19869"/>
                  </a:lnTo>
                  <a:lnTo>
                    <a:pt x="20101" y="20351"/>
                  </a:lnTo>
                  <a:lnTo>
                    <a:pt x="19935" y="20800"/>
                  </a:lnTo>
                  <a:lnTo>
                    <a:pt x="19752" y="21282"/>
                  </a:lnTo>
                  <a:lnTo>
                    <a:pt x="19320" y="22246"/>
                  </a:lnTo>
                  <a:lnTo>
                    <a:pt x="18987" y="22994"/>
                  </a:lnTo>
                  <a:lnTo>
                    <a:pt x="18671" y="23759"/>
                  </a:lnTo>
                  <a:lnTo>
                    <a:pt x="18522" y="24141"/>
                  </a:lnTo>
                  <a:lnTo>
                    <a:pt x="18405" y="24524"/>
                  </a:lnTo>
                  <a:lnTo>
                    <a:pt x="18289" y="24923"/>
                  </a:lnTo>
                  <a:lnTo>
                    <a:pt x="18206" y="25305"/>
                  </a:lnTo>
                  <a:lnTo>
                    <a:pt x="18139" y="25688"/>
                  </a:lnTo>
                  <a:lnTo>
                    <a:pt x="18106" y="26087"/>
                  </a:lnTo>
                  <a:lnTo>
                    <a:pt x="18106" y="26469"/>
                  </a:lnTo>
                  <a:lnTo>
                    <a:pt x="18139" y="26851"/>
                  </a:lnTo>
                  <a:lnTo>
                    <a:pt x="18172" y="27034"/>
                  </a:lnTo>
                  <a:lnTo>
                    <a:pt x="18222" y="27234"/>
                  </a:lnTo>
                  <a:lnTo>
                    <a:pt x="18272" y="27417"/>
                  </a:lnTo>
                  <a:lnTo>
                    <a:pt x="18339" y="27599"/>
                  </a:lnTo>
                  <a:lnTo>
                    <a:pt x="18405" y="27782"/>
                  </a:lnTo>
                  <a:lnTo>
                    <a:pt x="18505" y="27965"/>
                  </a:lnTo>
                  <a:lnTo>
                    <a:pt x="18605" y="28148"/>
                  </a:lnTo>
                  <a:lnTo>
                    <a:pt x="18721" y="28331"/>
                  </a:lnTo>
                  <a:lnTo>
                    <a:pt x="18837" y="28531"/>
                  </a:lnTo>
                  <a:lnTo>
                    <a:pt x="19070" y="28580"/>
                  </a:lnTo>
                  <a:lnTo>
                    <a:pt x="20051" y="28763"/>
                  </a:lnTo>
                  <a:lnTo>
                    <a:pt x="21049" y="28946"/>
                  </a:lnTo>
                  <a:lnTo>
                    <a:pt x="22046" y="29096"/>
                  </a:lnTo>
                  <a:lnTo>
                    <a:pt x="22562" y="29162"/>
                  </a:lnTo>
                  <a:lnTo>
                    <a:pt x="23060" y="29212"/>
                  </a:lnTo>
                  <a:lnTo>
                    <a:pt x="23576" y="29262"/>
                  </a:lnTo>
                  <a:lnTo>
                    <a:pt x="24091" y="29279"/>
                  </a:lnTo>
                  <a:lnTo>
                    <a:pt x="24606" y="29295"/>
                  </a:lnTo>
                  <a:lnTo>
                    <a:pt x="25621" y="29295"/>
                  </a:lnTo>
                  <a:lnTo>
                    <a:pt x="26136" y="29262"/>
                  </a:lnTo>
                  <a:lnTo>
                    <a:pt x="26651" y="29212"/>
                  </a:lnTo>
                  <a:lnTo>
                    <a:pt x="27167" y="29146"/>
                  </a:lnTo>
                  <a:lnTo>
                    <a:pt x="27732" y="29046"/>
                  </a:lnTo>
                  <a:lnTo>
                    <a:pt x="28297" y="28913"/>
                  </a:lnTo>
                  <a:lnTo>
                    <a:pt x="28829" y="28763"/>
                  </a:lnTo>
                  <a:lnTo>
                    <a:pt x="29361" y="28597"/>
                  </a:lnTo>
                  <a:lnTo>
                    <a:pt x="29877" y="28398"/>
                  </a:lnTo>
                  <a:lnTo>
                    <a:pt x="30376" y="28181"/>
                  </a:lnTo>
                  <a:lnTo>
                    <a:pt x="30841" y="27932"/>
                  </a:lnTo>
                  <a:lnTo>
                    <a:pt x="31307" y="27683"/>
                  </a:lnTo>
                  <a:lnTo>
                    <a:pt x="31739" y="27383"/>
                  </a:lnTo>
                  <a:lnTo>
                    <a:pt x="32155" y="27084"/>
                  </a:lnTo>
                  <a:lnTo>
                    <a:pt x="32554" y="26768"/>
                  </a:lnTo>
                  <a:lnTo>
                    <a:pt x="32919" y="26419"/>
                  </a:lnTo>
                  <a:lnTo>
                    <a:pt x="33268" y="26070"/>
                  </a:lnTo>
                  <a:lnTo>
                    <a:pt x="33584" y="25688"/>
                  </a:lnTo>
                  <a:lnTo>
                    <a:pt x="33867" y="25289"/>
                  </a:lnTo>
                  <a:lnTo>
                    <a:pt x="34133" y="24873"/>
                  </a:lnTo>
                  <a:lnTo>
                    <a:pt x="34299" y="24590"/>
                  </a:lnTo>
                  <a:lnTo>
                    <a:pt x="34449" y="24308"/>
                  </a:lnTo>
                  <a:lnTo>
                    <a:pt x="34582" y="24025"/>
                  </a:lnTo>
                  <a:lnTo>
                    <a:pt x="34698" y="23726"/>
                  </a:lnTo>
                  <a:lnTo>
                    <a:pt x="34815" y="23443"/>
                  </a:lnTo>
                  <a:lnTo>
                    <a:pt x="34914" y="23144"/>
                  </a:lnTo>
                  <a:lnTo>
                    <a:pt x="35014" y="22845"/>
                  </a:lnTo>
                  <a:lnTo>
                    <a:pt x="35081" y="22545"/>
                  </a:lnTo>
                  <a:lnTo>
                    <a:pt x="35147" y="22229"/>
                  </a:lnTo>
                  <a:lnTo>
                    <a:pt x="35214" y="21930"/>
                  </a:lnTo>
                  <a:lnTo>
                    <a:pt x="35297" y="21298"/>
                  </a:lnTo>
                  <a:lnTo>
                    <a:pt x="35363" y="20667"/>
                  </a:lnTo>
                  <a:lnTo>
                    <a:pt x="35380" y="20035"/>
                  </a:lnTo>
                  <a:lnTo>
                    <a:pt x="35363" y="19386"/>
                  </a:lnTo>
                  <a:lnTo>
                    <a:pt x="35330" y="18721"/>
                  </a:lnTo>
                  <a:lnTo>
                    <a:pt x="35280" y="18056"/>
                  </a:lnTo>
                  <a:lnTo>
                    <a:pt x="35214" y="17391"/>
                  </a:lnTo>
                  <a:lnTo>
                    <a:pt x="35114" y="16710"/>
                  </a:lnTo>
                  <a:lnTo>
                    <a:pt x="35014" y="16028"/>
                  </a:lnTo>
                  <a:lnTo>
                    <a:pt x="34765" y="14648"/>
                  </a:lnTo>
                  <a:lnTo>
                    <a:pt x="3202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" name="Google Shape;135;p18"/>
            <p:cNvSpPr/>
            <p:nvPr/>
          </p:nvSpPr>
          <p:spPr>
            <a:xfrm>
              <a:off x="4911650" y="1763925"/>
              <a:ext cx="884500" cy="783525"/>
            </a:xfrm>
            <a:custGeom>
              <a:avLst/>
              <a:gdLst/>
              <a:ahLst/>
              <a:cxnLst/>
              <a:rect l="l" t="t" r="r" b="b"/>
              <a:pathLst>
                <a:path w="35380" h="31341" extrusionOk="0">
                  <a:moveTo>
                    <a:pt x="3342" y="1"/>
                  </a:moveTo>
                  <a:lnTo>
                    <a:pt x="615" y="14648"/>
                  </a:lnTo>
                  <a:lnTo>
                    <a:pt x="366" y="16028"/>
                  </a:lnTo>
                  <a:lnTo>
                    <a:pt x="250" y="16710"/>
                  </a:lnTo>
                  <a:lnTo>
                    <a:pt x="166" y="17391"/>
                  </a:lnTo>
                  <a:lnTo>
                    <a:pt x="83" y="18056"/>
                  </a:lnTo>
                  <a:lnTo>
                    <a:pt x="33" y="18721"/>
                  </a:lnTo>
                  <a:lnTo>
                    <a:pt x="0" y="19386"/>
                  </a:lnTo>
                  <a:lnTo>
                    <a:pt x="0" y="20035"/>
                  </a:lnTo>
                  <a:lnTo>
                    <a:pt x="17" y="20667"/>
                  </a:lnTo>
                  <a:lnTo>
                    <a:pt x="67" y="21298"/>
                  </a:lnTo>
                  <a:lnTo>
                    <a:pt x="166" y="21930"/>
                  </a:lnTo>
                  <a:lnTo>
                    <a:pt x="216" y="22229"/>
                  </a:lnTo>
                  <a:lnTo>
                    <a:pt x="283" y="22545"/>
                  </a:lnTo>
                  <a:lnTo>
                    <a:pt x="366" y="22845"/>
                  </a:lnTo>
                  <a:lnTo>
                    <a:pt x="449" y="23144"/>
                  </a:lnTo>
                  <a:lnTo>
                    <a:pt x="549" y="23443"/>
                  </a:lnTo>
                  <a:lnTo>
                    <a:pt x="665" y="23726"/>
                  </a:lnTo>
                  <a:lnTo>
                    <a:pt x="782" y="24025"/>
                  </a:lnTo>
                  <a:lnTo>
                    <a:pt x="931" y="24308"/>
                  </a:lnTo>
                  <a:lnTo>
                    <a:pt x="1064" y="24590"/>
                  </a:lnTo>
                  <a:lnTo>
                    <a:pt x="1230" y="24873"/>
                  </a:lnTo>
                  <a:lnTo>
                    <a:pt x="1496" y="25289"/>
                  </a:lnTo>
                  <a:lnTo>
                    <a:pt x="1796" y="25688"/>
                  </a:lnTo>
                  <a:lnTo>
                    <a:pt x="2112" y="26070"/>
                  </a:lnTo>
                  <a:lnTo>
                    <a:pt x="2461" y="26419"/>
                  </a:lnTo>
                  <a:lnTo>
                    <a:pt x="2826" y="26768"/>
                  </a:lnTo>
                  <a:lnTo>
                    <a:pt x="3209" y="27084"/>
                  </a:lnTo>
                  <a:lnTo>
                    <a:pt x="3624" y="27383"/>
                  </a:lnTo>
                  <a:lnTo>
                    <a:pt x="4073" y="27683"/>
                  </a:lnTo>
                  <a:lnTo>
                    <a:pt x="4522" y="27932"/>
                  </a:lnTo>
                  <a:lnTo>
                    <a:pt x="5004" y="28181"/>
                  </a:lnTo>
                  <a:lnTo>
                    <a:pt x="5487" y="28398"/>
                  </a:lnTo>
                  <a:lnTo>
                    <a:pt x="6002" y="28597"/>
                  </a:lnTo>
                  <a:lnTo>
                    <a:pt x="6534" y="28763"/>
                  </a:lnTo>
                  <a:lnTo>
                    <a:pt x="7083" y="28913"/>
                  </a:lnTo>
                  <a:lnTo>
                    <a:pt x="7631" y="29046"/>
                  </a:lnTo>
                  <a:lnTo>
                    <a:pt x="8213" y="29146"/>
                  </a:lnTo>
                  <a:lnTo>
                    <a:pt x="8729" y="29212"/>
                  </a:lnTo>
                  <a:lnTo>
                    <a:pt x="9227" y="29262"/>
                  </a:lnTo>
                  <a:lnTo>
                    <a:pt x="9743" y="29295"/>
                  </a:lnTo>
                  <a:lnTo>
                    <a:pt x="10774" y="29295"/>
                  </a:lnTo>
                  <a:lnTo>
                    <a:pt x="11289" y="29279"/>
                  </a:lnTo>
                  <a:lnTo>
                    <a:pt x="11788" y="29262"/>
                  </a:lnTo>
                  <a:lnTo>
                    <a:pt x="12303" y="29212"/>
                  </a:lnTo>
                  <a:lnTo>
                    <a:pt x="12818" y="29162"/>
                  </a:lnTo>
                  <a:lnTo>
                    <a:pt x="13317" y="29096"/>
                  </a:lnTo>
                  <a:lnTo>
                    <a:pt x="14331" y="28946"/>
                  </a:lnTo>
                  <a:lnTo>
                    <a:pt x="15312" y="28763"/>
                  </a:lnTo>
                  <a:lnTo>
                    <a:pt x="16293" y="28580"/>
                  </a:lnTo>
                  <a:lnTo>
                    <a:pt x="16526" y="28531"/>
                  </a:lnTo>
                  <a:lnTo>
                    <a:pt x="16659" y="28331"/>
                  </a:lnTo>
                  <a:lnTo>
                    <a:pt x="16775" y="28148"/>
                  </a:lnTo>
                  <a:lnTo>
                    <a:pt x="16875" y="27965"/>
                  </a:lnTo>
                  <a:lnTo>
                    <a:pt x="16958" y="27782"/>
                  </a:lnTo>
                  <a:lnTo>
                    <a:pt x="17041" y="27599"/>
                  </a:lnTo>
                  <a:lnTo>
                    <a:pt x="17091" y="27417"/>
                  </a:lnTo>
                  <a:lnTo>
                    <a:pt x="17158" y="27234"/>
                  </a:lnTo>
                  <a:lnTo>
                    <a:pt x="17191" y="27034"/>
                  </a:lnTo>
                  <a:lnTo>
                    <a:pt x="17224" y="26851"/>
                  </a:lnTo>
                  <a:lnTo>
                    <a:pt x="17257" y="26469"/>
                  </a:lnTo>
                  <a:lnTo>
                    <a:pt x="17257" y="26087"/>
                  </a:lnTo>
                  <a:lnTo>
                    <a:pt x="17224" y="25688"/>
                  </a:lnTo>
                  <a:lnTo>
                    <a:pt x="17158" y="25305"/>
                  </a:lnTo>
                  <a:lnTo>
                    <a:pt x="17075" y="24923"/>
                  </a:lnTo>
                  <a:lnTo>
                    <a:pt x="16975" y="24524"/>
                  </a:lnTo>
                  <a:lnTo>
                    <a:pt x="16842" y="24141"/>
                  </a:lnTo>
                  <a:lnTo>
                    <a:pt x="16692" y="23759"/>
                  </a:lnTo>
                  <a:lnTo>
                    <a:pt x="16393" y="22994"/>
                  </a:lnTo>
                  <a:lnTo>
                    <a:pt x="16060" y="22246"/>
                  </a:lnTo>
                  <a:lnTo>
                    <a:pt x="15628" y="21282"/>
                  </a:lnTo>
                  <a:lnTo>
                    <a:pt x="15429" y="20800"/>
                  </a:lnTo>
                  <a:lnTo>
                    <a:pt x="15262" y="20351"/>
                  </a:lnTo>
                  <a:lnTo>
                    <a:pt x="15129" y="19869"/>
                  </a:lnTo>
                  <a:lnTo>
                    <a:pt x="15013" y="19370"/>
                  </a:lnTo>
                  <a:lnTo>
                    <a:pt x="14913" y="18871"/>
                  </a:lnTo>
                  <a:lnTo>
                    <a:pt x="14847" y="18372"/>
                  </a:lnTo>
                  <a:lnTo>
                    <a:pt x="14780" y="17873"/>
                  </a:lnTo>
                  <a:lnTo>
                    <a:pt x="14747" y="17358"/>
                  </a:lnTo>
                  <a:lnTo>
                    <a:pt x="14681" y="16344"/>
                  </a:lnTo>
                  <a:lnTo>
                    <a:pt x="14281" y="9860"/>
                  </a:lnTo>
                  <a:lnTo>
                    <a:pt x="14265" y="9527"/>
                  </a:lnTo>
                  <a:lnTo>
                    <a:pt x="14265" y="9178"/>
                  </a:lnTo>
                  <a:lnTo>
                    <a:pt x="14265" y="8846"/>
                  </a:lnTo>
                  <a:lnTo>
                    <a:pt x="14298" y="8530"/>
                  </a:lnTo>
                  <a:lnTo>
                    <a:pt x="14348" y="8214"/>
                  </a:lnTo>
                  <a:lnTo>
                    <a:pt x="14398" y="8081"/>
                  </a:lnTo>
                  <a:lnTo>
                    <a:pt x="14448" y="7931"/>
                  </a:lnTo>
                  <a:lnTo>
                    <a:pt x="14514" y="7815"/>
                  </a:lnTo>
                  <a:lnTo>
                    <a:pt x="14581" y="7682"/>
                  </a:lnTo>
                  <a:lnTo>
                    <a:pt x="14664" y="7566"/>
                  </a:lnTo>
                  <a:lnTo>
                    <a:pt x="14764" y="7466"/>
                  </a:lnTo>
                  <a:lnTo>
                    <a:pt x="14863" y="7383"/>
                  </a:lnTo>
                  <a:lnTo>
                    <a:pt x="14980" y="7300"/>
                  </a:lnTo>
                  <a:lnTo>
                    <a:pt x="15096" y="7233"/>
                  </a:lnTo>
                  <a:lnTo>
                    <a:pt x="15213" y="7183"/>
                  </a:lnTo>
                  <a:lnTo>
                    <a:pt x="15445" y="7100"/>
                  </a:lnTo>
                  <a:lnTo>
                    <a:pt x="15661" y="7050"/>
                  </a:lnTo>
                  <a:lnTo>
                    <a:pt x="15977" y="7000"/>
                  </a:lnTo>
                  <a:lnTo>
                    <a:pt x="16293" y="7000"/>
                  </a:lnTo>
                  <a:lnTo>
                    <a:pt x="16592" y="7034"/>
                  </a:lnTo>
                  <a:lnTo>
                    <a:pt x="16908" y="7083"/>
                  </a:lnTo>
                  <a:lnTo>
                    <a:pt x="17208" y="7167"/>
                  </a:lnTo>
                  <a:lnTo>
                    <a:pt x="17490" y="7283"/>
                  </a:lnTo>
                  <a:lnTo>
                    <a:pt x="17773" y="7433"/>
                  </a:lnTo>
                  <a:lnTo>
                    <a:pt x="18056" y="7582"/>
                  </a:lnTo>
                  <a:lnTo>
                    <a:pt x="18305" y="7765"/>
                  </a:lnTo>
                  <a:lnTo>
                    <a:pt x="18571" y="7965"/>
                  </a:lnTo>
                  <a:lnTo>
                    <a:pt x="18804" y="8181"/>
                  </a:lnTo>
                  <a:lnTo>
                    <a:pt x="19020" y="8413"/>
                  </a:lnTo>
                  <a:lnTo>
                    <a:pt x="19236" y="8663"/>
                  </a:lnTo>
                  <a:lnTo>
                    <a:pt x="19419" y="8912"/>
                  </a:lnTo>
                  <a:lnTo>
                    <a:pt x="19602" y="9162"/>
                  </a:lnTo>
                  <a:lnTo>
                    <a:pt x="19751" y="9428"/>
                  </a:lnTo>
                  <a:lnTo>
                    <a:pt x="19901" y="9743"/>
                  </a:lnTo>
                  <a:lnTo>
                    <a:pt x="20051" y="10059"/>
                  </a:lnTo>
                  <a:lnTo>
                    <a:pt x="20167" y="10375"/>
                  </a:lnTo>
                  <a:lnTo>
                    <a:pt x="20283" y="10708"/>
                  </a:lnTo>
                  <a:lnTo>
                    <a:pt x="20366" y="11040"/>
                  </a:lnTo>
                  <a:lnTo>
                    <a:pt x="20450" y="11389"/>
                  </a:lnTo>
                  <a:lnTo>
                    <a:pt x="20533" y="11722"/>
                  </a:lnTo>
                  <a:lnTo>
                    <a:pt x="20599" y="12071"/>
                  </a:lnTo>
                  <a:lnTo>
                    <a:pt x="20699" y="12769"/>
                  </a:lnTo>
                  <a:lnTo>
                    <a:pt x="20782" y="13451"/>
                  </a:lnTo>
                  <a:lnTo>
                    <a:pt x="20832" y="14149"/>
                  </a:lnTo>
                  <a:lnTo>
                    <a:pt x="20882" y="14814"/>
                  </a:lnTo>
                  <a:lnTo>
                    <a:pt x="21647" y="25654"/>
                  </a:lnTo>
                  <a:lnTo>
                    <a:pt x="21680" y="26170"/>
                  </a:lnTo>
                  <a:lnTo>
                    <a:pt x="21746" y="26685"/>
                  </a:lnTo>
                  <a:lnTo>
                    <a:pt x="21830" y="27200"/>
                  </a:lnTo>
                  <a:lnTo>
                    <a:pt x="21896" y="27450"/>
                  </a:lnTo>
                  <a:lnTo>
                    <a:pt x="21963" y="27699"/>
                  </a:lnTo>
                  <a:lnTo>
                    <a:pt x="22046" y="27949"/>
                  </a:lnTo>
                  <a:lnTo>
                    <a:pt x="22129" y="28181"/>
                  </a:lnTo>
                  <a:lnTo>
                    <a:pt x="22245" y="28414"/>
                  </a:lnTo>
                  <a:lnTo>
                    <a:pt x="22362" y="28630"/>
                  </a:lnTo>
                  <a:lnTo>
                    <a:pt x="22511" y="28846"/>
                  </a:lnTo>
                  <a:lnTo>
                    <a:pt x="22661" y="29046"/>
                  </a:lnTo>
                  <a:lnTo>
                    <a:pt x="22844" y="29245"/>
                  </a:lnTo>
                  <a:lnTo>
                    <a:pt x="23043" y="29412"/>
                  </a:lnTo>
                  <a:lnTo>
                    <a:pt x="23193" y="29528"/>
                  </a:lnTo>
                  <a:lnTo>
                    <a:pt x="23359" y="29644"/>
                  </a:lnTo>
                  <a:lnTo>
                    <a:pt x="23525" y="29744"/>
                  </a:lnTo>
                  <a:lnTo>
                    <a:pt x="23708" y="29827"/>
                  </a:lnTo>
                  <a:lnTo>
                    <a:pt x="24057" y="29960"/>
                  </a:lnTo>
                  <a:lnTo>
                    <a:pt x="24423" y="30077"/>
                  </a:lnTo>
                  <a:lnTo>
                    <a:pt x="24772" y="30160"/>
                  </a:lnTo>
                  <a:lnTo>
                    <a:pt x="25121" y="30210"/>
                  </a:lnTo>
                  <a:lnTo>
                    <a:pt x="25786" y="30293"/>
                  </a:lnTo>
                  <a:lnTo>
                    <a:pt x="35246" y="31340"/>
                  </a:lnTo>
                  <a:lnTo>
                    <a:pt x="35379" y="30193"/>
                  </a:lnTo>
                  <a:lnTo>
                    <a:pt x="25903" y="29162"/>
                  </a:lnTo>
                  <a:lnTo>
                    <a:pt x="25354" y="29096"/>
                  </a:lnTo>
                  <a:lnTo>
                    <a:pt x="25072" y="29046"/>
                  </a:lnTo>
                  <a:lnTo>
                    <a:pt x="24772" y="28996"/>
                  </a:lnTo>
                  <a:lnTo>
                    <a:pt x="24506" y="28913"/>
                  </a:lnTo>
                  <a:lnTo>
                    <a:pt x="24240" y="28813"/>
                  </a:lnTo>
                  <a:lnTo>
                    <a:pt x="23991" y="28680"/>
                  </a:lnTo>
                  <a:lnTo>
                    <a:pt x="23874" y="28614"/>
                  </a:lnTo>
                  <a:lnTo>
                    <a:pt x="23758" y="28531"/>
                  </a:lnTo>
                  <a:lnTo>
                    <a:pt x="23625" y="28414"/>
                  </a:lnTo>
                  <a:lnTo>
                    <a:pt x="23509" y="28281"/>
                  </a:lnTo>
                  <a:lnTo>
                    <a:pt x="23392" y="28131"/>
                  </a:lnTo>
                  <a:lnTo>
                    <a:pt x="23309" y="27965"/>
                  </a:lnTo>
                  <a:lnTo>
                    <a:pt x="23209" y="27799"/>
                  </a:lnTo>
                  <a:lnTo>
                    <a:pt x="23143" y="27633"/>
                  </a:lnTo>
                  <a:lnTo>
                    <a:pt x="23076" y="27450"/>
                  </a:lnTo>
                  <a:lnTo>
                    <a:pt x="23027" y="27250"/>
                  </a:lnTo>
                  <a:lnTo>
                    <a:pt x="22927" y="26851"/>
                  </a:lnTo>
                  <a:lnTo>
                    <a:pt x="22860" y="26436"/>
                  </a:lnTo>
                  <a:lnTo>
                    <a:pt x="22810" y="26003"/>
                  </a:lnTo>
                  <a:lnTo>
                    <a:pt x="22777" y="25571"/>
                  </a:lnTo>
                  <a:lnTo>
                    <a:pt x="22029" y="14731"/>
                  </a:lnTo>
                  <a:lnTo>
                    <a:pt x="21963" y="14016"/>
                  </a:lnTo>
                  <a:lnTo>
                    <a:pt x="21913" y="13285"/>
                  </a:lnTo>
                  <a:lnTo>
                    <a:pt x="21830" y="12553"/>
                  </a:lnTo>
                  <a:lnTo>
                    <a:pt x="21713" y="11805"/>
                  </a:lnTo>
                  <a:lnTo>
                    <a:pt x="21630" y="11423"/>
                  </a:lnTo>
                  <a:lnTo>
                    <a:pt x="21547" y="11057"/>
                  </a:lnTo>
                  <a:lnTo>
                    <a:pt x="21464" y="10691"/>
                  </a:lnTo>
                  <a:lnTo>
                    <a:pt x="21347" y="10325"/>
                  </a:lnTo>
                  <a:lnTo>
                    <a:pt x="21231" y="9960"/>
                  </a:lnTo>
                  <a:lnTo>
                    <a:pt x="21081" y="9594"/>
                  </a:lnTo>
                  <a:lnTo>
                    <a:pt x="20932" y="9245"/>
                  </a:lnTo>
                  <a:lnTo>
                    <a:pt x="20765" y="8896"/>
                  </a:lnTo>
                  <a:lnTo>
                    <a:pt x="20566" y="8563"/>
                  </a:lnTo>
                  <a:lnTo>
                    <a:pt x="20350" y="8247"/>
                  </a:lnTo>
                  <a:lnTo>
                    <a:pt x="20117" y="7931"/>
                  </a:lnTo>
                  <a:lnTo>
                    <a:pt x="19868" y="7632"/>
                  </a:lnTo>
                  <a:lnTo>
                    <a:pt x="19585" y="7349"/>
                  </a:lnTo>
                  <a:lnTo>
                    <a:pt x="19286" y="7083"/>
                  </a:lnTo>
                  <a:lnTo>
                    <a:pt x="18970" y="6817"/>
                  </a:lnTo>
                  <a:lnTo>
                    <a:pt x="18621" y="6601"/>
                  </a:lnTo>
                  <a:lnTo>
                    <a:pt x="18272" y="6385"/>
                  </a:lnTo>
                  <a:lnTo>
                    <a:pt x="17906" y="6219"/>
                  </a:lnTo>
                  <a:lnTo>
                    <a:pt x="17523" y="6069"/>
                  </a:lnTo>
                  <a:lnTo>
                    <a:pt x="17124" y="5953"/>
                  </a:lnTo>
                  <a:lnTo>
                    <a:pt x="16925" y="5920"/>
                  </a:lnTo>
                  <a:lnTo>
                    <a:pt x="16725" y="5886"/>
                  </a:lnTo>
                  <a:lnTo>
                    <a:pt x="16526" y="5870"/>
                  </a:lnTo>
                  <a:lnTo>
                    <a:pt x="16310" y="5853"/>
                  </a:lnTo>
                  <a:lnTo>
                    <a:pt x="16094" y="5853"/>
                  </a:lnTo>
                  <a:lnTo>
                    <a:pt x="15894" y="5870"/>
                  </a:lnTo>
                  <a:lnTo>
                    <a:pt x="15678" y="5886"/>
                  </a:lnTo>
                  <a:lnTo>
                    <a:pt x="15462" y="5920"/>
                  </a:lnTo>
                  <a:lnTo>
                    <a:pt x="15229" y="5969"/>
                  </a:lnTo>
                  <a:lnTo>
                    <a:pt x="15013" y="6036"/>
                  </a:lnTo>
                  <a:lnTo>
                    <a:pt x="14814" y="6102"/>
                  </a:lnTo>
                  <a:lnTo>
                    <a:pt x="14614" y="6186"/>
                  </a:lnTo>
                  <a:lnTo>
                    <a:pt x="14431" y="6285"/>
                  </a:lnTo>
                  <a:lnTo>
                    <a:pt x="14265" y="6402"/>
                  </a:lnTo>
                  <a:lnTo>
                    <a:pt x="14099" y="6518"/>
                  </a:lnTo>
                  <a:lnTo>
                    <a:pt x="13966" y="6651"/>
                  </a:lnTo>
                  <a:lnTo>
                    <a:pt x="13799" y="6817"/>
                  </a:lnTo>
                  <a:lnTo>
                    <a:pt x="13666" y="6984"/>
                  </a:lnTo>
                  <a:lnTo>
                    <a:pt x="13550" y="7183"/>
                  </a:lnTo>
                  <a:lnTo>
                    <a:pt x="13450" y="7366"/>
                  </a:lnTo>
                  <a:lnTo>
                    <a:pt x="13367" y="7566"/>
                  </a:lnTo>
                  <a:lnTo>
                    <a:pt x="13301" y="7765"/>
                  </a:lnTo>
                  <a:lnTo>
                    <a:pt x="13234" y="7981"/>
                  </a:lnTo>
                  <a:lnTo>
                    <a:pt x="13184" y="8181"/>
                  </a:lnTo>
                  <a:lnTo>
                    <a:pt x="13168" y="8397"/>
                  </a:lnTo>
                  <a:lnTo>
                    <a:pt x="13134" y="8613"/>
                  </a:lnTo>
                  <a:lnTo>
                    <a:pt x="13118" y="9062"/>
                  </a:lnTo>
                  <a:lnTo>
                    <a:pt x="13118" y="9494"/>
                  </a:lnTo>
                  <a:lnTo>
                    <a:pt x="13134" y="9926"/>
                  </a:lnTo>
                  <a:lnTo>
                    <a:pt x="13533" y="16410"/>
                  </a:lnTo>
                  <a:lnTo>
                    <a:pt x="13600" y="17491"/>
                  </a:lnTo>
                  <a:lnTo>
                    <a:pt x="13650" y="18023"/>
                  </a:lnTo>
                  <a:lnTo>
                    <a:pt x="13716" y="18555"/>
                  </a:lnTo>
                  <a:lnTo>
                    <a:pt x="13799" y="19104"/>
                  </a:lnTo>
                  <a:lnTo>
                    <a:pt x="13899" y="19636"/>
                  </a:lnTo>
                  <a:lnTo>
                    <a:pt x="14015" y="20184"/>
                  </a:lnTo>
                  <a:lnTo>
                    <a:pt x="14182" y="20700"/>
                  </a:lnTo>
                  <a:lnTo>
                    <a:pt x="14365" y="21215"/>
                  </a:lnTo>
                  <a:lnTo>
                    <a:pt x="14564" y="21714"/>
                  </a:lnTo>
                  <a:lnTo>
                    <a:pt x="15013" y="22712"/>
                  </a:lnTo>
                  <a:lnTo>
                    <a:pt x="15312" y="23377"/>
                  </a:lnTo>
                  <a:lnTo>
                    <a:pt x="15578" y="24025"/>
                  </a:lnTo>
                  <a:lnTo>
                    <a:pt x="15695" y="24341"/>
                  </a:lnTo>
                  <a:lnTo>
                    <a:pt x="15811" y="24657"/>
                  </a:lnTo>
                  <a:lnTo>
                    <a:pt x="15911" y="24956"/>
                  </a:lnTo>
                  <a:lnTo>
                    <a:pt x="15994" y="25272"/>
                  </a:lnTo>
                  <a:lnTo>
                    <a:pt x="16060" y="25571"/>
                  </a:lnTo>
                  <a:lnTo>
                    <a:pt x="16094" y="25854"/>
                  </a:lnTo>
                  <a:lnTo>
                    <a:pt x="16127" y="26153"/>
                  </a:lnTo>
                  <a:lnTo>
                    <a:pt x="16110" y="26436"/>
                  </a:lnTo>
                  <a:lnTo>
                    <a:pt x="16094" y="26718"/>
                  </a:lnTo>
                  <a:lnTo>
                    <a:pt x="16027" y="26984"/>
                  </a:lnTo>
                  <a:lnTo>
                    <a:pt x="15944" y="27250"/>
                  </a:lnTo>
                  <a:lnTo>
                    <a:pt x="15828" y="27500"/>
                  </a:lnTo>
                  <a:lnTo>
                    <a:pt x="14913" y="27683"/>
                  </a:lnTo>
                  <a:lnTo>
                    <a:pt x="13982" y="27849"/>
                  </a:lnTo>
                  <a:lnTo>
                    <a:pt x="13051" y="27982"/>
                  </a:lnTo>
                  <a:lnTo>
                    <a:pt x="12120" y="28082"/>
                  </a:lnTo>
                  <a:lnTo>
                    <a:pt x="11655" y="28115"/>
                  </a:lnTo>
                  <a:lnTo>
                    <a:pt x="11173" y="28148"/>
                  </a:lnTo>
                  <a:lnTo>
                    <a:pt x="10707" y="28165"/>
                  </a:lnTo>
                  <a:lnTo>
                    <a:pt x="10241" y="28165"/>
                  </a:lnTo>
                  <a:lnTo>
                    <a:pt x="9776" y="28148"/>
                  </a:lnTo>
                  <a:lnTo>
                    <a:pt x="9310" y="28115"/>
                  </a:lnTo>
                  <a:lnTo>
                    <a:pt x="8845" y="28065"/>
                  </a:lnTo>
                  <a:lnTo>
                    <a:pt x="8379" y="28015"/>
                  </a:lnTo>
                  <a:lnTo>
                    <a:pt x="7881" y="27915"/>
                  </a:lnTo>
                  <a:lnTo>
                    <a:pt x="7382" y="27816"/>
                  </a:lnTo>
                  <a:lnTo>
                    <a:pt x="6900" y="27683"/>
                  </a:lnTo>
                  <a:lnTo>
                    <a:pt x="6434" y="27533"/>
                  </a:lnTo>
                  <a:lnTo>
                    <a:pt x="5985" y="27350"/>
                  </a:lnTo>
                  <a:lnTo>
                    <a:pt x="5536" y="27167"/>
                  </a:lnTo>
                  <a:lnTo>
                    <a:pt x="5121" y="26951"/>
                  </a:lnTo>
                  <a:lnTo>
                    <a:pt x="4705" y="26718"/>
                  </a:lnTo>
                  <a:lnTo>
                    <a:pt x="4323" y="26469"/>
                  </a:lnTo>
                  <a:lnTo>
                    <a:pt x="3957" y="26203"/>
                  </a:lnTo>
                  <a:lnTo>
                    <a:pt x="3608" y="25920"/>
                  </a:lnTo>
                  <a:lnTo>
                    <a:pt x="3275" y="25621"/>
                  </a:lnTo>
                  <a:lnTo>
                    <a:pt x="2976" y="25305"/>
                  </a:lnTo>
                  <a:lnTo>
                    <a:pt x="2693" y="24989"/>
                  </a:lnTo>
                  <a:lnTo>
                    <a:pt x="2444" y="24640"/>
                  </a:lnTo>
                  <a:lnTo>
                    <a:pt x="2211" y="24291"/>
                  </a:lnTo>
                  <a:lnTo>
                    <a:pt x="2078" y="24042"/>
                  </a:lnTo>
                  <a:lnTo>
                    <a:pt x="1945" y="23792"/>
                  </a:lnTo>
                  <a:lnTo>
                    <a:pt x="1829" y="23526"/>
                  </a:lnTo>
                  <a:lnTo>
                    <a:pt x="1713" y="23277"/>
                  </a:lnTo>
                  <a:lnTo>
                    <a:pt x="1613" y="23011"/>
                  </a:lnTo>
                  <a:lnTo>
                    <a:pt x="1530" y="22745"/>
                  </a:lnTo>
                  <a:lnTo>
                    <a:pt x="1447" y="22462"/>
                  </a:lnTo>
                  <a:lnTo>
                    <a:pt x="1380" y="22196"/>
                  </a:lnTo>
                  <a:lnTo>
                    <a:pt x="1264" y="21631"/>
                  </a:lnTo>
                  <a:lnTo>
                    <a:pt x="1197" y="21066"/>
                  </a:lnTo>
                  <a:lnTo>
                    <a:pt x="1147" y="20484"/>
                  </a:lnTo>
                  <a:lnTo>
                    <a:pt x="1131" y="19885"/>
                  </a:lnTo>
                  <a:lnTo>
                    <a:pt x="1147" y="19287"/>
                  </a:lnTo>
                  <a:lnTo>
                    <a:pt x="1181" y="18671"/>
                  </a:lnTo>
                  <a:lnTo>
                    <a:pt x="1247" y="18056"/>
                  </a:lnTo>
                  <a:lnTo>
                    <a:pt x="1314" y="17425"/>
                  </a:lnTo>
                  <a:lnTo>
                    <a:pt x="1397" y="16793"/>
                  </a:lnTo>
                  <a:lnTo>
                    <a:pt x="1496" y="16144"/>
                  </a:lnTo>
                  <a:lnTo>
                    <a:pt x="1729" y="14864"/>
                  </a:lnTo>
                  <a:lnTo>
                    <a:pt x="4472" y="200"/>
                  </a:lnTo>
                  <a:lnTo>
                    <a:pt x="334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6" name="Google Shape;136;p18"/>
          <p:cNvSpPr/>
          <p:nvPr/>
        </p:nvSpPr>
        <p:spPr>
          <a:xfrm>
            <a:off x="-737550" y="-773125"/>
            <a:ext cx="1825541" cy="1822467"/>
          </a:xfrm>
          <a:custGeom>
            <a:avLst/>
            <a:gdLst/>
            <a:ahLst/>
            <a:cxnLst/>
            <a:rect l="l" t="t" r="r" b="b"/>
            <a:pathLst>
              <a:path w="82380" h="82232" extrusionOk="0">
                <a:moveTo>
                  <a:pt x="23658" y="3841"/>
                </a:moveTo>
                <a:lnTo>
                  <a:pt x="23658" y="3841"/>
                </a:lnTo>
                <a:lnTo>
                  <a:pt x="23658" y="3841"/>
                </a:lnTo>
                <a:close/>
                <a:moveTo>
                  <a:pt x="63260" y="6335"/>
                </a:moveTo>
                <a:lnTo>
                  <a:pt x="63260" y="6335"/>
                </a:lnTo>
                <a:lnTo>
                  <a:pt x="63260" y="6335"/>
                </a:lnTo>
                <a:close/>
                <a:moveTo>
                  <a:pt x="11172" y="12919"/>
                </a:moveTo>
                <a:lnTo>
                  <a:pt x="11172" y="12919"/>
                </a:lnTo>
                <a:lnTo>
                  <a:pt x="11172" y="12919"/>
                </a:lnTo>
                <a:close/>
                <a:moveTo>
                  <a:pt x="19119" y="75897"/>
                </a:moveTo>
                <a:lnTo>
                  <a:pt x="19119" y="75897"/>
                </a:lnTo>
                <a:lnTo>
                  <a:pt x="19119" y="75897"/>
                </a:lnTo>
                <a:close/>
                <a:moveTo>
                  <a:pt x="23658" y="78391"/>
                </a:moveTo>
                <a:lnTo>
                  <a:pt x="23658" y="78391"/>
                </a:lnTo>
                <a:lnTo>
                  <a:pt x="23658" y="78391"/>
                </a:lnTo>
                <a:lnTo>
                  <a:pt x="23658" y="78391"/>
                </a:lnTo>
                <a:close/>
                <a:moveTo>
                  <a:pt x="38605" y="0"/>
                </a:moveTo>
                <a:lnTo>
                  <a:pt x="38605" y="20683"/>
                </a:lnTo>
                <a:lnTo>
                  <a:pt x="33467" y="649"/>
                </a:lnTo>
                <a:lnTo>
                  <a:pt x="36078" y="21165"/>
                </a:lnTo>
                <a:lnTo>
                  <a:pt x="28463" y="1929"/>
                </a:lnTo>
                <a:lnTo>
                  <a:pt x="33617" y="21963"/>
                </a:lnTo>
                <a:lnTo>
                  <a:pt x="23658" y="3841"/>
                </a:lnTo>
                <a:lnTo>
                  <a:pt x="31273" y="23060"/>
                </a:lnTo>
                <a:lnTo>
                  <a:pt x="19119" y="6335"/>
                </a:lnTo>
                <a:lnTo>
                  <a:pt x="29095" y="24457"/>
                </a:lnTo>
                <a:lnTo>
                  <a:pt x="14930" y="9377"/>
                </a:lnTo>
                <a:lnTo>
                  <a:pt x="27100" y="26103"/>
                </a:lnTo>
                <a:lnTo>
                  <a:pt x="27100" y="26103"/>
                </a:lnTo>
                <a:lnTo>
                  <a:pt x="11172" y="12919"/>
                </a:lnTo>
                <a:lnTo>
                  <a:pt x="25321" y="27982"/>
                </a:lnTo>
                <a:lnTo>
                  <a:pt x="7864" y="16892"/>
                </a:lnTo>
                <a:lnTo>
                  <a:pt x="23808" y="30076"/>
                </a:lnTo>
                <a:lnTo>
                  <a:pt x="5104" y="21265"/>
                </a:lnTo>
                <a:lnTo>
                  <a:pt x="5104" y="21265"/>
                </a:lnTo>
                <a:lnTo>
                  <a:pt x="22561" y="32337"/>
                </a:lnTo>
                <a:lnTo>
                  <a:pt x="2893" y="25953"/>
                </a:lnTo>
                <a:lnTo>
                  <a:pt x="21613" y="34748"/>
                </a:lnTo>
                <a:lnTo>
                  <a:pt x="1297" y="30874"/>
                </a:lnTo>
                <a:lnTo>
                  <a:pt x="1297" y="30874"/>
                </a:lnTo>
                <a:lnTo>
                  <a:pt x="20965" y="37259"/>
                </a:lnTo>
                <a:lnTo>
                  <a:pt x="20965" y="37259"/>
                </a:lnTo>
                <a:lnTo>
                  <a:pt x="333" y="35945"/>
                </a:lnTo>
                <a:lnTo>
                  <a:pt x="333" y="35945"/>
                </a:lnTo>
                <a:lnTo>
                  <a:pt x="20632" y="39819"/>
                </a:lnTo>
                <a:lnTo>
                  <a:pt x="0" y="41116"/>
                </a:lnTo>
                <a:lnTo>
                  <a:pt x="20632" y="42413"/>
                </a:lnTo>
                <a:lnTo>
                  <a:pt x="333" y="46270"/>
                </a:lnTo>
                <a:lnTo>
                  <a:pt x="333" y="46270"/>
                </a:lnTo>
                <a:lnTo>
                  <a:pt x="20965" y="44973"/>
                </a:lnTo>
                <a:lnTo>
                  <a:pt x="1297" y="51357"/>
                </a:lnTo>
                <a:lnTo>
                  <a:pt x="21613" y="47483"/>
                </a:lnTo>
                <a:lnTo>
                  <a:pt x="2893" y="56278"/>
                </a:lnTo>
                <a:lnTo>
                  <a:pt x="2893" y="56278"/>
                </a:lnTo>
                <a:lnTo>
                  <a:pt x="22561" y="49878"/>
                </a:lnTo>
                <a:lnTo>
                  <a:pt x="22561" y="49878"/>
                </a:lnTo>
                <a:lnTo>
                  <a:pt x="5104" y="60950"/>
                </a:lnTo>
                <a:lnTo>
                  <a:pt x="23808" y="52155"/>
                </a:lnTo>
                <a:lnTo>
                  <a:pt x="7864" y="65323"/>
                </a:lnTo>
                <a:lnTo>
                  <a:pt x="25321" y="54233"/>
                </a:lnTo>
                <a:lnTo>
                  <a:pt x="11172" y="69313"/>
                </a:lnTo>
                <a:lnTo>
                  <a:pt x="27100" y="56129"/>
                </a:lnTo>
                <a:lnTo>
                  <a:pt x="14930" y="72854"/>
                </a:lnTo>
                <a:lnTo>
                  <a:pt x="29095" y="57775"/>
                </a:lnTo>
                <a:lnTo>
                  <a:pt x="19119" y="75897"/>
                </a:lnTo>
                <a:lnTo>
                  <a:pt x="31273" y="59155"/>
                </a:lnTo>
                <a:lnTo>
                  <a:pt x="23658" y="78391"/>
                </a:lnTo>
                <a:lnTo>
                  <a:pt x="33617" y="60269"/>
                </a:lnTo>
                <a:lnTo>
                  <a:pt x="28463" y="80286"/>
                </a:lnTo>
                <a:lnTo>
                  <a:pt x="36078" y="61067"/>
                </a:lnTo>
                <a:lnTo>
                  <a:pt x="33467" y="81583"/>
                </a:lnTo>
                <a:lnTo>
                  <a:pt x="33467" y="81583"/>
                </a:lnTo>
                <a:lnTo>
                  <a:pt x="38605" y="61549"/>
                </a:lnTo>
                <a:lnTo>
                  <a:pt x="38605" y="82231"/>
                </a:lnTo>
                <a:lnTo>
                  <a:pt x="41198" y="61715"/>
                </a:lnTo>
                <a:lnTo>
                  <a:pt x="43775" y="82231"/>
                </a:lnTo>
                <a:lnTo>
                  <a:pt x="43775" y="61549"/>
                </a:lnTo>
                <a:lnTo>
                  <a:pt x="48912" y="81583"/>
                </a:lnTo>
                <a:lnTo>
                  <a:pt x="46319" y="61067"/>
                </a:lnTo>
                <a:lnTo>
                  <a:pt x="53917" y="80286"/>
                </a:lnTo>
                <a:lnTo>
                  <a:pt x="53917" y="80286"/>
                </a:lnTo>
                <a:lnTo>
                  <a:pt x="48779" y="60269"/>
                </a:lnTo>
                <a:lnTo>
                  <a:pt x="58738" y="78391"/>
                </a:lnTo>
                <a:lnTo>
                  <a:pt x="51124" y="59155"/>
                </a:lnTo>
                <a:lnTo>
                  <a:pt x="63260" y="75897"/>
                </a:lnTo>
                <a:lnTo>
                  <a:pt x="53302" y="57775"/>
                </a:lnTo>
                <a:lnTo>
                  <a:pt x="67450" y="72854"/>
                </a:lnTo>
                <a:lnTo>
                  <a:pt x="55297" y="56129"/>
                </a:lnTo>
                <a:lnTo>
                  <a:pt x="71224" y="69313"/>
                </a:lnTo>
                <a:lnTo>
                  <a:pt x="71224" y="69313"/>
                </a:lnTo>
                <a:lnTo>
                  <a:pt x="57059" y="54233"/>
                </a:lnTo>
                <a:lnTo>
                  <a:pt x="74516" y="65323"/>
                </a:lnTo>
                <a:lnTo>
                  <a:pt x="58589" y="52155"/>
                </a:lnTo>
                <a:lnTo>
                  <a:pt x="77292" y="60950"/>
                </a:lnTo>
                <a:lnTo>
                  <a:pt x="59835" y="49878"/>
                </a:lnTo>
                <a:lnTo>
                  <a:pt x="79487" y="56278"/>
                </a:lnTo>
                <a:lnTo>
                  <a:pt x="79487" y="56278"/>
                </a:lnTo>
                <a:lnTo>
                  <a:pt x="60783" y="47483"/>
                </a:lnTo>
                <a:lnTo>
                  <a:pt x="81100" y="51357"/>
                </a:lnTo>
                <a:lnTo>
                  <a:pt x="61432" y="44973"/>
                </a:lnTo>
                <a:lnTo>
                  <a:pt x="82064" y="46270"/>
                </a:lnTo>
                <a:lnTo>
                  <a:pt x="82064" y="46270"/>
                </a:lnTo>
                <a:lnTo>
                  <a:pt x="61747" y="42413"/>
                </a:lnTo>
                <a:lnTo>
                  <a:pt x="82380" y="41116"/>
                </a:lnTo>
                <a:lnTo>
                  <a:pt x="61747" y="39819"/>
                </a:lnTo>
                <a:lnTo>
                  <a:pt x="82064" y="35945"/>
                </a:lnTo>
                <a:lnTo>
                  <a:pt x="82064" y="35945"/>
                </a:lnTo>
                <a:lnTo>
                  <a:pt x="61432" y="37259"/>
                </a:lnTo>
                <a:lnTo>
                  <a:pt x="81100" y="30874"/>
                </a:lnTo>
                <a:lnTo>
                  <a:pt x="81100" y="30874"/>
                </a:lnTo>
                <a:lnTo>
                  <a:pt x="60783" y="34748"/>
                </a:lnTo>
                <a:lnTo>
                  <a:pt x="60783" y="34748"/>
                </a:lnTo>
                <a:lnTo>
                  <a:pt x="79487" y="25953"/>
                </a:lnTo>
                <a:lnTo>
                  <a:pt x="59835" y="32337"/>
                </a:lnTo>
                <a:lnTo>
                  <a:pt x="77292" y="21265"/>
                </a:lnTo>
                <a:lnTo>
                  <a:pt x="58589" y="30076"/>
                </a:lnTo>
                <a:lnTo>
                  <a:pt x="74516" y="16892"/>
                </a:lnTo>
                <a:lnTo>
                  <a:pt x="57059" y="27982"/>
                </a:lnTo>
                <a:lnTo>
                  <a:pt x="71224" y="12919"/>
                </a:lnTo>
                <a:lnTo>
                  <a:pt x="71224" y="12919"/>
                </a:lnTo>
                <a:lnTo>
                  <a:pt x="55297" y="26103"/>
                </a:lnTo>
                <a:lnTo>
                  <a:pt x="67450" y="9377"/>
                </a:lnTo>
                <a:lnTo>
                  <a:pt x="53302" y="24457"/>
                </a:lnTo>
                <a:lnTo>
                  <a:pt x="63260" y="6335"/>
                </a:lnTo>
                <a:lnTo>
                  <a:pt x="51124" y="23060"/>
                </a:lnTo>
                <a:lnTo>
                  <a:pt x="58738" y="3841"/>
                </a:lnTo>
                <a:lnTo>
                  <a:pt x="48779" y="21963"/>
                </a:lnTo>
                <a:lnTo>
                  <a:pt x="53917" y="1929"/>
                </a:lnTo>
                <a:lnTo>
                  <a:pt x="46319" y="21165"/>
                </a:lnTo>
                <a:lnTo>
                  <a:pt x="48912" y="649"/>
                </a:lnTo>
                <a:lnTo>
                  <a:pt x="43775" y="20683"/>
                </a:lnTo>
                <a:lnTo>
                  <a:pt x="43775" y="0"/>
                </a:lnTo>
                <a:lnTo>
                  <a:pt x="41198" y="20517"/>
                </a:lnTo>
                <a:lnTo>
                  <a:pt x="38605" y="0"/>
                </a:lnTo>
                <a:close/>
              </a:path>
            </a:pathLst>
          </a:custGeom>
          <a:solidFill>
            <a:srgbClr val="31313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>
  <p:cSld name="CUSTOM_12_1_1"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19"/>
          <p:cNvSpPr txBox="1">
            <a:spLocks noGrp="1"/>
          </p:cNvSpPr>
          <p:nvPr>
            <p:ph type="subTitle" idx="1"/>
          </p:nvPr>
        </p:nvSpPr>
        <p:spPr>
          <a:xfrm>
            <a:off x="713225" y="1308100"/>
            <a:ext cx="3858900" cy="3233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300"/>
              <a:buChar char="●"/>
              <a:defRPr sz="1300"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sp>
        <p:nvSpPr>
          <p:cNvPr id="139" name="Google Shape;139;p19"/>
          <p:cNvSpPr txBox="1">
            <a:spLocks noGrp="1"/>
          </p:cNvSpPr>
          <p:nvPr>
            <p:ph type="subTitle" idx="2"/>
          </p:nvPr>
        </p:nvSpPr>
        <p:spPr>
          <a:xfrm>
            <a:off x="4572025" y="1308100"/>
            <a:ext cx="3858900" cy="3233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300"/>
              <a:buChar char="●"/>
              <a:defRPr sz="1300"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sp>
        <p:nvSpPr>
          <p:cNvPr id="140" name="Google Shape;140;p19"/>
          <p:cNvSpPr txBox="1">
            <a:spLocks noGrp="1"/>
          </p:cNvSpPr>
          <p:nvPr>
            <p:ph type="title"/>
          </p:nvPr>
        </p:nvSpPr>
        <p:spPr>
          <a:xfrm>
            <a:off x="713225" y="548640"/>
            <a:ext cx="7717500" cy="54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 sz="2800" b="1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41" name="Google Shape;141;p19"/>
          <p:cNvSpPr/>
          <p:nvPr/>
        </p:nvSpPr>
        <p:spPr>
          <a:xfrm rot="9919115" flipH="1">
            <a:off x="3505119" y="-612248"/>
            <a:ext cx="2133761" cy="1324831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CUSTOM"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20"/>
          <p:cNvSpPr txBox="1">
            <a:spLocks noGrp="1"/>
          </p:cNvSpPr>
          <p:nvPr>
            <p:ph type="subTitle" idx="1"/>
          </p:nvPr>
        </p:nvSpPr>
        <p:spPr>
          <a:xfrm>
            <a:off x="707850" y="2990172"/>
            <a:ext cx="2011800" cy="365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44" name="Google Shape;144;p20"/>
          <p:cNvSpPr txBox="1">
            <a:spLocks noGrp="1"/>
          </p:cNvSpPr>
          <p:nvPr>
            <p:ph type="subTitle" idx="2"/>
          </p:nvPr>
        </p:nvSpPr>
        <p:spPr>
          <a:xfrm>
            <a:off x="707850" y="3474727"/>
            <a:ext cx="2011800" cy="54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9pPr>
          </a:lstStyle>
          <a:p>
            <a:endParaRPr/>
          </a:p>
        </p:txBody>
      </p:sp>
      <p:sp>
        <p:nvSpPr>
          <p:cNvPr id="145" name="Google Shape;145;p20"/>
          <p:cNvSpPr txBox="1">
            <a:spLocks noGrp="1"/>
          </p:cNvSpPr>
          <p:nvPr>
            <p:ph type="subTitle" idx="3"/>
          </p:nvPr>
        </p:nvSpPr>
        <p:spPr>
          <a:xfrm>
            <a:off x="3566100" y="2990172"/>
            <a:ext cx="2011800" cy="365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46" name="Google Shape;146;p20"/>
          <p:cNvSpPr txBox="1">
            <a:spLocks noGrp="1"/>
          </p:cNvSpPr>
          <p:nvPr>
            <p:ph type="subTitle" idx="4"/>
          </p:nvPr>
        </p:nvSpPr>
        <p:spPr>
          <a:xfrm>
            <a:off x="3566100" y="3474727"/>
            <a:ext cx="2011800" cy="54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9pPr>
          </a:lstStyle>
          <a:p>
            <a:endParaRPr/>
          </a:p>
        </p:txBody>
      </p:sp>
      <p:sp>
        <p:nvSpPr>
          <p:cNvPr id="147" name="Google Shape;147;p20"/>
          <p:cNvSpPr txBox="1">
            <a:spLocks noGrp="1"/>
          </p:cNvSpPr>
          <p:nvPr>
            <p:ph type="subTitle" idx="5"/>
          </p:nvPr>
        </p:nvSpPr>
        <p:spPr>
          <a:xfrm>
            <a:off x="6424350" y="2990172"/>
            <a:ext cx="2011800" cy="365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48" name="Google Shape;148;p20"/>
          <p:cNvSpPr txBox="1">
            <a:spLocks noGrp="1"/>
          </p:cNvSpPr>
          <p:nvPr>
            <p:ph type="subTitle" idx="6"/>
          </p:nvPr>
        </p:nvSpPr>
        <p:spPr>
          <a:xfrm>
            <a:off x="6424350" y="3474727"/>
            <a:ext cx="2011800" cy="54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9pPr>
          </a:lstStyle>
          <a:p>
            <a:endParaRPr/>
          </a:p>
        </p:txBody>
      </p:sp>
      <p:sp>
        <p:nvSpPr>
          <p:cNvPr id="149" name="Google Shape;149;p20"/>
          <p:cNvSpPr txBox="1">
            <a:spLocks noGrp="1"/>
          </p:cNvSpPr>
          <p:nvPr>
            <p:ph type="title"/>
          </p:nvPr>
        </p:nvSpPr>
        <p:spPr>
          <a:xfrm>
            <a:off x="713225" y="548640"/>
            <a:ext cx="7717500" cy="548700"/>
          </a:xfrm>
          <a:prstGeom prst="rect">
            <a:avLst/>
          </a:prstGeom>
          <a:solidFill>
            <a:schemeClr val="dk1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 sz="2800" b="1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50" name="Google Shape;150;p20"/>
          <p:cNvSpPr/>
          <p:nvPr/>
        </p:nvSpPr>
        <p:spPr>
          <a:xfrm rot="-416359" flipH="1">
            <a:off x="-292497" y="4195794"/>
            <a:ext cx="2496830" cy="1550147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p20"/>
          <p:cNvSpPr/>
          <p:nvPr/>
        </p:nvSpPr>
        <p:spPr>
          <a:xfrm rot="-3482052" flipH="1">
            <a:off x="7279913" y="4062408"/>
            <a:ext cx="2496773" cy="1550138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CUSTOM_1_1"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21"/>
          <p:cNvSpPr txBox="1">
            <a:spLocks noGrp="1"/>
          </p:cNvSpPr>
          <p:nvPr>
            <p:ph type="subTitle" idx="1"/>
          </p:nvPr>
        </p:nvSpPr>
        <p:spPr>
          <a:xfrm>
            <a:off x="841325" y="3157724"/>
            <a:ext cx="1435500" cy="24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Pacifico"/>
              <a:buNone/>
              <a:defRPr sz="2000" b="1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9pPr>
          </a:lstStyle>
          <a:p>
            <a:endParaRPr/>
          </a:p>
        </p:txBody>
      </p:sp>
      <p:sp>
        <p:nvSpPr>
          <p:cNvPr id="154" name="Google Shape;154;p21"/>
          <p:cNvSpPr txBox="1">
            <a:spLocks noGrp="1"/>
          </p:cNvSpPr>
          <p:nvPr>
            <p:ph type="subTitle" idx="2"/>
          </p:nvPr>
        </p:nvSpPr>
        <p:spPr>
          <a:xfrm>
            <a:off x="713225" y="3550926"/>
            <a:ext cx="16917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55" name="Google Shape;155;p21"/>
          <p:cNvSpPr txBox="1">
            <a:spLocks noGrp="1"/>
          </p:cNvSpPr>
          <p:nvPr>
            <p:ph type="title"/>
          </p:nvPr>
        </p:nvSpPr>
        <p:spPr>
          <a:xfrm>
            <a:off x="713225" y="548640"/>
            <a:ext cx="7717500" cy="548700"/>
          </a:xfrm>
          <a:prstGeom prst="rect">
            <a:avLst/>
          </a:prstGeom>
          <a:solidFill>
            <a:schemeClr val="dk1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 sz="2800" b="1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56" name="Google Shape;156;p21"/>
          <p:cNvSpPr txBox="1">
            <a:spLocks noGrp="1"/>
          </p:cNvSpPr>
          <p:nvPr>
            <p:ph type="subTitle" idx="3"/>
          </p:nvPr>
        </p:nvSpPr>
        <p:spPr>
          <a:xfrm>
            <a:off x="2849925" y="3157724"/>
            <a:ext cx="1435500" cy="24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Pacifico"/>
              <a:buNone/>
              <a:defRPr sz="2000" b="1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9pPr>
          </a:lstStyle>
          <a:p>
            <a:endParaRPr/>
          </a:p>
        </p:txBody>
      </p:sp>
      <p:sp>
        <p:nvSpPr>
          <p:cNvPr id="157" name="Google Shape;157;p21"/>
          <p:cNvSpPr txBox="1">
            <a:spLocks noGrp="1"/>
          </p:cNvSpPr>
          <p:nvPr>
            <p:ph type="subTitle" idx="4"/>
          </p:nvPr>
        </p:nvSpPr>
        <p:spPr>
          <a:xfrm>
            <a:off x="2721825" y="3550926"/>
            <a:ext cx="16917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58" name="Google Shape;158;p21"/>
          <p:cNvSpPr txBox="1">
            <a:spLocks noGrp="1"/>
          </p:cNvSpPr>
          <p:nvPr>
            <p:ph type="subTitle" idx="5"/>
          </p:nvPr>
        </p:nvSpPr>
        <p:spPr>
          <a:xfrm>
            <a:off x="4858525" y="3157724"/>
            <a:ext cx="1435500" cy="24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Pacifico"/>
              <a:buNone/>
              <a:defRPr sz="2000" b="1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9pPr>
          </a:lstStyle>
          <a:p>
            <a:endParaRPr/>
          </a:p>
        </p:txBody>
      </p:sp>
      <p:sp>
        <p:nvSpPr>
          <p:cNvPr id="159" name="Google Shape;159;p21"/>
          <p:cNvSpPr txBox="1">
            <a:spLocks noGrp="1"/>
          </p:cNvSpPr>
          <p:nvPr>
            <p:ph type="subTitle" idx="6"/>
          </p:nvPr>
        </p:nvSpPr>
        <p:spPr>
          <a:xfrm>
            <a:off x="4730425" y="3550926"/>
            <a:ext cx="16917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60" name="Google Shape;160;p21"/>
          <p:cNvSpPr txBox="1">
            <a:spLocks noGrp="1"/>
          </p:cNvSpPr>
          <p:nvPr>
            <p:ph type="subTitle" idx="7"/>
          </p:nvPr>
        </p:nvSpPr>
        <p:spPr>
          <a:xfrm>
            <a:off x="6867125" y="3157724"/>
            <a:ext cx="1435500" cy="24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Pacifico"/>
              <a:buNone/>
              <a:defRPr sz="2000" b="1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9pPr>
          </a:lstStyle>
          <a:p>
            <a:endParaRPr/>
          </a:p>
        </p:txBody>
      </p:sp>
      <p:sp>
        <p:nvSpPr>
          <p:cNvPr id="161" name="Google Shape;161;p21"/>
          <p:cNvSpPr txBox="1">
            <a:spLocks noGrp="1"/>
          </p:cNvSpPr>
          <p:nvPr>
            <p:ph type="subTitle" idx="8"/>
          </p:nvPr>
        </p:nvSpPr>
        <p:spPr>
          <a:xfrm>
            <a:off x="6739025" y="3550926"/>
            <a:ext cx="16917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62" name="Google Shape;162;p21"/>
          <p:cNvSpPr/>
          <p:nvPr/>
        </p:nvSpPr>
        <p:spPr>
          <a:xfrm rot="6932983">
            <a:off x="8042445" y="2035717"/>
            <a:ext cx="2133810" cy="1324862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3" name="Google Shape;163;p21"/>
          <p:cNvSpPr/>
          <p:nvPr/>
        </p:nvSpPr>
        <p:spPr>
          <a:xfrm rot="-6932983" flipH="1">
            <a:off x="-1032255" y="2102392"/>
            <a:ext cx="2133810" cy="1324862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CUSTOM_3"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22"/>
          <p:cNvSpPr txBox="1">
            <a:spLocks noGrp="1"/>
          </p:cNvSpPr>
          <p:nvPr>
            <p:ph type="subTitle" idx="1"/>
          </p:nvPr>
        </p:nvSpPr>
        <p:spPr>
          <a:xfrm>
            <a:off x="1268325" y="2023529"/>
            <a:ext cx="1463100" cy="292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Pacifico"/>
              <a:buNone/>
              <a:defRPr sz="2000" b="1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9pPr>
          </a:lstStyle>
          <a:p>
            <a:endParaRPr/>
          </a:p>
        </p:txBody>
      </p:sp>
      <p:sp>
        <p:nvSpPr>
          <p:cNvPr id="166" name="Google Shape;166;p22"/>
          <p:cNvSpPr txBox="1">
            <a:spLocks noGrp="1"/>
          </p:cNvSpPr>
          <p:nvPr>
            <p:ph type="subTitle" idx="2"/>
          </p:nvPr>
        </p:nvSpPr>
        <p:spPr>
          <a:xfrm>
            <a:off x="1104225" y="2378668"/>
            <a:ext cx="1791300" cy="46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67" name="Google Shape;167;p22"/>
          <p:cNvSpPr txBox="1">
            <a:spLocks noGrp="1"/>
          </p:cNvSpPr>
          <p:nvPr>
            <p:ph type="subTitle" idx="3"/>
          </p:nvPr>
        </p:nvSpPr>
        <p:spPr>
          <a:xfrm>
            <a:off x="3840451" y="2020828"/>
            <a:ext cx="1463100" cy="292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Pacifico"/>
              <a:buNone/>
              <a:defRPr sz="2000" b="1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9pPr>
          </a:lstStyle>
          <a:p>
            <a:endParaRPr/>
          </a:p>
        </p:txBody>
      </p:sp>
      <p:sp>
        <p:nvSpPr>
          <p:cNvPr id="168" name="Google Shape;168;p22"/>
          <p:cNvSpPr txBox="1">
            <a:spLocks noGrp="1"/>
          </p:cNvSpPr>
          <p:nvPr>
            <p:ph type="subTitle" idx="4"/>
          </p:nvPr>
        </p:nvSpPr>
        <p:spPr>
          <a:xfrm>
            <a:off x="3674701" y="2378668"/>
            <a:ext cx="1794600" cy="46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69" name="Google Shape;169;p22"/>
          <p:cNvSpPr txBox="1">
            <a:spLocks noGrp="1"/>
          </p:cNvSpPr>
          <p:nvPr>
            <p:ph type="subTitle" idx="5"/>
          </p:nvPr>
        </p:nvSpPr>
        <p:spPr>
          <a:xfrm>
            <a:off x="6412576" y="2020828"/>
            <a:ext cx="1463100" cy="292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Pacifico"/>
              <a:buNone/>
              <a:defRPr sz="2000" b="1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9pPr>
          </a:lstStyle>
          <a:p>
            <a:endParaRPr/>
          </a:p>
        </p:txBody>
      </p:sp>
      <p:sp>
        <p:nvSpPr>
          <p:cNvPr id="170" name="Google Shape;170;p22"/>
          <p:cNvSpPr txBox="1">
            <a:spLocks noGrp="1"/>
          </p:cNvSpPr>
          <p:nvPr>
            <p:ph type="subTitle" idx="6"/>
          </p:nvPr>
        </p:nvSpPr>
        <p:spPr>
          <a:xfrm>
            <a:off x="6246826" y="2378668"/>
            <a:ext cx="1794600" cy="46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71" name="Google Shape;171;p22"/>
          <p:cNvSpPr txBox="1">
            <a:spLocks noGrp="1"/>
          </p:cNvSpPr>
          <p:nvPr>
            <p:ph type="subTitle" idx="7"/>
          </p:nvPr>
        </p:nvSpPr>
        <p:spPr>
          <a:xfrm>
            <a:off x="1268325" y="3795529"/>
            <a:ext cx="1463100" cy="292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Pacifico"/>
              <a:buNone/>
              <a:defRPr sz="2000" b="1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9pPr>
          </a:lstStyle>
          <a:p>
            <a:endParaRPr/>
          </a:p>
        </p:txBody>
      </p:sp>
      <p:sp>
        <p:nvSpPr>
          <p:cNvPr id="172" name="Google Shape;172;p22"/>
          <p:cNvSpPr txBox="1">
            <a:spLocks noGrp="1"/>
          </p:cNvSpPr>
          <p:nvPr>
            <p:ph type="subTitle" idx="8"/>
          </p:nvPr>
        </p:nvSpPr>
        <p:spPr>
          <a:xfrm>
            <a:off x="1102575" y="4155165"/>
            <a:ext cx="1794600" cy="46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73" name="Google Shape;173;p22"/>
          <p:cNvSpPr txBox="1">
            <a:spLocks noGrp="1"/>
          </p:cNvSpPr>
          <p:nvPr>
            <p:ph type="subTitle" idx="9"/>
          </p:nvPr>
        </p:nvSpPr>
        <p:spPr>
          <a:xfrm>
            <a:off x="3840451" y="3795529"/>
            <a:ext cx="1463100" cy="292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Pacifico"/>
              <a:buNone/>
              <a:defRPr sz="2000" b="1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9pPr>
          </a:lstStyle>
          <a:p>
            <a:endParaRPr/>
          </a:p>
        </p:txBody>
      </p:sp>
      <p:sp>
        <p:nvSpPr>
          <p:cNvPr id="174" name="Google Shape;174;p22"/>
          <p:cNvSpPr txBox="1">
            <a:spLocks noGrp="1"/>
          </p:cNvSpPr>
          <p:nvPr>
            <p:ph type="subTitle" idx="13"/>
          </p:nvPr>
        </p:nvSpPr>
        <p:spPr>
          <a:xfrm>
            <a:off x="3674701" y="4155165"/>
            <a:ext cx="1794600" cy="46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75" name="Google Shape;175;p22"/>
          <p:cNvSpPr txBox="1">
            <a:spLocks noGrp="1"/>
          </p:cNvSpPr>
          <p:nvPr>
            <p:ph type="subTitle" idx="14"/>
          </p:nvPr>
        </p:nvSpPr>
        <p:spPr>
          <a:xfrm>
            <a:off x="6412576" y="3795529"/>
            <a:ext cx="1463100" cy="292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Pacifico"/>
              <a:buNone/>
              <a:defRPr sz="2000" b="1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9pPr>
          </a:lstStyle>
          <a:p>
            <a:endParaRPr/>
          </a:p>
        </p:txBody>
      </p:sp>
      <p:sp>
        <p:nvSpPr>
          <p:cNvPr id="176" name="Google Shape;176;p22"/>
          <p:cNvSpPr txBox="1">
            <a:spLocks noGrp="1"/>
          </p:cNvSpPr>
          <p:nvPr>
            <p:ph type="subTitle" idx="15"/>
          </p:nvPr>
        </p:nvSpPr>
        <p:spPr>
          <a:xfrm>
            <a:off x="6246826" y="4155165"/>
            <a:ext cx="1794600" cy="46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77" name="Google Shape;177;p22"/>
          <p:cNvSpPr txBox="1">
            <a:spLocks noGrp="1"/>
          </p:cNvSpPr>
          <p:nvPr>
            <p:ph type="title"/>
          </p:nvPr>
        </p:nvSpPr>
        <p:spPr>
          <a:xfrm>
            <a:off x="713225" y="548640"/>
            <a:ext cx="7717500" cy="548700"/>
          </a:xfrm>
          <a:prstGeom prst="rect">
            <a:avLst/>
          </a:prstGeom>
          <a:solidFill>
            <a:schemeClr val="dk1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 sz="2800" b="1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78" name="Google Shape;178;p22"/>
          <p:cNvSpPr/>
          <p:nvPr/>
        </p:nvSpPr>
        <p:spPr>
          <a:xfrm rot="8865783">
            <a:off x="7731657" y="4058512"/>
            <a:ext cx="2133791" cy="1324850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22"/>
          <p:cNvSpPr/>
          <p:nvPr/>
        </p:nvSpPr>
        <p:spPr>
          <a:xfrm rot="8865783">
            <a:off x="-431268" y="-355113"/>
            <a:ext cx="2133791" cy="1324850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CUSTOM_3_1"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23"/>
          <p:cNvSpPr txBox="1">
            <a:spLocks noGrp="1"/>
          </p:cNvSpPr>
          <p:nvPr>
            <p:ph type="title" hasCustomPrompt="1"/>
          </p:nvPr>
        </p:nvSpPr>
        <p:spPr>
          <a:xfrm>
            <a:off x="1156552" y="2293837"/>
            <a:ext cx="987600" cy="18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Font typeface="Arial"/>
              <a:buNone/>
              <a:defRPr sz="2000" b="1">
                <a:latin typeface="Poppins"/>
                <a:ea typeface="Poppins"/>
                <a:cs typeface="Poppins"/>
                <a:sym typeface="Poppins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9pPr>
          </a:lstStyle>
          <a:p>
            <a:r>
              <a:t>xx%</a:t>
            </a:r>
          </a:p>
        </p:txBody>
      </p:sp>
      <p:sp>
        <p:nvSpPr>
          <p:cNvPr id="182" name="Google Shape;182;p23"/>
          <p:cNvSpPr txBox="1">
            <a:spLocks noGrp="1"/>
          </p:cNvSpPr>
          <p:nvPr>
            <p:ph type="subTitle" idx="1"/>
          </p:nvPr>
        </p:nvSpPr>
        <p:spPr>
          <a:xfrm>
            <a:off x="6706898" y="3611200"/>
            <a:ext cx="1577700" cy="360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83" name="Google Shape;183;p23"/>
          <p:cNvSpPr txBox="1">
            <a:spLocks noGrp="1"/>
          </p:cNvSpPr>
          <p:nvPr>
            <p:ph type="title" idx="2" hasCustomPrompt="1"/>
          </p:nvPr>
        </p:nvSpPr>
        <p:spPr>
          <a:xfrm>
            <a:off x="7001948" y="2293837"/>
            <a:ext cx="987600" cy="18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Font typeface="Arial"/>
              <a:buNone/>
              <a:defRPr sz="2000" b="1">
                <a:latin typeface="Poppins"/>
                <a:ea typeface="Poppins"/>
                <a:cs typeface="Poppins"/>
                <a:sym typeface="Poppins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9pPr>
          </a:lstStyle>
          <a:p>
            <a:r>
              <a:t>xx%</a:t>
            </a:r>
          </a:p>
        </p:txBody>
      </p:sp>
      <p:sp>
        <p:nvSpPr>
          <p:cNvPr id="184" name="Google Shape;184;p23"/>
          <p:cNvSpPr txBox="1">
            <a:spLocks noGrp="1"/>
          </p:cNvSpPr>
          <p:nvPr>
            <p:ph type="subTitle" idx="3"/>
          </p:nvPr>
        </p:nvSpPr>
        <p:spPr>
          <a:xfrm>
            <a:off x="3781050" y="3615872"/>
            <a:ext cx="1581900" cy="360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85" name="Google Shape;185;p23"/>
          <p:cNvSpPr txBox="1">
            <a:spLocks noGrp="1"/>
          </p:cNvSpPr>
          <p:nvPr>
            <p:ph type="title" idx="4" hasCustomPrompt="1"/>
          </p:nvPr>
        </p:nvSpPr>
        <p:spPr>
          <a:xfrm>
            <a:off x="4078200" y="2293837"/>
            <a:ext cx="987600" cy="18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Font typeface="Arial"/>
              <a:buNone/>
              <a:defRPr sz="2000" b="1">
                <a:latin typeface="Poppins"/>
                <a:ea typeface="Poppins"/>
                <a:cs typeface="Poppins"/>
                <a:sym typeface="Poppins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9pPr>
          </a:lstStyle>
          <a:p>
            <a:r>
              <a:t>xx%</a:t>
            </a:r>
          </a:p>
        </p:txBody>
      </p:sp>
      <p:sp>
        <p:nvSpPr>
          <p:cNvPr id="186" name="Google Shape;186;p23"/>
          <p:cNvSpPr txBox="1">
            <a:spLocks noGrp="1"/>
          </p:cNvSpPr>
          <p:nvPr>
            <p:ph type="subTitle" idx="5"/>
          </p:nvPr>
        </p:nvSpPr>
        <p:spPr>
          <a:xfrm>
            <a:off x="859402" y="3616612"/>
            <a:ext cx="1581900" cy="360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87" name="Google Shape;187;p23"/>
          <p:cNvSpPr txBox="1">
            <a:spLocks noGrp="1"/>
          </p:cNvSpPr>
          <p:nvPr>
            <p:ph type="title" idx="6"/>
          </p:nvPr>
        </p:nvSpPr>
        <p:spPr>
          <a:xfrm>
            <a:off x="713225" y="548640"/>
            <a:ext cx="7717500" cy="548700"/>
          </a:xfrm>
          <a:prstGeom prst="rect">
            <a:avLst/>
          </a:prstGeom>
          <a:solidFill>
            <a:schemeClr val="dk1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 sz="2800" b="1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88" name="Google Shape;188;p23"/>
          <p:cNvSpPr txBox="1">
            <a:spLocks noGrp="1"/>
          </p:cNvSpPr>
          <p:nvPr>
            <p:ph type="subTitle" idx="7"/>
          </p:nvPr>
        </p:nvSpPr>
        <p:spPr>
          <a:xfrm>
            <a:off x="6706898" y="3306400"/>
            <a:ext cx="1577700" cy="180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89" name="Google Shape;189;p23"/>
          <p:cNvSpPr txBox="1">
            <a:spLocks noGrp="1"/>
          </p:cNvSpPr>
          <p:nvPr>
            <p:ph type="subTitle" idx="8"/>
          </p:nvPr>
        </p:nvSpPr>
        <p:spPr>
          <a:xfrm>
            <a:off x="3781050" y="3308736"/>
            <a:ext cx="1581900" cy="180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90" name="Google Shape;190;p23"/>
          <p:cNvSpPr txBox="1">
            <a:spLocks noGrp="1"/>
          </p:cNvSpPr>
          <p:nvPr>
            <p:ph type="subTitle" idx="9"/>
          </p:nvPr>
        </p:nvSpPr>
        <p:spPr>
          <a:xfrm>
            <a:off x="859402" y="3309106"/>
            <a:ext cx="1581900" cy="180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91" name="Google Shape;191;p23"/>
          <p:cNvSpPr/>
          <p:nvPr/>
        </p:nvSpPr>
        <p:spPr>
          <a:xfrm rot="9919115" flipH="1">
            <a:off x="7740329" y="4388377"/>
            <a:ext cx="2133761" cy="1324831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2" name="Google Shape;192;p23"/>
          <p:cNvSpPr/>
          <p:nvPr/>
        </p:nvSpPr>
        <p:spPr>
          <a:xfrm rot="9919115" flipH="1">
            <a:off x="-1470346" y="-269348"/>
            <a:ext cx="2133761" cy="1324831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CUSTOM_9">
    <p:spTree>
      <p:nvGrpSpPr>
        <p:cNvPr id="1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24"/>
          <p:cNvSpPr txBox="1">
            <a:spLocks noGrp="1"/>
          </p:cNvSpPr>
          <p:nvPr>
            <p:ph type="title"/>
          </p:nvPr>
        </p:nvSpPr>
        <p:spPr>
          <a:xfrm>
            <a:off x="713225" y="548640"/>
            <a:ext cx="7717500" cy="548700"/>
          </a:xfrm>
          <a:prstGeom prst="rect">
            <a:avLst/>
          </a:prstGeom>
          <a:solidFill>
            <a:schemeClr val="dk1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 sz="2800" b="1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95" name="Google Shape;195;p24"/>
          <p:cNvSpPr/>
          <p:nvPr/>
        </p:nvSpPr>
        <p:spPr>
          <a:xfrm rot="-9591395" flipH="1">
            <a:off x="7593928" y="-364405"/>
            <a:ext cx="2133664" cy="1324771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6" name="Google Shape;196;p24"/>
          <p:cNvSpPr/>
          <p:nvPr/>
        </p:nvSpPr>
        <p:spPr>
          <a:xfrm rot="-7355605" flipH="1">
            <a:off x="-902368" y="3612496"/>
            <a:ext cx="2133717" cy="1324804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7" name="Google Shape;197;p24"/>
          <p:cNvSpPr/>
          <p:nvPr/>
        </p:nvSpPr>
        <p:spPr>
          <a:xfrm>
            <a:off x="8083974" y="4238575"/>
            <a:ext cx="1601673" cy="1598796"/>
          </a:xfrm>
          <a:custGeom>
            <a:avLst/>
            <a:gdLst/>
            <a:ahLst/>
            <a:cxnLst/>
            <a:rect l="l" t="t" r="r" b="b"/>
            <a:pathLst>
              <a:path w="82380" h="82232" extrusionOk="0">
                <a:moveTo>
                  <a:pt x="23658" y="3841"/>
                </a:moveTo>
                <a:lnTo>
                  <a:pt x="23658" y="3841"/>
                </a:lnTo>
                <a:lnTo>
                  <a:pt x="23658" y="3841"/>
                </a:lnTo>
                <a:close/>
                <a:moveTo>
                  <a:pt x="63260" y="6335"/>
                </a:moveTo>
                <a:lnTo>
                  <a:pt x="63260" y="6335"/>
                </a:lnTo>
                <a:lnTo>
                  <a:pt x="63260" y="6335"/>
                </a:lnTo>
                <a:close/>
                <a:moveTo>
                  <a:pt x="11172" y="12919"/>
                </a:moveTo>
                <a:lnTo>
                  <a:pt x="11172" y="12919"/>
                </a:lnTo>
                <a:lnTo>
                  <a:pt x="11172" y="12919"/>
                </a:lnTo>
                <a:close/>
                <a:moveTo>
                  <a:pt x="19119" y="75897"/>
                </a:moveTo>
                <a:lnTo>
                  <a:pt x="19119" y="75897"/>
                </a:lnTo>
                <a:lnTo>
                  <a:pt x="19119" y="75897"/>
                </a:lnTo>
                <a:close/>
                <a:moveTo>
                  <a:pt x="23658" y="78391"/>
                </a:moveTo>
                <a:lnTo>
                  <a:pt x="23658" y="78391"/>
                </a:lnTo>
                <a:lnTo>
                  <a:pt x="23658" y="78391"/>
                </a:lnTo>
                <a:lnTo>
                  <a:pt x="23658" y="78391"/>
                </a:lnTo>
                <a:close/>
                <a:moveTo>
                  <a:pt x="38605" y="0"/>
                </a:moveTo>
                <a:lnTo>
                  <a:pt x="38605" y="20683"/>
                </a:lnTo>
                <a:lnTo>
                  <a:pt x="33467" y="649"/>
                </a:lnTo>
                <a:lnTo>
                  <a:pt x="36078" y="21165"/>
                </a:lnTo>
                <a:lnTo>
                  <a:pt x="28463" y="1929"/>
                </a:lnTo>
                <a:lnTo>
                  <a:pt x="33617" y="21963"/>
                </a:lnTo>
                <a:lnTo>
                  <a:pt x="23658" y="3841"/>
                </a:lnTo>
                <a:lnTo>
                  <a:pt x="31273" y="23060"/>
                </a:lnTo>
                <a:lnTo>
                  <a:pt x="19119" y="6335"/>
                </a:lnTo>
                <a:lnTo>
                  <a:pt x="29095" y="24457"/>
                </a:lnTo>
                <a:lnTo>
                  <a:pt x="14930" y="9377"/>
                </a:lnTo>
                <a:lnTo>
                  <a:pt x="27100" y="26103"/>
                </a:lnTo>
                <a:lnTo>
                  <a:pt x="27100" y="26103"/>
                </a:lnTo>
                <a:lnTo>
                  <a:pt x="11172" y="12919"/>
                </a:lnTo>
                <a:lnTo>
                  <a:pt x="25321" y="27982"/>
                </a:lnTo>
                <a:lnTo>
                  <a:pt x="7864" y="16892"/>
                </a:lnTo>
                <a:lnTo>
                  <a:pt x="23808" y="30076"/>
                </a:lnTo>
                <a:lnTo>
                  <a:pt x="5104" y="21265"/>
                </a:lnTo>
                <a:lnTo>
                  <a:pt x="5104" y="21265"/>
                </a:lnTo>
                <a:lnTo>
                  <a:pt x="22561" y="32337"/>
                </a:lnTo>
                <a:lnTo>
                  <a:pt x="2893" y="25953"/>
                </a:lnTo>
                <a:lnTo>
                  <a:pt x="21613" y="34748"/>
                </a:lnTo>
                <a:lnTo>
                  <a:pt x="1297" y="30874"/>
                </a:lnTo>
                <a:lnTo>
                  <a:pt x="1297" y="30874"/>
                </a:lnTo>
                <a:lnTo>
                  <a:pt x="20965" y="37259"/>
                </a:lnTo>
                <a:lnTo>
                  <a:pt x="20965" y="37259"/>
                </a:lnTo>
                <a:lnTo>
                  <a:pt x="333" y="35945"/>
                </a:lnTo>
                <a:lnTo>
                  <a:pt x="333" y="35945"/>
                </a:lnTo>
                <a:lnTo>
                  <a:pt x="20632" y="39819"/>
                </a:lnTo>
                <a:lnTo>
                  <a:pt x="0" y="41116"/>
                </a:lnTo>
                <a:lnTo>
                  <a:pt x="20632" y="42413"/>
                </a:lnTo>
                <a:lnTo>
                  <a:pt x="333" y="46270"/>
                </a:lnTo>
                <a:lnTo>
                  <a:pt x="333" y="46270"/>
                </a:lnTo>
                <a:lnTo>
                  <a:pt x="20965" y="44973"/>
                </a:lnTo>
                <a:lnTo>
                  <a:pt x="1297" y="51357"/>
                </a:lnTo>
                <a:lnTo>
                  <a:pt x="21613" y="47483"/>
                </a:lnTo>
                <a:lnTo>
                  <a:pt x="2893" y="56278"/>
                </a:lnTo>
                <a:lnTo>
                  <a:pt x="2893" y="56278"/>
                </a:lnTo>
                <a:lnTo>
                  <a:pt x="22561" y="49878"/>
                </a:lnTo>
                <a:lnTo>
                  <a:pt x="22561" y="49878"/>
                </a:lnTo>
                <a:lnTo>
                  <a:pt x="5104" y="60950"/>
                </a:lnTo>
                <a:lnTo>
                  <a:pt x="23808" y="52155"/>
                </a:lnTo>
                <a:lnTo>
                  <a:pt x="7864" y="65323"/>
                </a:lnTo>
                <a:lnTo>
                  <a:pt x="25321" y="54233"/>
                </a:lnTo>
                <a:lnTo>
                  <a:pt x="11172" y="69313"/>
                </a:lnTo>
                <a:lnTo>
                  <a:pt x="27100" y="56129"/>
                </a:lnTo>
                <a:lnTo>
                  <a:pt x="14930" y="72854"/>
                </a:lnTo>
                <a:lnTo>
                  <a:pt x="29095" y="57775"/>
                </a:lnTo>
                <a:lnTo>
                  <a:pt x="19119" y="75897"/>
                </a:lnTo>
                <a:lnTo>
                  <a:pt x="31273" y="59155"/>
                </a:lnTo>
                <a:lnTo>
                  <a:pt x="23658" y="78391"/>
                </a:lnTo>
                <a:lnTo>
                  <a:pt x="33617" y="60269"/>
                </a:lnTo>
                <a:lnTo>
                  <a:pt x="28463" y="80286"/>
                </a:lnTo>
                <a:lnTo>
                  <a:pt x="36078" y="61067"/>
                </a:lnTo>
                <a:lnTo>
                  <a:pt x="33467" y="81583"/>
                </a:lnTo>
                <a:lnTo>
                  <a:pt x="33467" y="81583"/>
                </a:lnTo>
                <a:lnTo>
                  <a:pt x="38605" y="61549"/>
                </a:lnTo>
                <a:lnTo>
                  <a:pt x="38605" y="82231"/>
                </a:lnTo>
                <a:lnTo>
                  <a:pt x="41198" y="61715"/>
                </a:lnTo>
                <a:lnTo>
                  <a:pt x="43775" y="82231"/>
                </a:lnTo>
                <a:lnTo>
                  <a:pt x="43775" y="61549"/>
                </a:lnTo>
                <a:lnTo>
                  <a:pt x="48912" y="81583"/>
                </a:lnTo>
                <a:lnTo>
                  <a:pt x="46319" y="61067"/>
                </a:lnTo>
                <a:lnTo>
                  <a:pt x="53917" y="80286"/>
                </a:lnTo>
                <a:lnTo>
                  <a:pt x="53917" y="80286"/>
                </a:lnTo>
                <a:lnTo>
                  <a:pt x="48779" y="60269"/>
                </a:lnTo>
                <a:lnTo>
                  <a:pt x="58738" y="78391"/>
                </a:lnTo>
                <a:lnTo>
                  <a:pt x="51124" y="59155"/>
                </a:lnTo>
                <a:lnTo>
                  <a:pt x="63260" y="75897"/>
                </a:lnTo>
                <a:lnTo>
                  <a:pt x="53302" y="57775"/>
                </a:lnTo>
                <a:lnTo>
                  <a:pt x="67450" y="72854"/>
                </a:lnTo>
                <a:lnTo>
                  <a:pt x="55297" y="56129"/>
                </a:lnTo>
                <a:lnTo>
                  <a:pt x="71224" y="69313"/>
                </a:lnTo>
                <a:lnTo>
                  <a:pt x="71224" y="69313"/>
                </a:lnTo>
                <a:lnTo>
                  <a:pt x="57059" y="54233"/>
                </a:lnTo>
                <a:lnTo>
                  <a:pt x="74516" y="65323"/>
                </a:lnTo>
                <a:lnTo>
                  <a:pt x="58589" y="52155"/>
                </a:lnTo>
                <a:lnTo>
                  <a:pt x="77292" y="60950"/>
                </a:lnTo>
                <a:lnTo>
                  <a:pt x="59835" y="49878"/>
                </a:lnTo>
                <a:lnTo>
                  <a:pt x="79487" y="56278"/>
                </a:lnTo>
                <a:lnTo>
                  <a:pt x="79487" y="56278"/>
                </a:lnTo>
                <a:lnTo>
                  <a:pt x="60783" y="47483"/>
                </a:lnTo>
                <a:lnTo>
                  <a:pt x="81100" y="51357"/>
                </a:lnTo>
                <a:lnTo>
                  <a:pt x="61432" y="44973"/>
                </a:lnTo>
                <a:lnTo>
                  <a:pt x="82064" y="46270"/>
                </a:lnTo>
                <a:lnTo>
                  <a:pt x="82064" y="46270"/>
                </a:lnTo>
                <a:lnTo>
                  <a:pt x="61747" y="42413"/>
                </a:lnTo>
                <a:lnTo>
                  <a:pt x="82380" y="41116"/>
                </a:lnTo>
                <a:lnTo>
                  <a:pt x="61747" y="39819"/>
                </a:lnTo>
                <a:lnTo>
                  <a:pt x="82064" y="35945"/>
                </a:lnTo>
                <a:lnTo>
                  <a:pt x="82064" y="35945"/>
                </a:lnTo>
                <a:lnTo>
                  <a:pt x="61432" y="37259"/>
                </a:lnTo>
                <a:lnTo>
                  <a:pt x="81100" y="30874"/>
                </a:lnTo>
                <a:lnTo>
                  <a:pt x="81100" y="30874"/>
                </a:lnTo>
                <a:lnTo>
                  <a:pt x="60783" y="34748"/>
                </a:lnTo>
                <a:lnTo>
                  <a:pt x="60783" y="34748"/>
                </a:lnTo>
                <a:lnTo>
                  <a:pt x="79487" y="25953"/>
                </a:lnTo>
                <a:lnTo>
                  <a:pt x="59835" y="32337"/>
                </a:lnTo>
                <a:lnTo>
                  <a:pt x="77292" y="21265"/>
                </a:lnTo>
                <a:lnTo>
                  <a:pt x="58589" y="30076"/>
                </a:lnTo>
                <a:lnTo>
                  <a:pt x="74516" y="16892"/>
                </a:lnTo>
                <a:lnTo>
                  <a:pt x="57059" y="27982"/>
                </a:lnTo>
                <a:lnTo>
                  <a:pt x="71224" y="12919"/>
                </a:lnTo>
                <a:lnTo>
                  <a:pt x="71224" y="12919"/>
                </a:lnTo>
                <a:lnTo>
                  <a:pt x="55297" y="26103"/>
                </a:lnTo>
                <a:lnTo>
                  <a:pt x="67450" y="9377"/>
                </a:lnTo>
                <a:lnTo>
                  <a:pt x="53302" y="24457"/>
                </a:lnTo>
                <a:lnTo>
                  <a:pt x="63260" y="6335"/>
                </a:lnTo>
                <a:lnTo>
                  <a:pt x="51124" y="23060"/>
                </a:lnTo>
                <a:lnTo>
                  <a:pt x="58738" y="3841"/>
                </a:lnTo>
                <a:lnTo>
                  <a:pt x="48779" y="21963"/>
                </a:lnTo>
                <a:lnTo>
                  <a:pt x="53917" y="1929"/>
                </a:lnTo>
                <a:lnTo>
                  <a:pt x="46319" y="21165"/>
                </a:lnTo>
                <a:lnTo>
                  <a:pt x="48912" y="649"/>
                </a:lnTo>
                <a:lnTo>
                  <a:pt x="43775" y="20683"/>
                </a:lnTo>
                <a:lnTo>
                  <a:pt x="43775" y="0"/>
                </a:lnTo>
                <a:lnTo>
                  <a:pt x="41198" y="20517"/>
                </a:lnTo>
                <a:lnTo>
                  <a:pt x="38605" y="0"/>
                </a:lnTo>
                <a:close/>
              </a:path>
            </a:pathLst>
          </a:custGeom>
          <a:solidFill>
            <a:srgbClr val="31313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CUSTOM_9_1"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25"/>
          <p:cNvSpPr txBox="1">
            <a:spLocks noGrp="1"/>
          </p:cNvSpPr>
          <p:nvPr>
            <p:ph type="title"/>
          </p:nvPr>
        </p:nvSpPr>
        <p:spPr>
          <a:xfrm>
            <a:off x="713225" y="548640"/>
            <a:ext cx="7717500" cy="548700"/>
          </a:xfrm>
          <a:prstGeom prst="rect">
            <a:avLst/>
          </a:prstGeom>
          <a:solidFill>
            <a:schemeClr val="dk1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 sz="2800" b="1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00" name="Google Shape;200;p25"/>
          <p:cNvSpPr/>
          <p:nvPr/>
        </p:nvSpPr>
        <p:spPr>
          <a:xfrm rot="9591395">
            <a:off x="-805429" y="-288205"/>
            <a:ext cx="2133664" cy="1324771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1" name="Google Shape;201;p25"/>
          <p:cNvSpPr/>
          <p:nvPr/>
        </p:nvSpPr>
        <p:spPr>
          <a:xfrm rot="7355605">
            <a:off x="8148014" y="3564871"/>
            <a:ext cx="2133717" cy="1324804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!">
  <p:cSld name="CUSTOM_6"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26"/>
          <p:cNvSpPr txBox="1">
            <a:spLocks noGrp="1"/>
          </p:cNvSpPr>
          <p:nvPr>
            <p:ph type="title"/>
          </p:nvPr>
        </p:nvSpPr>
        <p:spPr>
          <a:xfrm>
            <a:off x="691650" y="615313"/>
            <a:ext cx="4255500" cy="952800"/>
          </a:xfrm>
          <a:prstGeom prst="rect">
            <a:avLst/>
          </a:prstGeom>
          <a:solidFill>
            <a:schemeClr val="dk1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6500"/>
              <a:buFont typeface="Dosis"/>
              <a:buNone/>
              <a:defRPr sz="65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500"/>
              <a:buNone/>
              <a:defRPr sz="6500">
                <a:solidFill>
                  <a:schemeClr val="dk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500"/>
              <a:buNone/>
              <a:defRPr sz="6500">
                <a:solidFill>
                  <a:schemeClr val="dk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500"/>
              <a:buNone/>
              <a:defRPr sz="6500">
                <a:solidFill>
                  <a:schemeClr val="dk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500"/>
              <a:buNone/>
              <a:defRPr sz="6500">
                <a:solidFill>
                  <a:schemeClr val="dk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500"/>
              <a:buNone/>
              <a:defRPr sz="6500">
                <a:solidFill>
                  <a:schemeClr val="dk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500"/>
              <a:buNone/>
              <a:defRPr sz="6500">
                <a:solidFill>
                  <a:schemeClr val="dk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500"/>
              <a:buNone/>
              <a:defRPr sz="6500">
                <a:solidFill>
                  <a:schemeClr val="dk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500"/>
              <a:buNone/>
              <a:defRPr sz="65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04" name="Google Shape;204;p26"/>
          <p:cNvSpPr txBox="1">
            <a:spLocks noGrp="1"/>
          </p:cNvSpPr>
          <p:nvPr>
            <p:ph type="subTitle" idx="1"/>
          </p:nvPr>
        </p:nvSpPr>
        <p:spPr>
          <a:xfrm>
            <a:off x="691650" y="1872831"/>
            <a:ext cx="3858900" cy="640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05" name="Google Shape;205;p26"/>
          <p:cNvSpPr txBox="1"/>
          <p:nvPr/>
        </p:nvSpPr>
        <p:spPr>
          <a:xfrm>
            <a:off x="691650" y="3503113"/>
            <a:ext cx="3365400" cy="64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rPr>
              <a:t>CREDITS: This presentation template was created by </a:t>
            </a:r>
            <a:r>
              <a:rPr lang="en" sz="1200" b="1">
                <a:solidFill>
                  <a:schemeClr val="lt2"/>
                </a:solidFill>
                <a:uFill>
                  <a:noFill/>
                </a:uFill>
                <a:latin typeface="Roboto"/>
                <a:ea typeface="Roboto"/>
                <a:cs typeface="Roboto"/>
                <a:sym typeface="Robot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2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rPr>
              <a:t>, including icons by </a:t>
            </a:r>
            <a:r>
              <a:rPr lang="en" sz="1200" b="1">
                <a:solidFill>
                  <a:schemeClr val="lt2"/>
                </a:solidFill>
                <a:uFill>
                  <a:noFill/>
                </a:uFill>
                <a:latin typeface="Roboto"/>
                <a:ea typeface="Roboto"/>
                <a:cs typeface="Roboto"/>
                <a:sym typeface="Roboto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2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rPr>
              <a:t>, and infographics &amp; images by </a:t>
            </a:r>
            <a:r>
              <a:rPr lang="en" sz="1200" b="1">
                <a:solidFill>
                  <a:schemeClr val="lt2"/>
                </a:solidFill>
                <a:uFill>
                  <a:noFill/>
                </a:uFill>
                <a:latin typeface="Roboto"/>
                <a:ea typeface="Roboto"/>
                <a:cs typeface="Roboto"/>
                <a:sym typeface="Roboto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endParaRPr sz="1200" b="1">
              <a:solidFill>
                <a:schemeClr val="lt2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06" name="Google Shape;206;p26"/>
          <p:cNvSpPr/>
          <p:nvPr/>
        </p:nvSpPr>
        <p:spPr>
          <a:xfrm rot="-7445427" flipH="1">
            <a:off x="7287700" y="3266635"/>
            <a:ext cx="2133732" cy="1324813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7" name="Google Shape;207;p26"/>
          <p:cNvSpPr/>
          <p:nvPr/>
        </p:nvSpPr>
        <p:spPr>
          <a:xfrm rot="9919115" flipH="1">
            <a:off x="5892479" y="-21698"/>
            <a:ext cx="2133761" cy="1324831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7"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27"/>
          <p:cNvSpPr/>
          <p:nvPr/>
        </p:nvSpPr>
        <p:spPr>
          <a:xfrm rot="9591395">
            <a:off x="-5329" y="326870"/>
            <a:ext cx="2133664" cy="1324771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0" name="Google Shape;210;p27"/>
          <p:cNvSpPr/>
          <p:nvPr/>
        </p:nvSpPr>
        <p:spPr>
          <a:xfrm rot="7355605">
            <a:off x="7338389" y="3269596"/>
            <a:ext cx="2133717" cy="1324804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TITLE_1"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28"/>
          <p:cNvSpPr/>
          <p:nvPr/>
        </p:nvSpPr>
        <p:spPr>
          <a:xfrm rot="-9591395" flipH="1">
            <a:off x="7012903" y="250670"/>
            <a:ext cx="2133664" cy="1324771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3" name="Google Shape;213;p28"/>
          <p:cNvSpPr/>
          <p:nvPr/>
        </p:nvSpPr>
        <p:spPr>
          <a:xfrm rot="-7355605" flipH="1">
            <a:off x="-330868" y="3193396"/>
            <a:ext cx="2133717" cy="1324804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4" name="Google Shape;214;p28"/>
          <p:cNvSpPr/>
          <p:nvPr/>
        </p:nvSpPr>
        <p:spPr>
          <a:xfrm>
            <a:off x="8083974" y="4238575"/>
            <a:ext cx="1601673" cy="1598796"/>
          </a:xfrm>
          <a:custGeom>
            <a:avLst/>
            <a:gdLst/>
            <a:ahLst/>
            <a:cxnLst/>
            <a:rect l="l" t="t" r="r" b="b"/>
            <a:pathLst>
              <a:path w="82380" h="82232" extrusionOk="0">
                <a:moveTo>
                  <a:pt x="23658" y="3841"/>
                </a:moveTo>
                <a:lnTo>
                  <a:pt x="23658" y="3841"/>
                </a:lnTo>
                <a:lnTo>
                  <a:pt x="23658" y="3841"/>
                </a:lnTo>
                <a:close/>
                <a:moveTo>
                  <a:pt x="63260" y="6335"/>
                </a:moveTo>
                <a:lnTo>
                  <a:pt x="63260" y="6335"/>
                </a:lnTo>
                <a:lnTo>
                  <a:pt x="63260" y="6335"/>
                </a:lnTo>
                <a:close/>
                <a:moveTo>
                  <a:pt x="11172" y="12919"/>
                </a:moveTo>
                <a:lnTo>
                  <a:pt x="11172" y="12919"/>
                </a:lnTo>
                <a:lnTo>
                  <a:pt x="11172" y="12919"/>
                </a:lnTo>
                <a:close/>
                <a:moveTo>
                  <a:pt x="19119" y="75897"/>
                </a:moveTo>
                <a:lnTo>
                  <a:pt x="19119" y="75897"/>
                </a:lnTo>
                <a:lnTo>
                  <a:pt x="19119" y="75897"/>
                </a:lnTo>
                <a:close/>
                <a:moveTo>
                  <a:pt x="23658" y="78391"/>
                </a:moveTo>
                <a:lnTo>
                  <a:pt x="23658" y="78391"/>
                </a:lnTo>
                <a:lnTo>
                  <a:pt x="23658" y="78391"/>
                </a:lnTo>
                <a:lnTo>
                  <a:pt x="23658" y="78391"/>
                </a:lnTo>
                <a:close/>
                <a:moveTo>
                  <a:pt x="38605" y="0"/>
                </a:moveTo>
                <a:lnTo>
                  <a:pt x="38605" y="20683"/>
                </a:lnTo>
                <a:lnTo>
                  <a:pt x="33467" y="649"/>
                </a:lnTo>
                <a:lnTo>
                  <a:pt x="36078" y="21165"/>
                </a:lnTo>
                <a:lnTo>
                  <a:pt x="28463" y="1929"/>
                </a:lnTo>
                <a:lnTo>
                  <a:pt x="33617" y="21963"/>
                </a:lnTo>
                <a:lnTo>
                  <a:pt x="23658" y="3841"/>
                </a:lnTo>
                <a:lnTo>
                  <a:pt x="31273" y="23060"/>
                </a:lnTo>
                <a:lnTo>
                  <a:pt x="19119" y="6335"/>
                </a:lnTo>
                <a:lnTo>
                  <a:pt x="29095" y="24457"/>
                </a:lnTo>
                <a:lnTo>
                  <a:pt x="14930" y="9377"/>
                </a:lnTo>
                <a:lnTo>
                  <a:pt x="27100" y="26103"/>
                </a:lnTo>
                <a:lnTo>
                  <a:pt x="27100" y="26103"/>
                </a:lnTo>
                <a:lnTo>
                  <a:pt x="11172" y="12919"/>
                </a:lnTo>
                <a:lnTo>
                  <a:pt x="25321" y="27982"/>
                </a:lnTo>
                <a:lnTo>
                  <a:pt x="7864" y="16892"/>
                </a:lnTo>
                <a:lnTo>
                  <a:pt x="23808" y="30076"/>
                </a:lnTo>
                <a:lnTo>
                  <a:pt x="5104" y="21265"/>
                </a:lnTo>
                <a:lnTo>
                  <a:pt x="5104" y="21265"/>
                </a:lnTo>
                <a:lnTo>
                  <a:pt x="22561" y="32337"/>
                </a:lnTo>
                <a:lnTo>
                  <a:pt x="2893" y="25953"/>
                </a:lnTo>
                <a:lnTo>
                  <a:pt x="21613" y="34748"/>
                </a:lnTo>
                <a:lnTo>
                  <a:pt x="1297" y="30874"/>
                </a:lnTo>
                <a:lnTo>
                  <a:pt x="1297" y="30874"/>
                </a:lnTo>
                <a:lnTo>
                  <a:pt x="20965" y="37259"/>
                </a:lnTo>
                <a:lnTo>
                  <a:pt x="20965" y="37259"/>
                </a:lnTo>
                <a:lnTo>
                  <a:pt x="333" y="35945"/>
                </a:lnTo>
                <a:lnTo>
                  <a:pt x="333" y="35945"/>
                </a:lnTo>
                <a:lnTo>
                  <a:pt x="20632" y="39819"/>
                </a:lnTo>
                <a:lnTo>
                  <a:pt x="0" y="41116"/>
                </a:lnTo>
                <a:lnTo>
                  <a:pt x="20632" y="42413"/>
                </a:lnTo>
                <a:lnTo>
                  <a:pt x="333" y="46270"/>
                </a:lnTo>
                <a:lnTo>
                  <a:pt x="333" y="46270"/>
                </a:lnTo>
                <a:lnTo>
                  <a:pt x="20965" y="44973"/>
                </a:lnTo>
                <a:lnTo>
                  <a:pt x="1297" y="51357"/>
                </a:lnTo>
                <a:lnTo>
                  <a:pt x="21613" y="47483"/>
                </a:lnTo>
                <a:lnTo>
                  <a:pt x="2893" y="56278"/>
                </a:lnTo>
                <a:lnTo>
                  <a:pt x="2893" y="56278"/>
                </a:lnTo>
                <a:lnTo>
                  <a:pt x="22561" y="49878"/>
                </a:lnTo>
                <a:lnTo>
                  <a:pt x="22561" y="49878"/>
                </a:lnTo>
                <a:lnTo>
                  <a:pt x="5104" y="60950"/>
                </a:lnTo>
                <a:lnTo>
                  <a:pt x="23808" y="52155"/>
                </a:lnTo>
                <a:lnTo>
                  <a:pt x="7864" y="65323"/>
                </a:lnTo>
                <a:lnTo>
                  <a:pt x="25321" y="54233"/>
                </a:lnTo>
                <a:lnTo>
                  <a:pt x="11172" y="69313"/>
                </a:lnTo>
                <a:lnTo>
                  <a:pt x="27100" y="56129"/>
                </a:lnTo>
                <a:lnTo>
                  <a:pt x="14930" y="72854"/>
                </a:lnTo>
                <a:lnTo>
                  <a:pt x="29095" y="57775"/>
                </a:lnTo>
                <a:lnTo>
                  <a:pt x="19119" y="75897"/>
                </a:lnTo>
                <a:lnTo>
                  <a:pt x="31273" y="59155"/>
                </a:lnTo>
                <a:lnTo>
                  <a:pt x="23658" y="78391"/>
                </a:lnTo>
                <a:lnTo>
                  <a:pt x="33617" y="60269"/>
                </a:lnTo>
                <a:lnTo>
                  <a:pt x="28463" y="80286"/>
                </a:lnTo>
                <a:lnTo>
                  <a:pt x="36078" y="61067"/>
                </a:lnTo>
                <a:lnTo>
                  <a:pt x="33467" y="81583"/>
                </a:lnTo>
                <a:lnTo>
                  <a:pt x="33467" y="81583"/>
                </a:lnTo>
                <a:lnTo>
                  <a:pt x="38605" y="61549"/>
                </a:lnTo>
                <a:lnTo>
                  <a:pt x="38605" y="82231"/>
                </a:lnTo>
                <a:lnTo>
                  <a:pt x="41198" y="61715"/>
                </a:lnTo>
                <a:lnTo>
                  <a:pt x="43775" y="82231"/>
                </a:lnTo>
                <a:lnTo>
                  <a:pt x="43775" y="61549"/>
                </a:lnTo>
                <a:lnTo>
                  <a:pt x="48912" y="81583"/>
                </a:lnTo>
                <a:lnTo>
                  <a:pt x="46319" y="61067"/>
                </a:lnTo>
                <a:lnTo>
                  <a:pt x="53917" y="80286"/>
                </a:lnTo>
                <a:lnTo>
                  <a:pt x="53917" y="80286"/>
                </a:lnTo>
                <a:lnTo>
                  <a:pt x="48779" y="60269"/>
                </a:lnTo>
                <a:lnTo>
                  <a:pt x="58738" y="78391"/>
                </a:lnTo>
                <a:lnTo>
                  <a:pt x="51124" y="59155"/>
                </a:lnTo>
                <a:lnTo>
                  <a:pt x="63260" y="75897"/>
                </a:lnTo>
                <a:lnTo>
                  <a:pt x="53302" y="57775"/>
                </a:lnTo>
                <a:lnTo>
                  <a:pt x="67450" y="72854"/>
                </a:lnTo>
                <a:lnTo>
                  <a:pt x="55297" y="56129"/>
                </a:lnTo>
                <a:lnTo>
                  <a:pt x="71224" y="69313"/>
                </a:lnTo>
                <a:lnTo>
                  <a:pt x="71224" y="69313"/>
                </a:lnTo>
                <a:lnTo>
                  <a:pt x="57059" y="54233"/>
                </a:lnTo>
                <a:lnTo>
                  <a:pt x="74516" y="65323"/>
                </a:lnTo>
                <a:lnTo>
                  <a:pt x="58589" y="52155"/>
                </a:lnTo>
                <a:lnTo>
                  <a:pt x="77292" y="60950"/>
                </a:lnTo>
                <a:lnTo>
                  <a:pt x="59835" y="49878"/>
                </a:lnTo>
                <a:lnTo>
                  <a:pt x="79487" y="56278"/>
                </a:lnTo>
                <a:lnTo>
                  <a:pt x="79487" y="56278"/>
                </a:lnTo>
                <a:lnTo>
                  <a:pt x="60783" y="47483"/>
                </a:lnTo>
                <a:lnTo>
                  <a:pt x="81100" y="51357"/>
                </a:lnTo>
                <a:lnTo>
                  <a:pt x="61432" y="44973"/>
                </a:lnTo>
                <a:lnTo>
                  <a:pt x="82064" y="46270"/>
                </a:lnTo>
                <a:lnTo>
                  <a:pt x="82064" y="46270"/>
                </a:lnTo>
                <a:lnTo>
                  <a:pt x="61747" y="42413"/>
                </a:lnTo>
                <a:lnTo>
                  <a:pt x="82380" y="41116"/>
                </a:lnTo>
                <a:lnTo>
                  <a:pt x="61747" y="39819"/>
                </a:lnTo>
                <a:lnTo>
                  <a:pt x="82064" y="35945"/>
                </a:lnTo>
                <a:lnTo>
                  <a:pt x="82064" y="35945"/>
                </a:lnTo>
                <a:lnTo>
                  <a:pt x="61432" y="37259"/>
                </a:lnTo>
                <a:lnTo>
                  <a:pt x="81100" y="30874"/>
                </a:lnTo>
                <a:lnTo>
                  <a:pt x="81100" y="30874"/>
                </a:lnTo>
                <a:lnTo>
                  <a:pt x="60783" y="34748"/>
                </a:lnTo>
                <a:lnTo>
                  <a:pt x="60783" y="34748"/>
                </a:lnTo>
                <a:lnTo>
                  <a:pt x="79487" y="25953"/>
                </a:lnTo>
                <a:lnTo>
                  <a:pt x="59835" y="32337"/>
                </a:lnTo>
                <a:lnTo>
                  <a:pt x="77292" y="21265"/>
                </a:lnTo>
                <a:lnTo>
                  <a:pt x="58589" y="30076"/>
                </a:lnTo>
                <a:lnTo>
                  <a:pt x="74516" y="16892"/>
                </a:lnTo>
                <a:lnTo>
                  <a:pt x="57059" y="27982"/>
                </a:lnTo>
                <a:lnTo>
                  <a:pt x="71224" y="12919"/>
                </a:lnTo>
                <a:lnTo>
                  <a:pt x="71224" y="12919"/>
                </a:lnTo>
                <a:lnTo>
                  <a:pt x="55297" y="26103"/>
                </a:lnTo>
                <a:lnTo>
                  <a:pt x="67450" y="9377"/>
                </a:lnTo>
                <a:lnTo>
                  <a:pt x="53302" y="24457"/>
                </a:lnTo>
                <a:lnTo>
                  <a:pt x="63260" y="6335"/>
                </a:lnTo>
                <a:lnTo>
                  <a:pt x="51124" y="23060"/>
                </a:lnTo>
                <a:lnTo>
                  <a:pt x="58738" y="3841"/>
                </a:lnTo>
                <a:lnTo>
                  <a:pt x="48779" y="21963"/>
                </a:lnTo>
                <a:lnTo>
                  <a:pt x="53917" y="1929"/>
                </a:lnTo>
                <a:lnTo>
                  <a:pt x="46319" y="21165"/>
                </a:lnTo>
                <a:lnTo>
                  <a:pt x="48912" y="649"/>
                </a:lnTo>
                <a:lnTo>
                  <a:pt x="43775" y="20683"/>
                </a:lnTo>
                <a:lnTo>
                  <a:pt x="43775" y="0"/>
                </a:lnTo>
                <a:lnTo>
                  <a:pt x="41198" y="20517"/>
                </a:lnTo>
                <a:lnTo>
                  <a:pt x="38605" y="0"/>
                </a:lnTo>
                <a:close/>
              </a:path>
            </a:pathLst>
          </a:custGeom>
          <a:solidFill>
            <a:srgbClr val="31313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5" name="Google Shape;215;p28"/>
          <p:cNvSpPr/>
          <p:nvPr/>
        </p:nvSpPr>
        <p:spPr>
          <a:xfrm>
            <a:off x="-583776" y="-590600"/>
            <a:ext cx="1601673" cy="1598796"/>
          </a:xfrm>
          <a:custGeom>
            <a:avLst/>
            <a:gdLst/>
            <a:ahLst/>
            <a:cxnLst/>
            <a:rect l="l" t="t" r="r" b="b"/>
            <a:pathLst>
              <a:path w="82380" h="82232" extrusionOk="0">
                <a:moveTo>
                  <a:pt x="23658" y="3841"/>
                </a:moveTo>
                <a:lnTo>
                  <a:pt x="23658" y="3841"/>
                </a:lnTo>
                <a:lnTo>
                  <a:pt x="23658" y="3841"/>
                </a:lnTo>
                <a:close/>
                <a:moveTo>
                  <a:pt x="63260" y="6335"/>
                </a:moveTo>
                <a:lnTo>
                  <a:pt x="63260" y="6335"/>
                </a:lnTo>
                <a:lnTo>
                  <a:pt x="63260" y="6335"/>
                </a:lnTo>
                <a:close/>
                <a:moveTo>
                  <a:pt x="11172" y="12919"/>
                </a:moveTo>
                <a:lnTo>
                  <a:pt x="11172" y="12919"/>
                </a:lnTo>
                <a:lnTo>
                  <a:pt x="11172" y="12919"/>
                </a:lnTo>
                <a:close/>
                <a:moveTo>
                  <a:pt x="19119" y="75897"/>
                </a:moveTo>
                <a:lnTo>
                  <a:pt x="19119" y="75897"/>
                </a:lnTo>
                <a:lnTo>
                  <a:pt x="19119" y="75897"/>
                </a:lnTo>
                <a:close/>
                <a:moveTo>
                  <a:pt x="23658" y="78391"/>
                </a:moveTo>
                <a:lnTo>
                  <a:pt x="23658" y="78391"/>
                </a:lnTo>
                <a:lnTo>
                  <a:pt x="23658" y="78391"/>
                </a:lnTo>
                <a:lnTo>
                  <a:pt x="23658" y="78391"/>
                </a:lnTo>
                <a:close/>
                <a:moveTo>
                  <a:pt x="38605" y="0"/>
                </a:moveTo>
                <a:lnTo>
                  <a:pt x="38605" y="20683"/>
                </a:lnTo>
                <a:lnTo>
                  <a:pt x="33467" y="649"/>
                </a:lnTo>
                <a:lnTo>
                  <a:pt x="36078" y="21165"/>
                </a:lnTo>
                <a:lnTo>
                  <a:pt x="28463" y="1929"/>
                </a:lnTo>
                <a:lnTo>
                  <a:pt x="33617" y="21963"/>
                </a:lnTo>
                <a:lnTo>
                  <a:pt x="23658" y="3841"/>
                </a:lnTo>
                <a:lnTo>
                  <a:pt x="31273" y="23060"/>
                </a:lnTo>
                <a:lnTo>
                  <a:pt x="19119" y="6335"/>
                </a:lnTo>
                <a:lnTo>
                  <a:pt x="29095" y="24457"/>
                </a:lnTo>
                <a:lnTo>
                  <a:pt x="14930" y="9377"/>
                </a:lnTo>
                <a:lnTo>
                  <a:pt x="27100" y="26103"/>
                </a:lnTo>
                <a:lnTo>
                  <a:pt x="27100" y="26103"/>
                </a:lnTo>
                <a:lnTo>
                  <a:pt x="11172" y="12919"/>
                </a:lnTo>
                <a:lnTo>
                  <a:pt x="25321" y="27982"/>
                </a:lnTo>
                <a:lnTo>
                  <a:pt x="7864" y="16892"/>
                </a:lnTo>
                <a:lnTo>
                  <a:pt x="23808" y="30076"/>
                </a:lnTo>
                <a:lnTo>
                  <a:pt x="5104" y="21265"/>
                </a:lnTo>
                <a:lnTo>
                  <a:pt x="5104" y="21265"/>
                </a:lnTo>
                <a:lnTo>
                  <a:pt x="22561" y="32337"/>
                </a:lnTo>
                <a:lnTo>
                  <a:pt x="2893" y="25953"/>
                </a:lnTo>
                <a:lnTo>
                  <a:pt x="21613" y="34748"/>
                </a:lnTo>
                <a:lnTo>
                  <a:pt x="1297" y="30874"/>
                </a:lnTo>
                <a:lnTo>
                  <a:pt x="1297" y="30874"/>
                </a:lnTo>
                <a:lnTo>
                  <a:pt x="20965" y="37259"/>
                </a:lnTo>
                <a:lnTo>
                  <a:pt x="20965" y="37259"/>
                </a:lnTo>
                <a:lnTo>
                  <a:pt x="333" y="35945"/>
                </a:lnTo>
                <a:lnTo>
                  <a:pt x="333" y="35945"/>
                </a:lnTo>
                <a:lnTo>
                  <a:pt x="20632" y="39819"/>
                </a:lnTo>
                <a:lnTo>
                  <a:pt x="0" y="41116"/>
                </a:lnTo>
                <a:lnTo>
                  <a:pt x="20632" y="42413"/>
                </a:lnTo>
                <a:lnTo>
                  <a:pt x="333" y="46270"/>
                </a:lnTo>
                <a:lnTo>
                  <a:pt x="333" y="46270"/>
                </a:lnTo>
                <a:lnTo>
                  <a:pt x="20965" y="44973"/>
                </a:lnTo>
                <a:lnTo>
                  <a:pt x="1297" y="51357"/>
                </a:lnTo>
                <a:lnTo>
                  <a:pt x="21613" y="47483"/>
                </a:lnTo>
                <a:lnTo>
                  <a:pt x="2893" y="56278"/>
                </a:lnTo>
                <a:lnTo>
                  <a:pt x="2893" y="56278"/>
                </a:lnTo>
                <a:lnTo>
                  <a:pt x="22561" y="49878"/>
                </a:lnTo>
                <a:lnTo>
                  <a:pt x="22561" y="49878"/>
                </a:lnTo>
                <a:lnTo>
                  <a:pt x="5104" y="60950"/>
                </a:lnTo>
                <a:lnTo>
                  <a:pt x="23808" y="52155"/>
                </a:lnTo>
                <a:lnTo>
                  <a:pt x="7864" y="65323"/>
                </a:lnTo>
                <a:lnTo>
                  <a:pt x="25321" y="54233"/>
                </a:lnTo>
                <a:lnTo>
                  <a:pt x="11172" y="69313"/>
                </a:lnTo>
                <a:lnTo>
                  <a:pt x="27100" y="56129"/>
                </a:lnTo>
                <a:lnTo>
                  <a:pt x="14930" y="72854"/>
                </a:lnTo>
                <a:lnTo>
                  <a:pt x="29095" y="57775"/>
                </a:lnTo>
                <a:lnTo>
                  <a:pt x="19119" y="75897"/>
                </a:lnTo>
                <a:lnTo>
                  <a:pt x="31273" y="59155"/>
                </a:lnTo>
                <a:lnTo>
                  <a:pt x="23658" y="78391"/>
                </a:lnTo>
                <a:lnTo>
                  <a:pt x="33617" y="60269"/>
                </a:lnTo>
                <a:lnTo>
                  <a:pt x="28463" y="80286"/>
                </a:lnTo>
                <a:lnTo>
                  <a:pt x="36078" y="61067"/>
                </a:lnTo>
                <a:lnTo>
                  <a:pt x="33467" y="81583"/>
                </a:lnTo>
                <a:lnTo>
                  <a:pt x="33467" y="81583"/>
                </a:lnTo>
                <a:lnTo>
                  <a:pt x="38605" y="61549"/>
                </a:lnTo>
                <a:lnTo>
                  <a:pt x="38605" y="82231"/>
                </a:lnTo>
                <a:lnTo>
                  <a:pt x="41198" y="61715"/>
                </a:lnTo>
                <a:lnTo>
                  <a:pt x="43775" y="82231"/>
                </a:lnTo>
                <a:lnTo>
                  <a:pt x="43775" y="61549"/>
                </a:lnTo>
                <a:lnTo>
                  <a:pt x="48912" y="81583"/>
                </a:lnTo>
                <a:lnTo>
                  <a:pt x="46319" y="61067"/>
                </a:lnTo>
                <a:lnTo>
                  <a:pt x="53917" y="80286"/>
                </a:lnTo>
                <a:lnTo>
                  <a:pt x="53917" y="80286"/>
                </a:lnTo>
                <a:lnTo>
                  <a:pt x="48779" y="60269"/>
                </a:lnTo>
                <a:lnTo>
                  <a:pt x="58738" y="78391"/>
                </a:lnTo>
                <a:lnTo>
                  <a:pt x="51124" y="59155"/>
                </a:lnTo>
                <a:lnTo>
                  <a:pt x="63260" y="75897"/>
                </a:lnTo>
                <a:lnTo>
                  <a:pt x="53302" y="57775"/>
                </a:lnTo>
                <a:lnTo>
                  <a:pt x="67450" y="72854"/>
                </a:lnTo>
                <a:lnTo>
                  <a:pt x="55297" y="56129"/>
                </a:lnTo>
                <a:lnTo>
                  <a:pt x="71224" y="69313"/>
                </a:lnTo>
                <a:lnTo>
                  <a:pt x="71224" y="69313"/>
                </a:lnTo>
                <a:lnTo>
                  <a:pt x="57059" y="54233"/>
                </a:lnTo>
                <a:lnTo>
                  <a:pt x="74516" y="65323"/>
                </a:lnTo>
                <a:lnTo>
                  <a:pt x="58589" y="52155"/>
                </a:lnTo>
                <a:lnTo>
                  <a:pt x="77292" y="60950"/>
                </a:lnTo>
                <a:lnTo>
                  <a:pt x="59835" y="49878"/>
                </a:lnTo>
                <a:lnTo>
                  <a:pt x="79487" y="56278"/>
                </a:lnTo>
                <a:lnTo>
                  <a:pt x="79487" y="56278"/>
                </a:lnTo>
                <a:lnTo>
                  <a:pt x="60783" y="47483"/>
                </a:lnTo>
                <a:lnTo>
                  <a:pt x="81100" y="51357"/>
                </a:lnTo>
                <a:lnTo>
                  <a:pt x="61432" y="44973"/>
                </a:lnTo>
                <a:lnTo>
                  <a:pt x="82064" y="46270"/>
                </a:lnTo>
                <a:lnTo>
                  <a:pt x="82064" y="46270"/>
                </a:lnTo>
                <a:lnTo>
                  <a:pt x="61747" y="42413"/>
                </a:lnTo>
                <a:lnTo>
                  <a:pt x="82380" y="41116"/>
                </a:lnTo>
                <a:lnTo>
                  <a:pt x="61747" y="39819"/>
                </a:lnTo>
                <a:lnTo>
                  <a:pt x="82064" y="35945"/>
                </a:lnTo>
                <a:lnTo>
                  <a:pt x="82064" y="35945"/>
                </a:lnTo>
                <a:lnTo>
                  <a:pt x="61432" y="37259"/>
                </a:lnTo>
                <a:lnTo>
                  <a:pt x="81100" y="30874"/>
                </a:lnTo>
                <a:lnTo>
                  <a:pt x="81100" y="30874"/>
                </a:lnTo>
                <a:lnTo>
                  <a:pt x="60783" y="34748"/>
                </a:lnTo>
                <a:lnTo>
                  <a:pt x="60783" y="34748"/>
                </a:lnTo>
                <a:lnTo>
                  <a:pt x="79487" y="25953"/>
                </a:lnTo>
                <a:lnTo>
                  <a:pt x="59835" y="32337"/>
                </a:lnTo>
                <a:lnTo>
                  <a:pt x="77292" y="21265"/>
                </a:lnTo>
                <a:lnTo>
                  <a:pt x="58589" y="30076"/>
                </a:lnTo>
                <a:lnTo>
                  <a:pt x="74516" y="16892"/>
                </a:lnTo>
                <a:lnTo>
                  <a:pt x="57059" y="27982"/>
                </a:lnTo>
                <a:lnTo>
                  <a:pt x="71224" y="12919"/>
                </a:lnTo>
                <a:lnTo>
                  <a:pt x="71224" y="12919"/>
                </a:lnTo>
                <a:lnTo>
                  <a:pt x="55297" y="26103"/>
                </a:lnTo>
                <a:lnTo>
                  <a:pt x="67450" y="9377"/>
                </a:lnTo>
                <a:lnTo>
                  <a:pt x="53302" y="24457"/>
                </a:lnTo>
                <a:lnTo>
                  <a:pt x="63260" y="6335"/>
                </a:lnTo>
                <a:lnTo>
                  <a:pt x="51124" y="23060"/>
                </a:lnTo>
                <a:lnTo>
                  <a:pt x="58738" y="3841"/>
                </a:lnTo>
                <a:lnTo>
                  <a:pt x="48779" y="21963"/>
                </a:lnTo>
                <a:lnTo>
                  <a:pt x="53917" y="1929"/>
                </a:lnTo>
                <a:lnTo>
                  <a:pt x="46319" y="21165"/>
                </a:lnTo>
                <a:lnTo>
                  <a:pt x="48912" y="649"/>
                </a:lnTo>
                <a:lnTo>
                  <a:pt x="43775" y="20683"/>
                </a:lnTo>
                <a:lnTo>
                  <a:pt x="43775" y="0"/>
                </a:lnTo>
                <a:lnTo>
                  <a:pt x="41198" y="20517"/>
                </a:lnTo>
                <a:lnTo>
                  <a:pt x="38605" y="0"/>
                </a:lnTo>
                <a:close/>
              </a:path>
            </a:pathLst>
          </a:custGeom>
          <a:solidFill>
            <a:srgbClr val="31313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slide" type="blank">
  <p:cSld name="BLANK"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660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40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3963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8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548640"/>
            <a:ext cx="7717500" cy="54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oppins ExtraBold"/>
              <a:buNone/>
              <a:defRPr sz="2800">
                <a:solidFill>
                  <a:schemeClr val="dk1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31550" y="1152475"/>
            <a:ext cx="7680900" cy="344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Font typeface="Roboto"/>
              <a:buChar char="●"/>
              <a:defRPr sz="16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914400" lvl="1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Font typeface="Roboto"/>
              <a:buChar char="○"/>
              <a:defRPr sz="16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1371600" lvl="2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Font typeface="Roboto"/>
              <a:buChar char="■"/>
              <a:defRPr sz="16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1828800" lvl="3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Font typeface="Roboto"/>
              <a:buChar char="●"/>
              <a:defRPr sz="16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2286000" lvl="4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Font typeface="Roboto"/>
              <a:buChar char="○"/>
              <a:defRPr sz="16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2743200" lvl="5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Font typeface="Roboto"/>
              <a:buChar char="■"/>
              <a:defRPr sz="16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3200400" lvl="6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Font typeface="Roboto"/>
              <a:buChar char="●"/>
              <a:defRPr sz="16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3657600" lvl="7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Font typeface="Roboto"/>
              <a:buChar char="○"/>
              <a:defRPr sz="16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4114800" lvl="8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Font typeface="Roboto"/>
              <a:buChar char="■"/>
              <a:defRPr sz="16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8" r:id="rId25"/>
    <p:sldLayoutId id="2147483679" r:id="rId26"/>
    <p:sldLayoutId id="2147483680" r:id="rId27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rgbClr val="0E2A47"/>
        </a:solidFill>
        <a:effectLst/>
      </p:bgPr>
    </p:bg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29"/>
          <p:cNvSpPr txBox="1">
            <a:spLocks noGrp="1"/>
          </p:cNvSpPr>
          <p:nvPr>
            <p:ph type="title"/>
          </p:nvPr>
        </p:nvSpPr>
        <p:spPr>
          <a:xfrm>
            <a:off x="1068100" y="933450"/>
            <a:ext cx="7047300" cy="48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9pPr>
          </a:lstStyle>
          <a:p>
            <a:endParaRPr/>
          </a:p>
        </p:txBody>
      </p:sp>
      <p:sp>
        <p:nvSpPr>
          <p:cNvPr id="218" name="Google Shape;218;p29"/>
          <p:cNvSpPr txBox="1">
            <a:spLocks noGrp="1"/>
          </p:cNvSpPr>
          <p:nvPr>
            <p:ph type="body" idx="1"/>
          </p:nvPr>
        </p:nvSpPr>
        <p:spPr>
          <a:xfrm>
            <a:off x="1068100" y="1695450"/>
            <a:ext cx="7047300" cy="250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75" r:id="rId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0566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3" r:id="rId2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mailto:Corneistefan33@gmail.com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hyperlink" Target="mailto:Corneistefan33@gmail.com" TargetMode="External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5.jpeg"/><Relationship Id="rId9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mailto:Izabelagaleru@icloud.com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mailto:Izabelagaleru@icloud.com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5.pn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mailto:Izabelagaleru@icloud.com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4" name="Google Shape;224;p31"/>
          <p:cNvPicPr preferRelativeResize="0"/>
          <p:nvPr/>
        </p:nvPicPr>
        <p:blipFill rotWithShape="1">
          <a:blip r:embed="rId3">
            <a:alphaModFix/>
          </a:blip>
          <a:srcRect l="30392" r="19848"/>
          <a:stretch/>
        </p:blipFill>
        <p:spPr>
          <a:xfrm>
            <a:off x="4821243" y="527650"/>
            <a:ext cx="3609533" cy="4080351"/>
          </a:xfrm>
          <a:prstGeom prst="rect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225" name="Google Shape;225;p31"/>
          <p:cNvSpPr txBox="1">
            <a:spLocks noGrp="1"/>
          </p:cNvSpPr>
          <p:nvPr>
            <p:ph type="ctrTitle"/>
          </p:nvPr>
        </p:nvSpPr>
        <p:spPr>
          <a:xfrm>
            <a:off x="163603" y="722997"/>
            <a:ext cx="4498298" cy="3131386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" sz="5500" dirty="0">
                <a:solidFill>
                  <a:schemeClr val="bg1"/>
                </a:solidFill>
              </a:rPr>
              <a:t>6 Rules in  Power Point</a:t>
            </a:r>
            <a:endParaRPr lang="en" sz="3500" dirty="0">
              <a:solidFill>
                <a:schemeClr val="bg1"/>
              </a:solidFill>
              <a:ea typeface="Nunito Sans"/>
            </a:endParaRPr>
          </a:p>
        </p:txBody>
      </p:sp>
      <p:grpSp>
        <p:nvGrpSpPr>
          <p:cNvPr id="227" name="Google Shape;227;p31"/>
          <p:cNvGrpSpPr/>
          <p:nvPr/>
        </p:nvGrpSpPr>
        <p:grpSpPr>
          <a:xfrm>
            <a:off x="8274025" y="363063"/>
            <a:ext cx="313500" cy="310800"/>
            <a:chOff x="4106500" y="-1846200"/>
            <a:chExt cx="313500" cy="310800"/>
          </a:xfrm>
        </p:grpSpPr>
        <p:cxnSp>
          <p:nvCxnSpPr>
            <p:cNvPr id="228" name="Google Shape;228;p31"/>
            <p:cNvCxnSpPr/>
            <p:nvPr/>
          </p:nvCxnSpPr>
          <p:spPr>
            <a:xfrm>
              <a:off x="4263250" y="-1846200"/>
              <a:ext cx="0" cy="310800"/>
            </a:xfrm>
            <a:prstGeom prst="straightConnector1">
              <a:avLst/>
            </a:prstGeom>
            <a:noFill/>
            <a:ln w="19050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29" name="Google Shape;229;p31"/>
            <p:cNvCxnSpPr/>
            <p:nvPr/>
          </p:nvCxnSpPr>
          <p:spPr>
            <a:xfrm>
              <a:off x="4106500" y="-1690800"/>
              <a:ext cx="313500" cy="0"/>
            </a:xfrm>
            <a:prstGeom prst="straightConnector1">
              <a:avLst/>
            </a:prstGeom>
            <a:noFill/>
            <a:ln w="19050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230" name="Google Shape;230;p31"/>
          <p:cNvSpPr/>
          <p:nvPr/>
        </p:nvSpPr>
        <p:spPr>
          <a:xfrm>
            <a:off x="6940550" y="3793254"/>
            <a:ext cx="2098711" cy="1303069"/>
          </a:xfrm>
          <a:custGeom>
            <a:avLst/>
            <a:gdLst/>
            <a:ahLst/>
            <a:cxnLst/>
            <a:rect l="l" t="t" r="r" b="b"/>
            <a:pathLst>
              <a:path w="63810" h="39619" extrusionOk="0">
                <a:moveTo>
                  <a:pt x="52105" y="0"/>
                </a:moveTo>
                <a:lnTo>
                  <a:pt x="51806" y="33"/>
                </a:lnTo>
                <a:lnTo>
                  <a:pt x="51490" y="83"/>
                </a:lnTo>
                <a:lnTo>
                  <a:pt x="51208" y="166"/>
                </a:lnTo>
                <a:lnTo>
                  <a:pt x="50908" y="266"/>
                </a:lnTo>
                <a:lnTo>
                  <a:pt x="50642" y="399"/>
                </a:lnTo>
                <a:lnTo>
                  <a:pt x="50393" y="549"/>
                </a:lnTo>
                <a:lnTo>
                  <a:pt x="50160" y="732"/>
                </a:lnTo>
                <a:lnTo>
                  <a:pt x="49961" y="931"/>
                </a:lnTo>
                <a:lnTo>
                  <a:pt x="49861" y="1047"/>
                </a:lnTo>
                <a:lnTo>
                  <a:pt x="49778" y="1164"/>
                </a:lnTo>
                <a:lnTo>
                  <a:pt x="49711" y="1297"/>
                </a:lnTo>
                <a:lnTo>
                  <a:pt x="49645" y="1430"/>
                </a:lnTo>
                <a:lnTo>
                  <a:pt x="49578" y="1563"/>
                </a:lnTo>
                <a:lnTo>
                  <a:pt x="49528" y="1712"/>
                </a:lnTo>
                <a:lnTo>
                  <a:pt x="49479" y="1929"/>
                </a:lnTo>
                <a:lnTo>
                  <a:pt x="49445" y="2145"/>
                </a:lnTo>
                <a:lnTo>
                  <a:pt x="49445" y="2344"/>
                </a:lnTo>
                <a:lnTo>
                  <a:pt x="49445" y="2527"/>
                </a:lnTo>
                <a:lnTo>
                  <a:pt x="49479" y="2727"/>
                </a:lnTo>
                <a:lnTo>
                  <a:pt x="49528" y="2893"/>
                </a:lnTo>
                <a:lnTo>
                  <a:pt x="49578" y="3076"/>
                </a:lnTo>
                <a:lnTo>
                  <a:pt x="49661" y="3242"/>
                </a:lnTo>
                <a:lnTo>
                  <a:pt x="49745" y="3392"/>
                </a:lnTo>
                <a:lnTo>
                  <a:pt x="49861" y="3541"/>
                </a:lnTo>
                <a:lnTo>
                  <a:pt x="49961" y="3691"/>
                </a:lnTo>
                <a:lnTo>
                  <a:pt x="50094" y="3841"/>
                </a:lnTo>
                <a:lnTo>
                  <a:pt x="50376" y="4107"/>
                </a:lnTo>
                <a:lnTo>
                  <a:pt x="50676" y="4373"/>
                </a:lnTo>
                <a:lnTo>
                  <a:pt x="51008" y="4605"/>
                </a:lnTo>
                <a:lnTo>
                  <a:pt x="51357" y="4838"/>
                </a:lnTo>
                <a:lnTo>
                  <a:pt x="52056" y="5287"/>
                </a:lnTo>
                <a:lnTo>
                  <a:pt x="52405" y="5520"/>
                </a:lnTo>
                <a:lnTo>
                  <a:pt x="52721" y="5736"/>
                </a:lnTo>
                <a:lnTo>
                  <a:pt x="53003" y="5952"/>
                </a:lnTo>
                <a:lnTo>
                  <a:pt x="53269" y="6185"/>
                </a:lnTo>
                <a:lnTo>
                  <a:pt x="53435" y="6368"/>
                </a:lnTo>
                <a:lnTo>
                  <a:pt x="53618" y="6584"/>
                </a:lnTo>
                <a:lnTo>
                  <a:pt x="53768" y="6800"/>
                </a:lnTo>
                <a:lnTo>
                  <a:pt x="53918" y="7033"/>
                </a:lnTo>
                <a:lnTo>
                  <a:pt x="54051" y="7265"/>
                </a:lnTo>
                <a:lnTo>
                  <a:pt x="54150" y="7531"/>
                </a:lnTo>
                <a:lnTo>
                  <a:pt x="54217" y="7781"/>
                </a:lnTo>
                <a:lnTo>
                  <a:pt x="54233" y="7914"/>
                </a:lnTo>
                <a:lnTo>
                  <a:pt x="54250" y="8047"/>
                </a:lnTo>
                <a:lnTo>
                  <a:pt x="54250" y="8213"/>
                </a:lnTo>
                <a:lnTo>
                  <a:pt x="54217" y="8379"/>
                </a:lnTo>
                <a:lnTo>
                  <a:pt x="54167" y="8546"/>
                </a:lnTo>
                <a:lnTo>
                  <a:pt x="54117" y="8679"/>
                </a:lnTo>
                <a:lnTo>
                  <a:pt x="54034" y="8812"/>
                </a:lnTo>
                <a:lnTo>
                  <a:pt x="53951" y="8928"/>
                </a:lnTo>
                <a:lnTo>
                  <a:pt x="53834" y="9028"/>
                </a:lnTo>
                <a:lnTo>
                  <a:pt x="53718" y="9127"/>
                </a:lnTo>
                <a:lnTo>
                  <a:pt x="53602" y="9194"/>
                </a:lnTo>
                <a:lnTo>
                  <a:pt x="53452" y="9261"/>
                </a:lnTo>
                <a:lnTo>
                  <a:pt x="53319" y="9310"/>
                </a:lnTo>
                <a:lnTo>
                  <a:pt x="53153" y="9344"/>
                </a:lnTo>
                <a:lnTo>
                  <a:pt x="53003" y="9360"/>
                </a:lnTo>
                <a:lnTo>
                  <a:pt x="52837" y="9360"/>
                </a:lnTo>
                <a:lnTo>
                  <a:pt x="52687" y="9344"/>
                </a:lnTo>
                <a:lnTo>
                  <a:pt x="52521" y="9310"/>
                </a:lnTo>
                <a:lnTo>
                  <a:pt x="52255" y="9227"/>
                </a:lnTo>
                <a:lnTo>
                  <a:pt x="52006" y="9111"/>
                </a:lnTo>
                <a:lnTo>
                  <a:pt x="51790" y="8994"/>
                </a:lnTo>
                <a:lnTo>
                  <a:pt x="51557" y="8845"/>
                </a:lnTo>
                <a:lnTo>
                  <a:pt x="51357" y="8695"/>
                </a:lnTo>
                <a:lnTo>
                  <a:pt x="51158" y="8512"/>
                </a:lnTo>
                <a:lnTo>
                  <a:pt x="50975" y="8329"/>
                </a:lnTo>
                <a:lnTo>
                  <a:pt x="50792" y="8147"/>
                </a:lnTo>
                <a:lnTo>
                  <a:pt x="50443" y="7748"/>
                </a:lnTo>
                <a:lnTo>
                  <a:pt x="50094" y="7349"/>
                </a:lnTo>
                <a:lnTo>
                  <a:pt x="49745" y="6950"/>
                </a:lnTo>
                <a:lnTo>
                  <a:pt x="49562" y="6767"/>
                </a:lnTo>
                <a:lnTo>
                  <a:pt x="49379" y="6584"/>
                </a:lnTo>
                <a:lnTo>
                  <a:pt x="49096" y="6334"/>
                </a:lnTo>
                <a:lnTo>
                  <a:pt x="48780" y="6102"/>
                </a:lnTo>
                <a:lnTo>
                  <a:pt x="48448" y="5885"/>
                </a:lnTo>
                <a:lnTo>
                  <a:pt x="48282" y="5786"/>
                </a:lnTo>
                <a:lnTo>
                  <a:pt x="48099" y="5703"/>
                </a:lnTo>
                <a:lnTo>
                  <a:pt x="47916" y="5636"/>
                </a:lnTo>
                <a:lnTo>
                  <a:pt x="47733" y="5586"/>
                </a:lnTo>
                <a:lnTo>
                  <a:pt x="47550" y="5536"/>
                </a:lnTo>
                <a:lnTo>
                  <a:pt x="47367" y="5520"/>
                </a:lnTo>
                <a:lnTo>
                  <a:pt x="47168" y="5503"/>
                </a:lnTo>
                <a:lnTo>
                  <a:pt x="46985" y="5520"/>
                </a:lnTo>
                <a:lnTo>
                  <a:pt x="46802" y="5553"/>
                </a:lnTo>
                <a:lnTo>
                  <a:pt x="46602" y="5619"/>
                </a:lnTo>
                <a:lnTo>
                  <a:pt x="46469" y="5686"/>
                </a:lnTo>
                <a:lnTo>
                  <a:pt x="46336" y="5752"/>
                </a:lnTo>
                <a:lnTo>
                  <a:pt x="46203" y="5836"/>
                </a:lnTo>
                <a:lnTo>
                  <a:pt x="46104" y="5919"/>
                </a:lnTo>
                <a:lnTo>
                  <a:pt x="45987" y="6018"/>
                </a:lnTo>
                <a:lnTo>
                  <a:pt x="45904" y="6135"/>
                </a:lnTo>
                <a:lnTo>
                  <a:pt x="45821" y="6235"/>
                </a:lnTo>
                <a:lnTo>
                  <a:pt x="45738" y="6368"/>
                </a:lnTo>
                <a:lnTo>
                  <a:pt x="45671" y="6484"/>
                </a:lnTo>
                <a:lnTo>
                  <a:pt x="45621" y="6617"/>
                </a:lnTo>
                <a:lnTo>
                  <a:pt x="45588" y="6750"/>
                </a:lnTo>
                <a:lnTo>
                  <a:pt x="45555" y="6900"/>
                </a:lnTo>
                <a:lnTo>
                  <a:pt x="45538" y="7033"/>
                </a:lnTo>
                <a:lnTo>
                  <a:pt x="45522" y="7182"/>
                </a:lnTo>
                <a:lnTo>
                  <a:pt x="45522" y="7332"/>
                </a:lnTo>
                <a:lnTo>
                  <a:pt x="45538" y="7482"/>
                </a:lnTo>
                <a:lnTo>
                  <a:pt x="45588" y="7731"/>
                </a:lnTo>
                <a:lnTo>
                  <a:pt x="45638" y="7964"/>
                </a:lnTo>
                <a:lnTo>
                  <a:pt x="45705" y="8196"/>
                </a:lnTo>
                <a:lnTo>
                  <a:pt x="45804" y="8413"/>
                </a:lnTo>
                <a:lnTo>
                  <a:pt x="45904" y="8612"/>
                </a:lnTo>
                <a:lnTo>
                  <a:pt x="46020" y="8812"/>
                </a:lnTo>
                <a:lnTo>
                  <a:pt x="46137" y="8994"/>
                </a:lnTo>
                <a:lnTo>
                  <a:pt x="46270" y="9177"/>
                </a:lnTo>
                <a:lnTo>
                  <a:pt x="46419" y="9360"/>
                </a:lnTo>
                <a:lnTo>
                  <a:pt x="46586" y="9527"/>
                </a:lnTo>
                <a:lnTo>
                  <a:pt x="46752" y="9676"/>
                </a:lnTo>
                <a:lnTo>
                  <a:pt x="46918" y="9826"/>
                </a:lnTo>
                <a:lnTo>
                  <a:pt x="47284" y="10125"/>
                </a:lnTo>
                <a:lnTo>
                  <a:pt x="47683" y="10391"/>
                </a:lnTo>
                <a:lnTo>
                  <a:pt x="48082" y="10657"/>
                </a:lnTo>
                <a:lnTo>
                  <a:pt x="48498" y="10906"/>
                </a:lnTo>
                <a:lnTo>
                  <a:pt x="49346" y="11372"/>
                </a:lnTo>
                <a:lnTo>
                  <a:pt x="49761" y="11621"/>
                </a:lnTo>
                <a:lnTo>
                  <a:pt x="50160" y="11854"/>
                </a:lnTo>
                <a:lnTo>
                  <a:pt x="50543" y="12103"/>
                </a:lnTo>
                <a:lnTo>
                  <a:pt x="50892" y="12370"/>
                </a:lnTo>
                <a:lnTo>
                  <a:pt x="51108" y="12552"/>
                </a:lnTo>
                <a:lnTo>
                  <a:pt x="51324" y="12752"/>
                </a:lnTo>
                <a:lnTo>
                  <a:pt x="51540" y="12985"/>
                </a:lnTo>
                <a:lnTo>
                  <a:pt x="51740" y="13217"/>
                </a:lnTo>
                <a:lnTo>
                  <a:pt x="51923" y="13467"/>
                </a:lnTo>
                <a:lnTo>
                  <a:pt x="52105" y="13733"/>
                </a:lnTo>
                <a:lnTo>
                  <a:pt x="52255" y="13999"/>
                </a:lnTo>
                <a:lnTo>
                  <a:pt x="52405" y="14265"/>
                </a:lnTo>
                <a:lnTo>
                  <a:pt x="52521" y="14564"/>
                </a:lnTo>
                <a:lnTo>
                  <a:pt x="52604" y="14847"/>
                </a:lnTo>
                <a:lnTo>
                  <a:pt x="52654" y="15146"/>
                </a:lnTo>
                <a:lnTo>
                  <a:pt x="52687" y="15429"/>
                </a:lnTo>
                <a:lnTo>
                  <a:pt x="52671" y="15728"/>
                </a:lnTo>
                <a:lnTo>
                  <a:pt x="52654" y="15878"/>
                </a:lnTo>
                <a:lnTo>
                  <a:pt x="52621" y="16027"/>
                </a:lnTo>
                <a:lnTo>
                  <a:pt x="52571" y="16177"/>
                </a:lnTo>
                <a:lnTo>
                  <a:pt x="52521" y="16310"/>
                </a:lnTo>
                <a:lnTo>
                  <a:pt x="52455" y="16459"/>
                </a:lnTo>
                <a:lnTo>
                  <a:pt x="52388" y="16609"/>
                </a:lnTo>
                <a:lnTo>
                  <a:pt x="52255" y="16792"/>
                </a:lnTo>
                <a:lnTo>
                  <a:pt x="52105" y="16975"/>
                </a:lnTo>
                <a:lnTo>
                  <a:pt x="51939" y="17158"/>
                </a:lnTo>
                <a:lnTo>
                  <a:pt x="51756" y="17307"/>
                </a:lnTo>
                <a:lnTo>
                  <a:pt x="51557" y="17440"/>
                </a:lnTo>
                <a:lnTo>
                  <a:pt x="51357" y="17540"/>
                </a:lnTo>
                <a:lnTo>
                  <a:pt x="51141" y="17640"/>
                </a:lnTo>
                <a:lnTo>
                  <a:pt x="50908" y="17690"/>
                </a:lnTo>
                <a:lnTo>
                  <a:pt x="50742" y="17706"/>
                </a:lnTo>
                <a:lnTo>
                  <a:pt x="50592" y="17723"/>
                </a:lnTo>
                <a:lnTo>
                  <a:pt x="50443" y="17706"/>
                </a:lnTo>
                <a:lnTo>
                  <a:pt x="50293" y="17690"/>
                </a:lnTo>
                <a:lnTo>
                  <a:pt x="50144" y="17640"/>
                </a:lnTo>
                <a:lnTo>
                  <a:pt x="50011" y="17590"/>
                </a:lnTo>
                <a:lnTo>
                  <a:pt x="49894" y="17523"/>
                </a:lnTo>
                <a:lnTo>
                  <a:pt x="49778" y="17440"/>
                </a:lnTo>
                <a:lnTo>
                  <a:pt x="49661" y="17357"/>
                </a:lnTo>
                <a:lnTo>
                  <a:pt x="49545" y="17257"/>
                </a:lnTo>
                <a:lnTo>
                  <a:pt x="49346" y="17041"/>
                </a:lnTo>
                <a:lnTo>
                  <a:pt x="49163" y="16809"/>
                </a:lnTo>
                <a:lnTo>
                  <a:pt x="48996" y="16543"/>
                </a:lnTo>
                <a:lnTo>
                  <a:pt x="48597" y="15778"/>
                </a:lnTo>
                <a:lnTo>
                  <a:pt x="48415" y="15395"/>
                </a:lnTo>
                <a:lnTo>
                  <a:pt x="48198" y="15030"/>
                </a:lnTo>
                <a:lnTo>
                  <a:pt x="47982" y="14680"/>
                </a:lnTo>
                <a:lnTo>
                  <a:pt x="47749" y="14331"/>
                </a:lnTo>
                <a:lnTo>
                  <a:pt x="47483" y="13999"/>
                </a:lnTo>
                <a:lnTo>
                  <a:pt x="47334" y="13833"/>
                </a:lnTo>
                <a:lnTo>
                  <a:pt x="47184" y="13683"/>
                </a:lnTo>
                <a:lnTo>
                  <a:pt x="46868" y="13400"/>
                </a:lnTo>
                <a:lnTo>
                  <a:pt x="46536" y="13134"/>
                </a:lnTo>
                <a:lnTo>
                  <a:pt x="46187" y="12902"/>
                </a:lnTo>
                <a:lnTo>
                  <a:pt x="45838" y="12669"/>
                </a:lnTo>
                <a:lnTo>
                  <a:pt x="45472" y="12469"/>
                </a:lnTo>
                <a:lnTo>
                  <a:pt x="45089" y="12303"/>
                </a:lnTo>
                <a:lnTo>
                  <a:pt x="44690" y="12137"/>
                </a:lnTo>
                <a:lnTo>
                  <a:pt x="44291" y="12004"/>
                </a:lnTo>
                <a:lnTo>
                  <a:pt x="43892" y="11904"/>
                </a:lnTo>
                <a:lnTo>
                  <a:pt x="43477" y="11821"/>
                </a:lnTo>
                <a:lnTo>
                  <a:pt x="43061" y="11754"/>
                </a:lnTo>
                <a:lnTo>
                  <a:pt x="42645" y="11721"/>
                </a:lnTo>
                <a:lnTo>
                  <a:pt x="42230" y="11721"/>
                </a:lnTo>
                <a:lnTo>
                  <a:pt x="41814" y="11738"/>
                </a:lnTo>
                <a:lnTo>
                  <a:pt x="41399" y="11788"/>
                </a:lnTo>
                <a:lnTo>
                  <a:pt x="40983" y="11854"/>
                </a:lnTo>
                <a:lnTo>
                  <a:pt x="40700" y="11921"/>
                </a:lnTo>
                <a:lnTo>
                  <a:pt x="40584" y="11970"/>
                </a:lnTo>
                <a:lnTo>
                  <a:pt x="40501" y="12037"/>
                </a:lnTo>
                <a:lnTo>
                  <a:pt x="40418" y="12103"/>
                </a:lnTo>
                <a:lnTo>
                  <a:pt x="40351" y="12203"/>
                </a:lnTo>
                <a:lnTo>
                  <a:pt x="40301" y="12320"/>
                </a:lnTo>
                <a:lnTo>
                  <a:pt x="40235" y="12486"/>
                </a:lnTo>
                <a:lnTo>
                  <a:pt x="40185" y="12669"/>
                </a:lnTo>
                <a:lnTo>
                  <a:pt x="40135" y="12868"/>
                </a:lnTo>
                <a:lnTo>
                  <a:pt x="40118" y="13068"/>
                </a:lnTo>
                <a:lnTo>
                  <a:pt x="40118" y="13267"/>
                </a:lnTo>
                <a:lnTo>
                  <a:pt x="40118" y="13467"/>
                </a:lnTo>
                <a:lnTo>
                  <a:pt x="40152" y="13666"/>
                </a:lnTo>
                <a:lnTo>
                  <a:pt x="40201" y="13849"/>
                </a:lnTo>
                <a:lnTo>
                  <a:pt x="40251" y="14049"/>
                </a:lnTo>
                <a:lnTo>
                  <a:pt x="40318" y="14248"/>
                </a:lnTo>
                <a:lnTo>
                  <a:pt x="40401" y="14448"/>
                </a:lnTo>
                <a:lnTo>
                  <a:pt x="40501" y="14631"/>
                </a:lnTo>
                <a:lnTo>
                  <a:pt x="40600" y="14813"/>
                </a:lnTo>
                <a:lnTo>
                  <a:pt x="40717" y="14980"/>
                </a:lnTo>
                <a:lnTo>
                  <a:pt x="40833" y="15146"/>
                </a:lnTo>
                <a:lnTo>
                  <a:pt x="40966" y="15296"/>
                </a:lnTo>
                <a:lnTo>
                  <a:pt x="41099" y="15462"/>
                </a:lnTo>
                <a:lnTo>
                  <a:pt x="41399" y="15745"/>
                </a:lnTo>
                <a:lnTo>
                  <a:pt x="41731" y="16011"/>
                </a:lnTo>
                <a:lnTo>
                  <a:pt x="42064" y="16243"/>
                </a:lnTo>
                <a:lnTo>
                  <a:pt x="42429" y="16459"/>
                </a:lnTo>
                <a:lnTo>
                  <a:pt x="42911" y="16709"/>
                </a:lnTo>
                <a:lnTo>
                  <a:pt x="43410" y="16958"/>
                </a:lnTo>
                <a:lnTo>
                  <a:pt x="43926" y="17191"/>
                </a:lnTo>
                <a:lnTo>
                  <a:pt x="44424" y="17457"/>
                </a:lnTo>
                <a:lnTo>
                  <a:pt x="44674" y="17590"/>
                </a:lnTo>
                <a:lnTo>
                  <a:pt x="44907" y="17740"/>
                </a:lnTo>
                <a:lnTo>
                  <a:pt x="45139" y="17889"/>
                </a:lnTo>
                <a:lnTo>
                  <a:pt x="45355" y="18055"/>
                </a:lnTo>
                <a:lnTo>
                  <a:pt x="45572" y="18238"/>
                </a:lnTo>
                <a:lnTo>
                  <a:pt x="45771" y="18421"/>
                </a:lnTo>
                <a:lnTo>
                  <a:pt x="45937" y="18637"/>
                </a:lnTo>
                <a:lnTo>
                  <a:pt x="46104" y="18870"/>
                </a:lnTo>
                <a:lnTo>
                  <a:pt x="46237" y="19103"/>
                </a:lnTo>
                <a:lnTo>
                  <a:pt x="46353" y="19369"/>
                </a:lnTo>
                <a:lnTo>
                  <a:pt x="46436" y="19635"/>
                </a:lnTo>
                <a:lnTo>
                  <a:pt x="46486" y="19901"/>
                </a:lnTo>
                <a:lnTo>
                  <a:pt x="46519" y="20184"/>
                </a:lnTo>
                <a:lnTo>
                  <a:pt x="46519" y="20450"/>
                </a:lnTo>
                <a:lnTo>
                  <a:pt x="46486" y="20716"/>
                </a:lnTo>
                <a:lnTo>
                  <a:pt x="46436" y="20965"/>
                </a:lnTo>
                <a:lnTo>
                  <a:pt x="46336" y="21198"/>
                </a:lnTo>
                <a:lnTo>
                  <a:pt x="46270" y="21314"/>
                </a:lnTo>
                <a:lnTo>
                  <a:pt x="46203" y="21414"/>
                </a:lnTo>
                <a:lnTo>
                  <a:pt x="46137" y="21497"/>
                </a:lnTo>
                <a:lnTo>
                  <a:pt x="46054" y="21597"/>
                </a:lnTo>
                <a:lnTo>
                  <a:pt x="45954" y="21663"/>
                </a:lnTo>
                <a:lnTo>
                  <a:pt x="45854" y="21746"/>
                </a:lnTo>
                <a:lnTo>
                  <a:pt x="45754" y="21796"/>
                </a:lnTo>
                <a:lnTo>
                  <a:pt x="45638" y="21846"/>
                </a:lnTo>
                <a:lnTo>
                  <a:pt x="45505" y="21896"/>
                </a:lnTo>
                <a:lnTo>
                  <a:pt x="45372" y="21913"/>
                </a:lnTo>
                <a:lnTo>
                  <a:pt x="45222" y="21929"/>
                </a:lnTo>
                <a:lnTo>
                  <a:pt x="45073" y="21946"/>
                </a:lnTo>
                <a:lnTo>
                  <a:pt x="44907" y="21929"/>
                </a:lnTo>
                <a:lnTo>
                  <a:pt x="44724" y="21913"/>
                </a:lnTo>
                <a:lnTo>
                  <a:pt x="44474" y="21863"/>
                </a:lnTo>
                <a:lnTo>
                  <a:pt x="44208" y="21780"/>
                </a:lnTo>
                <a:lnTo>
                  <a:pt x="43975" y="21680"/>
                </a:lnTo>
                <a:lnTo>
                  <a:pt x="43743" y="21580"/>
                </a:lnTo>
                <a:lnTo>
                  <a:pt x="43527" y="21447"/>
                </a:lnTo>
                <a:lnTo>
                  <a:pt x="43310" y="21297"/>
                </a:lnTo>
                <a:lnTo>
                  <a:pt x="43094" y="21148"/>
                </a:lnTo>
                <a:lnTo>
                  <a:pt x="42895" y="20998"/>
                </a:lnTo>
                <a:lnTo>
                  <a:pt x="42496" y="20649"/>
                </a:lnTo>
                <a:lnTo>
                  <a:pt x="42097" y="20300"/>
                </a:lnTo>
                <a:lnTo>
                  <a:pt x="41714" y="19951"/>
                </a:lnTo>
                <a:lnTo>
                  <a:pt x="41315" y="19618"/>
                </a:lnTo>
                <a:lnTo>
                  <a:pt x="40983" y="19386"/>
                </a:lnTo>
                <a:lnTo>
                  <a:pt x="40634" y="19136"/>
                </a:lnTo>
                <a:lnTo>
                  <a:pt x="40251" y="18920"/>
                </a:lnTo>
                <a:lnTo>
                  <a:pt x="40052" y="18837"/>
                </a:lnTo>
                <a:lnTo>
                  <a:pt x="39852" y="18737"/>
                </a:lnTo>
                <a:lnTo>
                  <a:pt x="39653" y="18671"/>
                </a:lnTo>
                <a:lnTo>
                  <a:pt x="39453" y="18604"/>
                </a:lnTo>
                <a:lnTo>
                  <a:pt x="39237" y="18554"/>
                </a:lnTo>
                <a:lnTo>
                  <a:pt x="39038" y="18521"/>
                </a:lnTo>
                <a:lnTo>
                  <a:pt x="38822" y="18504"/>
                </a:lnTo>
                <a:lnTo>
                  <a:pt x="38622" y="18504"/>
                </a:lnTo>
                <a:lnTo>
                  <a:pt x="38406" y="18538"/>
                </a:lnTo>
                <a:lnTo>
                  <a:pt x="38190" y="18588"/>
                </a:lnTo>
                <a:lnTo>
                  <a:pt x="38024" y="18637"/>
                </a:lnTo>
                <a:lnTo>
                  <a:pt x="37857" y="18704"/>
                </a:lnTo>
                <a:lnTo>
                  <a:pt x="37708" y="18804"/>
                </a:lnTo>
                <a:lnTo>
                  <a:pt x="37558" y="18903"/>
                </a:lnTo>
                <a:lnTo>
                  <a:pt x="37425" y="19003"/>
                </a:lnTo>
                <a:lnTo>
                  <a:pt x="37309" y="19136"/>
                </a:lnTo>
                <a:lnTo>
                  <a:pt x="37209" y="19253"/>
                </a:lnTo>
                <a:lnTo>
                  <a:pt x="37109" y="19402"/>
                </a:lnTo>
                <a:lnTo>
                  <a:pt x="37026" y="19552"/>
                </a:lnTo>
                <a:lnTo>
                  <a:pt x="36943" y="19701"/>
                </a:lnTo>
                <a:lnTo>
                  <a:pt x="36893" y="19868"/>
                </a:lnTo>
                <a:lnTo>
                  <a:pt x="36843" y="20034"/>
                </a:lnTo>
                <a:lnTo>
                  <a:pt x="36810" y="20200"/>
                </a:lnTo>
                <a:lnTo>
                  <a:pt x="36777" y="20383"/>
                </a:lnTo>
                <a:lnTo>
                  <a:pt x="36760" y="20549"/>
                </a:lnTo>
                <a:lnTo>
                  <a:pt x="36760" y="20732"/>
                </a:lnTo>
                <a:lnTo>
                  <a:pt x="36777" y="20965"/>
                </a:lnTo>
                <a:lnTo>
                  <a:pt x="36810" y="21181"/>
                </a:lnTo>
                <a:lnTo>
                  <a:pt x="36843" y="21397"/>
                </a:lnTo>
                <a:lnTo>
                  <a:pt x="36893" y="21597"/>
                </a:lnTo>
                <a:lnTo>
                  <a:pt x="36959" y="21813"/>
                </a:lnTo>
                <a:lnTo>
                  <a:pt x="37026" y="22012"/>
                </a:lnTo>
                <a:lnTo>
                  <a:pt x="37209" y="22395"/>
                </a:lnTo>
                <a:lnTo>
                  <a:pt x="37392" y="22794"/>
                </a:lnTo>
                <a:lnTo>
                  <a:pt x="37608" y="23160"/>
                </a:lnTo>
                <a:lnTo>
                  <a:pt x="38057" y="23924"/>
                </a:lnTo>
                <a:lnTo>
                  <a:pt x="38306" y="24357"/>
                </a:lnTo>
                <a:lnTo>
                  <a:pt x="38406" y="24589"/>
                </a:lnTo>
                <a:lnTo>
                  <a:pt x="38506" y="24822"/>
                </a:lnTo>
                <a:lnTo>
                  <a:pt x="38589" y="25072"/>
                </a:lnTo>
                <a:lnTo>
                  <a:pt x="38672" y="25304"/>
                </a:lnTo>
                <a:lnTo>
                  <a:pt x="38722" y="25554"/>
                </a:lnTo>
                <a:lnTo>
                  <a:pt x="38755" y="25786"/>
                </a:lnTo>
                <a:lnTo>
                  <a:pt x="38755" y="26019"/>
                </a:lnTo>
                <a:lnTo>
                  <a:pt x="38755" y="26252"/>
                </a:lnTo>
                <a:lnTo>
                  <a:pt x="38705" y="26485"/>
                </a:lnTo>
                <a:lnTo>
                  <a:pt x="38639" y="26717"/>
                </a:lnTo>
                <a:lnTo>
                  <a:pt x="38539" y="26934"/>
                </a:lnTo>
                <a:lnTo>
                  <a:pt x="38423" y="27150"/>
                </a:lnTo>
                <a:lnTo>
                  <a:pt x="38256" y="27349"/>
                </a:lnTo>
                <a:lnTo>
                  <a:pt x="38040" y="27549"/>
                </a:lnTo>
                <a:lnTo>
                  <a:pt x="37891" y="27665"/>
                </a:lnTo>
                <a:lnTo>
                  <a:pt x="37724" y="27782"/>
                </a:lnTo>
                <a:lnTo>
                  <a:pt x="37541" y="27881"/>
                </a:lnTo>
                <a:lnTo>
                  <a:pt x="37359" y="27964"/>
                </a:lnTo>
                <a:lnTo>
                  <a:pt x="37159" y="28048"/>
                </a:lnTo>
                <a:lnTo>
                  <a:pt x="36959" y="28097"/>
                </a:lnTo>
                <a:lnTo>
                  <a:pt x="36760" y="28147"/>
                </a:lnTo>
                <a:lnTo>
                  <a:pt x="36560" y="28181"/>
                </a:lnTo>
                <a:lnTo>
                  <a:pt x="36361" y="28197"/>
                </a:lnTo>
                <a:lnTo>
                  <a:pt x="36145" y="28197"/>
                </a:lnTo>
                <a:lnTo>
                  <a:pt x="35945" y="28181"/>
                </a:lnTo>
                <a:lnTo>
                  <a:pt x="35746" y="28147"/>
                </a:lnTo>
                <a:lnTo>
                  <a:pt x="35546" y="28097"/>
                </a:lnTo>
                <a:lnTo>
                  <a:pt x="35363" y="28031"/>
                </a:lnTo>
                <a:lnTo>
                  <a:pt x="35181" y="27948"/>
                </a:lnTo>
                <a:lnTo>
                  <a:pt x="35014" y="27831"/>
                </a:lnTo>
                <a:lnTo>
                  <a:pt x="34782" y="27648"/>
                </a:lnTo>
                <a:lnTo>
                  <a:pt x="34599" y="27432"/>
                </a:lnTo>
                <a:lnTo>
                  <a:pt x="34432" y="27216"/>
                </a:lnTo>
                <a:lnTo>
                  <a:pt x="34316" y="26983"/>
                </a:lnTo>
                <a:lnTo>
                  <a:pt x="34216" y="26717"/>
                </a:lnTo>
                <a:lnTo>
                  <a:pt x="34133" y="26451"/>
                </a:lnTo>
                <a:lnTo>
                  <a:pt x="34083" y="26185"/>
                </a:lnTo>
                <a:lnTo>
                  <a:pt x="34050" y="25903"/>
                </a:lnTo>
                <a:lnTo>
                  <a:pt x="34033" y="25620"/>
                </a:lnTo>
                <a:lnTo>
                  <a:pt x="34033" y="25338"/>
                </a:lnTo>
                <a:lnTo>
                  <a:pt x="34050" y="25038"/>
                </a:lnTo>
                <a:lnTo>
                  <a:pt x="34083" y="24756"/>
                </a:lnTo>
                <a:lnTo>
                  <a:pt x="34150" y="24207"/>
                </a:lnTo>
                <a:lnTo>
                  <a:pt x="34250" y="23675"/>
                </a:lnTo>
                <a:lnTo>
                  <a:pt x="34383" y="22977"/>
                </a:lnTo>
                <a:lnTo>
                  <a:pt x="34516" y="22245"/>
                </a:lnTo>
                <a:lnTo>
                  <a:pt x="34582" y="21863"/>
                </a:lnTo>
                <a:lnTo>
                  <a:pt x="34615" y="21480"/>
                </a:lnTo>
                <a:lnTo>
                  <a:pt x="34649" y="21098"/>
                </a:lnTo>
                <a:lnTo>
                  <a:pt x="34649" y="20716"/>
                </a:lnTo>
                <a:lnTo>
                  <a:pt x="34632" y="20350"/>
                </a:lnTo>
                <a:lnTo>
                  <a:pt x="34599" y="19967"/>
                </a:lnTo>
                <a:lnTo>
                  <a:pt x="34532" y="19618"/>
                </a:lnTo>
                <a:lnTo>
                  <a:pt x="34416" y="19269"/>
                </a:lnTo>
                <a:lnTo>
                  <a:pt x="34349" y="19103"/>
                </a:lnTo>
                <a:lnTo>
                  <a:pt x="34283" y="18937"/>
                </a:lnTo>
                <a:lnTo>
                  <a:pt x="34200" y="18770"/>
                </a:lnTo>
                <a:lnTo>
                  <a:pt x="34100" y="18621"/>
                </a:lnTo>
                <a:lnTo>
                  <a:pt x="34000" y="18454"/>
                </a:lnTo>
                <a:lnTo>
                  <a:pt x="33867" y="18321"/>
                </a:lnTo>
                <a:lnTo>
                  <a:pt x="33751" y="18172"/>
                </a:lnTo>
                <a:lnTo>
                  <a:pt x="33601" y="18039"/>
                </a:lnTo>
                <a:lnTo>
                  <a:pt x="33385" y="17856"/>
                </a:lnTo>
                <a:lnTo>
                  <a:pt x="33152" y="17723"/>
                </a:lnTo>
                <a:lnTo>
                  <a:pt x="32919" y="17623"/>
                </a:lnTo>
                <a:lnTo>
                  <a:pt x="32687" y="17557"/>
                </a:lnTo>
                <a:lnTo>
                  <a:pt x="32437" y="17507"/>
                </a:lnTo>
                <a:lnTo>
                  <a:pt x="32205" y="17507"/>
                </a:lnTo>
                <a:lnTo>
                  <a:pt x="31972" y="17523"/>
                </a:lnTo>
                <a:lnTo>
                  <a:pt x="31739" y="17573"/>
                </a:lnTo>
                <a:lnTo>
                  <a:pt x="31506" y="17640"/>
                </a:lnTo>
                <a:lnTo>
                  <a:pt x="31274" y="17723"/>
                </a:lnTo>
                <a:lnTo>
                  <a:pt x="31057" y="17839"/>
                </a:lnTo>
                <a:lnTo>
                  <a:pt x="30841" y="17989"/>
                </a:lnTo>
                <a:lnTo>
                  <a:pt x="30642" y="18139"/>
                </a:lnTo>
                <a:lnTo>
                  <a:pt x="30459" y="18305"/>
                </a:lnTo>
                <a:lnTo>
                  <a:pt x="30276" y="18488"/>
                </a:lnTo>
                <a:lnTo>
                  <a:pt x="30110" y="18687"/>
                </a:lnTo>
                <a:lnTo>
                  <a:pt x="29927" y="18953"/>
                </a:lnTo>
                <a:lnTo>
                  <a:pt x="29761" y="19219"/>
                </a:lnTo>
                <a:lnTo>
                  <a:pt x="29594" y="19485"/>
                </a:lnTo>
                <a:lnTo>
                  <a:pt x="29445" y="19768"/>
                </a:lnTo>
                <a:lnTo>
                  <a:pt x="29145" y="20333"/>
                </a:lnTo>
                <a:lnTo>
                  <a:pt x="28846" y="20898"/>
                </a:lnTo>
                <a:lnTo>
                  <a:pt x="28547" y="21464"/>
                </a:lnTo>
                <a:lnTo>
                  <a:pt x="28381" y="21730"/>
                </a:lnTo>
                <a:lnTo>
                  <a:pt x="28214" y="22012"/>
                </a:lnTo>
                <a:lnTo>
                  <a:pt x="28032" y="22262"/>
                </a:lnTo>
                <a:lnTo>
                  <a:pt x="27832" y="22511"/>
                </a:lnTo>
                <a:lnTo>
                  <a:pt x="27633" y="22744"/>
                </a:lnTo>
                <a:lnTo>
                  <a:pt x="27400" y="22977"/>
                </a:lnTo>
                <a:lnTo>
                  <a:pt x="27250" y="23110"/>
                </a:lnTo>
                <a:lnTo>
                  <a:pt x="27101" y="23226"/>
                </a:lnTo>
                <a:lnTo>
                  <a:pt x="26934" y="23326"/>
                </a:lnTo>
                <a:lnTo>
                  <a:pt x="26768" y="23409"/>
                </a:lnTo>
                <a:lnTo>
                  <a:pt x="26585" y="23492"/>
                </a:lnTo>
                <a:lnTo>
                  <a:pt x="26419" y="23542"/>
                </a:lnTo>
                <a:lnTo>
                  <a:pt x="26236" y="23592"/>
                </a:lnTo>
                <a:lnTo>
                  <a:pt x="26053" y="23608"/>
                </a:lnTo>
                <a:lnTo>
                  <a:pt x="25704" y="23608"/>
                </a:lnTo>
                <a:lnTo>
                  <a:pt x="25521" y="23575"/>
                </a:lnTo>
                <a:lnTo>
                  <a:pt x="25338" y="23525"/>
                </a:lnTo>
                <a:lnTo>
                  <a:pt x="25172" y="23442"/>
                </a:lnTo>
                <a:lnTo>
                  <a:pt x="25006" y="23359"/>
                </a:lnTo>
                <a:lnTo>
                  <a:pt x="24839" y="23243"/>
                </a:lnTo>
                <a:lnTo>
                  <a:pt x="24690" y="23093"/>
                </a:lnTo>
                <a:lnTo>
                  <a:pt x="24540" y="22927"/>
                </a:lnTo>
                <a:lnTo>
                  <a:pt x="24407" y="22761"/>
                </a:lnTo>
                <a:lnTo>
                  <a:pt x="24307" y="22578"/>
                </a:lnTo>
                <a:lnTo>
                  <a:pt x="24208" y="22378"/>
                </a:lnTo>
                <a:lnTo>
                  <a:pt x="24125" y="22179"/>
                </a:lnTo>
                <a:lnTo>
                  <a:pt x="24075" y="21963"/>
                </a:lnTo>
                <a:lnTo>
                  <a:pt x="24025" y="21763"/>
                </a:lnTo>
                <a:lnTo>
                  <a:pt x="24008" y="21547"/>
                </a:lnTo>
                <a:lnTo>
                  <a:pt x="24008" y="21331"/>
                </a:lnTo>
                <a:lnTo>
                  <a:pt x="24041" y="21131"/>
                </a:lnTo>
                <a:lnTo>
                  <a:pt x="24091" y="20932"/>
                </a:lnTo>
                <a:lnTo>
                  <a:pt x="24158" y="20732"/>
                </a:lnTo>
                <a:lnTo>
                  <a:pt x="24258" y="20549"/>
                </a:lnTo>
                <a:lnTo>
                  <a:pt x="24391" y="20383"/>
                </a:lnTo>
                <a:lnTo>
                  <a:pt x="24540" y="20217"/>
                </a:lnTo>
                <a:lnTo>
                  <a:pt x="24706" y="20067"/>
                </a:lnTo>
                <a:lnTo>
                  <a:pt x="24839" y="19984"/>
                </a:lnTo>
                <a:lnTo>
                  <a:pt x="24972" y="19901"/>
                </a:lnTo>
                <a:lnTo>
                  <a:pt x="25255" y="19768"/>
                </a:lnTo>
                <a:lnTo>
                  <a:pt x="25588" y="19635"/>
                </a:lnTo>
                <a:lnTo>
                  <a:pt x="25937" y="19519"/>
                </a:lnTo>
                <a:lnTo>
                  <a:pt x="26652" y="19302"/>
                </a:lnTo>
                <a:lnTo>
                  <a:pt x="27017" y="19186"/>
                </a:lnTo>
                <a:lnTo>
                  <a:pt x="27367" y="19053"/>
                </a:lnTo>
                <a:lnTo>
                  <a:pt x="27699" y="18920"/>
                </a:lnTo>
                <a:lnTo>
                  <a:pt x="28015" y="18754"/>
                </a:lnTo>
                <a:lnTo>
                  <a:pt x="28165" y="18671"/>
                </a:lnTo>
                <a:lnTo>
                  <a:pt x="28298" y="18571"/>
                </a:lnTo>
                <a:lnTo>
                  <a:pt x="28431" y="18471"/>
                </a:lnTo>
                <a:lnTo>
                  <a:pt x="28547" y="18355"/>
                </a:lnTo>
                <a:lnTo>
                  <a:pt x="28663" y="18238"/>
                </a:lnTo>
                <a:lnTo>
                  <a:pt x="28746" y="18105"/>
                </a:lnTo>
                <a:lnTo>
                  <a:pt x="28830" y="17956"/>
                </a:lnTo>
                <a:lnTo>
                  <a:pt x="28896" y="17806"/>
                </a:lnTo>
                <a:lnTo>
                  <a:pt x="28946" y="17640"/>
                </a:lnTo>
                <a:lnTo>
                  <a:pt x="28979" y="17474"/>
                </a:lnTo>
                <a:lnTo>
                  <a:pt x="29012" y="17274"/>
                </a:lnTo>
                <a:lnTo>
                  <a:pt x="29012" y="17075"/>
                </a:lnTo>
                <a:lnTo>
                  <a:pt x="28996" y="16908"/>
                </a:lnTo>
                <a:lnTo>
                  <a:pt x="28963" y="16742"/>
                </a:lnTo>
                <a:lnTo>
                  <a:pt x="28913" y="16576"/>
                </a:lnTo>
                <a:lnTo>
                  <a:pt x="28846" y="16410"/>
                </a:lnTo>
                <a:lnTo>
                  <a:pt x="28763" y="16260"/>
                </a:lnTo>
                <a:lnTo>
                  <a:pt x="28680" y="16110"/>
                </a:lnTo>
                <a:lnTo>
                  <a:pt x="28580" y="15977"/>
                </a:lnTo>
                <a:lnTo>
                  <a:pt x="28464" y="15844"/>
                </a:lnTo>
                <a:lnTo>
                  <a:pt x="28347" y="15711"/>
                </a:lnTo>
                <a:lnTo>
                  <a:pt x="28214" y="15595"/>
                </a:lnTo>
                <a:lnTo>
                  <a:pt x="28081" y="15479"/>
                </a:lnTo>
                <a:lnTo>
                  <a:pt x="27932" y="15379"/>
                </a:lnTo>
                <a:lnTo>
                  <a:pt x="27633" y="15196"/>
                </a:lnTo>
                <a:lnTo>
                  <a:pt x="27333" y="15063"/>
                </a:lnTo>
                <a:lnTo>
                  <a:pt x="27150" y="14996"/>
                </a:lnTo>
                <a:lnTo>
                  <a:pt x="26968" y="14946"/>
                </a:lnTo>
                <a:lnTo>
                  <a:pt x="26785" y="14913"/>
                </a:lnTo>
                <a:lnTo>
                  <a:pt x="26618" y="14880"/>
                </a:lnTo>
                <a:lnTo>
                  <a:pt x="26070" y="14880"/>
                </a:lnTo>
                <a:lnTo>
                  <a:pt x="25903" y="14913"/>
                </a:lnTo>
                <a:lnTo>
                  <a:pt x="25721" y="14946"/>
                </a:lnTo>
                <a:lnTo>
                  <a:pt x="25554" y="14996"/>
                </a:lnTo>
                <a:lnTo>
                  <a:pt x="25205" y="15113"/>
                </a:lnTo>
                <a:lnTo>
                  <a:pt x="24873" y="15262"/>
                </a:lnTo>
                <a:lnTo>
                  <a:pt x="24557" y="15445"/>
                </a:lnTo>
                <a:lnTo>
                  <a:pt x="24224" y="15661"/>
                </a:lnTo>
                <a:lnTo>
                  <a:pt x="23908" y="15927"/>
                </a:lnTo>
                <a:lnTo>
                  <a:pt x="23609" y="16193"/>
                </a:lnTo>
                <a:lnTo>
                  <a:pt x="23327" y="16476"/>
                </a:lnTo>
                <a:lnTo>
                  <a:pt x="23061" y="16775"/>
                </a:lnTo>
                <a:lnTo>
                  <a:pt x="22794" y="17075"/>
                </a:lnTo>
                <a:lnTo>
                  <a:pt x="22296" y="17706"/>
                </a:lnTo>
                <a:lnTo>
                  <a:pt x="22113" y="17440"/>
                </a:lnTo>
                <a:lnTo>
                  <a:pt x="21913" y="17174"/>
                </a:lnTo>
                <a:lnTo>
                  <a:pt x="21681" y="16925"/>
                </a:lnTo>
                <a:lnTo>
                  <a:pt x="21448" y="16692"/>
                </a:lnTo>
                <a:lnTo>
                  <a:pt x="21198" y="16459"/>
                </a:lnTo>
                <a:lnTo>
                  <a:pt x="20949" y="16260"/>
                </a:lnTo>
                <a:lnTo>
                  <a:pt x="20666" y="16077"/>
                </a:lnTo>
                <a:lnTo>
                  <a:pt x="20384" y="15894"/>
                </a:lnTo>
                <a:lnTo>
                  <a:pt x="20101" y="15745"/>
                </a:lnTo>
                <a:lnTo>
                  <a:pt x="19785" y="15612"/>
                </a:lnTo>
                <a:lnTo>
                  <a:pt x="19486" y="15512"/>
                </a:lnTo>
                <a:lnTo>
                  <a:pt x="19153" y="15412"/>
                </a:lnTo>
                <a:lnTo>
                  <a:pt x="18838" y="15345"/>
                </a:lnTo>
                <a:lnTo>
                  <a:pt x="18505" y="15296"/>
                </a:lnTo>
                <a:lnTo>
                  <a:pt x="18173" y="15262"/>
                </a:lnTo>
                <a:lnTo>
                  <a:pt x="17840" y="15262"/>
                </a:lnTo>
                <a:lnTo>
                  <a:pt x="17474" y="15296"/>
                </a:lnTo>
                <a:lnTo>
                  <a:pt x="17125" y="15345"/>
                </a:lnTo>
                <a:lnTo>
                  <a:pt x="16793" y="15412"/>
                </a:lnTo>
                <a:lnTo>
                  <a:pt x="16460" y="15512"/>
                </a:lnTo>
                <a:lnTo>
                  <a:pt x="16128" y="15645"/>
                </a:lnTo>
                <a:lnTo>
                  <a:pt x="15812" y="15778"/>
                </a:lnTo>
                <a:lnTo>
                  <a:pt x="15512" y="15944"/>
                </a:lnTo>
                <a:lnTo>
                  <a:pt x="15213" y="16127"/>
                </a:lnTo>
                <a:lnTo>
                  <a:pt x="14931" y="16343"/>
                </a:lnTo>
                <a:lnTo>
                  <a:pt x="14665" y="16559"/>
                </a:lnTo>
                <a:lnTo>
                  <a:pt x="14415" y="16792"/>
                </a:lnTo>
                <a:lnTo>
                  <a:pt x="14182" y="17058"/>
                </a:lnTo>
                <a:lnTo>
                  <a:pt x="13950" y="17324"/>
                </a:lnTo>
                <a:lnTo>
                  <a:pt x="13750" y="17607"/>
                </a:lnTo>
                <a:lnTo>
                  <a:pt x="13567" y="17906"/>
                </a:lnTo>
                <a:lnTo>
                  <a:pt x="13418" y="18222"/>
                </a:lnTo>
                <a:lnTo>
                  <a:pt x="13384" y="18305"/>
                </a:lnTo>
                <a:lnTo>
                  <a:pt x="13401" y="18388"/>
                </a:lnTo>
                <a:lnTo>
                  <a:pt x="13451" y="18438"/>
                </a:lnTo>
                <a:lnTo>
                  <a:pt x="13484" y="18471"/>
                </a:lnTo>
                <a:lnTo>
                  <a:pt x="13517" y="18488"/>
                </a:lnTo>
                <a:lnTo>
                  <a:pt x="13800" y="18554"/>
                </a:lnTo>
                <a:lnTo>
                  <a:pt x="14083" y="18588"/>
                </a:lnTo>
                <a:lnTo>
                  <a:pt x="14349" y="18621"/>
                </a:lnTo>
                <a:lnTo>
                  <a:pt x="14631" y="18637"/>
                </a:lnTo>
                <a:lnTo>
                  <a:pt x="14914" y="18637"/>
                </a:lnTo>
                <a:lnTo>
                  <a:pt x="15197" y="18621"/>
                </a:lnTo>
                <a:lnTo>
                  <a:pt x="15762" y="18588"/>
                </a:lnTo>
                <a:lnTo>
                  <a:pt x="16327" y="18554"/>
                </a:lnTo>
                <a:lnTo>
                  <a:pt x="16876" y="18538"/>
                </a:lnTo>
                <a:lnTo>
                  <a:pt x="17158" y="18538"/>
                </a:lnTo>
                <a:lnTo>
                  <a:pt x="17441" y="18554"/>
                </a:lnTo>
                <a:lnTo>
                  <a:pt x="17724" y="18604"/>
                </a:lnTo>
                <a:lnTo>
                  <a:pt x="17990" y="18654"/>
                </a:lnTo>
                <a:lnTo>
                  <a:pt x="18272" y="18737"/>
                </a:lnTo>
                <a:lnTo>
                  <a:pt x="18522" y="18870"/>
                </a:lnTo>
                <a:lnTo>
                  <a:pt x="18771" y="19003"/>
                </a:lnTo>
                <a:lnTo>
                  <a:pt x="19004" y="19186"/>
                </a:lnTo>
                <a:lnTo>
                  <a:pt x="19203" y="19386"/>
                </a:lnTo>
                <a:lnTo>
                  <a:pt x="19386" y="19602"/>
                </a:lnTo>
                <a:lnTo>
                  <a:pt x="19536" y="19834"/>
                </a:lnTo>
                <a:lnTo>
                  <a:pt x="19669" y="20084"/>
                </a:lnTo>
                <a:lnTo>
                  <a:pt x="19785" y="20350"/>
                </a:lnTo>
                <a:lnTo>
                  <a:pt x="19868" y="20616"/>
                </a:lnTo>
                <a:lnTo>
                  <a:pt x="19918" y="20882"/>
                </a:lnTo>
                <a:lnTo>
                  <a:pt x="19935" y="21164"/>
                </a:lnTo>
                <a:lnTo>
                  <a:pt x="19918" y="21447"/>
                </a:lnTo>
                <a:lnTo>
                  <a:pt x="19868" y="21730"/>
                </a:lnTo>
                <a:lnTo>
                  <a:pt x="19785" y="22012"/>
                </a:lnTo>
                <a:lnTo>
                  <a:pt x="19669" y="22278"/>
                </a:lnTo>
                <a:lnTo>
                  <a:pt x="19336" y="22295"/>
                </a:lnTo>
                <a:lnTo>
                  <a:pt x="19004" y="22328"/>
                </a:lnTo>
                <a:lnTo>
                  <a:pt x="18671" y="22411"/>
                </a:lnTo>
                <a:lnTo>
                  <a:pt x="18355" y="22511"/>
                </a:lnTo>
                <a:lnTo>
                  <a:pt x="18040" y="22644"/>
                </a:lnTo>
                <a:lnTo>
                  <a:pt x="17740" y="22810"/>
                </a:lnTo>
                <a:lnTo>
                  <a:pt x="17474" y="22977"/>
                </a:lnTo>
                <a:lnTo>
                  <a:pt x="17208" y="23176"/>
                </a:lnTo>
                <a:lnTo>
                  <a:pt x="17009" y="23359"/>
                </a:lnTo>
                <a:lnTo>
                  <a:pt x="16826" y="23559"/>
                </a:lnTo>
                <a:lnTo>
                  <a:pt x="16676" y="23509"/>
                </a:lnTo>
                <a:lnTo>
                  <a:pt x="16510" y="23459"/>
                </a:lnTo>
                <a:lnTo>
                  <a:pt x="16360" y="23409"/>
                </a:lnTo>
                <a:lnTo>
                  <a:pt x="16194" y="23326"/>
                </a:lnTo>
                <a:lnTo>
                  <a:pt x="16045" y="23259"/>
                </a:lnTo>
                <a:lnTo>
                  <a:pt x="15911" y="23160"/>
                </a:lnTo>
                <a:lnTo>
                  <a:pt x="15762" y="23060"/>
                </a:lnTo>
                <a:lnTo>
                  <a:pt x="15629" y="22943"/>
                </a:lnTo>
                <a:lnTo>
                  <a:pt x="15429" y="22744"/>
                </a:lnTo>
                <a:lnTo>
                  <a:pt x="15246" y="22528"/>
                </a:lnTo>
                <a:lnTo>
                  <a:pt x="15064" y="22295"/>
                </a:lnTo>
                <a:lnTo>
                  <a:pt x="14914" y="22062"/>
                </a:lnTo>
                <a:lnTo>
                  <a:pt x="14764" y="21830"/>
                </a:lnTo>
                <a:lnTo>
                  <a:pt x="14631" y="21564"/>
                </a:lnTo>
                <a:lnTo>
                  <a:pt x="14515" y="21314"/>
                </a:lnTo>
                <a:lnTo>
                  <a:pt x="14399" y="21048"/>
                </a:lnTo>
                <a:lnTo>
                  <a:pt x="14199" y="20516"/>
                </a:lnTo>
                <a:lnTo>
                  <a:pt x="14000" y="19967"/>
                </a:lnTo>
                <a:lnTo>
                  <a:pt x="13817" y="19435"/>
                </a:lnTo>
                <a:lnTo>
                  <a:pt x="13601" y="18903"/>
                </a:lnTo>
                <a:lnTo>
                  <a:pt x="13434" y="18521"/>
                </a:lnTo>
                <a:lnTo>
                  <a:pt x="13251" y="18122"/>
                </a:lnTo>
                <a:lnTo>
                  <a:pt x="13052" y="17756"/>
                </a:lnTo>
                <a:lnTo>
                  <a:pt x="12803" y="17390"/>
                </a:lnTo>
                <a:lnTo>
                  <a:pt x="12686" y="17224"/>
                </a:lnTo>
                <a:lnTo>
                  <a:pt x="12537" y="17058"/>
                </a:lnTo>
                <a:lnTo>
                  <a:pt x="12387" y="16908"/>
                </a:lnTo>
                <a:lnTo>
                  <a:pt x="12237" y="16775"/>
                </a:lnTo>
                <a:lnTo>
                  <a:pt x="12071" y="16642"/>
                </a:lnTo>
                <a:lnTo>
                  <a:pt x="11905" y="16509"/>
                </a:lnTo>
                <a:lnTo>
                  <a:pt x="11722" y="16410"/>
                </a:lnTo>
                <a:lnTo>
                  <a:pt x="11522" y="16310"/>
                </a:lnTo>
                <a:lnTo>
                  <a:pt x="11223" y="16193"/>
                </a:lnTo>
                <a:lnTo>
                  <a:pt x="10907" y="16110"/>
                </a:lnTo>
                <a:lnTo>
                  <a:pt x="10575" y="16060"/>
                </a:lnTo>
                <a:lnTo>
                  <a:pt x="10242" y="16044"/>
                </a:lnTo>
                <a:lnTo>
                  <a:pt x="10076" y="16044"/>
                </a:lnTo>
                <a:lnTo>
                  <a:pt x="9910" y="16077"/>
                </a:lnTo>
                <a:lnTo>
                  <a:pt x="9743" y="16094"/>
                </a:lnTo>
                <a:lnTo>
                  <a:pt x="9577" y="16144"/>
                </a:lnTo>
                <a:lnTo>
                  <a:pt x="9428" y="16193"/>
                </a:lnTo>
                <a:lnTo>
                  <a:pt x="9278" y="16260"/>
                </a:lnTo>
                <a:lnTo>
                  <a:pt x="9128" y="16326"/>
                </a:lnTo>
                <a:lnTo>
                  <a:pt x="8979" y="16426"/>
                </a:lnTo>
                <a:lnTo>
                  <a:pt x="8846" y="16526"/>
                </a:lnTo>
                <a:lnTo>
                  <a:pt x="8713" y="16642"/>
                </a:lnTo>
                <a:lnTo>
                  <a:pt x="8613" y="16742"/>
                </a:lnTo>
                <a:lnTo>
                  <a:pt x="8513" y="16858"/>
                </a:lnTo>
                <a:lnTo>
                  <a:pt x="8430" y="16975"/>
                </a:lnTo>
                <a:lnTo>
                  <a:pt x="8363" y="17108"/>
                </a:lnTo>
                <a:lnTo>
                  <a:pt x="8314" y="17224"/>
                </a:lnTo>
                <a:lnTo>
                  <a:pt x="8264" y="17357"/>
                </a:lnTo>
                <a:lnTo>
                  <a:pt x="8247" y="17474"/>
                </a:lnTo>
                <a:lnTo>
                  <a:pt x="8214" y="17607"/>
                </a:lnTo>
                <a:lnTo>
                  <a:pt x="8214" y="17723"/>
                </a:lnTo>
                <a:lnTo>
                  <a:pt x="8214" y="17856"/>
                </a:lnTo>
                <a:lnTo>
                  <a:pt x="8264" y="18122"/>
                </a:lnTo>
                <a:lnTo>
                  <a:pt x="8330" y="18371"/>
                </a:lnTo>
                <a:lnTo>
                  <a:pt x="8430" y="18637"/>
                </a:lnTo>
                <a:lnTo>
                  <a:pt x="8563" y="18887"/>
                </a:lnTo>
                <a:lnTo>
                  <a:pt x="8713" y="19136"/>
                </a:lnTo>
                <a:lnTo>
                  <a:pt x="8879" y="19386"/>
                </a:lnTo>
                <a:lnTo>
                  <a:pt x="9062" y="19602"/>
                </a:lnTo>
                <a:lnTo>
                  <a:pt x="9245" y="19834"/>
                </a:lnTo>
                <a:lnTo>
                  <a:pt x="9444" y="20034"/>
                </a:lnTo>
                <a:lnTo>
                  <a:pt x="9644" y="20217"/>
                </a:lnTo>
                <a:lnTo>
                  <a:pt x="10209" y="20749"/>
                </a:lnTo>
                <a:lnTo>
                  <a:pt x="10492" y="20998"/>
                </a:lnTo>
                <a:lnTo>
                  <a:pt x="10774" y="21281"/>
                </a:lnTo>
                <a:lnTo>
                  <a:pt x="11057" y="21564"/>
                </a:lnTo>
                <a:lnTo>
                  <a:pt x="11306" y="21846"/>
                </a:lnTo>
                <a:lnTo>
                  <a:pt x="11539" y="22162"/>
                </a:lnTo>
                <a:lnTo>
                  <a:pt x="11639" y="22328"/>
                </a:lnTo>
                <a:lnTo>
                  <a:pt x="11738" y="22495"/>
                </a:lnTo>
                <a:lnTo>
                  <a:pt x="11855" y="22761"/>
                </a:lnTo>
                <a:lnTo>
                  <a:pt x="11938" y="23010"/>
                </a:lnTo>
                <a:lnTo>
                  <a:pt x="12004" y="23259"/>
                </a:lnTo>
                <a:lnTo>
                  <a:pt x="12021" y="23509"/>
                </a:lnTo>
                <a:lnTo>
                  <a:pt x="12004" y="23758"/>
                </a:lnTo>
                <a:lnTo>
                  <a:pt x="11971" y="23991"/>
                </a:lnTo>
                <a:lnTo>
                  <a:pt x="11905" y="24224"/>
                </a:lnTo>
                <a:lnTo>
                  <a:pt x="11822" y="24456"/>
                </a:lnTo>
                <a:lnTo>
                  <a:pt x="11705" y="24673"/>
                </a:lnTo>
                <a:lnTo>
                  <a:pt x="11572" y="24889"/>
                </a:lnTo>
                <a:lnTo>
                  <a:pt x="11423" y="25088"/>
                </a:lnTo>
                <a:lnTo>
                  <a:pt x="11240" y="25288"/>
                </a:lnTo>
                <a:lnTo>
                  <a:pt x="11057" y="25471"/>
                </a:lnTo>
                <a:lnTo>
                  <a:pt x="10874" y="25653"/>
                </a:lnTo>
                <a:lnTo>
                  <a:pt x="10658" y="25820"/>
                </a:lnTo>
                <a:lnTo>
                  <a:pt x="10442" y="25969"/>
                </a:lnTo>
                <a:lnTo>
                  <a:pt x="10209" y="26102"/>
                </a:lnTo>
                <a:lnTo>
                  <a:pt x="9960" y="26252"/>
                </a:lnTo>
                <a:lnTo>
                  <a:pt x="9694" y="26402"/>
                </a:lnTo>
                <a:lnTo>
                  <a:pt x="9394" y="26551"/>
                </a:lnTo>
                <a:lnTo>
                  <a:pt x="9078" y="26684"/>
                </a:lnTo>
                <a:lnTo>
                  <a:pt x="8762" y="26817"/>
                </a:lnTo>
                <a:lnTo>
                  <a:pt x="8447" y="26917"/>
                </a:lnTo>
                <a:lnTo>
                  <a:pt x="8114" y="27000"/>
                </a:lnTo>
                <a:lnTo>
                  <a:pt x="7798" y="27050"/>
                </a:lnTo>
                <a:lnTo>
                  <a:pt x="7482" y="27067"/>
                </a:lnTo>
                <a:lnTo>
                  <a:pt x="7333" y="27067"/>
                </a:lnTo>
                <a:lnTo>
                  <a:pt x="7183" y="27050"/>
                </a:lnTo>
                <a:lnTo>
                  <a:pt x="7033" y="27033"/>
                </a:lnTo>
                <a:lnTo>
                  <a:pt x="6900" y="26983"/>
                </a:lnTo>
                <a:lnTo>
                  <a:pt x="6751" y="26950"/>
                </a:lnTo>
                <a:lnTo>
                  <a:pt x="6634" y="26884"/>
                </a:lnTo>
                <a:lnTo>
                  <a:pt x="6501" y="26817"/>
                </a:lnTo>
                <a:lnTo>
                  <a:pt x="6385" y="26717"/>
                </a:lnTo>
                <a:lnTo>
                  <a:pt x="6269" y="26618"/>
                </a:lnTo>
                <a:lnTo>
                  <a:pt x="6169" y="26501"/>
                </a:lnTo>
                <a:lnTo>
                  <a:pt x="6069" y="26368"/>
                </a:lnTo>
                <a:lnTo>
                  <a:pt x="5986" y="26235"/>
                </a:lnTo>
                <a:lnTo>
                  <a:pt x="5886" y="25986"/>
                </a:lnTo>
                <a:lnTo>
                  <a:pt x="5820" y="25737"/>
                </a:lnTo>
                <a:lnTo>
                  <a:pt x="5770" y="25487"/>
                </a:lnTo>
                <a:lnTo>
                  <a:pt x="5753" y="25238"/>
                </a:lnTo>
                <a:lnTo>
                  <a:pt x="5753" y="24972"/>
                </a:lnTo>
                <a:lnTo>
                  <a:pt x="5770" y="24706"/>
                </a:lnTo>
                <a:lnTo>
                  <a:pt x="5820" y="24423"/>
                </a:lnTo>
                <a:lnTo>
                  <a:pt x="5870" y="24157"/>
                </a:lnTo>
                <a:lnTo>
                  <a:pt x="6019" y="23625"/>
                </a:lnTo>
                <a:lnTo>
                  <a:pt x="6186" y="23093"/>
                </a:lnTo>
                <a:lnTo>
                  <a:pt x="6368" y="22594"/>
                </a:lnTo>
                <a:lnTo>
                  <a:pt x="6518" y="22112"/>
                </a:lnTo>
                <a:lnTo>
                  <a:pt x="6634" y="21680"/>
                </a:lnTo>
                <a:lnTo>
                  <a:pt x="6718" y="21231"/>
                </a:lnTo>
                <a:lnTo>
                  <a:pt x="6801" y="20765"/>
                </a:lnTo>
                <a:lnTo>
                  <a:pt x="6834" y="20300"/>
                </a:lnTo>
                <a:lnTo>
                  <a:pt x="6851" y="19834"/>
                </a:lnTo>
                <a:lnTo>
                  <a:pt x="6834" y="19369"/>
                </a:lnTo>
                <a:lnTo>
                  <a:pt x="6784" y="18903"/>
                </a:lnTo>
                <a:lnTo>
                  <a:pt x="6684" y="18471"/>
                </a:lnTo>
                <a:lnTo>
                  <a:pt x="6634" y="18238"/>
                </a:lnTo>
                <a:lnTo>
                  <a:pt x="6568" y="18039"/>
                </a:lnTo>
                <a:lnTo>
                  <a:pt x="6485" y="17823"/>
                </a:lnTo>
                <a:lnTo>
                  <a:pt x="6402" y="17623"/>
                </a:lnTo>
                <a:lnTo>
                  <a:pt x="6302" y="17424"/>
                </a:lnTo>
                <a:lnTo>
                  <a:pt x="6186" y="17241"/>
                </a:lnTo>
                <a:lnTo>
                  <a:pt x="6069" y="17058"/>
                </a:lnTo>
                <a:lnTo>
                  <a:pt x="5936" y="16875"/>
                </a:lnTo>
                <a:lnTo>
                  <a:pt x="5787" y="16709"/>
                </a:lnTo>
                <a:lnTo>
                  <a:pt x="5620" y="16559"/>
                </a:lnTo>
                <a:lnTo>
                  <a:pt x="5454" y="16410"/>
                </a:lnTo>
                <a:lnTo>
                  <a:pt x="5271" y="16260"/>
                </a:lnTo>
                <a:lnTo>
                  <a:pt x="5072" y="16127"/>
                </a:lnTo>
                <a:lnTo>
                  <a:pt x="4872" y="16011"/>
                </a:lnTo>
                <a:lnTo>
                  <a:pt x="4639" y="15911"/>
                </a:lnTo>
                <a:lnTo>
                  <a:pt x="4407" y="15811"/>
                </a:lnTo>
                <a:lnTo>
                  <a:pt x="4174" y="15728"/>
                </a:lnTo>
                <a:lnTo>
                  <a:pt x="3958" y="15678"/>
                </a:lnTo>
                <a:lnTo>
                  <a:pt x="3742" y="15645"/>
                </a:lnTo>
                <a:lnTo>
                  <a:pt x="3525" y="15612"/>
                </a:lnTo>
                <a:lnTo>
                  <a:pt x="3326" y="15612"/>
                </a:lnTo>
                <a:lnTo>
                  <a:pt x="3126" y="15628"/>
                </a:lnTo>
                <a:lnTo>
                  <a:pt x="2944" y="15645"/>
                </a:lnTo>
                <a:lnTo>
                  <a:pt x="2761" y="15695"/>
                </a:lnTo>
                <a:lnTo>
                  <a:pt x="2578" y="15745"/>
                </a:lnTo>
                <a:lnTo>
                  <a:pt x="2412" y="15828"/>
                </a:lnTo>
                <a:lnTo>
                  <a:pt x="2245" y="15911"/>
                </a:lnTo>
                <a:lnTo>
                  <a:pt x="2096" y="15994"/>
                </a:lnTo>
                <a:lnTo>
                  <a:pt x="1946" y="16110"/>
                </a:lnTo>
                <a:lnTo>
                  <a:pt x="1796" y="16227"/>
                </a:lnTo>
                <a:lnTo>
                  <a:pt x="1663" y="16343"/>
                </a:lnTo>
                <a:lnTo>
                  <a:pt x="1530" y="16476"/>
                </a:lnTo>
                <a:lnTo>
                  <a:pt x="1397" y="16626"/>
                </a:lnTo>
                <a:lnTo>
                  <a:pt x="1281" y="16775"/>
                </a:lnTo>
                <a:lnTo>
                  <a:pt x="1065" y="17108"/>
                </a:lnTo>
                <a:lnTo>
                  <a:pt x="865" y="17457"/>
                </a:lnTo>
                <a:lnTo>
                  <a:pt x="699" y="17823"/>
                </a:lnTo>
                <a:lnTo>
                  <a:pt x="566" y="18205"/>
                </a:lnTo>
                <a:lnTo>
                  <a:pt x="450" y="18604"/>
                </a:lnTo>
                <a:lnTo>
                  <a:pt x="350" y="19003"/>
                </a:lnTo>
                <a:lnTo>
                  <a:pt x="283" y="19386"/>
                </a:lnTo>
                <a:lnTo>
                  <a:pt x="200" y="19984"/>
                </a:lnTo>
                <a:lnTo>
                  <a:pt x="134" y="20583"/>
                </a:lnTo>
                <a:lnTo>
                  <a:pt x="84" y="21181"/>
                </a:lnTo>
                <a:lnTo>
                  <a:pt x="51" y="21796"/>
                </a:lnTo>
                <a:lnTo>
                  <a:pt x="17" y="22395"/>
                </a:lnTo>
                <a:lnTo>
                  <a:pt x="1" y="23010"/>
                </a:lnTo>
                <a:lnTo>
                  <a:pt x="1" y="23608"/>
                </a:lnTo>
                <a:lnTo>
                  <a:pt x="17" y="24224"/>
                </a:lnTo>
                <a:lnTo>
                  <a:pt x="51" y="24822"/>
                </a:lnTo>
                <a:lnTo>
                  <a:pt x="84" y="25437"/>
                </a:lnTo>
                <a:lnTo>
                  <a:pt x="167" y="26651"/>
                </a:lnTo>
                <a:lnTo>
                  <a:pt x="300" y="27848"/>
                </a:lnTo>
                <a:lnTo>
                  <a:pt x="466" y="29045"/>
                </a:lnTo>
                <a:lnTo>
                  <a:pt x="649" y="30142"/>
                </a:lnTo>
                <a:lnTo>
                  <a:pt x="865" y="31223"/>
                </a:lnTo>
                <a:lnTo>
                  <a:pt x="1098" y="32304"/>
                </a:lnTo>
                <a:lnTo>
                  <a:pt x="1381" y="33384"/>
                </a:lnTo>
                <a:lnTo>
                  <a:pt x="1497" y="33850"/>
                </a:lnTo>
                <a:lnTo>
                  <a:pt x="1647" y="34315"/>
                </a:lnTo>
                <a:lnTo>
                  <a:pt x="1813" y="34798"/>
                </a:lnTo>
                <a:lnTo>
                  <a:pt x="2013" y="35263"/>
                </a:lnTo>
                <a:lnTo>
                  <a:pt x="2129" y="35479"/>
                </a:lnTo>
                <a:lnTo>
                  <a:pt x="2245" y="35712"/>
                </a:lnTo>
                <a:lnTo>
                  <a:pt x="2378" y="35928"/>
                </a:lnTo>
                <a:lnTo>
                  <a:pt x="2528" y="36128"/>
                </a:lnTo>
                <a:lnTo>
                  <a:pt x="2678" y="36327"/>
                </a:lnTo>
                <a:lnTo>
                  <a:pt x="2844" y="36510"/>
                </a:lnTo>
                <a:lnTo>
                  <a:pt x="3027" y="36676"/>
                </a:lnTo>
                <a:lnTo>
                  <a:pt x="3226" y="36842"/>
                </a:lnTo>
                <a:lnTo>
                  <a:pt x="3476" y="37009"/>
                </a:lnTo>
                <a:lnTo>
                  <a:pt x="3609" y="37075"/>
                </a:lnTo>
                <a:lnTo>
                  <a:pt x="3758" y="37142"/>
                </a:lnTo>
                <a:lnTo>
                  <a:pt x="3891" y="37192"/>
                </a:lnTo>
                <a:lnTo>
                  <a:pt x="4041" y="37225"/>
                </a:lnTo>
                <a:lnTo>
                  <a:pt x="4190" y="37258"/>
                </a:lnTo>
                <a:lnTo>
                  <a:pt x="4340" y="37275"/>
                </a:lnTo>
                <a:lnTo>
                  <a:pt x="4506" y="37275"/>
                </a:lnTo>
                <a:lnTo>
                  <a:pt x="4656" y="37258"/>
                </a:lnTo>
                <a:lnTo>
                  <a:pt x="4772" y="37225"/>
                </a:lnTo>
                <a:lnTo>
                  <a:pt x="4872" y="37158"/>
                </a:lnTo>
                <a:lnTo>
                  <a:pt x="4955" y="37075"/>
                </a:lnTo>
                <a:lnTo>
                  <a:pt x="5038" y="36976"/>
                </a:lnTo>
                <a:lnTo>
                  <a:pt x="5121" y="36859"/>
                </a:lnTo>
                <a:lnTo>
                  <a:pt x="5205" y="36709"/>
                </a:lnTo>
                <a:lnTo>
                  <a:pt x="5271" y="36543"/>
                </a:lnTo>
                <a:lnTo>
                  <a:pt x="5338" y="36377"/>
                </a:lnTo>
                <a:lnTo>
                  <a:pt x="5404" y="36211"/>
                </a:lnTo>
                <a:lnTo>
                  <a:pt x="5437" y="36028"/>
                </a:lnTo>
                <a:lnTo>
                  <a:pt x="5504" y="35679"/>
                </a:lnTo>
                <a:lnTo>
                  <a:pt x="5537" y="35330"/>
                </a:lnTo>
                <a:lnTo>
                  <a:pt x="5554" y="34964"/>
                </a:lnTo>
                <a:lnTo>
                  <a:pt x="5537" y="34598"/>
                </a:lnTo>
                <a:lnTo>
                  <a:pt x="5504" y="33883"/>
                </a:lnTo>
                <a:lnTo>
                  <a:pt x="5421" y="33085"/>
                </a:lnTo>
                <a:lnTo>
                  <a:pt x="5371" y="32669"/>
                </a:lnTo>
                <a:lnTo>
                  <a:pt x="5371" y="32237"/>
                </a:lnTo>
                <a:lnTo>
                  <a:pt x="5371" y="32021"/>
                </a:lnTo>
                <a:lnTo>
                  <a:pt x="5388" y="31822"/>
                </a:lnTo>
                <a:lnTo>
                  <a:pt x="5404" y="31605"/>
                </a:lnTo>
                <a:lnTo>
                  <a:pt x="5437" y="31406"/>
                </a:lnTo>
                <a:lnTo>
                  <a:pt x="5504" y="31223"/>
                </a:lnTo>
                <a:lnTo>
                  <a:pt x="5570" y="31024"/>
                </a:lnTo>
                <a:lnTo>
                  <a:pt x="5654" y="30857"/>
                </a:lnTo>
                <a:lnTo>
                  <a:pt x="5770" y="30674"/>
                </a:lnTo>
                <a:lnTo>
                  <a:pt x="5870" y="30541"/>
                </a:lnTo>
                <a:lnTo>
                  <a:pt x="5969" y="30442"/>
                </a:lnTo>
                <a:lnTo>
                  <a:pt x="6086" y="30342"/>
                </a:lnTo>
                <a:lnTo>
                  <a:pt x="6202" y="30242"/>
                </a:lnTo>
                <a:lnTo>
                  <a:pt x="6319" y="30176"/>
                </a:lnTo>
                <a:lnTo>
                  <a:pt x="6452" y="30126"/>
                </a:lnTo>
                <a:lnTo>
                  <a:pt x="6568" y="30076"/>
                </a:lnTo>
                <a:lnTo>
                  <a:pt x="6701" y="30043"/>
                </a:lnTo>
                <a:lnTo>
                  <a:pt x="6817" y="30026"/>
                </a:lnTo>
                <a:lnTo>
                  <a:pt x="7083" y="30026"/>
                </a:lnTo>
                <a:lnTo>
                  <a:pt x="7216" y="30043"/>
                </a:lnTo>
                <a:lnTo>
                  <a:pt x="7482" y="30109"/>
                </a:lnTo>
                <a:lnTo>
                  <a:pt x="7732" y="30209"/>
                </a:lnTo>
                <a:lnTo>
                  <a:pt x="7998" y="30342"/>
                </a:lnTo>
                <a:lnTo>
                  <a:pt x="8230" y="30508"/>
                </a:lnTo>
                <a:lnTo>
                  <a:pt x="8463" y="30691"/>
                </a:lnTo>
                <a:lnTo>
                  <a:pt x="8679" y="30891"/>
                </a:lnTo>
                <a:lnTo>
                  <a:pt x="8879" y="31107"/>
                </a:lnTo>
                <a:lnTo>
                  <a:pt x="9045" y="31339"/>
                </a:lnTo>
                <a:lnTo>
                  <a:pt x="9195" y="31572"/>
                </a:lnTo>
                <a:lnTo>
                  <a:pt x="9311" y="31805"/>
                </a:lnTo>
                <a:lnTo>
                  <a:pt x="9394" y="32021"/>
                </a:lnTo>
                <a:lnTo>
                  <a:pt x="9461" y="32254"/>
                </a:lnTo>
                <a:lnTo>
                  <a:pt x="9527" y="32487"/>
                </a:lnTo>
                <a:lnTo>
                  <a:pt x="9577" y="32736"/>
                </a:lnTo>
                <a:lnTo>
                  <a:pt x="9660" y="33235"/>
                </a:lnTo>
                <a:lnTo>
                  <a:pt x="9694" y="33750"/>
                </a:lnTo>
                <a:lnTo>
                  <a:pt x="9727" y="34266"/>
                </a:lnTo>
                <a:lnTo>
                  <a:pt x="9760" y="34798"/>
                </a:lnTo>
                <a:lnTo>
                  <a:pt x="9777" y="35313"/>
                </a:lnTo>
                <a:lnTo>
                  <a:pt x="9810" y="35845"/>
                </a:lnTo>
                <a:lnTo>
                  <a:pt x="9860" y="36344"/>
                </a:lnTo>
                <a:lnTo>
                  <a:pt x="9943" y="36842"/>
                </a:lnTo>
                <a:lnTo>
                  <a:pt x="9993" y="37092"/>
                </a:lnTo>
                <a:lnTo>
                  <a:pt x="10059" y="37325"/>
                </a:lnTo>
                <a:lnTo>
                  <a:pt x="10142" y="37557"/>
                </a:lnTo>
                <a:lnTo>
                  <a:pt x="10242" y="37790"/>
                </a:lnTo>
                <a:lnTo>
                  <a:pt x="10342" y="38006"/>
                </a:lnTo>
                <a:lnTo>
                  <a:pt x="10458" y="38222"/>
                </a:lnTo>
                <a:lnTo>
                  <a:pt x="10608" y="38422"/>
                </a:lnTo>
                <a:lnTo>
                  <a:pt x="10758" y="38605"/>
                </a:lnTo>
                <a:lnTo>
                  <a:pt x="10924" y="38804"/>
                </a:lnTo>
                <a:lnTo>
                  <a:pt x="11123" y="38971"/>
                </a:lnTo>
                <a:lnTo>
                  <a:pt x="11339" y="39137"/>
                </a:lnTo>
                <a:lnTo>
                  <a:pt x="11589" y="39286"/>
                </a:lnTo>
                <a:lnTo>
                  <a:pt x="11772" y="39386"/>
                </a:lnTo>
                <a:lnTo>
                  <a:pt x="11938" y="39469"/>
                </a:lnTo>
                <a:lnTo>
                  <a:pt x="12121" y="39536"/>
                </a:lnTo>
                <a:lnTo>
                  <a:pt x="12304" y="39569"/>
                </a:lnTo>
                <a:lnTo>
                  <a:pt x="12470" y="39602"/>
                </a:lnTo>
                <a:lnTo>
                  <a:pt x="12653" y="39619"/>
                </a:lnTo>
                <a:lnTo>
                  <a:pt x="12819" y="39619"/>
                </a:lnTo>
                <a:lnTo>
                  <a:pt x="12985" y="39602"/>
                </a:lnTo>
                <a:lnTo>
                  <a:pt x="13135" y="39569"/>
                </a:lnTo>
                <a:lnTo>
                  <a:pt x="13301" y="39536"/>
                </a:lnTo>
                <a:lnTo>
                  <a:pt x="13451" y="39469"/>
                </a:lnTo>
                <a:lnTo>
                  <a:pt x="13601" y="39403"/>
                </a:lnTo>
                <a:lnTo>
                  <a:pt x="13734" y="39336"/>
                </a:lnTo>
                <a:lnTo>
                  <a:pt x="13883" y="39237"/>
                </a:lnTo>
                <a:lnTo>
                  <a:pt x="14016" y="39137"/>
                </a:lnTo>
                <a:lnTo>
                  <a:pt x="14149" y="39037"/>
                </a:lnTo>
                <a:lnTo>
                  <a:pt x="14382" y="38804"/>
                </a:lnTo>
                <a:lnTo>
                  <a:pt x="14598" y="38522"/>
                </a:lnTo>
                <a:lnTo>
                  <a:pt x="14798" y="38222"/>
                </a:lnTo>
                <a:lnTo>
                  <a:pt x="14964" y="37907"/>
                </a:lnTo>
                <a:lnTo>
                  <a:pt x="15097" y="37574"/>
                </a:lnTo>
                <a:lnTo>
                  <a:pt x="15197" y="37242"/>
                </a:lnTo>
                <a:lnTo>
                  <a:pt x="15263" y="36892"/>
                </a:lnTo>
                <a:lnTo>
                  <a:pt x="15296" y="36543"/>
                </a:lnTo>
                <a:lnTo>
                  <a:pt x="15296" y="36294"/>
                </a:lnTo>
                <a:lnTo>
                  <a:pt x="15280" y="36061"/>
                </a:lnTo>
                <a:lnTo>
                  <a:pt x="15246" y="35812"/>
                </a:lnTo>
                <a:lnTo>
                  <a:pt x="15197" y="35579"/>
                </a:lnTo>
                <a:lnTo>
                  <a:pt x="15130" y="35346"/>
                </a:lnTo>
                <a:lnTo>
                  <a:pt x="15064" y="35113"/>
                </a:lnTo>
                <a:lnTo>
                  <a:pt x="14964" y="34881"/>
                </a:lnTo>
                <a:lnTo>
                  <a:pt x="14881" y="34665"/>
                </a:lnTo>
                <a:lnTo>
                  <a:pt x="14648" y="34216"/>
                </a:lnTo>
                <a:lnTo>
                  <a:pt x="14415" y="33800"/>
                </a:lnTo>
                <a:lnTo>
                  <a:pt x="14133" y="33401"/>
                </a:lnTo>
                <a:lnTo>
                  <a:pt x="13867" y="33002"/>
                </a:lnTo>
                <a:lnTo>
                  <a:pt x="13551" y="32586"/>
                </a:lnTo>
                <a:lnTo>
                  <a:pt x="13235" y="32187"/>
                </a:lnTo>
                <a:lnTo>
                  <a:pt x="12919" y="31772"/>
                </a:lnTo>
                <a:lnTo>
                  <a:pt x="12603" y="31373"/>
                </a:lnTo>
                <a:lnTo>
                  <a:pt x="12354" y="31024"/>
                </a:lnTo>
                <a:lnTo>
                  <a:pt x="12237" y="30841"/>
                </a:lnTo>
                <a:lnTo>
                  <a:pt x="12137" y="30624"/>
                </a:lnTo>
                <a:lnTo>
                  <a:pt x="12071" y="30425"/>
                </a:lnTo>
                <a:lnTo>
                  <a:pt x="12038" y="30309"/>
                </a:lnTo>
                <a:lnTo>
                  <a:pt x="12038" y="30209"/>
                </a:lnTo>
                <a:lnTo>
                  <a:pt x="12038" y="30092"/>
                </a:lnTo>
                <a:lnTo>
                  <a:pt x="12038" y="29993"/>
                </a:lnTo>
                <a:lnTo>
                  <a:pt x="12071" y="29893"/>
                </a:lnTo>
                <a:lnTo>
                  <a:pt x="12121" y="29793"/>
                </a:lnTo>
                <a:lnTo>
                  <a:pt x="12171" y="29710"/>
                </a:lnTo>
                <a:lnTo>
                  <a:pt x="12237" y="29644"/>
                </a:lnTo>
                <a:lnTo>
                  <a:pt x="12304" y="29577"/>
                </a:lnTo>
                <a:lnTo>
                  <a:pt x="12370" y="29511"/>
                </a:lnTo>
                <a:lnTo>
                  <a:pt x="12537" y="29427"/>
                </a:lnTo>
                <a:lnTo>
                  <a:pt x="12719" y="29361"/>
                </a:lnTo>
                <a:lnTo>
                  <a:pt x="12919" y="29311"/>
                </a:lnTo>
                <a:lnTo>
                  <a:pt x="13102" y="29294"/>
                </a:lnTo>
                <a:lnTo>
                  <a:pt x="13301" y="29311"/>
                </a:lnTo>
                <a:lnTo>
                  <a:pt x="13468" y="29328"/>
                </a:lnTo>
                <a:lnTo>
                  <a:pt x="13717" y="29378"/>
                </a:lnTo>
                <a:lnTo>
                  <a:pt x="13933" y="29461"/>
                </a:lnTo>
                <a:lnTo>
                  <a:pt x="14149" y="29544"/>
                </a:lnTo>
                <a:lnTo>
                  <a:pt x="14349" y="29660"/>
                </a:lnTo>
                <a:lnTo>
                  <a:pt x="14532" y="29777"/>
                </a:lnTo>
                <a:lnTo>
                  <a:pt x="14714" y="29926"/>
                </a:lnTo>
                <a:lnTo>
                  <a:pt x="14881" y="30076"/>
                </a:lnTo>
                <a:lnTo>
                  <a:pt x="15030" y="30242"/>
                </a:lnTo>
                <a:lnTo>
                  <a:pt x="15180" y="30425"/>
                </a:lnTo>
                <a:lnTo>
                  <a:pt x="15330" y="30608"/>
                </a:lnTo>
                <a:lnTo>
                  <a:pt x="15446" y="30807"/>
                </a:lnTo>
                <a:lnTo>
                  <a:pt x="15579" y="31007"/>
                </a:lnTo>
                <a:lnTo>
                  <a:pt x="15795" y="31456"/>
                </a:lnTo>
                <a:lnTo>
                  <a:pt x="15995" y="31921"/>
                </a:lnTo>
                <a:lnTo>
                  <a:pt x="16178" y="32403"/>
                </a:lnTo>
                <a:lnTo>
                  <a:pt x="16360" y="32886"/>
                </a:lnTo>
                <a:lnTo>
                  <a:pt x="16676" y="33867"/>
                </a:lnTo>
                <a:lnTo>
                  <a:pt x="16843" y="34332"/>
                </a:lnTo>
                <a:lnTo>
                  <a:pt x="17009" y="34781"/>
                </a:lnTo>
                <a:lnTo>
                  <a:pt x="17208" y="35180"/>
                </a:lnTo>
                <a:lnTo>
                  <a:pt x="17308" y="35379"/>
                </a:lnTo>
                <a:lnTo>
                  <a:pt x="17408" y="35562"/>
                </a:lnTo>
                <a:lnTo>
                  <a:pt x="17607" y="35878"/>
                </a:lnTo>
                <a:lnTo>
                  <a:pt x="17840" y="36177"/>
                </a:lnTo>
                <a:lnTo>
                  <a:pt x="18089" y="36477"/>
                </a:lnTo>
                <a:lnTo>
                  <a:pt x="18355" y="36743"/>
                </a:lnTo>
                <a:lnTo>
                  <a:pt x="18505" y="36876"/>
                </a:lnTo>
                <a:lnTo>
                  <a:pt x="18655" y="36992"/>
                </a:lnTo>
                <a:lnTo>
                  <a:pt x="18804" y="37092"/>
                </a:lnTo>
                <a:lnTo>
                  <a:pt x="18971" y="37192"/>
                </a:lnTo>
                <a:lnTo>
                  <a:pt x="19137" y="37275"/>
                </a:lnTo>
                <a:lnTo>
                  <a:pt x="19320" y="37341"/>
                </a:lnTo>
                <a:lnTo>
                  <a:pt x="19486" y="37408"/>
                </a:lnTo>
                <a:lnTo>
                  <a:pt x="19686" y="37458"/>
                </a:lnTo>
                <a:lnTo>
                  <a:pt x="19935" y="37508"/>
                </a:lnTo>
                <a:lnTo>
                  <a:pt x="20051" y="37524"/>
                </a:lnTo>
                <a:lnTo>
                  <a:pt x="20317" y="37524"/>
                </a:lnTo>
                <a:lnTo>
                  <a:pt x="20434" y="37508"/>
                </a:lnTo>
                <a:lnTo>
                  <a:pt x="20550" y="37458"/>
                </a:lnTo>
                <a:lnTo>
                  <a:pt x="20650" y="37391"/>
                </a:lnTo>
                <a:lnTo>
                  <a:pt x="20716" y="37325"/>
                </a:lnTo>
                <a:lnTo>
                  <a:pt x="20783" y="37242"/>
                </a:lnTo>
                <a:lnTo>
                  <a:pt x="20833" y="37142"/>
                </a:lnTo>
                <a:lnTo>
                  <a:pt x="20883" y="37042"/>
                </a:lnTo>
                <a:lnTo>
                  <a:pt x="20949" y="36809"/>
                </a:lnTo>
                <a:lnTo>
                  <a:pt x="20999" y="36543"/>
                </a:lnTo>
                <a:lnTo>
                  <a:pt x="21032" y="36294"/>
                </a:lnTo>
                <a:lnTo>
                  <a:pt x="21049" y="36028"/>
                </a:lnTo>
                <a:lnTo>
                  <a:pt x="21049" y="35812"/>
                </a:lnTo>
                <a:lnTo>
                  <a:pt x="21032" y="35612"/>
                </a:lnTo>
                <a:lnTo>
                  <a:pt x="21016" y="35346"/>
                </a:lnTo>
                <a:lnTo>
                  <a:pt x="20966" y="35064"/>
                </a:lnTo>
                <a:lnTo>
                  <a:pt x="20916" y="34814"/>
                </a:lnTo>
                <a:lnTo>
                  <a:pt x="20849" y="34548"/>
                </a:lnTo>
                <a:lnTo>
                  <a:pt x="20766" y="34299"/>
                </a:lnTo>
                <a:lnTo>
                  <a:pt x="20683" y="34049"/>
                </a:lnTo>
                <a:lnTo>
                  <a:pt x="20567" y="33800"/>
                </a:lnTo>
                <a:lnTo>
                  <a:pt x="20467" y="33551"/>
                </a:lnTo>
                <a:lnTo>
                  <a:pt x="20201" y="33085"/>
                </a:lnTo>
                <a:lnTo>
                  <a:pt x="19918" y="32620"/>
                </a:lnTo>
                <a:lnTo>
                  <a:pt x="19619" y="32171"/>
                </a:lnTo>
                <a:lnTo>
                  <a:pt x="19303" y="31722"/>
                </a:lnTo>
                <a:lnTo>
                  <a:pt x="18621" y="30824"/>
                </a:lnTo>
                <a:lnTo>
                  <a:pt x="18289" y="30392"/>
                </a:lnTo>
                <a:lnTo>
                  <a:pt x="17973" y="29943"/>
                </a:lnTo>
                <a:lnTo>
                  <a:pt x="17674" y="29494"/>
                </a:lnTo>
                <a:lnTo>
                  <a:pt x="17391" y="29028"/>
                </a:lnTo>
                <a:lnTo>
                  <a:pt x="17142" y="28563"/>
                </a:lnTo>
                <a:lnTo>
                  <a:pt x="17025" y="28314"/>
                </a:lnTo>
                <a:lnTo>
                  <a:pt x="16926" y="28081"/>
                </a:lnTo>
                <a:lnTo>
                  <a:pt x="16826" y="27831"/>
                </a:lnTo>
                <a:lnTo>
                  <a:pt x="16743" y="27582"/>
                </a:lnTo>
                <a:lnTo>
                  <a:pt x="16676" y="27316"/>
                </a:lnTo>
                <a:lnTo>
                  <a:pt x="16610" y="27050"/>
                </a:lnTo>
                <a:lnTo>
                  <a:pt x="16560" y="26784"/>
                </a:lnTo>
                <a:lnTo>
                  <a:pt x="16510" y="26518"/>
                </a:lnTo>
                <a:lnTo>
                  <a:pt x="16493" y="26235"/>
                </a:lnTo>
                <a:lnTo>
                  <a:pt x="16477" y="25969"/>
                </a:lnTo>
                <a:lnTo>
                  <a:pt x="16493" y="25703"/>
                </a:lnTo>
                <a:lnTo>
                  <a:pt x="16510" y="25437"/>
                </a:lnTo>
                <a:lnTo>
                  <a:pt x="16560" y="25171"/>
                </a:lnTo>
                <a:lnTo>
                  <a:pt x="16610" y="24922"/>
                </a:lnTo>
                <a:lnTo>
                  <a:pt x="16693" y="24673"/>
                </a:lnTo>
                <a:lnTo>
                  <a:pt x="16809" y="24423"/>
                </a:lnTo>
                <a:lnTo>
                  <a:pt x="16942" y="24190"/>
                </a:lnTo>
                <a:lnTo>
                  <a:pt x="17092" y="23974"/>
                </a:lnTo>
                <a:lnTo>
                  <a:pt x="17358" y="23991"/>
                </a:lnTo>
                <a:lnTo>
                  <a:pt x="17624" y="23991"/>
                </a:lnTo>
                <a:lnTo>
                  <a:pt x="17890" y="23958"/>
                </a:lnTo>
                <a:lnTo>
                  <a:pt x="18156" y="23891"/>
                </a:lnTo>
                <a:lnTo>
                  <a:pt x="18422" y="23808"/>
                </a:lnTo>
                <a:lnTo>
                  <a:pt x="18688" y="23692"/>
                </a:lnTo>
                <a:lnTo>
                  <a:pt x="18954" y="23559"/>
                </a:lnTo>
                <a:lnTo>
                  <a:pt x="19203" y="23376"/>
                </a:lnTo>
                <a:lnTo>
                  <a:pt x="19370" y="23243"/>
                </a:lnTo>
                <a:lnTo>
                  <a:pt x="19536" y="23076"/>
                </a:lnTo>
                <a:lnTo>
                  <a:pt x="19669" y="22927"/>
                </a:lnTo>
                <a:lnTo>
                  <a:pt x="19802" y="22744"/>
                </a:lnTo>
                <a:lnTo>
                  <a:pt x="20018" y="22777"/>
                </a:lnTo>
                <a:lnTo>
                  <a:pt x="20234" y="22827"/>
                </a:lnTo>
                <a:lnTo>
                  <a:pt x="20417" y="22877"/>
                </a:lnTo>
                <a:lnTo>
                  <a:pt x="20567" y="22943"/>
                </a:lnTo>
                <a:lnTo>
                  <a:pt x="20700" y="23027"/>
                </a:lnTo>
                <a:lnTo>
                  <a:pt x="20833" y="23093"/>
                </a:lnTo>
                <a:lnTo>
                  <a:pt x="20949" y="23193"/>
                </a:lnTo>
                <a:lnTo>
                  <a:pt x="21049" y="23293"/>
                </a:lnTo>
                <a:lnTo>
                  <a:pt x="21149" y="23392"/>
                </a:lnTo>
                <a:lnTo>
                  <a:pt x="21232" y="23509"/>
                </a:lnTo>
                <a:lnTo>
                  <a:pt x="21298" y="23625"/>
                </a:lnTo>
                <a:lnTo>
                  <a:pt x="21348" y="23741"/>
                </a:lnTo>
                <a:lnTo>
                  <a:pt x="21398" y="23874"/>
                </a:lnTo>
                <a:lnTo>
                  <a:pt x="21448" y="24007"/>
                </a:lnTo>
                <a:lnTo>
                  <a:pt x="21498" y="24273"/>
                </a:lnTo>
                <a:lnTo>
                  <a:pt x="21514" y="24556"/>
                </a:lnTo>
                <a:lnTo>
                  <a:pt x="21514" y="24855"/>
                </a:lnTo>
                <a:lnTo>
                  <a:pt x="21481" y="25171"/>
                </a:lnTo>
                <a:lnTo>
                  <a:pt x="21415" y="25471"/>
                </a:lnTo>
                <a:lnTo>
                  <a:pt x="21348" y="25770"/>
                </a:lnTo>
                <a:lnTo>
                  <a:pt x="21265" y="26069"/>
                </a:lnTo>
                <a:lnTo>
                  <a:pt x="21149" y="26352"/>
                </a:lnTo>
                <a:lnTo>
                  <a:pt x="21049" y="26618"/>
                </a:lnTo>
                <a:lnTo>
                  <a:pt x="20932" y="26867"/>
                </a:lnTo>
                <a:lnTo>
                  <a:pt x="20533" y="27682"/>
                </a:lnTo>
                <a:lnTo>
                  <a:pt x="20334" y="28081"/>
                </a:lnTo>
                <a:lnTo>
                  <a:pt x="20151" y="28496"/>
                </a:lnTo>
                <a:lnTo>
                  <a:pt x="19985" y="28895"/>
                </a:lnTo>
                <a:lnTo>
                  <a:pt x="19852" y="29328"/>
                </a:lnTo>
                <a:lnTo>
                  <a:pt x="19802" y="29544"/>
                </a:lnTo>
                <a:lnTo>
                  <a:pt x="19752" y="29760"/>
                </a:lnTo>
                <a:lnTo>
                  <a:pt x="19719" y="29993"/>
                </a:lnTo>
                <a:lnTo>
                  <a:pt x="19686" y="30225"/>
                </a:lnTo>
                <a:lnTo>
                  <a:pt x="19669" y="30575"/>
                </a:lnTo>
                <a:lnTo>
                  <a:pt x="19702" y="30924"/>
                </a:lnTo>
                <a:lnTo>
                  <a:pt x="19735" y="31107"/>
                </a:lnTo>
                <a:lnTo>
                  <a:pt x="19769" y="31273"/>
                </a:lnTo>
                <a:lnTo>
                  <a:pt x="19819" y="31439"/>
                </a:lnTo>
                <a:lnTo>
                  <a:pt x="19868" y="31589"/>
                </a:lnTo>
                <a:lnTo>
                  <a:pt x="19935" y="31755"/>
                </a:lnTo>
                <a:lnTo>
                  <a:pt x="20018" y="31888"/>
                </a:lnTo>
                <a:lnTo>
                  <a:pt x="20101" y="32038"/>
                </a:lnTo>
                <a:lnTo>
                  <a:pt x="20218" y="32171"/>
                </a:lnTo>
                <a:lnTo>
                  <a:pt x="20317" y="32304"/>
                </a:lnTo>
                <a:lnTo>
                  <a:pt x="20450" y="32420"/>
                </a:lnTo>
                <a:lnTo>
                  <a:pt x="20583" y="32536"/>
                </a:lnTo>
                <a:lnTo>
                  <a:pt x="20750" y="32636"/>
                </a:lnTo>
                <a:lnTo>
                  <a:pt x="20799" y="32669"/>
                </a:lnTo>
                <a:lnTo>
                  <a:pt x="20866" y="32686"/>
                </a:lnTo>
                <a:lnTo>
                  <a:pt x="20932" y="32669"/>
                </a:lnTo>
                <a:lnTo>
                  <a:pt x="20982" y="32636"/>
                </a:lnTo>
                <a:lnTo>
                  <a:pt x="21182" y="32503"/>
                </a:lnTo>
                <a:lnTo>
                  <a:pt x="21348" y="32337"/>
                </a:lnTo>
                <a:lnTo>
                  <a:pt x="21531" y="32187"/>
                </a:lnTo>
                <a:lnTo>
                  <a:pt x="21681" y="32021"/>
                </a:lnTo>
                <a:lnTo>
                  <a:pt x="21980" y="31672"/>
                </a:lnTo>
                <a:lnTo>
                  <a:pt x="22246" y="31306"/>
                </a:lnTo>
                <a:lnTo>
                  <a:pt x="22495" y="30924"/>
                </a:lnTo>
                <a:lnTo>
                  <a:pt x="22728" y="30525"/>
                </a:lnTo>
                <a:lnTo>
                  <a:pt x="22927" y="30126"/>
                </a:lnTo>
                <a:lnTo>
                  <a:pt x="23127" y="29710"/>
                </a:lnTo>
                <a:lnTo>
                  <a:pt x="23509" y="28879"/>
                </a:lnTo>
                <a:lnTo>
                  <a:pt x="23709" y="28447"/>
                </a:lnTo>
                <a:lnTo>
                  <a:pt x="23908" y="28048"/>
                </a:lnTo>
                <a:lnTo>
                  <a:pt x="24125" y="27632"/>
                </a:lnTo>
                <a:lnTo>
                  <a:pt x="24357" y="27233"/>
                </a:lnTo>
                <a:lnTo>
                  <a:pt x="24607" y="26850"/>
                </a:lnTo>
                <a:lnTo>
                  <a:pt x="24873" y="26485"/>
                </a:lnTo>
                <a:lnTo>
                  <a:pt x="25039" y="26302"/>
                </a:lnTo>
                <a:lnTo>
                  <a:pt x="25189" y="26119"/>
                </a:lnTo>
                <a:lnTo>
                  <a:pt x="25371" y="25953"/>
                </a:lnTo>
                <a:lnTo>
                  <a:pt x="25538" y="25803"/>
                </a:lnTo>
                <a:lnTo>
                  <a:pt x="25737" y="25670"/>
                </a:lnTo>
                <a:lnTo>
                  <a:pt x="25920" y="25537"/>
                </a:lnTo>
                <a:lnTo>
                  <a:pt x="26120" y="25421"/>
                </a:lnTo>
                <a:lnTo>
                  <a:pt x="26319" y="25338"/>
                </a:lnTo>
                <a:lnTo>
                  <a:pt x="26535" y="25254"/>
                </a:lnTo>
                <a:lnTo>
                  <a:pt x="26751" y="25188"/>
                </a:lnTo>
                <a:lnTo>
                  <a:pt x="26968" y="25138"/>
                </a:lnTo>
                <a:lnTo>
                  <a:pt x="27200" y="25121"/>
                </a:lnTo>
                <a:lnTo>
                  <a:pt x="27416" y="25105"/>
                </a:lnTo>
                <a:lnTo>
                  <a:pt x="27666" y="25138"/>
                </a:lnTo>
                <a:lnTo>
                  <a:pt x="27899" y="25171"/>
                </a:lnTo>
                <a:lnTo>
                  <a:pt x="28131" y="25238"/>
                </a:lnTo>
                <a:lnTo>
                  <a:pt x="28331" y="25304"/>
                </a:lnTo>
                <a:lnTo>
                  <a:pt x="28514" y="25387"/>
                </a:lnTo>
                <a:lnTo>
                  <a:pt x="28680" y="25487"/>
                </a:lnTo>
                <a:lnTo>
                  <a:pt x="28830" y="25604"/>
                </a:lnTo>
                <a:lnTo>
                  <a:pt x="28979" y="25737"/>
                </a:lnTo>
                <a:lnTo>
                  <a:pt x="29112" y="25870"/>
                </a:lnTo>
                <a:lnTo>
                  <a:pt x="29212" y="26019"/>
                </a:lnTo>
                <a:lnTo>
                  <a:pt x="29312" y="26185"/>
                </a:lnTo>
                <a:lnTo>
                  <a:pt x="29395" y="26352"/>
                </a:lnTo>
                <a:lnTo>
                  <a:pt x="29445" y="26518"/>
                </a:lnTo>
                <a:lnTo>
                  <a:pt x="29478" y="26701"/>
                </a:lnTo>
                <a:lnTo>
                  <a:pt x="29478" y="26884"/>
                </a:lnTo>
                <a:lnTo>
                  <a:pt x="29478" y="27083"/>
                </a:lnTo>
                <a:lnTo>
                  <a:pt x="29428" y="27266"/>
                </a:lnTo>
                <a:lnTo>
                  <a:pt x="29362" y="27466"/>
                </a:lnTo>
                <a:lnTo>
                  <a:pt x="29262" y="27648"/>
                </a:lnTo>
                <a:lnTo>
                  <a:pt x="29179" y="27782"/>
                </a:lnTo>
                <a:lnTo>
                  <a:pt x="29079" y="27898"/>
                </a:lnTo>
                <a:lnTo>
                  <a:pt x="28879" y="28131"/>
                </a:lnTo>
                <a:lnTo>
                  <a:pt x="28647" y="28347"/>
                </a:lnTo>
                <a:lnTo>
                  <a:pt x="28381" y="28530"/>
                </a:lnTo>
                <a:lnTo>
                  <a:pt x="28115" y="28696"/>
                </a:lnTo>
                <a:lnTo>
                  <a:pt x="27849" y="28862"/>
                </a:lnTo>
                <a:lnTo>
                  <a:pt x="27300" y="29145"/>
                </a:lnTo>
                <a:lnTo>
                  <a:pt x="26735" y="29444"/>
                </a:lnTo>
                <a:lnTo>
                  <a:pt x="26186" y="29760"/>
                </a:lnTo>
                <a:lnTo>
                  <a:pt x="25920" y="29926"/>
                </a:lnTo>
                <a:lnTo>
                  <a:pt x="25654" y="30109"/>
                </a:lnTo>
                <a:lnTo>
                  <a:pt x="25405" y="30292"/>
                </a:lnTo>
                <a:lnTo>
                  <a:pt x="25155" y="30508"/>
                </a:lnTo>
                <a:lnTo>
                  <a:pt x="24923" y="30741"/>
                </a:lnTo>
                <a:lnTo>
                  <a:pt x="24723" y="30990"/>
                </a:lnTo>
                <a:lnTo>
                  <a:pt x="24557" y="31240"/>
                </a:lnTo>
                <a:lnTo>
                  <a:pt x="24424" y="31522"/>
                </a:lnTo>
                <a:lnTo>
                  <a:pt x="24307" y="31805"/>
                </a:lnTo>
                <a:lnTo>
                  <a:pt x="24241" y="32088"/>
                </a:lnTo>
                <a:lnTo>
                  <a:pt x="24208" y="32370"/>
                </a:lnTo>
                <a:lnTo>
                  <a:pt x="24208" y="32653"/>
                </a:lnTo>
                <a:lnTo>
                  <a:pt x="24241" y="32952"/>
                </a:lnTo>
                <a:lnTo>
                  <a:pt x="24291" y="33235"/>
                </a:lnTo>
                <a:lnTo>
                  <a:pt x="24391" y="33517"/>
                </a:lnTo>
                <a:lnTo>
                  <a:pt x="24507" y="33783"/>
                </a:lnTo>
                <a:lnTo>
                  <a:pt x="24673" y="34049"/>
                </a:lnTo>
                <a:lnTo>
                  <a:pt x="24856" y="34299"/>
                </a:lnTo>
                <a:lnTo>
                  <a:pt x="25089" y="34532"/>
                </a:lnTo>
                <a:lnTo>
                  <a:pt x="25338" y="34748"/>
                </a:lnTo>
                <a:lnTo>
                  <a:pt x="25504" y="34864"/>
                </a:lnTo>
                <a:lnTo>
                  <a:pt x="25671" y="34964"/>
                </a:lnTo>
                <a:lnTo>
                  <a:pt x="25837" y="35064"/>
                </a:lnTo>
                <a:lnTo>
                  <a:pt x="26020" y="35147"/>
                </a:lnTo>
                <a:lnTo>
                  <a:pt x="26186" y="35213"/>
                </a:lnTo>
                <a:lnTo>
                  <a:pt x="26369" y="35263"/>
                </a:lnTo>
                <a:lnTo>
                  <a:pt x="26552" y="35296"/>
                </a:lnTo>
                <a:lnTo>
                  <a:pt x="26735" y="35330"/>
                </a:lnTo>
                <a:lnTo>
                  <a:pt x="26901" y="35346"/>
                </a:lnTo>
                <a:lnTo>
                  <a:pt x="27084" y="35363"/>
                </a:lnTo>
                <a:lnTo>
                  <a:pt x="27267" y="35346"/>
                </a:lnTo>
                <a:lnTo>
                  <a:pt x="27450" y="35330"/>
                </a:lnTo>
                <a:lnTo>
                  <a:pt x="27815" y="35280"/>
                </a:lnTo>
                <a:lnTo>
                  <a:pt x="28181" y="35180"/>
                </a:lnTo>
                <a:lnTo>
                  <a:pt x="28530" y="35047"/>
                </a:lnTo>
                <a:lnTo>
                  <a:pt x="28863" y="34881"/>
                </a:lnTo>
                <a:lnTo>
                  <a:pt x="29195" y="34698"/>
                </a:lnTo>
                <a:lnTo>
                  <a:pt x="29511" y="34482"/>
                </a:lnTo>
                <a:lnTo>
                  <a:pt x="29794" y="34232"/>
                </a:lnTo>
                <a:lnTo>
                  <a:pt x="30076" y="33966"/>
                </a:lnTo>
                <a:lnTo>
                  <a:pt x="30309" y="33684"/>
                </a:lnTo>
                <a:lnTo>
                  <a:pt x="30542" y="33384"/>
                </a:lnTo>
                <a:lnTo>
                  <a:pt x="30675" y="33168"/>
                </a:lnTo>
                <a:lnTo>
                  <a:pt x="30791" y="32952"/>
                </a:lnTo>
                <a:lnTo>
                  <a:pt x="31041" y="32487"/>
                </a:lnTo>
                <a:lnTo>
                  <a:pt x="31290" y="32004"/>
                </a:lnTo>
                <a:lnTo>
                  <a:pt x="31556" y="31556"/>
                </a:lnTo>
                <a:lnTo>
                  <a:pt x="31689" y="31339"/>
                </a:lnTo>
                <a:lnTo>
                  <a:pt x="31855" y="31123"/>
                </a:lnTo>
                <a:lnTo>
                  <a:pt x="32022" y="30924"/>
                </a:lnTo>
                <a:lnTo>
                  <a:pt x="32188" y="30757"/>
                </a:lnTo>
                <a:lnTo>
                  <a:pt x="32387" y="30591"/>
                </a:lnTo>
                <a:lnTo>
                  <a:pt x="32604" y="30458"/>
                </a:lnTo>
                <a:lnTo>
                  <a:pt x="32836" y="30342"/>
                </a:lnTo>
                <a:lnTo>
                  <a:pt x="33102" y="30242"/>
                </a:lnTo>
                <a:lnTo>
                  <a:pt x="33335" y="30192"/>
                </a:lnTo>
                <a:lnTo>
                  <a:pt x="33601" y="30176"/>
                </a:lnTo>
                <a:lnTo>
                  <a:pt x="33718" y="30192"/>
                </a:lnTo>
                <a:lnTo>
                  <a:pt x="33834" y="30209"/>
                </a:lnTo>
                <a:lnTo>
                  <a:pt x="33967" y="30225"/>
                </a:lnTo>
                <a:lnTo>
                  <a:pt x="34067" y="30259"/>
                </a:lnTo>
                <a:lnTo>
                  <a:pt x="34183" y="30309"/>
                </a:lnTo>
                <a:lnTo>
                  <a:pt x="34283" y="30375"/>
                </a:lnTo>
                <a:lnTo>
                  <a:pt x="34383" y="30442"/>
                </a:lnTo>
                <a:lnTo>
                  <a:pt x="34466" y="30525"/>
                </a:lnTo>
                <a:lnTo>
                  <a:pt x="34549" y="30608"/>
                </a:lnTo>
                <a:lnTo>
                  <a:pt x="34615" y="30724"/>
                </a:lnTo>
                <a:lnTo>
                  <a:pt x="34665" y="30841"/>
                </a:lnTo>
                <a:lnTo>
                  <a:pt x="34715" y="30974"/>
                </a:lnTo>
                <a:lnTo>
                  <a:pt x="34748" y="31157"/>
                </a:lnTo>
                <a:lnTo>
                  <a:pt x="34748" y="31373"/>
                </a:lnTo>
                <a:lnTo>
                  <a:pt x="34732" y="31572"/>
                </a:lnTo>
                <a:lnTo>
                  <a:pt x="34682" y="31772"/>
                </a:lnTo>
                <a:lnTo>
                  <a:pt x="34615" y="31971"/>
                </a:lnTo>
                <a:lnTo>
                  <a:pt x="34532" y="32171"/>
                </a:lnTo>
                <a:lnTo>
                  <a:pt x="34383" y="32536"/>
                </a:lnTo>
                <a:lnTo>
                  <a:pt x="34133" y="33102"/>
                </a:lnTo>
                <a:lnTo>
                  <a:pt x="34017" y="33384"/>
                </a:lnTo>
                <a:lnTo>
                  <a:pt x="33900" y="33667"/>
                </a:lnTo>
                <a:lnTo>
                  <a:pt x="33801" y="33966"/>
                </a:lnTo>
                <a:lnTo>
                  <a:pt x="33734" y="34266"/>
                </a:lnTo>
                <a:lnTo>
                  <a:pt x="33718" y="34415"/>
                </a:lnTo>
                <a:lnTo>
                  <a:pt x="33718" y="34581"/>
                </a:lnTo>
                <a:lnTo>
                  <a:pt x="33718" y="34731"/>
                </a:lnTo>
                <a:lnTo>
                  <a:pt x="33718" y="34881"/>
                </a:lnTo>
                <a:lnTo>
                  <a:pt x="33751" y="35064"/>
                </a:lnTo>
                <a:lnTo>
                  <a:pt x="33801" y="35213"/>
                </a:lnTo>
                <a:lnTo>
                  <a:pt x="33867" y="35379"/>
                </a:lnTo>
                <a:lnTo>
                  <a:pt x="33934" y="35529"/>
                </a:lnTo>
                <a:lnTo>
                  <a:pt x="34017" y="35662"/>
                </a:lnTo>
                <a:lnTo>
                  <a:pt x="34117" y="35795"/>
                </a:lnTo>
                <a:lnTo>
                  <a:pt x="34233" y="35928"/>
                </a:lnTo>
                <a:lnTo>
                  <a:pt x="34349" y="36044"/>
                </a:lnTo>
                <a:lnTo>
                  <a:pt x="34482" y="36144"/>
                </a:lnTo>
                <a:lnTo>
                  <a:pt x="34615" y="36244"/>
                </a:lnTo>
                <a:lnTo>
                  <a:pt x="34765" y="36344"/>
                </a:lnTo>
                <a:lnTo>
                  <a:pt x="34915" y="36427"/>
                </a:lnTo>
                <a:lnTo>
                  <a:pt x="35214" y="36560"/>
                </a:lnTo>
                <a:lnTo>
                  <a:pt x="35530" y="36676"/>
                </a:lnTo>
                <a:lnTo>
                  <a:pt x="35862" y="36743"/>
                </a:lnTo>
                <a:lnTo>
                  <a:pt x="36195" y="36793"/>
                </a:lnTo>
                <a:lnTo>
                  <a:pt x="36527" y="36793"/>
                </a:lnTo>
                <a:lnTo>
                  <a:pt x="36876" y="36776"/>
                </a:lnTo>
                <a:lnTo>
                  <a:pt x="37209" y="36726"/>
                </a:lnTo>
                <a:lnTo>
                  <a:pt x="37525" y="36660"/>
                </a:lnTo>
                <a:lnTo>
                  <a:pt x="37857" y="36543"/>
                </a:lnTo>
                <a:lnTo>
                  <a:pt x="38173" y="36427"/>
                </a:lnTo>
                <a:lnTo>
                  <a:pt x="38472" y="36261"/>
                </a:lnTo>
                <a:lnTo>
                  <a:pt x="38755" y="36094"/>
                </a:lnTo>
                <a:lnTo>
                  <a:pt x="39038" y="35895"/>
                </a:lnTo>
                <a:lnTo>
                  <a:pt x="39304" y="35679"/>
                </a:lnTo>
                <a:lnTo>
                  <a:pt x="39553" y="35446"/>
                </a:lnTo>
                <a:lnTo>
                  <a:pt x="39769" y="35197"/>
                </a:lnTo>
                <a:lnTo>
                  <a:pt x="39969" y="34931"/>
                </a:lnTo>
                <a:lnTo>
                  <a:pt x="40152" y="34648"/>
                </a:lnTo>
                <a:lnTo>
                  <a:pt x="40318" y="34332"/>
                </a:lnTo>
                <a:lnTo>
                  <a:pt x="40451" y="34000"/>
                </a:lnTo>
                <a:lnTo>
                  <a:pt x="40551" y="33667"/>
                </a:lnTo>
                <a:lnTo>
                  <a:pt x="40617" y="33318"/>
                </a:lnTo>
                <a:lnTo>
                  <a:pt x="40634" y="32985"/>
                </a:lnTo>
                <a:lnTo>
                  <a:pt x="40634" y="32636"/>
                </a:lnTo>
                <a:lnTo>
                  <a:pt x="40600" y="32270"/>
                </a:lnTo>
                <a:lnTo>
                  <a:pt x="40534" y="31921"/>
                </a:lnTo>
                <a:lnTo>
                  <a:pt x="40484" y="31639"/>
                </a:lnTo>
                <a:lnTo>
                  <a:pt x="40401" y="31373"/>
                </a:lnTo>
                <a:lnTo>
                  <a:pt x="40251" y="30824"/>
                </a:lnTo>
                <a:lnTo>
                  <a:pt x="40168" y="30541"/>
                </a:lnTo>
                <a:lnTo>
                  <a:pt x="40118" y="30259"/>
                </a:lnTo>
                <a:lnTo>
                  <a:pt x="40068" y="29976"/>
                </a:lnTo>
                <a:lnTo>
                  <a:pt x="40052" y="29693"/>
                </a:lnTo>
                <a:lnTo>
                  <a:pt x="40068" y="29411"/>
                </a:lnTo>
                <a:lnTo>
                  <a:pt x="40102" y="29145"/>
                </a:lnTo>
                <a:lnTo>
                  <a:pt x="40135" y="29012"/>
                </a:lnTo>
                <a:lnTo>
                  <a:pt x="40185" y="28895"/>
                </a:lnTo>
                <a:lnTo>
                  <a:pt x="40251" y="28762"/>
                </a:lnTo>
                <a:lnTo>
                  <a:pt x="40318" y="28629"/>
                </a:lnTo>
                <a:lnTo>
                  <a:pt x="40384" y="28530"/>
                </a:lnTo>
                <a:lnTo>
                  <a:pt x="40484" y="28397"/>
                </a:lnTo>
                <a:lnTo>
                  <a:pt x="40600" y="28247"/>
                </a:lnTo>
                <a:lnTo>
                  <a:pt x="40750" y="28114"/>
                </a:lnTo>
                <a:lnTo>
                  <a:pt x="40900" y="27998"/>
                </a:lnTo>
                <a:lnTo>
                  <a:pt x="41049" y="27915"/>
                </a:lnTo>
                <a:lnTo>
                  <a:pt x="41133" y="27898"/>
                </a:lnTo>
                <a:lnTo>
                  <a:pt x="41199" y="27881"/>
                </a:lnTo>
                <a:lnTo>
                  <a:pt x="41282" y="27881"/>
                </a:lnTo>
                <a:lnTo>
                  <a:pt x="41349" y="27898"/>
                </a:lnTo>
                <a:lnTo>
                  <a:pt x="41432" y="27931"/>
                </a:lnTo>
                <a:lnTo>
                  <a:pt x="41498" y="27998"/>
                </a:lnTo>
                <a:lnTo>
                  <a:pt x="41565" y="28081"/>
                </a:lnTo>
                <a:lnTo>
                  <a:pt x="41615" y="28181"/>
                </a:lnTo>
                <a:lnTo>
                  <a:pt x="41731" y="28413"/>
                </a:lnTo>
                <a:lnTo>
                  <a:pt x="41814" y="28696"/>
                </a:lnTo>
                <a:lnTo>
                  <a:pt x="41980" y="29245"/>
                </a:lnTo>
                <a:lnTo>
                  <a:pt x="42047" y="29494"/>
                </a:lnTo>
                <a:lnTo>
                  <a:pt x="42097" y="29677"/>
                </a:lnTo>
                <a:lnTo>
                  <a:pt x="42296" y="30142"/>
                </a:lnTo>
                <a:lnTo>
                  <a:pt x="42512" y="30608"/>
                </a:lnTo>
                <a:lnTo>
                  <a:pt x="42762" y="31040"/>
                </a:lnTo>
                <a:lnTo>
                  <a:pt x="42895" y="31256"/>
                </a:lnTo>
                <a:lnTo>
                  <a:pt x="43044" y="31472"/>
                </a:lnTo>
                <a:lnTo>
                  <a:pt x="43294" y="31788"/>
                </a:lnTo>
                <a:lnTo>
                  <a:pt x="43560" y="32088"/>
                </a:lnTo>
                <a:lnTo>
                  <a:pt x="43859" y="32370"/>
                </a:lnTo>
                <a:lnTo>
                  <a:pt x="44175" y="32620"/>
                </a:lnTo>
                <a:lnTo>
                  <a:pt x="44508" y="32836"/>
                </a:lnTo>
                <a:lnTo>
                  <a:pt x="44857" y="33035"/>
                </a:lnTo>
                <a:lnTo>
                  <a:pt x="45040" y="33118"/>
                </a:lnTo>
                <a:lnTo>
                  <a:pt x="45239" y="33185"/>
                </a:lnTo>
                <a:lnTo>
                  <a:pt x="45422" y="33251"/>
                </a:lnTo>
                <a:lnTo>
                  <a:pt x="45621" y="33301"/>
                </a:lnTo>
                <a:lnTo>
                  <a:pt x="45788" y="33334"/>
                </a:lnTo>
                <a:lnTo>
                  <a:pt x="45954" y="33368"/>
                </a:lnTo>
                <a:lnTo>
                  <a:pt x="46286" y="33384"/>
                </a:lnTo>
                <a:lnTo>
                  <a:pt x="46619" y="33368"/>
                </a:lnTo>
                <a:lnTo>
                  <a:pt x="46951" y="33318"/>
                </a:lnTo>
                <a:lnTo>
                  <a:pt x="47267" y="33235"/>
                </a:lnTo>
                <a:lnTo>
                  <a:pt x="47583" y="33118"/>
                </a:lnTo>
                <a:lnTo>
                  <a:pt x="47883" y="32969"/>
                </a:lnTo>
                <a:lnTo>
                  <a:pt x="48149" y="32786"/>
                </a:lnTo>
                <a:lnTo>
                  <a:pt x="48398" y="32586"/>
                </a:lnTo>
                <a:lnTo>
                  <a:pt x="48631" y="32354"/>
                </a:lnTo>
                <a:lnTo>
                  <a:pt x="48730" y="32221"/>
                </a:lnTo>
                <a:lnTo>
                  <a:pt x="48814" y="32088"/>
                </a:lnTo>
                <a:lnTo>
                  <a:pt x="48897" y="31955"/>
                </a:lnTo>
                <a:lnTo>
                  <a:pt x="48980" y="31805"/>
                </a:lnTo>
                <a:lnTo>
                  <a:pt x="49030" y="31655"/>
                </a:lnTo>
                <a:lnTo>
                  <a:pt x="49096" y="31506"/>
                </a:lnTo>
                <a:lnTo>
                  <a:pt x="49129" y="31339"/>
                </a:lnTo>
                <a:lnTo>
                  <a:pt x="49163" y="31173"/>
                </a:lnTo>
                <a:lnTo>
                  <a:pt x="49179" y="31007"/>
                </a:lnTo>
                <a:lnTo>
                  <a:pt x="49196" y="30841"/>
                </a:lnTo>
                <a:lnTo>
                  <a:pt x="49179" y="30658"/>
                </a:lnTo>
                <a:lnTo>
                  <a:pt x="49163" y="30475"/>
                </a:lnTo>
                <a:lnTo>
                  <a:pt x="49113" y="30259"/>
                </a:lnTo>
                <a:lnTo>
                  <a:pt x="49063" y="30043"/>
                </a:lnTo>
                <a:lnTo>
                  <a:pt x="48980" y="29860"/>
                </a:lnTo>
                <a:lnTo>
                  <a:pt x="48897" y="29693"/>
                </a:lnTo>
                <a:lnTo>
                  <a:pt x="48780" y="29527"/>
                </a:lnTo>
                <a:lnTo>
                  <a:pt x="48664" y="29378"/>
                </a:lnTo>
                <a:lnTo>
                  <a:pt x="48531" y="29245"/>
                </a:lnTo>
                <a:lnTo>
                  <a:pt x="48381" y="29128"/>
                </a:lnTo>
                <a:lnTo>
                  <a:pt x="48232" y="29012"/>
                </a:lnTo>
                <a:lnTo>
                  <a:pt x="48065" y="28895"/>
                </a:lnTo>
                <a:lnTo>
                  <a:pt x="47716" y="28713"/>
                </a:lnTo>
                <a:lnTo>
                  <a:pt x="47334" y="28530"/>
                </a:lnTo>
                <a:lnTo>
                  <a:pt x="46951" y="28380"/>
                </a:lnTo>
                <a:lnTo>
                  <a:pt x="46569" y="28214"/>
                </a:lnTo>
                <a:lnTo>
                  <a:pt x="46170" y="28048"/>
                </a:lnTo>
                <a:lnTo>
                  <a:pt x="45804" y="27865"/>
                </a:lnTo>
                <a:lnTo>
                  <a:pt x="45621" y="27765"/>
                </a:lnTo>
                <a:lnTo>
                  <a:pt x="45455" y="27648"/>
                </a:lnTo>
                <a:lnTo>
                  <a:pt x="45289" y="27532"/>
                </a:lnTo>
                <a:lnTo>
                  <a:pt x="45139" y="27416"/>
                </a:lnTo>
                <a:lnTo>
                  <a:pt x="44990" y="27283"/>
                </a:lnTo>
                <a:lnTo>
                  <a:pt x="44857" y="27133"/>
                </a:lnTo>
                <a:lnTo>
                  <a:pt x="44740" y="26983"/>
                </a:lnTo>
                <a:lnTo>
                  <a:pt x="44641" y="26801"/>
                </a:lnTo>
                <a:lnTo>
                  <a:pt x="44541" y="26618"/>
                </a:lnTo>
                <a:lnTo>
                  <a:pt x="44474" y="26418"/>
                </a:lnTo>
                <a:lnTo>
                  <a:pt x="44424" y="26285"/>
                </a:lnTo>
                <a:lnTo>
                  <a:pt x="44408" y="26152"/>
                </a:lnTo>
                <a:lnTo>
                  <a:pt x="44391" y="26019"/>
                </a:lnTo>
                <a:lnTo>
                  <a:pt x="44391" y="25886"/>
                </a:lnTo>
                <a:lnTo>
                  <a:pt x="44408" y="25620"/>
                </a:lnTo>
                <a:lnTo>
                  <a:pt x="44458" y="25371"/>
                </a:lnTo>
                <a:lnTo>
                  <a:pt x="44541" y="25121"/>
                </a:lnTo>
                <a:lnTo>
                  <a:pt x="44657" y="24872"/>
                </a:lnTo>
                <a:lnTo>
                  <a:pt x="44807" y="24656"/>
                </a:lnTo>
                <a:lnTo>
                  <a:pt x="44973" y="24456"/>
                </a:lnTo>
                <a:lnTo>
                  <a:pt x="45156" y="24290"/>
                </a:lnTo>
                <a:lnTo>
                  <a:pt x="45355" y="24157"/>
                </a:lnTo>
                <a:lnTo>
                  <a:pt x="45472" y="24107"/>
                </a:lnTo>
                <a:lnTo>
                  <a:pt x="45588" y="24057"/>
                </a:lnTo>
                <a:lnTo>
                  <a:pt x="45705" y="24024"/>
                </a:lnTo>
                <a:lnTo>
                  <a:pt x="45821" y="24007"/>
                </a:lnTo>
                <a:lnTo>
                  <a:pt x="45937" y="23991"/>
                </a:lnTo>
                <a:lnTo>
                  <a:pt x="46070" y="23991"/>
                </a:lnTo>
                <a:lnTo>
                  <a:pt x="46187" y="24007"/>
                </a:lnTo>
                <a:lnTo>
                  <a:pt x="46320" y="24024"/>
                </a:lnTo>
                <a:lnTo>
                  <a:pt x="46453" y="24074"/>
                </a:lnTo>
                <a:lnTo>
                  <a:pt x="46586" y="24124"/>
                </a:lnTo>
                <a:lnTo>
                  <a:pt x="46719" y="24190"/>
                </a:lnTo>
                <a:lnTo>
                  <a:pt x="46835" y="24273"/>
                </a:lnTo>
                <a:lnTo>
                  <a:pt x="47001" y="24390"/>
                </a:lnTo>
                <a:lnTo>
                  <a:pt x="47151" y="24523"/>
                </a:lnTo>
                <a:lnTo>
                  <a:pt x="47284" y="24656"/>
                </a:lnTo>
                <a:lnTo>
                  <a:pt x="47400" y="24806"/>
                </a:lnTo>
                <a:lnTo>
                  <a:pt x="47633" y="25105"/>
                </a:lnTo>
                <a:lnTo>
                  <a:pt x="47866" y="25421"/>
                </a:lnTo>
                <a:lnTo>
                  <a:pt x="48115" y="25703"/>
                </a:lnTo>
                <a:lnTo>
                  <a:pt x="48248" y="25836"/>
                </a:lnTo>
                <a:lnTo>
                  <a:pt x="48381" y="25969"/>
                </a:lnTo>
                <a:lnTo>
                  <a:pt x="48531" y="26086"/>
                </a:lnTo>
                <a:lnTo>
                  <a:pt x="48697" y="26185"/>
                </a:lnTo>
                <a:lnTo>
                  <a:pt x="48863" y="26285"/>
                </a:lnTo>
                <a:lnTo>
                  <a:pt x="49063" y="26352"/>
                </a:lnTo>
                <a:lnTo>
                  <a:pt x="49229" y="26402"/>
                </a:lnTo>
                <a:lnTo>
                  <a:pt x="49395" y="26435"/>
                </a:lnTo>
                <a:lnTo>
                  <a:pt x="49562" y="26451"/>
                </a:lnTo>
                <a:lnTo>
                  <a:pt x="49728" y="26468"/>
                </a:lnTo>
                <a:lnTo>
                  <a:pt x="49894" y="26468"/>
                </a:lnTo>
                <a:lnTo>
                  <a:pt x="50060" y="26451"/>
                </a:lnTo>
                <a:lnTo>
                  <a:pt x="50210" y="26435"/>
                </a:lnTo>
                <a:lnTo>
                  <a:pt x="50360" y="26402"/>
                </a:lnTo>
                <a:lnTo>
                  <a:pt x="50509" y="26368"/>
                </a:lnTo>
                <a:lnTo>
                  <a:pt x="50659" y="26318"/>
                </a:lnTo>
                <a:lnTo>
                  <a:pt x="50942" y="26185"/>
                </a:lnTo>
                <a:lnTo>
                  <a:pt x="51208" y="26019"/>
                </a:lnTo>
                <a:lnTo>
                  <a:pt x="51440" y="25836"/>
                </a:lnTo>
                <a:lnTo>
                  <a:pt x="51640" y="25604"/>
                </a:lnTo>
                <a:lnTo>
                  <a:pt x="51823" y="25354"/>
                </a:lnTo>
                <a:lnTo>
                  <a:pt x="51906" y="25238"/>
                </a:lnTo>
                <a:lnTo>
                  <a:pt x="51972" y="25088"/>
                </a:lnTo>
                <a:lnTo>
                  <a:pt x="52022" y="24955"/>
                </a:lnTo>
                <a:lnTo>
                  <a:pt x="52072" y="24806"/>
                </a:lnTo>
                <a:lnTo>
                  <a:pt x="52122" y="24656"/>
                </a:lnTo>
                <a:lnTo>
                  <a:pt x="52155" y="24506"/>
                </a:lnTo>
                <a:lnTo>
                  <a:pt x="52172" y="24340"/>
                </a:lnTo>
                <a:lnTo>
                  <a:pt x="52172" y="24174"/>
                </a:lnTo>
                <a:lnTo>
                  <a:pt x="52172" y="24024"/>
                </a:lnTo>
                <a:lnTo>
                  <a:pt x="52155" y="23858"/>
                </a:lnTo>
                <a:lnTo>
                  <a:pt x="52122" y="23692"/>
                </a:lnTo>
                <a:lnTo>
                  <a:pt x="52089" y="23509"/>
                </a:lnTo>
                <a:lnTo>
                  <a:pt x="51989" y="23226"/>
                </a:lnTo>
                <a:lnTo>
                  <a:pt x="51856" y="22960"/>
                </a:lnTo>
                <a:lnTo>
                  <a:pt x="51706" y="22711"/>
                </a:lnTo>
                <a:lnTo>
                  <a:pt x="51524" y="22478"/>
                </a:lnTo>
                <a:lnTo>
                  <a:pt x="51424" y="22395"/>
                </a:lnTo>
                <a:lnTo>
                  <a:pt x="51274" y="22295"/>
                </a:lnTo>
                <a:lnTo>
                  <a:pt x="51141" y="22179"/>
                </a:lnTo>
                <a:lnTo>
                  <a:pt x="51091" y="22129"/>
                </a:lnTo>
                <a:lnTo>
                  <a:pt x="51058" y="22096"/>
                </a:lnTo>
                <a:lnTo>
                  <a:pt x="51041" y="22046"/>
                </a:lnTo>
                <a:lnTo>
                  <a:pt x="51041" y="21979"/>
                </a:lnTo>
                <a:lnTo>
                  <a:pt x="51058" y="21929"/>
                </a:lnTo>
                <a:lnTo>
                  <a:pt x="51091" y="21896"/>
                </a:lnTo>
                <a:lnTo>
                  <a:pt x="51158" y="21813"/>
                </a:lnTo>
                <a:lnTo>
                  <a:pt x="51257" y="21746"/>
                </a:lnTo>
                <a:lnTo>
                  <a:pt x="51374" y="21697"/>
                </a:lnTo>
                <a:lnTo>
                  <a:pt x="51490" y="21663"/>
                </a:lnTo>
                <a:lnTo>
                  <a:pt x="51706" y="21613"/>
                </a:lnTo>
                <a:lnTo>
                  <a:pt x="51923" y="21613"/>
                </a:lnTo>
                <a:lnTo>
                  <a:pt x="52139" y="21630"/>
                </a:lnTo>
                <a:lnTo>
                  <a:pt x="52338" y="21680"/>
                </a:lnTo>
                <a:lnTo>
                  <a:pt x="52504" y="21746"/>
                </a:lnTo>
                <a:lnTo>
                  <a:pt x="52687" y="21846"/>
                </a:lnTo>
                <a:lnTo>
                  <a:pt x="52837" y="21946"/>
                </a:lnTo>
                <a:lnTo>
                  <a:pt x="52987" y="22079"/>
                </a:lnTo>
                <a:lnTo>
                  <a:pt x="53120" y="22229"/>
                </a:lnTo>
                <a:lnTo>
                  <a:pt x="53253" y="22378"/>
                </a:lnTo>
                <a:lnTo>
                  <a:pt x="53369" y="22544"/>
                </a:lnTo>
                <a:lnTo>
                  <a:pt x="53602" y="22877"/>
                </a:lnTo>
                <a:lnTo>
                  <a:pt x="53834" y="23226"/>
                </a:lnTo>
                <a:lnTo>
                  <a:pt x="54067" y="23559"/>
                </a:lnTo>
                <a:lnTo>
                  <a:pt x="54267" y="23791"/>
                </a:lnTo>
                <a:lnTo>
                  <a:pt x="54483" y="24007"/>
                </a:lnTo>
                <a:lnTo>
                  <a:pt x="54716" y="24207"/>
                </a:lnTo>
                <a:lnTo>
                  <a:pt x="54832" y="24290"/>
                </a:lnTo>
                <a:lnTo>
                  <a:pt x="54965" y="24373"/>
                </a:lnTo>
                <a:lnTo>
                  <a:pt x="55098" y="24440"/>
                </a:lnTo>
                <a:lnTo>
                  <a:pt x="55248" y="24506"/>
                </a:lnTo>
                <a:lnTo>
                  <a:pt x="55381" y="24556"/>
                </a:lnTo>
                <a:lnTo>
                  <a:pt x="55530" y="24589"/>
                </a:lnTo>
                <a:lnTo>
                  <a:pt x="55680" y="24606"/>
                </a:lnTo>
                <a:lnTo>
                  <a:pt x="55996" y="24606"/>
                </a:lnTo>
                <a:lnTo>
                  <a:pt x="56145" y="24573"/>
                </a:lnTo>
                <a:lnTo>
                  <a:pt x="56312" y="24539"/>
                </a:lnTo>
                <a:lnTo>
                  <a:pt x="56445" y="24490"/>
                </a:lnTo>
                <a:lnTo>
                  <a:pt x="56594" y="24440"/>
                </a:lnTo>
                <a:lnTo>
                  <a:pt x="56727" y="24357"/>
                </a:lnTo>
                <a:lnTo>
                  <a:pt x="56860" y="24273"/>
                </a:lnTo>
                <a:lnTo>
                  <a:pt x="56977" y="24190"/>
                </a:lnTo>
                <a:lnTo>
                  <a:pt x="57093" y="24074"/>
                </a:lnTo>
                <a:lnTo>
                  <a:pt x="57209" y="23974"/>
                </a:lnTo>
                <a:lnTo>
                  <a:pt x="57409" y="23741"/>
                </a:lnTo>
                <a:lnTo>
                  <a:pt x="57592" y="23475"/>
                </a:lnTo>
                <a:lnTo>
                  <a:pt x="57741" y="23209"/>
                </a:lnTo>
                <a:lnTo>
                  <a:pt x="57858" y="22927"/>
                </a:lnTo>
                <a:lnTo>
                  <a:pt x="57924" y="22744"/>
                </a:lnTo>
                <a:lnTo>
                  <a:pt x="57974" y="22544"/>
                </a:lnTo>
                <a:lnTo>
                  <a:pt x="58007" y="22362"/>
                </a:lnTo>
                <a:lnTo>
                  <a:pt x="58041" y="22179"/>
                </a:lnTo>
                <a:lnTo>
                  <a:pt x="58074" y="21996"/>
                </a:lnTo>
                <a:lnTo>
                  <a:pt x="58074" y="21813"/>
                </a:lnTo>
                <a:lnTo>
                  <a:pt x="58057" y="21447"/>
                </a:lnTo>
                <a:lnTo>
                  <a:pt x="58024" y="21081"/>
                </a:lnTo>
                <a:lnTo>
                  <a:pt x="57941" y="20716"/>
                </a:lnTo>
                <a:lnTo>
                  <a:pt x="57841" y="20350"/>
                </a:lnTo>
                <a:lnTo>
                  <a:pt x="57708" y="20001"/>
                </a:lnTo>
                <a:lnTo>
                  <a:pt x="57509" y="19535"/>
                </a:lnTo>
                <a:lnTo>
                  <a:pt x="57293" y="19070"/>
                </a:lnTo>
                <a:lnTo>
                  <a:pt x="57043" y="18571"/>
                </a:lnTo>
                <a:lnTo>
                  <a:pt x="56810" y="18072"/>
                </a:lnTo>
                <a:lnTo>
                  <a:pt x="56711" y="17823"/>
                </a:lnTo>
                <a:lnTo>
                  <a:pt x="56628" y="17573"/>
                </a:lnTo>
                <a:lnTo>
                  <a:pt x="56544" y="17324"/>
                </a:lnTo>
                <a:lnTo>
                  <a:pt x="56478" y="17075"/>
                </a:lnTo>
                <a:lnTo>
                  <a:pt x="56445" y="16809"/>
                </a:lnTo>
                <a:lnTo>
                  <a:pt x="56411" y="16559"/>
                </a:lnTo>
                <a:lnTo>
                  <a:pt x="56428" y="16310"/>
                </a:lnTo>
                <a:lnTo>
                  <a:pt x="56445" y="16060"/>
                </a:lnTo>
                <a:lnTo>
                  <a:pt x="56495" y="15878"/>
                </a:lnTo>
                <a:lnTo>
                  <a:pt x="56544" y="15728"/>
                </a:lnTo>
                <a:lnTo>
                  <a:pt x="56628" y="15612"/>
                </a:lnTo>
                <a:lnTo>
                  <a:pt x="56694" y="15512"/>
                </a:lnTo>
                <a:lnTo>
                  <a:pt x="56794" y="15429"/>
                </a:lnTo>
                <a:lnTo>
                  <a:pt x="56894" y="15379"/>
                </a:lnTo>
                <a:lnTo>
                  <a:pt x="56993" y="15345"/>
                </a:lnTo>
                <a:lnTo>
                  <a:pt x="57110" y="15329"/>
                </a:lnTo>
                <a:lnTo>
                  <a:pt x="57226" y="15329"/>
                </a:lnTo>
                <a:lnTo>
                  <a:pt x="57359" y="15362"/>
                </a:lnTo>
                <a:lnTo>
                  <a:pt x="57475" y="15395"/>
                </a:lnTo>
                <a:lnTo>
                  <a:pt x="57608" y="15445"/>
                </a:lnTo>
                <a:lnTo>
                  <a:pt x="57725" y="15512"/>
                </a:lnTo>
                <a:lnTo>
                  <a:pt x="57858" y="15595"/>
                </a:lnTo>
                <a:lnTo>
                  <a:pt x="57974" y="15695"/>
                </a:lnTo>
                <a:lnTo>
                  <a:pt x="58091" y="15794"/>
                </a:lnTo>
                <a:lnTo>
                  <a:pt x="58357" y="16060"/>
                </a:lnTo>
                <a:lnTo>
                  <a:pt x="58623" y="16326"/>
                </a:lnTo>
                <a:lnTo>
                  <a:pt x="58772" y="16459"/>
                </a:lnTo>
                <a:lnTo>
                  <a:pt x="58905" y="16576"/>
                </a:lnTo>
                <a:lnTo>
                  <a:pt x="59072" y="16692"/>
                </a:lnTo>
                <a:lnTo>
                  <a:pt x="59238" y="16792"/>
                </a:lnTo>
                <a:lnTo>
                  <a:pt x="59371" y="16858"/>
                </a:lnTo>
                <a:lnTo>
                  <a:pt x="59520" y="16908"/>
                </a:lnTo>
                <a:lnTo>
                  <a:pt x="59670" y="16958"/>
                </a:lnTo>
                <a:lnTo>
                  <a:pt x="59820" y="16991"/>
                </a:lnTo>
                <a:lnTo>
                  <a:pt x="60119" y="17025"/>
                </a:lnTo>
                <a:lnTo>
                  <a:pt x="60418" y="17041"/>
                </a:lnTo>
                <a:lnTo>
                  <a:pt x="60717" y="17025"/>
                </a:lnTo>
                <a:lnTo>
                  <a:pt x="61017" y="16958"/>
                </a:lnTo>
                <a:lnTo>
                  <a:pt x="61316" y="16875"/>
                </a:lnTo>
                <a:lnTo>
                  <a:pt x="61599" y="16775"/>
                </a:lnTo>
                <a:lnTo>
                  <a:pt x="61815" y="16676"/>
                </a:lnTo>
                <a:lnTo>
                  <a:pt x="61998" y="16576"/>
                </a:lnTo>
                <a:lnTo>
                  <a:pt x="62181" y="16459"/>
                </a:lnTo>
                <a:lnTo>
                  <a:pt x="62347" y="16343"/>
                </a:lnTo>
                <a:lnTo>
                  <a:pt x="62513" y="16210"/>
                </a:lnTo>
                <a:lnTo>
                  <a:pt x="62663" y="16077"/>
                </a:lnTo>
                <a:lnTo>
                  <a:pt x="62812" y="15927"/>
                </a:lnTo>
                <a:lnTo>
                  <a:pt x="62929" y="15778"/>
                </a:lnTo>
                <a:lnTo>
                  <a:pt x="63062" y="15628"/>
                </a:lnTo>
                <a:lnTo>
                  <a:pt x="63161" y="15462"/>
                </a:lnTo>
                <a:lnTo>
                  <a:pt x="63261" y="15296"/>
                </a:lnTo>
                <a:lnTo>
                  <a:pt x="63361" y="15129"/>
                </a:lnTo>
                <a:lnTo>
                  <a:pt x="63444" y="14946"/>
                </a:lnTo>
                <a:lnTo>
                  <a:pt x="63511" y="14764"/>
                </a:lnTo>
                <a:lnTo>
                  <a:pt x="63627" y="14398"/>
                </a:lnTo>
                <a:lnTo>
                  <a:pt x="63727" y="13999"/>
                </a:lnTo>
                <a:lnTo>
                  <a:pt x="63777" y="13600"/>
                </a:lnTo>
                <a:lnTo>
                  <a:pt x="63810" y="13201"/>
                </a:lnTo>
                <a:lnTo>
                  <a:pt x="63810" y="12785"/>
                </a:lnTo>
                <a:lnTo>
                  <a:pt x="63777" y="12370"/>
                </a:lnTo>
                <a:lnTo>
                  <a:pt x="63727" y="11970"/>
                </a:lnTo>
                <a:lnTo>
                  <a:pt x="63644" y="11555"/>
                </a:lnTo>
                <a:lnTo>
                  <a:pt x="63544" y="11156"/>
                </a:lnTo>
                <a:lnTo>
                  <a:pt x="63427" y="10757"/>
                </a:lnTo>
                <a:lnTo>
                  <a:pt x="63294" y="10358"/>
                </a:lnTo>
                <a:lnTo>
                  <a:pt x="63128" y="9942"/>
                </a:lnTo>
                <a:lnTo>
                  <a:pt x="62962" y="9560"/>
                </a:lnTo>
                <a:lnTo>
                  <a:pt x="62762" y="9177"/>
                </a:lnTo>
                <a:lnTo>
                  <a:pt x="62546" y="8812"/>
                </a:lnTo>
                <a:lnTo>
                  <a:pt x="62413" y="8629"/>
                </a:lnTo>
                <a:lnTo>
                  <a:pt x="62280" y="8479"/>
                </a:lnTo>
                <a:lnTo>
                  <a:pt x="62147" y="8313"/>
                </a:lnTo>
                <a:lnTo>
                  <a:pt x="61981" y="8163"/>
                </a:lnTo>
                <a:lnTo>
                  <a:pt x="61732" y="7964"/>
                </a:lnTo>
                <a:lnTo>
                  <a:pt x="61482" y="7781"/>
                </a:lnTo>
                <a:lnTo>
                  <a:pt x="61200" y="7631"/>
                </a:lnTo>
                <a:lnTo>
                  <a:pt x="60917" y="7498"/>
                </a:lnTo>
                <a:lnTo>
                  <a:pt x="60618" y="7382"/>
                </a:lnTo>
                <a:lnTo>
                  <a:pt x="60318" y="7282"/>
                </a:lnTo>
                <a:lnTo>
                  <a:pt x="59687" y="7099"/>
                </a:lnTo>
                <a:lnTo>
                  <a:pt x="58905" y="6883"/>
                </a:lnTo>
                <a:lnTo>
                  <a:pt x="58523" y="6750"/>
                </a:lnTo>
                <a:lnTo>
                  <a:pt x="58140" y="6617"/>
                </a:lnTo>
                <a:lnTo>
                  <a:pt x="57775" y="6467"/>
                </a:lnTo>
                <a:lnTo>
                  <a:pt x="57409" y="6285"/>
                </a:lnTo>
                <a:lnTo>
                  <a:pt x="57043" y="6085"/>
                </a:lnTo>
                <a:lnTo>
                  <a:pt x="56711" y="5869"/>
                </a:lnTo>
                <a:lnTo>
                  <a:pt x="56561" y="5087"/>
                </a:lnTo>
                <a:lnTo>
                  <a:pt x="56461" y="4672"/>
                </a:lnTo>
                <a:lnTo>
                  <a:pt x="56362" y="4256"/>
                </a:lnTo>
                <a:lnTo>
                  <a:pt x="56245" y="3841"/>
                </a:lnTo>
                <a:lnTo>
                  <a:pt x="56112" y="3425"/>
                </a:lnTo>
                <a:lnTo>
                  <a:pt x="55963" y="3009"/>
                </a:lnTo>
                <a:lnTo>
                  <a:pt x="55796" y="2610"/>
                </a:lnTo>
                <a:lnTo>
                  <a:pt x="55597" y="2228"/>
                </a:lnTo>
                <a:lnTo>
                  <a:pt x="55381" y="1862"/>
                </a:lnTo>
                <a:lnTo>
                  <a:pt x="55148" y="1513"/>
                </a:lnTo>
                <a:lnTo>
                  <a:pt x="54882" y="1197"/>
                </a:lnTo>
                <a:lnTo>
                  <a:pt x="54749" y="1047"/>
                </a:lnTo>
                <a:lnTo>
                  <a:pt x="54599" y="898"/>
                </a:lnTo>
                <a:lnTo>
                  <a:pt x="54450" y="765"/>
                </a:lnTo>
                <a:lnTo>
                  <a:pt x="54283" y="632"/>
                </a:lnTo>
                <a:lnTo>
                  <a:pt x="54117" y="515"/>
                </a:lnTo>
                <a:lnTo>
                  <a:pt x="53934" y="416"/>
                </a:lnTo>
                <a:lnTo>
                  <a:pt x="53751" y="316"/>
                </a:lnTo>
                <a:lnTo>
                  <a:pt x="53552" y="233"/>
                </a:lnTo>
                <a:lnTo>
                  <a:pt x="53286" y="133"/>
                </a:lnTo>
                <a:lnTo>
                  <a:pt x="53003" y="67"/>
                </a:lnTo>
                <a:lnTo>
                  <a:pt x="52721" y="17"/>
                </a:lnTo>
                <a:lnTo>
                  <a:pt x="5242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2889AE-BBD3-46DD-87EE-1291570492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336553" y="4865335"/>
            <a:ext cx="36887" cy="35748"/>
          </a:xfrm>
        </p:spPr>
        <p:txBody>
          <a:bodyPr/>
          <a:lstStyle/>
          <a:p>
            <a:r>
              <a:rPr lang="en-GB" dirty="0"/>
              <a:t>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Shape 15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6" name="Google Shape;1526;p53"/>
          <p:cNvSpPr txBox="1">
            <a:spLocks noGrp="1"/>
          </p:cNvSpPr>
          <p:nvPr>
            <p:ph type="title"/>
          </p:nvPr>
        </p:nvSpPr>
        <p:spPr>
          <a:xfrm>
            <a:off x="713225" y="548640"/>
            <a:ext cx="7717500" cy="5487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" dirty="0">
                <a:solidFill>
                  <a:schemeClr val="bg1"/>
                </a:solidFill>
              </a:rPr>
              <a:t>Our team </a:t>
            </a:r>
            <a:endParaRPr>
              <a:solidFill>
                <a:schemeClr val="bg1"/>
              </a:solidFill>
              <a:latin typeface="Nunito Sans"/>
              <a:ea typeface="Nunito Sans"/>
              <a:cs typeface="Nunito Sans"/>
              <a:sym typeface="Nunito Sans"/>
            </a:endParaRPr>
          </a:p>
        </p:txBody>
      </p:sp>
      <p:sp>
        <p:nvSpPr>
          <p:cNvPr id="1527" name="Google Shape;1527;p53"/>
          <p:cNvSpPr txBox="1"/>
          <p:nvPr/>
        </p:nvSpPr>
        <p:spPr>
          <a:xfrm>
            <a:off x="736947" y="2198002"/>
            <a:ext cx="2064035" cy="3712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>
              <a:lnSpc>
                <a:spcPct val="115000"/>
              </a:lnSpc>
            </a:pPr>
            <a:r>
              <a:rPr lang="en" sz="1600" b="1" dirty="0">
                <a:solidFill>
                  <a:schemeClr val="bg1"/>
                </a:solidFill>
                <a:latin typeface="Roboto"/>
                <a:ea typeface="Roboto"/>
                <a:cs typeface="Roboto"/>
              </a:rPr>
              <a:t>Florina Petre</a:t>
            </a:r>
          </a:p>
        </p:txBody>
      </p:sp>
      <p:sp>
        <p:nvSpPr>
          <p:cNvPr id="1528" name="Google Shape;1528;p53"/>
          <p:cNvSpPr txBox="1"/>
          <p:nvPr/>
        </p:nvSpPr>
        <p:spPr>
          <a:xfrm>
            <a:off x="657815" y="2631674"/>
            <a:ext cx="2103000" cy="64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1600" dirty="0">
                <a:solidFill>
                  <a:schemeClr val="bg1"/>
                </a:solidFill>
                <a:latin typeface="Roboto"/>
                <a:ea typeface="Roboto"/>
                <a:cs typeface="Roboto"/>
              </a:rPr>
              <a:t>Calm,Relax</a:t>
            </a:r>
          </a:p>
        </p:txBody>
      </p:sp>
      <p:sp>
        <p:nvSpPr>
          <p:cNvPr id="1529" name="Google Shape;1529;p53"/>
          <p:cNvSpPr txBox="1"/>
          <p:nvPr/>
        </p:nvSpPr>
        <p:spPr>
          <a:xfrm>
            <a:off x="3519525" y="1946506"/>
            <a:ext cx="2103000" cy="17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" sz="2000" b="1">
              <a:solidFill>
                <a:schemeClr val="dk1"/>
              </a:solidFill>
              <a:latin typeface="Roboto"/>
              <a:ea typeface="Roboto"/>
              <a:cs typeface="Roboto"/>
            </a:endParaRPr>
          </a:p>
        </p:txBody>
      </p:sp>
      <p:sp>
        <p:nvSpPr>
          <p:cNvPr id="1531" name="Google Shape;1531;p53"/>
          <p:cNvSpPr txBox="1"/>
          <p:nvPr/>
        </p:nvSpPr>
        <p:spPr>
          <a:xfrm>
            <a:off x="6188355" y="2295417"/>
            <a:ext cx="2103000" cy="17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>
              <a:lnSpc>
                <a:spcPct val="115000"/>
              </a:lnSpc>
            </a:pPr>
            <a:r>
              <a:rPr lang="en" sz="1600" b="1" dirty="0">
                <a:solidFill>
                  <a:schemeClr val="bg1"/>
                </a:solidFill>
                <a:latin typeface="Roboto"/>
                <a:ea typeface="Roboto"/>
                <a:cs typeface="Roboto"/>
                <a:sym typeface="Roboto"/>
              </a:rPr>
              <a:t>Stefan </a:t>
            </a:r>
            <a:r>
              <a:rPr lang="en" sz="1600" b="1" dirty="0" err="1">
                <a:solidFill>
                  <a:schemeClr val="bg1"/>
                </a:solidFill>
                <a:latin typeface="Roboto"/>
                <a:ea typeface="Roboto"/>
                <a:cs typeface="Roboto"/>
                <a:sym typeface="Roboto"/>
              </a:rPr>
              <a:t>Cornei</a:t>
            </a:r>
            <a:endParaRPr sz="1600" b="1" dirty="0" err="1">
              <a:solidFill>
                <a:schemeClr val="bg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532" name="Google Shape;1532;p53"/>
          <p:cNvSpPr txBox="1"/>
          <p:nvPr/>
        </p:nvSpPr>
        <p:spPr>
          <a:xfrm>
            <a:off x="6227321" y="2631674"/>
            <a:ext cx="2103000" cy="64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1600" dirty="0">
                <a:solidFill>
                  <a:schemeClr val="bg1"/>
                </a:solidFill>
                <a:latin typeface="Roboto"/>
                <a:ea typeface="Roboto"/>
                <a:cs typeface="Roboto"/>
                <a:sym typeface="Roboto"/>
              </a:rPr>
              <a:t>Team Orientated</a:t>
            </a:r>
            <a:endParaRPr lang="en" sz="1600" dirty="0">
              <a:solidFill>
                <a:schemeClr val="bg1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1534" name="Google Shape;1534;p5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962435" y="1658615"/>
            <a:ext cx="502921" cy="502921"/>
          </a:xfrm>
          <a:prstGeom prst="rect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535" name="Google Shape;1535;p5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404352" y="1691087"/>
            <a:ext cx="578661" cy="509806"/>
          </a:xfrm>
          <a:prstGeom prst="rect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536" name="Google Shape;1536;p53"/>
          <p:cNvSpPr txBox="1"/>
          <p:nvPr/>
        </p:nvSpPr>
        <p:spPr>
          <a:xfrm>
            <a:off x="3325672" y="2198002"/>
            <a:ext cx="2427717" cy="3972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>
              <a:lnSpc>
                <a:spcPct val="115000"/>
              </a:lnSpc>
            </a:pPr>
            <a:r>
              <a:rPr lang="en" sz="1600" b="1" dirty="0">
                <a:solidFill>
                  <a:schemeClr val="bg1"/>
                </a:solidFill>
                <a:latin typeface="Roboto"/>
                <a:ea typeface="Roboto"/>
                <a:cs typeface="Roboto"/>
                <a:sym typeface="Roboto"/>
              </a:rPr>
              <a:t>Izabela Mihaela </a:t>
            </a:r>
            <a:r>
              <a:rPr lang="en" sz="1600" b="1" dirty="0" err="1">
                <a:solidFill>
                  <a:schemeClr val="bg1"/>
                </a:solidFill>
                <a:latin typeface="Roboto"/>
                <a:ea typeface="Roboto"/>
                <a:cs typeface="Roboto"/>
                <a:sym typeface="Roboto"/>
              </a:rPr>
              <a:t>Galeru</a:t>
            </a:r>
            <a:endParaRPr lang="en-US" sz="1600" b="1" dirty="0" err="1">
              <a:solidFill>
                <a:schemeClr val="bg1"/>
              </a:solidFill>
              <a:latin typeface="Roboto"/>
              <a:ea typeface="Roboto"/>
              <a:cs typeface="Roboto"/>
            </a:endParaRPr>
          </a:p>
        </p:txBody>
      </p:sp>
      <p:sp>
        <p:nvSpPr>
          <p:cNvPr id="1537" name="Google Shape;1537;p53"/>
          <p:cNvSpPr txBox="1"/>
          <p:nvPr/>
        </p:nvSpPr>
        <p:spPr>
          <a:xfrm>
            <a:off x="3488028" y="2631674"/>
            <a:ext cx="2103000" cy="64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1600" dirty="0" err="1">
                <a:solidFill>
                  <a:schemeClr val="bg1"/>
                </a:solidFill>
                <a:latin typeface="Roboto"/>
                <a:ea typeface="Roboto"/>
                <a:cs typeface="Roboto"/>
              </a:rPr>
              <a:t>Pozitive,Smiley</a:t>
            </a:r>
            <a:endParaRPr lang="en" sz="1600">
              <a:solidFill>
                <a:schemeClr val="bg1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1538" name="Google Shape;1538;p53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288068" y="1691087"/>
            <a:ext cx="502921" cy="502921"/>
          </a:xfrm>
          <a:prstGeom prst="rect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pic>
      <p:cxnSp>
        <p:nvCxnSpPr>
          <p:cNvPr id="1539" name="Google Shape;1539;p53"/>
          <p:cNvCxnSpPr>
            <a:cxnSpLocks/>
          </p:cNvCxnSpPr>
          <p:nvPr/>
        </p:nvCxnSpPr>
        <p:spPr>
          <a:xfrm>
            <a:off x="1983397" y="1942548"/>
            <a:ext cx="2272200" cy="0"/>
          </a:xfrm>
          <a:prstGeom prst="straightConnector1">
            <a:avLst/>
          </a:prstGeom>
          <a:noFill/>
          <a:ln w="19050" cap="flat" cmpd="sng">
            <a:solidFill>
              <a:schemeClr val="accent2"/>
            </a:solidFill>
            <a:prstDash val="solid"/>
            <a:round/>
            <a:headEnd type="diamond" w="med" len="med"/>
            <a:tailEnd type="none" w="med" len="med"/>
          </a:ln>
        </p:spPr>
      </p:cxnSp>
      <p:cxnSp>
        <p:nvCxnSpPr>
          <p:cNvPr id="1540" name="Google Shape;1540;p53"/>
          <p:cNvCxnSpPr>
            <a:stCxn id="1534" idx="1"/>
            <a:endCxn id="1538" idx="3"/>
          </p:cNvCxnSpPr>
          <p:nvPr/>
        </p:nvCxnSpPr>
        <p:spPr>
          <a:xfrm flipH="1">
            <a:off x="4790989" y="1910076"/>
            <a:ext cx="2171446" cy="32472"/>
          </a:xfrm>
          <a:prstGeom prst="straightConnector1">
            <a:avLst/>
          </a:prstGeom>
          <a:noFill/>
          <a:ln w="19050" cap="flat" cmpd="sng">
            <a:solidFill>
              <a:schemeClr val="accent2"/>
            </a:solidFill>
            <a:prstDash val="solid"/>
            <a:round/>
            <a:headEnd type="diamond" w="med" len="med"/>
            <a:tailEnd type="none" w="med" len="med"/>
          </a:ln>
        </p:spPr>
      </p:cxnSp>
      <p:pic>
        <p:nvPicPr>
          <p:cNvPr id="3" name="Picture 3" descr="A person taking a selfie&#10;&#10;Description automatically generated">
            <a:extLst>
              <a:ext uri="{FF2B5EF4-FFF2-40B4-BE49-F238E27FC236}">
                <a16:creationId xmlns:a16="http://schemas.microsoft.com/office/drawing/2014/main" id="{EA8BCDC7-7735-47E6-8C78-3CED6F79E8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59906" y="1660837"/>
            <a:ext cx="505399" cy="499800"/>
          </a:xfrm>
          <a:prstGeom prst="rect">
            <a:avLst/>
          </a:prstGeom>
        </p:spPr>
      </p:pic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185C7206-4B23-46CD-AB7D-BB5F8260D76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03273" y="1688117"/>
            <a:ext cx="581138" cy="507212"/>
          </a:xfrm>
          <a:prstGeom prst="rect">
            <a:avLst/>
          </a:prstGeom>
        </p:spPr>
      </p:pic>
      <p:pic>
        <p:nvPicPr>
          <p:cNvPr id="5" name="Picture 5" descr="A picture containing glasses, person, posing&#10;&#10;Description automatically generated">
            <a:extLst>
              <a:ext uri="{FF2B5EF4-FFF2-40B4-BE49-F238E27FC236}">
                <a16:creationId xmlns:a16="http://schemas.microsoft.com/office/drawing/2014/main" id="{DFE175CF-45EC-42DC-AD93-117CEAFE2B8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85848" y="1690400"/>
            <a:ext cx="496564" cy="50264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Shape 1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1" name="Google Shape;1131;p47"/>
          <p:cNvSpPr txBox="1">
            <a:spLocks noGrp="1"/>
          </p:cNvSpPr>
          <p:nvPr>
            <p:ph type="subTitle" idx="3"/>
          </p:nvPr>
        </p:nvSpPr>
        <p:spPr>
          <a:xfrm>
            <a:off x="3840451" y="2020828"/>
            <a:ext cx="1463100" cy="292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2</a:t>
            </a:r>
            <a:endParaRPr/>
          </a:p>
        </p:txBody>
      </p:sp>
      <p:sp>
        <p:nvSpPr>
          <p:cNvPr id="1132" name="Google Shape;1132;p47"/>
          <p:cNvSpPr txBox="1">
            <a:spLocks noGrp="1"/>
          </p:cNvSpPr>
          <p:nvPr>
            <p:ph type="subTitle" idx="1"/>
          </p:nvPr>
        </p:nvSpPr>
        <p:spPr>
          <a:xfrm>
            <a:off x="1268325" y="2023529"/>
            <a:ext cx="1463100" cy="292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1</a:t>
            </a:r>
            <a:endParaRPr/>
          </a:p>
        </p:txBody>
      </p:sp>
      <p:sp>
        <p:nvSpPr>
          <p:cNvPr id="1133" name="Google Shape;1133;p47"/>
          <p:cNvSpPr txBox="1">
            <a:spLocks noGrp="1"/>
          </p:cNvSpPr>
          <p:nvPr>
            <p:ph type="subTitle" idx="4"/>
          </p:nvPr>
        </p:nvSpPr>
        <p:spPr>
          <a:xfrm>
            <a:off x="3674701" y="2378668"/>
            <a:ext cx="1794600" cy="46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bg1"/>
                </a:solidFill>
              </a:rPr>
              <a:t>Contrast</a:t>
            </a:r>
          </a:p>
        </p:txBody>
      </p:sp>
      <p:sp>
        <p:nvSpPr>
          <p:cNvPr id="1134" name="Google Shape;1134;p47"/>
          <p:cNvSpPr txBox="1">
            <a:spLocks noGrp="1"/>
          </p:cNvSpPr>
          <p:nvPr>
            <p:ph type="subTitle" idx="5"/>
          </p:nvPr>
        </p:nvSpPr>
        <p:spPr>
          <a:xfrm>
            <a:off x="6412576" y="2020828"/>
            <a:ext cx="1463100" cy="292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3</a:t>
            </a:r>
            <a:endParaRPr/>
          </a:p>
        </p:txBody>
      </p:sp>
      <p:sp>
        <p:nvSpPr>
          <p:cNvPr id="1135" name="Google Shape;1135;p47"/>
          <p:cNvSpPr txBox="1">
            <a:spLocks noGrp="1"/>
          </p:cNvSpPr>
          <p:nvPr>
            <p:ph type="subTitle" idx="2"/>
          </p:nvPr>
        </p:nvSpPr>
        <p:spPr>
          <a:xfrm>
            <a:off x="1104225" y="2378668"/>
            <a:ext cx="1791300" cy="46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indent="0"/>
            <a:r>
              <a:rPr lang="en" dirty="0">
                <a:solidFill>
                  <a:schemeClr val="bg1"/>
                </a:solidFill>
              </a:rPr>
              <a:t>1 Message per Slide</a:t>
            </a:r>
          </a:p>
        </p:txBody>
      </p:sp>
      <p:sp>
        <p:nvSpPr>
          <p:cNvPr id="1136" name="Google Shape;1136;p47"/>
          <p:cNvSpPr txBox="1">
            <a:spLocks noGrp="1"/>
          </p:cNvSpPr>
          <p:nvPr>
            <p:ph type="subTitle" idx="6"/>
          </p:nvPr>
        </p:nvSpPr>
        <p:spPr>
          <a:xfrm>
            <a:off x="6246826" y="2378668"/>
            <a:ext cx="1794600" cy="46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bg1"/>
                </a:solidFill>
              </a:rPr>
              <a:t>Size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137" name="Google Shape;1137;p47"/>
          <p:cNvSpPr txBox="1">
            <a:spLocks noGrp="1"/>
          </p:cNvSpPr>
          <p:nvPr>
            <p:ph type="title"/>
          </p:nvPr>
        </p:nvSpPr>
        <p:spPr>
          <a:xfrm>
            <a:off x="713225" y="548640"/>
            <a:ext cx="7717500" cy="548700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"/>
              <a:t>The Six </a:t>
            </a:r>
          </a:p>
        </p:txBody>
      </p:sp>
      <p:sp>
        <p:nvSpPr>
          <p:cNvPr id="1138" name="Google Shape;1138;p47"/>
          <p:cNvSpPr txBox="1">
            <a:spLocks noGrp="1"/>
          </p:cNvSpPr>
          <p:nvPr>
            <p:ph type="subTitle" idx="7"/>
          </p:nvPr>
        </p:nvSpPr>
        <p:spPr>
          <a:xfrm>
            <a:off x="1268325" y="3795529"/>
            <a:ext cx="1463100" cy="292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4</a:t>
            </a:r>
            <a:endParaRPr/>
          </a:p>
        </p:txBody>
      </p:sp>
      <p:sp>
        <p:nvSpPr>
          <p:cNvPr id="1139" name="Google Shape;1139;p47"/>
          <p:cNvSpPr txBox="1">
            <a:spLocks noGrp="1"/>
          </p:cNvSpPr>
          <p:nvPr>
            <p:ph type="subTitle" idx="8"/>
          </p:nvPr>
        </p:nvSpPr>
        <p:spPr>
          <a:xfrm>
            <a:off x="1102575" y="4155165"/>
            <a:ext cx="1794600" cy="46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bg1"/>
                </a:solidFill>
              </a:rPr>
              <a:t>Sentences</a:t>
            </a:r>
          </a:p>
        </p:txBody>
      </p:sp>
      <p:sp>
        <p:nvSpPr>
          <p:cNvPr id="1140" name="Google Shape;1140;p47"/>
          <p:cNvSpPr txBox="1">
            <a:spLocks noGrp="1"/>
          </p:cNvSpPr>
          <p:nvPr>
            <p:ph type="subTitle" idx="9"/>
          </p:nvPr>
        </p:nvSpPr>
        <p:spPr>
          <a:xfrm>
            <a:off x="3840451" y="3795529"/>
            <a:ext cx="1463100" cy="292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5</a:t>
            </a:r>
            <a:endParaRPr/>
          </a:p>
        </p:txBody>
      </p:sp>
      <p:sp>
        <p:nvSpPr>
          <p:cNvPr id="1141" name="Google Shape;1141;p47"/>
          <p:cNvSpPr txBox="1">
            <a:spLocks noGrp="1"/>
          </p:cNvSpPr>
          <p:nvPr>
            <p:ph type="subTitle" idx="13"/>
          </p:nvPr>
        </p:nvSpPr>
        <p:spPr>
          <a:xfrm>
            <a:off x="3674701" y="4155165"/>
            <a:ext cx="1794600" cy="46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indent="0"/>
            <a:r>
              <a:rPr lang="en" dirty="0">
                <a:solidFill>
                  <a:schemeClr val="bg1"/>
                </a:solidFill>
              </a:rPr>
              <a:t>Dark Background</a:t>
            </a:r>
          </a:p>
        </p:txBody>
      </p:sp>
      <p:sp>
        <p:nvSpPr>
          <p:cNvPr id="1142" name="Google Shape;1142;p47"/>
          <p:cNvSpPr txBox="1">
            <a:spLocks noGrp="1"/>
          </p:cNvSpPr>
          <p:nvPr>
            <p:ph type="subTitle" idx="14"/>
          </p:nvPr>
        </p:nvSpPr>
        <p:spPr>
          <a:xfrm>
            <a:off x="6412576" y="3795529"/>
            <a:ext cx="1463100" cy="292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6</a:t>
            </a:r>
            <a:endParaRPr/>
          </a:p>
        </p:txBody>
      </p:sp>
      <p:sp>
        <p:nvSpPr>
          <p:cNvPr id="1143" name="Google Shape;1143;p47"/>
          <p:cNvSpPr txBox="1">
            <a:spLocks noGrp="1"/>
          </p:cNvSpPr>
          <p:nvPr>
            <p:ph type="subTitle" idx="15"/>
          </p:nvPr>
        </p:nvSpPr>
        <p:spPr>
          <a:xfrm>
            <a:off x="6246826" y="4155165"/>
            <a:ext cx="1794600" cy="46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indent="0"/>
            <a:r>
              <a:rPr lang="en" dirty="0">
                <a:solidFill>
                  <a:schemeClr val="bg1"/>
                </a:solidFill>
              </a:rPr>
              <a:t>Six Objects</a:t>
            </a:r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1150" name="Google Shape;1150;p47"/>
          <p:cNvGrpSpPr/>
          <p:nvPr/>
        </p:nvGrpSpPr>
        <p:grpSpPr>
          <a:xfrm>
            <a:off x="1646053" y="1294369"/>
            <a:ext cx="685813" cy="685813"/>
            <a:chOff x="351825" y="2154250"/>
            <a:chExt cx="698100" cy="698100"/>
          </a:xfrm>
        </p:grpSpPr>
        <p:sp>
          <p:nvSpPr>
            <p:cNvPr id="1151" name="Google Shape;1151;p47"/>
            <p:cNvSpPr/>
            <p:nvPr/>
          </p:nvSpPr>
          <p:spPr>
            <a:xfrm>
              <a:off x="351825" y="2154250"/>
              <a:ext cx="698100" cy="6981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2" name="Google Shape;1152;p47"/>
            <p:cNvSpPr/>
            <p:nvPr/>
          </p:nvSpPr>
          <p:spPr>
            <a:xfrm>
              <a:off x="412875" y="2215300"/>
              <a:ext cx="576000" cy="576000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000" b="1"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154" name="Google Shape;1154;p47"/>
          <p:cNvGrpSpPr/>
          <p:nvPr/>
        </p:nvGrpSpPr>
        <p:grpSpPr>
          <a:xfrm>
            <a:off x="4224268" y="1298219"/>
            <a:ext cx="685813" cy="685813"/>
            <a:chOff x="351825" y="2154250"/>
            <a:chExt cx="698100" cy="698100"/>
          </a:xfrm>
        </p:grpSpPr>
        <p:sp>
          <p:nvSpPr>
            <p:cNvPr id="1155" name="Google Shape;1155;p47"/>
            <p:cNvSpPr/>
            <p:nvPr/>
          </p:nvSpPr>
          <p:spPr>
            <a:xfrm>
              <a:off x="351825" y="2154250"/>
              <a:ext cx="698100" cy="6981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6" name="Google Shape;1156;p47"/>
            <p:cNvSpPr/>
            <p:nvPr/>
          </p:nvSpPr>
          <p:spPr>
            <a:xfrm>
              <a:off x="412875" y="2215300"/>
              <a:ext cx="576000" cy="576000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000" b="1"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158" name="Google Shape;1158;p47"/>
          <p:cNvGrpSpPr/>
          <p:nvPr/>
        </p:nvGrpSpPr>
        <p:grpSpPr>
          <a:xfrm>
            <a:off x="6790946" y="1298219"/>
            <a:ext cx="685813" cy="685813"/>
            <a:chOff x="351825" y="2154250"/>
            <a:chExt cx="698100" cy="698100"/>
          </a:xfrm>
        </p:grpSpPr>
        <p:sp>
          <p:nvSpPr>
            <p:cNvPr id="1159" name="Google Shape;1159;p47"/>
            <p:cNvSpPr/>
            <p:nvPr/>
          </p:nvSpPr>
          <p:spPr>
            <a:xfrm>
              <a:off x="351825" y="2154250"/>
              <a:ext cx="698100" cy="6981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0" name="Google Shape;1160;p47"/>
            <p:cNvSpPr/>
            <p:nvPr/>
          </p:nvSpPr>
          <p:spPr>
            <a:xfrm>
              <a:off x="412875" y="2215300"/>
              <a:ext cx="576000" cy="576000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000" b="1"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164" name="Google Shape;1164;p47"/>
          <p:cNvGrpSpPr/>
          <p:nvPr/>
        </p:nvGrpSpPr>
        <p:grpSpPr>
          <a:xfrm>
            <a:off x="1656653" y="3062202"/>
            <a:ext cx="685813" cy="685813"/>
            <a:chOff x="351825" y="2154250"/>
            <a:chExt cx="698100" cy="698100"/>
          </a:xfrm>
        </p:grpSpPr>
        <p:sp>
          <p:nvSpPr>
            <p:cNvPr id="1165" name="Google Shape;1165;p47"/>
            <p:cNvSpPr/>
            <p:nvPr/>
          </p:nvSpPr>
          <p:spPr>
            <a:xfrm>
              <a:off x="351825" y="2154250"/>
              <a:ext cx="698100" cy="6981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6" name="Google Shape;1166;p47"/>
            <p:cNvSpPr/>
            <p:nvPr/>
          </p:nvSpPr>
          <p:spPr>
            <a:xfrm>
              <a:off x="412875" y="2215300"/>
              <a:ext cx="576000" cy="576000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000" b="1"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168" name="Google Shape;1168;p47"/>
          <p:cNvGrpSpPr/>
          <p:nvPr/>
        </p:nvGrpSpPr>
        <p:grpSpPr>
          <a:xfrm>
            <a:off x="4221180" y="3057740"/>
            <a:ext cx="685813" cy="685813"/>
            <a:chOff x="351825" y="2154250"/>
            <a:chExt cx="698100" cy="698100"/>
          </a:xfrm>
        </p:grpSpPr>
        <p:sp>
          <p:nvSpPr>
            <p:cNvPr id="1169" name="Google Shape;1169;p47"/>
            <p:cNvSpPr/>
            <p:nvPr/>
          </p:nvSpPr>
          <p:spPr>
            <a:xfrm>
              <a:off x="351825" y="2154250"/>
              <a:ext cx="698100" cy="6981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0" name="Google Shape;1170;p47"/>
            <p:cNvSpPr/>
            <p:nvPr/>
          </p:nvSpPr>
          <p:spPr>
            <a:xfrm>
              <a:off x="412875" y="2215300"/>
              <a:ext cx="576000" cy="576000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000" b="1"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172" name="Google Shape;1172;p47"/>
          <p:cNvGrpSpPr/>
          <p:nvPr/>
        </p:nvGrpSpPr>
        <p:grpSpPr>
          <a:xfrm>
            <a:off x="6817596" y="3099764"/>
            <a:ext cx="685813" cy="685813"/>
            <a:chOff x="351825" y="2154250"/>
            <a:chExt cx="698100" cy="698100"/>
          </a:xfrm>
        </p:grpSpPr>
        <p:sp>
          <p:nvSpPr>
            <p:cNvPr id="1173" name="Google Shape;1173;p47"/>
            <p:cNvSpPr/>
            <p:nvPr/>
          </p:nvSpPr>
          <p:spPr>
            <a:xfrm>
              <a:off x="351825" y="2154250"/>
              <a:ext cx="698100" cy="6981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4" name="Google Shape;1174;p47"/>
            <p:cNvSpPr/>
            <p:nvPr/>
          </p:nvSpPr>
          <p:spPr>
            <a:xfrm>
              <a:off x="412875" y="2215300"/>
              <a:ext cx="576000" cy="576000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000" b="1"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175" name="Google Shape;1175;p47"/>
          <p:cNvGrpSpPr/>
          <p:nvPr/>
        </p:nvGrpSpPr>
        <p:grpSpPr>
          <a:xfrm>
            <a:off x="1891435" y="1476851"/>
            <a:ext cx="216875" cy="300950"/>
            <a:chOff x="4668475" y="1854950"/>
            <a:chExt cx="216875" cy="300950"/>
          </a:xfrm>
        </p:grpSpPr>
        <p:sp>
          <p:nvSpPr>
            <p:cNvPr id="1176" name="Google Shape;1176;p47"/>
            <p:cNvSpPr/>
            <p:nvPr/>
          </p:nvSpPr>
          <p:spPr>
            <a:xfrm>
              <a:off x="4672950" y="1881900"/>
              <a:ext cx="207925" cy="269500"/>
            </a:xfrm>
            <a:custGeom>
              <a:avLst/>
              <a:gdLst/>
              <a:ahLst/>
              <a:cxnLst/>
              <a:rect l="l" t="t" r="r" b="b"/>
              <a:pathLst>
                <a:path w="8317" h="10780" extrusionOk="0">
                  <a:moveTo>
                    <a:pt x="155" y="0"/>
                  </a:moveTo>
                  <a:lnTo>
                    <a:pt x="78" y="52"/>
                  </a:lnTo>
                  <a:lnTo>
                    <a:pt x="27" y="129"/>
                  </a:lnTo>
                  <a:lnTo>
                    <a:pt x="1" y="231"/>
                  </a:lnTo>
                  <a:lnTo>
                    <a:pt x="1" y="10549"/>
                  </a:lnTo>
                  <a:lnTo>
                    <a:pt x="27" y="10651"/>
                  </a:lnTo>
                  <a:lnTo>
                    <a:pt x="78" y="10728"/>
                  </a:lnTo>
                  <a:lnTo>
                    <a:pt x="155" y="10780"/>
                  </a:lnTo>
                  <a:lnTo>
                    <a:pt x="8162" y="10780"/>
                  </a:lnTo>
                  <a:lnTo>
                    <a:pt x="8239" y="10728"/>
                  </a:lnTo>
                  <a:lnTo>
                    <a:pt x="8291" y="10651"/>
                  </a:lnTo>
                  <a:lnTo>
                    <a:pt x="8316" y="10549"/>
                  </a:lnTo>
                  <a:lnTo>
                    <a:pt x="8316" y="231"/>
                  </a:lnTo>
                  <a:lnTo>
                    <a:pt x="8291" y="129"/>
                  </a:lnTo>
                  <a:lnTo>
                    <a:pt x="8239" y="52"/>
                  </a:lnTo>
                  <a:lnTo>
                    <a:pt x="8162" y="0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7" name="Google Shape;1177;p47"/>
            <p:cNvSpPr/>
            <p:nvPr/>
          </p:nvSpPr>
          <p:spPr>
            <a:xfrm>
              <a:off x="4682575" y="1900500"/>
              <a:ext cx="172000" cy="241925"/>
            </a:xfrm>
            <a:custGeom>
              <a:avLst/>
              <a:gdLst/>
              <a:ahLst/>
              <a:cxnLst/>
              <a:rect l="l" t="t" r="r" b="b"/>
              <a:pathLst>
                <a:path w="6880" h="9677" extrusionOk="0">
                  <a:moveTo>
                    <a:pt x="437" y="1"/>
                  </a:moveTo>
                  <a:lnTo>
                    <a:pt x="104" y="206"/>
                  </a:lnTo>
                  <a:lnTo>
                    <a:pt x="27" y="309"/>
                  </a:lnTo>
                  <a:lnTo>
                    <a:pt x="1" y="411"/>
                  </a:lnTo>
                  <a:lnTo>
                    <a:pt x="1" y="9497"/>
                  </a:lnTo>
                  <a:lnTo>
                    <a:pt x="1" y="9574"/>
                  </a:lnTo>
                  <a:lnTo>
                    <a:pt x="52" y="9625"/>
                  </a:lnTo>
                  <a:lnTo>
                    <a:pt x="104" y="9651"/>
                  </a:lnTo>
                  <a:lnTo>
                    <a:pt x="155" y="9676"/>
                  </a:lnTo>
                  <a:lnTo>
                    <a:pt x="4903" y="9676"/>
                  </a:lnTo>
                  <a:lnTo>
                    <a:pt x="5006" y="9651"/>
                  </a:lnTo>
                  <a:lnTo>
                    <a:pt x="5083" y="9599"/>
                  </a:lnTo>
                  <a:lnTo>
                    <a:pt x="6879" y="7777"/>
                  </a:lnTo>
                  <a:lnTo>
                    <a:pt x="6879" y="283"/>
                  </a:lnTo>
                  <a:lnTo>
                    <a:pt x="463" y="283"/>
                  </a:lnTo>
                  <a:lnTo>
                    <a:pt x="437" y="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8" name="Google Shape;1178;p47"/>
            <p:cNvSpPr/>
            <p:nvPr/>
          </p:nvSpPr>
          <p:spPr>
            <a:xfrm>
              <a:off x="4690925" y="1899225"/>
              <a:ext cx="171975" cy="234850"/>
            </a:xfrm>
            <a:custGeom>
              <a:avLst/>
              <a:gdLst/>
              <a:ahLst/>
              <a:cxnLst/>
              <a:rect l="l" t="t" r="r" b="b"/>
              <a:pathLst>
                <a:path w="6879" h="9394" extrusionOk="0">
                  <a:moveTo>
                    <a:pt x="232" y="0"/>
                  </a:moveTo>
                  <a:lnTo>
                    <a:pt x="129" y="26"/>
                  </a:lnTo>
                  <a:lnTo>
                    <a:pt x="52" y="77"/>
                  </a:lnTo>
                  <a:lnTo>
                    <a:pt x="1" y="154"/>
                  </a:lnTo>
                  <a:lnTo>
                    <a:pt x="1" y="231"/>
                  </a:lnTo>
                  <a:lnTo>
                    <a:pt x="1" y="9163"/>
                  </a:lnTo>
                  <a:lnTo>
                    <a:pt x="1" y="9240"/>
                  </a:lnTo>
                  <a:lnTo>
                    <a:pt x="52" y="9317"/>
                  </a:lnTo>
                  <a:lnTo>
                    <a:pt x="129" y="9368"/>
                  </a:lnTo>
                  <a:lnTo>
                    <a:pt x="232" y="9394"/>
                  </a:lnTo>
                  <a:lnTo>
                    <a:pt x="5005" y="9394"/>
                  </a:lnTo>
                  <a:lnTo>
                    <a:pt x="5467" y="8033"/>
                  </a:lnTo>
                  <a:lnTo>
                    <a:pt x="6879" y="7520"/>
                  </a:lnTo>
                  <a:lnTo>
                    <a:pt x="6879" y="231"/>
                  </a:lnTo>
                  <a:lnTo>
                    <a:pt x="6879" y="154"/>
                  </a:lnTo>
                  <a:lnTo>
                    <a:pt x="6827" y="77"/>
                  </a:lnTo>
                  <a:lnTo>
                    <a:pt x="6750" y="26"/>
                  </a:lnTo>
                  <a:lnTo>
                    <a:pt x="6648" y="0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9" name="Google Shape;1179;p47"/>
            <p:cNvSpPr/>
            <p:nvPr/>
          </p:nvSpPr>
          <p:spPr>
            <a:xfrm>
              <a:off x="4816050" y="2087225"/>
              <a:ext cx="46850" cy="46850"/>
            </a:xfrm>
            <a:custGeom>
              <a:avLst/>
              <a:gdLst/>
              <a:ahLst/>
              <a:cxnLst/>
              <a:rect l="l" t="t" r="r" b="b"/>
              <a:pathLst>
                <a:path w="1874" h="1874" extrusionOk="0">
                  <a:moveTo>
                    <a:pt x="154" y="0"/>
                  </a:moveTo>
                  <a:lnTo>
                    <a:pt x="77" y="51"/>
                  </a:lnTo>
                  <a:lnTo>
                    <a:pt x="26" y="128"/>
                  </a:lnTo>
                  <a:lnTo>
                    <a:pt x="0" y="231"/>
                  </a:lnTo>
                  <a:lnTo>
                    <a:pt x="0" y="1874"/>
                  </a:lnTo>
                  <a:lnTo>
                    <a:pt x="1874" y="0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0" name="Google Shape;1180;p47"/>
            <p:cNvSpPr/>
            <p:nvPr/>
          </p:nvSpPr>
          <p:spPr>
            <a:xfrm>
              <a:off x="4717875" y="1899225"/>
              <a:ext cx="118075" cy="26325"/>
            </a:xfrm>
            <a:custGeom>
              <a:avLst/>
              <a:gdLst/>
              <a:ahLst/>
              <a:cxnLst/>
              <a:rect l="l" t="t" r="r" b="b"/>
              <a:pathLst>
                <a:path w="4723" h="1053" extrusionOk="0">
                  <a:moveTo>
                    <a:pt x="0" y="0"/>
                  </a:moveTo>
                  <a:lnTo>
                    <a:pt x="0" y="462"/>
                  </a:lnTo>
                  <a:lnTo>
                    <a:pt x="0" y="591"/>
                  </a:lnTo>
                  <a:lnTo>
                    <a:pt x="52" y="693"/>
                  </a:lnTo>
                  <a:lnTo>
                    <a:pt x="103" y="796"/>
                  </a:lnTo>
                  <a:lnTo>
                    <a:pt x="154" y="873"/>
                  </a:lnTo>
                  <a:lnTo>
                    <a:pt x="257" y="950"/>
                  </a:lnTo>
                  <a:lnTo>
                    <a:pt x="360" y="1001"/>
                  </a:lnTo>
                  <a:lnTo>
                    <a:pt x="462" y="1053"/>
                  </a:lnTo>
                  <a:lnTo>
                    <a:pt x="4261" y="1053"/>
                  </a:lnTo>
                  <a:lnTo>
                    <a:pt x="4363" y="1001"/>
                  </a:lnTo>
                  <a:lnTo>
                    <a:pt x="4466" y="950"/>
                  </a:lnTo>
                  <a:lnTo>
                    <a:pt x="4543" y="873"/>
                  </a:lnTo>
                  <a:lnTo>
                    <a:pt x="4620" y="796"/>
                  </a:lnTo>
                  <a:lnTo>
                    <a:pt x="4671" y="693"/>
                  </a:lnTo>
                  <a:lnTo>
                    <a:pt x="4723" y="591"/>
                  </a:lnTo>
                  <a:lnTo>
                    <a:pt x="4723" y="462"/>
                  </a:lnTo>
                  <a:lnTo>
                    <a:pt x="4723" y="0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1" name="Google Shape;1181;p47"/>
            <p:cNvSpPr/>
            <p:nvPr/>
          </p:nvSpPr>
          <p:spPr>
            <a:xfrm>
              <a:off x="4717875" y="1881900"/>
              <a:ext cx="118075" cy="17350"/>
            </a:xfrm>
            <a:custGeom>
              <a:avLst/>
              <a:gdLst/>
              <a:ahLst/>
              <a:cxnLst/>
              <a:rect l="l" t="t" r="r" b="b"/>
              <a:pathLst>
                <a:path w="4723" h="694" extrusionOk="0">
                  <a:moveTo>
                    <a:pt x="0" y="0"/>
                  </a:moveTo>
                  <a:lnTo>
                    <a:pt x="0" y="693"/>
                  </a:lnTo>
                  <a:lnTo>
                    <a:pt x="4723" y="693"/>
                  </a:lnTo>
                  <a:lnTo>
                    <a:pt x="4723" y="0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2" name="Google Shape;1182;p47"/>
            <p:cNvSpPr/>
            <p:nvPr/>
          </p:nvSpPr>
          <p:spPr>
            <a:xfrm>
              <a:off x="4726225" y="1859450"/>
              <a:ext cx="100750" cy="57125"/>
            </a:xfrm>
            <a:custGeom>
              <a:avLst/>
              <a:gdLst/>
              <a:ahLst/>
              <a:cxnLst/>
              <a:rect l="l" t="t" r="r" b="b"/>
              <a:pathLst>
                <a:path w="4030" h="2285" extrusionOk="0">
                  <a:moveTo>
                    <a:pt x="1976" y="0"/>
                  </a:moveTo>
                  <a:lnTo>
                    <a:pt x="1848" y="26"/>
                  </a:lnTo>
                  <a:lnTo>
                    <a:pt x="1720" y="52"/>
                  </a:lnTo>
                  <a:lnTo>
                    <a:pt x="1617" y="129"/>
                  </a:lnTo>
                  <a:lnTo>
                    <a:pt x="1514" y="206"/>
                  </a:lnTo>
                  <a:lnTo>
                    <a:pt x="1437" y="308"/>
                  </a:lnTo>
                  <a:lnTo>
                    <a:pt x="1360" y="411"/>
                  </a:lnTo>
                  <a:lnTo>
                    <a:pt x="1335" y="539"/>
                  </a:lnTo>
                  <a:lnTo>
                    <a:pt x="1309" y="668"/>
                  </a:lnTo>
                  <a:lnTo>
                    <a:pt x="1309" y="770"/>
                  </a:lnTo>
                  <a:lnTo>
                    <a:pt x="1309" y="898"/>
                  </a:lnTo>
                  <a:lnTo>
                    <a:pt x="0" y="898"/>
                  </a:lnTo>
                  <a:lnTo>
                    <a:pt x="0" y="2053"/>
                  </a:lnTo>
                  <a:lnTo>
                    <a:pt x="26" y="2156"/>
                  </a:lnTo>
                  <a:lnTo>
                    <a:pt x="77" y="2233"/>
                  </a:lnTo>
                  <a:lnTo>
                    <a:pt x="154" y="2259"/>
                  </a:lnTo>
                  <a:lnTo>
                    <a:pt x="257" y="2284"/>
                  </a:lnTo>
                  <a:lnTo>
                    <a:pt x="3798" y="2284"/>
                  </a:lnTo>
                  <a:lnTo>
                    <a:pt x="3901" y="2259"/>
                  </a:lnTo>
                  <a:lnTo>
                    <a:pt x="3978" y="2233"/>
                  </a:lnTo>
                  <a:lnTo>
                    <a:pt x="4029" y="2156"/>
                  </a:lnTo>
                  <a:lnTo>
                    <a:pt x="4029" y="2053"/>
                  </a:lnTo>
                  <a:lnTo>
                    <a:pt x="4029" y="898"/>
                  </a:lnTo>
                  <a:lnTo>
                    <a:pt x="2746" y="898"/>
                  </a:lnTo>
                  <a:lnTo>
                    <a:pt x="2746" y="719"/>
                  </a:lnTo>
                  <a:lnTo>
                    <a:pt x="2746" y="565"/>
                  </a:lnTo>
                  <a:lnTo>
                    <a:pt x="2695" y="437"/>
                  </a:lnTo>
                  <a:lnTo>
                    <a:pt x="2618" y="308"/>
                  </a:lnTo>
                  <a:lnTo>
                    <a:pt x="2515" y="206"/>
                  </a:lnTo>
                  <a:lnTo>
                    <a:pt x="2413" y="103"/>
                  </a:lnTo>
                  <a:lnTo>
                    <a:pt x="2284" y="52"/>
                  </a:lnTo>
                  <a:lnTo>
                    <a:pt x="2130" y="0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3" name="Google Shape;1183;p47"/>
            <p:cNvSpPr/>
            <p:nvPr/>
          </p:nvSpPr>
          <p:spPr>
            <a:xfrm>
              <a:off x="4712750" y="1942850"/>
              <a:ext cx="44925" cy="32750"/>
            </a:xfrm>
            <a:custGeom>
              <a:avLst/>
              <a:gdLst/>
              <a:ahLst/>
              <a:cxnLst/>
              <a:rect l="l" t="t" r="r" b="b"/>
              <a:pathLst>
                <a:path w="1797" h="1310" extrusionOk="0">
                  <a:moveTo>
                    <a:pt x="1591" y="1"/>
                  </a:moveTo>
                  <a:lnTo>
                    <a:pt x="1540" y="26"/>
                  </a:lnTo>
                  <a:lnTo>
                    <a:pt x="1489" y="78"/>
                  </a:lnTo>
                  <a:lnTo>
                    <a:pt x="744" y="899"/>
                  </a:lnTo>
                  <a:lnTo>
                    <a:pt x="282" y="437"/>
                  </a:lnTo>
                  <a:lnTo>
                    <a:pt x="231" y="411"/>
                  </a:lnTo>
                  <a:lnTo>
                    <a:pt x="154" y="386"/>
                  </a:lnTo>
                  <a:lnTo>
                    <a:pt x="103" y="411"/>
                  </a:lnTo>
                  <a:lnTo>
                    <a:pt x="51" y="463"/>
                  </a:lnTo>
                  <a:lnTo>
                    <a:pt x="0" y="514"/>
                  </a:lnTo>
                  <a:lnTo>
                    <a:pt x="0" y="565"/>
                  </a:lnTo>
                  <a:lnTo>
                    <a:pt x="0" y="642"/>
                  </a:lnTo>
                  <a:lnTo>
                    <a:pt x="51" y="694"/>
                  </a:lnTo>
                  <a:lnTo>
                    <a:pt x="642" y="1284"/>
                  </a:lnTo>
                  <a:lnTo>
                    <a:pt x="693" y="1310"/>
                  </a:lnTo>
                  <a:lnTo>
                    <a:pt x="847" y="1310"/>
                  </a:lnTo>
                  <a:lnTo>
                    <a:pt x="898" y="1258"/>
                  </a:lnTo>
                  <a:lnTo>
                    <a:pt x="1745" y="309"/>
                  </a:lnTo>
                  <a:lnTo>
                    <a:pt x="1771" y="232"/>
                  </a:lnTo>
                  <a:lnTo>
                    <a:pt x="1797" y="180"/>
                  </a:lnTo>
                  <a:lnTo>
                    <a:pt x="1771" y="103"/>
                  </a:lnTo>
                  <a:lnTo>
                    <a:pt x="1720" y="52"/>
                  </a:lnTo>
                  <a:lnTo>
                    <a:pt x="1668" y="26"/>
                  </a:lnTo>
                  <a:lnTo>
                    <a:pt x="1591" y="1"/>
                  </a:lnTo>
                  <a:close/>
                </a:path>
              </a:pathLst>
            </a:custGeom>
            <a:solidFill>
              <a:srgbClr val="636F4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4" name="Google Shape;1184;p47"/>
            <p:cNvSpPr/>
            <p:nvPr/>
          </p:nvSpPr>
          <p:spPr>
            <a:xfrm>
              <a:off x="4766000" y="1955050"/>
              <a:ext cx="71250" cy="9000"/>
            </a:xfrm>
            <a:custGeom>
              <a:avLst/>
              <a:gdLst/>
              <a:ahLst/>
              <a:cxnLst/>
              <a:rect l="l" t="t" r="r" b="b"/>
              <a:pathLst>
                <a:path w="2850" h="360" extrusionOk="0">
                  <a:moveTo>
                    <a:pt x="180" y="0"/>
                  </a:moveTo>
                  <a:lnTo>
                    <a:pt x="129" y="26"/>
                  </a:lnTo>
                  <a:lnTo>
                    <a:pt x="52" y="52"/>
                  </a:lnTo>
                  <a:lnTo>
                    <a:pt x="26" y="103"/>
                  </a:lnTo>
                  <a:lnTo>
                    <a:pt x="0" y="180"/>
                  </a:lnTo>
                  <a:lnTo>
                    <a:pt x="26" y="257"/>
                  </a:lnTo>
                  <a:lnTo>
                    <a:pt x="52" y="308"/>
                  </a:lnTo>
                  <a:lnTo>
                    <a:pt x="129" y="334"/>
                  </a:lnTo>
                  <a:lnTo>
                    <a:pt x="180" y="360"/>
                  </a:lnTo>
                  <a:lnTo>
                    <a:pt x="2669" y="360"/>
                  </a:lnTo>
                  <a:lnTo>
                    <a:pt x="2746" y="334"/>
                  </a:lnTo>
                  <a:lnTo>
                    <a:pt x="2798" y="308"/>
                  </a:lnTo>
                  <a:lnTo>
                    <a:pt x="2849" y="257"/>
                  </a:lnTo>
                  <a:lnTo>
                    <a:pt x="2849" y="180"/>
                  </a:lnTo>
                  <a:lnTo>
                    <a:pt x="2849" y="103"/>
                  </a:lnTo>
                  <a:lnTo>
                    <a:pt x="2798" y="52"/>
                  </a:lnTo>
                  <a:lnTo>
                    <a:pt x="2746" y="26"/>
                  </a:lnTo>
                  <a:lnTo>
                    <a:pt x="2669" y="0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5" name="Google Shape;1185;p47"/>
            <p:cNvSpPr/>
            <p:nvPr/>
          </p:nvSpPr>
          <p:spPr>
            <a:xfrm>
              <a:off x="4712750" y="1994825"/>
              <a:ext cx="44925" cy="32750"/>
            </a:xfrm>
            <a:custGeom>
              <a:avLst/>
              <a:gdLst/>
              <a:ahLst/>
              <a:cxnLst/>
              <a:rect l="l" t="t" r="r" b="b"/>
              <a:pathLst>
                <a:path w="1797" h="1310" extrusionOk="0">
                  <a:moveTo>
                    <a:pt x="1591" y="0"/>
                  </a:moveTo>
                  <a:lnTo>
                    <a:pt x="1540" y="26"/>
                  </a:lnTo>
                  <a:lnTo>
                    <a:pt x="1489" y="77"/>
                  </a:lnTo>
                  <a:lnTo>
                    <a:pt x="744" y="899"/>
                  </a:lnTo>
                  <a:lnTo>
                    <a:pt x="282" y="437"/>
                  </a:lnTo>
                  <a:lnTo>
                    <a:pt x="231" y="411"/>
                  </a:lnTo>
                  <a:lnTo>
                    <a:pt x="154" y="385"/>
                  </a:lnTo>
                  <a:lnTo>
                    <a:pt x="103" y="411"/>
                  </a:lnTo>
                  <a:lnTo>
                    <a:pt x="51" y="437"/>
                  </a:lnTo>
                  <a:lnTo>
                    <a:pt x="0" y="514"/>
                  </a:lnTo>
                  <a:lnTo>
                    <a:pt x="0" y="565"/>
                  </a:lnTo>
                  <a:lnTo>
                    <a:pt x="0" y="642"/>
                  </a:lnTo>
                  <a:lnTo>
                    <a:pt x="51" y="693"/>
                  </a:lnTo>
                  <a:lnTo>
                    <a:pt x="642" y="1258"/>
                  </a:lnTo>
                  <a:lnTo>
                    <a:pt x="693" y="1309"/>
                  </a:lnTo>
                  <a:lnTo>
                    <a:pt x="847" y="1309"/>
                  </a:lnTo>
                  <a:lnTo>
                    <a:pt x="898" y="1258"/>
                  </a:lnTo>
                  <a:lnTo>
                    <a:pt x="1745" y="308"/>
                  </a:lnTo>
                  <a:lnTo>
                    <a:pt x="1771" y="231"/>
                  </a:lnTo>
                  <a:lnTo>
                    <a:pt x="1797" y="180"/>
                  </a:lnTo>
                  <a:lnTo>
                    <a:pt x="1771" y="103"/>
                  </a:lnTo>
                  <a:lnTo>
                    <a:pt x="1720" y="52"/>
                  </a:lnTo>
                  <a:lnTo>
                    <a:pt x="1668" y="26"/>
                  </a:lnTo>
                  <a:lnTo>
                    <a:pt x="1591" y="0"/>
                  </a:lnTo>
                  <a:close/>
                </a:path>
              </a:pathLst>
            </a:custGeom>
            <a:solidFill>
              <a:srgbClr val="636F4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6" name="Google Shape;1186;p47"/>
            <p:cNvSpPr/>
            <p:nvPr/>
          </p:nvSpPr>
          <p:spPr>
            <a:xfrm>
              <a:off x="4766000" y="2007025"/>
              <a:ext cx="71250" cy="8350"/>
            </a:xfrm>
            <a:custGeom>
              <a:avLst/>
              <a:gdLst/>
              <a:ahLst/>
              <a:cxnLst/>
              <a:rect l="l" t="t" r="r" b="b"/>
              <a:pathLst>
                <a:path w="2850" h="334" extrusionOk="0">
                  <a:moveTo>
                    <a:pt x="129" y="0"/>
                  </a:moveTo>
                  <a:lnTo>
                    <a:pt x="52" y="51"/>
                  </a:lnTo>
                  <a:lnTo>
                    <a:pt x="26" y="103"/>
                  </a:lnTo>
                  <a:lnTo>
                    <a:pt x="0" y="154"/>
                  </a:lnTo>
                  <a:lnTo>
                    <a:pt x="26" y="231"/>
                  </a:lnTo>
                  <a:lnTo>
                    <a:pt x="52" y="282"/>
                  </a:lnTo>
                  <a:lnTo>
                    <a:pt x="129" y="334"/>
                  </a:lnTo>
                  <a:lnTo>
                    <a:pt x="2746" y="334"/>
                  </a:lnTo>
                  <a:lnTo>
                    <a:pt x="2798" y="282"/>
                  </a:lnTo>
                  <a:lnTo>
                    <a:pt x="2849" y="231"/>
                  </a:lnTo>
                  <a:lnTo>
                    <a:pt x="2849" y="154"/>
                  </a:lnTo>
                  <a:lnTo>
                    <a:pt x="2849" y="103"/>
                  </a:lnTo>
                  <a:lnTo>
                    <a:pt x="2798" y="51"/>
                  </a:lnTo>
                  <a:lnTo>
                    <a:pt x="2746" y="0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7" name="Google Shape;1187;p47"/>
            <p:cNvSpPr/>
            <p:nvPr/>
          </p:nvSpPr>
          <p:spPr>
            <a:xfrm>
              <a:off x="4818600" y="2060275"/>
              <a:ext cx="18650" cy="9000"/>
            </a:xfrm>
            <a:custGeom>
              <a:avLst/>
              <a:gdLst/>
              <a:ahLst/>
              <a:cxnLst/>
              <a:rect l="l" t="t" r="r" b="b"/>
              <a:pathLst>
                <a:path w="746" h="360" extrusionOk="0">
                  <a:moveTo>
                    <a:pt x="155" y="0"/>
                  </a:moveTo>
                  <a:lnTo>
                    <a:pt x="103" y="26"/>
                  </a:lnTo>
                  <a:lnTo>
                    <a:pt x="52" y="52"/>
                  </a:lnTo>
                  <a:lnTo>
                    <a:pt x="1" y="103"/>
                  </a:lnTo>
                  <a:lnTo>
                    <a:pt x="1" y="180"/>
                  </a:lnTo>
                  <a:lnTo>
                    <a:pt x="1" y="257"/>
                  </a:lnTo>
                  <a:lnTo>
                    <a:pt x="52" y="308"/>
                  </a:lnTo>
                  <a:lnTo>
                    <a:pt x="103" y="334"/>
                  </a:lnTo>
                  <a:lnTo>
                    <a:pt x="155" y="360"/>
                  </a:lnTo>
                  <a:lnTo>
                    <a:pt x="565" y="360"/>
                  </a:lnTo>
                  <a:lnTo>
                    <a:pt x="642" y="334"/>
                  </a:lnTo>
                  <a:lnTo>
                    <a:pt x="694" y="308"/>
                  </a:lnTo>
                  <a:lnTo>
                    <a:pt x="745" y="257"/>
                  </a:lnTo>
                  <a:lnTo>
                    <a:pt x="745" y="180"/>
                  </a:lnTo>
                  <a:lnTo>
                    <a:pt x="745" y="103"/>
                  </a:lnTo>
                  <a:lnTo>
                    <a:pt x="694" y="52"/>
                  </a:lnTo>
                  <a:lnTo>
                    <a:pt x="642" y="26"/>
                  </a:lnTo>
                  <a:lnTo>
                    <a:pt x="565" y="0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8" name="Google Shape;1188;p47"/>
            <p:cNvSpPr/>
            <p:nvPr/>
          </p:nvSpPr>
          <p:spPr>
            <a:xfrm>
              <a:off x="4766000" y="2060275"/>
              <a:ext cx="40450" cy="9000"/>
            </a:xfrm>
            <a:custGeom>
              <a:avLst/>
              <a:gdLst/>
              <a:ahLst/>
              <a:cxnLst/>
              <a:rect l="l" t="t" r="r" b="b"/>
              <a:pathLst>
                <a:path w="1618" h="360" extrusionOk="0">
                  <a:moveTo>
                    <a:pt x="180" y="0"/>
                  </a:moveTo>
                  <a:lnTo>
                    <a:pt x="129" y="26"/>
                  </a:lnTo>
                  <a:lnTo>
                    <a:pt x="52" y="52"/>
                  </a:lnTo>
                  <a:lnTo>
                    <a:pt x="26" y="103"/>
                  </a:lnTo>
                  <a:lnTo>
                    <a:pt x="0" y="180"/>
                  </a:lnTo>
                  <a:lnTo>
                    <a:pt x="26" y="257"/>
                  </a:lnTo>
                  <a:lnTo>
                    <a:pt x="52" y="308"/>
                  </a:lnTo>
                  <a:lnTo>
                    <a:pt x="129" y="334"/>
                  </a:lnTo>
                  <a:lnTo>
                    <a:pt x="180" y="360"/>
                  </a:lnTo>
                  <a:lnTo>
                    <a:pt x="1438" y="360"/>
                  </a:lnTo>
                  <a:lnTo>
                    <a:pt x="1515" y="334"/>
                  </a:lnTo>
                  <a:lnTo>
                    <a:pt x="1566" y="308"/>
                  </a:lnTo>
                  <a:lnTo>
                    <a:pt x="1617" y="257"/>
                  </a:lnTo>
                  <a:lnTo>
                    <a:pt x="1617" y="180"/>
                  </a:lnTo>
                  <a:lnTo>
                    <a:pt x="1617" y="103"/>
                  </a:lnTo>
                  <a:lnTo>
                    <a:pt x="1566" y="52"/>
                  </a:lnTo>
                  <a:lnTo>
                    <a:pt x="1515" y="26"/>
                  </a:lnTo>
                  <a:lnTo>
                    <a:pt x="1438" y="0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9" name="Google Shape;1189;p47"/>
            <p:cNvSpPr/>
            <p:nvPr/>
          </p:nvSpPr>
          <p:spPr>
            <a:xfrm>
              <a:off x="4716600" y="2046800"/>
              <a:ext cx="35300" cy="35950"/>
            </a:xfrm>
            <a:custGeom>
              <a:avLst/>
              <a:gdLst/>
              <a:ahLst/>
              <a:cxnLst/>
              <a:rect l="l" t="t" r="r" b="b"/>
              <a:pathLst>
                <a:path w="1412" h="1438" extrusionOk="0">
                  <a:moveTo>
                    <a:pt x="1078" y="360"/>
                  </a:moveTo>
                  <a:lnTo>
                    <a:pt x="1078" y="1078"/>
                  </a:lnTo>
                  <a:lnTo>
                    <a:pt x="334" y="1078"/>
                  </a:lnTo>
                  <a:lnTo>
                    <a:pt x="334" y="360"/>
                  </a:lnTo>
                  <a:close/>
                  <a:moveTo>
                    <a:pt x="103" y="0"/>
                  </a:moveTo>
                  <a:lnTo>
                    <a:pt x="51" y="52"/>
                  </a:lnTo>
                  <a:lnTo>
                    <a:pt x="0" y="103"/>
                  </a:lnTo>
                  <a:lnTo>
                    <a:pt x="0" y="180"/>
                  </a:lnTo>
                  <a:lnTo>
                    <a:pt x="0" y="1258"/>
                  </a:lnTo>
                  <a:lnTo>
                    <a:pt x="0" y="1335"/>
                  </a:lnTo>
                  <a:lnTo>
                    <a:pt x="51" y="1386"/>
                  </a:lnTo>
                  <a:lnTo>
                    <a:pt x="103" y="1412"/>
                  </a:lnTo>
                  <a:lnTo>
                    <a:pt x="154" y="1438"/>
                  </a:lnTo>
                  <a:lnTo>
                    <a:pt x="1258" y="1438"/>
                  </a:lnTo>
                  <a:lnTo>
                    <a:pt x="1309" y="1412"/>
                  </a:lnTo>
                  <a:lnTo>
                    <a:pt x="1360" y="1386"/>
                  </a:lnTo>
                  <a:lnTo>
                    <a:pt x="1412" y="1335"/>
                  </a:lnTo>
                  <a:lnTo>
                    <a:pt x="1412" y="1258"/>
                  </a:lnTo>
                  <a:lnTo>
                    <a:pt x="1412" y="180"/>
                  </a:lnTo>
                  <a:lnTo>
                    <a:pt x="1412" y="103"/>
                  </a:lnTo>
                  <a:lnTo>
                    <a:pt x="1360" y="52"/>
                  </a:lnTo>
                  <a:lnTo>
                    <a:pt x="1309" y="0"/>
                  </a:lnTo>
                  <a:close/>
                </a:path>
              </a:pathLst>
            </a:custGeom>
            <a:solidFill>
              <a:srgbClr val="EEAA1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0" name="Google Shape;1190;p47"/>
            <p:cNvSpPr/>
            <p:nvPr/>
          </p:nvSpPr>
          <p:spPr>
            <a:xfrm>
              <a:off x="4712750" y="1942850"/>
              <a:ext cx="44925" cy="32750"/>
            </a:xfrm>
            <a:custGeom>
              <a:avLst/>
              <a:gdLst/>
              <a:ahLst/>
              <a:cxnLst/>
              <a:rect l="l" t="t" r="r" b="b"/>
              <a:pathLst>
                <a:path w="1797" h="1310" extrusionOk="0">
                  <a:moveTo>
                    <a:pt x="1591" y="1"/>
                  </a:moveTo>
                  <a:lnTo>
                    <a:pt x="1540" y="26"/>
                  </a:lnTo>
                  <a:lnTo>
                    <a:pt x="1489" y="78"/>
                  </a:lnTo>
                  <a:lnTo>
                    <a:pt x="744" y="899"/>
                  </a:lnTo>
                  <a:lnTo>
                    <a:pt x="282" y="437"/>
                  </a:lnTo>
                  <a:lnTo>
                    <a:pt x="231" y="411"/>
                  </a:lnTo>
                  <a:lnTo>
                    <a:pt x="154" y="386"/>
                  </a:lnTo>
                  <a:lnTo>
                    <a:pt x="103" y="411"/>
                  </a:lnTo>
                  <a:lnTo>
                    <a:pt x="51" y="463"/>
                  </a:lnTo>
                  <a:lnTo>
                    <a:pt x="0" y="514"/>
                  </a:lnTo>
                  <a:lnTo>
                    <a:pt x="0" y="565"/>
                  </a:lnTo>
                  <a:lnTo>
                    <a:pt x="0" y="642"/>
                  </a:lnTo>
                  <a:lnTo>
                    <a:pt x="51" y="694"/>
                  </a:lnTo>
                  <a:lnTo>
                    <a:pt x="642" y="1284"/>
                  </a:lnTo>
                  <a:lnTo>
                    <a:pt x="693" y="1310"/>
                  </a:lnTo>
                  <a:lnTo>
                    <a:pt x="847" y="1310"/>
                  </a:lnTo>
                  <a:lnTo>
                    <a:pt x="898" y="1258"/>
                  </a:lnTo>
                  <a:lnTo>
                    <a:pt x="1745" y="309"/>
                  </a:lnTo>
                  <a:lnTo>
                    <a:pt x="1771" y="232"/>
                  </a:lnTo>
                  <a:lnTo>
                    <a:pt x="1797" y="180"/>
                  </a:lnTo>
                  <a:lnTo>
                    <a:pt x="1771" y="103"/>
                  </a:lnTo>
                  <a:lnTo>
                    <a:pt x="1720" y="52"/>
                  </a:lnTo>
                  <a:lnTo>
                    <a:pt x="1668" y="26"/>
                  </a:lnTo>
                  <a:lnTo>
                    <a:pt x="1591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1" name="Google Shape;1191;p47"/>
            <p:cNvSpPr/>
            <p:nvPr/>
          </p:nvSpPr>
          <p:spPr>
            <a:xfrm>
              <a:off x="4766000" y="1955050"/>
              <a:ext cx="71250" cy="9000"/>
            </a:xfrm>
            <a:custGeom>
              <a:avLst/>
              <a:gdLst/>
              <a:ahLst/>
              <a:cxnLst/>
              <a:rect l="l" t="t" r="r" b="b"/>
              <a:pathLst>
                <a:path w="2850" h="360" extrusionOk="0">
                  <a:moveTo>
                    <a:pt x="180" y="0"/>
                  </a:moveTo>
                  <a:lnTo>
                    <a:pt x="129" y="26"/>
                  </a:lnTo>
                  <a:lnTo>
                    <a:pt x="52" y="52"/>
                  </a:lnTo>
                  <a:lnTo>
                    <a:pt x="26" y="103"/>
                  </a:lnTo>
                  <a:lnTo>
                    <a:pt x="0" y="180"/>
                  </a:lnTo>
                  <a:lnTo>
                    <a:pt x="26" y="257"/>
                  </a:lnTo>
                  <a:lnTo>
                    <a:pt x="52" y="308"/>
                  </a:lnTo>
                  <a:lnTo>
                    <a:pt x="129" y="334"/>
                  </a:lnTo>
                  <a:lnTo>
                    <a:pt x="180" y="360"/>
                  </a:lnTo>
                  <a:lnTo>
                    <a:pt x="2669" y="360"/>
                  </a:lnTo>
                  <a:lnTo>
                    <a:pt x="2746" y="334"/>
                  </a:lnTo>
                  <a:lnTo>
                    <a:pt x="2798" y="308"/>
                  </a:lnTo>
                  <a:lnTo>
                    <a:pt x="2849" y="257"/>
                  </a:lnTo>
                  <a:lnTo>
                    <a:pt x="2849" y="180"/>
                  </a:lnTo>
                  <a:lnTo>
                    <a:pt x="2849" y="103"/>
                  </a:lnTo>
                  <a:lnTo>
                    <a:pt x="2798" y="52"/>
                  </a:lnTo>
                  <a:lnTo>
                    <a:pt x="2746" y="26"/>
                  </a:lnTo>
                  <a:lnTo>
                    <a:pt x="266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2" name="Google Shape;1192;p47"/>
            <p:cNvSpPr/>
            <p:nvPr/>
          </p:nvSpPr>
          <p:spPr>
            <a:xfrm>
              <a:off x="4712750" y="1994825"/>
              <a:ext cx="44925" cy="32750"/>
            </a:xfrm>
            <a:custGeom>
              <a:avLst/>
              <a:gdLst/>
              <a:ahLst/>
              <a:cxnLst/>
              <a:rect l="l" t="t" r="r" b="b"/>
              <a:pathLst>
                <a:path w="1797" h="1310" extrusionOk="0">
                  <a:moveTo>
                    <a:pt x="1591" y="0"/>
                  </a:moveTo>
                  <a:lnTo>
                    <a:pt x="1540" y="26"/>
                  </a:lnTo>
                  <a:lnTo>
                    <a:pt x="1489" y="52"/>
                  </a:lnTo>
                  <a:lnTo>
                    <a:pt x="744" y="899"/>
                  </a:lnTo>
                  <a:lnTo>
                    <a:pt x="282" y="437"/>
                  </a:lnTo>
                  <a:lnTo>
                    <a:pt x="231" y="411"/>
                  </a:lnTo>
                  <a:lnTo>
                    <a:pt x="154" y="385"/>
                  </a:lnTo>
                  <a:lnTo>
                    <a:pt x="103" y="411"/>
                  </a:lnTo>
                  <a:lnTo>
                    <a:pt x="51" y="437"/>
                  </a:lnTo>
                  <a:lnTo>
                    <a:pt x="0" y="514"/>
                  </a:lnTo>
                  <a:lnTo>
                    <a:pt x="0" y="565"/>
                  </a:lnTo>
                  <a:lnTo>
                    <a:pt x="0" y="642"/>
                  </a:lnTo>
                  <a:lnTo>
                    <a:pt x="51" y="693"/>
                  </a:lnTo>
                  <a:lnTo>
                    <a:pt x="642" y="1258"/>
                  </a:lnTo>
                  <a:lnTo>
                    <a:pt x="693" y="1309"/>
                  </a:lnTo>
                  <a:lnTo>
                    <a:pt x="847" y="1309"/>
                  </a:lnTo>
                  <a:lnTo>
                    <a:pt x="898" y="1258"/>
                  </a:lnTo>
                  <a:lnTo>
                    <a:pt x="1745" y="308"/>
                  </a:lnTo>
                  <a:lnTo>
                    <a:pt x="1771" y="231"/>
                  </a:lnTo>
                  <a:lnTo>
                    <a:pt x="1797" y="180"/>
                  </a:lnTo>
                  <a:lnTo>
                    <a:pt x="1771" y="103"/>
                  </a:lnTo>
                  <a:lnTo>
                    <a:pt x="1720" y="52"/>
                  </a:lnTo>
                  <a:lnTo>
                    <a:pt x="1668" y="26"/>
                  </a:lnTo>
                  <a:lnTo>
                    <a:pt x="159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3" name="Google Shape;1193;p47"/>
            <p:cNvSpPr/>
            <p:nvPr/>
          </p:nvSpPr>
          <p:spPr>
            <a:xfrm>
              <a:off x="4766000" y="2007025"/>
              <a:ext cx="71250" cy="8350"/>
            </a:xfrm>
            <a:custGeom>
              <a:avLst/>
              <a:gdLst/>
              <a:ahLst/>
              <a:cxnLst/>
              <a:rect l="l" t="t" r="r" b="b"/>
              <a:pathLst>
                <a:path w="2850" h="334" extrusionOk="0">
                  <a:moveTo>
                    <a:pt x="129" y="0"/>
                  </a:moveTo>
                  <a:lnTo>
                    <a:pt x="52" y="51"/>
                  </a:lnTo>
                  <a:lnTo>
                    <a:pt x="26" y="103"/>
                  </a:lnTo>
                  <a:lnTo>
                    <a:pt x="0" y="154"/>
                  </a:lnTo>
                  <a:lnTo>
                    <a:pt x="26" y="231"/>
                  </a:lnTo>
                  <a:lnTo>
                    <a:pt x="52" y="282"/>
                  </a:lnTo>
                  <a:lnTo>
                    <a:pt x="129" y="334"/>
                  </a:lnTo>
                  <a:lnTo>
                    <a:pt x="2746" y="334"/>
                  </a:lnTo>
                  <a:lnTo>
                    <a:pt x="2798" y="282"/>
                  </a:lnTo>
                  <a:lnTo>
                    <a:pt x="2849" y="231"/>
                  </a:lnTo>
                  <a:lnTo>
                    <a:pt x="2849" y="154"/>
                  </a:lnTo>
                  <a:lnTo>
                    <a:pt x="2849" y="103"/>
                  </a:lnTo>
                  <a:lnTo>
                    <a:pt x="2798" y="51"/>
                  </a:lnTo>
                  <a:lnTo>
                    <a:pt x="274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4" name="Google Shape;1194;p47"/>
            <p:cNvSpPr/>
            <p:nvPr/>
          </p:nvSpPr>
          <p:spPr>
            <a:xfrm>
              <a:off x="4818600" y="2060275"/>
              <a:ext cx="18650" cy="9000"/>
            </a:xfrm>
            <a:custGeom>
              <a:avLst/>
              <a:gdLst/>
              <a:ahLst/>
              <a:cxnLst/>
              <a:rect l="l" t="t" r="r" b="b"/>
              <a:pathLst>
                <a:path w="746" h="360" extrusionOk="0">
                  <a:moveTo>
                    <a:pt x="155" y="0"/>
                  </a:moveTo>
                  <a:lnTo>
                    <a:pt x="103" y="26"/>
                  </a:lnTo>
                  <a:lnTo>
                    <a:pt x="52" y="52"/>
                  </a:lnTo>
                  <a:lnTo>
                    <a:pt x="1" y="103"/>
                  </a:lnTo>
                  <a:lnTo>
                    <a:pt x="1" y="180"/>
                  </a:lnTo>
                  <a:lnTo>
                    <a:pt x="1" y="257"/>
                  </a:lnTo>
                  <a:lnTo>
                    <a:pt x="52" y="308"/>
                  </a:lnTo>
                  <a:lnTo>
                    <a:pt x="103" y="334"/>
                  </a:lnTo>
                  <a:lnTo>
                    <a:pt x="155" y="360"/>
                  </a:lnTo>
                  <a:lnTo>
                    <a:pt x="565" y="360"/>
                  </a:lnTo>
                  <a:lnTo>
                    <a:pt x="642" y="334"/>
                  </a:lnTo>
                  <a:lnTo>
                    <a:pt x="694" y="308"/>
                  </a:lnTo>
                  <a:lnTo>
                    <a:pt x="745" y="257"/>
                  </a:lnTo>
                  <a:lnTo>
                    <a:pt x="745" y="180"/>
                  </a:lnTo>
                  <a:lnTo>
                    <a:pt x="745" y="103"/>
                  </a:lnTo>
                  <a:lnTo>
                    <a:pt x="694" y="52"/>
                  </a:lnTo>
                  <a:lnTo>
                    <a:pt x="642" y="26"/>
                  </a:lnTo>
                  <a:lnTo>
                    <a:pt x="56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5" name="Google Shape;1195;p47"/>
            <p:cNvSpPr/>
            <p:nvPr/>
          </p:nvSpPr>
          <p:spPr>
            <a:xfrm>
              <a:off x="4766000" y="2060275"/>
              <a:ext cx="40450" cy="9000"/>
            </a:xfrm>
            <a:custGeom>
              <a:avLst/>
              <a:gdLst/>
              <a:ahLst/>
              <a:cxnLst/>
              <a:rect l="l" t="t" r="r" b="b"/>
              <a:pathLst>
                <a:path w="1618" h="360" extrusionOk="0">
                  <a:moveTo>
                    <a:pt x="180" y="0"/>
                  </a:moveTo>
                  <a:lnTo>
                    <a:pt x="129" y="26"/>
                  </a:lnTo>
                  <a:lnTo>
                    <a:pt x="52" y="52"/>
                  </a:lnTo>
                  <a:lnTo>
                    <a:pt x="26" y="103"/>
                  </a:lnTo>
                  <a:lnTo>
                    <a:pt x="0" y="180"/>
                  </a:lnTo>
                  <a:lnTo>
                    <a:pt x="26" y="257"/>
                  </a:lnTo>
                  <a:lnTo>
                    <a:pt x="52" y="308"/>
                  </a:lnTo>
                  <a:lnTo>
                    <a:pt x="129" y="334"/>
                  </a:lnTo>
                  <a:lnTo>
                    <a:pt x="180" y="360"/>
                  </a:lnTo>
                  <a:lnTo>
                    <a:pt x="1438" y="360"/>
                  </a:lnTo>
                  <a:lnTo>
                    <a:pt x="1515" y="334"/>
                  </a:lnTo>
                  <a:lnTo>
                    <a:pt x="1566" y="308"/>
                  </a:lnTo>
                  <a:lnTo>
                    <a:pt x="1617" y="257"/>
                  </a:lnTo>
                  <a:lnTo>
                    <a:pt x="1617" y="180"/>
                  </a:lnTo>
                  <a:lnTo>
                    <a:pt x="1617" y="103"/>
                  </a:lnTo>
                  <a:lnTo>
                    <a:pt x="1566" y="52"/>
                  </a:lnTo>
                  <a:lnTo>
                    <a:pt x="1515" y="26"/>
                  </a:lnTo>
                  <a:lnTo>
                    <a:pt x="143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6" name="Google Shape;1196;p47"/>
            <p:cNvSpPr/>
            <p:nvPr/>
          </p:nvSpPr>
          <p:spPr>
            <a:xfrm>
              <a:off x="4716600" y="2046800"/>
              <a:ext cx="35300" cy="35950"/>
            </a:xfrm>
            <a:custGeom>
              <a:avLst/>
              <a:gdLst/>
              <a:ahLst/>
              <a:cxnLst/>
              <a:rect l="l" t="t" r="r" b="b"/>
              <a:pathLst>
                <a:path w="1412" h="1438" extrusionOk="0">
                  <a:moveTo>
                    <a:pt x="1078" y="360"/>
                  </a:moveTo>
                  <a:lnTo>
                    <a:pt x="1078" y="1078"/>
                  </a:lnTo>
                  <a:lnTo>
                    <a:pt x="334" y="1078"/>
                  </a:lnTo>
                  <a:lnTo>
                    <a:pt x="334" y="360"/>
                  </a:lnTo>
                  <a:close/>
                  <a:moveTo>
                    <a:pt x="103" y="0"/>
                  </a:moveTo>
                  <a:lnTo>
                    <a:pt x="51" y="52"/>
                  </a:lnTo>
                  <a:lnTo>
                    <a:pt x="0" y="103"/>
                  </a:lnTo>
                  <a:lnTo>
                    <a:pt x="0" y="180"/>
                  </a:lnTo>
                  <a:lnTo>
                    <a:pt x="0" y="1258"/>
                  </a:lnTo>
                  <a:lnTo>
                    <a:pt x="0" y="1335"/>
                  </a:lnTo>
                  <a:lnTo>
                    <a:pt x="51" y="1386"/>
                  </a:lnTo>
                  <a:lnTo>
                    <a:pt x="103" y="1412"/>
                  </a:lnTo>
                  <a:lnTo>
                    <a:pt x="154" y="1438"/>
                  </a:lnTo>
                  <a:lnTo>
                    <a:pt x="1258" y="1438"/>
                  </a:lnTo>
                  <a:lnTo>
                    <a:pt x="1309" y="1412"/>
                  </a:lnTo>
                  <a:lnTo>
                    <a:pt x="1360" y="1386"/>
                  </a:lnTo>
                  <a:lnTo>
                    <a:pt x="1412" y="1335"/>
                  </a:lnTo>
                  <a:lnTo>
                    <a:pt x="1412" y="1258"/>
                  </a:lnTo>
                  <a:lnTo>
                    <a:pt x="1412" y="180"/>
                  </a:lnTo>
                  <a:lnTo>
                    <a:pt x="1412" y="103"/>
                  </a:lnTo>
                  <a:lnTo>
                    <a:pt x="1360" y="52"/>
                  </a:lnTo>
                  <a:lnTo>
                    <a:pt x="130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7" name="Google Shape;1197;p47"/>
            <p:cNvSpPr/>
            <p:nvPr/>
          </p:nvSpPr>
          <p:spPr>
            <a:xfrm>
              <a:off x="4668475" y="1854950"/>
              <a:ext cx="216875" cy="300950"/>
            </a:xfrm>
            <a:custGeom>
              <a:avLst/>
              <a:gdLst/>
              <a:ahLst/>
              <a:cxnLst/>
              <a:rect l="l" t="t" r="r" b="b"/>
              <a:pathLst>
                <a:path w="8675" h="12038" extrusionOk="0">
                  <a:moveTo>
                    <a:pt x="7366" y="9445"/>
                  </a:moveTo>
                  <a:lnTo>
                    <a:pt x="6083" y="10728"/>
                  </a:lnTo>
                  <a:lnTo>
                    <a:pt x="6083" y="9445"/>
                  </a:lnTo>
                  <a:close/>
                  <a:moveTo>
                    <a:pt x="4261" y="1"/>
                  </a:moveTo>
                  <a:lnTo>
                    <a:pt x="4107" y="26"/>
                  </a:lnTo>
                  <a:lnTo>
                    <a:pt x="3953" y="103"/>
                  </a:lnTo>
                  <a:lnTo>
                    <a:pt x="3799" y="180"/>
                  </a:lnTo>
                  <a:lnTo>
                    <a:pt x="3670" y="283"/>
                  </a:lnTo>
                  <a:lnTo>
                    <a:pt x="3568" y="411"/>
                  </a:lnTo>
                  <a:lnTo>
                    <a:pt x="3491" y="565"/>
                  </a:lnTo>
                  <a:lnTo>
                    <a:pt x="3439" y="719"/>
                  </a:lnTo>
                  <a:lnTo>
                    <a:pt x="3439" y="899"/>
                  </a:lnTo>
                  <a:lnTo>
                    <a:pt x="334" y="899"/>
                  </a:lnTo>
                  <a:lnTo>
                    <a:pt x="257" y="925"/>
                  </a:lnTo>
                  <a:lnTo>
                    <a:pt x="129" y="1027"/>
                  </a:lnTo>
                  <a:lnTo>
                    <a:pt x="52" y="1155"/>
                  </a:lnTo>
                  <a:lnTo>
                    <a:pt x="26" y="1232"/>
                  </a:lnTo>
                  <a:lnTo>
                    <a:pt x="0" y="1309"/>
                  </a:lnTo>
                  <a:lnTo>
                    <a:pt x="0" y="11627"/>
                  </a:lnTo>
                  <a:lnTo>
                    <a:pt x="26" y="11704"/>
                  </a:lnTo>
                  <a:lnTo>
                    <a:pt x="52" y="11781"/>
                  </a:lnTo>
                  <a:lnTo>
                    <a:pt x="129" y="11935"/>
                  </a:lnTo>
                  <a:lnTo>
                    <a:pt x="257" y="12012"/>
                  </a:lnTo>
                  <a:lnTo>
                    <a:pt x="334" y="12037"/>
                  </a:lnTo>
                  <a:lnTo>
                    <a:pt x="8341" y="12037"/>
                  </a:lnTo>
                  <a:lnTo>
                    <a:pt x="8418" y="12012"/>
                  </a:lnTo>
                  <a:lnTo>
                    <a:pt x="8547" y="11935"/>
                  </a:lnTo>
                  <a:lnTo>
                    <a:pt x="8624" y="11781"/>
                  </a:lnTo>
                  <a:lnTo>
                    <a:pt x="8649" y="11704"/>
                  </a:lnTo>
                  <a:lnTo>
                    <a:pt x="8675" y="11627"/>
                  </a:lnTo>
                  <a:lnTo>
                    <a:pt x="8675" y="6365"/>
                  </a:lnTo>
                  <a:lnTo>
                    <a:pt x="8649" y="6288"/>
                  </a:lnTo>
                  <a:lnTo>
                    <a:pt x="8624" y="6237"/>
                  </a:lnTo>
                  <a:lnTo>
                    <a:pt x="8547" y="6186"/>
                  </a:lnTo>
                  <a:lnTo>
                    <a:pt x="8418" y="6186"/>
                  </a:lnTo>
                  <a:lnTo>
                    <a:pt x="8367" y="6237"/>
                  </a:lnTo>
                  <a:lnTo>
                    <a:pt x="8316" y="6288"/>
                  </a:lnTo>
                  <a:lnTo>
                    <a:pt x="8316" y="6365"/>
                  </a:lnTo>
                  <a:lnTo>
                    <a:pt x="8316" y="11627"/>
                  </a:lnTo>
                  <a:lnTo>
                    <a:pt x="8290" y="11678"/>
                  </a:lnTo>
                  <a:lnTo>
                    <a:pt x="8264" y="11704"/>
                  </a:lnTo>
                  <a:lnTo>
                    <a:pt x="411" y="11704"/>
                  </a:lnTo>
                  <a:lnTo>
                    <a:pt x="385" y="11678"/>
                  </a:lnTo>
                  <a:lnTo>
                    <a:pt x="360" y="11627"/>
                  </a:lnTo>
                  <a:lnTo>
                    <a:pt x="360" y="1309"/>
                  </a:lnTo>
                  <a:lnTo>
                    <a:pt x="385" y="1258"/>
                  </a:lnTo>
                  <a:lnTo>
                    <a:pt x="2156" y="1258"/>
                  </a:lnTo>
                  <a:lnTo>
                    <a:pt x="2156" y="1592"/>
                  </a:lnTo>
                  <a:lnTo>
                    <a:pt x="899" y="1592"/>
                  </a:lnTo>
                  <a:lnTo>
                    <a:pt x="822" y="1617"/>
                  </a:lnTo>
                  <a:lnTo>
                    <a:pt x="770" y="1643"/>
                  </a:lnTo>
                  <a:lnTo>
                    <a:pt x="719" y="1720"/>
                  </a:lnTo>
                  <a:lnTo>
                    <a:pt x="719" y="1771"/>
                  </a:lnTo>
                  <a:lnTo>
                    <a:pt x="719" y="11165"/>
                  </a:lnTo>
                  <a:lnTo>
                    <a:pt x="719" y="11242"/>
                  </a:lnTo>
                  <a:lnTo>
                    <a:pt x="770" y="11293"/>
                  </a:lnTo>
                  <a:lnTo>
                    <a:pt x="822" y="11319"/>
                  </a:lnTo>
                  <a:lnTo>
                    <a:pt x="899" y="11344"/>
                  </a:lnTo>
                  <a:lnTo>
                    <a:pt x="1668" y="11344"/>
                  </a:lnTo>
                  <a:lnTo>
                    <a:pt x="1745" y="11319"/>
                  </a:lnTo>
                  <a:lnTo>
                    <a:pt x="1797" y="11293"/>
                  </a:lnTo>
                  <a:lnTo>
                    <a:pt x="1848" y="11242"/>
                  </a:lnTo>
                  <a:lnTo>
                    <a:pt x="1848" y="11165"/>
                  </a:lnTo>
                  <a:lnTo>
                    <a:pt x="1848" y="11088"/>
                  </a:lnTo>
                  <a:lnTo>
                    <a:pt x="1797" y="11036"/>
                  </a:lnTo>
                  <a:lnTo>
                    <a:pt x="1745" y="11011"/>
                  </a:lnTo>
                  <a:lnTo>
                    <a:pt x="1668" y="10985"/>
                  </a:lnTo>
                  <a:lnTo>
                    <a:pt x="1078" y="10985"/>
                  </a:lnTo>
                  <a:lnTo>
                    <a:pt x="1078" y="1951"/>
                  </a:lnTo>
                  <a:lnTo>
                    <a:pt x="2156" y="1951"/>
                  </a:lnTo>
                  <a:lnTo>
                    <a:pt x="2156" y="2362"/>
                  </a:lnTo>
                  <a:lnTo>
                    <a:pt x="2182" y="2464"/>
                  </a:lnTo>
                  <a:lnTo>
                    <a:pt x="2233" y="2567"/>
                  </a:lnTo>
                  <a:lnTo>
                    <a:pt x="2336" y="2618"/>
                  </a:lnTo>
                  <a:lnTo>
                    <a:pt x="2438" y="2644"/>
                  </a:lnTo>
                  <a:lnTo>
                    <a:pt x="4902" y="2644"/>
                  </a:lnTo>
                  <a:lnTo>
                    <a:pt x="4954" y="2593"/>
                  </a:lnTo>
                  <a:lnTo>
                    <a:pt x="4979" y="2541"/>
                  </a:lnTo>
                  <a:lnTo>
                    <a:pt x="5005" y="2464"/>
                  </a:lnTo>
                  <a:lnTo>
                    <a:pt x="4979" y="2413"/>
                  </a:lnTo>
                  <a:lnTo>
                    <a:pt x="4954" y="2336"/>
                  </a:lnTo>
                  <a:lnTo>
                    <a:pt x="4902" y="2310"/>
                  </a:lnTo>
                  <a:lnTo>
                    <a:pt x="4825" y="2285"/>
                  </a:lnTo>
                  <a:lnTo>
                    <a:pt x="2490" y="2285"/>
                  </a:lnTo>
                  <a:lnTo>
                    <a:pt x="2490" y="1258"/>
                  </a:lnTo>
                  <a:lnTo>
                    <a:pt x="3619" y="1258"/>
                  </a:lnTo>
                  <a:lnTo>
                    <a:pt x="3696" y="1232"/>
                  </a:lnTo>
                  <a:lnTo>
                    <a:pt x="3773" y="1181"/>
                  </a:lnTo>
                  <a:lnTo>
                    <a:pt x="3799" y="1104"/>
                  </a:lnTo>
                  <a:lnTo>
                    <a:pt x="3799" y="1027"/>
                  </a:lnTo>
                  <a:lnTo>
                    <a:pt x="3773" y="899"/>
                  </a:lnTo>
                  <a:lnTo>
                    <a:pt x="3799" y="796"/>
                  </a:lnTo>
                  <a:lnTo>
                    <a:pt x="3824" y="694"/>
                  </a:lnTo>
                  <a:lnTo>
                    <a:pt x="3901" y="591"/>
                  </a:lnTo>
                  <a:lnTo>
                    <a:pt x="3978" y="488"/>
                  </a:lnTo>
                  <a:lnTo>
                    <a:pt x="4081" y="437"/>
                  </a:lnTo>
                  <a:lnTo>
                    <a:pt x="4184" y="386"/>
                  </a:lnTo>
                  <a:lnTo>
                    <a:pt x="4286" y="360"/>
                  </a:lnTo>
                  <a:lnTo>
                    <a:pt x="4440" y="360"/>
                  </a:lnTo>
                  <a:lnTo>
                    <a:pt x="4543" y="386"/>
                  </a:lnTo>
                  <a:lnTo>
                    <a:pt x="4671" y="463"/>
                  </a:lnTo>
                  <a:lnTo>
                    <a:pt x="4748" y="540"/>
                  </a:lnTo>
                  <a:lnTo>
                    <a:pt x="4825" y="668"/>
                  </a:lnTo>
                  <a:lnTo>
                    <a:pt x="4877" y="771"/>
                  </a:lnTo>
                  <a:lnTo>
                    <a:pt x="4902" y="899"/>
                  </a:lnTo>
                  <a:lnTo>
                    <a:pt x="4877" y="1027"/>
                  </a:lnTo>
                  <a:lnTo>
                    <a:pt x="4877" y="1104"/>
                  </a:lnTo>
                  <a:lnTo>
                    <a:pt x="4902" y="1181"/>
                  </a:lnTo>
                  <a:lnTo>
                    <a:pt x="4979" y="1232"/>
                  </a:lnTo>
                  <a:lnTo>
                    <a:pt x="5056" y="1258"/>
                  </a:lnTo>
                  <a:lnTo>
                    <a:pt x="6185" y="1258"/>
                  </a:lnTo>
                  <a:lnTo>
                    <a:pt x="6185" y="2285"/>
                  </a:lnTo>
                  <a:lnTo>
                    <a:pt x="5647" y="2285"/>
                  </a:lnTo>
                  <a:lnTo>
                    <a:pt x="5570" y="2310"/>
                  </a:lnTo>
                  <a:lnTo>
                    <a:pt x="5518" y="2336"/>
                  </a:lnTo>
                  <a:lnTo>
                    <a:pt x="5493" y="2413"/>
                  </a:lnTo>
                  <a:lnTo>
                    <a:pt x="5467" y="2464"/>
                  </a:lnTo>
                  <a:lnTo>
                    <a:pt x="5493" y="2541"/>
                  </a:lnTo>
                  <a:lnTo>
                    <a:pt x="5518" y="2593"/>
                  </a:lnTo>
                  <a:lnTo>
                    <a:pt x="5570" y="2644"/>
                  </a:lnTo>
                  <a:lnTo>
                    <a:pt x="6237" y="2644"/>
                  </a:lnTo>
                  <a:lnTo>
                    <a:pt x="6339" y="2618"/>
                  </a:lnTo>
                  <a:lnTo>
                    <a:pt x="6442" y="2567"/>
                  </a:lnTo>
                  <a:lnTo>
                    <a:pt x="6493" y="2464"/>
                  </a:lnTo>
                  <a:lnTo>
                    <a:pt x="6519" y="2362"/>
                  </a:lnTo>
                  <a:lnTo>
                    <a:pt x="6519" y="1951"/>
                  </a:lnTo>
                  <a:lnTo>
                    <a:pt x="7597" y="1951"/>
                  </a:lnTo>
                  <a:lnTo>
                    <a:pt x="7597" y="9112"/>
                  </a:lnTo>
                  <a:lnTo>
                    <a:pt x="5826" y="9112"/>
                  </a:lnTo>
                  <a:lnTo>
                    <a:pt x="5775" y="9163"/>
                  </a:lnTo>
                  <a:lnTo>
                    <a:pt x="5749" y="9214"/>
                  </a:lnTo>
                  <a:lnTo>
                    <a:pt x="5723" y="9291"/>
                  </a:lnTo>
                  <a:lnTo>
                    <a:pt x="5723" y="10985"/>
                  </a:lnTo>
                  <a:lnTo>
                    <a:pt x="2490" y="10985"/>
                  </a:lnTo>
                  <a:lnTo>
                    <a:pt x="2438" y="11011"/>
                  </a:lnTo>
                  <a:lnTo>
                    <a:pt x="2387" y="11036"/>
                  </a:lnTo>
                  <a:lnTo>
                    <a:pt x="2336" y="11088"/>
                  </a:lnTo>
                  <a:lnTo>
                    <a:pt x="2336" y="11165"/>
                  </a:lnTo>
                  <a:lnTo>
                    <a:pt x="2336" y="11242"/>
                  </a:lnTo>
                  <a:lnTo>
                    <a:pt x="2387" y="11293"/>
                  </a:lnTo>
                  <a:lnTo>
                    <a:pt x="2438" y="11319"/>
                  </a:lnTo>
                  <a:lnTo>
                    <a:pt x="2490" y="11344"/>
                  </a:lnTo>
                  <a:lnTo>
                    <a:pt x="5903" y="11344"/>
                  </a:lnTo>
                  <a:lnTo>
                    <a:pt x="5980" y="11319"/>
                  </a:lnTo>
                  <a:lnTo>
                    <a:pt x="6031" y="11293"/>
                  </a:lnTo>
                  <a:lnTo>
                    <a:pt x="7905" y="9394"/>
                  </a:lnTo>
                  <a:lnTo>
                    <a:pt x="7956" y="9342"/>
                  </a:lnTo>
                  <a:lnTo>
                    <a:pt x="7956" y="9291"/>
                  </a:lnTo>
                  <a:lnTo>
                    <a:pt x="7956" y="1771"/>
                  </a:lnTo>
                  <a:lnTo>
                    <a:pt x="7956" y="1720"/>
                  </a:lnTo>
                  <a:lnTo>
                    <a:pt x="7905" y="1643"/>
                  </a:lnTo>
                  <a:lnTo>
                    <a:pt x="7854" y="1617"/>
                  </a:lnTo>
                  <a:lnTo>
                    <a:pt x="7777" y="1592"/>
                  </a:lnTo>
                  <a:lnTo>
                    <a:pt x="6519" y="1592"/>
                  </a:lnTo>
                  <a:lnTo>
                    <a:pt x="6519" y="1258"/>
                  </a:lnTo>
                  <a:lnTo>
                    <a:pt x="8290" y="1258"/>
                  </a:lnTo>
                  <a:lnTo>
                    <a:pt x="8316" y="1309"/>
                  </a:lnTo>
                  <a:lnTo>
                    <a:pt x="8316" y="5518"/>
                  </a:lnTo>
                  <a:lnTo>
                    <a:pt x="8316" y="5595"/>
                  </a:lnTo>
                  <a:lnTo>
                    <a:pt x="8367" y="5647"/>
                  </a:lnTo>
                  <a:lnTo>
                    <a:pt x="8418" y="5698"/>
                  </a:lnTo>
                  <a:lnTo>
                    <a:pt x="8547" y="5698"/>
                  </a:lnTo>
                  <a:lnTo>
                    <a:pt x="8624" y="5647"/>
                  </a:lnTo>
                  <a:lnTo>
                    <a:pt x="8649" y="5595"/>
                  </a:lnTo>
                  <a:lnTo>
                    <a:pt x="8675" y="5518"/>
                  </a:lnTo>
                  <a:lnTo>
                    <a:pt x="8675" y="1309"/>
                  </a:lnTo>
                  <a:lnTo>
                    <a:pt x="8649" y="1232"/>
                  </a:lnTo>
                  <a:lnTo>
                    <a:pt x="8624" y="1155"/>
                  </a:lnTo>
                  <a:lnTo>
                    <a:pt x="8547" y="1027"/>
                  </a:lnTo>
                  <a:lnTo>
                    <a:pt x="8418" y="925"/>
                  </a:lnTo>
                  <a:lnTo>
                    <a:pt x="8341" y="899"/>
                  </a:lnTo>
                  <a:lnTo>
                    <a:pt x="5236" y="899"/>
                  </a:lnTo>
                  <a:lnTo>
                    <a:pt x="5210" y="719"/>
                  </a:lnTo>
                  <a:lnTo>
                    <a:pt x="5159" y="540"/>
                  </a:lnTo>
                  <a:lnTo>
                    <a:pt x="5082" y="386"/>
                  </a:lnTo>
                  <a:lnTo>
                    <a:pt x="4954" y="257"/>
                  </a:lnTo>
                  <a:lnTo>
                    <a:pt x="4800" y="129"/>
                  </a:lnTo>
                  <a:lnTo>
                    <a:pt x="4646" y="52"/>
                  </a:lnTo>
                  <a:lnTo>
                    <a:pt x="4466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98" name="Google Shape;1198;p47"/>
          <p:cNvGrpSpPr/>
          <p:nvPr/>
        </p:nvGrpSpPr>
        <p:grpSpPr>
          <a:xfrm>
            <a:off x="4447513" y="1476851"/>
            <a:ext cx="248975" cy="300950"/>
            <a:chOff x="5448675" y="1854950"/>
            <a:chExt cx="248975" cy="300950"/>
          </a:xfrm>
        </p:grpSpPr>
        <p:sp>
          <p:nvSpPr>
            <p:cNvPr id="1199" name="Google Shape;1199;p47"/>
            <p:cNvSpPr/>
            <p:nvPr/>
          </p:nvSpPr>
          <p:spPr>
            <a:xfrm>
              <a:off x="5593050" y="2040375"/>
              <a:ext cx="97550" cy="106525"/>
            </a:xfrm>
            <a:custGeom>
              <a:avLst/>
              <a:gdLst/>
              <a:ahLst/>
              <a:cxnLst/>
              <a:rect l="l" t="t" r="r" b="b"/>
              <a:pathLst>
                <a:path w="3902" h="4261" extrusionOk="0">
                  <a:moveTo>
                    <a:pt x="2182" y="1"/>
                  </a:moveTo>
                  <a:lnTo>
                    <a:pt x="1951" y="232"/>
                  </a:lnTo>
                  <a:lnTo>
                    <a:pt x="1720" y="437"/>
                  </a:lnTo>
                  <a:lnTo>
                    <a:pt x="1463" y="617"/>
                  </a:lnTo>
                  <a:lnTo>
                    <a:pt x="1181" y="771"/>
                  </a:lnTo>
                  <a:lnTo>
                    <a:pt x="924" y="925"/>
                  </a:lnTo>
                  <a:lnTo>
                    <a:pt x="616" y="1053"/>
                  </a:lnTo>
                  <a:lnTo>
                    <a:pt x="308" y="1156"/>
                  </a:lnTo>
                  <a:lnTo>
                    <a:pt x="0" y="1233"/>
                  </a:lnTo>
                  <a:lnTo>
                    <a:pt x="1720" y="4210"/>
                  </a:lnTo>
                  <a:lnTo>
                    <a:pt x="1771" y="4261"/>
                  </a:lnTo>
                  <a:lnTo>
                    <a:pt x="1822" y="4261"/>
                  </a:lnTo>
                  <a:lnTo>
                    <a:pt x="1899" y="4235"/>
                  </a:lnTo>
                  <a:lnTo>
                    <a:pt x="1925" y="4184"/>
                  </a:lnTo>
                  <a:lnTo>
                    <a:pt x="2361" y="2824"/>
                  </a:lnTo>
                  <a:lnTo>
                    <a:pt x="3747" y="3132"/>
                  </a:lnTo>
                  <a:lnTo>
                    <a:pt x="3824" y="3132"/>
                  </a:lnTo>
                  <a:lnTo>
                    <a:pt x="3875" y="3080"/>
                  </a:lnTo>
                  <a:lnTo>
                    <a:pt x="3901" y="3029"/>
                  </a:lnTo>
                  <a:lnTo>
                    <a:pt x="3875" y="2952"/>
                  </a:lnTo>
                  <a:lnTo>
                    <a:pt x="2182" y="1"/>
                  </a:lnTo>
                  <a:close/>
                </a:path>
              </a:pathLst>
            </a:custGeom>
            <a:solidFill>
              <a:srgbClr val="EEAA1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/>
            </a:p>
          </p:txBody>
        </p:sp>
        <p:sp>
          <p:nvSpPr>
            <p:cNvPr id="1200" name="Google Shape;1200;p47"/>
            <p:cNvSpPr/>
            <p:nvPr/>
          </p:nvSpPr>
          <p:spPr>
            <a:xfrm>
              <a:off x="5593050" y="2040375"/>
              <a:ext cx="97550" cy="106525"/>
            </a:xfrm>
            <a:custGeom>
              <a:avLst/>
              <a:gdLst/>
              <a:ahLst/>
              <a:cxnLst/>
              <a:rect l="l" t="t" r="r" b="b"/>
              <a:pathLst>
                <a:path w="3902" h="4261" extrusionOk="0">
                  <a:moveTo>
                    <a:pt x="2182" y="1"/>
                  </a:moveTo>
                  <a:lnTo>
                    <a:pt x="1951" y="232"/>
                  </a:lnTo>
                  <a:lnTo>
                    <a:pt x="1720" y="437"/>
                  </a:lnTo>
                  <a:lnTo>
                    <a:pt x="1463" y="617"/>
                  </a:lnTo>
                  <a:lnTo>
                    <a:pt x="1181" y="771"/>
                  </a:lnTo>
                  <a:lnTo>
                    <a:pt x="924" y="925"/>
                  </a:lnTo>
                  <a:lnTo>
                    <a:pt x="616" y="1053"/>
                  </a:lnTo>
                  <a:lnTo>
                    <a:pt x="308" y="1156"/>
                  </a:lnTo>
                  <a:lnTo>
                    <a:pt x="0" y="1233"/>
                  </a:lnTo>
                  <a:lnTo>
                    <a:pt x="257" y="1669"/>
                  </a:lnTo>
                  <a:lnTo>
                    <a:pt x="1720" y="4210"/>
                  </a:lnTo>
                  <a:lnTo>
                    <a:pt x="1771" y="4261"/>
                  </a:lnTo>
                  <a:lnTo>
                    <a:pt x="1822" y="4261"/>
                  </a:lnTo>
                  <a:lnTo>
                    <a:pt x="1899" y="4235"/>
                  </a:lnTo>
                  <a:lnTo>
                    <a:pt x="1925" y="4184"/>
                  </a:lnTo>
                  <a:lnTo>
                    <a:pt x="2335" y="2926"/>
                  </a:lnTo>
                  <a:lnTo>
                    <a:pt x="2361" y="2901"/>
                  </a:lnTo>
                  <a:lnTo>
                    <a:pt x="2387" y="2875"/>
                  </a:lnTo>
                  <a:lnTo>
                    <a:pt x="2412" y="2849"/>
                  </a:lnTo>
                  <a:lnTo>
                    <a:pt x="2464" y="2849"/>
                  </a:lnTo>
                  <a:lnTo>
                    <a:pt x="3747" y="3132"/>
                  </a:lnTo>
                  <a:lnTo>
                    <a:pt x="3824" y="3132"/>
                  </a:lnTo>
                  <a:lnTo>
                    <a:pt x="3875" y="3080"/>
                  </a:lnTo>
                  <a:lnTo>
                    <a:pt x="3901" y="3029"/>
                  </a:lnTo>
                  <a:lnTo>
                    <a:pt x="3875" y="2952"/>
                  </a:lnTo>
                  <a:lnTo>
                    <a:pt x="2412" y="437"/>
                  </a:lnTo>
                  <a:lnTo>
                    <a:pt x="2182" y="1"/>
                  </a:lnTo>
                  <a:close/>
                </a:path>
              </a:pathLst>
            </a:custGeom>
            <a:solidFill>
              <a:srgbClr val="EEAA1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/>
            </a:p>
          </p:txBody>
        </p:sp>
        <p:sp>
          <p:nvSpPr>
            <p:cNvPr id="1201" name="Google Shape;1201;p47"/>
            <p:cNvSpPr/>
            <p:nvPr/>
          </p:nvSpPr>
          <p:spPr>
            <a:xfrm>
              <a:off x="5651425" y="2100700"/>
              <a:ext cx="39175" cy="17975"/>
            </a:xfrm>
            <a:custGeom>
              <a:avLst/>
              <a:gdLst/>
              <a:ahLst/>
              <a:cxnLst/>
              <a:rect l="l" t="t" r="r" b="b"/>
              <a:pathLst>
                <a:path w="1567" h="719" extrusionOk="0">
                  <a:moveTo>
                    <a:pt x="231" y="0"/>
                  </a:moveTo>
                  <a:lnTo>
                    <a:pt x="180" y="26"/>
                  </a:lnTo>
                  <a:lnTo>
                    <a:pt x="154" y="51"/>
                  </a:lnTo>
                  <a:lnTo>
                    <a:pt x="129" y="103"/>
                  </a:lnTo>
                  <a:lnTo>
                    <a:pt x="0" y="513"/>
                  </a:lnTo>
                  <a:lnTo>
                    <a:pt x="26" y="488"/>
                  </a:lnTo>
                  <a:lnTo>
                    <a:pt x="52" y="462"/>
                  </a:lnTo>
                  <a:lnTo>
                    <a:pt x="77" y="436"/>
                  </a:lnTo>
                  <a:lnTo>
                    <a:pt x="129" y="436"/>
                  </a:lnTo>
                  <a:lnTo>
                    <a:pt x="1412" y="719"/>
                  </a:lnTo>
                  <a:lnTo>
                    <a:pt x="1489" y="719"/>
                  </a:lnTo>
                  <a:lnTo>
                    <a:pt x="1540" y="667"/>
                  </a:lnTo>
                  <a:lnTo>
                    <a:pt x="1566" y="616"/>
                  </a:lnTo>
                  <a:lnTo>
                    <a:pt x="1540" y="539"/>
                  </a:lnTo>
                  <a:lnTo>
                    <a:pt x="1386" y="257"/>
                  </a:lnTo>
                  <a:lnTo>
                    <a:pt x="283" y="0"/>
                  </a:lnTo>
                  <a:close/>
                </a:path>
              </a:pathLst>
            </a:custGeom>
            <a:solidFill>
              <a:srgbClr val="EEAA1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/>
            </a:p>
          </p:txBody>
        </p:sp>
        <p:sp>
          <p:nvSpPr>
            <p:cNvPr id="1202" name="Google Shape;1202;p47"/>
            <p:cNvSpPr/>
            <p:nvPr/>
          </p:nvSpPr>
          <p:spPr>
            <a:xfrm>
              <a:off x="5456375" y="2044225"/>
              <a:ext cx="97550" cy="103325"/>
            </a:xfrm>
            <a:custGeom>
              <a:avLst/>
              <a:gdLst/>
              <a:ahLst/>
              <a:cxnLst/>
              <a:rect l="l" t="t" r="r" b="b"/>
              <a:pathLst>
                <a:path w="3902" h="4133" extrusionOk="0">
                  <a:moveTo>
                    <a:pt x="1643" y="1"/>
                  </a:moveTo>
                  <a:lnTo>
                    <a:pt x="26" y="2824"/>
                  </a:lnTo>
                  <a:lnTo>
                    <a:pt x="0" y="2875"/>
                  </a:lnTo>
                  <a:lnTo>
                    <a:pt x="26" y="2952"/>
                  </a:lnTo>
                  <a:lnTo>
                    <a:pt x="77" y="2978"/>
                  </a:lnTo>
                  <a:lnTo>
                    <a:pt x="129" y="3003"/>
                  </a:lnTo>
                  <a:lnTo>
                    <a:pt x="1412" y="2721"/>
                  </a:lnTo>
                  <a:lnTo>
                    <a:pt x="1515" y="2721"/>
                  </a:lnTo>
                  <a:lnTo>
                    <a:pt x="1540" y="2747"/>
                  </a:lnTo>
                  <a:lnTo>
                    <a:pt x="1566" y="2798"/>
                  </a:lnTo>
                  <a:lnTo>
                    <a:pt x="1951" y="4056"/>
                  </a:lnTo>
                  <a:lnTo>
                    <a:pt x="2002" y="4107"/>
                  </a:lnTo>
                  <a:lnTo>
                    <a:pt x="2054" y="4133"/>
                  </a:lnTo>
                  <a:lnTo>
                    <a:pt x="2131" y="4107"/>
                  </a:lnTo>
                  <a:lnTo>
                    <a:pt x="2182" y="4056"/>
                  </a:lnTo>
                  <a:lnTo>
                    <a:pt x="3901" y="1053"/>
                  </a:lnTo>
                  <a:lnTo>
                    <a:pt x="3593" y="976"/>
                  </a:lnTo>
                  <a:lnTo>
                    <a:pt x="3286" y="899"/>
                  </a:lnTo>
                  <a:lnTo>
                    <a:pt x="2978" y="796"/>
                  </a:lnTo>
                  <a:lnTo>
                    <a:pt x="2670" y="694"/>
                  </a:lnTo>
                  <a:lnTo>
                    <a:pt x="2387" y="540"/>
                  </a:lnTo>
                  <a:lnTo>
                    <a:pt x="2131" y="386"/>
                  </a:lnTo>
                  <a:lnTo>
                    <a:pt x="1874" y="206"/>
                  </a:lnTo>
                  <a:lnTo>
                    <a:pt x="1643" y="1"/>
                  </a:lnTo>
                  <a:close/>
                </a:path>
              </a:pathLst>
            </a:custGeom>
            <a:solidFill>
              <a:srgbClr val="EEAA1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/>
            </a:p>
          </p:txBody>
        </p:sp>
        <p:sp>
          <p:nvSpPr>
            <p:cNvPr id="1203" name="Google Shape;1203;p47"/>
            <p:cNvSpPr/>
            <p:nvPr/>
          </p:nvSpPr>
          <p:spPr>
            <a:xfrm>
              <a:off x="5456375" y="2038450"/>
              <a:ext cx="52000" cy="80875"/>
            </a:xfrm>
            <a:custGeom>
              <a:avLst/>
              <a:gdLst/>
              <a:ahLst/>
              <a:cxnLst/>
              <a:rect l="l" t="t" r="r" b="b"/>
              <a:pathLst>
                <a:path w="2080" h="3235" extrusionOk="0">
                  <a:moveTo>
                    <a:pt x="1771" y="1"/>
                  </a:moveTo>
                  <a:lnTo>
                    <a:pt x="1386" y="642"/>
                  </a:lnTo>
                  <a:lnTo>
                    <a:pt x="26" y="3055"/>
                  </a:lnTo>
                  <a:lnTo>
                    <a:pt x="0" y="3106"/>
                  </a:lnTo>
                  <a:lnTo>
                    <a:pt x="26" y="3183"/>
                  </a:lnTo>
                  <a:lnTo>
                    <a:pt x="77" y="3209"/>
                  </a:lnTo>
                  <a:lnTo>
                    <a:pt x="129" y="3234"/>
                  </a:lnTo>
                  <a:lnTo>
                    <a:pt x="411" y="3157"/>
                  </a:lnTo>
                  <a:lnTo>
                    <a:pt x="1874" y="642"/>
                  </a:lnTo>
                  <a:lnTo>
                    <a:pt x="2079" y="283"/>
                  </a:lnTo>
                  <a:lnTo>
                    <a:pt x="1771" y="1"/>
                  </a:lnTo>
                  <a:close/>
                </a:path>
              </a:pathLst>
            </a:custGeom>
            <a:solidFill>
              <a:srgbClr val="EEAA1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/>
            </a:p>
          </p:txBody>
        </p:sp>
        <p:sp>
          <p:nvSpPr>
            <p:cNvPr id="1204" name="Google Shape;1204;p47"/>
            <p:cNvSpPr/>
            <p:nvPr/>
          </p:nvSpPr>
          <p:spPr>
            <a:xfrm>
              <a:off x="5491675" y="2109675"/>
              <a:ext cx="23100" cy="37875"/>
            </a:xfrm>
            <a:custGeom>
              <a:avLst/>
              <a:gdLst/>
              <a:ahLst/>
              <a:cxnLst/>
              <a:rect l="l" t="t" r="r" b="b"/>
              <a:pathLst>
                <a:path w="924" h="1515" extrusionOk="0">
                  <a:moveTo>
                    <a:pt x="462" y="0"/>
                  </a:moveTo>
                  <a:lnTo>
                    <a:pt x="0" y="103"/>
                  </a:lnTo>
                  <a:lnTo>
                    <a:pt x="103" y="103"/>
                  </a:lnTo>
                  <a:lnTo>
                    <a:pt x="128" y="129"/>
                  </a:lnTo>
                  <a:lnTo>
                    <a:pt x="154" y="180"/>
                  </a:lnTo>
                  <a:lnTo>
                    <a:pt x="539" y="1438"/>
                  </a:lnTo>
                  <a:lnTo>
                    <a:pt x="590" y="1489"/>
                  </a:lnTo>
                  <a:lnTo>
                    <a:pt x="642" y="1515"/>
                  </a:lnTo>
                  <a:lnTo>
                    <a:pt x="719" y="1489"/>
                  </a:lnTo>
                  <a:lnTo>
                    <a:pt x="770" y="1438"/>
                  </a:lnTo>
                  <a:lnTo>
                    <a:pt x="924" y="1155"/>
                  </a:lnTo>
                  <a:lnTo>
                    <a:pt x="590" y="77"/>
                  </a:lnTo>
                  <a:lnTo>
                    <a:pt x="565" y="26"/>
                  </a:lnTo>
                  <a:lnTo>
                    <a:pt x="539" y="0"/>
                  </a:lnTo>
                  <a:close/>
                </a:path>
              </a:pathLst>
            </a:custGeom>
            <a:solidFill>
              <a:srgbClr val="EEAA1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/>
            </a:p>
          </p:txBody>
        </p:sp>
        <p:sp>
          <p:nvSpPr>
            <p:cNvPr id="1205" name="Google Shape;1205;p47"/>
            <p:cNvSpPr/>
            <p:nvPr/>
          </p:nvSpPr>
          <p:spPr>
            <a:xfrm>
              <a:off x="5491025" y="2042300"/>
              <a:ext cx="62900" cy="40450"/>
            </a:xfrm>
            <a:custGeom>
              <a:avLst/>
              <a:gdLst/>
              <a:ahLst/>
              <a:cxnLst/>
              <a:rect l="l" t="t" r="r" b="b"/>
              <a:pathLst>
                <a:path w="2516" h="1618" extrusionOk="0">
                  <a:moveTo>
                    <a:pt x="283" y="1"/>
                  </a:moveTo>
                  <a:lnTo>
                    <a:pt x="0" y="488"/>
                  </a:lnTo>
                  <a:lnTo>
                    <a:pt x="26" y="514"/>
                  </a:lnTo>
                  <a:lnTo>
                    <a:pt x="283" y="719"/>
                  </a:lnTo>
                  <a:lnTo>
                    <a:pt x="514" y="899"/>
                  </a:lnTo>
                  <a:lnTo>
                    <a:pt x="796" y="1079"/>
                  </a:lnTo>
                  <a:lnTo>
                    <a:pt x="1053" y="1233"/>
                  </a:lnTo>
                  <a:lnTo>
                    <a:pt x="1335" y="1361"/>
                  </a:lnTo>
                  <a:lnTo>
                    <a:pt x="1643" y="1464"/>
                  </a:lnTo>
                  <a:lnTo>
                    <a:pt x="1925" y="1566"/>
                  </a:lnTo>
                  <a:lnTo>
                    <a:pt x="2233" y="1618"/>
                  </a:lnTo>
                  <a:lnTo>
                    <a:pt x="2515" y="1130"/>
                  </a:lnTo>
                  <a:lnTo>
                    <a:pt x="1438" y="514"/>
                  </a:lnTo>
                  <a:lnTo>
                    <a:pt x="283" y="1"/>
                  </a:lnTo>
                  <a:close/>
                </a:path>
              </a:pathLst>
            </a:custGeom>
            <a:solidFill>
              <a:srgbClr val="EEAA1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/>
            </a:p>
          </p:txBody>
        </p:sp>
        <p:sp>
          <p:nvSpPr>
            <p:cNvPr id="1206" name="Google Shape;1206;p47"/>
            <p:cNvSpPr/>
            <p:nvPr/>
          </p:nvSpPr>
          <p:spPr>
            <a:xfrm>
              <a:off x="5593050" y="2040375"/>
              <a:ext cx="60325" cy="106525"/>
            </a:xfrm>
            <a:custGeom>
              <a:avLst/>
              <a:gdLst/>
              <a:ahLst/>
              <a:cxnLst/>
              <a:rect l="l" t="t" r="r" b="b"/>
              <a:pathLst>
                <a:path w="2413" h="4261" extrusionOk="0">
                  <a:moveTo>
                    <a:pt x="2182" y="1"/>
                  </a:moveTo>
                  <a:lnTo>
                    <a:pt x="898" y="591"/>
                  </a:lnTo>
                  <a:lnTo>
                    <a:pt x="0" y="1233"/>
                  </a:lnTo>
                  <a:lnTo>
                    <a:pt x="103" y="1412"/>
                  </a:lnTo>
                  <a:lnTo>
                    <a:pt x="359" y="1823"/>
                  </a:lnTo>
                  <a:lnTo>
                    <a:pt x="1720" y="4210"/>
                  </a:lnTo>
                  <a:lnTo>
                    <a:pt x="1771" y="4261"/>
                  </a:lnTo>
                  <a:lnTo>
                    <a:pt x="1822" y="4261"/>
                  </a:lnTo>
                  <a:lnTo>
                    <a:pt x="1899" y="4235"/>
                  </a:lnTo>
                  <a:lnTo>
                    <a:pt x="1925" y="4184"/>
                  </a:lnTo>
                  <a:lnTo>
                    <a:pt x="2028" y="3902"/>
                  </a:lnTo>
                  <a:lnTo>
                    <a:pt x="667" y="1541"/>
                  </a:lnTo>
                  <a:lnTo>
                    <a:pt x="1129" y="1335"/>
                  </a:lnTo>
                  <a:lnTo>
                    <a:pt x="1591" y="1079"/>
                  </a:lnTo>
                  <a:lnTo>
                    <a:pt x="2028" y="771"/>
                  </a:lnTo>
                  <a:lnTo>
                    <a:pt x="2412" y="437"/>
                  </a:lnTo>
                  <a:lnTo>
                    <a:pt x="2182" y="1"/>
                  </a:lnTo>
                  <a:close/>
                </a:path>
              </a:pathLst>
            </a:custGeom>
            <a:solidFill>
              <a:srgbClr val="EEAA1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/>
            </a:p>
          </p:txBody>
        </p:sp>
        <p:sp>
          <p:nvSpPr>
            <p:cNvPr id="1207" name="Google Shape;1207;p47"/>
            <p:cNvSpPr/>
            <p:nvPr/>
          </p:nvSpPr>
          <p:spPr>
            <a:xfrm>
              <a:off x="5466650" y="1859450"/>
              <a:ext cx="213675" cy="214325"/>
            </a:xfrm>
            <a:custGeom>
              <a:avLst/>
              <a:gdLst/>
              <a:ahLst/>
              <a:cxnLst/>
              <a:rect l="l" t="t" r="r" b="b"/>
              <a:pathLst>
                <a:path w="8547" h="8573" extrusionOk="0">
                  <a:moveTo>
                    <a:pt x="4260" y="0"/>
                  </a:moveTo>
                  <a:lnTo>
                    <a:pt x="3824" y="26"/>
                  </a:lnTo>
                  <a:lnTo>
                    <a:pt x="3413" y="77"/>
                  </a:lnTo>
                  <a:lnTo>
                    <a:pt x="3003" y="180"/>
                  </a:lnTo>
                  <a:lnTo>
                    <a:pt x="2618" y="334"/>
                  </a:lnTo>
                  <a:lnTo>
                    <a:pt x="2233" y="514"/>
                  </a:lnTo>
                  <a:lnTo>
                    <a:pt x="1874" y="719"/>
                  </a:lnTo>
                  <a:lnTo>
                    <a:pt x="1540" y="975"/>
                  </a:lnTo>
                  <a:lnTo>
                    <a:pt x="1258" y="1258"/>
                  </a:lnTo>
                  <a:lnTo>
                    <a:pt x="975" y="1566"/>
                  </a:lnTo>
                  <a:lnTo>
                    <a:pt x="719" y="1899"/>
                  </a:lnTo>
                  <a:lnTo>
                    <a:pt x="513" y="2233"/>
                  </a:lnTo>
                  <a:lnTo>
                    <a:pt x="334" y="2618"/>
                  </a:lnTo>
                  <a:lnTo>
                    <a:pt x="180" y="3003"/>
                  </a:lnTo>
                  <a:lnTo>
                    <a:pt x="77" y="3414"/>
                  </a:lnTo>
                  <a:lnTo>
                    <a:pt x="26" y="3850"/>
                  </a:lnTo>
                  <a:lnTo>
                    <a:pt x="0" y="4286"/>
                  </a:lnTo>
                  <a:lnTo>
                    <a:pt x="0" y="4594"/>
                  </a:lnTo>
                  <a:lnTo>
                    <a:pt x="51" y="4928"/>
                  </a:lnTo>
                  <a:lnTo>
                    <a:pt x="103" y="5236"/>
                  </a:lnTo>
                  <a:lnTo>
                    <a:pt x="180" y="5518"/>
                  </a:lnTo>
                  <a:lnTo>
                    <a:pt x="282" y="5852"/>
                  </a:lnTo>
                  <a:lnTo>
                    <a:pt x="436" y="6160"/>
                  </a:lnTo>
                  <a:lnTo>
                    <a:pt x="590" y="6442"/>
                  </a:lnTo>
                  <a:lnTo>
                    <a:pt x="744" y="6724"/>
                  </a:lnTo>
                  <a:lnTo>
                    <a:pt x="1027" y="7058"/>
                  </a:lnTo>
                  <a:lnTo>
                    <a:pt x="1335" y="7392"/>
                  </a:lnTo>
                  <a:lnTo>
                    <a:pt x="1437" y="7469"/>
                  </a:lnTo>
                  <a:lnTo>
                    <a:pt x="1668" y="7674"/>
                  </a:lnTo>
                  <a:lnTo>
                    <a:pt x="1899" y="7854"/>
                  </a:lnTo>
                  <a:lnTo>
                    <a:pt x="2156" y="8008"/>
                  </a:lnTo>
                  <a:lnTo>
                    <a:pt x="2413" y="8136"/>
                  </a:lnTo>
                  <a:lnTo>
                    <a:pt x="2695" y="8264"/>
                  </a:lnTo>
                  <a:lnTo>
                    <a:pt x="2977" y="8367"/>
                  </a:lnTo>
                  <a:lnTo>
                    <a:pt x="3259" y="8444"/>
                  </a:lnTo>
                  <a:lnTo>
                    <a:pt x="3567" y="8495"/>
                  </a:lnTo>
                  <a:lnTo>
                    <a:pt x="3927" y="8547"/>
                  </a:lnTo>
                  <a:lnTo>
                    <a:pt x="4260" y="8572"/>
                  </a:lnTo>
                  <a:lnTo>
                    <a:pt x="4722" y="8547"/>
                  </a:lnTo>
                  <a:lnTo>
                    <a:pt x="5184" y="8470"/>
                  </a:lnTo>
                  <a:lnTo>
                    <a:pt x="5492" y="8393"/>
                  </a:lnTo>
                  <a:lnTo>
                    <a:pt x="5800" y="8290"/>
                  </a:lnTo>
                  <a:lnTo>
                    <a:pt x="6083" y="8162"/>
                  </a:lnTo>
                  <a:lnTo>
                    <a:pt x="6365" y="8008"/>
                  </a:lnTo>
                  <a:lnTo>
                    <a:pt x="6622" y="7854"/>
                  </a:lnTo>
                  <a:lnTo>
                    <a:pt x="6878" y="7674"/>
                  </a:lnTo>
                  <a:lnTo>
                    <a:pt x="7135" y="7469"/>
                  </a:lnTo>
                  <a:lnTo>
                    <a:pt x="7340" y="7238"/>
                  </a:lnTo>
                  <a:lnTo>
                    <a:pt x="7622" y="6955"/>
                  </a:lnTo>
                  <a:lnTo>
                    <a:pt x="7853" y="6622"/>
                  </a:lnTo>
                  <a:lnTo>
                    <a:pt x="8059" y="6262"/>
                  </a:lnTo>
                  <a:lnTo>
                    <a:pt x="8213" y="5903"/>
                  </a:lnTo>
                  <a:lnTo>
                    <a:pt x="8367" y="5518"/>
                  </a:lnTo>
                  <a:lnTo>
                    <a:pt x="8444" y="5133"/>
                  </a:lnTo>
                  <a:lnTo>
                    <a:pt x="8521" y="4697"/>
                  </a:lnTo>
                  <a:lnTo>
                    <a:pt x="8546" y="4286"/>
                  </a:lnTo>
                  <a:lnTo>
                    <a:pt x="8521" y="3876"/>
                  </a:lnTo>
                  <a:lnTo>
                    <a:pt x="8469" y="3491"/>
                  </a:lnTo>
                  <a:lnTo>
                    <a:pt x="8367" y="3106"/>
                  </a:lnTo>
                  <a:lnTo>
                    <a:pt x="8238" y="2721"/>
                  </a:lnTo>
                  <a:lnTo>
                    <a:pt x="8084" y="2387"/>
                  </a:lnTo>
                  <a:lnTo>
                    <a:pt x="7905" y="2053"/>
                  </a:lnTo>
                  <a:lnTo>
                    <a:pt x="7699" y="1720"/>
                  </a:lnTo>
                  <a:lnTo>
                    <a:pt x="7468" y="1437"/>
                  </a:lnTo>
                  <a:lnTo>
                    <a:pt x="7263" y="1232"/>
                  </a:lnTo>
                  <a:lnTo>
                    <a:pt x="7032" y="1027"/>
                  </a:lnTo>
                  <a:lnTo>
                    <a:pt x="6699" y="770"/>
                  </a:lnTo>
                  <a:lnTo>
                    <a:pt x="6416" y="591"/>
                  </a:lnTo>
                  <a:lnTo>
                    <a:pt x="6134" y="437"/>
                  </a:lnTo>
                  <a:lnTo>
                    <a:pt x="5826" y="283"/>
                  </a:lnTo>
                  <a:lnTo>
                    <a:pt x="5518" y="180"/>
                  </a:lnTo>
                  <a:lnTo>
                    <a:pt x="5210" y="103"/>
                  </a:lnTo>
                  <a:lnTo>
                    <a:pt x="4902" y="52"/>
                  </a:lnTo>
                  <a:lnTo>
                    <a:pt x="4594" y="0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/>
            </a:p>
          </p:txBody>
        </p:sp>
        <p:sp>
          <p:nvSpPr>
            <p:cNvPr id="1208" name="Google Shape;1208;p47"/>
            <p:cNvSpPr/>
            <p:nvPr/>
          </p:nvSpPr>
          <p:spPr>
            <a:xfrm>
              <a:off x="5496800" y="1889600"/>
              <a:ext cx="152725" cy="153375"/>
            </a:xfrm>
            <a:custGeom>
              <a:avLst/>
              <a:gdLst/>
              <a:ahLst/>
              <a:cxnLst/>
              <a:rect l="l" t="t" r="r" b="b"/>
              <a:pathLst>
                <a:path w="6109" h="6135" extrusionOk="0">
                  <a:moveTo>
                    <a:pt x="3054" y="0"/>
                  </a:moveTo>
                  <a:lnTo>
                    <a:pt x="2746" y="26"/>
                  </a:lnTo>
                  <a:lnTo>
                    <a:pt x="2438" y="77"/>
                  </a:lnTo>
                  <a:lnTo>
                    <a:pt x="2156" y="154"/>
                  </a:lnTo>
                  <a:lnTo>
                    <a:pt x="1874" y="257"/>
                  </a:lnTo>
                  <a:lnTo>
                    <a:pt x="1617" y="385"/>
                  </a:lnTo>
                  <a:lnTo>
                    <a:pt x="1361" y="539"/>
                  </a:lnTo>
                  <a:lnTo>
                    <a:pt x="1130" y="719"/>
                  </a:lnTo>
                  <a:lnTo>
                    <a:pt x="899" y="899"/>
                  </a:lnTo>
                  <a:lnTo>
                    <a:pt x="693" y="1130"/>
                  </a:lnTo>
                  <a:lnTo>
                    <a:pt x="539" y="1361"/>
                  </a:lnTo>
                  <a:lnTo>
                    <a:pt x="385" y="1617"/>
                  </a:lnTo>
                  <a:lnTo>
                    <a:pt x="257" y="1874"/>
                  </a:lnTo>
                  <a:lnTo>
                    <a:pt x="154" y="2156"/>
                  </a:lnTo>
                  <a:lnTo>
                    <a:pt x="77" y="2464"/>
                  </a:lnTo>
                  <a:lnTo>
                    <a:pt x="26" y="2772"/>
                  </a:lnTo>
                  <a:lnTo>
                    <a:pt x="0" y="3080"/>
                  </a:lnTo>
                  <a:lnTo>
                    <a:pt x="26" y="3388"/>
                  </a:lnTo>
                  <a:lnTo>
                    <a:pt x="77" y="3696"/>
                  </a:lnTo>
                  <a:lnTo>
                    <a:pt x="154" y="3978"/>
                  </a:lnTo>
                  <a:lnTo>
                    <a:pt x="257" y="4261"/>
                  </a:lnTo>
                  <a:lnTo>
                    <a:pt x="385" y="4543"/>
                  </a:lnTo>
                  <a:lnTo>
                    <a:pt x="539" y="4800"/>
                  </a:lnTo>
                  <a:lnTo>
                    <a:pt x="693" y="5031"/>
                  </a:lnTo>
                  <a:lnTo>
                    <a:pt x="899" y="5236"/>
                  </a:lnTo>
                  <a:lnTo>
                    <a:pt x="1130" y="5441"/>
                  </a:lnTo>
                  <a:lnTo>
                    <a:pt x="1361" y="5621"/>
                  </a:lnTo>
                  <a:lnTo>
                    <a:pt x="1617" y="5775"/>
                  </a:lnTo>
                  <a:lnTo>
                    <a:pt x="1874" y="5903"/>
                  </a:lnTo>
                  <a:lnTo>
                    <a:pt x="2156" y="6006"/>
                  </a:lnTo>
                  <a:lnTo>
                    <a:pt x="2438" y="6083"/>
                  </a:lnTo>
                  <a:lnTo>
                    <a:pt x="2746" y="6134"/>
                  </a:lnTo>
                  <a:lnTo>
                    <a:pt x="3362" y="6134"/>
                  </a:lnTo>
                  <a:lnTo>
                    <a:pt x="3670" y="6083"/>
                  </a:lnTo>
                  <a:lnTo>
                    <a:pt x="3978" y="6006"/>
                  </a:lnTo>
                  <a:lnTo>
                    <a:pt x="4261" y="5903"/>
                  </a:lnTo>
                  <a:lnTo>
                    <a:pt x="4517" y="5775"/>
                  </a:lnTo>
                  <a:lnTo>
                    <a:pt x="4774" y="5621"/>
                  </a:lnTo>
                  <a:lnTo>
                    <a:pt x="5005" y="5441"/>
                  </a:lnTo>
                  <a:lnTo>
                    <a:pt x="5236" y="5236"/>
                  </a:lnTo>
                  <a:lnTo>
                    <a:pt x="5416" y="5031"/>
                  </a:lnTo>
                  <a:lnTo>
                    <a:pt x="5595" y="4800"/>
                  </a:lnTo>
                  <a:lnTo>
                    <a:pt x="5749" y="4543"/>
                  </a:lnTo>
                  <a:lnTo>
                    <a:pt x="5878" y="4261"/>
                  </a:lnTo>
                  <a:lnTo>
                    <a:pt x="5980" y="3978"/>
                  </a:lnTo>
                  <a:lnTo>
                    <a:pt x="6057" y="3696"/>
                  </a:lnTo>
                  <a:lnTo>
                    <a:pt x="6109" y="3388"/>
                  </a:lnTo>
                  <a:lnTo>
                    <a:pt x="6109" y="3080"/>
                  </a:lnTo>
                  <a:lnTo>
                    <a:pt x="6109" y="2772"/>
                  </a:lnTo>
                  <a:lnTo>
                    <a:pt x="6057" y="2464"/>
                  </a:lnTo>
                  <a:lnTo>
                    <a:pt x="5980" y="2156"/>
                  </a:lnTo>
                  <a:lnTo>
                    <a:pt x="5878" y="1874"/>
                  </a:lnTo>
                  <a:lnTo>
                    <a:pt x="5749" y="1617"/>
                  </a:lnTo>
                  <a:lnTo>
                    <a:pt x="5595" y="1361"/>
                  </a:lnTo>
                  <a:lnTo>
                    <a:pt x="5416" y="1130"/>
                  </a:lnTo>
                  <a:lnTo>
                    <a:pt x="5236" y="899"/>
                  </a:lnTo>
                  <a:lnTo>
                    <a:pt x="5005" y="719"/>
                  </a:lnTo>
                  <a:lnTo>
                    <a:pt x="4774" y="539"/>
                  </a:lnTo>
                  <a:lnTo>
                    <a:pt x="4517" y="385"/>
                  </a:lnTo>
                  <a:lnTo>
                    <a:pt x="4261" y="257"/>
                  </a:lnTo>
                  <a:lnTo>
                    <a:pt x="3978" y="154"/>
                  </a:lnTo>
                  <a:lnTo>
                    <a:pt x="3670" y="77"/>
                  </a:lnTo>
                  <a:lnTo>
                    <a:pt x="3362" y="26"/>
                  </a:lnTo>
                  <a:lnTo>
                    <a:pt x="3054" y="0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/>
            </a:p>
          </p:txBody>
        </p:sp>
        <p:sp>
          <p:nvSpPr>
            <p:cNvPr id="1209" name="Google Shape;1209;p47"/>
            <p:cNvSpPr/>
            <p:nvPr/>
          </p:nvSpPr>
          <p:spPr>
            <a:xfrm>
              <a:off x="5496800" y="1956975"/>
              <a:ext cx="152725" cy="86000"/>
            </a:xfrm>
            <a:custGeom>
              <a:avLst/>
              <a:gdLst/>
              <a:ahLst/>
              <a:cxnLst/>
              <a:rect l="l" t="t" r="r" b="b"/>
              <a:pathLst>
                <a:path w="6109" h="3440" extrusionOk="0">
                  <a:moveTo>
                    <a:pt x="26" y="0"/>
                  </a:moveTo>
                  <a:lnTo>
                    <a:pt x="0" y="385"/>
                  </a:lnTo>
                  <a:lnTo>
                    <a:pt x="26" y="693"/>
                  </a:lnTo>
                  <a:lnTo>
                    <a:pt x="77" y="1001"/>
                  </a:lnTo>
                  <a:lnTo>
                    <a:pt x="154" y="1283"/>
                  </a:lnTo>
                  <a:lnTo>
                    <a:pt x="257" y="1566"/>
                  </a:lnTo>
                  <a:lnTo>
                    <a:pt x="385" y="1848"/>
                  </a:lnTo>
                  <a:lnTo>
                    <a:pt x="539" y="2105"/>
                  </a:lnTo>
                  <a:lnTo>
                    <a:pt x="693" y="2336"/>
                  </a:lnTo>
                  <a:lnTo>
                    <a:pt x="899" y="2541"/>
                  </a:lnTo>
                  <a:lnTo>
                    <a:pt x="1130" y="2746"/>
                  </a:lnTo>
                  <a:lnTo>
                    <a:pt x="1361" y="2926"/>
                  </a:lnTo>
                  <a:lnTo>
                    <a:pt x="1617" y="3080"/>
                  </a:lnTo>
                  <a:lnTo>
                    <a:pt x="1874" y="3208"/>
                  </a:lnTo>
                  <a:lnTo>
                    <a:pt x="2156" y="3311"/>
                  </a:lnTo>
                  <a:lnTo>
                    <a:pt x="2438" y="3388"/>
                  </a:lnTo>
                  <a:lnTo>
                    <a:pt x="2746" y="3439"/>
                  </a:lnTo>
                  <a:lnTo>
                    <a:pt x="3362" y="3439"/>
                  </a:lnTo>
                  <a:lnTo>
                    <a:pt x="3670" y="3388"/>
                  </a:lnTo>
                  <a:lnTo>
                    <a:pt x="3978" y="3311"/>
                  </a:lnTo>
                  <a:lnTo>
                    <a:pt x="4261" y="3208"/>
                  </a:lnTo>
                  <a:lnTo>
                    <a:pt x="4517" y="3080"/>
                  </a:lnTo>
                  <a:lnTo>
                    <a:pt x="4774" y="2926"/>
                  </a:lnTo>
                  <a:lnTo>
                    <a:pt x="5005" y="2746"/>
                  </a:lnTo>
                  <a:lnTo>
                    <a:pt x="5236" y="2541"/>
                  </a:lnTo>
                  <a:lnTo>
                    <a:pt x="5416" y="2336"/>
                  </a:lnTo>
                  <a:lnTo>
                    <a:pt x="5595" y="2105"/>
                  </a:lnTo>
                  <a:lnTo>
                    <a:pt x="5749" y="1848"/>
                  </a:lnTo>
                  <a:lnTo>
                    <a:pt x="5878" y="1566"/>
                  </a:lnTo>
                  <a:lnTo>
                    <a:pt x="5980" y="1283"/>
                  </a:lnTo>
                  <a:lnTo>
                    <a:pt x="6057" y="1001"/>
                  </a:lnTo>
                  <a:lnTo>
                    <a:pt x="6109" y="693"/>
                  </a:lnTo>
                  <a:lnTo>
                    <a:pt x="6109" y="385"/>
                  </a:lnTo>
                  <a:lnTo>
                    <a:pt x="6109" y="0"/>
                  </a:lnTo>
                  <a:lnTo>
                    <a:pt x="6057" y="283"/>
                  </a:lnTo>
                  <a:lnTo>
                    <a:pt x="5980" y="565"/>
                  </a:lnTo>
                  <a:lnTo>
                    <a:pt x="5878" y="822"/>
                  </a:lnTo>
                  <a:lnTo>
                    <a:pt x="5775" y="1052"/>
                  </a:lnTo>
                  <a:lnTo>
                    <a:pt x="5621" y="1309"/>
                  </a:lnTo>
                  <a:lnTo>
                    <a:pt x="5467" y="1514"/>
                  </a:lnTo>
                  <a:lnTo>
                    <a:pt x="5287" y="1720"/>
                  </a:lnTo>
                  <a:lnTo>
                    <a:pt x="5108" y="1925"/>
                  </a:lnTo>
                  <a:lnTo>
                    <a:pt x="4877" y="2079"/>
                  </a:lnTo>
                  <a:lnTo>
                    <a:pt x="4671" y="2233"/>
                  </a:lnTo>
                  <a:lnTo>
                    <a:pt x="4415" y="2361"/>
                  </a:lnTo>
                  <a:lnTo>
                    <a:pt x="4158" y="2490"/>
                  </a:lnTo>
                  <a:lnTo>
                    <a:pt x="3901" y="2567"/>
                  </a:lnTo>
                  <a:lnTo>
                    <a:pt x="3645" y="2644"/>
                  </a:lnTo>
                  <a:lnTo>
                    <a:pt x="3362" y="2669"/>
                  </a:lnTo>
                  <a:lnTo>
                    <a:pt x="3054" y="2695"/>
                  </a:lnTo>
                  <a:lnTo>
                    <a:pt x="2772" y="2669"/>
                  </a:lnTo>
                  <a:lnTo>
                    <a:pt x="2490" y="2644"/>
                  </a:lnTo>
                  <a:lnTo>
                    <a:pt x="2207" y="2567"/>
                  </a:lnTo>
                  <a:lnTo>
                    <a:pt x="1951" y="2490"/>
                  </a:lnTo>
                  <a:lnTo>
                    <a:pt x="1694" y="2361"/>
                  </a:lnTo>
                  <a:lnTo>
                    <a:pt x="1463" y="2233"/>
                  </a:lnTo>
                  <a:lnTo>
                    <a:pt x="1232" y="2079"/>
                  </a:lnTo>
                  <a:lnTo>
                    <a:pt x="1027" y="1925"/>
                  </a:lnTo>
                  <a:lnTo>
                    <a:pt x="847" y="1720"/>
                  </a:lnTo>
                  <a:lnTo>
                    <a:pt x="668" y="1514"/>
                  </a:lnTo>
                  <a:lnTo>
                    <a:pt x="488" y="1309"/>
                  </a:lnTo>
                  <a:lnTo>
                    <a:pt x="360" y="1052"/>
                  </a:lnTo>
                  <a:lnTo>
                    <a:pt x="231" y="822"/>
                  </a:lnTo>
                  <a:lnTo>
                    <a:pt x="154" y="565"/>
                  </a:lnTo>
                  <a:lnTo>
                    <a:pt x="77" y="283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/>
            </a:p>
          </p:txBody>
        </p:sp>
        <p:sp>
          <p:nvSpPr>
            <p:cNvPr id="1210" name="Google Shape;1210;p47"/>
            <p:cNvSpPr/>
            <p:nvPr/>
          </p:nvSpPr>
          <p:spPr>
            <a:xfrm>
              <a:off x="5496800" y="1889600"/>
              <a:ext cx="152725" cy="153375"/>
            </a:xfrm>
            <a:custGeom>
              <a:avLst/>
              <a:gdLst/>
              <a:ahLst/>
              <a:cxnLst/>
              <a:rect l="l" t="t" r="r" b="b"/>
              <a:pathLst>
                <a:path w="6109" h="6135" extrusionOk="0">
                  <a:moveTo>
                    <a:pt x="3054" y="0"/>
                  </a:moveTo>
                  <a:lnTo>
                    <a:pt x="3054" y="0"/>
                  </a:lnTo>
                  <a:lnTo>
                    <a:pt x="2746" y="26"/>
                  </a:lnTo>
                  <a:lnTo>
                    <a:pt x="2438" y="77"/>
                  </a:lnTo>
                  <a:lnTo>
                    <a:pt x="2156" y="154"/>
                  </a:lnTo>
                  <a:lnTo>
                    <a:pt x="1874" y="257"/>
                  </a:lnTo>
                  <a:lnTo>
                    <a:pt x="1617" y="385"/>
                  </a:lnTo>
                  <a:lnTo>
                    <a:pt x="1361" y="539"/>
                  </a:lnTo>
                  <a:lnTo>
                    <a:pt x="1130" y="719"/>
                  </a:lnTo>
                  <a:lnTo>
                    <a:pt x="899" y="899"/>
                  </a:lnTo>
                  <a:lnTo>
                    <a:pt x="693" y="1130"/>
                  </a:lnTo>
                  <a:lnTo>
                    <a:pt x="539" y="1361"/>
                  </a:lnTo>
                  <a:lnTo>
                    <a:pt x="385" y="1617"/>
                  </a:lnTo>
                  <a:lnTo>
                    <a:pt x="257" y="1874"/>
                  </a:lnTo>
                  <a:lnTo>
                    <a:pt x="154" y="2156"/>
                  </a:lnTo>
                  <a:lnTo>
                    <a:pt x="77" y="2464"/>
                  </a:lnTo>
                  <a:lnTo>
                    <a:pt x="26" y="2772"/>
                  </a:lnTo>
                  <a:lnTo>
                    <a:pt x="0" y="3080"/>
                  </a:lnTo>
                  <a:lnTo>
                    <a:pt x="0" y="3080"/>
                  </a:lnTo>
                  <a:lnTo>
                    <a:pt x="26" y="3388"/>
                  </a:lnTo>
                  <a:lnTo>
                    <a:pt x="77" y="3696"/>
                  </a:lnTo>
                  <a:lnTo>
                    <a:pt x="154" y="3978"/>
                  </a:lnTo>
                  <a:lnTo>
                    <a:pt x="257" y="4261"/>
                  </a:lnTo>
                  <a:lnTo>
                    <a:pt x="385" y="4543"/>
                  </a:lnTo>
                  <a:lnTo>
                    <a:pt x="539" y="4800"/>
                  </a:lnTo>
                  <a:lnTo>
                    <a:pt x="693" y="5031"/>
                  </a:lnTo>
                  <a:lnTo>
                    <a:pt x="899" y="5236"/>
                  </a:lnTo>
                  <a:lnTo>
                    <a:pt x="1130" y="5441"/>
                  </a:lnTo>
                  <a:lnTo>
                    <a:pt x="1361" y="5621"/>
                  </a:lnTo>
                  <a:lnTo>
                    <a:pt x="1617" y="5775"/>
                  </a:lnTo>
                  <a:lnTo>
                    <a:pt x="1874" y="5903"/>
                  </a:lnTo>
                  <a:lnTo>
                    <a:pt x="2156" y="6006"/>
                  </a:lnTo>
                  <a:lnTo>
                    <a:pt x="2438" y="6083"/>
                  </a:lnTo>
                  <a:lnTo>
                    <a:pt x="2746" y="6134"/>
                  </a:lnTo>
                  <a:lnTo>
                    <a:pt x="3054" y="6134"/>
                  </a:lnTo>
                  <a:lnTo>
                    <a:pt x="3054" y="6134"/>
                  </a:lnTo>
                  <a:lnTo>
                    <a:pt x="3362" y="6134"/>
                  </a:lnTo>
                  <a:lnTo>
                    <a:pt x="3670" y="6083"/>
                  </a:lnTo>
                  <a:lnTo>
                    <a:pt x="3978" y="6006"/>
                  </a:lnTo>
                  <a:lnTo>
                    <a:pt x="4261" y="5903"/>
                  </a:lnTo>
                  <a:lnTo>
                    <a:pt x="4517" y="5775"/>
                  </a:lnTo>
                  <a:lnTo>
                    <a:pt x="4774" y="5621"/>
                  </a:lnTo>
                  <a:lnTo>
                    <a:pt x="5005" y="5441"/>
                  </a:lnTo>
                  <a:lnTo>
                    <a:pt x="5236" y="5236"/>
                  </a:lnTo>
                  <a:lnTo>
                    <a:pt x="5416" y="5031"/>
                  </a:lnTo>
                  <a:lnTo>
                    <a:pt x="5595" y="4800"/>
                  </a:lnTo>
                  <a:lnTo>
                    <a:pt x="5749" y="4543"/>
                  </a:lnTo>
                  <a:lnTo>
                    <a:pt x="5878" y="4261"/>
                  </a:lnTo>
                  <a:lnTo>
                    <a:pt x="5980" y="3978"/>
                  </a:lnTo>
                  <a:lnTo>
                    <a:pt x="6057" y="3696"/>
                  </a:lnTo>
                  <a:lnTo>
                    <a:pt x="6109" y="3388"/>
                  </a:lnTo>
                  <a:lnTo>
                    <a:pt x="6109" y="3080"/>
                  </a:lnTo>
                  <a:lnTo>
                    <a:pt x="6109" y="3080"/>
                  </a:lnTo>
                  <a:lnTo>
                    <a:pt x="6109" y="2772"/>
                  </a:lnTo>
                  <a:lnTo>
                    <a:pt x="6057" y="2464"/>
                  </a:lnTo>
                  <a:lnTo>
                    <a:pt x="5980" y="2156"/>
                  </a:lnTo>
                  <a:lnTo>
                    <a:pt x="5878" y="1874"/>
                  </a:lnTo>
                  <a:lnTo>
                    <a:pt x="5749" y="1617"/>
                  </a:lnTo>
                  <a:lnTo>
                    <a:pt x="5595" y="1361"/>
                  </a:lnTo>
                  <a:lnTo>
                    <a:pt x="5416" y="1130"/>
                  </a:lnTo>
                  <a:lnTo>
                    <a:pt x="5236" y="899"/>
                  </a:lnTo>
                  <a:lnTo>
                    <a:pt x="5005" y="719"/>
                  </a:lnTo>
                  <a:lnTo>
                    <a:pt x="4774" y="539"/>
                  </a:lnTo>
                  <a:lnTo>
                    <a:pt x="4517" y="385"/>
                  </a:lnTo>
                  <a:lnTo>
                    <a:pt x="4261" y="257"/>
                  </a:lnTo>
                  <a:lnTo>
                    <a:pt x="3978" y="154"/>
                  </a:lnTo>
                  <a:lnTo>
                    <a:pt x="3670" y="77"/>
                  </a:lnTo>
                  <a:lnTo>
                    <a:pt x="3362" y="26"/>
                  </a:lnTo>
                  <a:lnTo>
                    <a:pt x="3054" y="0"/>
                  </a:lnTo>
                  <a:lnTo>
                    <a:pt x="3054" y="0"/>
                  </a:lnTo>
                  <a:close/>
                  <a:moveTo>
                    <a:pt x="3054" y="5801"/>
                  </a:moveTo>
                  <a:lnTo>
                    <a:pt x="3054" y="5801"/>
                  </a:lnTo>
                  <a:lnTo>
                    <a:pt x="2798" y="5775"/>
                  </a:lnTo>
                  <a:lnTo>
                    <a:pt x="2515" y="5724"/>
                  </a:lnTo>
                  <a:lnTo>
                    <a:pt x="2259" y="5672"/>
                  </a:lnTo>
                  <a:lnTo>
                    <a:pt x="2002" y="5570"/>
                  </a:lnTo>
                  <a:lnTo>
                    <a:pt x="1771" y="5467"/>
                  </a:lnTo>
                  <a:lnTo>
                    <a:pt x="1540" y="5313"/>
                  </a:lnTo>
                  <a:lnTo>
                    <a:pt x="1335" y="5159"/>
                  </a:lnTo>
                  <a:lnTo>
                    <a:pt x="1155" y="5005"/>
                  </a:lnTo>
                  <a:lnTo>
                    <a:pt x="976" y="4800"/>
                  </a:lnTo>
                  <a:lnTo>
                    <a:pt x="822" y="4594"/>
                  </a:lnTo>
                  <a:lnTo>
                    <a:pt x="693" y="4363"/>
                  </a:lnTo>
                  <a:lnTo>
                    <a:pt x="565" y="4132"/>
                  </a:lnTo>
                  <a:lnTo>
                    <a:pt x="488" y="3876"/>
                  </a:lnTo>
                  <a:lnTo>
                    <a:pt x="411" y="3619"/>
                  </a:lnTo>
                  <a:lnTo>
                    <a:pt x="360" y="3363"/>
                  </a:lnTo>
                  <a:lnTo>
                    <a:pt x="360" y="3080"/>
                  </a:lnTo>
                  <a:lnTo>
                    <a:pt x="360" y="3080"/>
                  </a:lnTo>
                  <a:lnTo>
                    <a:pt x="360" y="2798"/>
                  </a:lnTo>
                  <a:lnTo>
                    <a:pt x="411" y="2541"/>
                  </a:lnTo>
                  <a:lnTo>
                    <a:pt x="488" y="2259"/>
                  </a:lnTo>
                  <a:lnTo>
                    <a:pt x="565" y="2028"/>
                  </a:lnTo>
                  <a:lnTo>
                    <a:pt x="693" y="1771"/>
                  </a:lnTo>
                  <a:lnTo>
                    <a:pt x="822" y="1566"/>
                  </a:lnTo>
                  <a:lnTo>
                    <a:pt x="976" y="1361"/>
                  </a:lnTo>
                  <a:lnTo>
                    <a:pt x="1155" y="1155"/>
                  </a:lnTo>
                  <a:lnTo>
                    <a:pt x="1335" y="976"/>
                  </a:lnTo>
                  <a:lnTo>
                    <a:pt x="1540" y="822"/>
                  </a:lnTo>
                  <a:lnTo>
                    <a:pt x="1771" y="693"/>
                  </a:lnTo>
                  <a:lnTo>
                    <a:pt x="2002" y="565"/>
                  </a:lnTo>
                  <a:lnTo>
                    <a:pt x="2259" y="488"/>
                  </a:lnTo>
                  <a:lnTo>
                    <a:pt x="2515" y="411"/>
                  </a:lnTo>
                  <a:lnTo>
                    <a:pt x="2798" y="385"/>
                  </a:lnTo>
                  <a:lnTo>
                    <a:pt x="3054" y="360"/>
                  </a:lnTo>
                  <a:lnTo>
                    <a:pt x="3054" y="360"/>
                  </a:lnTo>
                  <a:lnTo>
                    <a:pt x="3337" y="385"/>
                  </a:lnTo>
                  <a:lnTo>
                    <a:pt x="3619" y="411"/>
                  </a:lnTo>
                  <a:lnTo>
                    <a:pt x="3876" y="488"/>
                  </a:lnTo>
                  <a:lnTo>
                    <a:pt x="4107" y="565"/>
                  </a:lnTo>
                  <a:lnTo>
                    <a:pt x="4363" y="693"/>
                  </a:lnTo>
                  <a:lnTo>
                    <a:pt x="4569" y="822"/>
                  </a:lnTo>
                  <a:lnTo>
                    <a:pt x="4774" y="976"/>
                  </a:lnTo>
                  <a:lnTo>
                    <a:pt x="4979" y="1155"/>
                  </a:lnTo>
                  <a:lnTo>
                    <a:pt x="5159" y="1361"/>
                  </a:lnTo>
                  <a:lnTo>
                    <a:pt x="5313" y="1566"/>
                  </a:lnTo>
                  <a:lnTo>
                    <a:pt x="5441" y="1771"/>
                  </a:lnTo>
                  <a:lnTo>
                    <a:pt x="5544" y="2028"/>
                  </a:lnTo>
                  <a:lnTo>
                    <a:pt x="5647" y="2259"/>
                  </a:lnTo>
                  <a:lnTo>
                    <a:pt x="5724" y="2541"/>
                  </a:lnTo>
                  <a:lnTo>
                    <a:pt x="5749" y="2798"/>
                  </a:lnTo>
                  <a:lnTo>
                    <a:pt x="5775" y="3080"/>
                  </a:lnTo>
                  <a:lnTo>
                    <a:pt x="5775" y="3080"/>
                  </a:lnTo>
                  <a:lnTo>
                    <a:pt x="5749" y="3363"/>
                  </a:lnTo>
                  <a:lnTo>
                    <a:pt x="5724" y="3619"/>
                  </a:lnTo>
                  <a:lnTo>
                    <a:pt x="5647" y="3876"/>
                  </a:lnTo>
                  <a:lnTo>
                    <a:pt x="5544" y="4132"/>
                  </a:lnTo>
                  <a:lnTo>
                    <a:pt x="5441" y="4363"/>
                  </a:lnTo>
                  <a:lnTo>
                    <a:pt x="5313" y="4594"/>
                  </a:lnTo>
                  <a:lnTo>
                    <a:pt x="5159" y="4800"/>
                  </a:lnTo>
                  <a:lnTo>
                    <a:pt x="4979" y="5005"/>
                  </a:lnTo>
                  <a:lnTo>
                    <a:pt x="4774" y="5159"/>
                  </a:lnTo>
                  <a:lnTo>
                    <a:pt x="4569" y="5313"/>
                  </a:lnTo>
                  <a:lnTo>
                    <a:pt x="4363" y="5467"/>
                  </a:lnTo>
                  <a:lnTo>
                    <a:pt x="4107" y="5570"/>
                  </a:lnTo>
                  <a:lnTo>
                    <a:pt x="3876" y="5672"/>
                  </a:lnTo>
                  <a:lnTo>
                    <a:pt x="3619" y="5724"/>
                  </a:lnTo>
                  <a:lnTo>
                    <a:pt x="3337" y="5775"/>
                  </a:lnTo>
                  <a:lnTo>
                    <a:pt x="3054" y="5801"/>
                  </a:lnTo>
                  <a:lnTo>
                    <a:pt x="3054" y="580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/>
            </a:p>
          </p:txBody>
        </p:sp>
        <p:sp>
          <p:nvSpPr>
            <p:cNvPr id="1211" name="Google Shape;1211;p47"/>
            <p:cNvSpPr/>
            <p:nvPr/>
          </p:nvSpPr>
          <p:spPr>
            <a:xfrm>
              <a:off x="5532075" y="1922325"/>
              <a:ext cx="82800" cy="79575"/>
            </a:xfrm>
            <a:custGeom>
              <a:avLst/>
              <a:gdLst/>
              <a:ahLst/>
              <a:cxnLst/>
              <a:rect l="l" t="t" r="r" b="b"/>
              <a:pathLst>
                <a:path w="3312" h="3183" extrusionOk="0">
                  <a:moveTo>
                    <a:pt x="1643" y="0"/>
                  </a:moveTo>
                  <a:lnTo>
                    <a:pt x="1592" y="26"/>
                  </a:lnTo>
                  <a:lnTo>
                    <a:pt x="1541" y="77"/>
                  </a:lnTo>
                  <a:lnTo>
                    <a:pt x="1130" y="924"/>
                  </a:lnTo>
                  <a:lnTo>
                    <a:pt x="1079" y="976"/>
                  </a:lnTo>
                  <a:lnTo>
                    <a:pt x="1027" y="1001"/>
                  </a:lnTo>
                  <a:lnTo>
                    <a:pt x="104" y="1130"/>
                  </a:lnTo>
                  <a:lnTo>
                    <a:pt x="27" y="1155"/>
                  </a:lnTo>
                  <a:lnTo>
                    <a:pt x="1" y="1207"/>
                  </a:lnTo>
                  <a:lnTo>
                    <a:pt x="1" y="1284"/>
                  </a:lnTo>
                  <a:lnTo>
                    <a:pt x="27" y="1335"/>
                  </a:lnTo>
                  <a:lnTo>
                    <a:pt x="719" y="2002"/>
                  </a:lnTo>
                  <a:lnTo>
                    <a:pt x="745" y="2054"/>
                  </a:lnTo>
                  <a:lnTo>
                    <a:pt x="745" y="2105"/>
                  </a:lnTo>
                  <a:lnTo>
                    <a:pt x="591" y="3054"/>
                  </a:lnTo>
                  <a:lnTo>
                    <a:pt x="591" y="3106"/>
                  </a:lnTo>
                  <a:lnTo>
                    <a:pt x="617" y="3157"/>
                  </a:lnTo>
                  <a:lnTo>
                    <a:pt x="694" y="3183"/>
                  </a:lnTo>
                  <a:lnTo>
                    <a:pt x="745" y="3157"/>
                  </a:lnTo>
                  <a:lnTo>
                    <a:pt x="1592" y="2721"/>
                  </a:lnTo>
                  <a:lnTo>
                    <a:pt x="1643" y="2695"/>
                  </a:lnTo>
                  <a:lnTo>
                    <a:pt x="1695" y="2721"/>
                  </a:lnTo>
                  <a:lnTo>
                    <a:pt x="2542" y="3157"/>
                  </a:lnTo>
                  <a:lnTo>
                    <a:pt x="2619" y="3183"/>
                  </a:lnTo>
                  <a:lnTo>
                    <a:pt x="2670" y="3157"/>
                  </a:lnTo>
                  <a:lnTo>
                    <a:pt x="2721" y="3106"/>
                  </a:lnTo>
                  <a:lnTo>
                    <a:pt x="2721" y="3054"/>
                  </a:lnTo>
                  <a:lnTo>
                    <a:pt x="2567" y="2105"/>
                  </a:lnTo>
                  <a:lnTo>
                    <a:pt x="2567" y="2054"/>
                  </a:lnTo>
                  <a:lnTo>
                    <a:pt x="2593" y="2002"/>
                  </a:lnTo>
                  <a:lnTo>
                    <a:pt x="3286" y="1335"/>
                  </a:lnTo>
                  <a:lnTo>
                    <a:pt x="3312" y="1284"/>
                  </a:lnTo>
                  <a:lnTo>
                    <a:pt x="3312" y="1207"/>
                  </a:lnTo>
                  <a:lnTo>
                    <a:pt x="3260" y="1155"/>
                  </a:lnTo>
                  <a:lnTo>
                    <a:pt x="3209" y="1130"/>
                  </a:lnTo>
                  <a:lnTo>
                    <a:pt x="2259" y="1001"/>
                  </a:lnTo>
                  <a:lnTo>
                    <a:pt x="2208" y="976"/>
                  </a:lnTo>
                  <a:lnTo>
                    <a:pt x="2182" y="924"/>
                  </a:lnTo>
                  <a:lnTo>
                    <a:pt x="1746" y="77"/>
                  </a:lnTo>
                  <a:lnTo>
                    <a:pt x="1720" y="26"/>
                  </a:lnTo>
                  <a:lnTo>
                    <a:pt x="1643" y="0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/>
            </a:p>
          </p:txBody>
        </p:sp>
        <p:sp>
          <p:nvSpPr>
            <p:cNvPr id="1212" name="Google Shape;1212;p47"/>
            <p:cNvSpPr/>
            <p:nvPr/>
          </p:nvSpPr>
          <p:spPr>
            <a:xfrm>
              <a:off x="5492300" y="1885100"/>
              <a:ext cx="161725" cy="162350"/>
            </a:xfrm>
            <a:custGeom>
              <a:avLst/>
              <a:gdLst/>
              <a:ahLst/>
              <a:cxnLst/>
              <a:rect l="l" t="t" r="r" b="b"/>
              <a:pathLst>
                <a:path w="6469" h="6494" extrusionOk="0">
                  <a:moveTo>
                    <a:pt x="3234" y="1"/>
                  </a:moveTo>
                  <a:lnTo>
                    <a:pt x="2901" y="26"/>
                  </a:lnTo>
                  <a:lnTo>
                    <a:pt x="2593" y="78"/>
                  </a:lnTo>
                  <a:lnTo>
                    <a:pt x="2285" y="155"/>
                  </a:lnTo>
                  <a:lnTo>
                    <a:pt x="1977" y="257"/>
                  </a:lnTo>
                  <a:lnTo>
                    <a:pt x="1695" y="411"/>
                  </a:lnTo>
                  <a:lnTo>
                    <a:pt x="1438" y="565"/>
                  </a:lnTo>
                  <a:lnTo>
                    <a:pt x="1181" y="745"/>
                  </a:lnTo>
                  <a:lnTo>
                    <a:pt x="950" y="950"/>
                  </a:lnTo>
                  <a:lnTo>
                    <a:pt x="745" y="1181"/>
                  </a:lnTo>
                  <a:lnTo>
                    <a:pt x="565" y="1438"/>
                  </a:lnTo>
                  <a:lnTo>
                    <a:pt x="411" y="1720"/>
                  </a:lnTo>
                  <a:lnTo>
                    <a:pt x="257" y="2003"/>
                  </a:lnTo>
                  <a:lnTo>
                    <a:pt x="155" y="2285"/>
                  </a:lnTo>
                  <a:lnTo>
                    <a:pt x="78" y="2593"/>
                  </a:lnTo>
                  <a:lnTo>
                    <a:pt x="26" y="2927"/>
                  </a:lnTo>
                  <a:lnTo>
                    <a:pt x="1" y="3260"/>
                  </a:lnTo>
                  <a:lnTo>
                    <a:pt x="26" y="3594"/>
                  </a:lnTo>
                  <a:lnTo>
                    <a:pt x="78" y="3902"/>
                  </a:lnTo>
                  <a:lnTo>
                    <a:pt x="155" y="4210"/>
                  </a:lnTo>
                  <a:lnTo>
                    <a:pt x="257" y="4518"/>
                  </a:lnTo>
                  <a:lnTo>
                    <a:pt x="411" y="4800"/>
                  </a:lnTo>
                  <a:lnTo>
                    <a:pt x="565" y="5057"/>
                  </a:lnTo>
                  <a:lnTo>
                    <a:pt x="745" y="5313"/>
                  </a:lnTo>
                  <a:lnTo>
                    <a:pt x="950" y="5544"/>
                  </a:lnTo>
                  <a:lnTo>
                    <a:pt x="1181" y="5750"/>
                  </a:lnTo>
                  <a:lnTo>
                    <a:pt x="1438" y="5955"/>
                  </a:lnTo>
                  <a:lnTo>
                    <a:pt x="1695" y="6109"/>
                  </a:lnTo>
                  <a:lnTo>
                    <a:pt x="1977" y="6237"/>
                  </a:lnTo>
                  <a:lnTo>
                    <a:pt x="2285" y="6366"/>
                  </a:lnTo>
                  <a:lnTo>
                    <a:pt x="2593" y="6443"/>
                  </a:lnTo>
                  <a:lnTo>
                    <a:pt x="2901" y="6494"/>
                  </a:lnTo>
                  <a:lnTo>
                    <a:pt x="3465" y="6494"/>
                  </a:lnTo>
                  <a:lnTo>
                    <a:pt x="3696" y="6468"/>
                  </a:lnTo>
                  <a:lnTo>
                    <a:pt x="4133" y="6366"/>
                  </a:lnTo>
                  <a:lnTo>
                    <a:pt x="4543" y="6237"/>
                  </a:lnTo>
                  <a:lnTo>
                    <a:pt x="4928" y="6032"/>
                  </a:lnTo>
                  <a:lnTo>
                    <a:pt x="5288" y="5775"/>
                  </a:lnTo>
                  <a:lnTo>
                    <a:pt x="5596" y="5467"/>
                  </a:lnTo>
                  <a:lnTo>
                    <a:pt x="5878" y="5134"/>
                  </a:lnTo>
                  <a:lnTo>
                    <a:pt x="6006" y="4928"/>
                  </a:lnTo>
                  <a:lnTo>
                    <a:pt x="6109" y="4749"/>
                  </a:lnTo>
                  <a:lnTo>
                    <a:pt x="6135" y="4672"/>
                  </a:lnTo>
                  <a:lnTo>
                    <a:pt x="6135" y="4595"/>
                  </a:lnTo>
                  <a:lnTo>
                    <a:pt x="6109" y="4543"/>
                  </a:lnTo>
                  <a:lnTo>
                    <a:pt x="6032" y="4492"/>
                  </a:lnTo>
                  <a:lnTo>
                    <a:pt x="5904" y="4492"/>
                  </a:lnTo>
                  <a:lnTo>
                    <a:pt x="5852" y="4518"/>
                  </a:lnTo>
                  <a:lnTo>
                    <a:pt x="5801" y="4569"/>
                  </a:lnTo>
                  <a:lnTo>
                    <a:pt x="5596" y="4928"/>
                  </a:lnTo>
                  <a:lnTo>
                    <a:pt x="5339" y="5236"/>
                  </a:lnTo>
                  <a:lnTo>
                    <a:pt x="5057" y="5493"/>
                  </a:lnTo>
                  <a:lnTo>
                    <a:pt x="4749" y="5724"/>
                  </a:lnTo>
                  <a:lnTo>
                    <a:pt x="4389" y="5904"/>
                  </a:lnTo>
                  <a:lnTo>
                    <a:pt x="4030" y="6032"/>
                  </a:lnTo>
                  <a:lnTo>
                    <a:pt x="3645" y="6109"/>
                  </a:lnTo>
                  <a:lnTo>
                    <a:pt x="3234" y="6135"/>
                  </a:lnTo>
                  <a:lnTo>
                    <a:pt x="2952" y="6135"/>
                  </a:lnTo>
                  <a:lnTo>
                    <a:pt x="2670" y="6083"/>
                  </a:lnTo>
                  <a:lnTo>
                    <a:pt x="2387" y="6006"/>
                  </a:lnTo>
                  <a:lnTo>
                    <a:pt x="2131" y="5929"/>
                  </a:lnTo>
                  <a:lnTo>
                    <a:pt x="1874" y="5801"/>
                  </a:lnTo>
                  <a:lnTo>
                    <a:pt x="1643" y="5647"/>
                  </a:lnTo>
                  <a:lnTo>
                    <a:pt x="1412" y="5493"/>
                  </a:lnTo>
                  <a:lnTo>
                    <a:pt x="1207" y="5288"/>
                  </a:lnTo>
                  <a:lnTo>
                    <a:pt x="1027" y="5082"/>
                  </a:lnTo>
                  <a:lnTo>
                    <a:pt x="848" y="4877"/>
                  </a:lnTo>
                  <a:lnTo>
                    <a:pt x="719" y="4620"/>
                  </a:lnTo>
                  <a:lnTo>
                    <a:pt x="591" y="4389"/>
                  </a:lnTo>
                  <a:lnTo>
                    <a:pt x="488" y="4107"/>
                  </a:lnTo>
                  <a:lnTo>
                    <a:pt x="411" y="3825"/>
                  </a:lnTo>
                  <a:lnTo>
                    <a:pt x="386" y="3543"/>
                  </a:lnTo>
                  <a:lnTo>
                    <a:pt x="360" y="3260"/>
                  </a:lnTo>
                  <a:lnTo>
                    <a:pt x="386" y="2952"/>
                  </a:lnTo>
                  <a:lnTo>
                    <a:pt x="411" y="2670"/>
                  </a:lnTo>
                  <a:lnTo>
                    <a:pt x="488" y="2388"/>
                  </a:lnTo>
                  <a:lnTo>
                    <a:pt x="591" y="2131"/>
                  </a:lnTo>
                  <a:lnTo>
                    <a:pt x="719" y="1874"/>
                  </a:lnTo>
                  <a:lnTo>
                    <a:pt x="848" y="1643"/>
                  </a:lnTo>
                  <a:lnTo>
                    <a:pt x="1027" y="1412"/>
                  </a:lnTo>
                  <a:lnTo>
                    <a:pt x="1207" y="1207"/>
                  </a:lnTo>
                  <a:lnTo>
                    <a:pt x="1412" y="1027"/>
                  </a:lnTo>
                  <a:lnTo>
                    <a:pt x="1643" y="848"/>
                  </a:lnTo>
                  <a:lnTo>
                    <a:pt x="1874" y="719"/>
                  </a:lnTo>
                  <a:lnTo>
                    <a:pt x="2131" y="591"/>
                  </a:lnTo>
                  <a:lnTo>
                    <a:pt x="2387" y="488"/>
                  </a:lnTo>
                  <a:lnTo>
                    <a:pt x="2670" y="411"/>
                  </a:lnTo>
                  <a:lnTo>
                    <a:pt x="2952" y="386"/>
                  </a:lnTo>
                  <a:lnTo>
                    <a:pt x="3234" y="360"/>
                  </a:lnTo>
                  <a:lnTo>
                    <a:pt x="3542" y="386"/>
                  </a:lnTo>
                  <a:lnTo>
                    <a:pt x="3825" y="411"/>
                  </a:lnTo>
                  <a:lnTo>
                    <a:pt x="4107" y="488"/>
                  </a:lnTo>
                  <a:lnTo>
                    <a:pt x="4364" y="591"/>
                  </a:lnTo>
                  <a:lnTo>
                    <a:pt x="4620" y="719"/>
                  </a:lnTo>
                  <a:lnTo>
                    <a:pt x="4851" y="848"/>
                  </a:lnTo>
                  <a:lnTo>
                    <a:pt x="5082" y="1027"/>
                  </a:lnTo>
                  <a:lnTo>
                    <a:pt x="5288" y="1207"/>
                  </a:lnTo>
                  <a:lnTo>
                    <a:pt x="5467" y="1412"/>
                  </a:lnTo>
                  <a:lnTo>
                    <a:pt x="5621" y="1643"/>
                  </a:lnTo>
                  <a:lnTo>
                    <a:pt x="5775" y="1874"/>
                  </a:lnTo>
                  <a:lnTo>
                    <a:pt x="5904" y="2131"/>
                  </a:lnTo>
                  <a:lnTo>
                    <a:pt x="6006" y="2388"/>
                  </a:lnTo>
                  <a:lnTo>
                    <a:pt x="6058" y="2670"/>
                  </a:lnTo>
                  <a:lnTo>
                    <a:pt x="6109" y="2952"/>
                  </a:lnTo>
                  <a:lnTo>
                    <a:pt x="6135" y="3260"/>
                  </a:lnTo>
                  <a:lnTo>
                    <a:pt x="6109" y="3543"/>
                  </a:lnTo>
                  <a:lnTo>
                    <a:pt x="6058" y="3851"/>
                  </a:lnTo>
                  <a:lnTo>
                    <a:pt x="6058" y="3902"/>
                  </a:lnTo>
                  <a:lnTo>
                    <a:pt x="6083" y="3979"/>
                  </a:lnTo>
                  <a:lnTo>
                    <a:pt x="6135" y="4030"/>
                  </a:lnTo>
                  <a:lnTo>
                    <a:pt x="6212" y="4056"/>
                  </a:lnTo>
                  <a:lnTo>
                    <a:pt x="6263" y="4056"/>
                  </a:lnTo>
                  <a:lnTo>
                    <a:pt x="6340" y="4030"/>
                  </a:lnTo>
                  <a:lnTo>
                    <a:pt x="6391" y="3979"/>
                  </a:lnTo>
                  <a:lnTo>
                    <a:pt x="6417" y="3902"/>
                  </a:lnTo>
                  <a:lnTo>
                    <a:pt x="6468" y="3594"/>
                  </a:lnTo>
                  <a:lnTo>
                    <a:pt x="6468" y="3260"/>
                  </a:lnTo>
                  <a:lnTo>
                    <a:pt x="6468" y="2927"/>
                  </a:lnTo>
                  <a:lnTo>
                    <a:pt x="6417" y="2593"/>
                  </a:lnTo>
                  <a:lnTo>
                    <a:pt x="6340" y="2285"/>
                  </a:lnTo>
                  <a:lnTo>
                    <a:pt x="6212" y="2003"/>
                  </a:lnTo>
                  <a:lnTo>
                    <a:pt x="6083" y="1720"/>
                  </a:lnTo>
                  <a:lnTo>
                    <a:pt x="5929" y="1438"/>
                  </a:lnTo>
                  <a:lnTo>
                    <a:pt x="5750" y="1181"/>
                  </a:lnTo>
                  <a:lnTo>
                    <a:pt x="5519" y="950"/>
                  </a:lnTo>
                  <a:lnTo>
                    <a:pt x="5288" y="745"/>
                  </a:lnTo>
                  <a:lnTo>
                    <a:pt x="5057" y="565"/>
                  </a:lnTo>
                  <a:lnTo>
                    <a:pt x="4774" y="411"/>
                  </a:lnTo>
                  <a:lnTo>
                    <a:pt x="4492" y="257"/>
                  </a:lnTo>
                  <a:lnTo>
                    <a:pt x="4210" y="155"/>
                  </a:lnTo>
                  <a:lnTo>
                    <a:pt x="3902" y="78"/>
                  </a:lnTo>
                  <a:lnTo>
                    <a:pt x="3568" y="26"/>
                  </a:lnTo>
                  <a:lnTo>
                    <a:pt x="3234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/>
            </a:p>
          </p:txBody>
        </p:sp>
        <p:sp>
          <p:nvSpPr>
            <p:cNvPr id="1213" name="Google Shape;1213;p47"/>
            <p:cNvSpPr/>
            <p:nvPr/>
          </p:nvSpPr>
          <p:spPr>
            <a:xfrm>
              <a:off x="5524375" y="1913975"/>
              <a:ext cx="98200" cy="95000"/>
            </a:xfrm>
            <a:custGeom>
              <a:avLst/>
              <a:gdLst/>
              <a:ahLst/>
              <a:cxnLst/>
              <a:rect l="l" t="t" r="r" b="b"/>
              <a:pathLst>
                <a:path w="3928" h="3800" extrusionOk="0">
                  <a:moveTo>
                    <a:pt x="1951" y="591"/>
                  </a:moveTo>
                  <a:lnTo>
                    <a:pt x="2362" y="1387"/>
                  </a:lnTo>
                  <a:lnTo>
                    <a:pt x="2413" y="1464"/>
                  </a:lnTo>
                  <a:lnTo>
                    <a:pt x="2490" y="1489"/>
                  </a:lnTo>
                  <a:lnTo>
                    <a:pt x="3363" y="1618"/>
                  </a:lnTo>
                  <a:lnTo>
                    <a:pt x="2721" y="2234"/>
                  </a:lnTo>
                  <a:lnTo>
                    <a:pt x="2696" y="2311"/>
                  </a:lnTo>
                  <a:lnTo>
                    <a:pt x="2670" y="2413"/>
                  </a:lnTo>
                  <a:lnTo>
                    <a:pt x="2824" y="3286"/>
                  </a:lnTo>
                  <a:lnTo>
                    <a:pt x="2054" y="2875"/>
                  </a:lnTo>
                  <a:lnTo>
                    <a:pt x="1951" y="2849"/>
                  </a:lnTo>
                  <a:lnTo>
                    <a:pt x="1874" y="2875"/>
                  </a:lnTo>
                  <a:lnTo>
                    <a:pt x="1079" y="3286"/>
                  </a:lnTo>
                  <a:lnTo>
                    <a:pt x="1079" y="3286"/>
                  </a:lnTo>
                  <a:lnTo>
                    <a:pt x="1233" y="2413"/>
                  </a:lnTo>
                  <a:lnTo>
                    <a:pt x="1233" y="2311"/>
                  </a:lnTo>
                  <a:lnTo>
                    <a:pt x="1181" y="2234"/>
                  </a:lnTo>
                  <a:lnTo>
                    <a:pt x="540" y="1618"/>
                  </a:lnTo>
                  <a:lnTo>
                    <a:pt x="1438" y="1489"/>
                  </a:lnTo>
                  <a:lnTo>
                    <a:pt x="1515" y="1464"/>
                  </a:lnTo>
                  <a:lnTo>
                    <a:pt x="1566" y="1387"/>
                  </a:lnTo>
                  <a:lnTo>
                    <a:pt x="1951" y="591"/>
                  </a:lnTo>
                  <a:close/>
                  <a:moveTo>
                    <a:pt x="1951" y="1"/>
                  </a:moveTo>
                  <a:lnTo>
                    <a:pt x="1874" y="26"/>
                  </a:lnTo>
                  <a:lnTo>
                    <a:pt x="1823" y="78"/>
                  </a:lnTo>
                  <a:lnTo>
                    <a:pt x="1797" y="103"/>
                  </a:lnTo>
                  <a:lnTo>
                    <a:pt x="1284" y="1156"/>
                  </a:lnTo>
                  <a:lnTo>
                    <a:pt x="129" y="1310"/>
                  </a:lnTo>
                  <a:lnTo>
                    <a:pt x="78" y="1335"/>
                  </a:lnTo>
                  <a:lnTo>
                    <a:pt x="52" y="1361"/>
                  </a:lnTo>
                  <a:lnTo>
                    <a:pt x="1" y="1438"/>
                  </a:lnTo>
                  <a:lnTo>
                    <a:pt x="1" y="1541"/>
                  </a:lnTo>
                  <a:lnTo>
                    <a:pt x="1" y="1592"/>
                  </a:lnTo>
                  <a:lnTo>
                    <a:pt x="52" y="1618"/>
                  </a:lnTo>
                  <a:lnTo>
                    <a:pt x="873" y="2439"/>
                  </a:lnTo>
                  <a:lnTo>
                    <a:pt x="668" y="3594"/>
                  </a:lnTo>
                  <a:lnTo>
                    <a:pt x="668" y="3645"/>
                  </a:lnTo>
                  <a:lnTo>
                    <a:pt x="694" y="3671"/>
                  </a:lnTo>
                  <a:lnTo>
                    <a:pt x="745" y="3748"/>
                  </a:lnTo>
                  <a:lnTo>
                    <a:pt x="848" y="3799"/>
                  </a:lnTo>
                  <a:lnTo>
                    <a:pt x="873" y="3799"/>
                  </a:lnTo>
                  <a:lnTo>
                    <a:pt x="925" y="3773"/>
                  </a:lnTo>
                  <a:lnTo>
                    <a:pt x="1951" y="3234"/>
                  </a:lnTo>
                  <a:lnTo>
                    <a:pt x="2978" y="3773"/>
                  </a:lnTo>
                  <a:lnTo>
                    <a:pt x="3029" y="3799"/>
                  </a:lnTo>
                  <a:lnTo>
                    <a:pt x="3081" y="3799"/>
                  </a:lnTo>
                  <a:lnTo>
                    <a:pt x="3183" y="3748"/>
                  </a:lnTo>
                  <a:lnTo>
                    <a:pt x="3235" y="3671"/>
                  </a:lnTo>
                  <a:lnTo>
                    <a:pt x="3235" y="3645"/>
                  </a:lnTo>
                  <a:lnTo>
                    <a:pt x="3235" y="3594"/>
                  </a:lnTo>
                  <a:lnTo>
                    <a:pt x="3055" y="2439"/>
                  </a:lnTo>
                  <a:lnTo>
                    <a:pt x="3876" y="1618"/>
                  </a:lnTo>
                  <a:lnTo>
                    <a:pt x="3928" y="1541"/>
                  </a:lnTo>
                  <a:lnTo>
                    <a:pt x="3928" y="1438"/>
                  </a:lnTo>
                  <a:lnTo>
                    <a:pt x="3876" y="1361"/>
                  </a:lnTo>
                  <a:lnTo>
                    <a:pt x="3774" y="1310"/>
                  </a:lnTo>
                  <a:lnTo>
                    <a:pt x="2619" y="1156"/>
                  </a:lnTo>
                  <a:lnTo>
                    <a:pt x="2105" y="103"/>
                  </a:lnTo>
                  <a:lnTo>
                    <a:pt x="2080" y="78"/>
                  </a:lnTo>
                  <a:lnTo>
                    <a:pt x="2054" y="26"/>
                  </a:lnTo>
                  <a:lnTo>
                    <a:pt x="1951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/>
            </a:p>
          </p:txBody>
        </p:sp>
        <p:sp>
          <p:nvSpPr>
            <p:cNvPr id="1214" name="Google Shape;1214;p47"/>
            <p:cNvSpPr/>
            <p:nvPr/>
          </p:nvSpPr>
          <p:spPr>
            <a:xfrm>
              <a:off x="5448675" y="1854950"/>
              <a:ext cx="248975" cy="300950"/>
            </a:xfrm>
            <a:custGeom>
              <a:avLst/>
              <a:gdLst/>
              <a:ahLst/>
              <a:cxnLst/>
              <a:rect l="l" t="t" r="r" b="b"/>
              <a:pathLst>
                <a:path w="9959" h="12038" extrusionOk="0">
                  <a:moveTo>
                    <a:pt x="4697" y="1"/>
                  </a:moveTo>
                  <a:lnTo>
                    <a:pt x="4415" y="26"/>
                  </a:lnTo>
                  <a:lnTo>
                    <a:pt x="4158" y="78"/>
                  </a:lnTo>
                  <a:lnTo>
                    <a:pt x="3876" y="155"/>
                  </a:lnTo>
                  <a:lnTo>
                    <a:pt x="3594" y="232"/>
                  </a:lnTo>
                  <a:lnTo>
                    <a:pt x="3337" y="309"/>
                  </a:lnTo>
                  <a:lnTo>
                    <a:pt x="3080" y="437"/>
                  </a:lnTo>
                  <a:lnTo>
                    <a:pt x="2824" y="565"/>
                  </a:lnTo>
                  <a:lnTo>
                    <a:pt x="2772" y="617"/>
                  </a:lnTo>
                  <a:lnTo>
                    <a:pt x="2747" y="668"/>
                  </a:lnTo>
                  <a:lnTo>
                    <a:pt x="2747" y="745"/>
                  </a:lnTo>
                  <a:lnTo>
                    <a:pt x="2772" y="796"/>
                  </a:lnTo>
                  <a:lnTo>
                    <a:pt x="2798" y="848"/>
                  </a:lnTo>
                  <a:lnTo>
                    <a:pt x="2875" y="873"/>
                  </a:lnTo>
                  <a:lnTo>
                    <a:pt x="2926" y="899"/>
                  </a:lnTo>
                  <a:lnTo>
                    <a:pt x="3003" y="873"/>
                  </a:lnTo>
                  <a:lnTo>
                    <a:pt x="3234" y="745"/>
                  </a:lnTo>
                  <a:lnTo>
                    <a:pt x="3465" y="642"/>
                  </a:lnTo>
                  <a:lnTo>
                    <a:pt x="3722" y="565"/>
                  </a:lnTo>
                  <a:lnTo>
                    <a:pt x="3953" y="488"/>
                  </a:lnTo>
                  <a:lnTo>
                    <a:pt x="4209" y="437"/>
                  </a:lnTo>
                  <a:lnTo>
                    <a:pt x="4466" y="386"/>
                  </a:lnTo>
                  <a:lnTo>
                    <a:pt x="4723" y="360"/>
                  </a:lnTo>
                  <a:lnTo>
                    <a:pt x="4979" y="360"/>
                  </a:lnTo>
                  <a:lnTo>
                    <a:pt x="5416" y="386"/>
                  </a:lnTo>
                  <a:lnTo>
                    <a:pt x="5801" y="437"/>
                  </a:lnTo>
                  <a:lnTo>
                    <a:pt x="6211" y="540"/>
                  </a:lnTo>
                  <a:lnTo>
                    <a:pt x="6571" y="668"/>
                  </a:lnTo>
                  <a:lnTo>
                    <a:pt x="6930" y="848"/>
                  </a:lnTo>
                  <a:lnTo>
                    <a:pt x="7264" y="1053"/>
                  </a:lnTo>
                  <a:lnTo>
                    <a:pt x="7597" y="1284"/>
                  </a:lnTo>
                  <a:lnTo>
                    <a:pt x="7880" y="1566"/>
                  </a:lnTo>
                  <a:lnTo>
                    <a:pt x="8136" y="1848"/>
                  </a:lnTo>
                  <a:lnTo>
                    <a:pt x="8393" y="2156"/>
                  </a:lnTo>
                  <a:lnTo>
                    <a:pt x="8598" y="2516"/>
                  </a:lnTo>
                  <a:lnTo>
                    <a:pt x="8752" y="2875"/>
                  </a:lnTo>
                  <a:lnTo>
                    <a:pt x="8906" y="3234"/>
                  </a:lnTo>
                  <a:lnTo>
                    <a:pt x="9009" y="3645"/>
                  </a:lnTo>
                  <a:lnTo>
                    <a:pt x="9060" y="4030"/>
                  </a:lnTo>
                  <a:lnTo>
                    <a:pt x="9086" y="4466"/>
                  </a:lnTo>
                  <a:lnTo>
                    <a:pt x="9060" y="4877"/>
                  </a:lnTo>
                  <a:lnTo>
                    <a:pt x="9009" y="5287"/>
                  </a:lnTo>
                  <a:lnTo>
                    <a:pt x="8906" y="5672"/>
                  </a:lnTo>
                  <a:lnTo>
                    <a:pt x="8752" y="6057"/>
                  </a:lnTo>
                  <a:lnTo>
                    <a:pt x="8598" y="6417"/>
                  </a:lnTo>
                  <a:lnTo>
                    <a:pt x="8393" y="6750"/>
                  </a:lnTo>
                  <a:lnTo>
                    <a:pt x="8136" y="7058"/>
                  </a:lnTo>
                  <a:lnTo>
                    <a:pt x="7880" y="7366"/>
                  </a:lnTo>
                  <a:lnTo>
                    <a:pt x="7597" y="7623"/>
                  </a:lnTo>
                  <a:lnTo>
                    <a:pt x="7264" y="7854"/>
                  </a:lnTo>
                  <a:lnTo>
                    <a:pt x="6930" y="8059"/>
                  </a:lnTo>
                  <a:lnTo>
                    <a:pt x="6571" y="8239"/>
                  </a:lnTo>
                  <a:lnTo>
                    <a:pt x="6211" y="8393"/>
                  </a:lnTo>
                  <a:lnTo>
                    <a:pt x="5801" y="8470"/>
                  </a:lnTo>
                  <a:lnTo>
                    <a:pt x="5416" y="8547"/>
                  </a:lnTo>
                  <a:lnTo>
                    <a:pt x="4979" y="8573"/>
                  </a:lnTo>
                  <a:lnTo>
                    <a:pt x="4569" y="8547"/>
                  </a:lnTo>
                  <a:lnTo>
                    <a:pt x="4158" y="8470"/>
                  </a:lnTo>
                  <a:lnTo>
                    <a:pt x="3773" y="8393"/>
                  </a:lnTo>
                  <a:lnTo>
                    <a:pt x="3388" y="8239"/>
                  </a:lnTo>
                  <a:lnTo>
                    <a:pt x="3029" y="8059"/>
                  </a:lnTo>
                  <a:lnTo>
                    <a:pt x="2695" y="7854"/>
                  </a:lnTo>
                  <a:lnTo>
                    <a:pt x="2387" y="7623"/>
                  </a:lnTo>
                  <a:lnTo>
                    <a:pt x="2105" y="7366"/>
                  </a:lnTo>
                  <a:lnTo>
                    <a:pt x="1823" y="7058"/>
                  </a:lnTo>
                  <a:lnTo>
                    <a:pt x="1592" y="6750"/>
                  </a:lnTo>
                  <a:lnTo>
                    <a:pt x="1386" y="6417"/>
                  </a:lnTo>
                  <a:lnTo>
                    <a:pt x="1207" y="6057"/>
                  </a:lnTo>
                  <a:lnTo>
                    <a:pt x="1078" y="5672"/>
                  </a:lnTo>
                  <a:lnTo>
                    <a:pt x="976" y="5287"/>
                  </a:lnTo>
                  <a:lnTo>
                    <a:pt x="924" y="4877"/>
                  </a:lnTo>
                  <a:lnTo>
                    <a:pt x="899" y="4466"/>
                  </a:lnTo>
                  <a:lnTo>
                    <a:pt x="924" y="4004"/>
                  </a:lnTo>
                  <a:lnTo>
                    <a:pt x="1001" y="3568"/>
                  </a:lnTo>
                  <a:lnTo>
                    <a:pt x="1104" y="3132"/>
                  </a:lnTo>
                  <a:lnTo>
                    <a:pt x="1284" y="2721"/>
                  </a:lnTo>
                  <a:lnTo>
                    <a:pt x="1489" y="2336"/>
                  </a:lnTo>
                  <a:lnTo>
                    <a:pt x="1746" y="1977"/>
                  </a:lnTo>
                  <a:lnTo>
                    <a:pt x="2028" y="1617"/>
                  </a:lnTo>
                  <a:lnTo>
                    <a:pt x="2362" y="1309"/>
                  </a:lnTo>
                  <a:lnTo>
                    <a:pt x="2387" y="1258"/>
                  </a:lnTo>
                  <a:lnTo>
                    <a:pt x="2413" y="1207"/>
                  </a:lnTo>
                  <a:lnTo>
                    <a:pt x="2413" y="1130"/>
                  </a:lnTo>
                  <a:lnTo>
                    <a:pt x="2387" y="1078"/>
                  </a:lnTo>
                  <a:lnTo>
                    <a:pt x="2310" y="1027"/>
                  </a:lnTo>
                  <a:lnTo>
                    <a:pt x="2259" y="1002"/>
                  </a:lnTo>
                  <a:lnTo>
                    <a:pt x="2182" y="1002"/>
                  </a:lnTo>
                  <a:lnTo>
                    <a:pt x="2131" y="1053"/>
                  </a:lnTo>
                  <a:lnTo>
                    <a:pt x="1771" y="1386"/>
                  </a:lnTo>
                  <a:lnTo>
                    <a:pt x="1463" y="1746"/>
                  </a:lnTo>
                  <a:lnTo>
                    <a:pt x="1181" y="2156"/>
                  </a:lnTo>
                  <a:lnTo>
                    <a:pt x="950" y="2567"/>
                  </a:lnTo>
                  <a:lnTo>
                    <a:pt x="770" y="3029"/>
                  </a:lnTo>
                  <a:lnTo>
                    <a:pt x="642" y="3491"/>
                  </a:lnTo>
                  <a:lnTo>
                    <a:pt x="565" y="3979"/>
                  </a:lnTo>
                  <a:lnTo>
                    <a:pt x="539" y="4466"/>
                  </a:lnTo>
                  <a:lnTo>
                    <a:pt x="565" y="4903"/>
                  </a:lnTo>
                  <a:lnTo>
                    <a:pt x="616" y="5339"/>
                  </a:lnTo>
                  <a:lnTo>
                    <a:pt x="719" y="5749"/>
                  </a:lnTo>
                  <a:lnTo>
                    <a:pt x="873" y="6134"/>
                  </a:lnTo>
                  <a:lnTo>
                    <a:pt x="1053" y="6519"/>
                  </a:lnTo>
                  <a:lnTo>
                    <a:pt x="1258" y="6879"/>
                  </a:lnTo>
                  <a:lnTo>
                    <a:pt x="1489" y="7212"/>
                  </a:lnTo>
                  <a:lnTo>
                    <a:pt x="1771" y="7520"/>
                  </a:lnTo>
                  <a:lnTo>
                    <a:pt x="1284" y="8367"/>
                  </a:lnTo>
                  <a:lnTo>
                    <a:pt x="1258" y="8444"/>
                  </a:lnTo>
                  <a:lnTo>
                    <a:pt x="1258" y="8521"/>
                  </a:lnTo>
                  <a:lnTo>
                    <a:pt x="1284" y="8573"/>
                  </a:lnTo>
                  <a:lnTo>
                    <a:pt x="1335" y="8624"/>
                  </a:lnTo>
                  <a:lnTo>
                    <a:pt x="1412" y="8650"/>
                  </a:lnTo>
                  <a:lnTo>
                    <a:pt x="1463" y="8650"/>
                  </a:lnTo>
                  <a:lnTo>
                    <a:pt x="1540" y="8624"/>
                  </a:lnTo>
                  <a:lnTo>
                    <a:pt x="1592" y="8547"/>
                  </a:lnTo>
                  <a:lnTo>
                    <a:pt x="2028" y="7777"/>
                  </a:lnTo>
                  <a:lnTo>
                    <a:pt x="2233" y="7957"/>
                  </a:lnTo>
                  <a:lnTo>
                    <a:pt x="2439" y="8111"/>
                  </a:lnTo>
                  <a:lnTo>
                    <a:pt x="2670" y="8265"/>
                  </a:lnTo>
                  <a:lnTo>
                    <a:pt x="2901" y="8393"/>
                  </a:lnTo>
                  <a:lnTo>
                    <a:pt x="3132" y="8521"/>
                  </a:lnTo>
                  <a:lnTo>
                    <a:pt x="3388" y="8624"/>
                  </a:lnTo>
                  <a:lnTo>
                    <a:pt x="3645" y="8727"/>
                  </a:lnTo>
                  <a:lnTo>
                    <a:pt x="3927" y="8778"/>
                  </a:lnTo>
                  <a:lnTo>
                    <a:pt x="2387" y="11421"/>
                  </a:lnTo>
                  <a:lnTo>
                    <a:pt x="2002" y="10215"/>
                  </a:lnTo>
                  <a:lnTo>
                    <a:pt x="1977" y="10138"/>
                  </a:lnTo>
                  <a:lnTo>
                    <a:pt x="1925" y="10112"/>
                  </a:lnTo>
                  <a:lnTo>
                    <a:pt x="1874" y="10087"/>
                  </a:lnTo>
                  <a:lnTo>
                    <a:pt x="1797" y="10087"/>
                  </a:lnTo>
                  <a:lnTo>
                    <a:pt x="539" y="10369"/>
                  </a:lnTo>
                  <a:lnTo>
                    <a:pt x="1181" y="9265"/>
                  </a:lnTo>
                  <a:lnTo>
                    <a:pt x="1181" y="9214"/>
                  </a:lnTo>
                  <a:lnTo>
                    <a:pt x="1181" y="9137"/>
                  </a:lnTo>
                  <a:lnTo>
                    <a:pt x="1155" y="9086"/>
                  </a:lnTo>
                  <a:lnTo>
                    <a:pt x="1104" y="9035"/>
                  </a:lnTo>
                  <a:lnTo>
                    <a:pt x="1027" y="9009"/>
                  </a:lnTo>
                  <a:lnTo>
                    <a:pt x="976" y="9009"/>
                  </a:lnTo>
                  <a:lnTo>
                    <a:pt x="899" y="9035"/>
                  </a:lnTo>
                  <a:lnTo>
                    <a:pt x="873" y="9086"/>
                  </a:lnTo>
                  <a:lnTo>
                    <a:pt x="26" y="10523"/>
                  </a:lnTo>
                  <a:lnTo>
                    <a:pt x="26" y="10574"/>
                  </a:lnTo>
                  <a:lnTo>
                    <a:pt x="0" y="10626"/>
                  </a:lnTo>
                  <a:lnTo>
                    <a:pt x="52" y="10728"/>
                  </a:lnTo>
                  <a:lnTo>
                    <a:pt x="129" y="10780"/>
                  </a:lnTo>
                  <a:lnTo>
                    <a:pt x="180" y="10805"/>
                  </a:lnTo>
                  <a:lnTo>
                    <a:pt x="231" y="10805"/>
                  </a:lnTo>
                  <a:lnTo>
                    <a:pt x="1720" y="10472"/>
                  </a:lnTo>
                  <a:lnTo>
                    <a:pt x="2182" y="11935"/>
                  </a:lnTo>
                  <a:lnTo>
                    <a:pt x="2208" y="11960"/>
                  </a:lnTo>
                  <a:lnTo>
                    <a:pt x="2233" y="12012"/>
                  </a:lnTo>
                  <a:lnTo>
                    <a:pt x="2336" y="12037"/>
                  </a:lnTo>
                  <a:lnTo>
                    <a:pt x="2413" y="12037"/>
                  </a:lnTo>
                  <a:lnTo>
                    <a:pt x="2464" y="12012"/>
                  </a:lnTo>
                  <a:lnTo>
                    <a:pt x="2490" y="11960"/>
                  </a:lnTo>
                  <a:lnTo>
                    <a:pt x="4286" y="8855"/>
                  </a:lnTo>
                  <a:lnTo>
                    <a:pt x="4620" y="8906"/>
                  </a:lnTo>
                  <a:lnTo>
                    <a:pt x="4979" y="8932"/>
                  </a:lnTo>
                  <a:lnTo>
                    <a:pt x="5339" y="8906"/>
                  </a:lnTo>
                  <a:lnTo>
                    <a:pt x="5698" y="8855"/>
                  </a:lnTo>
                  <a:lnTo>
                    <a:pt x="6776" y="10728"/>
                  </a:lnTo>
                  <a:lnTo>
                    <a:pt x="6827" y="10780"/>
                  </a:lnTo>
                  <a:lnTo>
                    <a:pt x="6930" y="10805"/>
                  </a:lnTo>
                  <a:lnTo>
                    <a:pt x="7007" y="10780"/>
                  </a:lnTo>
                  <a:lnTo>
                    <a:pt x="7058" y="10728"/>
                  </a:lnTo>
                  <a:lnTo>
                    <a:pt x="7084" y="10677"/>
                  </a:lnTo>
                  <a:lnTo>
                    <a:pt x="7110" y="10600"/>
                  </a:lnTo>
                  <a:lnTo>
                    <a:pt x="7084" y="10549"/>
                  </a:lnTo>
                  <a:lnTo>
                    <a:pt x="6057" y="8778"/>
                  </a:lnTo>
                  <a:lnTo>
                    <a:pt x="6340" y="8701"/>
                  </a:lnTo>
                  <a:lnTo>
                    <a:pt x="6596" y="8624"/>
                  </a:lnTo>
                  <a:lnTo>
                    <a:pt x="6827" y="8521"/>
                  </a:lnTo>
                  <a:lnTo>
                    <a:pt x="7084" y="8393"/>
                  </a:lnTo>
                  <a:lnTo>
                    <a:pt x="7315" y="8265"/>
                  </a:lnTo>
                  <a:lnTo>
                    <a:pt x="7546" y="8111"/>
                  </a:lnTo>
                  <a:lnTo>
                    <a:pt x="7751" y="7957"/>
                  </a:lnTo>
                  <a:lnTo>
                    <a:pt x="7957" y="7777"/>
                  </a:lnTo>
                  <a:lnTo>
                    <a:pt x="9445" y="10343"/>
                  </a:lnTo>
                  <a:lnTo>
                    <a:pt x="8187" y="10087"/>
                  </a:lnTo>
                  <a:lnTo>
                    <a:pt x="8110" y="10061"/>
                  </a:lnTo>
                  <a:lnTo>
                    <a:pt x="8059" y="10087"/>
                  </a:lnTo>
                  <a:lnTo>
                    <a:pt x="8008" y="10138"/>
                  </a:lnTo>
                  <a:lnTo>
                    <a:pt x="7982" y="10189"/>
                  </a:lnTo>
                  <a:lnTo>
                    <a:pt x="7572" y="11421"/>
                  </a:lnTo>
                  <a:lnTo>
                    <a:pt x="7495" y="11267"/>
                  </a:lnTo>
                  <a:lnTo>
                    <a:pt x="7443" y="11216"/>
                  </a:lnTo>
                  <a:lnTo>
                    <a:pt x="7392" y="11165"/>
                  </a:lnTo>
                  <a:lnTo>
                    <a:pt x="7315" y="11165"/>
                  </a:lnTo>
                  <a:lnTo>
                    <a:pt x="7238" y="11190"/>
                  </a:lnTo>
                  <a:lnTo>
                    <a:pt x="7187" y="11242"/>
                  </a:lnTo>
                  <a:lnTo>
                    <a:pt x="7161" y="11293"/>
                  </a:lnTo>
                  <a:lnTo>
                    <a:pt x="7161" y="11370"/>
                  </a:lnTo>
                  <a:lnTo>
                    <a:pt x="7187" y="11447"/>
                  </a:lnTo>
                  <a:lnTo>
                    <a:pt x="7469" y="11935"/>
                  </a:lnTo>
                  <a:lnTo>
                    <a:pt x="7520" y="11986"/>
                  </a:lnTo>
                  <a:lnTo>
                    <a:pt x="7546" y="12012"/>
                  </a:lnTo>
                  <a:lnTo>
                    <a:pt x="7649" y="12037"/>
                  </a:lnTo>
                  <a:lnTo>
                    <a:pt x="7751" y="11986"/>
                  </a:lnTo>
                  <a:lnTo>
                    <a:pt x="7777" y="11960"/>
                  </a:lnTo>
                  <a:lnTo>
                    <a:pt x="7803" y="11909"/>
                  </a:lnTo>
                  <a:lnTo>
                    <a:pt x="8264" y="10446"/>
                  </a:lnTo>
                  <a:lnTo>
                    <a:pt x="9753" y="10780"/>
                  </a:lnTo>
                  <a:lnTo>
                    <a:pt x="9856" y="10780"/>
                  </a:lnTo>
                  <a:lnTo>
                    <a:pt x="9933" y="10703"/>
                  </a:lnTo>
                  <a:lnTo>
                    <a:pt x="9958" y="10626"/>
                  </a:lnTo>
                  <a:lnTo>
                    <a:pt x="9958" y="10574"/>
                  </a:lnTo>
                  <a:lnTo>
                    <a:pt x="9933" y="10523"/>
                  </a:lnTo>
                  <a:lnTo>
                    <a:pt x="8213" y="7520"/>
                  </a:lnTo>
                  <a:lnTo>
                    <a:pt x="8495" y="7212"/>
                  </a:lnTo>
                  <a:lnTo>
                    <a:pt x="8726" y="6879"/>
                  </a:lnTo>
                  <a:lnTo>
                    <a:pt x="8932" y="6519"/>
                  </a:lnTo>
                  <a:lnTo>
                    <a:pt x="9111" y="6134"/>
                  </a:lnTo>
                  <a:lnTo>
                    <a:pt x="9240" y="5749"/>
                  </a:lnTo>
                  <a:lnTo>
                    <a:pt x="9342" y="5339"/>
                  </a:lnTo>
                  <a:lnTo>
                    <a:pt x="9419" y="4903"/>
                  </a:lnTo>
                  <a:lnTo>
                    <a:pt x="9445" y="4466"/>
                  </a:lnTo>
                  <a:lnTo>
                    <a:pt x="9419" y="4004"/>
                  </a:lnTo>
                  <a:lnTo>
                    <a:pt x="9342" y="3568"/>
                  </a:lnTo>
                  <a:lnTo>
                    <a:pt x="9240" y="3132"/>
                  </a:lnTo>
                  <a:lnTo>
                    <a:pt x="9086" y="2721"/>
                  </a:lnTo>
                  <a:lnTo>
                    <a:pt x="8906" y="2336"/>
                  </a:lnTo>
                  <a:lnTo>
                    <a:pt x="8675" y="1977"/>
                  </a:lnTo>
                  <a:lnTo>
                    <a:pt x="8418" y="1617"/>
                  </a:lnTo>
                  <a:lnTo>
                    <a:pt x="8136" y="1309"/>
                  </a:lnTo>
                  <a:lnTo>
                    <a:pt x="7803" y="1027"/>
                  </a:lnTo>
                  <a:lnTo>
                    <a:pt x="7469" y="771"/>
                  </a:lnTo>
                  <a:lnTo>
                    <a:pt x="7110" y="540"/>
                  </a:lnTo>
                  <a:lnTo>
                    <a:pt x="6725" y="360"/>
                  </a:lnTo>
                  <a:lnTo>
                    <a:pt x="6314" y="206"/>
                  </a:lnTo>
                  <a:lnTo>
                    <a:pt x="5878" y="103"/>
                  </a:lnTo>
                  <a:lnTo>
                    <a:pt x="5441" y="26"/>
                  </a:lnTo>
                  <a:lnTo>
                    <a:pt x="4979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/>
            </a:p>
          </p:txBody>
        </p:sp>
      </p:grpSp>
      <p:grpSp>
        <p:nvGrpSpPr>
          <p:cNvPr id="1215" name="Google Shape;1215;p47"/>
          <p:cNvGrpSpPr/>
          <p:nvPr/>
        </p:nvGrpSpPr>
        <p:grpSpPr>
          <a:xfrm>
            <a:off x="6993653" y="1476851"/>
            <a:ext cx="300950" cy="300950"/>
            <a:chOff x="6262875" y="1854950"/>
            <a:chExt cx="300950" cy="300950"/>
          </a:xfrm>
        </p:grpSpPr>
        <p:sp>
          <p:nvSpPr>
            <p:cNvPr id="1216" name="Google Shape;1216;p47"/>
            <p:cNvSpPr/>
            <p:nvPr/>
          </p:nvSpPr>
          <p:spPr>
            <a:xfrm>
              <a:off x="6396350" y="1953750"/>
              <a:ext cx="33375" cy="33400"/>
            </a:xfrm>
            <a:custGeom>
              <a:avLst/>
              <a:gdLst/>
              <a:ahLst/>
              <a:cxnLst/>
              <a:rect l="l" t="t" r="r" b="b"/>
              <a:pathLst>
                <a:path w="1335" h="1336" extrusionOk="0">
                  <a:moveTo>
                    <a:pt x="539" y="1"/>
                  </a:moveTo>
                  <a:lnTo>
                    <a:pt x="411" y="52"/>
                  </a:lnTo>
                  <a:lnTo>
                    <a:pt x="308" y="104"/>
                  </a:lnTo>
                  <a:lnTo>
                    <a:pt x="205" y="181"/>
                  </a:lnTo>
                  <a:lnTo>
                    <a:pt x="128" y="283"/>
                  </a:lnTo>
                  <a:lnTo>
                    <a:pt x="51" y="412"/>
                  </a:lnTo>
                  <a:lnTo>
                    <a:pt x="26" y="514"/>
                  </a:lnTo>
                  <a:lnTo>
                    <a:pt x="0" y="668"/>
                  </a:lnTo>
                  <a:lnTo>
                    <a:pt x="26" y="797"/>
                  </a:lnTo>
                  <a:lnTo>
                    <a:pt x="51" y="925"/>
                  </a:lnTo>
                  <a:lnTo>
                    <a:pt x="128" y="1028"/>
                  </a:lnTo>
                  <a:lnTo>
                    <a:pt x="205" y="1130"/>
                  </a:lnTo>
                  <a:lnTo>
                    <a:pt x="308" y="1207"/>
                  </a:lnTo>
                  <a:lnTo>
                    <a:pt x="411" y="1284"/>
                  </a:lnTo>
                  <a:lnTo>
                    <a:pt x="539" y="1310"/>
                  </a:lnTo>
                  <a:lnTo>
                    <a:pt x="667" y="1335"/>
                  </a:lnTo>
                  <a:lnTo>
                    <a:pt x="821" y="1310"/>
                  </a:lnTo>
                  <a:lnTo>
                    <a:pt x="924" y="1284"/>
                  </a:lnTo>
                  <a:lnTo>
                    <a:pt x="1052" y="1207"/>
                  </a:lnTo>
                  <a:lnTo>
                    <a:pt x="1155" y="1130"/>
                  </a:lnTo>
                  <a:lnTo>
                    <a:pt x="1232" y="1028"/>
                  </a:lnTo>
                  <a:lnTo>
                    <a:pt x="1283" y="925"/>
                  </a:lnTo>
                  <a:lnTo>
                    <a:pt x="1335" y="797"/>
                  </a:lnTo>
                  <a:lnTo>
                    <a:pt x="1335" y="668"/>
                  </a:lnTo>
                  <a:lnTo>
                    <a:pt x="1335" y="514"/>
                  </a:lnTo>
                  <a:lnTo>
                    <a:pt x="1283" y="412"/>
                  </a:lnTo>
                  <a:lnTo>
                    <a:pt x="1232" y="283"/>
                  </a:lnTo>
                  <a:lnTo>
                    <a:pt x="1155" y="181"/>
                  </a:lnTo>
                  <a:lnTo>
                    <a:pt x="1052" y="104"/>
                  </a:lnTo>
                  <a:lnTo>
                    <a:pt x="924" y="52"/>
                  </a:lnTo>
                  <a:lnTo>
                    <a:pt x="821" y="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7" name="Google Shape;1217;p47"/>
            <p:cNvSpPr/>
            <p:nvPr/>
          </p:nvSpPr>
          <p:spPr>
            <a:xfrm>
              <a:off x="6380300" y="2001875"/>
              <a:ext cx="65475" cy="57125"/>
            </a:xfrm>
            <a:custGeom>
              <a:avLst/>
              <a:gdLst/>
              <a:ahLst/>
              <a:cxnLst/>
              <a:rect l="l" t="t" r="r" b="b"/>
              <a:pathLst>
                <a:path w="2619" h="2285" extrusionOk="0">
                  <a:moveTo>
                    <a:pt x="1309" y="1"/>
                  </a:moveTo>
                  <a:lnTo>
                    <a:pt x="1053" y="26"/>
                  </a:lnTo>
                  <a:lnTo>
                    <a:pt x="796" y="103"/>
                  </a:lnTo>
                  <a:lnTo>
                    <a:pt x="565" y="232"/>
                  </a:lnTo>
                  <a:lnTo>
                    <a:pt x="360" y="386"/>
                  </a:lnTo>
                  <a:lnTo>
                    <a:pt x="232" y="591"/>
                  </a:lnTo>
                  <a:lnTo>
                    <a:pt x="103" y="796"/>
                  </a:lnTo>
                  <a:lnTo>
                    <a:pt x="26" y="1027"/>
                  </a:lnTo>
                  <a:lnTo>
                    <a:pt x="1" y="1284"/>
                  </a:lnTo>
                  <a:lnTo>
                    <a:pt x="1" y="1797"/>
                  </a:lnTo>
                  <a:lnTo>
                    <a:pt x="26" y="1900"/>
                  </a:lnTo>
                  <a:lnTo>
                    <a:pt x="52" y="1977"/>
                  </a:lnTo>
                  <a:lnTo>
                    <a:pt x="103" y="2080"/>
                  </a:lnTo>
                  <a:lnTo>
                    <a:pt x="155" y="2131"/>
                  </a:lnTo>
                  <a:lnTo>
                    <a:pt x="232" y="2182"/>
                  </a:lnTo>
                  <a:lnTo>
                    <a:pt x="308" y="2234"/>
                  </a:lnTo>
                  <a:lnTo>
                    <a:pt x="385" y="2259"/>
                  </a:lnTo>
                  <a:lnTo>
                    <a:pt x="488" y="2285"/>
                  </a:lnTo>
                  <a:lnTo>
                    <a:pt x="2156" y="2285"/>
                  </a:lnTo>
                  <a:lnTo>
                    <a:pt x="2233" y="2259"/>
                  </a:lnTo>
                  <a:lnTo>
                    <a:pt x="2336" y="2234"/>
                  </a:lnTo>
                  <a:lnTo>
                    <a:pt x="2413" y="2182"/>
                  </a:lnTo>
                  <a:lnTo>
                    <a:pt x="2490" y="2131"/>
                  </a:lnTo>
                  <a:lnTo>
                    <a:pt x="2541" y="2080"/>
                  </a:lnTo>
                  <a:lnTo>
                    <a:pt x="2593" y="1977"/>
                  </a:lnTo>
                  <a:lnTo>
                    <a:pt x="2618" y="1900"/>
                  </a:lnTo>
                  <a:lnTo>
                    <a:pt x="2618" y="1797"/>
                  </a:lnTo>
                  <a:lnTo>
                    <a:pt x="2618" y="1284"/>
                  </a:lnTo>
                  <a:lnTo>
                    <a:pt x="2593" y="1027"/>
                  </a:lnTo>
                  <a:lnTo>
                    <a:pt x="2516" y="796"/>
                  </a:lnTo>
                  <a:lnTo>
                    <a:pt x="2413" y="565"/>
                  </a:lnTo>
                  <a:lnTo>
                    <a:pt x="2259" y="386"/>
                  </a:lnTo>
                  <a:lnTo>
                    <a:pt x="2054" y="206"/>
                  </a:lnTo>
                  <a:lnTo>
                    <a:pt x="1823" y="103"/>
                  </a:lnTo>
                  <a:lnTo>
                    <a:pt x="1592" y="26"/>
                  </a:lnTo>
                  <a:lnTo>
                    <a:pt x="1335" y="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8" name="Google Shape;1218;p47"/>
            <p:cNvSpPr/>
            <p:nvPr/>
          </p:nvSpPr>
          <p:spPr>
            <a:xfrm>
              <a:off x="6447675" y="1951825"/>
              <a:ext cx="28900" cy="28900"/>
            </a:xfrm>
            <a:custGeom>
              <a:avLst/>
              <a:gdLst/>
              <a:ahLst/>
              <a:cxnLst/>
              <a:rect l="l" t="t" r="r" b="b"/>
              <a:pathLst>
                <a:path w="1156" h="1156" extrusionOk="0">
                  <a:moveTo>
                    <a:pt x="462" y="1"/>
                  </a:moveTo>
                  <a:lnTo>
                    <a:pt x="360" y="52"/>
                  </a:lnTo>
                  <a:lnTo>
                    <a:pt x="257" y="104"/>
                  </a:lnTo>
                  <a:lnTo>
                    <a:pt x="154" y="155"/>
                  </a:lnTo>
                  <a:lnTo>
                    <a:pt x="103" y="258"/>
                  </a:lnTo>
                  <a:lnTo>
                    <a:pt x="52" y="360"/>
                  </a:lnTo>
                  <a:lnTo>
                    <a:pt x="0" y="463"/>
                  </a:lnTo>
                  <a:lnTo>
                    <a:pt x="0" y="566"/>
                  </a:lnTo>
                  <a:lnTo>
                    <a:pt x="0" y="694"/>
                  </a:lnTo>
                  <a:lnTo>
                    <a:pt x="52" y="797"/>
                  </a:lnTo>
                  <a:lnTo>
                    <a:pt x="103" y="899"/>
                  </a:lnTo>
                  <a:lnTo>
                    <a:pt x="154" y="976"/>
                  </a:lnTo>
                  <a:lnTo>
                    <a:pt x="257" y="1053"/>
                  </a:lnTo>
                  <a:lnTo>
                    <a:pt x="360" y="1105"/>
                  </a:lnTo>
                  <a:lnTo>
                    <a:pt x="462" y="1130"/>
                  </a:lnTo>
                  <a:lnTo>
                    <a:pt x="565" y="1156"/>
                  </a:lnTo>
                  <a:lnTo>
                    <a:pt x="693" y="1130"/>
                  </a:lnTo>
                  <a:lnTo>
                    <a:pt x="796" y="1105"/>
                  </a:lnTo>
                  <a:lnTo>
                    <a:pt x="899" y="1053"/>
                  </a:lnTo>
                  <a:lnTo>
                    <a:pt x="976" y="976"/>
                  </a:lnTo>
                  <a:lnTo>
                    <a:pt x="1053" y="899"/>
                  </a:lnTo>
                  <a:lnTo>
                    <a:pt x="1104" y="797"/>
                  </a:lnTo>
                  <a:lnTo>
                    <a:pt x="1130" y="694"/>
                  </a:lnTo>
                  <a:lnTo>
                    <a:pt x="1155" y="566"/>
                  </a:lnTo>
                  <a:lnTo>
                    <a:pt x="1130" y="463"/>
                  </a:lnTo>
                  <a:lnTo>
                    <a:pt x="1104" y="360"/>
                  </a:lnTo>
                  <a:lnTo>
                    <a:pt x="1053" y="258"/>
                  </a:lnTo>
                  <a:lnTo>
                    <a:pt x="976" y="155"/>
                  </a:lnTo>
                  <a:lnTo>
                    <a:pt x="899" y="104"/>
                  </a:lnTo>
                  <a:lnTo>
                    <a:pt x="796" y="52"/>
                  </a:lnTo>
                  <a:lnTo>
                    <a:pt x="693" y="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9" name="Google Shape;1219;p47"/>
            <p:cNvSpPr/>
            <p:nvPr/>
          </p:nvSpPr>
          <p:spPr>
            <a:xfrm>
              <a:off x="6436775" y="1995475"/>
              <a:ext cx="53275" cy="47500"/>
            </a:xfrm>
            <a:custGeom>
              <a:avLst/>
              <a:gdLst/>
              <a:ahLst/>
              <a:cxnLst/>
              <a:rect l="l" t="t" r="r" b="b"/>
              <a:pathLst>
                <a:path w="2131" h="1900" extrusionOk="0">
                  <a:moveTo>
                    <a:pt x="796" y="0"/>
                  </a:moveTo>
                  <a:lnTo>
                    <a:pt x="616" y="51"/>
                  </a:lnTo>
                  <a:lnTo>
                    <a:pt x="436" y="154"/>
                  </a:lnTo>
                  <a:lnTo>
                    <a:pt x="282" y="257"/>
                  </a:lnTo>
                  <a:lnTo>
                    <a:pt x="103" y="436"/>
                  </a:lnTo>
                  <a:lnTo>
                    <a:pt x="0" y="642"/>
                  </a:lnTo>
                  <a:lnTo>
                    <a:pt x="154" y="821"/>
                  </a:lnTo>
                  <a:lnTo>
                    <a:pt x="257" y="1052"/>
                  </a:lnTo>
                  <a:lnTo>
                    <a:pt x="334" y="1283"/>
                  </a:lnTo>
                  <a:lnTo>
                    <a:pt x="359" y="1540"/>
                  </a:lnTo>
                  <a:lnTo>
                    <a:pt x="359" y="1899"/>
                  </a:lnTo>
                  <a:lnTo>
                    <a:pt x="1797" y="1899"/>
                  </a:lnTo>
                  <a:lnTo>
                    <a:pt x="1874" y="1874"/>
                  </a:lnTo>
                  <a:lnTo>
                    <a:pt x="2002" y="1771"/>
                  </a:lnTo>
                  <a:lnTo>
                    <a:pt x="2053" y="1720"/>
                  </a:lnTo>
                  <a:lnTo>
                    <a:pt x="2105" y="1643"/>
                  </a:lnTo>
                  <a:lnTo>
                    <a:pt x="2130" y="1566"/>
                  </a:lnTo>
                  <a:lnTo>
                    <a:pt x="2130" y="1489"/>
                  </a:lnTo>
                  <a:lnTo>
                    <a:pt x="2130" y="1129"/>
                  </a:lnTo>
                  <a:lnTo>
                    <a:pt x="2105" y="898"/>
                  </a:lnTo>
                  <a:lnTo>
                    <a:pt x="2028" y="693"/>
                  </a:lnTo>
                  <a:lnTo>
                    <a:pt x="1925" y="488"/>
                  </a:lnTo>
                  <a:lnTo>
                    <a:pt x="1797" y="334"/>
                  </a:lnTo>
                  <a:lnTo>
                    <a:pt x="1617" y="180"/>
                  </a:lnTo>
                  <a:lnTo>
                    <a:pt x="1437" y="77"/>
                  </a:lnTo>
                  <a:lnTo>
                    <a:pt x="1232" y="26"/>
                  </a:lnTo>
                  <a:lnTo>
                    <a:pt x="1001" y="0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0" name="Google Shape;1220;p47"/>
            <p:cNvSpPr/>
            <p:nvPr/>
          </p:nvSpPr>
          <p:spPr>
            <a:xfrm>
              <a:off x="6336025" y="1995475"/>
              <a:ext cx="53275" cy="47500"/>
            </a:xfrm>
            <a:custGeom>
              <a:avLst/>
              <a:gdLst/>
              <a:ahLst/>
              <a:cxnLst/>
              <a:rect l="l" t="t" r="r" b="b"/>
              <a:pathLst>
                <a:path w="2131" h="1900" extrusionOk="0">
                  <a:moveTo>
                    <a:pt x="1130" y="0"/>
                  </a:moveTo>
                  <a:lnTo>
                    <a:pt x="899" y="26"/>
                  </a:lnTo>
                  <a:lnTo>
                    <a:pt x="694" y="77"/>
                  </a:lnTo>
                  <a:lnTo>
                    <a:pt x="488" y="180"/>
                  </a:lnTo>
                  <a:lnTo>
                    <a:pt x="334" y="334"/>
                  </a:lnTo>
                  <a:lnTo>
                    <a:pt x="180" y="488"/>
                  </a:lnTo>
                  <a:lnTo>
                    <a:pt x="78" y="693"/>
                  </a:lnTo>
                  <a:lnTo>
                    <a:pt x="26" y="898"/>
                  </a:lnTo>
                  <a:lnTo>
                    <a:pt x="1" y="1129"/>
                  </a:lnTo>
                  <a:lnTo>
                    <a:pt x="1" y="1489"/>
                  </a:lnTo>
                  <a:lnTo>
                    <a:pt x="1" y="1566"/>
                  </a:lnTo>
                  <a:lnTo>
                    <a:pt x="26" y="1643"/>
                  </a:lnTo>
                  <a:lnTo>
                    <a:pt x="78" y="1720"/>
                  </a:lnTo>
                  <a:lnTo>
                    <a:pt x="129" y="1771"/>
                  </a:lnTo>
                  <a:lnTo>
                    <a:pt x="257" y="1874"/>
                  </a:lnTo>
                  <a:lnTo>
                    <a:pt x="334" y="1899"/>
                  </a:lnTo>
                  <a:lnTo>
                    <a:pt x="1772" y="1899"/>
                  </a:lnTo>
                  <a:lnTo>
                    <a:pt x="1772" y="1540"/>
                  </a:lnTo>
                  <a:lnTo>
                    <a:pt x="1797" y="1283"/>
                  </a:lnTo>
                  <a:lnTo>
                    <a:pt x="1874" y="1052"/>
                  </a:lnTo>
                  <a:lnTo>
                    <a:pt x="2003" y="847"/>
                  </a:lnTo>
                  <a:lnTo>
                    <a:pt x="2131" y="642"/>
                  </a:lnTo>
                  <a:lnTo>
                    <a:pt x="2028" y="436"/>
                  </a:lnTo>
                  <a:lnTo>
                    <a:pt x="1849" y="257"/>
                  </a:lnTo>
                  <a:lnTo>
                    <a:pt x="1695" y="154"/>
                  </a:lnTo>
                  <a:lnTo>
                    <a:pt x="1515" y="77"/>
                  </a:lnTo>
                  <a:lnTo>
                    <a:pt x="1335" y="0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1" name="Google Shape;1221;p47"/>
            <p:cNvSpPr/>
            <p:nvPr/>
          </p:nvSpPr>
          <p:spPr>
            <a:xfrm>
              <a:off x="6349500" y="1951825"/>
              <a:ext cx="28900" cy="28900"/>
            </a:xfrm>
            <a:custGeom>
              <a:avLst/>
              <a:gdLst/>
              <a:ahLst/>
              <a:cxnLst/>
              <a:rect l="l" t="t" r="r" b="b"/>
              <a:pathLst>
                <a:path w="1156" h="1156" extrusionOk="0">
                  <a:moveTo>
                    <a:pt x="463" y="1"/>
                  </a:moveTo>
                  <a:lnTo>
                    <a:pt x="360" y="52"/>
                  </a:lnTo>
                  <a:lnTo>
                    <a:pt x="257" y="104"/>
                  </a:lnTo>
                  <a:lnTo>
                    <a:pt x="155" y="155"/>
                  </a:lnTo>
                  <a:lnTo>
                    <a:pt x="103" y="258"/>
                  </a:lnTo>
                  <a:lnTo>
                    <a:pt x="52" y="360"/>
                  </a:lnTo>
                  <a:lnTo>
                    <a:pt x="1" y="463"/>
                  </a:lnTo>
                  <a:lnTo>
                    <a:pt x="1" y="566"/>
                  </a:lnTo>
                  <a:lnTo>
                    <a:pt x="1" y="694"/>
                  </a:lnTo>
                  <a:lnTo>
                    <a:pt x="52" y="797"/>
                  </a:lnTo>
                  <a:lnTo>
                    <a:pt x="103" y="899"/>
                  </a:lnTo>
                  <a:lnTo>
                    <a:pt x="155" y="976"/>
                  </a:lnTo>
                  <a:lnTo>
                    <a:pt x="257" y="1053"/>
                  </a:lnTo>
                  <a:lnTo>
                    <a:pt x="360" y="1105"/>
                  </a:lnTo>
                  <a:lnTo>
                    <a:pt x="463" y="1130"/>
                  </a:lnTo>
                  <a:lnTo>
                    <a:pt x="565" y="1156"/>
                  </a:lnTo>
                  <a:lnTo>
                    <a:pt x="694" y="1130"/>
                  </a:lnTo>
                  <a:lnTo>
                    <a:pt x="796" y="1105"/>
                  </a:lnTo>
                  <a:lnTo>
                    <a:pt x="899" y="1053"/>
                  </a:lnTo>
                  <a:lnTo>
                    <a:pt x="976" y="976"/>
                  </a:lnTo>
                  <a:lnTo>
                    <a:pt x="1053" y="899"/>
                  </a:lnTo>
                  <a:lnTo>
                    <a:pt x="1104" y="797"/>
                  </a:lnTo>
                  <a:lnTo>
                    <a:pt x="1130" y="694"/>
                  </a:lnTo>
                  <a:lnTo>
                    <a:pt x="1156" y="566"/>
                  </a:lnTo>
                  <a:lnTo>
                    <a:pt x="1130" y="463"/>
                  </a:lnTo>
                  <a:lnTo>
                    <a:pt x="1104" y="360"/>
                  </a:lnTo>
                  <a:lnTo>
                    <a:pt x="1053" y="258"/>
                  </a:lnTo>
                  <a:lnTo>
                    <a:pt x="976" y="155"/>
                  </a:lnTo>
                  <a:lnTo>
                    <a:pt x="899" y="104"/>
                  </a:lnTo>
                  <a:lnTo>
                    <a:pt x="796" y="52"/>
                  </a:lnTo>
                  <a:lnTo>
                    <a:pt x="694" y="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2" name="Google Shape;1222;p47"/>
            <p:cNvSpPr/>
            <p:nvPr/>
          </p:nvSpPr>
          <p:spPr>
            <a:xfrm>
              <a:off x="6396350" y="1953750"/>
              <a:ext cx="26975" cy="33400"/>
            </a:xfrm>
            <a:custGeom>
              <a:avLst/>
              <a:gdLst/>
              <a:ahLst/>
              <a:cxnLst/>
              <a:rect l="l" t="t" r="r" b="b"/>
              <a:pathLst>
                <a:path w="1079" h="1336" extrusionOk="0">
                  <a:moveTo>
                    <a:pt x="539" y="1"/>
                  </a:moveTo>
                  <a:lnTo>
                    <a:pt x="411" y="52"/>
                  </a:lnTo>
                  <a:lnTo>
                    <a:pt x="308" y="104"/>
                  </a:lnTo>
                  <a:lnTo>
                    <a:pt x="205" y="181"/>
                  </a:lnTo>
                  <a:lnTo>
                    <a:pt x="128" y="283"/>
                  </a:lnTo>
                  <a:lnTo>
                    <a:pt x="51" y="412"/>
                  </a:lnTo>
                  <a:lnTo>
                    <a:pt x="26" y="514"/>
                  </a:lnTo>
                  <a:lnTo>
                    <a:pt x="0" y="668"/>
                  </a:lnTo>
                  <a:lnTo>
                    <a:pt x="26" y="797"/>
                  </a:lnTo>
                  <a:lnTo>
                    <a:pt x="51" y="925"/>
                  </a:lnTo>
                  <a:lnTo>
                    <a:pt x="128" y="1028"/>
                  </a:lnTo>
                  <a:lnTo>
                    <a:pt x="205" y="1130"/>
                  </a:lnTo>
                  <a:lnTo>
                    <a:pt x="308" y="1207"/>
                  </a:lnTo>
                  <a:lnTo>
                    <a:pt x="411" y="1284"/>
                  </a:lnTo>
                  <a:lnTo>
                    <a:pt x="539" y="1310"/>
                  </a:lnTo>
                  <a:lnTo>
                    <a:pt x="667" y="1335"/>
                  </a:lnTo>
                  <a:lnTo>
                    <a:pt x="796" y="1310"/>
                  </a:lnTo>
                  <a:lnTo>
                    <a:pt x="898" y="1284"/>
                  </a:lnTo>
                  <a:lnTo>
                    <a:pt x="1001" y="1258"/>
                  </a:lnTo>
                  <a:lnTo>
                    <a:pt x="1078" y="1181"/>
                  </a:lnTo>
                  <a:lnTo>
                    <a:pt x="975" y="1156"/>
                  </a:lnTo>
                  <a:lnTo>
                    <a:pt x="847" y="1130"/>
                  </a:lnTo>
                  <a:lnTo>
                    <a:pt x="744" y="1053"/>
                  </a:lnTo>
                  <a:lnTo>
                    <a:pt x="642" y="976"/>
                  </a:lnTo>
                  <a:lnTo>
                    <a:pt x="590" y="874"/>
                  </a:lnTo>
                  <a:lnTo>
                    <a:pt x="513" y="771"/>
                  </a:lnTo>
                  <a:lnTo>
                    <a:pt x="488" y="643"/>
                  </a:lnTo>
                  <a:lnTo>
                    <a:pt x="488" y="514"/>
                  </a:lnTo>
                  <a:lnTo>
                    <a:pt x="488" y="360"/>
                  </a:lnTo>
                  <a:lnTo>
                    <a:pt x="539" y="232"/>
                  </a:lnTo>
                  <a:lnTo>
                    <a:pt x="616" y="104"/>
                  </a:lnTo>
                  <a:lnTo>
                    <a:pt x="719" y="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3" name="Google Shape;1223;p47"/>
            <p:cNvSpPr/>
            <p:nvPr/>
          </p:nvSpPr>
          <p:spPr>
            <a:xfrm>
              <a:off x="6447675" y="1951825"/>
              <a:ext cx="23750" cy="28900"/>
            </a:xfrm>
            <a:custGeom>
              <a:avLst/>
              <a:gdLst/>
              <a:ahLst/>
              <a:cxnLst/>
              <a:rect l="l" t="t" r="r" b="b"/>
              <a:pathLst>
                <a:path w="950" h="1156" extrusionOk="0">
                  <a:moveTo>
                    <a:pt x="462" y="1"/>
                  </a:moveTo>
                  <a:lnTo>
                    <a:pt x="360" y="52"/>
                  </a:lnTo>
                  <a:lnTo>
                    <a:pt x="257" y="104"/>
                  </a:lnTo>
                  <a:lnTo>
                    <a:pt x="154" y="155"/>
                  </a:lnTo>
                  <a:lnTo>
                    <a:pt x="103" y="258"/>
                  </a:lnTo>
                  <a:lnTo>
                    <a:pt x="52" y="360"/>
                  </a:lnTo>
                  <a:lnTo>
                    <a:pt x="0" y="463"/>
                  </a:lnTo>
                  <a:lnTo>
                    <a:pt x="0" y="566"/>
                  </a:lnTo>
                  <a:lnTo>
                    <a:pt x="0" y="694"/>
                  </a:lnTo>
                  <a:lnTo>
                    <a:pt x="52" y="797"/>
                  </a:lnTo>
                  <a:lnTo>
                    <a:pt x="103" y="899"/>
                  </a:lnTo>
                  <a:lnTo>
                    <a:pt x="154" y="976"/>
                  </a:lnTo>
                  <a:lnTo>
                    <a:pt x="257" y="1053"/>
                  </a:lnTo>
                  <a:lnTo>
                    <a:pt x="360" y="1105"/>
                  </a:lnTo>
                  <a:lnTo>
                    <a:pt x="462" y="1130"/>
                  </a:lnTo>
                  <a:lnTo>
                    <a:pt x="565" y="1156"/>
                  </a:lnTo>
                  <a:lnTo>
                    <a:pt x="693" y="1130"/>
                  </a:lnTo>
                  <a:lnTo>
                    <a:pt x="796" y="1105"/>
                  </a:lnTo>
                  <a:lnTo>
                    <a:pt x="873" y="1053"/>
                  </a:lnTo>
                  <a:lnTo>
                    <a:pt x="950" y="1002"/>
                  </a:lnTo>
                  <a:lnTo>
                    <a:pt x="847" y="976"/>
                  </a:lnTo>
                  <a:lnTo>
                    <a:pt x="770" y="925"/>
                  </a:lnTo>
                  <a:lnTo>
                    <a:pt x="693" y="874"/>
                  </a:lnTo>
                  <a:lnTo>
                    <a:pt x="616" y="797"/>
                  </a:lnTo>
                  <a:lnTo>
                    <a:pt x="539" y="720"/>
                  </a:lnTo>
                  <a:lnTo>
                    <a:pt x="514" y="643"/>
                  </a:lnTo>
                  <a:lnTo>
                    <a:pt x="488" y="540"/>
                  </a:lnTo>
                  <a:lnTo>
                    <a:pt x="462" y="437"/>
                  </a:lnTo>
                  <a:lnTo>
                    <a:pt x="488" y="309"/>
                  </a:lnTo>
                  <a:lnTo>
                    <a:pt x="514" y="181"/>
                  </a:lnTo>
                  <a:lnTo>
                    <a:pt x="591" y="78"/>
                  </a:lnTo>
                  <a:lnTo>
                    <a:pt x="668" y="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4" name="Google Shape;1224;p47"/>
            <p:cNvSpPr/>
            <p:nvPr/>
          </p:nvSpPr>
          <p:spPr>
            <a:xfrm>
              <a:off x="6349500" y="1951825"/>
              <a:ext cx="23775" cy="28900"/>
            </a:xfrm>
            <a:custGeom>
              <a:avLst/>
              <a:gdLst/>
              <a:ahLst/>
              <a:cxnLst/>
              <a:rect l="l" t="t" r="r" b="b"/>
              <a:pathLst>
                <a:path w="951" h="1156" extrusionOk="0">
                  <a:moveTo>
                    <a:pt x="463" y="1"/>
                  </a:moveTo>
                  <a:lnTo>
                    <a:pt x="360" y="52"/>
                  </a:lnTo>
                  <a:lnTo>
                    <a:pt x="257" y="104"/>
                  </a:lnTo>
                  <a:lnTo>
                    <a:pt x="155" y="155"/>
                  </a:lnTo>
                  <a:lnTo>
                    <a:pt x="103" y="258"/>
                  </a:lnTo>
                  <a:lnTo>
                    <a:pt x="52" y="360"/>
                  </a:lnTo>
                  <a:lnTo>
                    <a:pt x="1" y="463"/>
                  </a:lnTo>
                  <a:lnTo>
                    <a:pt x="1" y="566"/>
                  </a:lnTo>
                  <a:lnTo>
                    <a:pt x="1" y="694"/>
                  </a:lnTo>
                  <a:lnTo>
                    <a:pt x="52" y="797"/>
                  </a:lnTo>
                  <a:lnTo>
                    <a:pt x="103" y="899"/>
                  </a:lnTo>
                  <a:lnTo>
                    <a:pt x="155" y="976"/>
                  </a:lnTo>
                  <a:lnTo>
                    <a:pt x="257" y="1053"/>
                  </a:lnTo>
                  <a:lnTo>
                    <a:pt x="360" y="1105"/>
                  </a:lnTo>
                  <a:lnTo>
                    <a:pt x="463" y="1130"/>
                  </a:lnTo>
                  <a:lnTo>
                    <a:pt x="565" y="1156"/>
                  </a:lnTo>
                  <a:lnTo>
                    <a:pt x="694" y="1130"/>
                  </a:lnTo>
                  <a:lnTo>
                    <a:pt x="771" y="1105"/>
                  </a:lnTo>
                  <a:lnTo>
                    <a:pt x="873" y="1053"/>
                  </a:lnTo>
                  <a:lnTo>
                    <a:pt x="950" y="1002"/>
                  </a:lnTo>
                  <a:lnTo>
                    <a:pt x="848" y="976"/>
                  </a:lnTo>
                  <a:lnTo>
                    <a:pt x="771" y="925"/>
                  </a:lnTo>
                  <a:lnTo>
                    <a:pt x="668" y="874"/>
                  </a:lnTo>
                  <a:lnTo>
                    <a:pt x="617" y="797"/>
                  </a:lnTo>
                  <a:lnTo>
                    <a:pt x="540" y="720"/>
                  </a:lnTo>
                  <a:lnTo>
                    <a:pt x="514" y="643"/>
                  </a:lnTo>
                  <a:lnTo>
                    <a:pt x="488" y="540"/>
                  </a:lnTo>
                  <a:lnTo>
                    <a:pt x="463" y="437"/>
                  </a:lnTo>
                  <a:lnTo>
                    <a:pt x="488" y="309"/>
                  </a:lnTo>
                  <a:lnTo>
                    <a:pt x="514" y="181"/>
                  </a:lnTo>
                  <a:lnTo>
                    <a:pt x="591" y="78"/>
                  </a:lnTo>
                  <a:lnTo>
                    <a:pt x="668" y="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5" name="Google Shape;1225;p47"/>
            <p:cNvSpPr/>
            <p:nvPr/>
          </p:nvSpPr>
          <p:spPr>
            <a:xfrm>
              <a:off x="6267375" y="1859450"/>
              <a:ext cx="291950" cy="291950"/>
            </a:xfrm>
            <a:custGeom>
              <a:avLst/>
              <a:gdLst/>
              <a:ahLst/>
              <a:cxnLst/>
              <a:rect l="l" t="t" r="r" b="b"/>
              <a:pathLst>
                <a:path w="11678" h="11678" extrusionOk="0">
                  <a:moveTo>
                    <a:pt x="6186" y="1027"/>
                  </a:moveTo>
                  <a:lnTo>
                    <a:pt x="6622" y="1078"/>
                  </a:lnTo>
                  <a:lnTo>
                    <a:pt x="7058" y="1181"/>
                  </a:lnTo>
                  <a:lnTo>
                    <a:pt x="7469" y="1309"/>
                  </a:lnTo>
                  <a:lnTo>
                    <a:pt x="7854" y="1463"/>
                  </a:lnTo>
                  <a:lnTo>
                    <a:pt x="8239" y="1668"/>
                  </a:lnTo>
                  <a:lnTo>
                    <a:pt x="8598" y="1899"/>
                  </a:lnTo>
                  <a:lnTo>
                    <a:pt x="8932" y="2156"/>
                  </a:lnTo>
                  <a:lnTo>
                    <a:pt x="9240" y="2438"/>
                  </a:lnTo>
                  <a:lnTo>
                    <a:pt x="9522" y="2746"/>
                  </a:lnTo>
                  <a:lnTo>
                    <a:pt x="9779" y="3080"/>
                  </a:lnTo>
                  <a:lnTo>
                    <a:pt x="10010" y="3439"/>
                  </a:lnTo>
                  <a:lnTo>
                    <a:pt x="10215" y="3799"/>
                  </a:lnTo>
                  <a:lnTo>
                    <a:pt x="10369" y="4209"/>
                  </a:lnTo>
                  <a:lnTo>
                    <a:pt x="10497" y="4620"/>
                  </a:lnTo>
                  <a:lnTo>
                    <a:pt x="10600" y="5056"/>
                  </a:lnTo>
                  <a:lnTo>
                    <a:pt x="10651" y="5492"/>
                  </a:lnTo>
                  <a:lnTo>
                    <a:pt x="9958" y="5492"/>
                  </a:lnTo>
                  <a:lnTo>
                    <a:pt x="9830" y="5518"/>
                  </a:lnTo>
                  <a:lnTo>
                    <a:pt x="9702" y="5595"/>
                  </a:lnTo>
                  <a:lnTo>
                    <a:pt x="9625" y="5698"/>
                  </a:lnTo>
                  <a:lnTo>
                    <a:pt x="9599" y="5852"/>
                  </a:lnTo>
                  <a:lnTo>
                    <a:pt x="9625" y="5980"/>
                  </a:lnTo>
                  <a:lnTo>
                    <a:pt x="9702" y="6083"/>
                  </a:lnTo>
                  <a:lnTo>
                    <a:pt x="9830" y="6160"/>
                  </a:lnTo>
                  <a:lnTo>
                    <a:pt x="9958" y="6211"/>
                  </a:lnTo>
                  <a:lnTo>
                    <a:pt x="10626" y="6211"/>
                  </a:lnTo>
                  <a:lnTo>
                    <a:pt x="10574" y="6647"/>
                  </a:lnTo>
                  <a:lnTo>
                    <a:pt x="10497" y="7058"/>
                  </a:lnTo>
                  <a:lnTo>
                    <a:pt x="10369" y="7469"/>
                  </a:lnTo>
                  <a:lnTo>
                    <a:pt x="10189" y="7879"/>
                  </a:lnTo>
                  <a:lnTo>
                    <a:pt x="10010" y="8239"/>
                  </a:lnTo>
                  <a:lnTo>
                    <a:pt x="9779" y="8598"/>
                  </a:lnTo>
                  <a:lnTo>
                    <a:pt x="9522" y="8932"/>
                  </a:lnTo>
                  <a:lnTo>
                    <a:pt x="9240" y="9239"/>
                  </a:lnTo>
                  <a:lnTo>
                    <a:pt x="8932" y="9522"/>
                  </a:lnTo>
                  <a:lnTo>
                    <a:pt x="8598" y="9778"/>
                  </a:lnTo>
                  <a:lnTo>
                    <a:pt x="8239" y="10009"/>
                  </a:lnTo>
                  <a:lnTo>
                    <a:pt x="7854" y="10215"/>
                  </a:lnTo>
                  <a:lnTo>
                    <a:pt x="7469" y="10369"/>
                  </a:lnTo>
                  <a:lnTo>
                    <a:pt x="7058" y="10497"/>
                  </a:lnTo>
                  <a:lnTo>
                    <a:pt x="6622" y="10600"/>
                  </a:lnTo>
                  <a:lnTo>
                    <a:pt x="6186" y="10651"/>
                  </a:lnTo>
                  <a:lnTo>
                    <a:pt x="6186" y="9984"/>
                  </a:lnTo>
                  <a:lnTo>
                    <a:pt x="6160" y="9855"/>
                  </a:lnTo>
                  <a:lnTo>
                    <a:pt x="6083" y="9753"/>
                  </a:lnTo>
                  <a:lnTo>
                    <a:pt x="5955" y="9676"/>
                  </a:lnTo>
                  <a:lnTo>
                    <a:pt x="5826" y="9624"/>
                  </a:lnTo>
                  <a:lnTo>
                    <a:pt x="5698" y="9676"/>
                  </a:lnTo>
                  <a:lnTo>
                    <a:pt x="5570" y="9753"/>
                  </a:lnTo>
                  <a:lnTo>
                    <a:pt x="5493" y="9855"/>
                  </a:lnTo>
                  <a:lnTo>
                    <a:pt x="5467" y="9984"/>
                  </a:lnTo>
                  <a:lnTo>
                    <a:pt x="5467" y="10651"/>
                  </a:lnTo>
                  <a:lnTo>
                    <a:pt x="5031" y="10600"/>
                  </a:lnTo>
                  <a:lnTo>
                    <a:pt x="4595" y="10497"/>
                  </a:lnTo>
                  <a:lnTo>
                    <a:pt x="4184" y="10369"/>
                  </a:lnTo>
                  <a:lnTo>
                    <a:pt x="3799" y="10215"/>
                  </a:lnTo>
                  <a:lnTo>
                    <a:pt x="3414" y="10009"/>
                  </a:lnTo>
                  <a:lnTo>
                    <a:pt x="3055" y="9804"/>
                  </a:lnTo>
                  <a:lnTo>
                    <a:pt x="2721" y="9547"/>
                  </a:lnTo>
                  <a:lnTo>
                    <a:pt x="2413" y="9239"/>
                  </a:lnTo>
                  <a:lnTo>
                    <a:pt x="2131" y="8932"/>
                  </a:lnTo>
                  <a:lnTo>
                    <a:pt x="1874" y="8598"/>
                  </a:lnTo>
                  <a:lnTo>
                    <a:pt x="1643" y="8239"/>
                  </a:lnTo>
                  <a:lnTo>
                    <a:pt x="1463" y="7879"/>
                  </a:lnTo>
                  <a:lnTo>
                    <a:pt x="1284" y="7469"/>
                  </a:lnTo>
                  <a:lnTo>
                    <a:pt x="1181" y="7058"/>
                  </a:lnTo>
                  <a:lnTo>
                    <a:pt x="1078" y="6647"/>
                  </a:lnTo>
                  <a:lnTo>
                    <a:pt x="1027" y="6211"/>
                  </a:lnTo>
                  <a:lnTo>
                    <a:pt x="1669" y="6211"/>
                  </a:lnTo>
                  <a:lnTo>
                    <a:pt x="1823" y="6160"/>
                  </a:lnTo>
                  <a:lnTo>
                    <a:pt x="1925" y="6083"/>
                  </a:lnTo>
                  <a:lnTo>
                    <a:pt x="2002" y="5980"/>
                  </a:lnTo>
                  <a:lnTo>
                    <a:pt x="2028" y="5852"/>
                  </a:lnTo>
                  <a:lnTo>
                    <a:pt x="2002" y="5698"/>
                  </a:lnTo>
                  <a:lnTo>
                    <a:pt x="1925" y="5595"/>
                  </a:lnTo>
                  <a:lnTo>
                    <a:pt x="1823" y="5518"/>
                  </a:lnTo>
                  <a:lnTo>
                    <a:pt x="1669" y="5492"/>
                  </a:lnTo>
                  <a:lnTo>
                    <a:pt x="1027" y="5492"/>
                  </a:lnTo>
                  <a:lnTo>
                    <a:pt x="1078" y="5056"/>
                  </a:lnTo>
                  <a:lnTo>
                    <a:pt x="1181" y="4620"/>
                  </a:lnTo>
                  <a:lnTo>
                    <a:pt x="1284" y="4209"/>
                  </a:lnTo>
                  <a:lnTo>
                    <a:pt x="1463" y="3824"/>
                  </a:lnTo>
                  <a:lnTo>
                    <a:pt x="1643" y="3439"/>
                  </a:lnTo>
                  <a:lnTo>
                    <a:pt x="1874" y="3080"/>
                  </a:lnTo>
                  <a:lnTo>
                    <a:pt x="2131" y="2746"/>
                  </a:lnTo>
                  <a:lnTo>
                    <a:pt x="2413" y="2438"/>
                  </a:lnTo>
                  <a:lnTo>
                    <a:pt x="2721" y="2156"/>
                  </a:lnTo>
                  <a:lnTo>
                    <a:pt x="3055" y="1899"/>
                  </a:lnTo>
                  <a:lnTo>
                    <a:pt x="3414" y="1668"/>
                  </a:lnTo>
                  <a:lnTo>
                    <a:pt x="3799" y="1463"/>
                  </a:lnTo>
                  <a:lnTo>
                    <a:pt x="4184" y="1309"/>
                  </a:lnTo>
                  <a:lnTo>
                    <a:pt x="4595" y="1181"/>
                  </a:lnTo>
                  <a:lnTo>
                    <a:pt x="5031" y="1078"/>
                  </a:lnTo>
                  <a:lnTo>
                    <a:pt x="5467" y="1027"/>
                  </a:lnTo>
                  <a:lnTo>
                    <a:pt x="5467" y="1925"/>
                  </a:lnTo>
                  <a:lnTo>
                    <a:pt x="5493" y="2079"/>
                  </a:lnTo>
                  <a:lnTo>
                    <a:pt x="5570" y="2182"/>
                  </a:lnTo>
                  <a:lnTo>
                    <a:pt x="5698" y="2259"/>
                  </a:lnTo>
                  <a:lnTo>
                    <a:pt x="5826" y="2284"/>
                  </a:lnTo>
                  <a:lnTo>
                    <a:pt x="5955" y="2259"/>
                  </a:lnTo>
                  <a:lnTo>
                    <a:pt x="6083" y="2182"/>
                  </a:lnTo>
                  <a:lnTo>
                    <a:pt x="6160" y="2079"/>
                  </a:lnTo>
                  <a:lnTo>
                    <a:pt x="6186" y="1925"/>
                  </a:lnTo>
                  <a:lnTo>
                    <a:pt x="6186" y="1052"/>
                  </a:lnTo>
                  <a:lnTo>
                    <a:pt x="6186" y="1027"/>
                  </a:lnTo>
                  <a:close/>
                  <a:moveTo>
                    <a:pt x="5467" y="0"/>
                  </a:moveTo>
                  <a:lnTo>
                    <a:pt x="4902" y="77"/>
                  </a:lnTo>
                  <a:lnTo>
                    <a:pt x="4364" y="180"/>
                  </a:lnTo>
                  <a:lnTo>
                    <a:pt x="3825" y="360"/>
                  </a:lnTo>
                  <a:lnTo>
                    <a:pt x="3337" y="565"/>
                  </a:lnTo>
                  <a:lnTo>
                    <a:pt x="2849" y="822"/>
                  </a:lnTo>
                  <a:lnTo>
                    <a:pt x="2387" y="1129"/>
                  </a:lnTo>
                  <a:lnTo>
                    <a:pt x="1977" y="1463"/>
                  </a:lnTo>
                  <a:lnTo>
                    <a:pt x="1592" y="1822"/>
                  </a:lnTo>
                  <a:lnTo>
                    <a:pt x="1232" y="2233"/>
                  </a:lnTo>
                  <a:lnTo>
                    <a:pt x="924" y="2669"/>
                  </a:lnTo>
                  <a:lnTo>
                    <a:pt x="642" y="3157"/>
                  </a:lnTo>
                  <a:lnTo>
                    <a:pt x="411" y="3645"/>
                  </a:lnTo>
                  <a:lnTo>
                    <a:pt x="232" y="4158"/>
                  </a:lnTo>
                  <a:lnTo>
                    <a:pt x="103" y="4697"/>
                  </a:lnTo>
                  <a:lnTo>
                    <a:pt x="26" y="5261"/>
                  </a:lnTo>
                  <a:lnTo>
                    <a:pt x="1" y="5852"/>
                  </a:lnTo>
                  <a:lnTo>
                    <a:pt x="26" y="6416"/>
                  </a:lnTo>
                  <a:lnTo>
                    <a:pt x="103" y="6981"/>
                  </a:lnTo>
                  <a:lnTo>
                    <a:pt x="232" y="7520"/>
                  </a:lnTo>
                  <a:lnTo>
                    <a:pt x="411" y="8033"/>
                  </a:lnTo>
                  <a:lnTo>
                    <a:pt x="642" y="8547"/>
                  </a:lnTo>
                  <a:lnTo>
                    <a:pt x="924" y="9009"/>
                  </a:lnTo>
                  <a:lnTo>
                    <a:pt x="1232" y="9445"/>
                  </a:lnTo>
                  <a:lnTo>
                    <a:pt x="1592" y="9855"/>
                  </a:lnTo>
                  <a:lnTo>
                    <a:pt x="1977" y="10240"/>
                  </a:lnTo>
                  <a:lnTo>
                    <a:pt x="2387" y="10574"/>
                  </a:lnTo>
                  <a:lnTo>
                    <a:pt x="2849" y="10856"/>
                  </a:lnTo>
                  <a:lnTo>
                    <a:pt x="3337" y="11113"/>
                  </a:lnTo>
                  <a:lnTo>
                    <a:pt x="3825" y="11344"/>
                  </a:lnTo>
                  <a:lnTo>
                    <a:pt x="4364" y="11498"/>
                  </a:lnTo>
                  <a:lnTo>
                    <a:pt x="4902" y="11626"/>
                  </a:lnTo>
                  <a:lnTo>
                    <a:pt x="5467" y="11678"/>
                  </a:lnTo>
                  <a:lnTo>
                    <a:pt x="6186" y="11678"/>
                  </a:lnTo>
                  <a:lnTo>
                    <a:pt x="6725" y="11626"/>
                  </a:lnTo>
                  <a:lnTo>
                    <a:pt x="7264" y="11524"/>
                  </a:lnTo>
                  <a:lnTo>
                    <a:pt x="7777" y="11370"/>
                  </a:lnTo>
                  <a:lnTo>
                    <a:pt x="8265" y="11164"/>
                  </a:lnTo>
                  <a:lnTo>
                    <a:pt x="8727" y="10933"/>
                  </a:lnTo>
                  <a:lnTo>
                    <a:pt x="9163" y="10651"/>
                  </a:lnTo>
                  <a:lnTo>
                    <a:pt x="9573" y="10317"/>
                  </a:lnTo>
                  <a:lnTo>
                    <a:pt x="9958" y="9984"/>
                  </a:lnTo>
                  <a:lnTo>
                    <a:pt x="10318" y="9599"/>
                  </a:lnTo>
                  <a:lnTo>
                    <a:pt x="10626" y="9188"/>
                  </a:lnTo>
                  <a:lnTo>
                    <a:pt x="10908" y="8752"/>
                  </a:lnTo>
                  <a:lnTo>
                    <a:pt x="11139" y="8264"/>
                  </a:lnTo>
                  <a:lnTo>
                    <a:pt x="11344" y="7777"/>
                  </a:lnTo>
                  <a:lnTo>
                    <a:pt x="11498" y="7263"/>
                  </a:lnTo>
                  <a:lnTo>
                    <a:pt x="11601" y="6750"/>
                  </a:lnTo>
                  <a:lnTo>
                    <a:pt x="11678" y="6211"/>
                  </a:lnTo>
                  <a:lnTo>
                    <a:pt x="11678" y="5852"/>
                  </a:lnTo>
                  <a:lnTo>
                    <a:pt x="11678" y="5492"/>
                  </a:lnTo>
                  <a:lnTo>
                    <a:pt x="11601" y="4953"/>
                  </a:lnTo>
                  <a:lnTo>
                    <a:pt x="11498" y="4415"/>
                  </a:lnTo>
                  <a:lnTo>
                    <a:pt x="11344" y="3901"/>
                  </a:lnTo>
                  <a:lnTo>
                    <a:pt x="11139" y="3414"/>
                  </a:lnTo>
                  <a:lnTo>
                    <a:pt x="10908" y="2952"/>
                  </a:lnTo>
                  <a:lnTo>
                    <a:pt x="10626" y="2515"/>
                  </a:lnTo>
                  <a:lnTo>
                    <a:pt x="10318" y="2079"/>
                  </a:lnTo>
                  <a:lnTo>
                    <a:pt x="9958" y="1720"/>
                  </a:lnTo>
                  <a:lnTo>
                    <a:pt x="9573" y="1360"/>
                  </a:lnTo>
                  <a:lnTo>
                    <a:pt x="9163" y="1052"/>
                  </a:lnTo>
                  <a:lnTo>
                    <a:pt x="8727" y="770"/>
                  </a:lnTo>
                  <a:lnTo>
                    <a:pt x="8265" y="514"/>
                  </a:lnTo>
                  <a:lnTo>
                    <a:pt x="7777" y="334"/>
                  </a:lnTo>
                  <a:lnTo>
                    <a:pt x="7264" y="180"/>
                  </a:lnTo>
                  <a:lnTo>
                    <a:pt x="6725" y="77"/>
                  </a:lnTo>
                  <a:lnTo>
                    <a:pt x="6186" y="0"/>
                  </a:lnTo>
                  <a:close/>
                </a:path>
              </a:pathLst>
            </a:custGeom>
            <a:solidFill>
              <a:srgbClr val="EEAA1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6" name="Google Shape;1226;p47"/>
            <p:cNvSpPr/>
            <p:nvPr/>
          </p:nvSpPr>
          <p:spPr>
            <a:xfrm>
              <a:off x="6267375" y="1859450"/>
              <a:ext cx="154650" cy="291950"/>
            </a:xfrm>
            <a:custGeom>
              <a:avLst/>
              <a:gdLst/>
              <a:ahLst/>
              <a:cxnLst/>
              <a:rect l="l" t="t" r="r" b="b"/>
              <a:pathLst>
                <a:path w="6186" h="11678" extrusionOk="0">
                  <a:moveTo>
                    <a:pt x="5467" y="0"/>
                  </a:moveTo>
                  <a:lnTo>
                    <a:pt x="4902" y="77"/>
                  </a:lnTo>
                  <a:lnTo>
                    <a:pt x="4364" y="180"/>
                  </a:lnTo>
                  <a:lnTo>
                    <a:pt x="3825" y="360"/>
                  </a:lnTo>
                  <a:lnTo>
                    <a:pt x="3337" y="565"/>
                  </a:lnTo>
                  <a:lnTo>
                    <a:pt x="2849" y="822"/>
                  </a:lnTo>
                  <a:lnTo>
                    <a:pt x="2387" y="1129"/>
                  </a:lnTo>
                  <a:lnTo>
                    <a:pt x="1977" y="1463"/>
                  </a:lnTo>
                  <a:lnTo>
                    <a:pt x="1592" y="1822"/>
                  </a:lnTo>
                  <a:lnTo>
                    <a:pt x="1232" y="2233"/>
                  </a:lnTo>
                  <a:lnTo>
                    <a:pt x="924" y="2669"/>
                  </a:lnTo>
                  <a:lnTo>
                    <a:pt x="642" y="3157"/>
                  </a:lnTo>
                  <a:lnTo>
                    <a:pt x="411" y="3645"/>
                  </a:lnTo>
                  <a:lnTo>
                    <a:pt x="232" y="4158"/>
                  </a:lnTo>
                  <a:lnTo>
                    <a:pt x="103" y="4697"/>
                  </a:lnTo>
                  <a:lnTo>
                    <a:pt x="26" y="5261"/>
                  </a:lnTo>
                  <a:lnTo>
                    <a:pt x="1" y="5852"/>
                  </a:lnTo>
                  <a:lnTo>
                    <a:pt x="26" y="6416"/>
                  </a:lnTo>
                  <a:lnTo>
                    <a:pt x="103" y="6981"/>
                  </a:lnTo>
                  <a:lnTo>
                    <a:pt x="232" y="7520"/>
                  </a:lnTo>
                  <a:lnTo>
                    <a:pt x="411" y="8033"/>
                  </a:lnTo>
                  <a:lnTo>
                    <a:pt x="642" y="8547"/>
                  </a:lnTo>
                  <a:lnTo>
                    <a:pt x="924" y="9009"/>
                  </a:lnTo>
                  <a:lnTo>
                    <a:pt x="1232" y="9445"/>
                  </a:lnTo>
                  <a:lnTo>
                    <a:pt x="1592" y="9855"/>
                  </a:lnTo>
                  <a:lnTo>
                    <a:pt x="1977" y="10240"/>
                  </a:lnTo>
                  <a:lnTo>
                    <a:pt x="2387" y="10574"/>
                  </a:lnTo>
                  <a:lnTo>
                    <a:pt x="2849" y="10856"/>
                  </a:lnTo>
                  <a:lnTo>
                    <a:pt x="3337" y="11113"/>
                  </a:lnTo>
                  <a:lnTo>
                    <a:pt x="3825" y="11344"/>
                  </a:lnTo>
                  <a:lnTo>
                    <a:pt x="4364" y="11498"/>
                  </a:lnTo>
                  <a:lnTo>
                    <a:pt x="4902" y="11626"/>
                  </a:lnTo>
                  <a:lnTo>
                    <a:pt x="5467" y="11678"/>
                  </a:lnTo>
                  <a:lnTo>
                    <a:pt x="6186" y="11678"/>
                  </a:lnTo>
                  <a:lnTo>
                    <a:pt x="6186" y="9984"/>
                  </a:lnTo>
                  <a:lnTo>
                    <a:pt x="6160" y="9855"/>
                  </a:lnTo>
                  <a:lnTo>
                    <a:pt x="6083" y="9753"/>
                  </a:lnTo>
                  <a:lnTo>
                    <a:pt x="5955" y="9676"/>
                  </a:lnTo>
                  <a:lnTo>
                    <a:pt x="5826" y="9624"/>
                  </a:lnTo>
                  <a:lnTo>
                    <a:pt x="5698" y="9676"/>
                  </a:lnTo>
                  <a:lnTo>
                    <a:pt x="5570" y="9753"/>
                  </a:lnTo>
                  <a:lnTo>
                    <a:pt x="5493" y="9855"/>
                  </a:lnTo>
                  <a:lnTo>
                    <a:pt x="5467" y="9984"/>
                  </a:lnTo>
                  <a:lnTo>
                    <a:pt x="5467" y="10651"/>
                  </a:lnTo>
                  <a:lnTo>
                    <a:pt x="5467" y="11626"/>
                  </a:lnTo>
                  <a:lnTo>
                    <a:pt x="4979" y="11524"/>
                  </a:lnTo>
                  <a:lnTo>
                    <a:pt x="4492" y="11370"/>
                  </a:lnTo>
                  <a:lnTo>
                    <a:pt x="4030" y="11190"/>
                  </a:lnTo>
                  <a:lnTo>
                    <a:pt x="3594" y="10985"/>
                  </a:lnTo>
                  <a:lnTo>
                    <a:pt x="3183" y="10728"/>
                  </a:lnTo>
                  <a:lnTo>
                    <a:pt x="2772" y="10446"/>
                  </a:lnTo>
                  <a:lnTo>
                    <a:pt x="2413" y="10138"/>
                  </a:lnTo>
                  <a:lnTo>
                    <a:pt x="2054" y="9778"/>
                  </a:lnTo>
                  <a:lnTo>
                    <a:pt x="1746" y="9419"/>
                  </a:lnTo>
                  <a:lnTo>
                    <a:pt x="1463" y="9009"/>
                  </a:lnTo>
                  <a:lnTo>
                    <a:pt x="1207" y="8598"/>
                  </a:lnTo>
                  <a:lnTo>
                    <a:pt x="1001" y="8162"/>
                  </a:lnTo>
                  <a:lnTo>
                    <a:pt x="822" y="7700"/>
                  </a:lnTo>
                  <a:lnTo>
                    <a:pt x="693" y="7212"/>
                  </a:lnTo>
                  <a:lnTo>
                    <a:pt x="591" y="6699"/>
                  </a:lnTo>
                  <a:lnTo>
                    <a:pt x="540" y="6211"/>
                  </a:lnTo>
                  <a:lnTo>
                    <a:pt x="1669" y="6211"/>
                  </a:lnTo>
                  <a:lnTo>
                    <a:pt x="1823" y="6160"/>
                  </a:lnTo>
                  <a:lnTo>
                    <a:pt x="1925" y="6083"/>
                  </a:lnTo>
                  <a:lnTo>
                    <a:pt x="2002" y="5980"/>
                  </a:lnTo>
                  <a:lnTo>
                    <a:pt x="2028" y="5852"/>
                  </a:lnTo>
                  <a:lnTo>
                    <a:pt x="2002" y="5698"/>
                  </a:lnTo>
                  <a:lnTo>
                    <a:pt x="1925" y="5595"/>
                  </a:lnTo>
                  <a:lnTo>
                    <a:pt x="1823" y="5518"/>
                  </a:lnTo>
                  <a:lnTo>
                    <a:pt x="1669" y="5492"/>
                  </a:lnTo>
                  <a:lnTo>
                    <a:pt x="540" y="5492"/>
                  </a:lnTo>
                  <a:lnTo>
                    <a:pt x="591" y="4979"/>
                  </a:lnTo>
                  <a:lnTo>
                    <a:pt x="693" y="4492"/>
                  </a:lnTo>
                  <a:lnTo>
                    <a:pt x="822" y="4004"/>
                  </a:lnTo>
                  <a:lnTo>
                    <a:pt x="1001" y="3542"/>
                  </a:lnTo>
                  <a:lnTo>
                    <a:pt x="1207" y="3080"/>
                  </a:lnTo>
                  <a:lnTo>
                    <a:pt x="1463" y="2669"/>
                  </a:lnTo>
                  <a:lnTo>
                    <a:pt x="1746" y="2284"/>
                  </a:lnTo>
                  <a:lnTo>
                    <a:pt x="2054" y="1899"/>
                  </a:lnTo>
                  <a:lnTo>
                    <a:pt x="2413" y="1566"/>
                  </a:lnTo>
                  <a:lnTo>
                    <a:pt x="2772" y="1232"/>
                  </a:lnTo>
                  <a:lnTo>
                    <a:pt x="3183" y="950"/>
                  </a:lnTo>
                  <a:lnTo>
                    <a:pt x="3594" y="693"/>
                  </a:lnTo>
                  <a:lnTo>
                    <a:pt x="4030" y="488"/>
                  </a:lnTo>
                  <a:lnTo>
                    <a:pt x="4492" y="308"/>
                  </a:lnTo>
                  <a:lnTo>
                    <a:pt x="4979" y="180"/>
                  </a:lnTo>
                  <a:lnTo>
                    <a:pt x="5467" y="77"/>
                  </a:lnTo>
                  <a:lnTo>
                    <a:pt x="5467" y="1925"/>
                  </a:lnTo>
                  <a:lnTo>
                    <a:pt x="5493" y="2079"/>
                  </a:lnTo>
                  <a:lnTo>
                    <a:pt x="5570" y="2182"/>
                  </a:lnTo>
                  <a:lnTo>
                    <a:pt x="5698" y="2259"/>
                  </a:lnTo>
                  <a:lnTo>
                    <a:pt x="5826" y="2284"/>
                  </a:lnTo>
                  <a:lnTo>
                    <a:pt x="5955" y="2259"/>
                  </a:lnTo>
                  <a:lnTo>
                    <a:pt x="6083" y="2182"/>
                  </a:lnTo>
                  <a:lnTo>
                    <a:pt x="6160" y="2079"/>
                  </a:lnTo>
                  <a:lnTo>
                    <a:pt x="6186" y="1925"/>
                  </a:lnTo>
                  <a:lnTo>
                    <a:pt x="6186" y="0"/>
                  </a:lnTo>
                  <a:close/>
                </a:path>
              </a:pathLst>
            </a:custGeom>
            <a:solidFill>
              <a:srgbClr val="EEAA1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7" name="Google Shape;1227;p47"/>
            <p:cNvSpPr/>
            <p:nvPr/>
          </p:nvSpPr>
          <p:spPr>
            <a:xfrm>
              <a:off x="6435475" y="1887025"/>
              <a:ext cx="123850" cy="236800"/>
            </a:xfrm>
            <a:custGeom>
              <a:avLst/>
              <a:gdLst/>
              <a:ahLst/>
              <a:cxnLst/>
              <a:rect l="l" t="t" r="r" b="b"/>
              <a:pathLst>
                <a:path w="4954" h="9472" extrusionOk="0">
                  <a:moveTo>
                    <a:pt x="1" y="1"/>
                  </a:moveTo>
                  <a:lnTo>
                    <a:pt x="386" y="103"/>
                  </a:lnTo>
                  <a:lnTo>
                    <a:pt x="771" y="206"/>
                  </a:lnTo>
                  <a:lnTo>
                    <a:pt x="1130" y="360"/>
                  </a:lnTo>
                  <a:lnTo>
                    <a:pt x="1489" y="540"/>
                  </a:lnTo>
                  <a:lnTo>
                    <a:pt x="1823" y="745"/>
                  </a:lnTo>
                  <a:lnTo>
                    <a:pt x="2131" y="976"/>
                  </a:lnTo>
                  <a:lnTo>
                    <a:pt x="2413" y="1233"/>
                  </a:lnTo>
                  <a:lnTo>
                    <a:pt x="2695" y="1515"/>
                  </a:lnTo>
                  <a:lnTo>
                    <a:pt x="2952" y="1823"/>
                  </a:lnTo>
                  <a:lnTo>
                    <a:pt x="3157" y="2131"/>
                  </a:lnTo>
                  <a:lnTo>
                    <a:pt x="3363" y="2465"/>
                  </a:lnTo>
                  <a:lnTo>
                    <a:pt x="3542" y="2824"/>
                  </a:lnTo>
                  <a:lnTo>
                    <a:pt x="3671" y="3209"/>
                  </a:lnTo>
                  <a:lnTo>
                    <a:pt x="3799" y="3594"/>
                  </a:lnTo>
                  <a:lnTo>
                    <a:pt x="3876" y="3979"/>
                  </a:lnTo>
                  <a:lnTo>
                    <a:pt x="3927" y="4389"/>
                  </a:lnTo>
                  <a:lnTo>
                    <a:pt x="3234" y="4389"/>
                  </a:lnTo>
                  <a:lnTo>
                    <a:pt x="3106" y="4415"/>
                  </a:lnTo>
                  <a:lnTo>
                    <a:pt x="2978" y="4492"/>
                  </a:lnTo>
                  <a:lnTo>
                    <a:pt x="2901" y="4595"/>
                  </a:lnTo>
                  <a:lnTo>
                    <a:pt x="2875" y="4749"/>
                  </a:lnTo>
                  <a:lnTo>
                    <a:pt x="2901" y="4877"/>
                  </a:lnTo>
                  <a:lnTo>
                    <a:pt x="2978" y="4980"/>
                  </a:lnTo>
                  <a:lnTo>
                    <a:pt x="3106" y="5057"/>
                  </a:lnTo>
                  <a:lnTo>
                    <a:pt x="3234" y="5108"/>
                  </a:lnTo>
                  <a:lnTo>
                    <a:pt x="3902" y="5108"/>
                  </a:lnTo>
                  <a:lnTo>
                    <a:pt x="3850" y="5493"/>
                  </a:lnTo>
                  <a:lnTo>
                    <a:pt x="3773" y="5904"/>
                  </a:lnTo>
                  <a:lnTo>
                    <a:pt x="3671" y="6289"/>
                  </a:lnTo>
                  <a:lnTo>
                    <a:pt x="3517" y="6648"/>
                  </a:lnTo>
                  <a:lnTo>
                    <a:pt x="3363" y="7007"/>
                  </a:lnTo>
                  <a:lnTo>
                    <a:pt x="3157" y="7341"/>
                  </a:lnTo>
                  <a:lnTo>
                    <a:pt x="2926" y="7649"/>
                  </a:lnTo>
                  <a:lnTo>
                    <a:pt x="2695" y="7957"/>
                  </a:lnTo>
                  <a:lnTo>
                    <a:pt x="2413" y="8239"/>
                  </a:lnTo>
                  <a:lnTo>
                    <a:pt x="2131" y="8496"/>
                  </a:lnTo>
                  <a:lnTo>
                    <a:pt x="1823" y="8727"/>
                  </a:lnTo>
                  <a:lnTo>
                    <a:pt x="1489" y="8932"/>
                  </a:lnTo>
                  <a:lnTo>
                    <a:pt x="1130" y="9112"/>
                  </a:lnTo>
                  <a:lnTo>
                    <a:pt x="771" y="9266"/>
                  </a:lnTo>
                  <a:lnTo>
                    <a:pt x="386" y="9368"/>
                  </a:lnTo>
                  <a:lnTo>
                    <a:pt x="1" y="9471"/>
                  </a:lnTo>
                  <a:lnTo>
                    <a:pt x="437" y="9420"/>
                  </a:lnTo>
                  <a:lnTo>
                    <a:pt x="873" y="9317"/>
                  </a:lnTo>
                  <a:lnTo>
                    <a:pt x="1284" y="9214"/>
                  </a:lnTo>
                  <a:lnTo>
                    <a:pt x="1669" y="9035"/>
                  </a:lnTo>
                  <a:lnTo>
                    <a:pt x="2054" y="8855"/>
                  </a:lnTo>
                  <a:lnTo>
                    <a:pt x="2413" y="8624"/>
                  </a:lnTo>
                  <a:lnTo>
                    <a:pt x="2747" y="8393"/>
                  </a:lnTo>
                  <a:lnTo>
                    <a:pt x="3055" y="8111"/>
                  </a:lnTo>
                  <a:lnTo>
                    <a:pt x="3337" y="7803"/>
                  </a:lnTo>
                  <a:lnTo>
                    <a:pt x="3594" y="7469"/>
                  </a:lnTo>
                  <a:lnTo>
                    <a:pt x="3825" y="7136"/>
                  </a:lnTo>
                  <a:lnTo>
                    <a:pt x="4004" y="6751"/>
                  </a:lnTo>
                  <a:lnTo>
                    <a:pt x="4184" y="6366"/>
                  </a:lnTo>
                  <a:lnTo>
                    <a:pt x="4312" y="5955"/>
                  </a:lnTo>
                  <a:lnTo>
                    <a:pt x="4389" y="5544"/>
                  </a:lnTo>
                  <a:lnTo>
                    <a:pt x="4441" y="5108"/>
                  </a:lnTo>
                  <a:lnTo>
                    <a:pt x="4954" y="5108"/>
                  </a:lnTo>
                  <a:lnTo>
                    <a:pt x="4954" y="4749"/>
                  </a:lnTo>
                  <a:lnTo>
                    <a:pt x="4954" y="4389"/>
                  </a:lnTo>
                  <a:lnTo>
                    <a:pt x="4466" y="4389"/>
                  </a:lnTo>
                  <a:lnTo>
                    <a:pt x="4415" y="3953"/>
                  </a:lnTo>
                  <a:lnTo>
                    <a:pt x="4312" y="3517"/>
                  </a:lnTo>
                  <a:lnTo>
                    <a:pt x="4184" y="3106"/>
                  </a:lnTo>
                  <a:lnTo>
                    <a:pt x="4030" y="2721"/>
                  </a:lnTo>
                  <a:lnTo>
                    <a:pt x="3825" y="2336"/>
                  </a:lnTo>
                  <a:lnTo>
                    <a:pt x="3594" y="2003"/>
                  </a:lnTo>
                  <a:lnTo>
                    <a:pt x="3337" y="1669"/>
                  </a:lnTo>
                  <a:lnTo>
                    <a:pt x="3055" y="1361"/>
                  </a:lnTo>
                  <a:lnTo>
                    <a:pt x="2747" y="1079"/>
                  </a:lnTo>
                  <a:lnTo>
                    <a:pt x="2413" y="848"/>
                  </a:lnTo>
                  <a:lnTo>
                    <a:pt x="2054" y="617"/>
                  </a:lnTo>
                  <a:lnTo>
                    <a:pt x="1669" y="411"/>
                  </a:lnTo>
                  <a:lnTo>
                    <a:pt x="1284" y="257"/>
                  </a:lnTo>
                  <a:lnTo>
                    <a:pt x="873" y="129"/>
                  </a:lnTo>
                  <a:lnTo>
                    <a:pt x="437" y="52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EEAA1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8" name="Google Shape;1228;p47"/>
            <p:cNvSpPr/>
            <p:nvPr/>
          </p:nvSpPr>
          <p:spPr>
            <a:xfrm>
              <a:off x="6368750" y="2001875"/>
              <a:ext cx="20550" cy="41100"/>
            </a:xfrm>
            <a:custGeom>
              <a:avLst/>
              <a:gdLst/>
              <a:ahLst/>
              <a:cxnLst/>
              <a:rect l="l" t="t" r="r" b="b"/>
              <a:pathLst>
                <a:path w="822" h="1644" extrusionOk="0">
                  <a:moveTo>
                    <a:pt x="540" y="1"/>
                  </a:moveTo>
                  <a:lnTo>
                    <a:pt x="488" y="78"/>
                  </a:lnTo>
                  <a:lnTo>
                    <a:pt x="386" y="206"/>
                  </a:lnTo>
                  <a:lnTo>
                    <a:pt x="283" y="334"/>
                  </a:lnTo>
                  <a:lnTo>
                    <a:pt x="206" y="488"/>
                  </a:lnTo>
                  <a:lnTo>
                    <a:pt x="129" y="642"/>
                  </a:lnTo>
                  <a:lnTo>
                    <a:pt x="78" y="796"/>
                  </a:lnTo>
                  <a:lnTo>
                    <a:pt x="26" y="950"/>
                  </a:lnTo>
                  <a:lnTo>
                    <a:pt x="1" y="1130"/>
                  </a:lnTo>
                  <a:lnTo>
                    <a:pt x="1" y="1284"/>
                  </a:lnTo>
                  <a:lnTo>
                    <a:pt x="1" y="1643"/>
                  </a:lnTo>
                  <a:lnTo>
                    <a:pt x="463" y="1643"/>
                  </a:lnTo>
                  <a:lnTo>
                    <a:pt x="463" y="1284"/>
                  </a:lnTo>
                  <a:lnTo>
                    <a:pt x="488" y="1027"/>
                  </a:lnTo>
                  <a:lnTo>
                    <a:pt x="565" y="796"/>
                  </a:lnTo>
                  <a:lnTo>
                    <a:pt x="694" y="591"/>
                  </a:lnTo>
                  <a:lnTo>
                    <a:pt x="822" y="386"/>
                  </a:lnTo>
                  <a:lnTo>
                    <a:pt x="719" y="180"/>
                  </a:lnTo>
                  <a:lnTo>
                    <a:pt x="540" y="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9" name="Google Shape;1229;p47"/>
            <p:cNvSpPr/>
            <p:nvPr/>
          </p:nvSpPr>
          <p:spPr>
            <a:xfrm>
              <a:off x="6436775" y="2001875"/>
              <a:ext cx="20550" cy="41100"/>
            </a:xfrm>
            <a:custGeom>
              <a:avLst/>
              <a:gdLst/>
              <a:ahLst/>
              <a:cxnLst/>
              <a:rect l="l" t="t" r="r" b="b"/>
              <a:pathLst>
                <a:path w="822" h="1644" extrusionOk="0">
                  <a:moveTo>
                    <a:pt x="282" y="1"/>
                  </a:moveTo>
                  <a:lnTo>
                    <a:pt x="103" y="180"/>
                  </a:lnTo>
                  <a:lnTo>
                    <a:pt x="0" y="386"/>
                  </a:lnTo>
                  <a:lnTo>
                    <a:pt x="154" y="565"/>
                  </a:lnTo>
                  <a:lnTo>
                    <a:pt x="257" y="796"/>
                  </a:lnTo>
                  <a:lnTo>
                    <a:pt x="334" y="1027"/>
                  </a:lnTo>
                  <a:lnTo>
                    <a:pt x="359" y="1284"/>
                  </a:lnTo>
                  <a:lnTo>
                    <a:pt x="359" y="1643"/>
                  </a:lnTo>
                  <a:lnTo>
                    <a:pt x="821" y="1643"/>
                  </a:lnTo>
                  <a:lnTo>
                    <a:pt x="821" y="1284"/>
                  </a:lnTo>
                  <a:lnTo>
                    <a:pt x="821" y="1130"/>
                  </a:lnTo>
                  <a:lnTo>
                    <a:pt x="796" y="950"/>
                  </a:lnTo>
                  <a:lnTo>
                    <a:pt x="770" y="771"/>
                  </a:lnTo>
                  <a:lnTo>
                    <a:pt x="693" y="617"/>
                  </a:lnTo>
                  <a:lnTo>
                    <a:pt x="642" y="463"/>
                  </a:lnTo>
                  <a:lnTo>
                    <a:pt x="539" y="309"/>
                  </a:lnTo>
                  <a:lnTo>
                    <a:pt x="436" y="180"/>
                  </a:lnTo>
                  <a:lnTo>
                    <a:pt x="334" y="52"/>
                  </a:lnTo>
                  <a:lnTo>
                    <a:pt x="282" y="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0" name="Google Shape;1230;p47"/>
            <p:cNvSpPr/>
            <p:nvPr/>
          </p:nvSpPr>
          <p:spPr>
            <a:xfrm>
              <a:off x="6262875" y="1854950"/>
              <a:ext cx="300950" cy="300950"/>
            </a:xfrm>
            <a:custGeom>
              <a:avLst/>
              <a:gdLst/>
              <a:ahLst/>
              <a:cxnLst/>
              <a:rect l="l" t="t" r="r" b="b"/>
              <a:pathLst>
                <a:path w="12038" h="12038" extrusionOk="0">
                  <a:moveTo>
                    <a:pt x="5673" y="1"/>
                  </a:moveTo>
                  <a:lnTo>
                    <a:pt x="5365" y="26"/>
                  </a:lnTo>
                  <a:lnTo>
                    <a:pt x="5031" y="78"/>
                  </a:lnTo>
                  <a:lnTo>
                    <a:pt x="4723" y="155"/>
                  </a:lnTo>
                  <a:lnTo>
                    <a:pt x="4390" y="232"/>
                  </a:lnTo>
                  <a:lnTo>
                    <a:pt x="4082" y="309"/>
                  </a:lnTo>
                  <a:lnTo>
                    <a:pt x="3774" y="437"/>
                  </a:lnTo>
                  <a:lnTo>
                    <a:pt x="3466" y="565"/>
                  </a:lnTo>
                  <a:lnTo>
                    <a:pt x="3414" y="591"/>
                  </a:lnTo>
                  <a:lnTo>
                    <a:pt x="3389" y="668"/>
                  </a:lnTo>
                  <a:lnTo>
                    <a:pt x="3363" y="719"/>
                  </a:lnTo>
                  <a:lnTo>
                    <a:pt x="3389" y="796"/>
                  </a:lnTo>
                  <a:lnTo>
                    <a:pt x="3440" y="848"/>
                  </a:lnTo>
                  <a:lnTo>
                    <a:pt x="3491" y="899"/>
                  </a:lnTo>
                  <a:lnTo>
                    <a:pt x="3568" y="899"/>
                  </a:lnTo>
                  <a:lnTo>
                    <a:pt x="3620" y="873"/>
                  </a:lnTo>
                  <a:lnTo>
                    <a:pt x="3902" y="771"/>
                  </a:lnTo>
                  <a:lnTo>
                    <a:pt x="4210" y="642"/>
                  </a:lnTo>
                  <a:lnTo>
                    <a:pt x="4492" y="565"/>
                  </a:lnTo>
                  <a:lnTo>
                    <a:pt x="4800" y="488"/>
                  </a:lnTo>
                  <a:lnTo>
                    <a:pt x="5082" y="437"/>
                  </a:lnTo>
                  <a:lnTo>
                    <a:pt x="5390" y="386"/>
                  </a:lnTo>
                  <a:lnTo>
                    <a:pt x="5698" y="360"/>
                  </a:lnTo>
                  <a:lnTo>
                    <a:pt x="6006" y="360"/>
                  </a:lnTo>
                  <a:lnTo>
                    <a:pt x="6597" y="386"/>
                  </a:lnTo>
                  <a:lnTo>
                    <a:pt x="7161" y="463"/>
                  </a:lnTo>
                  <a:lnTo>
                    <a:pt x="7700" y="617"/>
                  </a:lnTo>
                  <a:lnTo>
                    <a:pt x="8214" y="796"/>
                  </a:lnTo>
                  <a:lnTo>
                    <a:pt x="8701" y="1053"/>
                  </a:lnTo>
                  <a:lnTo>
                    <a:pt x="9189" y="1335"/>
                  </a:lnTo>
                  <a:lnTo>
                    <a:pt x="9625" y="1643"/>
                  </a:lnTo>
                  <a:lnTo>
                    <a:pt x="10010" y="2028"/>
                  </a:lnTo>
                  <a:lnTo>
                    <a:pt x="10395" y="2413"/>
                  </a:lnTo>
                  <a:lnTo>
                    <a:pt x="10703" y="2849"/>
                  </a:lnTo>
                  <a:lnTo>
                    <a:pt x="10985" y="3311"/>
                  </a:lnTo>
                  <a:lnTo>
                    <a:pt x="11242" y="3825"/>
                  </a:lnTo>
                  <a:lnTo>
                    <a:pt x="11422" y="4338"/>
                  </a:lnTo>
                  <a:lnTo>
                    <a:pt x="11576" y="4877"/>
                  </a:lnTo>
                  <a:lnTo>
                    <a:pt x="11653" y="5441"/>
                  </a:lnTo>
                  <a:lnTo>
                    <a:pt x="11678" y="6032"/>
                  </a:lnTo>
                  <a:lnTo>
                    <a:pt x="11653" y="6596"/>
                  </a:lnTo>
                  <a:lnTo>
                    <a:pt x="11576" y="7161"/>
                  </a:lnTo>
                  <a:lnTo>
                    <a:pt x="11422" y="7700"/>
                  </a:lnTo>
                  <a:lnTo>
                    <a:pt x="11242" y="8239"/>
                  </a:lnTo>
                  <a:lnTo>
                    <a:pt x="10985" y="8727"/>
                  </a:lnTo>
                  <a:lnTo>
                    <a:pt x="10703" y="9189"/>
                  </a:lnTo>
                  <a:lnTo>
                    <a:pt x="10395" y="9625"/>
                  </a:lnTo>
                  <a:lnTo>
                    <a:pt x="10010" y="10035"/>
                  </a:lnTo>
                  <a:lnTo>
                    <a:pt x="9625" y="10395"/>
                  </a:lnTo>
                  <a:lnTo>
                    <a:pt x="9189" y="10728"/>
                  </a:lnTo>
                  <a:lnTo>
                    <a:pt x="8701" y="11011"/>
                  </a:lnTo>
                  <a:lnTo>
                    <a:pt x="8214" y="11242"/>
                  </a:lnTo>
                  <a:lnTo>
                    <a:pt x="7700" y="11447"/>
                  </a:lnTo>
                  <a:lnTo>
                    <a:pt x="7161" y="11575"/>
                  </a:lnTo>
                  <a:lnTo>
                    <a:pt x="6597" y="11652"/>
                  </a:lnTo>
                  <a:lnTo>
                    <a:pt x="6006" y="11704"/>
                  </a:lnTo>
                  <a:lnTo>
                    <a:pt x="5442" y="11652"/>
                  </a:lnTo>
                  <a:lnTo>
                    <a:pt x="4877" y="11575"/>
                  </a:lnTo>
                  <a:lnTo>
                    <a:pt x="4338" y="11447"/>
                  </a:lnTo>
                  <a:lnTo>
                    <a:pt x="3799" y="11242"/>
                  </a:lnTo>
                  <a:lnTo>
                    <a:pt x="3312" y="11011"/>
                  </a:lnTo>
                  <a:lnTo>
                    <a:pt x="2850" y="10728"/>
                  </a:lnTo>
                  <a:lnTo>
                    <a:pt x="2413" y="10395"/>
                  </a:lnTo>
                  <a:lnTo>
                    <a:pt x="2003" y="10035"/>
                  </a:lnTo>
                  <a:lnTo>
                    <a:pt x="1643" y="9625"/>
                  </a:lnTo>
                  <a:lnTo>
                    <a:pt x="1310" y="9189"/>
                  </a:lnTo>
                  <a:lnTo>
                    <a:pt x="1027" y="8727"/>
                  </a:lnTo>
                  <a:lnTo>
                    <a:pt x="796" y="8239"/>
                  </a:lnTo>
                  <a:lnTo>
                    <a:pt x="591" y="7700"/>
                  </a:lnTo>
                  <a:lnTo>
                    <a:pt x="463" y="7161"/>
                  </a:lnTo>
                  <a:lnTo>
                    <a:pt x="386" y="6596"/>
                  </a:lnTo>
                  <a:lnTo>
                    <a:pt x="335" y="6032"/>
                  </a:lnTo>
                  <a:lnTo>
                    <a:pt x="360" y="5672"/>
                  </a:lnTo>
                  <a:lnTo>
                    <a:pt x="386" y="5313"/>
                  </a:lnTo>
                  <a:lnTo>
                    <a:pt x="437" y="4954"/>
                  </a:lnTo>
                  <a:lnTo>
                    <a:pt x="514" y="4620"/>
                  </a:lnTo>
                  <a:lnTo>
                    <a:pt x="617" y="4287"/>
                  </a:lnTo>
                  <a:lnTo>
                    <a:pt x="745" y="3953"/>
                  </a:lnTo>
                  <a:lnTo>
                    <a:pt x="873" y="3619"/>
                  </a:lnTo>
                  <a:lnTo>
                    <a:pt x="1027" y="3311"/>
                  </a:lnTo>
                  <a:lnTo>
                    <a:pt x="1207" y="3029"/>
                  </a:lnTo>
                  <a:lnTo>
                    <a:pt x="1412" y="2721"/>
                  </a:lnTo>
                  <a:lnTo>
                    <a:pt x="1618" y="2439"/>
                  </a:lnTo>
                  <a:lnTo>
                    <a:pt x="1849" y="2182"/>
                  </a:lnTo>
                  <a:lnTo>
                    <a:pt x="2080" y="1925"/>
                  </a:lnTo>
                  <a:lnTo>
                    <a:pt x="2362" y="1694"/>
                  </a:lnTo>
                  <a:lnTo>
                    <a:pt x="2644" y="1463"/>
                  </a:lnTo>
                  <a:lnTo>
                    <a:pt x="2927" y="1258"/>
                  </a:lnTo>
                  <a:lnTo>
                    <a:pt x="2978" y="1207"/>
                  </a:lnTo>
                  <a:lnTo>
                    <a:pt x="3004" y="1155"/>
                  </a:lnTo>
                  <a:lnTo>
                    <a:pt x="3004" y="1078"/>
                  </a:lnTo>
                  <a:lnTo>
                    <a:pt x="2978" y="1027"/>
                  </a:lnTo>
                  <a:lnTo>
                    <a:pt x="2927" y="976"/>
                  </a:lnTo>
                  <a:lnTo>
                    <a:pt x="2875" y="950"/>
                  </a:lnTo>
                  <a:lnTo>
                    <a:pt x="2798" y="950"/>
                  </a:lnTo>
                  <a:lnTo>
                    <a:pt x="2747" y="976"/>
                  </a:lnTo>
                  <a:lnTo>
                    <a:pt x="2413" y="1181"/>
                  </a:lnTo>
                  <a:lnTo>
                    <a:pt x="2131" y="1438"/>
                  </a:lnTo>
                  <a:lnTo>
                    <a:pt x="1849" y="1669"/>
                  </a:lnTo>
                  <a:lnTo>
                    <a:pt x="1592" y="1951"/>
                  </a:lnTo>
                  <a:lnTo>
                    <a:pt x="1335" y="2233"/>
                  </a:lnTo>
                  <a:lnTo>
                    <a:pt x="1104" y="2516"/>
                  </a:lnTo>
                  <a:lnTo>
                    <a:pt x="899" y="2824"/>
                  </a:lnTo>
                  <a:lnTo>
                    <a:pt x="720" y="3157"/>
                  </a:lnTo>
                  <a:lnTo>
                    <a:pt x="566" y="3491"/>
                  </a:lnTo>
                  <a:lnTo>
                    <a:pt x="412" y="3825"/>
                  </a:lnTo>
                  <a:lnTo>
                    <a:pt x="283" y="4158"/>
                  </a:lnTo>
                  <a:lnTo>
                    <a:pt x="181" y="4518"/>
                  </a:lnTo>
                  <a:lnTo>
                    <a:pt x="104" y="4903"/>
                  </a:lnTo>
                  <a:lnTo>
                    <a:pt x="52" y="5262"/>
                  </a:lnTo>
                  <a:lnTo>
                    <a:pt x="1" y="5647"/>
                  </a:lnTo>
                  <a:lnTo>
                    <a:pt x="1" y="6032"/>
                  </a:lnTo>
                  <a:lnTo>
                    <a:pt x="27" y="6622"/>
                  </a:lnTo>
                  <a:lnTo>
                    <a:pt x="104" y="7212"/>
                  </a:lnTo>
                  <a:lnTo>
                    <a:pt x="258" y="7777"/>
                  </a:lnTo>
                  <a:lnTo>
                    <a:pt x="437" y="8342"/>
                  </a:lnTo>
                  <a:lnTo>
                    <a:pt x="694" y="8855"/>
                  </a:lnTo>
                  <a:lnTo>
                    <a:pt x="1002" y="9368"/>
                  </a:lnTo>
                  <a:lnTo>
                    <a:pt x="1361" y="9830"/>
                  </a:lnTo>
                  <a:lnTo>
                    <a:pt x="1746" y="10292"/>
                  </a:lnTo>
                  <a:lnTo>
                    <a:pt x="2208" y="10677"/>
                  </a:lnTo>
                  <a:lnTo>
                    <a:pt x="2670" y="11036"/>
                  </a:lnTo>
                  <a:lnTo>
                    <a:pt x="3183" y="11344"/>
                  </a:lnTo>
                  <a:lnTo>
                    <a:pt x="3697" y="11601"/>
                  </a:lnTo>
                  <a:lnTo>
                    <a:pt x="4261" y="11781"/>
                  </a:lnTo>
                  <a:lnTo>
                    <a:pt x="4826" y="11935"/>
                  </a:lnTo>
                  <a:lnTo>
                    <a:pt x="5416" y="12012"/>
                  </a:lnTo>
                  <a:lnTo>
                    <a:pt x="6006" y="12037"/>
                  </a:lnTo>
                  <a:lnTo>
                    <a:pt x="6622" y="12012"/>
                  </a:lnTo>
                  <a:lnTo>
                    <a:pt x="7187" y="11935"/>
                  </a:lnTo>
                  <a:lnTo>
                    <a:pt x="7777" y="11781"/>
                  </a:lnTo>
                  <a:lnTo>
                    <a:pt x="8316" y="11601"/>
                  </a:lnTo>
                  <a:lnTo>
                    <a:pt x="8855" y="11344"/>
                  </a:lnTo>
                  <a:lnTo>
                    <a:pt x="9343" y="11036"/>
                  </a:lnTo>
                  <a:lnTo>
                    <a:pt x="9830" y="10677"/>
                  </a:lnTo>
                  <a:lnTo>
                    <a:pt x="10267" y="10292"/>
                  </a:lnTo>
                  <a:lnTo>
                    <a:pt x="10677" y="9830"/>
                  </a:lnTo>
                  <a:lnTo>
                    <a:pt x="11037" y="9368"/>
                  </a:lnTo>
                  <a:lnTo>
                    <a:pt x="11319" y="8855"/>
                  </a:lnTo>
                  <a:lnTo>
                    <a:pt x="11576" y="8342"/>
                  </a:lnTo>
                  <a:lnTo>
                    <a:pt x="11781" y="7777"/>
                  </a:lnTo>
                  <a:lnTo>
                    <a:pt x="11909" y="7212"/>
                  </a:lnTo>
                  <a:lnTo>
                    <a:pt x="12012" y="6622"/>
                  </a:lnTo>
                  <a:lnTo>
                    <a:pt x="12038" y="6032"/>
                  </a:lnTo>
                  <a:lnTo>
                    <a:pt x="12012" y="5416"/>
                  </a:lnTo>
                  <a:lnTo>
                    <a:pt x="11909" y="4851"/>
                  </a:lnTo>
                  <a:lnTo>
                    <a:pt x="11781" y="4261"/>
                  </a:lnTo>
                  <a:lnTo>
                    <a:pt x="11576" y="3722"/>
                  </a:lnTo>
                  <a:lnTo>
                    <a:pt x="11319" y="3183"/>
                  </a:lnTo>
                  <a:lnTo>
                    <a:pt x="11037" y="2695"/>
                  </a:lnTo>
                  <a:lnTo>
                    <a:pt x="10677" y="2208"/>
                  </a:lnTo>
                  <a:lnTo>
                    <a:pt x="10267" y="1771"/>
                  </a:lnTo>
                  <a:lnTo>
                    <a:pt x="9830" y="1361"/>
                  </a:lnTo>
                  <a:lnTo>
                    <a:pt x="9343" y="1002"/>
                  </a:lnTo>
                  <a:lnTo>
                    <a:pt x="8855" y="719"/>
                  </a:lnTo>
                  <a:lnTo>
                    <a:pt x="8316" y="463"/>
                  </a:lnTo>
                  <a:lnTo>
                    <a:pt x="7777" y="257"/>
                  </a:lnTo>
                  <a:lnTo>
                    <a:pt x="7187" y="129"/>
                  </a:lnTo>
                  <a:lnTo>
                    <a:pt x="6622" y="26"/>
                  </a:lnTo>
                  <a:lnTo>
                    <a:pt x="6006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1" name="Google Shape;1231;p47"/>
            <p:cNvSpPr/>
            <p:nvPr/>
          </p:nvSpPr>
          <p:spPr>
            <a:xfrm>
              <a:off x="6288550" y="1880625"/>
              <a:ext cx="249625" cy="249600"/>
            </a:xfrm>
            <a:custGeom>
              <a:avLst/>
              <a:gdLst/>
              <a:ahLst/>
              <a:cxnLst/>
              <a:rect l="l" t="t" r="r" b="b"/>
              <a:pathLst>
                <a:path w="9985" h="9984" extrusionOk="0">
                  <a:moveTo>
                    <a:pt x="4620" y="0"/>
                  </a:moveTo>
                  <a:lnTo>
                    <a:pt x="4158" y="77"/>
                  </a:lnTo>
                  <a:lnTo>
                    <a:pt x="3722" y="154"/>
                  </a:lnTo>
                  <a:lnTo>
                    <a:pt x="3311" y="282"/>
                  </a:lnTo>
                  <a:lnTo>
                    <a:pt x="2901" y="462"/>
                  </a:lnTo>
                  <a:lnTo>
                    <a:pt x="2516" y="667"/>
                  </a:lnTo>
                  <a:lnTo>
                    <a:pt x="2131" y="898"/>
                  </a:lnTo>
                  <a:lnTo>
                    <a:pt x="1771" y="1155"/>
                  </a:lnTo>
                  <a:lnTo>
                    <a:pt x="1438" y="1463"/>
                  </a:lnTo>
                  <a:lnTo>
                    <a:pt x="1155" y="1797"/>
                  </a:lnTo>
                  <a:lnTo>
                    <a:pt x="873" y="2156"/>
                  </a:lnTo>
                  <a:lnTo>
                    <a:pt x="642" y="2515"/>
                  </a:lnTo>
                  <a:lnTo>
                    <a:pt x="437" y="2926"/>
                  </a:lnTo>
                  <a:lnTo>
                    <a:pt x="283" y="3337"/>
                  </a:lnTo>
                  <a:lnTo>
                    <a:pt x="154" y="3747"/>
                  </a:lnTo>
                  <a:lnTo>
                    <a:pt x="52" y="4183"/>
                  </a:lnTo>
                  <a:lnTo>
                    <a:pt x="0" y="4620"/>
                  </a:lnTo>
                  <a:lnTo>
                    <a:pt x="0" y="4697"/>
                  </a:lnTo>
                  <a:lnTo>
                    <a:pt x="52" y="4748"/>
                  </a:lnTo>
                  <a:lnTo>
                    <a:pt x="103" y="4799"/>
                  </a:lnTo>
                  <a:lnTo>
                    <a:pt x="180" y="4825"/>
                  </a:lnTo>
                  <a:lnTo>
                    <a:pt x="899" y="4825"/>
                  </a:lnTo>
                  <a:lnTo>
                    <a:pt x="950" y="4876"/>
                  </a:lnTo>
                  <a:lnTo>
                    <a:pt x="1001" y="4928"/>
                  </a:lnTo>
                  <a:lnTo>
                    <a:pt x="1001" y="5005"/>
                  </a:lnTo>
                  <a:lnTo>
                    <a:pt x="1001" y="5056"/>
                  </a:lnTo>
                  <a:lnTo>
                    <a:pt x="950" y="5133"/>
                  </a:lnTo>
                  <a:lnTo>
                    <a:pt x="899" y="5159"/>
                  </a:lnTo>
                  <a:lnTo>
                    <a:pt x="822" y="5184"/>
                  </a:lnTo>
                  <a:lnTo>
                    <a:pt x="103" y="5184"/>
                  </a:lnTo>
                  <a:lnTo>
                    <a:pt x="52" y="5236"/>
                  </a:lnTo>
                  <a:lnTo>
                    <a:pt x="0" y="5287"/>
                  </a:lnTo>
                  <a:lnTo>
                    <a:pt x="0" y="5364"/>
                  </a:lnTo>
                  <a:lnTo>
                    <a:pt x="52" y="5800"/>
                  </a:lnTo>
                  <a:lnTo>
                    <a:pt x="154" y="6237"/>
                  </a:lnTo>
                  <a:lnTo>
                    <a:pt x="283" y="6673"/>
                  </a:lnTo>
                  <a:lnTo>
                    <a:pt x="437" y="7084"/>
                  </a:lnTo>
                  <a:lnTo>
                    <a:pt x="642" y="7469"/>
                  </a:lnTo>
                  <a:lnTo>
                    <a:pt x="873" y="7854"/>
                  </a:lnTo>
                  <a:lnTo>
                    <a:pt x="1155" y="8187"/>
                  </a:lnTo>
                  <a:lnTo>
                    <a:pt x="1438" y="8521"/>
                  </a:lnTo>
                  <a:lnTo>
                    <a:pt x="1771" y="8829"/>
                  </a:lnTo>
                  <a:lnTo>
                    <a:pt x="2131" y="9111"/>
                  </a:lnTo>
                  <a:lnTo>
                    <a:pt x="2516" y="9342"/>
                  </a:lnTo>
                  <a:lnTo>
                    <a:pt x="2901" y="9547"/>
                  </a:lnTo>
                  <a:lnTo>
                    <a:pt x="3311" y="9701"/>
                  </a:lnTo>
                  <a:lnTo>
                    <a:pt x="3722" y="9830"/>
                  </a:lnTo>
                  <a:lnTo>
                    <a:pt x="4158" y="9932"/>
                  </a:lnTo>
                  <a:lnTo>
                    <a:pt x="4620" y="9984"/>
                  </a:lnTo>
                  <a:lnTo>
                    <a:pt x="4671" y="9984"/>
                  </a:lnTo>
                  <a:lnTo>
                    <a:pt x="4748" y="9932"/>
                  </a:lnTo>
                  <a:lnTo>
                    <a:pt x="4774" y="9881"/>
                  </a:lnTo>
                  <a:lnTo>
                    <a:pt x="4800" y="9804"/>
                  </a:lnTo>
                  <a:lnTo>
                    <a:pt x="4800" y="9137"/>
                  </a:lnTo>
                  <a:lnTo>
                    <a:pt x="4825" y="9085"/>
                  </a:lnTo>
                  <a:lnTo>
                    <a:pt x="4851" y="9008"/>
                  </a:lnTo>
                  <a:lnTo>
                    <a:pt x="4902" y="8983"/>
                  </a:lnTo>
                  <a:lnTo>
                    <a:pt x="4979" y="8957"/>
                  </a:lnTo>
                  <a:lnTo>
                    <a:pt x="5056" y="8983"/>
                  </a:lnTo>
                  <a:lnTo>
                    <a:pt x="5108" y="9008"/>
                  </a:lnTo>
                  <a:lnTo>
                    <a:pt x="5133" y="9085"/>
                  </a:lnTo>
                  <a:lnTo>
                    <a:pt x="5159" y="9137"/>
                  </a:lnTo>
                  <a:lnTo>
                    <a:pt x="5159" y="9804"/>
                  </a:lnTo>
                  <a:lnTo>
                    <a:pt x="5185" y="9881"/>
                  </a:lnTo>
                  <a:lnTo>
                    <a:pt x="5210" y="9932"/>
                  </a:lnTo>
                  <a:lnTo>
                    <a:pt x="5287" y="9984"/>
                  </a:lnTo>
                  <a:lnTo>
                    <a:pt x="5339" y="9984"/>
                  </a:lnTo>
                  <a:lnTo>
                    <a:pt x="5672" y="9958"/>
                  </a:lnTo>
                  <a:lnTo>
                    <a:pt x="6006" y="9881"/>
                  </a:lnTo>
                  <a:lnTo>
                    <a:pt x="6314" y="9804"/>
                  </a:lnTo>
                  <a:lnTo>
                    <a:pt x="6622" y="9727"/>
                  </a:lnTo>
                  <a:lnTo>
                    <a:pt x="6930" y="9599"/>
                  </a:lnTo>
                  <a:lnTo>
                    <a:pt x="7212" y="9470"/>
                  </a:lnTo>
                  <a:lnTo>
                    <a:pt x="7520" y="9316"/>
                  </a:lnTo>
                  <a:lnTo>
                    <a:pt x="7777" y="9137"/>
                  </a:lnTo>
                  <a:lnTo>
                    <a:pt x="7828" y="9085"/>
                  </a:lnTo>
                  <a:lnTo>
                    <a:pt x="7854" y="9034"/>
                  </a:lnTo>
                  <a:lnTo>
                    <a:pt x="7854" y="8957"/>
                  </a:lnTo>
                  <a:lnTo>
                    <a:pt x="7828" y="8880"/>
                  </a:lnTo>
                  <a:lnTo>
                    <a:pt x="7777" y="8854"/>
                  </a:lnTo>
                  <a:lnTo>
                    <a:pt x="7726" y="8829"/>
                  </a:lnTo>
                  <a:lnTo>
                    <a:pt x="7649" y="8829"/>
                  </a:lnTo>
                  <a:lnTo>
                    <a:pt x="7597" y="8854"/>
                  </a:lnTo>
                  <a:lnTo>
                    <a:pt x="7366" y="8983"/>
                  </a:lnTo>
                  <a:lnTo>
                    <a:pt x="7110" y="9137"/>
                  </a:lnTo>
                  <a:lnTo>
                    <a:pt x="6853" y="9239"/>
                  </a:lnTo>
                  <a:lnTo>
                    <a:pt x="6596" y="9342"/>
                  </a:lnTo>
                  <a:lnTo>
                    <a:pt x="6340" y="9445"/>
                  </a:lnTo>
                  <a:lnTo>
                    <a:pt x="6057" y="9522"/>
                  </a:lnTo>
                  <a:lnTo>
                    <a:pt x="5801" y="9573"/>
                  </a:lnTo>
                  <a:lnTo>
                    <a:pt x="5518" y="9624"/>
                  </a:lnTo>
                  <a:lnTo>
                    <a:pt x="5518" y="9137"/>
                  </a:lnTo>
                  <a:lnTo>
                    <a:pt x="5493" y="9034"/>
                  </a:lnTo>
                  <a:lnTo>
                    <a:pt x="5467" y="8931"/>
                  </a:lnTo>
                  <a:lnTo>
                    <a:pt x="5416" y="8854"/>
                  </a:lnTo>
                  <a:lnTo>
                    <a:pt x="5364" y="8777"/>
                  </a:lnTo>
                  <a:lnTo>
                    <a:pt x="5287" y="8700"/>
                  </a:lnTo>
                  <a:lnTo>
                    <a:pt x="5185" y="8649"/>
                  </a:lnTo>
                  <a:lnTo>
                    <a:pt x="5082" y="8623"/>
                  </a:lnTo>
                  <a:lnTo>
                    <a:pt x="4877" y="8623"/>
                  </a:lnTo>
                  <a:lnTo>
                    <a:pt x="4774" y="8649"/>
                  </a:lnTo>
                  <a:lnTo>
                    <a:pt x="4671" y="8700"/>
                  </a:lnTo>
                  <a:lnTo>
                    <a:pt x="4594" y="8777"/>
                  </a:lnTo>
                  <a:lnTo>
                    <a:pt x="4543" y="8854"/>
                  </a:lnTo>
                  <a:lnTo>
                    <a:pt x="4492" y="8931"/>
                  </a:lnTo>
                  <a:lnTo>
                    <a:pt x="4466" y="9034"/>
                  </a:lnTo>
                  <a:lnTo>
                    <a:pt x="4440" y="9137"/>
                  </a:lnTo>
                  <a:lnTo>
                    <a:pt x="4440" y="9599"/>
                  </a:lnTo>
                  <a:lnTo>
                    <a:pt x="4055" y="9547"/>
                  </a:lnTo>
                  <a:lnTo>
                    <a:pt x="3671" y="9445"/>
                  </a:lnTo>
                  <a:lnTo>
                    <a:pt x="3311" y="9316"/>
                  </a:lnTo>
                  <a:lnTo>
                    <a:pt x="2952" y="9162"/>
                  </a:lnTo>
                  <a:lnTo>
                    <a:pt x="2618" y="8983"/>
                  </a:lnTo>
                  <a:lnTo>
                    <a:pt x="2285" y="8777"/>
                  </a:lnTo>
                  <a:lnTo>
                    <a:pt x="1977" y="8546"/>
                  </a:lnTo>
                  <a:lnTo>
                    <a:pt x="1694" y="8264"/>
                  </a:lnTo>
                  <a:lnTo>
                    <a:pt x="1438" y="7982"/>
                  </a:lnTo>
                  <a:lnTo>
                    <a:pt x="1207" y="7700"/>
                  </a:lnTo>
                  <a:lnTo>
                    <a:pt x="1001" y="7366"/>
                  </a:lnTo>
                  <a:lnTo>
                    <a:pt x="822" y="7032"/>
                  </a:lnTo>
                  <a:lnTo>
                    <a:pt x="668" y="6673"/>
                  </a:lnTo>
                  <a:lnTo>
                    <a:pt x="539" y="6314"/>
                  </a:lnTo>
                  <a:lnTo>
                    <a:pt x="437" y="5929"/>
                  </a:lnTo>
                  <a:lnTo>
                    <a:pt x="360" y="5518"/>
                  </a:lnTo>
                  <a:lnTo>
                    <a:pt x="950" y="5518"/>
                  </a:lnTo>
                  <a:lnTo>
                    <a:pt x="1027" y="5492"/>
                  </a:lnTo>
                  <a:lnTo>
                    <a:pt x="1130" y="5441"/>
                  </a:lnTo>
                  <a:lnTo>
                    <a:pt x="1207" y="5364"/>
                  </a:lnTo>
                  <a:lnTo>
                    <a:pt x="1284" y="5287"/>
                  </a:lnTo>
                  <a:lnTo>
                    <a:pt x="1335" y="5210"/>
                  </a:lnTo>
                  <a:lnTo>
                    <a:pt x="1361" y="5107"/>
                  </a:lnTo>
                  <a:lnTo>
                    <a:pt x="1361" y="5005"/>
                  </a:lnTo>
                  <a:lnTo>
                    <a:pt x="1361" y="4902"/>
                  </a:lnTo>
                  <a:lnTo>
                    <a:pt x="1335" y="4799"/>
                  </a:lnTo>
                  <a:lnTo>
                    <a:pt x="1284" y="4697"/>
                  </a:lnTo>
                  <a:lnTo>
                    <a:pt x="1207" y="4620"/>
                  </a:lnTo>
                  <a:lnTo>
                    <a:pt x="1130" y="4543"/>
                  </a:lnTo>
                  <a:lnTo>
                    <a:pt x="1027" y="4517"/>
                  </a:lnTo>
                  <a:lnTo>
                    <a:pt x="950" y="4466"/>
                  </a:lnTo>
                  <a:lnTo>
                    <a:pt x="360" y="4466"/>
                  </a:lnTo>
                  <a:lnTo>
                    <a:pt x="437" y="4081"/>
                  </a:lnTo>
                  <a:lnTo>
                    <a:pt x="539" y="3696"/>
                  </a:lnTo>
                  <a:lnTo>
                    <a:pt x="668" y="3311"/>
                  </a:lnTo>
                  <a:lnTo>
                    <a:pt x="822" y="2952"/>
                  </a:lnTo>
                  <a:lnTo>
                    <a:pt x="1001" y="2618"/>
                  </a:lnTo>
                  <a:lnTo>
                    <a:pt x="1207" y="2310"/>
                  </a:lnTo>
                  <a:lnTo>
                    <a:pt x="1438" y="2002"/>
                  </a:lnTo>
                  <a:lnTo>
                    <a:pt x="1694" y="1720"/>
                  </a:lnTo>
                  <a:lnTo>
                    <a:pt x="1977" y="1463"/>
                  </a:lnTo>
                  <a:lnTo>
                    <a:pt x="2285" y="1232"/>
                  </a:lnTo>
                  <a:lnTo>
                    <a:pt x="2618" y="1001"/>
                  </a:lnTo>
                  <a:lnTo>
                    <a:pt x="2952" y="821"/>
                  </a:lnTo>
                  <a:lnTo>
                    <a:pt x="3311" y="667"/>
                  </a:lnTo>
                  <a:lnTo>
                    <a:pt x="3671" y="539"/>
                  </a:lnTo>
                  <a:lnTo>
                    <a:pt x="4055" y="436"/>
                  </a:lnTo>
                  <a:lnTo>
                    <a:pt x="4440" y="385"/>
                  </a:lnTo>
                  <a:lnTo>
                    <a:pt x="4440" y="1078"/>
                  </a:lnTo>
                  <a:lnTo>
                    <a:pt x="4466" y="1181"/>
                  </a:lnTo>
                  <a:lnTo>
                    <a:pt x="4492" y="1283"/>
                  </a:lnTo>
                  <a:lnTo>
                    <a:pt x="4543" y="1386"/>
                  </a:lnTo>
                  <a:lnTo>
                    <a:pt x="4594" y="1463"/>
                  </a:lnTo>
                  <a:lnTo>
                    <a:pt x="4671" y="1514"/>
                  </a:lnTo>
                  <a:lnTo>
                    <a:pt x="4774" y="1566"/>
                  </a:lnTo>
                  <a:lnTo>
                    <a:pt x="4877" y="1617"/>
                  </a:lnTo>
                  <a:lnTo>
                    <a:pt x="5082" y="1617"/>
                  </a:lnTo>
                  <a:lnTo>
                    <a:pt x="5185" y="1566"/>
                  </a:lnTo>
                  <a:lnTo>
                    <a:pt x="5287" y="1514"/>
                  </a:lnTo>
                  <a:lnTo>
                    <a:pt x="5364" y="1463"/>
                  </a:lnTo>
                  <a:lnTo>
                    <a:pt x="5416" y="1386"/>
                  </a:lnTo>
                  <a:lnTo>
                    <a:pt x="5467" y="1283"/>
                  </a:lnTo>
                  <a:lnTo>
                    <a:pt x="5493" y="1181"/>
                  </a:lnTo>
                  <a:lnTo>
                    <a:pt x="5518" y="1078"/>
                  </a:lnTo>
                  <a:lnTo>
                    <a:pt x="5518" y="385"/>
                  </a:lnTo>
                  <a:lnTo>
                    <a:pt x="5903" y="436"/>
                  </a:lnTo>
                  <a:lnTo>
                    <a:pt x="6288" y="539"/>
                  </a:lnTo>
                  <a:lnTo>
                    <a:pt x="6673" y="667"/>
                  </a:lnTo>
                  <a:lnTo>
                    <a:pt x="7007" y="821"/>
                  </a:lnTo>
                  <a:lnTo>
                    <a:pt x="7366" y="1001"/>
                  </a:lnTo>
                  <a:lnTo>
                    <a:pt x="7674" y="1206"/>
                  </a:lnTo>
                  <a:lnTo>
                    <a:pt x="7982" y="1463"/>
                  </a:lnTo>
                  <a:lnTo>
                    <a:pt x="8264" y="1720"/>
                  </a:lnTo>
                  <a:lnTo>
                    <a:pt x="8521" y="2002"/>
                  </a:lnTo>
                  <a:lnTo>
                    <a:pt x="8752" y="2310"/>
                  </a:lnTo>
                  <a:lnTo>
                    <a:pt x="8983" y="2618"/>
                  </a:lnTo>
                  <a:lnTo>
                    <a:pt x="9163" y="2952"/>
                  </a:lnTo>
                  <a:lnTo>
                    <a:pt x="9317" y="3311"/>
                  </a:lnTo>
                  <a:lnTo>
                    <a:pt x="9445" y="3696"/>
                  </a:lnTo>
                  <a:lnTo>
                    <a:pt x="9548" y="4081"/>
                  </a:lnTo>
                  <a:lnTo>
                    <a:pt x="9599" y="4466"/>
                  </a:lnTo>
                  <a:lnTo>
                    <a:pt x="9009" y="4466"/>
                  </a:lnTo>
                  <a:lnTo>
                    <a:pt x="8906" y="4517"/>
                  </a:lnTo>
                  <a:lnTo>
                    <a:pt x="8829" y="4543"/>
                  </a:lnTo>
                  <a:lnTo>
                    <a:pt x="8752" y="4620"/>
                  </a:lnTo>
                  <a:lnTo>
                    <a:pt x="8675" y="4697"/>
                  </a:lnTo>
                  <a:lnTo>
                    <a:pt x="8624" y="4799"/>
                  </a:lnTo>
                  <a:lnTo>
                    <a:pt x="8598" y="4902"/>
                  </a:lnTo>
                  <a:lnTo>
                    <a:pt x="8598" y="5005"/>
                  </a:lnTo>
                  <a:lnTo>
                    <a:pt x="8598" y="5107"/>
                  </a:lnTo>
                  <a:lnTo>
                    <a:pt x="8624" y="5210"/>
                  </a:lnTo>
                  <a:lnTo>
                    <a:pt x="8675" y="5287"/>
                  </a:lnTo>
                  <a:lnTo>
                    <a:pt x="8752" y="5364"/>
                  </a:lnTo>
                  <a:lnTo>
                    <a:pt x="8829" y="5441"/>
                  </a:lnTo>
                  <a:lnTo>
                    <a:pt x="8906" y="5492"/>
                  </a:lnTo>
                  <a:lnTo>
                    <a:pt x="9009" y="5518"/>
                  </a:lnTo>
                  <a:lnTo>
                    <a:pt x="9599" y="5518"/>
                  </a:lnTo>
                  <a:lnTo>
                    <a:pt x="9548" y="5929"/>
                  </a:lnTo>
                  <a:lnTo>
                    <a:pt x="9445" y="6314"/>
                  </a:lnTo>
                  <a:lnTo>
                    <a:pt x="9317" y="6699"/>
                  </a:lnTo>
                  <a:lnTo>
                    <a:pt x="9163" y="7058"/>
                  </a:lnTo>
                  <a:lnTo>
                    <a:pt x="8957" y="7417"/>
                  </a:lnTo>
                  <a:lnTo>
                    <a:pt x="8726" y="7751"/>
                  </a:lnTo>
                  <a:lnTo>
                    <a:pt x="8495" y="8059"/>
                  </a:lnTo>
                  <a:lnTo>
                    <a:pt x="8213" y="8341"/>
                  </a:lnTo>
                  <a:lnTo>
                    <a:pt x="8162" y="8392"/>
                  </a:lnTo>
                  <a:lnTo>
                    <a:pt x="8162" y="8469"/>
                  </a:lnTo>
                  <a:lnTo>
                    <a:pt x="8162" y="8546"/>
                  </a:lnTo>
                  <a:lnTo>
                    <a:pt x="8187" y="8598"/>
                  </a:lnTo>
                  <a:lnTo>
                    <a:pt x="8264" y="8649"/>
                  </a:lnTo>
                  <a:lnTo>
                    <a:pt x="8393" y="8649"/>
                  </a:lnTo>
                  <a:lnTo>
                    <a:pt x="8444" y="8598"/>
                  </a:lnTo>
                  <a:lnTo>
                    <a:pt x="8778" y="8264"/>
                  </a:lnTo>
                  <a:lnTo>
                    <a:pt x="9060" y="7905"/>
                  </a:lnTo>
                  <a:lnTo>
                    <a:pt x="9291" y="7520"/>
                  </a:lnTo>
                  <a:lnTo>
                    <a:pt x="9522" y="7135"/>
                  </a:lnTo>
                  <a:lnTo>
                    <a:pt x="9676" y="6699"/>
                  </a:lnTo>
                  <a:lnTo>
                    <a:pt x="9830" y="6262"/>
                  </a:lnTo>
                  <a:lnTo>
                    <a:pt x="9907" y="5826"/>
                  </a:lnTo>
                  <a:lnTo>
                    <a:pt x="9984" y="5364"/>
                  </a:lnTo>
                  <a:lnTo>
                    <a:pt x="9958" y="5287"/>
                  </a:lnTo>
                  <a:lnTo>
                    <a:pt x="9933" y="5236"/>
                  </a:lnTo>
                  <a:lnTo>
                    <a:pt x="9856" y="5184"/>
                  </a:lnTo>
                  <a:lnTo>
                    <a:pt x="9111" y="5184"/>
                  </a:lnTo>
                  <a:lnTo>
                    <a:pt x="9060" y="5159"/>
                  </a:lnTo>
                  <a:lnTo>
                    <a:pt x="8983" y="5133"/>
                  </a:lnTo>
                  <a:lnTo>
                    <a:pt x="8957" y="5056"/>
                  </a:lnTo>
                  <a:lnTo>
                    <a:pt x="8932" y="5005"/>
                  </a:lnTo>
                  <a:lnTo>
                    <a:pt x="8957" y="4928"/>
                  </a:lnTo>
                  <a:lnTo>
                    <a:pt x="8983" y="4876"/>
                  </a:lnTo>
                  <a:lnTo>
                    <a:pt x="9060" y="4825"/>
                  </a:lnTo>
                  <a:lnTo>
                    <a:pt x="9804" y="4825"/>
                  </a:lnTo>
                  <a:lnTo>
                    <a:pt x="9856" y="4799"/>
                  </a:lnTo>
                  <a:lnTo>
                    <a:pt x="9933" y="4748"/>
                  </a:lnTo>
                  <a:lnTo>
                    <a:pt x="9958" y="4697"/>
                  </a:lnTo>
                  <a:lnTo>
                    <a:pt x="9984" y="4620"/>
                  </a:lnTo>
                  <a:lnTo>
                    <a:pt x="9907" y="4183"/>
                  </a:lnTo>
                  <a:lnTo>
                    <a:pt x="9830" y="3747"/>
                  </a:lnTo>
                  <a:lnTo>
                    <a:pt x="9702" y="3337"/>
                  </a:lnTo>
                  <a:lnTo>
                    <a:pt x="9522" y="2926"/>
                  </a:lnTo>
                  <a:lnTo>
                    <a:pt x="9317" y="2515"/>
                  </a:lnTo>
                  <a:lnTo>
                    <a:pt x="9086" y="2156"/>
                  </a:lnTo>
                  <a:lnTo>
                    <a:pt x="8829" y="1797"/>
                  </a:lnTo>
                  <a:lnTo>
                    <a:pt x="8521" y="1463"/>
                  </a:lnTo>
                  <a:lnTo>
                    <a:pt x="8187" y="1155"/>
                  </a:lnTo>
                  <a:lnTo>
                    <a:pt x="7828" y="898"/>
                  </a:lnTo>
                  <a:lnTo>
                    <a:pt x="7469" y="642"/>
                  </a:lnTo>
                  <a:lnTo>
                    <a:pt x="7058" y="462"/>
                  </a:lnTo>
                  <a:lnTo>
                    <a:pt x="6648" y="282"/>
                  </a:lnTo>
                  <a:lnTo>
                    <a:pt x="6237" y="154"/>
                  </a:lnTo>
                  <a:lnTo>
                    <a:pt x="5801" y="51"/>
                  </a:lnTo>
                  <a:lnTo>
                    <a:pt x="5339" y="0"/>
                  </a:lnTo>
                  <a:lnTo>
                    <a:pt x="5287" y="26"/>
                  </a:lnTo>
                  <a:lnTo>
                    <a:pt x="5210" y="51"/>
                  </a:lnTo>
                  <a:lnTo>
                    <a:pt x="5185" y="128"/>
                  </a:lnTo>
                  <a:lnTo>
                    <a:pt x="5159" y="180"/>
                  </a:lnTo>
                  <a:lnTo>
                    <a:pt x="5159" y="1078"/>
                  </a:lnTo>
                  <a:lnTo>
                    <a:pt x="5133" y="1155"/>
                  </a:lnTo>
                  <a:lnTo>
                    <a:pt x="5108" y="1206"/>
                  </a:lnTo>
                  <a:lnTo>
                    <a:pt x="5056" y="1258"/>
                  </a:lnTo>
                  <a:lnTo>
                    <a:pt x="4902" y="1258"/>
                  </a:lnTo>
                  <a:lnTo>
                    <a:pt x="4851" y="1206"/>
                  </a:lnTo>
                  <a:lnTo>
                    <a:pt x="4825" y="1155"/>
                  </a:lnTo>
                  <a:lnTo>
                    <a:pt x="4800" y="1078"/>
                  </a:lnTo>
                  <a:lnTo>
                    <a:pt x="4800" y="180"/>
                  </a:lnTo>
                  <a:lnTo>
                    <a:pt x="4774" y="128"/>
                  </a:lnTo>
                  <a:lnTo>
                    <a:pt x="4748" y="51"/>
                  </a:lnTo>
                  <a:lnTo>
                    <a:pt x="4671" y="26"/>
                  </a:lnTo>
                  <a:lnTo>
                    <a:pt x="462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2" name="Google Shape;1232;p47"/>
            <p:cNvSpPr/>
            <p:nvPr/>
          </p:nvSpPr>
          <p:spPr>
            <a:xfrm>
              <a:off x="6391850" y="1949275"/>
              <a:ext cx="42375" cy="42375"/>
            </a:xfrm>
            <a:custGeom>
              <a:avLst/>
              <a:gdLst/>
              <a:ahLst/>
              <a:cxnLst/>
              <a:rect l="l" t="t" r="r" b="b"/>
              <a:pathLst>
                <a:path w="1695" h="1695" extrusionOk="0">
                  <a:moveTo>
                    <a:pt x="847" y="334"/>
                  </a:moveTo>
                  <a:lnTo>
                    <a:pt x="950" y="360"/>
                  </a:lnTo>
                  <a:lnTo>
                    <a:pt x="1053" y="385"/>
                  </a:lnTo>
                  <a:lnTo>
                    <a:pt x="1130" y="437"/>
                  </a:lnTo>
                  <a:lnTo>
                    <a:pt x="1207" y="488"/>
                  </a:lnTo>
                  <a:lnTo>
                    <a:pt x="1258" y="565"/>
                  </a:lnTo>
                  <a:lnTo>
                    <a:pt x="1309" y="642"/>
                  </a:lnTo>
                  <a:lnTo>
                    <a:pt x="1335" y="745"/>
                  </a:lnTo>
                  <a:lnTo>
                    <a:pt x="1361" y="847"/>
                  </a:lnTo>
                  <a:lnTo>
                    <a:pt x="1335" y="950"/>
                  </a:lnTo>
                  <a:lnTo>
                    <a:pt x="1309" y="1027"/>
                  </a:lnTo>
                  <a:lnTo>
                    <a:pt x="1258" y="1104"/>
                  </a:lnTo>
                  <a:lnTo>
                    <a:pt x="1207" y="1181"/>
                  </a:lnTo>
                  <a:lnTo>
                    <a:pt x="1130" y="1258"/>
                  </a:lnTo>
                  <a:lnTo>
                    <a:pt x="1053" y="1284"/>
                  </a:lnTo>
                  <a:lnTo>
                    <a:pt x="950" y="1335"/>
                  </a:lnTo>
                  <a:lnTo>
                    <a:pt x="745" y="1335"/>
                  </a:lnTo>
                  <a:lnTo>
                    <a:pt x="668" y="1284"/>
                  </a:lnTo>
                  <a:lnTo>
                    <a:pt x="591" y="1258"/>
                  </a:lnTo>
                  <a:lnTo>
                    <a:pt x="514" y="1181"/>
                  </a:lnTo>
                  <a:lnTo>
                    <a:pt x="437" y="1104"/>
                  </a:lnTo>
                  <a:lnTo>
                    <a:pt x="411" y="1027"/>
                  </a:lnTo>
                  <a:lnTo>
                    <a:pt x="360" y="950"/>
                  </a:lnTo>
                  <a:lnTo>
                    <a:pt x="360" y="847"/>
                  </a:lnTo>
                  <a:lnTo>
                    <a:pt x="360" y="745"/>
                  </a:lnTo>
                  <a:lnTo>
                    <a:pt x="411" y="642"/>
                  </a:lnTo>
                  <a:lnTo>
                    <a:pt x="437" y="565"/>
                  </a:lnTo>
                  <a:lnTo>
                    <a:pt x="514" y="488"/>
                  </a:lnTo>
                  <a:lnTo>
                    <a:pt x="591" y="437"/>
                  </a:lnTo>
                  <a:lnTo>
                    <a:pt x="668" y="385"/>
                  </a:lnTo>
                  <a:lnTo>
                    <a:pt x="745" y="360"/>
                  </a:lnTo>
                  <a:lnTo>
                    <a:pt x="847" y="334"/>
                  </a:lnTo>
                  <a:close/>
                  <a:moveTo>
                    <a:pt x="693" y="0"/>
                  </a:moveTo>
                  <a:lnTo>
                    <a:pt x="514" y="52"/>
                  </a:lnTo>
                  <a:lnTo>
                    <a:pt x="385" y="129"/>
                  </a:lnTo>
                  <a:lnTo>
                    <a:pt x="257" y="231"/>
                  </a:lnTo>
                  <a:lnTo>
                    <a:pt x="154" y="360"/>
                  </a:lnTo>
                  <a:lnTo>
                    <a:pt x="77" y="514"/>
                  </a:lnTo>
                  <a:lnTo>
                    <a:pt x="26" y="668"/>
                  </a:lnTo>
                  <a:lnTo>
                    <a:pt x="0" y="847"/>
                  </a:lnTo>
                  <a:lnTo>
                    <a:pt x="26" y="1001"/>
                  </a:lnTo>
                  <a:lnTo>
                    <a:pt x="77" y="1181"/>
                  </a:lnTo>
                  <a:lnTo>
                    <a:pt x="154" y="1309"/>
                  </a:lnTo>
                  <a:lnTo>
                    <a:pt x="257" y="1437"/>
                  </a:lnTo>
                  <a:lnTo>
                    <a:pt x="385" y="1540"/>
                  </a:lnTo>
                  <a:lnTo>
                    <a:pt x="514" y="1617"/>
                  </a:lnTo>
                  <a:lnTo>
                    <a:pt x="693" y="1668"/>
                  </a:lnTo>
                  <a:lnTo>
                    <a:pt x="847" y="1694"/>
                  </a:lnTo>
                  <a:lnTo>
                    <a:pt x="1027" y="1668"/>
                  </a:lnTo>
                  <a:lnTo>
                    <a:pt x="1181" y="1617"/>
                  </a:lnTo>
                  <a:lnTo>
                    <a:pt x="1335" y="1540"/>
                  </a:lnTo>
                  <a:lnTo>
                    <a:pt x="1463" y="1437"/>
                  </a:lnTo>
                  <a:lnTo>
                    <a:pt x="1566" y="1309"/>
                  </a:lnTo>
                  <a:lnTo>
                    <a:pt x="1643" y="1181"/>
                  </a:lnTo>
                  <a:lnTo>
                    <a:pt x="1694" y="1001"/>
                  </a:lnTo>
                  <a:lnTo>
                    <a:pt x="1694" y="847"/>
                  </a:lnTo>
                  <a:lnTo>
                    <a:pt x="1694" y="668"/>
                  </a:lnTo>
                  <a:lnTo>
                    <a:pt x="1643" y="514"/>
                  </a:lnTo>
                  <a:lnTo>
                    <a:pt x="1566" y="360"/>
                  </a:lnTo>
                  <a:lnTo>
                    <a:pt x="1463" y="231"/>
                  </a:lnTo>
                  <a:lnTo>
                    <a:pt x="1335" y="129"/>
                  </a:lnTo>
                  <a:lnTo>
                    <a:pt x="1181" y="52"/>
                  </a:lnTo>
                  <a:lnTo>
                    <a:pt x="102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3" name="Google Shape;1233;p47"/>
            <p:cNvSpPr/>
            <p:nvPr/>
          </p:nvSpPr>
          <p:spPr>
            <a:xfrm>
              <a:off x="6443175" y="1947350"/>
              <a:ext cx="37875" cy="37875"/>
            </a:xfrm>
            <a:custGeom>
              <a:avLst/>
              <a:gdLst/>
              <a:ahLst/>
              <a:cxnLst/>
              <a:rect l="l" t="t" r="r" b="b"/>
              <a:pathLst>
                <a:path w="1515" h="1515" extrusionOk="0">
                  <a:moveTo>
                    <a:pt x="822" y="360"/>
                  </a:moveTo>
                  <a:lnTo>
                    <a:pt x="899" y="385"/>
                  </a:lnTo>
                  <a:lnTo>
                    <a:pt x="1027" y="462"/>
                  </a:lnTo>
                  <a:lnTo>
                    <a:pt x="1130" y="591"/>
                  </a:lnTo>
                  <a:lnTo>
                    <a:pt x="1156" y="668"/>
                  </a:lnTo>
                  <a:lnTo>
                    <a:pt x="1156" y="745"/>
                  </a:lnTo>
                  <a:lnTo>
                    <a:pt x="1156" y="822"/>
                  </a:lnTo>
                  <a:lnTo>
                    <a:pt x="1130" y="899"/>
                  </a:lnTo>
                  <a:lnTo>
                    <a:pt x="1027" y="1027"/>
                  </a:lnTo>
                  <a:lnTo>
                    <a:pt x="899" y="1130"/>
                  </a:lnTo>
                  <a:lnTo>
                    <a:pt x="822" y="1155"/>
                  </a:lnTo>
                  <a:lnTo>
                    <a:pt x="668" y="1155"/>
                  </a:lnTo>
                  <a:lnTo>
                    <a:pt x="591" y="1130"/>
                  </a:lnTo>
                  <a:lnTo>
                    <a:pt x="463" y="1027"/>
                  </a:lnTo>
                  <a:lnTo>
                    <a:pt x="386" y="899"/>
                  </a:lnTo>
                  <a:lnTo>
                    <a:pt x="360" y="822"/>
                  </a:lnTo>
                  <a:lnTo>
                    <a:pt x="360" y="745"/>
                  </a:lnTo>
                  <a:lnTo>
                    <a:pt x="360" y="668"/>
                  </a:lnTo>
                  <a:lnTo>
                    <a:pt x="386" y="591"/>
                  </a:lnTo>
                  <a:lnTo>
                    <a:pt x="463" y="462"/>
                  </a:lnTo>
                  <a:lnTo>
                    <a:pt x="591" y="385"/>
                  </a:lnTo>
                  <a:lnTo>
                    <a:pt x="668" y="360"/>
                  </a:lnTo>
                  <a:close/>
                  <a:moveTo>
                    <a:pt x="745" y="0"/>
                  </a:moveTo>
                  <a:lnTo>
                    <a:pt x="591" y="26"/>
                  </a:lnTo>
                  <a:lnTo>
                    <a:pt x="463" y="52"/>
                  </a:lnTo>
                  <a:lnTo>
                    <a:pt x="334" y="129"/>
                  </a:lnTo>
                  <a:lnTo>
                    <a:pt x="232" y="231"/>
                  </a:lnTo>
                  <a:lnTo>
                    <a:pt x="129" y="334"/>
                  </a:lnTo>
                  <a:lnTo>
                    <a:pt x="52" y="462"/>
                  </a:lnTo>
                  <a:lnTo>
                    <a:pt x="26" y="591"/>
                  </a:lnTo>
                  <a:lnTo>
                    <a:pt x="1" y="745"/>
                  </a:lnTo>
                  <a:lnTo>
                    <a:pt x="26" y="899"/>
                  </a:lnTo>
                  <a:lnTo>
                    <a:pt x="52" y="1053"/>
                  </a:lnTo>
                  <a:lnTo>
                    <a:pt x="129" y="1181"/>
                  </a:lnTo>
                  <a:lnTo>
                    <a:pt x="232" y="1284"/>
                  </a:lnTo>
                  <a:lnTo>
                    <a:pt x="334" y="1386"/>
                  </a:lnTo>
                  <a:lnTo>
                    <a:pt x="463" y="1437"/>
                  </a:lnTo>
                  <a:lnTo>
                    <a:pt x="591" y="1489"/>
                  </a:lnTo>
                  <a:lnTo>
                    <a:pt x="745" y="1514"/>
                  </a:lnTo>
                  <a:lnTo>
                    <a:pt x="899" y="1489"/>
                  </a:lnTo>
                  <a:lnTo>
                    <a:pt x="1053" y="1437"/>
                  </a:lnTo>
                  <a:lnTo>
                    <a:pt x="1181" y="1386"/>
                  </a:lnTo>
                  <a:lnTo>
                    <a:pt x="1284" y="1284"/>
                  </a:lnTo>
                  <a:lnTo>
                    <a:pt x="1387" y="1181"/>
                  </a:lnTo>
                  <a:lnTo>
                    <a:pt x="1438" y="1053"/>
                  </a:lnTo>
                  <a:lnTo>
                    <a:pt x="1489" y="899"/>
                  </a:lnTo>
                  <a:lnTo>
                    <a:pt x="1515" y="745"/>
                  </a:lnTo>
                  <a:lnTo>
                    <a:pt x="1489" y="591"/>
                  </a:lnTo>
                  <a:lnTo>
                    <a:pt x="1438" y="462"/>
                  </a:lnTo>
                  <a:lnTo>
                    <a:pt x="1387" y="334"/>
                  </a:lnTo>
                  <a:lnTo>
                    <a:pt x="1284" y="231"/>
                  </a:lnTo>
                  <a:lnTo>
                    <a:pt x="1181" y="129"/>
                  </a:lnTo>
                  <a:lnTo>
                    <a:pt x="1053" y="52"/>
                  </a:lnTo>
                  <a:lnTo>
                    <a:pt x="899" y="26"/>
                  </a:lnTo>
                  <a:lnTo>
                    <a:pt x="7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4" name="Google Shape;1234;p47"/>
            <p:cNvSpPr/>
            <p:nvPr/>
          </p:nvSpPr>
          <p:spPr>
            <a:xfrm>
              <a:off x="6345000" y="1947350"/>
              <a:ext cx="37900" cy="37875"/>
            </a:xfrm>
            <a:custGeom>
              <a:avLst/>
              <a:gdLst/>
              <a:ahLst/>
              <a:cxnLst/>
              <a:rect l="l" t="t" r="r" b="b"/>
              <a:pathLst>
                <a:path w="1516" h="1515" extrusionOk="0">
                  <a:moveTo>
                    <a:pt x="822" y="360"/>
                  </a:moveTo>
                  <a:lnTo>
                    <a:pt x="899" y="385"/>
                  </a:lnTo>
                  <a:lnTo>
                    <a:pt x="1028" y="462"/>
                  </a:lnTo>
                  <a:lnTo>
                    <a:pt x="1130" y="591"/>
                  </a:lnTo>
                  <a:lnTo>
                    <a:pt x="1156" y="668"/>
                  </a:lnTo>
                  <a:lnTo>
                    <a:pt x="1156" y="745"/>
                  </a:lnTo>
                  <a:lnTo>
                    <a:pt x="1156" y="822"/>
                  </a:lnTo>
                  <a:lnTo>
                    <a:pt x="1130" y="899"/>
                  </a:lnTo>
                  <a:lnTo>
                    <a:pt x="1028" y="1027"/>
                  </a:lnTo>
                  <a:lnTo>
                    <a:pt x="899" y="1130"/>
                  </a:lnTo>
                  <a:lnTo>
                    <a:pt x="822" y="1155"/>
                  </a:lnTo>
                  <a:lnTo>
                    <a:pt x="668" y="1155"/>
                  </a:lnTo>
                  <a:lnTo>
                    <a:pt x="591" y="1130"/>
                  </a:lnTo>
                  <a:lnTo>
                    <a:pt x="463" y="1027"/>
                  </a:lnTo>
                  <a:lnTo>
                    <a:pt x="386" y="899"/>
                  </a:lnTo>
                  <a:lnTo>
                    <a:pt x="360" y="822"/>
                  </a:lnTo>
                  <a:lnTo>
                    <a:pt x="360" y="745"/>
                  </a:lnTo>
                  <a:lnTo>
                    <a:pt x="360" y="668"/>
                  </a:lnTo>
                  <a:lnTo>
                    <a:pt x="386" y="591"/>
                  </a:lnTo>
                  <a:lnTo>
                    <a:pt x="463" y="462"/>
                  </a:lnTo>
                  <a:lnTo>
                    <a:pt x="591" y="385"/>
                  </a:lnTo>
                  <a:lnTo>
                    <a:pt x="668" y="360"/>
                  </a:lnTo>
                  <a:close/>
                  <a:moveTo>
                    <a:pt x="745" y="0"/>
                  </a:moveTo>
                  <a:lnTo>
                    <a:pt x="591" y="26"/>
                  </a:lnTo>
                  <a:lnTo>
                    <a:pt x="463" y="52"/>
                  </a:lnTo>
                  <a:lnTo>
                    <a:pt x="335" y="129"/>
                  </a:lnTo>
                  <a:lnTo>
                    <a:pt x="232" y="231"/>
                  </a:lnTo>
                  <a:lnTo>
                    <a:pt x="129" y="334"/>
                  </a:lnTo>
                  <a:lnTo>
                    <a:pt x="52" y="462"/>
                  </a:lnTo>
                  <a:lnTo>
                    <a:pt x="27" y="591"/>
                  </a:lnTo>
                  <a:lnTo>
                    <a:pt x="1" y="745"/>
                  </a:lnTo>
                  <a:lnTo>
                    <a:pt x="27" y="899"/>
                  </a:lnTo>
                  <a:lnTo>
                    <a:pt x="52" y="1053"/>
                  </a:lnTo>
                  <a:lnTo>
                    <a:pt x="129" y="1181"/>
                  </a:lnTo>
                  <a:lnTo>
                    <a:pt x="232" y="1284"/>
                  </a:lnTo>
                  <a:lnTo>
                    <a:pt x="335" y="1386"/>
                  </a:lnTo>
                  <a:lnTo>
                    <a:pt x="463" y="1437"/>
                  </a:lnTo>
                  <a:lnTo>
                    <a:pt x="591" y="1489"/>
                  </a:lnTo>
                  <a:lnTo>
                    <a:pt x="745" y="1514"/>
                  </a:lnTo>
                  <a:lnTo>
                    <a:pt x="899" y="1489"/>
                  </a:lnTo>
                  <a:lnTo>
                    <a:pt x="1053" y="1437"/>
                  </a:lnTo>
                  <a:lnTo>
                    <a:pt x="1182" y="1386"/>
                  </a:lnTo>
                  <a:lnTo>
                    <a:pt x="1284" y="1284"/>
                  </a:lnTo>
                  <a:lnTo>
                    <a:pt x="1387" y="1181"/>
                  </a:lnTo>
                  <a:lnTo>
                    <a:pt x="1438" y="1053"/>
                  </a:lnTo>
                  <a:lnTo>
                    <a:pt x="1490" y="899"/>
                  </a:lnTo>
                  <a:lnTo>
                    <a:pt x="1515" y="745"/>
                  </a:lnTo>
                  <a:lnTo>
                    <a:pt x="1490" y="591"/>
                  </a:lnTo>
                  <a:lnTo>
                    <a:pt x="1438" y="462"/>
                  </a:lnTo>
                  <a:lnTo>
                    <a:pt x="1387" y="334"/>
                  </a:lnTo>
                  <a:lnTo>
                    <a:pt x="1284" y="231"/>
                  </a:lnTo>
                  <a:lnTo>
                    <a:pt x="1182" y="129"/>
                  </a:lnTo>
                  <a:lnTo>
                    <a:pt x="1053" y="52"/>
                  </a:lnTo>
                  <a:lnTo>
                    <a:pt x="899" y="26"/>
                  </a:lnTo>
                  <a:lnTo>
                    <a:pt x="7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5" name="Google Shape;1235;p47"/>
            <p:cNvSpPr/>
            <p:nvPr/>
          </p:nvSpPr>
          <p:spPr>
            <a:xfrm>
              <a:off x="6331550" y="1990975"/>
              <a:ext cx="162975" cy="71875"/>
            </a:xfrm>
            <a:custGeom>
              <a:avLst/>
              <a:gdLst/>
              <a:ahLst/>
              <a:cxnLst/>
              <a:rect l="l" t="t" r="r" b="b"/>
              <a:pathLst>
                <a:path w="6519" h="2875" extrusionOk="0">
                  <a:moveTo>
                    <a:pt x="5415" y="360"/>
                  </a:moveTo>
                  <a:lnTo>
                    <a:pt x="5569" y="411"/>
                  </a:lnTo>
                  <a:lnTo>
                    <a:pt x="5749" y="514"/>
                  </a:lnTo>
                  <a:lnTo>
                    <a:pt x="5877" y="616"/>
                  </a:lnTo>
                  <a:lnTo>
                    <a:pt x="6006" y="770"/>
                  </a:lnTo>
                  <a:lnTo>
                    <a:pt x="6083" y="924"/>
                  </a:lnTo>
                  <a:lnTo>
                    <a:pt x="6134" y="1104"/>
                  </a:lnTo>
                  <a:lnTo>
                    <a:pt x="6160" y="1309"/>
                  </a:lnTo>
                  <a:lnTo>
                    <a:pt x="6160" y="1669"/>
                  </a:lnTo>
                  <a:lnTo>
                    <a:pt x="6134" y="1771"/>
                  </a:lnTo>
                  <a:lnTo>
                    <a:pt x="6083" y="1823"/>
                  </a:lnTo>
                  <a:lnTo>
                    <a:pt x="6006" y="1874"/>
                  </a:lnTo>
                  <a:lnTo>
                    <a:pt x="5929" y="1900"/>
                  </a:lnTo>
                  <a:lnTo>
                    <a:pt x="4748" y="1900"/>
                  </a:lnTo>
                  <a:lnTo>
                    <a:pt x="4748" y="1720"/>
                  </a:lnTo>
                  <a:lnTo>
                    <a:pt x="4722" y="1463"/>
                  </a:lnTo>
                  <a:lnTo>
                    <a:pt x="4671" y="1232"/>
                  </a:lnTo>
                  <a:lnTo>
                    <a:pt x="4543" y="1001"/>
                  </a:lnTo>
                  <a:lnTo>
                    <a:pt x="4414" y="796"/>
                  </a:lnTo>
                  <a:lnTo>
                    <a:pt x="4568" y="616"/>
                  </a:lnTo>
                  <a:lnTo>
                    <a:pt x="4748" y="462"/>
                  </a:lnTo>
                  <a:lnTo>
                    <a:pt x="4979" y="385"/>
                  </a:lnTo>
                  <a:lnTo>
                    <a:pt x="5082" y="360"/>
                  </a:lnTo>
                  <a:close/>
                  <a:moveTo>
                    <a:pt x="3490" y="616"/>
                  </a:moveTo>
                  <a:lnTo>
                    <a:pt x="3721" y="693"/>
                  </a:lnTo>
                  <a:lnTo>
                    <a:pt x="3901" y="796"/>
                  </a:lnTo>
                  <a:lnTo>
                    <a:pt x="4055" y="924"/>
                  </a:lnTo>
                  <a:lnTo>
                    <a:pt x="4209" y="1104"/>
                  </a:lnTo>
                  <a:lnTo>
                    <a:pt x="4312" y="1284"/>
                  </a:lnTo>
                  <a:lnTo>
                    <a:pt x="4363" y="1515"/>
                  </a:lnTo>
                  <a:lnTo>
                    <a:pt x="4389" y="1720"/>
                  </a:lnTo>
                  <a:lnTo>
                    <a:pt x="4389" y="2233"/>
                  </a:lnTo>
                  <a:lnTo>
                    <a:pt x="4363" y="2362"/>
                  </a:lnTo>
                  <a:lnTo>
                    <a:pt x="4312" y="2439"/>
                  </a:lnTo>
                  <a:lnTo>
                    <a:pt x="4209" y="2516"/>
                  </a:lnTo>
                  <a:lnTo>
                    <a:pt x="4106" y="2541"/>
                  </a:lnTo>
                  <a:lnTo>
                    <a:pt x="2438" y="2541"/>
                  </a:lnTo>
                  <a:lnTo>
                    <a:pt x="2310" y="2516"/>
                  </a:lnTo>
                  <a:lnTo>
                    <a:pt x="2233" y="2439"/>
                  </a:lnTo>
                  <a:lnTo>
                    <a:pt x="2156" y="2362"/>
                  </a:lnTo>
                  <a:lnTo>
                    <a:pt x="2130" y="2233"/>
                  </a:lnTo>
                  <a:lnTo>
                    <a:pt x="2130" y="1720"/>
                  </a:lnTo>
                  <a:lnTo>
                    <a:pt x="2156" y="1515"/>
                  </a:lnTo>
                  <a:lnTo>
                    <a:pt x="2233" y="1284"/>
                  </a:lnTo>
                  <a:lnTo>
                    <a:pt x="2335" y="1104"/>
                  </a:lnTo>
                  <a:lnTo>
                    <a:pt x="2464" y="924"/>
                  </a:lnTo>
                  <a:lnTo>
                    <a:pt x="2643" y="796"/>
                  </a:lnTo>
                  <a:lnTo>
                    <a:pt x="2823" y="693"/>
                  </a:lnTo>
                  <a:lnTo>
                    <a:pt x="3028" y="616"/>
                  </a:lnTo>
                  <a:close/>
                  <a:moveTo>
                    <a:pt x="1129" y="0"/>
                  </a:moveTo>
                  <a:lnTo>
                    <a:pt x="975" y="52"/>
                  </a:lnTo>
                  <a:lnTo>
                    <a:pt x="796" y="103"/>
                  </a:lnTo>
                  <a:lnTo>
                    <a:pt x="642" y="180"/>
                  </a:lnTo>
                  <a:lnTo>
                    <a:pt x="590" y="206"/>
                  </a:lnTo>
                  <a:lnTo>
                    <a:pt x="565" y="283"/>
                  </a:lnTo>
                  <a:lnTo>
                    <a:pt x="565" y="334"/>
                  </a:lnTo>
                  <a:lnTo>
                    <a:pt x="590" y="411"/>
                  </a:lnTo>
                  <a:lnTo>
                    <a:pt x="642" y="462"/>
                  </a:lnTo>
                  <a:lnTo>
                    <a:pt x="693" y="488"/>
                  </a:lnTo>
                  <a:lnTo>
                    <a:pt x="770" y="488"/>
                  </a:lnTo>
                  <a:lnTo>
                    <a:pt x="821" y="462"/>
                  </a:lnTo>
                  <a:lnTo>
                    <a:pt x="950" y="411"/>
                  </a:lnTo>
                  <a:lnTo>
                    <a:pt x="1052" y="385"/>
                  </a:lnTo>
                  <a:lnTo>
                    <a:pt x="1181" y="360"/>
                  </a:lnTo>
                  <a:lnTo>
                    <a:pt x="1437" y="360"/>
                  </a:lnTo>
                  <a:lnTo>
                    <a:pt x="1540" y="385"/>
                  </a:lnTo>
                  <a:lnTo>
                    <a:pt x="1668" y="411"/>
                  </a:lnTo>
                  <a:lnTo>
                    <a:pt x="1771" y="462"/>
                  </a:lnTo>
                  <a:lnTo>
                    <a:pt x="1951" y="616"/>
                  </a:lnTo>
                  <a:lnTo>
                    <a:pt x="2053" y="719"/>
                  </a:lnTo>
                  <a:lnTo>
                    <a:pt x="2105" y="796"/>
                  </a:lnTo>
                  <a:lnTo>
                    <a:pt x="1976" y="1001"/>
                  </a:lnTo>
                  <a:lnTo>
                    <a:pt x="1874" y="1232"/>
                  </a:lnTo>
                  <a:lnTo>
                    <a:pt x="1797" y="1463"/>
                  </a:lnTo>
                  <a:lnTo>
                    <a:pt x="1797" y="1720"/>
                  </a:lnTo>
                  <a:lnTo>
                    <a:pt x="1797" y="1900"/>
                  </a:lnTo>
                  <a:lnTo>
                    <a:pt x="590" y="1900"/>
                  </a:lnTo>
                  <a:lnTo>
                    <a:pt x="488" y="1874"/>
                  </a:lnTo>
                  <a:lnTo>
                    <a:pt x="411" y="1823"/>
                  </a:lnTo>
                  <a:lnTo>
                    <a:pt x="359" y="1771"/>
                  </a:lnTo>
                  <a:lnTo>
                    <a:pt x="359" y="1669"/>
                  </a:lnTo>
                  <a:lnTo>
                    <a:pt x="359" y="1335"/>
                  </a:lnTo>
                  <a:lnTo>
                    <a:pt x="359" y="1155"/>
                  </a:lnTo>
                  <a:lnTo>
                    <a:pt x="385" y="1027"/>
                  </a:lnTo>
                  <a:lnTo>
                    <a:pt x="411" y="950"/>
                  </a:lnTo>
                  <a:lnTo>
                    <a:pt x="385" y="873"/>
                  </a:lnTo>
                  <a:lnTo>
                    <a:pt x="334" y="822"/>
                  </a:lnTo>
                  <a:lnTo>
                    <a:pt x="282" y="796"/>
                  </a:lnTo>
                  <a:lnTo>
                    <a:pt x="154" y="796"/>
                  </a:lnTo>
                  <a:lnTo>
                    <a:pt x="103" y="847"/>
                  </a:lnTo>
                  <a:lnTo>
                    <a:pt x="51" y="924"/>
                  </a:lnTo>
                  <a:lnTo>
                    <a:pt x="26" y="1078"/>
                  </a:lnTo>
                  <a:lnTo>
                    <a:pt x="0" y="1284"/>
                  </a:lnTo>
                  <a:lnTo>
                    <a:pt x="0" y="1669"/>
                  </a:lnTo>
                  <a:lnTo>
                    <a:pt x="0" y="1797"/>
                  </a:lnTo>
                  <a:lnTo>
                    <a:pt x="51" y="1900"/>
                  </a:lnTo>
                  <a:lnTo>
                    <a:pt x="103" y="2002"/>
                  </a:lnTo>
                  <a:lnTo>
                    <a:pt x="180" y="2079"/>
                  </a:lnTo>
                  <a:lnTo>
                    <a:pt x="257" y="2156"/>
                  </a:lnTo>
                  <a:lnTo>
                    <a:pt x="359" y="2208"/>
                  </a:lnTo>
                  <a:lnTo>
                    <a:pt x="462" y="2233"/>
                  </a:lnTo>
                  <a:lnTo>
                    <a:pt x="590" y="2259"/>
                  </a:lnTo>
                  <a:lnTo>
                    <a:pt x="1797" y="2259"/>
                  </a:lnTo>
                  <a:lnTo>
                    <a:pt x="1797" y="2387"/>
                  </a:lnTo>
                  <a:lnTo>
                    <a:pt x="1848" y="2490"/>
                  </a:lnTo>
                  <a:lnTo>
                    <a:pt x="1899" y="2618"/>
                  </a:lnTo>
                  <a:lnTo>
                    <a:pt x="1976" y="2695"/>
                  </a:lnTo>
                  <a:lnTo>
                    <a:pt x="2079" y="2772"/>
                  </a:lnTo>
                  <a:lnTo>
                    <a:pt x="2182" y="2849"/>
                  </a:lnTo>
                  <a:lnTo>
                    <a:pt x="2310" y="2875"/>
                  </a:lnTo>
                  <a:lnTo>
                    <a:pt x="4235" y="2875"/>
                  </a:lnTo>
                  <a:lnTo>
                    <a:pt x="4337" y="2849"/>
                  </a:lnTo>
                  <a:lnTo>
                    <a:pt x="4466" y="2772"/>
                  </a:lnTo>
                  <a:lnTo>
                    <a:pt x="4543" y="2695"/>
                  </a:lnTo>
                  <a:lnTo>
                    <a:pt x="4645" y="2618"/>
                  </a:lnTo>
                  <a:lnTo>
                    <a:pt x="4697" y="2490"/>
                  </a:lnTo>
                  <a:lnTo>
                    <a:pt x="4722" y="2387"/>
                  </a:lnTo>
                  <a:lnTo>
                    <a:pt x="4748" y="2259"/>
                  </a:lnTo>
                  <a:lnTo>
                    <a:pt x="5929" y="2259"/>
                  </a:lnTo>
                  <a:lnTo>
                    <a:pt x="6031" y="2233"/>
                  </a:lnTo>
                  <a:lnTo>
                    <a:pt x="6160" y="2208"/>
                  </a:lnTo>
                  <a:lnTo>
                    <a:pt x="6262" y="2156"/>
                  </a:lnTo>
                  <a:lnTo>
                    <a:pt x="6339" y="2079"/>
                  </a:lnTo>
                  <a:lnTo>
                    <a:pt x="6416" y="2002"/>
                  </a:lnTo>
                  <a:lnTo>
                    <a:pt x="6467" y="1900"/>
                  </a:lnTo>
                  <a:lnTo>
                    <a:pt x="6493" y="1797"/>
                  </a:lnTo>
                  <a:lnTo>
                    <a:pt x="6519" y="1669"/>
                  </a:lnTo>
                  <a:lnTo>
                    <a:pt x="6519" y="1309"/>
                  </a:lnTo>
                  <a:lnTo>
                    <a:pt x="6493" y="1027"/>
                  </a:lnTo>
                  <a:lnTo>
                    <a:pt x="6416" y="796"/>
                  </a:lnTo>
                  <a:lnTo>
                    <a:pt x="6288" y="565"/>
                  </a:lnTo>
                  <a:lnTo>
                    <a:pt x="6134" y="385"/>
                  </a:lnTo>
                  <a:lnTo>
                    <a:pt x="5929" y="206"/>
                  </a:lnTo>
                  <a:lnTo>
                    <a:pt x="5723" y="103"/>
                  </a:lnTo>
                  <a:lnTo>
                    <a:pt x="5467" y="26"/>
                  </a:lnTo>
                  <a:lnTo>
                    <a:pt x="5210" y="0"/>
                  </a:lnTo>
                  <a:lnTo>
                    <a:pt x="5056" y="0"/>
                  </a:lnTo>
                  <a:lnTo>
                    <a:pt x="4902" y="26"/>
                  </a:lnTo>
                  <a:lnTo>
                    <a:pt x="4748" y="77"/>
                  </a:lnTo>
                  <a:lnTo>
                    <a:pt x="4620" y="154"/>
                  </a:lnTo>
                  <a:lnTo>
                    <a:pt x="4466" y="231"/>
                  </a:lnTo>
                  <a:lnTo>
                    <a:pt x="4363" y="308"/>
                  </a:lnTo>
                  <a:lnTo>
                    <a:pt x="4260" y="411"/>
                  </a:lnTo>
                  <a:lnTo>
                    <a:pt x="4158" y="539"/>
                  </a:lnTo>
                  <a:lnTo>
                    <a:pt x="3952" y="411"/>
                  </a:lnTo>
                  <a:lnTo>
                    <a:pt x="3747" y="334"/>
                  </a:lnTo>
                  <a:lnTo>
                    <a:pt x="3516" y="283"/>
                  </a:lnTo>
                  <a:lnTo>
                    <a:pt x="3285" y="257"/>
                  </a:lnTo>
                  <a:lnTo>
                    <a:pt x="3259" y="257"/>
                  </a:lnTo>
                  <a:lnTo>
                    <a:pt x="3003" y="283"/>
                  </a:lnTo>
                  <a:lnTo>
                    <a:pt x="2772" y="334"/>
                  </a:lnTo>
                  <a:lnTo>
                    <a:pt x="2566" y="437"/>
                  </a:lnTo>
                  <a:lnTo>
                    <a:pt x="2361" y="565"/>
                  </a:lnTo>
                  <a:lnTo>
                    <a:pt x="2284" y="437"/>
                  </a:lnTo>
                  <a:lnTo>
                    <a:pt x="2156" y="334"/>
                  </a:lnTo>
                  <a:lnTo>
                    <a:pt x="2053" y="231"/>
                  </a:lnTo>
                  <a:lnTo>
                    <a:pt x="1899" y="154"/>
                  </a:lnTo>
                  <a:lnTo>
                    <a:pt x="1771" y="77"/>
                  </a:lnTo>
                  <a:lnTo>
                    <a:pt x="1617" y="26"/>
                  </a:lnTo>
                  <a:lnTo>
                    <a:pt x="146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36" name="Google Shape;1236;p47"/>
          <p:cNvGrpSpPr/>
          <p:nvPr/>
        </p:nvGrpSpPr>
        <p:grpSpPr>
          <a:xfrm>
            <a:off x="1853572" y="3249847"/>
            <a:ext cx="292600" cy="300950"/>
            <a:chOff x="7085425" y="1854950"/>
            <a:chExt cx="292600" cy="300950"/>
          </a:xfrm>
        </p:grpSpPr>
        <p:sp>
          <p:nvSpPr>
            <p:cNvPr id="1237" name="Google Shape;1237;p47"/>
            <p:cNvSpPr/>
            <p:nvPr/>
          </p:nvSpPr>
          <p:spPr>
            <a:xfrm>
              <a:off x="7201575" y="2126350"/>
              <a:ext cx="62250" cy="25050"/>
            </a:xfrm>
            <a:custGeom>
              <a:avLst/>
              <a:gdLst/>
              <a:ahLst/>
              <a:cxnLst/>
              <a:rect l="l" t="t" r="r" b="b"/>
              <a:pathLst>
                <a:path w="2490" h="1002" extrusionOk="0">
                  <a:moveTo>
                    <a:pt x="0" y="1"/>
                  </a:moveTo>
                  <a:lnTo>
                    <a:pt x="0" y="309"/>
                  </a:lnTo>
                  <a:lnTo>
                    <a:pt x="0" y="386"/>
                  </a:lnTo>
                  <a:lnTo>
                    <a:pt x="26" y="514"/>
                  </a:lnTo>
                  <a:lnTo>
                    <a:pt x="77" y="642"/>
                  </a:lnTo>
                  <a:lnTo>
                    <a:pt x="129" y="745"/>
                  </a:lnTo>
                  <a:lnTo>
                    <a:pt x="231" y="822"/>
                  </a:lnTo>
                  <a:lnTo>
                    <a:pt x="334" y="899"/>
                  </a:lnTo>
                  <a:lnTo>
                    <a:pt x="437" y="976"/>
                  </a:lnTo>
                  <a:lnTo>
                    <a:pt x="565" y="1002"/>
                  </a:lnTo>
                  <a:lnTo>
                    <a:pt x="1925" y="1002"/>
                  </a:lnTo>
                  <a:lnTo>
                    <a:pt x="2028" y="976"/>
                  </a:lnTo>
                  <a:lnTo>
                    <a:pt x="2156" y="899"/>
                  </a:lnTo>
                  <a:lnTo>
                    <a:pt x="2259" y="822"/>
                  </a:lnTo>
                  <a:lnTo>
                    <a:pt x="2336" y="745"/>
                  </a:lnTo>
                  <a:lnTo>
                    <a:pt x="2413" y="642"/>
                  </a:lnTo>
                  <a:lnTo>
                    <a:pt x="2464" y="514"/>
                  </a:lnTo>
                  <a:lnTo>
                    <a:pt x="2490" y="386"/>
                  </a:lnTo>
                  <a:lnTo>
                    <a:pt x="2490" y="309"/>
                  </a:lnTo>
                  <a:lnTo>
                    <a:pt x="2490" y="1"/>
                  </a:lnTo>
                  <a:lnTo>
                    <a:pt x="2336" y="52"/>
                  </a:lnTo>
                  <a:lnTo>
                    <a:pt x="2182" y="78"/>
                  </a:lnTo>
                  <a:lnTo>
                    <a:pt x="308" y="78"/>
                  </a:lnTo>
                  <a:lnTo>
                    <a:pt x="129" y="52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8" name="Google Shape;1238;p47"/>
            <p:cNvSpPr/>
            <p:nvPr/>
          </p:nvSpPr>
          <p:spPr>
            <a:xfrm>
              <a:off x="7227225" y="1854950"/>
              <a:ext cx="9025" cy="38525"/>
            </a:xfrm>
            <a:custGeom>
              <a:avLst/>
              <a:gdLst/>
              <a:ahLst/>
              <a:cxnLst/>
              <a:rect l="l" t="t" r="r" b="b"/>
              <a:pathLst>
                <a:path w="361" h="1541" extrusionOk="0">
                  <a:moveTo>
                    <a:pt x="180" y="1"/>
                  </a:moveTo>
                  <a:lnTo>
                    <a:pt x="103" y="26"/>
                  </a:lnTo>
                  <a:lnTo>
                    <a:pt x="52" y="52"/>
                  </a:lnTo>
                  <a:lnTo>
                    <a:pt x="27" y="103"/>
                  </a:lnTo>
                  <a:lnTo>
                    <a:pt x="1" y="180"/>
                  </a:lnTo>
                  <a:lnTo>
                    <a:pt x="1" y="1361"/>
                  </a:lnTo>
                  <a:lnTo>
                    <a:pt x="27" y="1438"/>
                  </a:lnTo>
                  <a:lnTo>
                    <a:pt x="52" y="1489"/>
                  </a:lnTo>
                  <a:lnTo>
                    <a:pt x="103" y="1540"/>
                  </a:lnTo>
                  <a:lnTo>
                    <a:pt x="257" y="1540"/>
                  </a:lnTo>
                  <a:lnTo>
                    <a:pt x="309" y="1489"/>
                  </a:lnTo>
                  <a:lnTo>
                    <a:pt x="334" y="1438"/>
                  </a:lnTo>
                  <a:lnTo>
                    <a:pt x="360" y="1361"/>
                  </a:lnTo>
                  <a:lnTo>
                    <a:pt x="360" y="180"/>
                  </a:lnTo>
                  <a:lnTo>
                    <a:pt x="334" y="103"/>
                  </a:lnTo>
                  <a:lnTo>
                    <a:pt x="309" y="52"/>
                  </a:lnTo>
                  <a:lnTo>
                    <a:pt x="257" y="26"/>
                  </a:lnTo>
                  <a:lnTo>
                    <a:pt x="180" y="1"/>
                  </a:lnTo>
                  <a:close/>
                </a:path>
              </a:pathLst>
            </a:custGeom>
            <a:solidFill>
              <a:srgbClr val="FFE7C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9" name="Google Shape;1239;p47"/>
            <p:cNvSpPr/>
            <p:nvPr/>
          </p:nvSpPr>
          <p:spPr>
            <a:xfrm>
              <a:off x="7126500" y="1896650"/>
              <a:ext cx="30175" cy="30200"/>
            </a:xfrm>
            <a:custGeom>
              <a:avLst/>
              <a:gdLst/>
              <a:ahLst/>
              <a:cxnLst/>
              <a:rect l="l" t="t" r="r" b="b"/>
              <a:pathLst>
                <a:path w="1207" h="1208" extrusionOk="0">
                  <a:moveTo>
                    <a:pt x="129" y="1"/>
                  </a:moveTo>
                  <a:lnTo>
                    <a:pt x="52" y="52"/>
                  </a:lnTo>
                  <a:lnTo>
                    <a:pt x="26" y="103"/>
                  </a:lnTo>
                  <a:lnTo>
                    <a:pt x="0" y="180"/>
                  </a:lnTo>
                  <a:lnTo>
                    <a:pt x="26" y="232"/>
                  </a:lnTo>
                  <a:lnTo>
                    <a:pt x="52" y="309"/>
                  </a:lnTo>
                  <a:lnTo>
                    <a:pt x="899" y="1130"/>
                  </a:lnTo>
                  <a:lnTo>
                    <a:pt x="976" y="1181"/>
                  </a:lnTo>
                  <a:lnTo>
                    <a:pt x="1027" y="1207"/>
                  </a:lnTo>
                  <a:lnTo>
                    <a:pt x="1104" y="1181"/>
                  </a:lnTo>
                  <a:lnTo>
                    <a:pt x="1155" y="1130"/>
                  </a:lnTo>
                  <a:lnTo>
                    <a:pt x="1207" y="1079"/>
                  </a:lnTo>
                  <a:lnTo>
                    <a:pt x="1207" y="1027"/>
                  </a:lnTo>
                  <a:lnTo>
                    <a:pt x="1207" y="950"/>
                  </a:lnTo>
                  <a:lnTo>
                    <a:pt x="1155" y="899"/>
                  </a:lnTo>
                  <a:lnTo>
                    <a:pt x="308" y="52"/>
                  </a:lnTo>
                  <a:lnTo>
                    <a:pt x="257" y="1"/>
                  </a:lnTo>
                  <a:close/>
                </a:path>
              </a:pathLst>
            </a:custGeom>
            <a:solidFill>
              <a:srgbClr val="FFE7C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0" name="Google Shape;1240;p47"/>
            <p:cNvSpPr/>
            <p:nvPr/>
          </p:nvSpPr>
          <p:spPr>
            <a:xfrm>
              <a:off x="7085425" y="1996750"/>
              <a:ext cx="38525" cy="9000"/>
            </a:xfrm>
            <a:custGeom>
              <a:avLst/>
              <a:gdLst/>
              <a:ahLst/>
              <a:cxnLst/>
              <a:rect l="l" t="t" r="r" b="b"/>
              <a:pathLst>
                <a:path w="1541" h="360" extrusionOk="0">
                  <a:moveTo>
                    <a:pt x="181" y="0"/>
                  </a:moveTo>
                  <a:lnTo>
                    <a:pt x="104" y="26"/>
                  </a:lnTo>
                  <a:lnTo>
                    <a:pt x="52" y="52"/>
                  </a:lnTo>
                  <a:lnTo>
                    <a:pt x="1" y="129"/>
                  </a:lnTo>
                  <a:lnTo>
                    <a:pt x="1" y="180"/>
                  </a:lnTo>
                  <a:lnTo>
                    <a:pt x="1" y="257"/>
                  </a:lnTo>
                  <a:lnTo>
                    <a:pt x="52" y="308"/>
                  </a:lnTo>
                  <a:lnTo>
                    <a:pt x="104" y="360"/>
                  </a:lnTo>
                  <a:lnTo>
                    <a:pt x="1438" y="360"/>
                  </a:lnTo>
                  <a:lnTo>
                    <a:pt x="1490" y="308"/>
                  </a:lnTo>
                  <a:lnTo>
                    <a:pt x="1515" y="257"/>
                  </a:lnTo>
                  <a:lnTo>
                    <a:pt x="1541" y="180"/>
                  </a:lnTo>
                  <a:lnTo>
                    <a:pt x="1515" y="129"/>
                  </a:lnTo>
                  <a:lnTo>
                    <a:pt x="1490" y="52"/>
                  </a:lnTo>
                  <a:lnTo>
                    <a:pt x="1438" y="26"/>
                  </a:lnTo>
                  <a:lnTo>
                    <a:pt x="1361" y="0"/>
                  </a:lnTo>
                  <a:close/>
                </a:path>
              </a:pathLst>
            </a:custGeom>
            <a:solidFill>
              <a:srgbClr val="FFE7C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1" name="Google Shape;1241;p47"/>
            <p:cNvSpPr/>
            <p:nvPr/>
          </p:nvSpPr>
          <p:spPr>
            <a:xfrm>
              <a:off x="7126500" y="2076300"/>
              <a:ext cx="30175" cy="30200"/>
            </a:xfrm>
            <a:custGeom>
              <a:avLst/>
              <a:gdLst/>
              <a:ahLst/>
              <a:cxnLst/>
              <a:rect l="l" t="t" r="r" b="b"/>
              <a:pathLst>
                <a:path w="1207" h="1208" extrusionOk="0">
                  <a:moveTo>
                    <a:pt x="1027" y="1"/>
                  </a:moveTo>
                  <a:lnTo>
                    <a:pt x="976" y="27"/>
                  </a:lnTo>
                  <a:lnTo>
                    <a:pt x="899" y="52"/>
                  </a:lnTo>
                  <a:lnTo>
                    <a:pt x="52" y="899"/>
                  </a:lnTo>
                  <a:lnTo>
                    <a:pt x="26" y="950"/>
                  </a:lnTo>
                  <a:lnTo>
                    <a:pt x="0" y="1027"/>
                  </a:lnTo>
                  <a:lnTo>
                    <a:pt x="26" y="1079"/>
                  </a:lnTo>
                  <a:lnTo>
                    <a:pt x="52" y="1156"/>
                  </a:lnTo>
                  <a:lnTo>
                    <a:pt x="129" y="1181"/>
                  </a:lnTo>
                  <a:lnTo>
                    <a:pt x="180" y="1207"/>
                  </a:lnTo>
                  <a:lnTo>
                    <a:pt x="257" y="1181"/>
                  </a:lnTo>
                  <a:lnTo>
                    <a:pt x="308" y="1156"/>
                  </a:lnTo>
                  <a:lnTo>
                    <a:pt x="1155" y="309"/>
                  </a:lnTo>
                  <a:lnTo>
                    <a:pt x="1207" y="258"/>
                  </a:lnTo>
                  <a:lnTo>
                    <a:pt x="1207" y="181"/>
                  </a:lnTo>
                  <a:lnTo>
                    <a:pt x="1207" y="104"/>
                  </a:lnTo>
                  <a:lnTo>
                    <a:pt x="1155" y="52"/>
                  </a:lnTo>
                  <a:lnTo>
                    <a:pt x="1104" y="27"/>
                  </a:lnTo>
                  <a:lnTo>
                    <a:pt x="1027" y="1"/>
                  </a:lnTo>
                  <a:close/>
                </a:path>
              </a:pathLst>
            </a:custGeom>
            <a:solidFill>
              <a:srgbClr val="FFE7C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2" name="Google Shape;1242;p47"/>
            <p:cNvSpPr/>
            <p:nvPr/>
          </p:nvSpPr>
          <p:spPr>
            <a:xfrm>
              <a:off x="7306800" y="2076300"/>
              <a:ext cx="29525" cy="30200"/>
            </a:xfrm>
            <a:custGeom>
              <a:avLst/>
              <a:gdLst/>
              <a:ahLst/>
              <a:cxnLst/>
              <a:rect l="l" t="t" r="r" b="b"/>
              <a:pathLst>
                <a:path w="1181" h="1208" extrusionOk="0">
                  <a:moveTo>
                    <a:pt x="180" y="1"/>
                  </a:moveTo>
                  <a:lnTo>
                    <a:pt x="103" y="27"/>
                  </a:lnTo>
                  <a:lnTo>
                    <a:pt x="52" y="52"/>
                  </a:lnTo>
                  <a:lnTo>
                    <a:pt x="0" y="104"/>
                  </a:lnTo>
                  <a:lnTo>
                    <a:pt x="0" y="181"/>
                  </a:lnTo>
                  <a:lnTo>
                    <a:pt x="0" y="258"/>
                  </a:lnTo>
                  <a:lnTo>
                    <a:pt x="52" y="309"/>
                  </a:lnTo>
                  <a:lnTo>
                    <a:pt x="899" y="1156"/>
                  </a:lnTo>
                  <a:lnTo>
                    <a:pt x="950" y="1181"/>
                  </a:lnTo>
                  <a:lnTo>
                    <a:pt x="1001" y="1207"/>
                  </a:lnTo>
                  <a:lnTo>
                    <a:pt x="1078" y="1181"/>
                  </a:lnTo>
                  <a:lnTo>
                    <a:pt x="1129" y="1156"/>
                  </a:lnTo>
                  <a:lnTo>
                    <a:pt x="1181" y="1079"/>
                  </a:lnTo>
                  <a:lnTo>
                    <a:pt x="1181" y="1027"/>
                  </a:lnTo>
                  <a:lnTo>
                    <a:pt x="1181" y="950"/>
                  </a:lnTo>
                  <a:lnTo>
                    <a:pt x="1129" y="899"/>
                  </a:lnTo>
                  <a:lnTo>
                    <a:pt x="283" y="52"/>
                  </a:lnTo>
                  <a:lnTo>
                    <a:pt x="231" y="27"/>
                  </a:lnTo>
                  <a:lnTo>
                    <a:pt x="180" y="1"/>
                  </a:lnTo>
                  <a:close/>
                </a:path>
              </a:pathLst>
            </a:custGeom>
            <a:solidFill>
              <a:srgbClr val="FFE7C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3" name="Google Shape;1243;p47"/>
            <p:cNvSpPr/>
            <p:nvPr/>
          </p:nvSpPr>
          <p:spPr>
            <a:xfrm>
              <a:off x="7339525" y="1996750"/>
              <a:ext cx="38500" cy="9000"/>
            </a:xfrm>
            <a:custGeom>
              <a:avLst/>
              <a:gdLst/>
              <a:ahLst/>
              <a:cxnLst/>
              <a:rect l="l" t="t" r="r" b="b"/>
              <a:pathLst>
                <a:path w="1540" h="360" extrusionOk="0">
                  <a:moveTo>
                    <a:pt x="180" y="0"/>
                  </a:moveTo>
                  <a:lnTo>
                    <a:pt x="103" y="26"/>
                  </a:lnTo>
                  <a:lnTo>
                    <a:pt x="51" y="52"/>
                  </a:lnTo>
                  <a:lnTo>
                    <a:pt x="0" y="129"/>
                  </a:lnTo>
                  <a:lnTo>
                    <a:pt x="0" y="180"/>
                  </a:lnTo>
                  <a:lnTo>
                    <a:pt x="0" y="257"/>
                  </a:lnTo>
                  <a:lnTo>
                    <a:pt x="51" y="308"/>
                  </a:lnTo>
                  <a:lnTo>
                    <a:pt x="103" y="360"/>
                  </a:lnTo>
                  <a:lnTo>
                    <a:pt x="1437" y="360"/>
                  </a:lnTo>
                  <a:lnTo>
                    <a:pt x="1489" y="308"/>
                  </a:lnTo>
                  <a:lnTo>
                    <a:pt x="1540" y="257"/>
                  </a:lnTo>
                  <a:lnTo>
                    <a:pt x="1540" y="180"/>
                  </a:lnTo>
                  <a:lnTo>
                    <a:pt x="1540" y="129"/>
                  </a:lnTo>
                  <a:lnTo>
                    <a:pt x="1489" y="52"/>
                  </a:lnTo>
                  <a:lnTo>
                    <a:pt x="1437" y="26"/>
                  </a:lnTo>
                  <a:lnTo>
                    <a:pt x="1360" y="0"/>
                  </a:lnTo>
                  <a:close/>
                </a:path>
              </a:pathLst>
            </a:custGeom>
            <a:solidFill>
              <a:srgbClr val="FFE7C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4" name="Google Shape;1244;p47"/>
            <p:cNvSpPr/>
            <p:nvPr/>
          </p:nvSpPr>
          <p:spPr>
            <a:xfrm>
              <a:off x="7306800" y="1896650"/>
              <a:ext cx="29525" cy="30200"/>
            </a:xfrm>
            <a:custGeom>
              <a:avLst/>
              <a:gdLst/>
              <a:ahLst/>
              <a:cxnLst/>
              <a:rect l="l" t="t" r="r" b="b"/>
              <a:pathLst>
                <a:path w="1181" h="1208" extrusionOk="0">
                  <a:moveTo>
                    <a:pt x="950" y="1"/>
                  </a:moveTo>
                  <a:lnTo>
                    <a:pt x="899" y="52"/>
                  </a:lnTo>
                  <a:lnTo>
                    <a:pt x="52" y="899"/>
                  </a:lnTo>
                  <a:lnTo>
                    <a:pt x="0" y="950"/>
                  </a:lnTo>
                  <a:lnTo>
                    <a:pt x="0" y="1027"/>
                  </a:lnTo>
                  <a:lnTo>
                    <a:pt x="0" y="1079"/>
                  </a:lnTo>
                  <a:lnTo>
                    <a:pt x="52" y="1130"/>
                  </a:lnTo>
                  <a:lnTo>
                    <a:pt x="103" y="1181"/>
                  </a:lnTo>
                  <a:lnTo>
                    <a:pt x="180" y="1207"/>
                  </a:lnTo>
                  <a:lnTo>
                    <a:pt x="231" y="1181"/>
                  </a:lnTo>
                  <a:lnTo>
                    <a:pt x="283" y="1130"/>
                  </a:lnTo>
                  <a:lnTo>
                    <a:pt x="1129" y="309"/>
                  </a:lnTo>
                  <a:lnTo>
                    <a:pt x="1181" y="232"/>
                  </a:lnTo>
                  <a:lnTo>
                    <a:pt x="1181" y="180"/>
                  </a:lnTo>
                  <a:lnTo>
                    <a:pt x="1181" y="103"/>
                  </a:lnTo>
                  <a:lnTo>
                    <a:pt x="1129" y="52"/>
                  </a:lnTo>
                  <a:lnTo>
                    <a:pt x="1078" y="1"/>
                  </a:lnTo>
                  <a:close/>
                </a:path>
              </a:pathLst>
            </a:custGeom>
            <a:solidFill>
              <a:srgbClr val="FFE7C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5" name="Google Shape;1245;p47"/>
            <p:cNvSpPr/>
            <p:nvPr/>
          </p:nvSpPr>
          <p:spPr>
            <a:xfrm>
              <a:off x="7201575" y="2121875"/>
              <a:ext cx="62250" cy="29525"/>
            </a:xfrm>
            <a:custGeom>
              <a:avLst/>
              <a:gdLst/>
              <a:ahLst/>
              <a:cxnLst/>
              <a:rect l="l" t="t" r="r" b="b"/>
              <a:pathLst>
                <a:path w="2490" h="1181" extrusionOk="0">
                  <a:moveTo>
                    <a:pt x="1232" y="0"/>
                  </a:moveTo>
                  <a:lnTo>
                    <a:pt x="642" y="103"/>
                  </a:lnTo>
                  <a:lnTo>
                    <a:pt x="231" y="180"/>
                  </a:lnTo>
                  <a:lnTo>
                    <a:pt x="0" y="180"/>
                  </a:lnTo>
                  <a:lnTo>
                    <a:pt x="0" y="488"/>
                  </a:lnTo>
                  <a:lnTo>
                    <a:pt x="0" y="565"/>
                  </a:lnTo>
                  <a:lnTo>
                    <a:pt x="26" y="693"/>
                  </a:lnTo>
                  <a:lnTo>
                    <a:pt x="77" y="821"/>
                  </a:lnTo>
                  <a:lnTo>
                    <a:pt x="129" y="924"/>
                  </a:lnTo>
                  <a:lnTo>
                    <a:pt x="231" y="1001"/>
                  </a:lnTo>
                  <a:lnTo>
                    <a:pt x="334" y="1078"/>
                  </a:lnTo>
                  <a:lnTo>
                    <a:pt x="437" y="1155"/>
                  </a:lnTo>
                  <a:lnTo>
                    <a:pt x="565" y="1181"/>
                  </a:lnTo>
                  <a:lnTo>
                    <a:pt x="899" y="1181"/>
                  </a:lnTo>
                  <a:lnTo>
                    <a:pt x="770" y="1155"/>
                  </a:lnTo>
                  <a:lnTo>
                    <a:pt x="693" y="1104"/>
                  </a:lnTo>
                  <a:lnTo>
                    <a:pt x="591" y="1052"/>
                  </a:lnTo>
                  <a:lnTo>
                    <a:pt x="514" y="1001"/>
                  </a:lnTo>
                  <a:lnTo>
                    <a:pt x="437" y="898"/>
                  </a:lnTo>
                  <a:lnTo>
                    <a:pt x="385" y="821"/>
                  </a:lnTo>
                  <a:lnTo>
                    <a:pt x="334" y="719"/>
                  </a:lnTo>
                  <a:lnTo>
                    <a:pt x="334" y="693"/>
                  </a:lnTo>
                  <a:lnTo>
                    <a:pt x="334" y="667"/>
                  </a:lnTo>
                  <a:lnTo>
                    <a:pt x="360" y="642"/>
                  </a:lnTo>
                  <a:lnTo>
                    <a:pt x="411" y="616"/>
                  </a:lnTo>
                  <a:lnTo>
                    <a:pt x="2336" y="616"/>
                  </a:lnTo>
                  <a:lnTo>
                    <a:pt x="2490" y="565"/>
                  </a:lnTo>
                  <a:lnTo>
                    <a:pt x="2490" y="488"/>
                  </a:lnTo>
                  <a:lnTo>
                    <a:pt x="2490" y="180"/>
                  </a:lnTo>
                  <a:lnTo>
                    <a:pt x="2259" y="180"/>
                  </a:lnTo>
                  <a:lnTo>
                    <a:pt x="1822" y="103"/>
                  </a:lnTo>
                  <a:lnTo>
                    <a:pt x="1232" y="0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6" name="Google Shape;1246;p47"/>
            <p:cNvSpPr/>
            <p:nvPr/>
          </p:nvSpPr>
          <p:spPr>
            <a:xfrm>
              <a:off x="7190025" y="2075025"/>
              <a:ext cx="84700" cy="53275"/>
            </a:xfrm>
            <a:custGeom>
              <a:avLst/>
              <a:gdLst/>
              <a:ahLst/>
              <a:cxnLst/>
              <a:rect l="l" t="t" r="r" b="b"/>
              <a:pathLst>
                <a:path w="3388" h="2131" extrusionOk="0">
                  <a:moveTo>
                    <a:pt x="1694" y="1"/>
                  </a:moveTo>
                  <a:lnTo>
                    <a:pt x="0" y="232"/>
                  </a:lnTo>
                  <a:lnTo>
                    <a:pt x="0" y="1361"/>
                  </a:lnTo>
                  <a:lnTo>
                    <a:pt x="0" y="1489"/>
                  </a:lnTo>
                  <a:lnTo>
                    <a:pt x="26" y="1592"/>
                  </a:lnTo>
                  <a:lnTo>
                    <a:pt x="77" y="1694"/>
                  </a:lnTo>
                  <a:lnTo>
                    <a:pt x="129" y="1771"/>
                  </a:lnTo>
                  <a:lnTo>
                    <a:pt x="283" y="1951"/>
                  </a:lnTo>
                  <a:lnTo>
                    <a:pt x="360" y="2002"/>
                  </a:lnTo>
                  <a:lnTo>
                    <a:pt x="462" y="2054"/>
                  </a:lnTo>
                  <a:lnTo>
                    <a:pt x="591" y="2105"/>
                  </a:lnTo>
                  <a:lnTo>
                    <a:pt x="770" y="2131"/>
                  </a:lnTo>
                  <a:lnTo>
                    <a:pt x="2644" y="2131"/>
                  </a:lnTo>
                  <a:lnTo>
                    <a:pt x="2798" y="2105"/>
                  </a:lnTo>
                  <a:lnTo>
                    <a:pt x="2952" y="2054"/>
                  </a:lnTo>
                  <a:lnTo>
                    <a:pt x="3054" y="2002"/>
                  </a:lnTo>
                  <a:lnTo>
                    <a:pt x="3131" y="1951"/>
                  </a:lnTo>
                  <a:lnTo>
                    <a:pt x="3285" y="1771"/>
                  </a:lnTo>
                  <a:lnTo>
                    <a:pt x="3337" y="1694"/>
                  </a:lnTo>
                  <a:lnTo>
                    <a:pt x="3362" y="1592"/>
                  </a:lnTo>
                  <a:lnTo>
                    <a:pt x="3388" y="1489"/>
                  </a:lnTo>
                  <a:lnTo>
                    <a:pt x="3388" y="1361"/>
                  </a:lnTo>
                  <a:lnTo>
                    <a:pt x="3388" y="232"/>
                  </a:lnTo>
                  <a:lnTo>
                    <a:pt x="1694" y="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7" name="Google Shape;1247;p47"/>
            <p:cNvSpPr/>
            <p:nvPr/>
          </p:nvSpPr>
          <p:spPr>
            <a:xfrm>
              <a:off x="7190025" y="2080800"/>
              <a:ext cx="33375" cy="47500"/>
            </a:xfrm>
            <a:custGeom>
              <a:avLst/>
              <a:gdLst/>
              <a:ahLst/>
              <a:cxnLst/>
              <a:rect l="l" t="t" r="r" b="b"/>
              <a:pathLst>
                <a:path w="1335" h="1900" extrusionOk="0">
                  <a:moveTo>
                    <a:pt x="0" y="1"/>
                  </a:moveTo>
                  <a:lnTo>
                    <a:pt x="0" y="1130"/>
                  </a:lnTo>
                  <a:lnTo>
                    <a:pt x="0" y="1258"/>
                  </a:lnTo>
                  <a:lnTo>
                    <a:pt x="26" y="1361"/>
                  </a:lnTo>
                  <a:lnTo>
                    <a:pt x="77" y="1463"/>
                  </a:lnTo>
                  <a:lnTo>
                    <a:pt x="129" y="1540"/>
                  </a:lnTo>
                  <a:lnTo>
                    <a:pt x="283" y="1720"/>
                  </a:lnTo>
                  <a:lnTo>
                    <a:pt x="360" y="1771"/>
                  </a:lnTo>
                  <a:lnTo>
                    <a:pt x="462" y="1823"/>
                  </a:lnTo>
                  <a:lnTo>
                    <a:pt x="591" y="1874"/>
                  </a:lnTo>
                  <a:lnTo>
                    <a:pt x="770" y="1900"/>
                  </a:lnTo>
                  <a:lnTo>
                    <a:pt x="1335" y="1900"/>
                  </a:lnTo>
                  <a:lnTo>
                    <a:pt x="1181" y="1874"/>
                  </a:lnTo>
                  <a:lnTo>
                    <a:pt x="1053" y="1823"/>
                  </a:lnTo>
                  <a:lnTo>
                    <a:pt x="950" y="1771"/>
                  </a:lnTo>
                  <a:lnTo>
                    <a:pt x="847" y="1720"/>
                  </a:lnTo>
                  <a:lnTo>
                    <a:pt x="719" y="1540"/>
                  </a:lnTo>
                  <a:lnTo>
                    <a:pt x="668" y="1463"/>
                  </a:lnTo>
                  <a:lnTo>
                    <a:pt x="616" y="1361"/>
                  </a:lnTo>
                  <a:lnTo>
                    <a:pt x="591" y="1258"/>
                  </a:lnTo>
                  <a:lnTo>
                    <a:pt x="591" y="1130"/>
                  </a:lnTo>
                  <a:lnTo>
                    <a:pt x="591" y="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8" name="Google Shape;1248;p47"/>
            <p:cNvSpPr/>
            <p:nvPr/>
          </p:nvSpPr>
          <p:spPr>
            <a:xfrm>
              <a:off x="7255475" y="2100050"/>
              <a:ext cx="19250" cy="9000"/>
            </a:xfrm>
            <a:custGeom>
              <a:avLst/>
              <a:gdLst/>
              <a:ahLst/>
              <a:cxnLst/>
              <a:rect l="l" t="t" r="r" b="b"/>
              <a:pathLst>
                <a:path w="770" h="360" extrusionOk="0">
                  <a:moveTo>
                    <a:pt x="180" y="0"/>
                  </a:moveTo>
                  <a:lnTo>
                    <a:pt x="103" y="26"/>
                  </a:lnTo>
                  <a:lnTo>
                    <a:pt x="51" y="52"/>
                  </a:lnTo>
                  <a:lnTo>
                    <a:pt x="26" y="103"/>
                  </a:lnTo>
                  <a:lnTo>
                    <a:pt x="0" y="180"/>
                  </a:lnTo>
                  <a:lnTo>
                    <a:pt x="26" y="257"/>
                  </a:lnTo>
                  <a:lnTo>
                    <a:pt x="51" y="308"/>
                  </a:lnTo>
                  <a:lnTo>
                    <a:pt x="103" y="334"/>
                  </a:lnTo>
                  <a:lnTo>
                    <a:pt x="180" y="360"/>
                  </a:lnTo>
                  <a:lnTo>
                    <a:pt x="770" y="360"/>
                  </a:lnTo>
                  <a:lnTo>
                    <a:pt x="770" y="180"/>
                  </a:lnTo>
                  <a:lnTo>
                    <a:pt x="770" y="0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9" name="Google Shape;1249;p47"/>
            <p:cNvSpPr/>
            <p:nvPr/>
          </p:nvSpPr>
          <p:spPr>
            <a:xfrm>
              <a:off x="7190025" y="2100050"/>
              <a:ext cx="53925" cy="9000"/>
            </a:xfrm>
            <a:custGeom>
              <a:avLst/>
              <a:gdLst/>
              <a:ahLst/>
              <a:cxnLst/>
              <a:rect l="l" t="t" r="r" b="b"/>
              <a:pathLst>
                <a:path w="2157" h="360" extrusionOk="0">
                  <a:moveTo>
                    <a:pt x="0" y="0"/>
                  </a:moveTo>
                  <a:lnTo>
                    <a:pt x="0" y="360"/>
                  </a:lnTo>
                  <a:lnTo>
                    <a:pt x="1976" y="360"/>
                  </a:lnTo>
                  <a:lnTo>
                    <a:pt x="2028" y="334"/>
                  </a:lnTo>
                  <a:lnTo>
                    <a:pt x="2105" y="308"/>
                  </a:lnTo>
                  <a:lnTo>
                    <a:pt x="2130" y="257"/>
                  </a:lnTo>
                  <a:lnTo>
                    <a:pt x="2156" y="180"/>
                  </a:lnTo>
                  <a:lnTo>
                    <a:pt x="2130" y="103"/>
                  </a:lnTo>
                  <a:lnTo>
                    <a:pt x="2105" y="52"/>
                  </a:lnTo>
                  <a:lnTo>
                    <a:pt x="2028" y="26"/>
                  </a:lnTo>
                  <a:lnTo>
                    <a:pt x="1976" y="0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0" name="Google Shape;1250;p47"/>
            <p:cNvSpPr/>
            <p:nvPr/>
          </p:nvSpPr>
          <p:spPr>
            <a:xfrm>
              <a:off x="7148950" y="1908200"/>
              <a:ext cx="165575" cy="172625"/>
            </a:xfrm>
            <a:custGeom>
              <a:avLst/>
              <a:gdLst/>
              <a:ahLst/>
              <a:cxnLst/>
              <a:rect l="l" t="t" r="r" b="b"/>
              <a:pathLst>
                <a:path w="6623" h="6905" extrusionOk="0">
                  <a:moveTo>
                    <a:pt x="3311" y="1"/>
                  </a:moveTo>
                  <a:lnTo>
                    <a:pt x="2978" y="26"/>
                  </a:lnTo>
                  <a:lnTo>
                    <a:pt x="2644" y="78"/>
                  </a:lnTo>
                  <a:lnTo>
                    <a:pt x="2336" y="155"/>
                  </a:lnTo>
                  <a:lnTo>
                    <a:pt x="2028" y="257"/>
                  </a:lnTo>
                  <a:lnTo>
                    <a:pt x="1720" y="411"/>
                  </a:lnTo>
                  <a:lnTo>
                    <a:pt x="1464" y="591"/>
                  </a:lnTo>
                  <a:lnTo>
                    <a:pt x="1207" y="771"/>
                  </a:lnTo>
                  <a:lnTo>
                    <a:pt x="950" y="1002"/>
                  </a:lnTo>
                  <a:lnTo>
                    <a:pt x="745" y="1233"/>
                  </a:lnTo>
                  <a:lnTo>
                    <a:pt x="540" y="1515"/>
                  </a:lnTo>
                  <a:lnTo>
                    <a:pt x="386" y="1797"/>
                  </a:lnTo>
                  <a:lnTo>
                    <a:pt x="232" y="2080"/>
                  </a:lnTo>
                  <a:lnTo>
                    <a:pt x="129" y="2388"/>
                  </a:lnTo>
                  <a:lnTo>
                    <a:pt x="52" y="2696"/>
                  </a:lnTo>
                  <a:lnTo>
                    <a:pt x="1" y="3029"/>
                  </a:lnTo>
                  <a:lnTo>
                    <a:pt x="1" y="3363"/>
                  </a:lnTo>
                  <a:lnTo>
                    <a:pt x="1" y="3722"/>
                  </a:lnTo>
                  <a:lnTo>
                    <a:pt x="52" y="4056"/>
                  </a:lnTo>
                  <a:lnTo>
                    <a:pt x="129" y="4364"/>
                  </a:lnTo>
                  <a:lnTo>
                    <a:pt x="257" y="4672"/>
                  </a:lnTo>
                  <a:lnTo>
                    <a:pt x="386" y="4954"/>
                  </a:lnTo>
                  <a:lnTo>
                    <a:pt x="540" y="5236"/>
                  </a:lnTo>
                  <a:lnTo>
                    <a:pt x="745" y="5493"/>
                  </a:lnTo>
                  <a:lnTo>
                    <a:pt x="950" y="5750"/>
                  </a:lnTo>
                  <a:lnTo>
                    <a:pt x="1207" y="6006"/>
                  </a:lnTo>
                  <a:lnTo>
                    <a:pt x="1412" y="6289"/>
                  </a:lnTo>
                  <a:lnTo>
                    <a:pt x="1489" y="6417"/>
                  </a:lnTo>
                  <a:lnTo>
                    <a:pt x="1566" y="6571"/>
                  </a:lnTo>
                  <a:lnTo>
                    <a:pt x="1618" y="6725"/>
                  </a:lnTo>
                  <a:lnTo>
                    <a:pt x="1643" y="6905"/>
                  </a:lnTo>
                  <a:lnTo>
                    <a:pt x="5031" y="6905"/>
                  </a:lnTo>
                  <a:lnTo>
                    <a:pt x="5057" y="6725"/>
                  </a:lnTo>
                  <a:lnTo>
                    <a:pt x="5108" y="6571"/>
                  </a:lnTo>
                  <a:lnTo>
                    <a:pt x="5159" y="6417"/>
                  </a:lnTo>
                  <a:lnTo>
                    <a:pt x="5236" y="6263"/>
                  </a:lnTo>
                  <a:lnTo>
                    <a:pt x="5442" y="5981"/>
                  </a:lnTo>
                  <a:lnTo>
                    <a:pt x="5698" y="5724"/>
                  </a:lnTo>
                  <a:lnTo>
                    <a:pt x="5904" y="5493"/>
                  </a:lnTo>
                  <a:lnTo>
                    <a:pt x="6083" y="5236"/>
                  </a:lnTo>
                  <a:lnTo>
                    <a:pt x="6237" y="4954"/>
                  </a:lnTo>
                  <a:lnTo>
                    <a:pt x="6366" y="4672"/>
                  </a:lnTo>
                  <a:lnTo>
                    <a:pt x="6468" y="4364"/>
                  </a:lnTo>
                  <a:lnTo>
                    <a:pt x="6571" y="4030"/>
                  </a:lnTo>
                  <a:lnTo>
                    <a:pt x="6597" y="3722"/>
                  </a:lnTo>
                  <a:lnTo>
                    <a:pt x="6622" y="3363"/>
                  </a:lnTo>
                  <a:lnTo>
                    <a:pt x="6597" y="3029"/>
                  </a:lnTo>
                  <a:lnTo>
                    <a:pt x="6545" y="2696"/>
                  </a:lnTo>
                  <a:lnTo>
                    <a:pt x="6468" y="2362"/>
                  </a:lnTo>
                  <a:lnTo>
                    <a:pt x="6366" y="2054"/>
                  </a:lnTo>
                  <a:lnTo>
                    <a:pt x="6237" y="1772"/>
                  </a:lnTo>
                  <a:lnTo>
                    <a:pt x="6058" y="1489"/>
                  </a:lnTo>
                  <a:lnTo>
                    <a:pt x="5878" y="1233"/>
                  </a:lnTo>
                  <a:lnTo>
                    <a:pt x="5647" y="1002"/>
                  </a:lnTo>
                  <a:lnTo>
                    <a:pt x="5416" y="771"/>
                  </a:lnTo>
                  <a:lnTo>
                    <a:pt x="5159" y="591"/>
                  </a:lnTo>
                  <a:lnTo>
                    <a:pt x="4903" y="411"/>
                  </a:lnTo>
                  <a:lnTo>
                    <a:pt x="4595" y="283"/>
                  </a:lnTo>
                  <a:lnTo>
                    <a:pt x="4287" y="155"/>
                  </a:lnTo>
                  <a:lnTo>
                    <a:pt x="3979" y="78"/>
                  </a:lnTo>
                  <a:lnTo>
                    <a:pt x="3645" y="26"/>
                  </a:lnTo>
                  <a:lnTo>
                    <a:pt x="3311" y="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1" name="Google Shape;1251;p47"/>
            <p:cNvSpPr/>
            <p:nvPr/>
          </p:nvSpPr>
          <p:spPr>
            <a:xfrm>
              <a:off x="7148950" y="1908200"/>
              <a:ext cx="89850" cy="172625"/>
            </a:xfrm>
            <a:custGeom>
              <a:avLst/>
              <a:gdLst/>
              <a:ahLst/>
              <a:cxnLst/>
              <a:rect l="l" t="t" r="r" b="b"/>
              <a:pathLst>
                <a:path w="3594" h="6905" extrusionOk="0">
                  <a:moveTo>
                    <a:pt x="3311" y="1"/>
                  </a:moveTo>
                  <a:lnTo>
                    <a:pt x="2978" y="26"/>
                  </a:lnTo>
                  <a:lnTo>
                    <a:pt x="2644" y="78"/>
                  </a:lnTo>
                  <a:lnTo>
                    <a:pt x="2336" y="155"/>
                  </a:lnTo>
                  <a:lnTo>
                    <a:pt x="2028" y="257"/>
                  </a:lnTo>
                  <a:lnTo>
                    <a:pt x="1720" y="411"/>
                  </a:lnTo>
                  <a:lnTo>
                    <a:pt x="1464" y="591"/>
                  </a:lnTo>
                  <a:lnTo>
                    <a:pt x="1207" y="771"/>
                  </a:lnTo>
                  <a:lnTo>
                    <a:pt x="950" y="1002"/>
                  </a:lnTo>
                  <a:lnTo>
                    <a:pt x="745" y="1233"/>
                  </a:lnTo>
                  <a:lnTo>
                    <a:pt x="540" y="1515"/>
                  </a:lnTo>
                  <a:lnTo>
                    <a:pt x="386" y="1797"/>
                  </a:lnTo>
                  <a:lnTo>
                    <a:pt x="232" y="2080"/>
                  </a:lnTo>
                  <a:lnTo>
                    <a:pt x="129" y="2388"/>
                  </a:lnTo>
                  <a:lnTo>
                    <a:pt x="52" y="2696"/>
                  </a:lnTo>
                  <a:lnTo>
                    <a:pt x="1" y="3029"/>
                  </a:lnTo>
                  <a:lnTo>
                    <a:pt x="1" y="3363"/>
                  </a:lnTo>
                  <a:lnTo>
                    <a:pt x="1" y="3722"/>
                  </a:lnTo>
                  <a:lnTo>
                    <a:pt x="52" y="4056"/>
                  </a:lnTo>
                  <a:lnTo>
                    <a:pt x="129" y="4364"/>
                  </a:lnTo>
                  <a:lnTo>
                    <a:pt x="257" y="4672"/>
                  </a:lnTo>
                  <a:lnTo>
                    <a:pt x="386" y="4954"/>
                  </a:lnTo>
                  <a:lnTo>
                    <a:pt x="540" y="5236"/>
                  </a:lnTo>
                  <a:lnTo>
                    <a:pt x="745" y="5493"/>
                  </a:lnTo>
                  <a:lnTo>
                    <a:pt x="950" y="5750"/>
                  </a:lnTo>
                  <a:lnTo>
                    <a:pt x="1207" y="6006"/>
                  </a:lnTo>
                  <a:lnTo>
                    <a:pt x="1412" y="6289"/>
                  </a:lnTo>
                  <a:lnTo>
                    <a:pt x="1489" y="6417"/>
                  </a:lnTo>
                  <a:lnTo>
                    <a:pt x="1566" y="6571"/>
                  </a:lnTo>
                  <a:lnTo>
                    <a:pt x="1618" y="6725"/>
                  </a:lnTo>
                  <a:lnTo>
                    <a:pt x="1643" y="6905"/>
                  </a:lnTo>
                  <a:lnTo>
                    <a:pt x="2234" y="6905"/>
                  </a:lnTo>
                  <a:lnTo>
                    <a:pt x="2208" y="6725"/>
                  </a:lnTo>
                  <a:lnTo>
                    <a:pt x="2157" y="6571"/>
                  </a:lnTo>
                  <a:lnTo>
                    <a:pt x="2080" y="6417"/>
                  </a:lnTo>
                  <a:lnTo>
                    <a:pt x="2003" y="6289"/>
                  </a:lnTo>
                  <a:lnTo>
                    <a:pt x="1797" y="6006"/>
                  </a:lnTo>
                  <a:lnTo>
                    <a:pt x="1541" y="5750"/>
                  </a:lnTo>
                  <a:lnTo>
                    <a:pt x="1335" y="5493"/>
                  </a:lnTo>
                  <a:lnTo>
                    <a:pt x="1130" y="5236"/>
                  </a:lnTo>
                  <a:lnTo>
                    <a:pt x="976" y="4954"/>
                  </a:lnTo>
                  <a:lnTo>
                    <a:pt x="848" y="4672"/>
                  </a:lnTo>
                  <a:lnTo>
                    <a:pt x="719" y="4364"/>
                  </a:lnTo>
                  <a:lnTo>
                    <a:pt x="642" y="4056"/>
                  </a:lnTo>
                  <a:lnTo>
                    <a:pt x="591" y="3722"/>
                  </a:lnTo>
                  <a:lnTo>
                    <a:pt x="591" y="3363"/>
                  </a:lnTo>
                  <a:lnTo>
                    <a:pt x="591" y="3055"/>
                  </a:lnTo>
                  <a:lnTo>
                    <a:pt x="642" y="2747"/>
                  </a:lnTo>
                  <a:lnTo>
                    <a:pt x="694" y="2439"/>
                  </a:lnTo>
                  <a:lnTo>
                    <a:pt x="796" y="2157"/>
                  </a:lnTo>
                  <a:lnTo>
                    <a:pt x="925" y="1874"/>
                  </a:lnTo>
                  <a:lnTo>
                    <a:pt x="1079" y="1592"/>
                  </a:lnTo>
                  <a:lnTo>
                    <a:pt x="1258" y="1361"/>
                  </a:lnTo>
                  <a:lnTo>
                    <a:pt x="1438" y="1104"/>
                  </a:lnTo>
                  <a:lnTo>
                    <a:pt x="1669" y="899"/>
                  </a:lnTo>
                  <a:lnTo>
                    <a:pt x="1900" y="694"/>
                  </a:lnTo>
                  <a:lnTo>
                    <a:pt x="2131" y="514"/>
                  </a:lnTo>
                  <a:lnTo>
                    <a:pt x="2413" y="360"/>
                  </a:lnTo>
                  <a:lnTo>
                    <a:pt x="2670" y="232"/>
                  </a:lnTo>
                  <a:lnTo>
                    <a:pt x="2978" y="129"/>
                  </a:lnTo>
                  <a:lnTo>
                    <a:pt x="3286" y="52"/>
                  </a:lnTo>
                  <a:lnTo>
                    <a:pt x="3594" y="26"/>
                  </a:lnTo>
                  <a:lnTo>
                    <a:pt x="3311" y="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2" name="Google Shape;1252;p47"/>
            <p:cNvSpPr/>
            <p:nvPr/>
          </p:nvSpPr>
          <p:spPr>
            <a:xfrm>
              <a:off x="7188725" y="1969150"/>
              <a:ext cx="86000" cy="69325"/>
            </a:xfrm>
            <a:custGeom>
              <a:avLst/>
              <a:gdLst/>
              <a:ahLst/>
              <a:cxnLst/>
              <a:rect l="l" t="t" r="r" b="b"/>
              <a:pathLst>
                <a:path w="3440" h="2773" extrusionOk="0">
                  <a:moveTo>
                    <a:pt x="3004" y="1"/>
                  </a:moveTo>
                  <a:lnTo>
                    <a:pt x="2850" y="27"/>
                  </a:lnTo>
                  <a:lnTo>
                    <a:pt x="2798" y="78"/>
                  </a:lnTo>
                  <a:lnTo>
                    <a:pt x="2747" y="129"/>
                  </a:lnTo>
                  <a:lnTo>
                    <a:pt x="1464" y="1772"/>
                  </a:lnTo>
                  <a:lnTo>
                    <a:pt x="668" y="899"/>
                  </a:lnTo>
                  <a:lnTo>
                    <a:pt x="617" y="848"/>
                  </a:lnTo>
                  <a:lnTo>
                    <a:pt x="540" y="796"/>
                  </a:lnTo>
                  <a:lnTo>
                    <a:pt x="412" y="771"/>
                  </a:lnTo>
                  <a:lnTo>
                    <a:pt x="258" y="796"/>
                  </a:lnTo>
                  <a:lnTo>
                    <a:pt x="181" y="822"/>
                  </a:lnTo>
                  <a:lnTo>
                    <a:pt x="129" y="873"/>
                  </a:lnTo>
                  <a:lnTo>
                    <a:pt x="78" y="925"/>
                  </a:lnTo>
                  <a:lnTo>
                    <a:pt x="27" y="1002"/>
                  </a:lnTo>
                  <a:lnTo>
                    <a:pt x="1" y="1130"/>
                  </a:lnTo>
                  <a:lnTo>
                    <a:pt x="27" y="1284"/>
                  </a:lnTo>
                  <a:lnTo>
                    <a:pt x="52" y="1361"/>
                  </a:lnTo>
                  <a:lnTo>
                    <a:pt x="104" y="1412"/>
                  </a:lnTo>
                  <a:lnTo>
                    <a:pt x="1207" y="2644"/>
                  </a:lnTo>
                  <a:lnTo>
                    <a:pt x="1259" y="2696"/>
                  </a:lnTo>
                  <a:lnTo>
                    <a:pt x="1336" y="2747"/>
                  </a:lnTo>
                  <a:lnTo>
                    <a:pt x="1413" y="2773"/>
                  </a:lnTo>
                  <a:lnTo>
                    <a:pt x="1515" y="2773"/>
                  </a:lnTo>
                  <a:lnTo>
                    <a:pt x="1592" y="2747"/>
                  </a:lnTo>
                  <a:lnTo>
                    <a:pt x="1669" y="2721"/>
                  </a:lnTo>
                  <a:lnTo>
                    <a:pt x="1746" y="2670"/>
                  </a:lnTo>
                  <a:lnTo>
                    <a:pt x="1797" y="2619"/>
                  </a:lnTo>
                  <a:lnTo>
                    <a:pt x="3363" y="617"/>
                  </a:lnTo>
                  <a:lnTo>
                    <a:pt x="3389" y="540"/>
                  </a:lnTo>
                  <a:lnTo>
                    <a:pt x="3414" y="489"/>
                  </a:lnTo>
                  <a:lnTo>
                    <a:pt x="3440" y="335"/>
                  </a:lnTo>
                  <a:lnTo>
                    <a:pt x="3389" y="181"/>
                  </a:lnTo>
                  <a:lnTo>
                    <a:pt x="3337" y="129"/>
                  </a:lnTo>
                  <a:lnTo>
                    <a:pt x="3286" y="78"/>
                  </a:lnTo>
                  <a:lnTo>
                    <a:pt x="3209" y="27"/>
                  </a:lnTo>
                  <a:lnTo>
                    <a:pt x="3158" y="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3" name="Google Shape;1253;p47"/>
            <p:cNvSpPr/>
            <p:nvPr/>
          </p:nvSpPr>
          <p:spPr>
            <a:xfrm>
              <a:off x="7227225" y="1854950"/>
              <a:ext cx="9025" cy="38525"/>
            </a:xfrm>
            <a:custGeom>
              <a:avLst/>
              <a:gdLst/>
              <a:ahLst/>
              <a:cxnLst/>
              <a:rect l="l" t="t" r="r" b="b"/>
              <a:pathLst>
                <a:path w="361" h="1541" extrusionOk="0">
                  <a:moveTo>
                    <a:pt x="180" y="1"/>
                  </a:moveTo>
                  <a:lnTo>
                    <a:pt x="103" y="26"/>
                  </a:lnTo>
                  <a:lnTo>
                    <a:pt x="52" y="52"/>
                  </a:lnTo>
                  <a:lnTo>
                    <a:pt x="27" y="103"/>
                  </a:lnTo>
                  <a:lnTo>
                    <a:pt x="1" y="180"/>
                  </a:lnTo>
                  <a:lnTo>
                    <a:pt x="1" y="1361"/>
                  </a:lnTo>
                  <a:lnTo>
                    <a:pt x="27" y="1438"/>
                  </a:lnTo>
                  <a:lnTo>
                    <a:pt x="52" y="1489"/>
                  </a:lnTo>
                  <a:lnTo>
                    <a:pt x="103" y="1540"/>
                  </a:lnTo>
                  <a:lnTo>
                    <a:pt x="257" y="1540"/>
                  </a:lnTo>
                  <a:lnTo>
                    <a:pt x="309" y="1489"/>
                  </a:lnTo>
                  <a:lnTo>
                    <a:pt x="334" y="1438"/>
                  </a:lnTo>
                  <a:lnTo>
                    <a:pt x="360" y="1361"/>
                  </a:lnTo>
                  <a:lnTo>
                    <a:pt x="360" y="180"/>
                  </a:lnTo>
                  <a:lnTo>
                    <a:pt x="334" y="103"/>
                  </a:lnTo>
                  <a:lnTo>
                    <a:pt x="309" y="52"/>
                  </a:lnTo>
                  <a:lnTo>
                    <a:pt x="257" y="26"/>
                  </a:lnTo>
                  <a:lnTo>
                    <a:pt x="180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4" name="Google Shape;1254;p47"/>
            <p:cNvSpPr/>
            <p:nvPr/>
          </p:nvSpPr>
          <p:spPr>
            <a:xfrm>
              <a:off x="7126500" y="1896650"/>
              <a:ext cx="30175" cy="30200"/>
            </a:xfrm>
            <a:custGeom>
              <a:avLst/>
              <a:gdLst/>
              <a:ahLst/>
              <a:cxnLst/>
              <a:rect l="l" t="t" r="r" b="b"/>
              <a:pathLst>
                <a:path w="1207" h="1208" extrusionOk="0">
                  <a:moveTo>
                    <a:pt x="129" y="1"/>
                  </a:moveTo>
                  <a:lnTo>
                    <a:pt x="52" y="52"/>
                  </a:lnTo>
                  <a:lnTo>
                    <a:pt x="26" y="103"/>
                  </a:lnTo>
                  <a:lnTo>
                    <a:pt x="0" y="180"/>
                  </a:lnTo>
                  <a:lnTo>
                    <a:pt x="26" y="232"/>
                  </a:lnTo>
                  <a:lnTo>
                    <a:pt x="52" y="309"/>
                  </a:lnTo>
                  <a:lnTo>
                    <a:pt x="899" y="1130"/>
                  </a:lnTo>
                  <a:lnTo>
                    <a:pt x="976" y="1181"/>
                  </a:lnTo>
                  <a:lnTo>
                    <a:pt x="1027" y="1207"/>
                  </a:lnTo>
                  <a:lnTo>
                    <a:pt x="1104" y="1181"/>
                  </a:lnTo>
                  <a:lnTo>
                    <a:pt x="1155" y="1130"/>
                  </a:lnTo>
                  <a:lnTo>
                    <a:pt x="1207" y="1079"/>
                  </a:lnTo>
                  <a:lnTo>
                    <a:pt x="1207" y="1027"/>
                  </a:lnTo>
                  <a:lnTo>
                    <a:pt x="1207" y="950"/>
                  </a:lnTo>
                  <a:lnTo>
                    <a:pt x="1155" y="899"/>
                  </a:lnTo>
                  <a:lnTo>
                    <a:pt x="308" y="52"/>
                  </a:lnTo>
                  <a:lnTo>
                    <a:pt x="257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5" name="Google Shape;1255;p47"/>
            <p:cNvSpPr/>
            <p:nvPr/>
          </p:nvSpPr>
          <p:spPr>
            <a:xfrm>
              <a:off x="7085425" y="1996750"/>
              <a:ext cx="38525" cy="9000"/>
            </a:xfrm>
            <a:custGeom>
              <a:avLst/>
              <a:gdLst/>
              <a:ahLst/>
              <a:cxnLst/>
              <a:rect l="l" t="t" r="r" b="b"/>
              <a:pathLst>
                <a:path w="1541" h="360" extrusionOk="0">
                  <a:moveTo>
                    <a:pt x="181" y="0"/>
                  </a:moveTo>
                  <a:lnTo>
                    <a:pt x="104" y="26"/>
                  </a:lnTo>
                  <a:lnTo>
                    <a:pt x="52" y="52"/>
                  </a:lnTo>
                  <a:lnTo>
                    <a:pt x="1" y="129"/>
                  </a:lnTo>
                  <a:lnTo>
                    <a:pt x="1" y="180"/>
                  </a:lnTo>
                  <a:lnTo>
                    <a:pt x="1" y="257"/>
                  </a:lnTo>
                  <a:lnTo>
                    <a:pt x="52" y="308"/>
                  </a:lnTo>
                  <a:lnTo>
                    <a:pt x="104" y="360"/>
                  </a:lnTo>
                  <a:lnTo>
                    <a:pt x="1438" y="360"/>
                  </a:lnTo>
                  <a:lnTo>
                    <a:pt x="1490" y="308"/>
                  </a:lnTo>
                  <a:lnTo>
                    <a:pt x="1515" y="257"/>
                  </a:lnTo>
                  <a:lnTo>
                    <a:pt x="1541" y="180"/>
                  </a:lnTo>
                  <a:lnTo>
                    <a:pt x="1515" y="129"/>
                  </a:lnTo>
                  <a:lnTo>
                    <a:pt x="1490" y="52"/>
                  </a:lnTo>
                  <a:lnTo>
                    <a:pt x="1438" y="26"/>
                  </a:lnTo>
                  <a:lnTo>
                    <a:pt x="136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6" name="Google Shape;1256;p47"/>
            <p:cNvSpPr/>
            <p:nvPr/>
          </p:nvSpPr>
          <p:spPr>
            <a:xfrm>
              <a:off x="7126500" y="2076300"/>
              <a:ext cx="30175" cy="30200"/>
            </a:xfrm>
            <a:custGeom>
              <a:avLst/>
              <a:gdLst/>
              <a:ahLst/>
              <a:cxnLst/>
              <a:rect l="l" t="t" r="r" b="b"/>
              <a:pathLst>
                <a:path w="1207" h="1208" extrusionOk="0">
                  <a:moveTo>
                    <a:pt x="1027" y="1"/>
                  </a:moveTo>
                  <a:lnTo>
                    <a:pt x="976" y="27"/>
                  </a:lnTo>
                  <a:lnTo>
                    <a:pt x="899" y="52"/>
                  </a:lnTo>
                  <a:lnTo>
                    <a:pt x="52" y="899"/>
                  </a:lnTo>
                  <a:lnTo>
                    <a:pt x="26" y="950"/>
                  </a:lnTo>
                  <a:lnTo>
                    <a:pt x="0" y="1027"/>
                  </a:lnTo>
                  <a:lnTo>
                    <a:pt x="26" y="1079"/>
                  </a:lnTo>
                  <a:lnTo>
                    <a:pt x="52" y="1156"/>
                  </a:lnTo>
                  <a:lnTo>
                    <a:pt x="129" y="1181"/>
                  </a:lnTo>
                  <a:lnTo>
                    <a:pt x="180" y="1207"/>
                  </a:lnTo>
                  <a:lnTo>
                    <a:pt x="257" y="1181"/>
                  </a:lnTo>
                  <a:lnTo>
                    <a:pt x="308" y="1156"/>
                  </a:lnTo>
                  <a:lnTo>
                    <a:pt x="1155" y="309"/>
                  </a:lnTo>
                  <a:lnTo>
                    <a:pt x="1207" y="258"/>
                  </a:lnTo>
                  <a:lnTo>
                    <a:pt x="1207" y="181"/>
                  </a:lnTo>
                  <a:lnTo>
                    <a:pt x="1207" y="104"/>
                  </a:lnTo>
                  <a:lnTo>
                    <a:pt x="1155" y="52"/>
                  </a:lnTo>
                  <a:lnTo>
                    <a:pt x="1104" y="27"/>
                  </a:lnTo>
                  <a:lnTo>
                    <a:pt x="1027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7" name="Google Shape;1257;p47"/>
            <p:cNvSpPr/>
            <p:nvPr/>
          </p:nvSpPr>
          <p:spPr>
            <a:xfrm>
              <a:off x="7306800" y="2076300"/>
              <a:ext cx="29525" cy="30200"/>
            </a:xfrm>
            <a:custGeom>
              <a:avLst/>
              <a:gdLst/>
              <a:ahLst/>
              <a:cxnLst/>
              <a:rect l="l" t="t" r="r" b="b"/>
              <a:pathLst>
                <a:path w="1181" h="1208" extrusionOk="0">
                  <a:moveTo>
                    <a:pt x="180" y="1"/>
                  </a:moveTo>
                  <a:lnTo>
                    <a:pt x="103" y="27"/>
                  </a:lnTo>
                  <a:lnTo>
                    <a:pt x="52" y="52"/>
                  </a:lnTo>
                  <a:lnTo>
                    <a:pt x="0" y="104"/>
                  </a:lnTo>
                  <a:lnTo>
                    <a:pt x="0" y="181"/>
                  </a:lnTo>
                  <a:lnTo>
                    <a:pt x="0" y="258"/>
                  </a:lnTo>
                  <a:lnTo>
                    <a:pt x="52" y="309"/>
                  </a:lnTo>
                  <a:lnTo>
                    <a:pt x="899" y="1156"/>
                  </a:lnTo>
                  <a:lnTo>
                    <a:pt x="950" y="1181"/>
                  </a:lnTo>
                  <a:lnTo>
                    <a:pt x="1001" y="1207"/>
                  </a:lnTo>
                  <a:lnTo>
                    <a:pt x="1078" y="1181"/>
                  </a:lnTo>
                  <a:lnTo>
                    <a:pt x="1129" y="1156"/>
                  </a:lnTo>
                  <a:lnTo>
                    <a:pt x="1181" y="1079"/>
                  </a:lnTo>
                  <a:lnTo>
                    <a:pt x="1181" y="1027"/>
                  </a:lnTo>
                  <a:lnTo>
                    <a:pt x="1181" y="950"/>
                  </a:lnTo>
                  <a:lnTo>
                    <a:pt x="1129" y="899"/>
                  </a:lnTo>
                  <a:lnTo>
                    <a:pt x="283" y="52"/>
                  </a:lnTo>
                  <a:lnTo>
                    <a:pt x="231" y="27"/>
                  </a:lnTo>
                  <a:lnTo>
                    <a:pt x="180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8" name="Google Shape;1258;p47"/>
            <p:cNvSpPr/>
            <p:nvPr/>
          </p:nvSpPr>
          <p:spPr>
            <a:xfrm>
              <a:off x="7339525" y="1996750"/>
              <a:ext cx="38500" cy="9000"/>
            </a:xfrm>
            <a:custGeom>
              <a:avLst/>
              <a:gdLst/>
              <a:ahLst/>
              <a:cxnLst/>
              <a:rect l="l" t="t" r="r" b="b"/>
              <a:pathLst>
                <a:path w="1540" h="360" extrusionOk="0">
                  <a:moveTo>
                    <a:pt x="180" y="0"/>
                  </a:moveTo>
                  <a:lnTo>
                    <a:pt x="103" y="26"/>
                  </a:lnTo>
                  <a:lnTo>
                    <a:pt x="51" y="52"/>
                  </a:lnTo>
                  <a:lnTo>
                    <a:pt x="0" y="129"/>
                  </a:lnTo>
                  <a:lnTo>
                    <a:pt x="0" y="180"/>
                  </a:lnTo>
                  <a:lnTo>
                    <a:pt x="0" y="257"/>
                  </a:lnTo>
                  <a:lnTo>
                    <a:pt x="51" y="308"/>
                  </a:lnTo>
                  <a:lnTo>
                    <a:pt x="103" y="360"/>
                  </a:lnTo>
                  <a:lnTo>
                    <a:pt x="1437" y="360"/>
                  </a:lnTo>
                  <a:lnTo>
                    <a:pt x="1489" y="308"/>
                  </a:lnTo>
                  <a:lnTo>
                    <a:pt x="1540" y="257"/>
                  </a:lnTo>
                  <a:lnTo>
                    <a:pt x="1540" y="180"/>
                  </a:lnTo>
                  <a:lnTo>
                    <a:pt x="1540" y="129"/>
                  </a:lnTo>
                  <a:lnTo>
                    <a:pt x="1489" y="52"/>
                  </a:lnTo>
                  <a:lnTo>
                    <a:pt x="1437" y="26"/>
                  </a:lnTo>
                  <a:lnTo>
                    <a:pt x="136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9" name="Google Shape;1259;p47"/>
            <p:cNvSpPr/>
            <p:nvPr/>
          </p:nvSpPr>
          <p:spPr>
            <a:xfrm>
              <a:off x="7306800" y="1896650"/>
              <a:ext cx="29525" cy="30200"/>
            </a:xfrm>
            <a:custGeom>
              <a:avLst/>
              <a:gdLst/>
              <a:ahLst/>
              <a:cxnLst/>
              <a:rect l="l" t="t" r="r" b="b"/>
              <a:pathLst>
                <a:path w="1181" h="1208" extrusionOk="0">
                  <a:moveTo>
                    <a:pt x="950" y="1"/>
                  </a:moveTo>
                  <a:lnTo>
                    <a:pt x="899" y="52"/>
                  </a:lnTo>
                  <a:lnTo>
                    <a:pt x="52" y="899"/>
                  </a:lnTo>
                  <a:lnTo>
                    <a:pt x="0" y="950"/>
                  </a:lnTo>
                  <a:lnTo>
                    <a:pt x="0" y="1027"/>
                  </a:lnTo>
                  <a:lnTo>
                    <a:pt x="0" y="1079"/>
                  </a:lnTo>
                  <a:lnTo>
                    <a:pt x="52" y="1130"/>
                  </a:lnTo>
                  <a:lnTo>
                    <a:pt x="103" y="1181"/>
                  </a:lnTo>
                  <a:lnTo>
                    <a:pt x="180" y="1207"/>
                  </a:lnTo>
                  <a:lnTo>
                    <a:pt x="231" y="1181"/>
                  </a:lnTo>
                  <a:lnTo>
                    <a:pt x="283" y="1130"/>
                  </a:lnTo>
                  <a:lnTo>
                    <a:pt x="1129" y="309"/>
                  </a:lnTo>
                  <a:lnTo>
                    <a:pt x="1181" y="232"/>
                  </a:lnTo>
                  <a:lnTo>
                    <a:pt x="1181" y="180"/>
                  </a:lnTo>
                  <a:lnTo>
                    <a:pt x="1181" y="103"/>
                  </a:lnTo>
                  <a:lnTo>
                    <a:pt x="1129" y="52"/>
                  </a:lnTo>
                  <a:lnTo>
                    <a:pt x="1078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0" name="Google Shape;1260;p47"/>
            <p:cNvSpPr/>
            <p:nvPr/>
          </p:nvSpPr>
          <p:spPr>
            <a:xfrm>
              <a:off x="7144475" y="1903725"/>
              <a:ext cx="174525" cy="252175"/>
            </a:xfrm>
            <a:custGeom>
              <a:avLst/>
              <a:gdLst/>
              <a:ahLst/>
              <a:cxnLst/>
              <a:rect l="l" t="t" r="r" b="b"/>
              <a:pathLst>
                <a:path w="6981" h="10087" extrusionOk="0">
                  <a:moveTo>
                    <a:pt x="5030" y="7263"/>
                  </a:moveTo>
                  <a:lnTo>
                    <a:pt x="5056" y="7853"/>
                  </a:lnTo>
                  <a:lnTo>
                    <a:pt x="4620" y="7853"/>
                  </a:lnTo>
                  <a:lnTo>
                    <a:pt x="4543" y="7879"/>
                  </a:lnTo>
                  <a:lnTo>
                    <a:pt x="4491" y="7905"/>
                  </a:lnTo>
                  <a:lnTo>
                    <a:pt x="4466" y="7956"/>
                  </a:lnTo>
                  <a:lnTo>
                    <a:pt x="4440" y="8033"/>
                  </a:lnTo>
                  <a:lnTo>
                    <a:pt x="4466" y="8110"/>
                  </a:lnTo>
                  <a:lnTo>
                    <a:pt x="4491" y="8161"/>
                  </a:lnTo>
                  <a:lnTo>
                    <a:pt x="4543" y="8187"/>
                  </a:lnTo>
                  <a:lnTo>
                    <a:pt x="4620" y="8213"/>
                  </a:lnTo>
                  <a:lnTo>
                    <a:pt x="5056" y="8213"/>
                  </a:lnTo>
                  <a:lnTo>
                    <a:pt x="5030" y="8341"/>
                  </a:lnTo>
                  <a:lnTo>
                    <a:pt x="5005" y="8444"/>
                  </a:lnTo>
                  <a:lnTo>
                    <a:pt x="4953" y="8546"/>
                  </a:lnTo>
                  <a:lnTo>
                    <a:pt x="4876" y="8623"/>
                  </a:lnTo>
                  <a:lnTo>
                    <a:pt x="4799" y="8700"/>
                  </a:lnTo>
                  <a:lnTo>
                    <a:pt x="4697" y="8752"/>
                  </a:lnTo>
                  <a:lnTo>
                    <a:pt x="4594" y="8777"/>
                  </a:lnTo>
                  <a:lnTo>
                    <a:pt x="4466" y="8803"/>
                  </a:lnTo>
                  <a:lnTo>
                    <a:pt x="2592" y="8803"/>
                  </a:lnTo>
                  <a:lnTo>
                    <a:pt x="2464" y="8777"/>
                  </a:lnTo>
                  <a:lnTo>
                    <a:pt x="2361" y="8752"/>
                  </a:lnTo>
                  <a:lnTo>
                    <a:pt x="2259" y="8700"/>
                  </a:lnTo>
                  <a:lnTo>
                    <a:pt x="2182" y="8623"/>
                  </a:lnTo>
                  <a:lnTo>
                    <a:pt x="2105" y="8546"/>
                  </a:lnTo>
                  <a:lnTo>
                    <a:pt x="2053" y="8444"/>
                  </a:lnTo>
                  <a:lnTo>
                    <a:pt x="2002" y="8341"/>
                  </a:lnTo>
                  <a:lnTo>
                    <a:pt x="2002" y="8213"/>
                  </a:lnTo>
                  <a:lnTo>
                    <a:pt x="3798" y="8213"/>
                  </a:lnTo>
                  <a:lnTo>
                    <a:pt x="3850" y="8187"/>
                  </a:lnTo>
                  <a:lnTo>
                    <a:pt x="3927" y="8161"/>
                  </a:lnTo>
                  <a:lnTo>
                    <a:pt x="3952" y="8110"/>
                  </a:lnTo>
                  <a:lnTo>
                    <a:pt x="3978" y="8033"/>
                  </a:lnTo>
                  <a:lnTo>
                    <a:pt x="3952" y="7956"/>
                  </a:lnTo>
                  <a:lnTo>
                    <a:pt x="3927" y="7905"/>
                  </a:lnTo>
                  <a:lnTo>
                    <a:pt x="3850" y="7879"/>
                  </a:lnTo>
                  <a:lnTo>
                    <a:pt x="3798" y="7853"/>
                  </a:lnTo>
                  <a:lnTo>
                    <a:pt x="2002" y="7853"/>
                  </a:lnTo>
                  <a:lnTo>
                    <a:pt x="2002" y="7263"/>
                  </a:lnTo>
                  <a:close/>
                  <a:moveTo>
                    <a:pt x="4594" y="9137"/>
                  </a:moveTo>
                  <a:lnTo>
                    <a:pt x="4594" y="9214"/>
                  </a:lnTo>
                  <a:lnTo>
                    <a:pt x="4594" y="9316"/>
                  </a:lnTo>
                  <a:lnTo>
                    <a:pt x="4543" y="9419"/>
                  </a:lnTo>
                  <a:lnTo>
                    <a:pt x="4517" y="9496"/>
                  </a:lnTo>
                  <a:lnTo>
                    <a:pt x="4440" y="9573"/>
                  </a:lnTo>
                  <a:lnTo>
                    <a:pt x="4363" y="9650"/>
                  </a:lnTo>
                  <a:lnTo>
                    <a:pt x="4260" y="9701"/>
                  </a:lnTo>
                  <a:lnTo>
                    <a:pt x="4183" y="9727"/>
                  </a:lnTo>
                  <a:lnTo>
                    <a:pt x="4055" y="9753"/>
                  </a:lnTo>
                  <a:lnTo>
                    <a:pt x="2977" y="9753"/>
                  </a:lnTo>
                  <a:lnTo>
                    <a:pt x="2875" y="9727"/>
                  </a:lnTo>
                  <a:lnTo>
                    <a:pt x="2772" y="9701"/>
                  </a:lnTo>
                  <a:lnTo>
                    <a:pt x="2695" y="9650"/>
                  </a:lnTo>
                  <a:lnTo>
                    <a:pt x="2618" y="9573"/>
                  </a:lnTo>
                  <a:lnTo>
                    <a:pt x="2541" y="9496"/>
                  </a:lnTo>
                  <a:lnTo>
                    <a:pt x="2490" y="9419"/>
                  </a:lnTo>
                  <a:lnTo>
                    <a:pt x="2464" y="9316"/>
                  </a:lnTo>
                  <a:lnTo>
                    <a:pt x="2438" y="9214"/>
                  </a:lnTo>
                  <a:lnTo>
                    <a:pt x="2438" y="9137"/>
                  </a:lnTo>
                  <a:lnTo>
                    <a:pt x="2592" y="9162"/>
                  </a:lnTo>
                  <a:lnTo>
                    <a:pt x="4466" y="9162"/>
                  </a:lnTo>
                  <a:lnTo>
                    <a:pt x="4594" y="9137"/>
                  </a:lnTo>
                  <a:close/>
                  <a:moveTo>
                    <a:pt x="3490" y="0"/>
                  </a:moveTo>
                  <a:lnTo>
                    <a:pt x="3234" y="26"/>
                  </a:lnTo>
                  <a:lnTo>
                    <a:pt x="2977" y="51"/>
                  </a:lnTo>
                  <a:lnTo>
                    <a:pt x="2746" y="77"/>
                  </a:lnTo>
                  <a:lnTo>
                    <a:pt x="2490" y="154"/>
                  </a:lnTo>
                  <a:lnTo>
                    <a:pt x="2259" y="231"/>
                  </a:lnTo>
                  <a:lnTo>
                    <a:pt x="2028" y="334"/>
                  </a:lnTo>
                  <a:lnTo>
                    <a:pt x="1797" y="436"/>
                  </a:lnTo>
                  <a:lnTo>
                    <a:pt x="1591" y="565"/>
                  </a:lnTo>
                  <a:lnTo>
                    <a:pt x="1386" y="719"/>
                  </a:lnTo>
                  <a:lnTo>
                    <a:pt x="1206" y="873"/>
                  </a:lnTo>
                  <a:lnTo>
                    <a:pt x="1027" y="1027"/>
                  </a:lnTo>
                  <a:lnTo>
                    <a:pt x="847" y="1206"/>
                  </a:lnTo>
                  <a:lnTo>
                    <a:pt x="719" y="1412"/>
                  </a:lnTo>
                  <a:lnTo>
                    <a:pt x="565" y="1617"/>
                  </a:lnTo>
                  <a:lnTo>
                    <a:pt x="436" y="1822"/>
                  </a:lnTo>
                  <a:lnTo>
                    <a:pt x="334" y="2028"/>
                  </a:lnTo>
                  <a:lnTo>
                    <a:pt x="308" y="2105"/>
                  </a:lnTo>
                  <a:lnTo>
                    <a:pt x="334" y="2182"/>
                  </a:lnTo>
                  <a:lnTo>
                    <a:pt x="359" y="2233"/>
                  </a:lnTo>
                  <a:lnTo>
                    <a:pt x="411" y="2284"/>
                  </a:lnTo>
                  <a:lnTo>
                    <a:pt x="539" y="2284"/>
                  </a:lnTo>
                  <a:lnTo>
                    <a:pt x="616" y="2233"/>
                  </a:lnTo>
                  <a:lnTo>
                    <a:pt x="642" y="2182"/>
                  </a:lnTo>
                  <a:lnTo>
                    <a:pt x="744" y="1976"/>
                  </a:lnTo>
                  <a:lnTo>
                    <a:pt x="873" y="1797"/>
                  </a:lnTo>
                  <a:lnTo>
                    <a:pt x="1001" y="1617"/>
                  </a:lnTo>
                  <a:lnTo>
                    <a:pt x="1129" y="1437"/>
                  </a:lnTo>
                  <a:lnTo>
                    <a:pt x="1283" y="1283"/>
                  </a:lnTo>
                  <a:lnTo>
                    <a:pt x="1463" y="1129"/>
                  </a:lnTo>
                  <a:lnTo>
                    <a:pt x="1797" y="847"/>
                  </a:lnTo>
                  <a:lnTo>
                    <a:pt x="2207" y="642"/>
                  </a:lnTo>
                  <a:lnTo>
                    <a:pt x="2387" y="565"/>
                  </a:lnTo>
                  <a:lnTo>
                    <a:pt x="2618" y="488"/>
                  </a:lnTo>
                  <a:lnTo>
                    <a:pt x="2823" y="436"/>
                  </a:lnTo>
                  <a:lnTo>
                    <a:pt x="3029" y="385"/>
                  </a:lnTo>
                  <a:lnTo>
                    <a:pt x="3260" y="359"/>
                  </a:lnTo>
                  <a:lnTo>
                    <a:pt x="3490" y="359"/>
                  </a:lnTo>
                  <a:lnTo>
                    <a:pt x="3798" y="385"/>
                  </a:lnTo>
                  <a:lnTo>
                    <a:pt x="4106" y="436"/>
                  </a:lnTo>
                  <a:lnTo>
                    <a:pt x="4414" y="513"/>
                  </a:lnTo>
                  <a:lnTo>
                    <a:pt x="4697" y="616"/>
                  </a:lnTo>
                  <a:lnTo>
                    <a:pt x="4979" y="744"/>
                  </a:lnTo>
                  <a:lnTo>
                    <a:pt x="5236" y="898"/>
                  </a:lnTo>
                  <a:lnTo>
                    <a:pt x="5492" y="1078"/>
                  </a:lnTo>
                  <a:lnTo>
                    <a:pt x="5698" y="1309"/>
                  </a:lnTo>
                  <a:lnTo>
                    <a:pt x="5903" y="1514"/>
                  </a:lnTo>
                  <a:lnTo>
                    <a:pt x="6083" y="1771"/>
                  </a:lnTo>
                  <a:lnTo>
                    <a:pt x="6237" y="2028"/>
                  </a:lnTo>
                  <a:lnTo>
                    <a:pt x="6391" y="2310"/>
                  </a:lnTo>
                  <a:lnTo>
                    <a:pt x="6493" y="2592"/>
                  </a:lnTo>
                  <a:lnTo>
                    <a:pt x="6570" y="2900"/>
                  </a:lnTo>
                  <a:lnTo>
                    <a:pt x="6622" y="3234"/>
                  </a:lnTo>
                  <a:lnTo>
                    <a:pt x="6622" y="3542"/>
                  </a:lnTo>
                  <a:lnTo>
                    <a:pt x="6622" y="3850"/>
                  </a:lnTo>
                  <a:lnTo>
                    <a:pt x="6570" y="4158"/>
                  </a:lnTo>
                  <a:lnTo>
                    <a:pt x="6493" y="4466"/>
                  </a:lnTo>
                  <a:lnTo>
                    <a:pt x="6391" y="4748"/>
                  </a:lnTo>
                  <a:lnTo>
                    <a:pt x="6262" y="5030"/>
                  </a:lnTo>
                  <a:lnTo>
                    <a:pt x="6108" y="5287"/>
                  </a:lnTo>
                  <a:lnTo>
                    <a:pt x="5929" y="5544"/>
                  </a:lnTo>
                  <a:lnTo>
                    <a:pt x="5749" y="5775"/>
                  </a:lnTo>
                  <a:lnTo>
                    <a:pt x="5492" y="6031"/>
                  </a:lnTo>
                  <a:lnTo>
                    <a:pt x="5287" y="6288"/>
                  </a:lnTo>
                  <a:lnTo>
                    <a:pt x="5210" y="6442"/>
                  </a:lnTo>
                  <a:lnTo>
                    <a:pt x="5133" y="6596"/>
                  </a:lnTo>
                  <a:lnTo>
                    <a:pt x="5082" y="6750"/>
                  </a:lnTo>
                  <a:lnTo>
                    <a:pt x="5056" y="6904"/>
                  </a:lnTo>
                  <a:lnTo>
                    <a:pt x="1976" y="6904"/>
                  </a:lnTo>
                  <a:lnTo>
                    <a:pt x="1925" y="6750"/>
                  </a:lnTo>
                  <a:lnTo>
                    <a:pt x="1848" y="6570"/>
                  </a:lnTo>
                  <a:lnTo>
                    <a:pt x="1771" y="6416"/>
                  </a:lnTo>
                  <a:lnTo>
                    <a:pt x="1694" y="6288"/>
                  </a:lnTo>
                  <a:lnTo>
                    <a:pt x="1489" y="6031"/>
                  </a:lnTo>
                  <a:lnTo>
                    <a:pt x="1258" y="5800"/>
                  </a:lnTo>
                  <a:lnTo>
                    <a:pt x="1052" y="5569"/>
                  </a:lnTo>
                  <a:lnTo>
                    <a:pt x="873" y="5313"/>
                  </a:lnTo>
                  <a:lnTo>
                    <a:pt x="719" y="5030"/>
                  </a:lnTo>
                  <a:lnTo>
                    <a:pt x="590" y="4774"/>
                  </a:lnTo>
                  <a:lnTo>
                    <a:pt x="488" y="4466"/>
                  </a:lnTo>
                  <a:lnTo>
                    <a:pt x="411" y="4183"/>
                  </a:lnTo>
                  <a:lnTo>
                    <a:pt x="359" y="3875"/>
                  </a:lnTo>
                  <a:lnTo>
                    <a:pt x="359" y="3542"/>
                  </a:lnTo>
                  <a:lnTo>
                    <a:pt x="359" y="3234"/>
                  </a:lnTo>
                  <a:lnTo>
                    <a:pt x="411" y="2926"/>
                  </a:lnTo>
                  <a:lnTo>
                    <a:pt x="411" y="2849"/>
                  </a:lnTo>
                  <a:lnTo>
                    <a:pt x="385" y="2798"/>
                  </a:lnTo>
                  <a:lnTo>
                    <a:pt x="334" y="2746"/>
                  </a:lnTo>
                  <a:lnTo>
                    <a:pt x="257" y="2721"/>
                  </a:lnTo>
                  <a:lnTo>
                    <a:pt x="205" y="2721"/>
                  </a:lnTo>
                  <a:lnTo>
                    <a:pt x="128" y="2746"/>
                  </a:lnTo>
                  <a:lnTo>
                    <a:pt x="77" y="2798"/>
                  </a:lnTo>
                  <a:lnTo>
                    <a:pt x="51" y="2875"/>
                  </a:lnTo>
                  <a:lnTo>
                    <a:pt x="0" y="3208"/>
                  </a:lnTo>
                  <a:lnTo>
                    <a:pt x="0" y="3542"/>
                  </a:lnTo>
                  <a:lnTo>
                    <a:pt x="0" y="3901"/>
                  </a:lnTo>
                  <a:lnTo>
                    <a:pt x="51" y="4235"/>
                  </a:lnTo>
                  <a:lnTo>
                    <a:pt x="154" y="4568"/>
                  </a:lnTo>
                  <a:lnTo>
                    <a:pt x="257" y="4902"/>
                  </a:lnTo>
                  <a:lnTo>
                    <a:pt x="385" y="5210"/>
                  </a:lnTo>
                  <a:lnTo>
                    <a:pt x="565" y="5492"/>
                  </a:lnTo>
                  <a:lnTo>
                    <a:pt x="770" y="5775"/>
                  </a:lnTo>
                  <a:lnTo>
                    <a:pt x="1001" y="6031"/>
                  </a:lnTo>
                  <a:lnTo>
                    <a:pt x="1258" y="6314"/>
                  </a:lnTo>
                  <a:lnTo>
                    <a:pt x="1463" y="6596"/>
                  </a:lnTo>
                  <a:lnTo>
                    <a:pt x="1540" y="6724"/>
                  </a:lnTo>
                  <a:lnTo>
                    <a:pt x="1591" y="6853"/>
                  </a:lnTo>
                  <a:lnTo>
                    <a:pt x="1617" y="7007"/>
                  </a:lnTo>
                  <a:lnTo>
                    <a:pt x="1643" y="7186"/>
                  </a:lnTo>
                  <a:lnTo>
                    <a:pt x="1643" y="8213"/>
                  </a:lnTo>
                  <a:lnTo>
                    <a:pt x="1668" y="8341"/>
                  </a:lnTo>
                  <a:lnTo>
                    <a:pt x="1668" y="8469"/>
                  </a:lnTo>
                  <a:lnTo>
                    <a:pt x="1720" y="8572"/>
                  </a:lnTo>
                  <a:lnTo>
                    <a:pt x="1771" y="8675"/>
                  </a:lnTo>
                  <a:lnTo>
                    <a:pt x="1925" y="8880"/>
                  </a:lnTo>
                  <a:lnTo>
                    <a:pt x="2105" y="9008"/>
                  </a:lnTo>
                  <a:lnTo>
                    <a:pt x="2105" y="9214"/>
                  </a:lnTo>
                  <a:lnTo>
                    <a:pt x="2105" y="9393"/>
                  </a:lnTo>
                  <a:lnTo>
                    <a:pt x="2156" y="9547"/>
                  </a:lnTo>
                  <a:lnTo>
                    <a:pt x="2259" y="9701"/>
                  </a:lnTo>
                  <a:lnTo>
                    <a:pt x="2361" y="9830"/>
                  </a:lnTo>
                  <a:lnTo>
                    <a:pt x="2490" y="9932"/>
                  </a:lnTo>
                  <a:lnTo>
                    <a:pt x="2644" y="10035"/>
                  </a:lnTo>
                  <a:lnTo>
                    <a:pt x="2798" y="10086"/>
                  </a:lnTo>
                  <a:lnTo>
                    <a:pt x="4235" y="10086"/>
                  </a:lnTo>
                  <a:lnTo>
                    <a:pt x="4414" y="10035"/>
                  </a:lnTo>
                  <a:lnTo>
                    <a:pt x="4568" y="9932"/>
                  </a:lnTo>
                  <a:lnTo>
                    <a:pt x="4697" y="9830"/>
                  </a:lnTo>
                  <a:lnTo>
                    <a:pt x="4799" y="9701"/>
                  </a:lnTo>
                  <a:lnTo>
                    <a:pt x="4876" y="9547"/>
                  </a:lnTo>
                  <a:lnTo>
                    <a:pt x="4928" y="9393"/>
                  </a:lnTo>
                  <a:lnTo>
                    <a:pt x="4953" y="9214"/>
                  </a:lnTo>
                  <a:lnTo>
                    <a:pt x="4953" y="9008"/>
                  </a:lnTo>
                  <a:lnTo>
                    <a:pt x="5133" y="8880"/>
                  </a:lnTo>
                  <a:lnTo>
                    <a:pt x="5261" y="8675"/>
                  </a:lnTo>
                  <a:lnTo>
                    <a:pt x="5338" y="8572"/>
                  </a:lnTo>
                  <a:lnTo>
                    <a:pt x="5364" y="8469"/>
                  </a:lnTo>
                  <a:lnTo>
                    <a:pt x="5390" y="8341"/>
                  </a:lnTo>
                  <a:lnTo>
                    <a:pt x="5390" y="8213"/>
                  </a:lnTo>
                  <a:lnTo>
                    <a:pt x="5390" y="7058"/>
                  </a:lnTo>
                  <a:lnTo>
                    <a:pt x="5415" y="6904"/>
                  </a:lnTo>
                  <a:lnTo>
                    <a:pt x="5467" y="6776"/>
                  </a:lnTo>
                  <a:lnTo>
                    <a:pt x="5518" y="6622"/>
                  </a:lnTo>
                  <a:lnTo>
                    <a:pt x="5595" y="6519"/>
                  </a:lnTo>
                  <a:lnTo>
                    <a:pt x="5775" y="6262"/>
                  </a:lnTo>
                  <a:lnTo>
                    <a:pt x="6006" y="6031"/>
                  </a:lnTo>
                  <a:lnTo>
                    <a:pt x="6211" y="5749"/>
                  </a:lnTo>
                  <a:lnTo>
                    <a:pt x="6416" y="5492"/>
                  </a:lnTo>
                  <a:lnTo>
                    <a:pt x="6596" y="5184"/>
                  </a:lnTo>
                  <a:lnTo>
                    <a:pt x="6724" y="4876"/>
                  </a:lnTo>
                  <a:lnTo>
                    <a:pt x="6827" y="4568"/>
                  </a:lnTo>
                  <a:lnTo>
                    <a:pt x="6904" y="4235"/>
                  </a:lnTo>
                  <a:lnTo>
                    <a:pt x="6955" y="3901"/>
                  </a:lnTo>
                  <a:lnTo>
                    <a:pt x="6981" y="3542"/>
                  </a:lnTo>
                  <a:lnTo>
                    <a:pt x="6955" y="3182"/>
                  </a:lnTo>
                  <a:lnTo>
                    <a:pt x="6904" y="2849"/>
                  </a:lnTo>
                  <a:lnTo>
                    <a:pt x="6827" y="2490"/>
                  </a:lnTo>
                  <a:lnTo>
                    <a:pt x="6699" y="2182"/>
                  </a:lnTo>
                  <a:lnTo>
                    <a:pt x="6570" y="1874"/>
                  </a:lnTo>
                  <a:lnTo>
                    <a:pt x="6391" y="1566"/>
                  </a:lnTo>
                  <a:lnTo>
                    <a:pt x="6185" y="1309"/>
                  </a:lnTo>
                  <a:lnTo>
                    <a:pt x="5954" y="1052"/>
                  </a:lnTo>
                  <a:lnTo>
                    <a:pt x="5698" y="821"/>
                  </a:lnTo>
                  <a:lnTo>
                    <a:pt x="5441" y="616"/>
                  </a:lnTo>
                  <a:lnTo>
                    <a:pt x="5159" y="436"/>
                  </a:lnTo>
                  <a:lnTo>
                    <a:pt x="4851" y="282"/>
                  </a:lnTo>
                  <a:lnTo>
                    <a:pt x="4517" y="180"/>
                  </a:lnTo>
                  <a:lnTo>
                    <a:pt x="4183" y="77"/>
                  </a:lnTo>
                  <a:lnTo>
                    <a:pt x="3850" y="26"/>
                  </a:lnTo>
                  <a:lnTo>
                    <a:pt x="349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1" name="Google Shape;1261;p47"/>
            <p:cNvSpPr/>
            <p:nvPr/>
          </p:nvSpPr>
          <p:spPr>
            <a:xfrm>
              <a:off x="7184250" y="1964675"/>
              <a:ext cx="94975" cy="78300"/>
            </a:xfrm>
            <a:custGeom>
              <a:avLst/>
              <a:gdLst/>
              <a:ahLst/>
              <a:cxnLst/>
              <a:rect l="l" t="t" r="r" b="b"/>
              <a:pathLst>
                <a:path w="3799" h="3132" extrusionOk="0">
                  <a:moveTo>
                    <a:pt x="3157" y="0"/>
                  </a:moveTo>
                  <a:lnTo>
                    <a:pt x="3054" y="26"/>
                  </a:lnTo>
                  <a:lnTo>
                    <a:pt x="2952" y="52"/>
                  </a:lnTo>
                  <a:lnTo>
                    <a:pt x="2849" y="129"/>
                  </a:lnTo>
                  <a:lnTo>
                    <a:pt x="2772" y="206"/>
                  </a:lnTo>
                  <a:lnTo>
                    <a:pt x="1643" y="1668"/>
                  </a:lnTo>
                  <a:lnTo>
                    <a:pt x="976" y="950"/>
                  </a:lnTo>
                  <a:lnTo>
                    <a:pt x="899" y="873"/>
                  </a:lnTo>
                  <a:lnTo>
                    <a:pt x="796" y="821"/>
                  </a:lnTo>
                  <a:lnTo>
                    <a:pt x="693" y="796"/>
                  </a:lnTo>
                  <a:lnTo>
                    <a:pt x="591" y="770"/>
                  </a:lnTo>
                  <a:lnTo>
                    <a:pt x="488" y="770"/>
                  </a:lnTo>
                  <a:lnTo>
                    <a:pt x="385" y="796"/>
                  </a:lnTo>
                  <a:lnTo>
                    <a:pt x="283" y="847"/>
                  </a:lnTo>
                  <a:lnTo>
                    <a:pt x="180" y="924"/>
                  </a:lnTo>
                  <a:lnTo>
                    <a:pt x="103" y="1001"/>
                  </a:lnTo>
                  <a:lnTo>
                    <a:pt x="52" y="1078"/>
                  </a:lnTo>
                  <a:lnTo>
                    <a:pt x="26" y="1206"/>
                  </a:lnTo>
                  <a:lnTo>
                    <a:pt x="0" y="1309"/>
                  </a:lnTo>
                  <a:lnTo>
                    <a:pt x="0" y="1412"/>
                  </a:lnTo>
                  <a:lnTo>
                    <a:pt x="26" y="1514"/>
                  </a:lnTo>
                  <a:lnTo>
                    <a:pt x="77" y="1617"/>
                  </a:lnTo>
                  <a:lnTo>
                    <a:pt x="154" y="1720"/>
                  </a:lnTo>
                  <a:lnTo>
                    <a:pt x="1258" y="2926"/>
                  </a:lnTo>
                  <a:lnTo>
                    <a:pt x="1335" y="3029"/>
                  </a:lnTo>
                  <a:lnTo>
                    <a:pt x="1463" y="3080"/>
                  </a:lnTo>
                  <a:lnTo>
                    <a:pt x="1566" y="3106"/>
                  </a:lnTo>
                  <a:lnTo>
                    <a:pt x="1694" y="3131"/>
                  </a:lnTo>
                  <a:lnTo>
                    <a:pt x="1822" y="3106"/>
                  </a:lnTo>
                  <a:lnTo>
                    <a:pt x="1925" y="3054"/>
                  </a:lnTo>
                  <a:lnTo>
                    <a:pt x="2028" y="3003"/>
                  </a:lnTo>
                  <a:lnTo>
                    <a:pt x="2130" y="2900"/>
                  </a:lnTo>
                  <a:lnTo>
                    <a:pt x="2823" y="2002"/>
                  </a:lnTo>
                  <a:lnTo>
                    <a:pt x="2849" y="1951"/>
                  </a:lnTo>
                  <a:lnTo>
                    <a:pt x="2849" y="1874"/>
                  </a:lnTo>
                  <a:lnTo>
                    <a:pt x="2823" y="1822"/>
                  </a:lnTo>
                  <a:lnTo>
                    <a:pt x="2798" y="1745"/>
                  </a:lnTo>
                  <a:lnTo>
                    <a:pt x="2721" y="1720"/>
                  </a:lnTo>
                  <a:lnTo>
                    <a:pt x="2669" y="1720"/>
                  </a:lnTo>
                  <a:lnTo>
                    <a:pt x="2592" y="1745"/>
                  </a:lnTo>
                  <a:lnTo>
                    <a:pt x="2541" y="1797"/>
                  </a:lnTo>
                  <a:lnTo>
                    <a:pt x="1848" y="2695"/>
                  </a:lnTo>
                  <a:lnTo>
                    <a:pt x="1771" y="2746"/>
                  </a:lnTo>
                  <a:lnTo>
                    <a:pt x="1669" y="2772"/>
                  </a:lnTo>
                  <a:lnTo>
                    <a:pt x="1592" y="2746"/>
                  </a:lnTo>
                  <a:lnTo>
                    <a:pt x="1515" y="2695"/>
                  </a:lnTo>
                  <a:lnTo>
                    <a:pt x="411" y="1463"/>
                  </a:lnTo>
                  <a:lnTo>
                    <a:pt x="360" y="1412"/>
                  </a:lnTo>
                  <a:lnTo>
                    <a:pt x="360" y="1335"/>
                  </a:lnTo>
                  <a:lnTo>
                    <a:pt x="360" y="1232"/>
                  </a:lnTo>
                  <a:lnTo>
                    <a:pt x="411" y="1181"/>
                  </a:lnTo>
                  <a:lnTo>
                    <a:pt x="488" y="1129"/>
                  </a:lnTo>
                  <a:lnTo>
                    <a:pt x="642" y="1129"/>
                  </a:lnTo>
                  <a:lnTo>
                    <a:pt x="719" y="1181"/>
                  </a:lnTo>
                  <a:lnTo>
                    <a:pt x="1515" y="2079"/>
                  </a:lnTo>
                  <a:lnTo>
                    <a:pt x="1592" y="2105"/>
                  </a:lnTo>
                  <a:lnTo>
                    <a:pt x="1669" y="2130"/>
                  </a:lnTo>
                  <a:lnTo>
                    <a:pt x="1720" y="2105"/>
                  </a:lnTo>
                  <a:lnTo>
                    <a:pt x="1797" y="2053"/>
                  </a:lnTo>
                  <a:lnTo>
                    <a:pt x="3054" y="437"/>
                  </a:lnTo>
                  <a:lnTo>
                    <a:pt x="3131" y="360"/>
                  </a:lnTo>
                  <a:lnTo>
                    <a:pt x="3208" y="334"/>
                  </a:lnTo>
                  <a:lnTo>
                    <a:pt x="3285" y="360"/>
                  </a:lnTo>
                  <a:lnTo>
                    <a:pt x="3362" y="385"/>
                  </a:lnTo>
                  <a:lnTo>
                    <a:pt x="3414" y="462"/>
                  </a:lnTo>
                  <a:lnTo>
                    <a:pt x="3439" y="539"/>
                  </a:lnTo>
                  <a:lnTo>
                    <a:pt x="3439" y="616"/>
                  </a:lnTo>
                  <a:lnTo>
                    <a:pt x="3388" y="693"/>
                  </a:lnTo>
                  <a:lnTo>
                    <a:pt x="3054" y="1129"/>
                  </a:lnTo>
                  <a:lnTo>
                    <a:pt x="3003" y="1206"/>
                  </a:lnTo>
                  <a:lnTo>
                    <a:pt x="3003" y="1258"/>
                  </a:lnTo>
                  <a:lnTo>
                    <a:pt x="3029" y="1335"/>
                  </a:lnTo>
                  <a:lnTo>
                    <a:pt x="3080" y="1386"/>
                  </a:lnTo>
                  <a:lnTo>
                    <a:pt x="3131" y="1412"/>
                  </a:lnTo>
                  <a:lnTo>
                    <a:pt x="3260" y="1412"/>
                  </a:lnTo>
                  <a:lnTo>
                    <a:pt x="3337" y="1360"/>
                  </a:lnTo>
                  <a:lnTo>
                    <a:pt x="3670" y="898"/>
                  </a:lnTo>
                  <a:lnTo>
                    <a:pt x="3747" y="796"/>
                  </a:lnTo>
                  <a:lnTo>
                    <a:pt x="3773" y="693"/>
                  </a:lnTo>
                  <a:lnTo>
                    <a:pt x="3799" y="591"/>
                  </a:lnTo>
                  <a:lnTo>
                    <a:pt x="3799" y="488"/>
                  </a:lnTo>
                  <a:lnTo>
                    <a:pt x="3773" y="385"/>
                  </a:lnTo>
                  <a:lnTo>
                    <a:pt x="3722" y="283"/>
                  </a:lnTo>
                  <a:lnTo>
                    <a:pt x="3645" y="180"/>
                  </a:lnTo>
                  <a:lnTo>
                    <a:pt x="3568" y="103"/>
                  </a:lnTo>
                  <a:lnTo>
                    <a:pt x="3491" y="52"/>
                  </a:lnTo>
                  <a:lnTo>
                    <a:pt x="338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62" name="Google Shape;1262;p47"/>
          <p:cNvGrpSpPr/>
          <p:nvPr/>
        </p:nvGrpSpPr>
        <p:grpSpPr>
          <a:xfrm>
            <a:off x="4421213" y="3251459"/>
            <a:ext cx="301575" cy="297725"/>
            <a:chOff x="238125" y="2621050"/>
            <a:chExt cx="301575" cy="297725"/>
          </a:xfrm>
        </p:grpSpPr>
        <p:sp>
          <p:nvSpPr>
            <p:cNvPr id="1263" name="Google Shape;1263;p47"/>
            <p:cNvSpPr/>
            <p:nvPr/>
          </p:nvSpPr>
          <p:spPr>
            <a:xfrm>
              <a:off x="266350" y="2648625"/>
              <a:ext cx="236125" cy="236150"/>
            </a:xfrm>
            <a:custGeom>
              <a:avLst/>
              <a:gdLst/>
              <a:ahLst/>
              <a:cxnLst/>
              <a:rect l="l" t="t" r="r" b="b"/>
              <a:pathLst>
                <a:path w="9445" h="9446" extrusionOk="0">
                  <a:moveTo>
                    <a:pt x="4723" y="1"/>
                  </a:moveTo>
                  <a:lnTo>
                    <a:pt x="4235" y="26"/>
                  </a:lnTo>
                  <a:lnTo>
                    <a:pt x="3773" y="103"/>
                  </a:lnTo>
                  <a:lnTo>
                    <a:pt x="3311" y="232"/>
                  </a:lnTo>
                  <a:lnTo>
                    <a:pt x="2875" y="386"/>
                  </a:lnTo>
                  <a:lnTo>
                    <a:pt x="2464" y="591"/>
                  </a:lnTo>
                  <a:lnTo>
                    <a:pt x="2079" y="822"/>
                  </a:lnTo>
                  <a:lnTo>
                    <a:pt x="1720" y="1079"/>
                  </a:lnTo>
                  <a:lnTo>
                    <a:pt x="1386" y="1387"/>
                  </a:lnTo>
                  <a:lnTo>
                    <a:pt x="1078" y="1720"/>
                  </a:lnTo>
                  <a:lnTo>
                    <a:pt x="796" y="2105"/>
                  </a:lnTo>
                  <a:lnTo>
                    <a:pt x="565" y="2490"/>
                  </a:lnTo>
                  <a:lnTo>
                    <a:pt x="360" y="2901"/>
                  </a:lnTo>
                  <a:lnTo>
                    <a:pt x="206" y="3337"/>
                  </a:lnTo>
                  <a:lnTo>
                    <a:pt x="103" y="3773"/>
                  </a:lnTo>
                  <a:lnTo>
                    <a:pt x="26" y="4261"/>
                  </a:lnTo>
                  <a:lnTo>
                    <a:pt x="0" y="4723"/>
                  </a:lnTo>
                  <a:lnTo>
                    <a:pt x="26" y="5211"/>
                  </a:lnTo>
                  <a:lnTo>
                    <a:pt x="103" y="5698"/>
                  </a:lnTo>
                  <a:lnTo>
                    <a:pt x="206" y="6135"/>
                  </a:lnTo>
                  <a:lnTo>
                    <a:pt x="360" y="6571"/>
                  </a:lnTo>
                  <a:lnTo>
                    <a:pt x="565" y="6981"/>
                  </a:lnTo>
                  <a:lnTo>
                    <a:pt x="796" y="7366"/>
                  </a:lnTo>
                  <a:lnTo>
                    <a:pt x="1078" y="7726"/>
                  </a:lnTo>
                  <a:lnTo>
                    <a:pt x="1386" y="8085"/>
                  </a:lnTo>
                  <a:lnTo>
                    <a:pt x="1720" y="8367"/>
                  </a:lnTo>
                  <a:lnTo>
                    <a:pt x="2079" y="8650"/>
                  </a:lnTo>
                  <a:lnTo>
                    <a:pt x="2464" y="8881"/>
                  </a:lnTo>
                  <a:lnTo>
                    <a:pt x="2875" y="9086"/>
                  </a:lnTo>
                  <a:lnTo>
                    <a:pt x="3311" y="9240"/>
                  </a:lnTo>
                  <a:lnTo>
                    <a:pt x="3773" y="9368"/>
                  </a:lnTo>
                  <a:lnTo>
                    <a:pt x="4235" y="9420"/>
                  </a:lnTo>
                  <a:lnTo>
                    <a:pt x="4723" y="9445"/>
                  </a:lnTo>
                  <a:lnTo>
                    <a:pt x="5005" y="9445"/>
                  </a:lnTo>
                  <a:lnTo>
                    <a:pt x="5287" y="9420"/>
                  </a:lnTo>
                  <a:lnTo>
                    <a:pt x="5569" y="9368"/>
                  </a:lnTo>
                  <a:lnTo>
                    <a:pt x="5852" y="9317"/>
                  </a:lnTo>
                  <a:lnTo>
                    <a:pt x="6160" y="9240"/>
                  </a:lnTo>
                  <a:lnTo>
                    <a:pt x="6493" y="9112"/>
                  </a:lnTo>
                  <a:lnTo>
                    <a:pt x="6801" y="8983"/>
                  </a:lnTo>
                  <a:lnTo>
                    <a:pt x="7084" y="8829"/>
                  </a:lnTo>
                  <a:lnTo>
                    <a:pt x="7366" y="8650"/>
                  </a:lnTo>
                  <a:lnTo>
                    <a:pt x="7623" y="8444"/>
                  </a:lnTo>
                  <a:lnTo>
                    <a:pt x="7879" y="8239"/>
                  </a:lnTo>
                  <a:lnTo>
                    <a:pt x="8110" y="8008"/>
                  </a:lnTo>
                  <a:lnTo>
                    <a:pt x="8341" y="7751"/>
                  </a:lnTo>
                  <a:lnTo>
                    <a:pt x="8547" y="7495"/>
                  </a:lnTo>
                  <a:lnTo>
                    <a:pt x="8726" y="7238"/>
                  </a:lnTo>
                  <a:lnTo>
                    <a:pt x="8906" y="6930"/>
                  </a:lnTo>
                  <a:lnTo>
                    <a:pt x="9034" y="6648"/>
                  </a:lnTo>
                  <a:lnTo>
                    <a:pt x="9163" y="6340"/>
                  </a:lnTo>
                  <a:lnTo>
                    <a:pt x="9265" y="6006"/>
                  </a:lnTo>
                  <a:lnTo>
                    <a:pt x="9342" y="5673"/>
                  </a:lnTo>
                  <a:lnTo>
                    <a:pt x="9419" y="5211"/>
                  </a:lnTo>
                  <a:lnTo>
                    <a:pt x="9445" y="4723"/>
                  </a:lnTo>
                  <a:lnTo>
                    <a:pt x="9419" y="4261"/>
                  </a:lnTo>
                  <a:lnTo>
                    <a:pt x="9342" y="3773"/>
                  </a:lnTo>
                  <a:lnTo>
                    <a:pt x="9240" y="3337"/>
                  </a:lnTo>
                  <a:lnTo>
                    <a:pt x="9060" y="2901"/>
                  </a:lnTo>
                  <a:lnTo>
                    <a:pt x="8880" y="2490"/>
                  </a:lnTo>
                  <a:lnTo>
                    <a:pt x="8624" y="2105"/>
                  </a:lnTo>
                  <a:lnTo>
                    <a:pt x="8367" y="1720"/>
                  </a:lnTo>
                  <a:lnTo>
                    <a:pt x="8059" y="1387"/>
                  </a:lnTo>
                  <a:lnTo>
                    <a:pt x="7725" y="1079"/>
                  </a:lnTo>
                  <a:lnTo>
                    <a:pt x="7366" y="822"/>
                  </a:lnTo>
                  <a:lnTo>
                    <a:pt x="6981" y="591"/>
                  </a:lnTo>
                  <a:lnTo>
                    <a:pt x="6545" y="386"/>
                  </a:lnTo>
                  <a:lnTo>
                    <a:pt x="6134" y="232"/>
                  </a:lnTo>
                  <a:lnTo>
                    <a:pt x="5672" y="103"/>
                  </a:lnTo>
                  <a:lnTo>
                    <a:pt x="5210" y="26"/>
                  </a:lnTo>
                  <a:lnTo>
                    <a:pt x="4723" y="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4" name="Google Shape;1264;p47"/>
            <p:cNvSpPr/>
            <p:nvPr/>
          </p:nvSpPr>
          <p:spPr>
            <a:xfrm>
              <a:off x="374775" y="2710875"/>
              <a:ext cx="19925" cy="41725"/>
            </a:xfrm>
            <a:custGeom>
              <a:avLst/>
              <a:gdLst/>
              <a:ahLst/>
              <a:cxnLst/>
              <a:rect l="l" t="t" r="r" b="b"/>
              <a:pathLst>
                <a:path w="797" h="1669" extrusionOk="0">
                  <a:moveTo>
                    <a:pt x="309" y="0"/>
                  </a:moveTo>
                  <a:lnTo>
                    <a:pt x="232" y="26"/>
                  </a:lnTo>
                  <a:lnTo>
                    <a:pt x="103" y="103"/>
                  </a:lnTo>
                  <a:lnTo>
                    <a:pt x="26" y="231"/>
                  </a:lnTo>
                  <a:lnTo>
                    <a:pt x="1" y="308"/>
                  </a:lnTo>
                  <a:lnTo>
                    <a:pt x="1" y="385"/>
                  </a:lnTo>
                  <a:lnTo>
                    <a:pt x="1" y="1668"/>
                  </a:lnTo>
                  <a:lnTo>
                    <a:pt x="796" y="1668"/>
                  </a:lnTo>
                  <a:lnTo>
                    <a:pt x="796" y="385"/>
                  </a:lnTo>
                  <a:lnTo>
                    <a:pt x="771" y="308"/>
                  </a:lnTo>
                  <a:lnTo>
                    <a:pt x="745" y="231"/>
                  </a:lnTo>
                  <a:lnTo>
                    <a:pt x="668" y="103"/>
                  </a:lnTo>
                  <a:lnTo>
                    <a:pt x="540" y="2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5" name="Google Shape;1265;p47"/>
            <p:cNvSpPr/>
            <p:nvPr/>
          </p:nvSpPr>
          <p:spPr>
            <a:xfrm>
              <a:off x="242600" y="2625525"/>
              <a:ext cx="283625" cy="282975"/>
            </a:xfrm>
            <a:custGeom>
              <a:avLst/>
              <a:gdLst/>
              <a:ahLst/>
              <a:cxnLst/>
              <a:rect l="l" t="t" r="r" b="b"/>
              <a:pathLst>
                <a:path w="11345" h="11319" extrusionOk="0">
                  <a:moveTo>
                    <a:pt x="6083" y="950"/>
                  </a:moveTo>
                  <a:lnTo>
                    <a:pt x="6494" y="1002"/>
                  </a:lnTo>
                  <a:lnTo>
                    <a:pt x="6904" y="1104"/>
                  </a:lnTo>
                  <a:lnTo>
                    <a:pt x="7315" y="1233"/>
                  </a:lnTo>
                  <a:lnTo>
                    <a:pt x="7674" y="1387"/>
                  </a:lnTo>
                  <a:lnTo>
                    <a:pt x="8059" y="1566"/>
                  </a:lnTo>
                  <a:lnTo>
                    <a:pt x="8393" y="1797"/>
                  </a:lnTo>
                  <a:lnTo>
                    <a:pt x="8701" y="2054"/>
                  </a:lnTo>
                  <a:lnTo>
                    <a:pt x="9009" y="2311"/>
                  </a:lnTo>
                  <a:lnTo>
                    <a:pt x="9291" y="2619"/>
                  </a:lnTo>
                  <a:lnTo>
                    <a:pt x="9522" y="2952"/>
                  </a:lnTo>
                  <a:lnTo>
                    <a:pt x="9753" y="3286"/>
                  </a:lnTo>
                  <a:lnTo>
                    <a:pt x="9933" y="3645"/>
                  </a:lnTo>
                  <a:lnTo>
                    <a:pt x="10113" y="4030"/>
                  </a:lnTo>
                  <a:lnTo>
                    <a:pt x="10241" y="4441"/>
                  </a:lnTo>
                  <a:lnTo>
                    <a:pt x="10318" y="4851"/>
                  </a:lnTo>
                  <a:lnTo>
                    <a:pt x="10369" y="5262"/>
                  </a:lnTo>
                  <a:lnTo>
                    <a:pt x="9291" y="5262"/>
                  </a:lnTo>
                  <a:lnTo>
                    <a:pt x="9214" y="5288"/>
                  </a:lnTo>
                  <a:lnTo>
                    <a:pt x="9086" y="5390"/>
                  </a:lnTo>
                  <a:lnTo>
                    <a:pt x="9009" y="5519"/>
                  </a:lnTo>
                  <a:lnTo>
                    <a:pt x="8983" y="5596"/>
                  </a:lnTo>
                  <a:lnTo>
                    <a:pt x="8958" y="5673"/>
                  </a:lnTo>
                  <a:lnTo>
                    <a:pt x="8983" y="5750"/>
                  </a:lnTo>
                  <a:lnTo>
                    <a:pt x="9009" y="5827"/>
                  </a:lnTo>
                  <a:lnTo>
                    <a:pt x="9086" y="5955"/>
                  </a:lnTo>
                  <a:lnTo>
                    <a:pt x="9214" y="6032"/>
                  </a:lnTo>
                  <a:lnTo>
                    <a:pt x="9291" y="6058"/>
                  </a:lnTo>
                  <a:lnTo>
                    <a:pt x="10369" y="6058"/>
                  </a:lnTo>
                  <a:lnTo>
                    <a:pt x="10318" y="6494"/>
                  </a:lnTo>
                  <a:lnTo>
                    <a:pt x="10215" y="6905"/>
                  </a:lnTo>
                  <a:lnTo>
                    <a:pt x="10087" y="7289"/>
                  </a:lnTo>
                  <a:lnTo>
                    <a:pt x="9933" y="7674"/>
                  </a:lnTo>
                  <a:lnTo>
                    <a:pt x="9753" y="8034"/>
                  </a:lnTo>
                  <a:lnTo>
                    <a:pt x="9522" y="8393"/>
                  </a:lnTo>
                  <a:lnTo>
                    <a:pt x="9266" y="8701"/>
                  </a:lnTo>
                  <a:lnTo>
                    <a:pt x="9009" y="9009"/>
                  </a:lnTo>
                  <a:lnTo>
                    <a:pt x="8701" y="9291"/>
                  </a:lnTo>
                  <a:lnTo>
                    <a:pt x="8367" y="9522"/>
                  </a:lnTo>
                  <a:lnTo>
                    <a:pt x="8034" y="9753"/>
                  </a:lnTo>
                  <a:lnTo>
                    <a:pt x="7674" y="9933"/>
                  </a:lnTo>
                  <a:lnTo>
                    <a:pt x="7289" y="10087"/>
                  </a:lnTo>
                  <a:lnTo>
                    <a:pt x="6879" y="10215"/>
                  </a:lnTo>
                  <a:lnTo>
                    <a:pt x="6468" y="10318"/>
                  </a:lnTo>
                  <a:lnTo>
                    <a:pt x="6058" y="10369"/>
                  </a:lnTo>
                  <a:lnTo>
                    <a:pt x="6058" y="9368"/>
                  </a:lnTo>
                  <a:lnTo>
                    <a:pt x="6032" y="9266"/>
                  </a:lnTo>
                  <a:lnTo>
                    <a:pt x="6032" y="9189"/>
                  </a:lnTo>
                  <a:lnTo>
                    <a:pt x="5929" y="9086"/>
                  </a:lnTo>
                  <a:lnTo>
                    <a:pt x="5801" y="8983"/>
                  </a:lnTo>
                  <a:lnTo>
                    <a:pt x="5724" y="8958"/>
                  </a:lnTo>
                  <a:lnTo>
                    <a:pt x="5570" y="8958"/>
                  </a:lnTo>
                  <a:lnTo>
                    <a:pt x="5493" y="8983"/>
                  </a:lnTo>
                  <a:lnTo>
                    <a:pt x="5365" y="9086"/>
                  </a:lnTo>
                  <a:lnTo>
                    <a:pt x="5288" y="9189"/>
                  </a:lnTo>
                  <a:lnTo>
                    <a:pt x="5262" y="9266"/>
                  </a:lnTo>
                  <a:lnTo>
                    <a:pt x="5262" y="9368"/>
                  </a:lnTo>
                  <a:lnTo>
                    <a:pt x="5262" y="10369"/>
                  </a:lnTo>
                  <a:lnTo>
                    <a:pt x="4826" y="10292"/>
                  </a:lnTo>
                  <a:lnTo>
                    <a:pt x="4415" y="10215"/>
                  </a:lnTo>
                  <a:lnTo>
                    <a:pt x="4030" y="10087"/>
                  </a:lnTo>
                  <a:lnTo>
                    <a:pt x="3645" y="9933"/>
                  </a:lnTo>
                  <a:lnTo>
                    <a:pt x="3286" y="9728"/>
                  </a:lnTo>
                  <a:lnTo>
                    <a:pt x="2926" y="9522"/>
                  </a:lnTo>
                  <a:lnTo>
                    <a:pt x="2618" y="9266"/>
                  </a:lnTo>
                  <a:lnTo>
                    <a:pt x="2310" y="8983"/>
                  </a:lnTo>
                  <a:lnTo>
                    <a:pt x="2054" y="8675"/>
                  </a:lnTo>
                  <a:lnTo>
                    <a:pt x="1797" y="8367"/>
                  </a:lnTo>
                  <a:lnTo>
                    <a:pt x="1566" y="8008"/>
                  </a:lnTo>
                  <a:lnTo>
                    <a:pt x="1387" y="7649"/>
                  </a:lnTo>
                  <a:lnTo>
                    <a:pt x="1233" y="7264"/>
                  </a:lnTo>
                  <a:lnTo>
                    <a:pt x="1104" y="6879"/>
                  </a:lnTo>
                  <a:lnTo>
                    <a:pt x="1027" y="6468"/>
                  </a:lnTo>
                  <a:lnTo>
                    <a:pt x="950" y="6032"/>
                  </a:lnTo>
                  <a:lnTo>
                    <a:pt x="2028" y="6032"/>
                  </a:lnTo>
                  <a:lnTo>
                    <a:pt x="2105" y="6006"/>
                  </a:lnTo>
                  <a:lnTo>
                    <a:pt x="2233" y="5929"/>
                  </a:lnTo>
                  <a:lnTo>
                    <a:pt x="2336" y="5801"/>
                  </a:lnTo>
                  <a:lnTo>
                    <a:pt x="2362" y="5724"/>
                  </a:lnTo>
                  <a:lnTo>
                    <a:pt x="2362" y="5647"/>
                  </a:lnTo>
                  <a:lnTo>
                    <a:pt x="2362" y="5570"/>
                  </a:lnTo>
                  <a:lnTo>
                    <a:pt x="2336" y="5493"/>
                  </a:lnTo>
                  <a:lnTo>
                    <a:pt x="2233" y="5365"/>
                  </a:lnTo>
                  <a:lnTo>
                    <a:pt x="2105" y="5262"/>
                  </a:lnTo>
                  <a:lnTo>
                    <a:pt x="2028" y="5236"/>
                  </a:lnTo>
                  <a:lnTo>
                    <a:pt x="976" y="5236"/>
                  </a:lnTo>
                  <a:lnTo>
                    <a:pt x="1027" y="4826"/>
                  </a:lnTo>
                  <a:lnTo>
                    <a:pt x="1104" y="4415"/>
                  </a:lnTo>
                  <a:lnTo>
                    <a:pt x="1233" y="4004"/>
                  </a:lnTo>
                  <a:lnTo>
                    <a:pt x="1412" y="3645"/>
                  </a:lnTo>
                  <a:lnTo>
                    <a:pt x="1592" y="3260"/>
                  </a:lnTo>
                  <a:lnTo>
                    <a:pt x="1823" y="2927"/>
                  </a:lnTo>
                  <a:lnTo>
                    <a:pt x="2054" y="2619"/>
                  </a:lnTo>
                  <a:lnTo>
                    <a:pt x="2336" y="2311"/>
                  </a:lnTo>
                  <a:lnTo>
                    <a:pt x="2644" y="2028"/>
                  </a:lnTo>
                  <a:lnTo>
                    <a:pt x="2952" y="1797"/>
                  </a:lnTo>
                  <a:lnTo>
                    <a:pt x="3311" y="1566"/>
                  </a:lnTo>
                  <a:lnTo>
                    <a:pt x="3671" y="1387"/>
                  </a:lnTo>
                  <a:lnTo>
                    <a:pt x="4056" y="1233"/>
                  </a:lnTo>
                  <a:lnTo>
                    <a:pt x="4441" y="1104"/>
                  </a:lnTo>
                  <a:lnTo>
                    <a:pt x="4851" y="1002"/>
                  </a:lnTo>
                  <a:lnTo>
                    <a:pt x="5288" y="950"/>
                  </a:lnTo>
                  <a:lnTo>
                    <a:pt x="5288" y="1951"/>
                  </a:lnTo>
                  <a:lnTo>
                    <a:pt x="5288" y="2028"/>
                  </a:lnTo>
                  <a:lnTo>
                    <a:pt x="5313" y="2105"/>
                  </a:lnTo>
                  <a:lnTo>
                    <a:pt x="5390" y="2234"/>
                  </a:lnTo>
                  <a:lnTo>
                    <a:pt x="5519" y="2311"/>
                  </a:lnTo>
                  <a:lnTo>
                    <a:pt x="5596" y="2336"/>
                  </a:lnTo>
                  <a:lnTo>
                    <a:pt x="5750" y="2336"/>
                  </a:lnTo>
                  <a:lnTo>
                    <a:pt x="5827" y="2311"/>
                  </a:lnTo>
                  <a:lnTo>
                    <a:pt x="5955" y="2234"/>
                  </a:lnTo>
                  <a:lnTo>
                    <a:pt x="6032" y="2105"/>
                  </a:lnTo>
                  <a:lnTo>
                    <a:pt x="6058" y="2028"/>
                  </a:lnTo>
                  <a:lnTo>
                    <a:pt x="6083" y="1951"/>
                  </a:lnTo>
                  <a:lnTo>
                    <a:pt x="6083" y="950"/>
                  </a:lnTo>
                  <a:close/>
                  <a:moveTo>
                    <a:pt x="5673" y="1"/>
                  </a:moveTo>
                  <a:lnTo>
                    <a:pt x="5082" y="26"/>
                  </a:lnTo>
                  <a:lnTo>
                    <a:pt x="4518" y="103"/>
                  </a:lnTo>
                  <a:lnTo>
                    <a:pt x="3979" y="257"/>
                  </a:lnTo>
                  <a:lnTo>
                    <a:pt x="3465" y="437"/>
                  </a:lnTo>
                  <a:lnTo>
                    <a:pt x="2978" y="668"/>
                  </a:lnTo>
                  <a:lnTo>
                    <a:pt x="2516" y="950"/>
                  </a:lnTo>
                  <a:lnTo>
                    <a:pt x="2079" y="1284"/>
                  </a:lnTo>
                  <a:lnTo>
                    <a:pt x="1669" y="1643"/>
                  </a:lnTo>
                  <a:lnTo>
                    <a:pt x="1310" y="2054"/>
                  </a:lnTo>
                  <a:lnTo>
                    <a:pt x="976" y="2490"/>
                  </a:lnTo>
                  <a:lnTo>
                    <a:pt x="694" y="2952"/>
                  </a:lnTo>
                  <a:lnTo>
                    <a:pt x="463" y="3465"/>
                  </a:lnTo>
                  <a:lnTo>
                    <a:pt x="257" y="3979"/>
                  </a:lnTo>
                  <a:lnTo>
                    <a:pt x="129" y="4518"/>
                  </a:lnTo>
                  <a:lnTo>
                    <a:pt x="26" y="5082"/>
                  </a:lnTo>
                  <a:lnTo>
                    <a:pt x="1" y="5647"/>
                  </a:lnTo>
                  <a:lnTo>
                    <a:pt x="26" y="6237"/>
                  </a:lnTo>
                  <a:lnTo>
                    <a:pt x="129" y="6802"/>
                  </a:lnTo>
                  <a:lnTo>
                    <a:pt x="257" y="7341"/>
                  </a:lnTo>
                  <a:lnTo>
                    <a:pt x="463" y="7854"/>
                  </a:lnTo>
                  <a:lnTo>
                    <a:pt x="694" y="8367"/>
                  </a:lnTo>
                  <a:lnTo>
                    <a:pt x="976" y="8829"/>
                  </a:lnTo>
                  <a:lnTo>
                    <a:pt x="1310" y="9266"/>
                  </a:lnTo>
                  <a:lnTo>
                    <a:pt x="1669" y="9651"/>
                  </a:lnTo>
                  <a:lnTo>
                    <a:pt x="2079" y="10036"/>
                  </a:lnTo>
                  <a:lnTo>
                    <a:pt x="2516" y="10344"/>
                  </a:lnTo>
                  <a:lnTo>
                    <a:pt x="2978" y="10626"/>
                  </a:lnTo>
                  <a:lnTo>
                    <a:pt x="3465" y="10883"/>
                  </a:lnTo>
                  <a:lnTo>
                    <a:pt x="3979" y="11062"/>
                  </a:lnTo>
                  <a:lnTo>
                    <a:pt x="4518" y="11216"/>
                  </a:lnTo>
                  <a:lnTo>
                    <a:pt x="5082" y="11293"/>
                  </a:lnTo>
                  <a:lnTo>
                    <a:pt x="5673" y="11319"/>
                  </a:lnTo>
                  <a:lnTo>
                    <a:pt x="6237" y="11293"/>
                  </a:lnTo>
                  <a:lnTo>
                    <a:pt x="6802" y="11216"/>
                  </a:lnTo>
                  <a:lnTo>
                    <a:pt x="7341" y="11062"/>
                  </a:lnTo>
                  <a:lnTo>
                    <a:pt x="7880" y="10883"/>
                  </a:lnTo>
                  <a:lnTo>
                    <a:pt x="8367" y="10626"/>
                  </a:lnTo>
                  <a:lnTo>
                    <a:pt x="8829" y="10344"/>
                  </a:lnTo>
                  <a:lnTo>
                    <a:pt x="9266" y="10036"/>
                  </a:lnTo>
                  <a:lnTo>
                    <a:pt x="9676" y="9651"/>
                  </a:lnTo>
                  <a:lnTo>
                    <a:pt x="10036" y="9266"/>
                  </a:lnTo>
                  <a:lnTo>
                    <a:pt x="10369" y="8829"/>
                  </a:lnTo>
                  <a:lnTo>
                    <a:pt x="10651" y="8367"/>
                  </a:lnTo>
                  <a:lnTo>
                    <a:pt x="10882" y="7854"/>
                  </a:lnTo>
                  <a:lnTo>
                    <a:pt x="11088" y="7341"/>
                  </a:lnTo>
                  <a:lnTo>
                    <a:pt x="11216" y="6802"/>
                  </a:lnTo>
                  <a:lnTo>
                    <a:pt x="11293" y="6237"/>
                  </a:lnTo>
                  <a:lnTo>
                    <a:pt x="11344" y="5647"/>
                  </a:lnTo>
                  <a:lnTo>
                    <a:pt x="11293" y="5082"/>
                  </a:lnTo>
                  <a:lnTo>
                    <a:pt x="11216" y="4518"/>
                  </a:lnTo>
                  <a:lnTo>
                    <a:pt x="11088" y="3979"/>
                  </a:lnTo>
                  <a:lnTo>
                    <a:pt x="10882" y="3465"/>
                  </a:lnTo>
                  <a:lnTo>
                    <a:pt x="10651" y="2952"/>
                  </a:lnTo>
                  <a:lnTo>
                    <a:pt x="10369" y="2490"/>
                  </a:lnTo>
                  <a:lnTo>
                    <a:pt x="10036" y="2054"/>
                  </a:lnTo>
                  <a:lnTo>
                    <a:pt x="9676" y="1643"/>
                  </a:lnTo>
                  <a:lnTo>
                    <a:pt x="9266" y="1284"/>
                  </a:lnTo>
                  <a:lnTo>
                    <a:pt x="8829" y="950"/>
                  </a:lnTo>
                  <a:lnTo>
                    <a:pt x="8367" y="668"/>
                  </a:lnTo>
                  <a:lnTo>
                    <a:pt x="7880" y="437"/>
                  </a:lnTo>
                  <a:lnTo>
                    <a:pt x="7341" y="257"/>
                  </a:lnTo>
                  <a:lnTo>
                    <a:pt x="6802" y="103"/>
                  </a:lnTo>
                  <a:lnTo>
                    <a:pt x="6237" y="26"/>
                  </a:lnTo>
                  <a:lnTo>
                    <a:pt x="5673" y="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6" name="Google Shape;1266;p47"/>
            <p:cNvSpPr/>
            <p:nvPr/>
          </p:nvSpPr>
          <p:spPr>
            <a:xfrm>
              <a:off x="242600" y="2625525"/>
              <a:ext cx="147600" cy="282975"/>
            </a:xfrm>
            <a:custGeom>
              <a:avLst/>
              <a:gdLst/>
              <a:ahLst/>
              <a:cxnLst/>
              <a:rect l="l" t="t" r="r" b="b"/>
              <a:pathLst>
                <a:path w="5904" h="11319" extrusionOk="0">
                  <a:moveTo>
                    <a:pt x="5673" y="1"/>
                  </a:moveTo>
                  <a:lnTo>
                    <a:pt x="5082" y="26"/>
                  </a:lnTo>
                  <a:lnTo>
                    <a:pt x="4518" y="103"/>
                  </a:lnTo>
                  <a:lnTo>
                    <a:pt x="3979" y="257"/>
                  </a:lnTo>
                  <a:lnTo>
                    <a:pt x="3465" y="437"/>
                  </a:lnTo>
                  <a:lnTo>
                    <a:pt x="2978" y="668"/>
                  </a:lnTo>
                  <a:lnTo>
                    <a:pt x="2516" y="950"/>
                  </a:lnTo>
                  <a:lnTo>
                    <a:pt x="2079" y="1284"/>
                  </a:lnTo>
                  <a:lnTo>
                    <a:pt x="1669" y="1643"/>
                  </a:lnTo>
                  <a:lnTo>
                    <a:pt x="1310" y="2054"/>
                  </a:lnTo>
                  <a:lnTo>
                    <a:pt x="976" y="2490"/>
                  </a:lnTo>
                  <a:lnTo>
                    <a:pt x="694" y="2952"/>
                  </a:lnTo>
                  <a:lnTo>
                    <a:pt x="463" y="3465"/>
                  </a:lnTo>
                  <a:lnTo>
                    <a:pt x="257" y="3979"/>
                  </a:lnTo>
                  <a:lnTo>
                    <a:pt x="129" y="4518"/>
                  </a:lnTo>
                  <a:lnTo>
                    <a:pt x="26" y="5082"/>
                  </a:lnTo>
                  <a:lnTo>
                    <a:pt x="1" y="5647"/>
                  </a:lnTo>
                  <a:lnTo>
                    <a:pt x="26" y="6237"/>
                  </a:lnTo>
                  <a:lnTo>
                    <a:pt x="129" y="6802"/>
                  </a:lnTo>
                  <a:lnTo>
                    <a:pt x="257" y="7341"/>
                  </a:lnTo>
                  <a:lnTo>
                    <a:pt x="463" y="7854"/>
                  </a:lnTo>
                  <a:lnTo>
                    <a:pt x="694" y="8367"/>
                  </a:lnTo>
                  <a:lnTo>
                    <a:pt x="976" y="8829"/>
                  </a:lnTo>
                  <a:lnTo>
                    <a:pt x="1310" y="9266"/>
                  </a:lnTo>
                  <a:lnTo>
                    <a:pt x="1669" y="9651"/>
                  </a:lnTo>
                  <a:lnTo>
                    <a:pt x="2079" y="10036"/>
                  </a:lnTo>
                  <a:lnTo>
                    <a:pt x="2516" y="10344"/>
                  </a:lnTo>
                  <a:lnTo>
                    <a:pt x="2978" y="10626"/>
                  </a:lnTo>
                  <a:lnTo>
                    <a:pt x="3465" y="10883"/>
                  </a:lnTo>
                  <a:lnTo>
                    <a:pt x="3979" y="11062"/>
                  </a:lnTo>
                  <a:lnTo>
                    <a:pt x="4518" y="11216"/>
                  </a:lnTo>
                  <a:lnTo>
                    <a:pt x="5082" y="11293"/>
                  </a:lnTo>
                  <a:lnTo>
                    <a:pt x="5673" y="11319"/>
                  </a:lnTo>
                  <a:lnTo>
                    <a:pt x="5904" y="11319"/>
                  </a:lnTo>
                  <a:lnTo>
                    <a:pt x="5339" y="11268"/>
                  </a:lnTo>
                  <a:lnTo>
                    <a:pt x="4800" y="11165"/>
                  </a:lnTo>
                  <a:lnTo>
                    <a:pt x="4287" y="11011"/>
                  </a:lnTo>
                  <a:lnTo>
                    <a:pt x="3773" y="10806"/>
                  </a:lnTo>
                  <a:lnTo>
                    <a:pt x="3311" y="10575"/>
                  </a:lnTo>
                  <a:lnTo>
                    <a:pt x="2849" y="10267"/>
                  </a:lnTo>
                  <a:lnTo>
                    <a:pt x="2439" y="9959"/>
                  </a:lnTo>
                  <a:lnTo>
                    <a:pt x="2054" y="9574"/>
                  </a:lnTo>
                  <a:lnTo>
                    <a:pt x="1720" y="9189"/>
                  </a:lnTo>
                  <a:lnTo>
                    <a:pt x="1387" y="8752"/>
                  </a:lnTo>
                  <a:lnTo>
                    <a:pt x="1130" y="8290"/>
                  </a:lnTo>
                  <a:lnTo>
                    <a:pt x="899" y="7803"/>
                  </a:lnTo>
                  <a:lnTo>
                    <a:pt x="719" y="7289"/>
                  </a:lnTo>
                  <a:lnTo>
                    <a:pt x="591" y="6776"/>
                  </a:lnTo>
                  <a:lnTo>
                    <a:pt x="514" y="6212"/>
                  </a:lnTo>
                  <a:lnTo>
                    <a:pt x="488" y="5647"/>
                  </a:lnTo>
                  <a:lnTo>
                    <a:pt x="514" y="5082"/>
                  </a:lnTo>
                  <a:lnTo>
                    <a:pt x="591" y="4543"/>
                  </a:lnTo>
                  <a:lnTo>
                    <a:pt x="719" y="4004"/>
                  </a:lnTo>
                  <a:lnTo>
                    <a:pt x="899" y="3517"/>
                  </a:lnTo>
                  <a:lnTo>
                    <a:pt x="1130" y="3029"/>
                  </a:lnTo>
                  <a:lnTo>
                    <a:pt x="1387" y="2567"/>
                  </a:lnTo>
                  <a:lnTo>
                    <a:pt x="1720" y="2131"/>
                  </a:lnTo>
                  <a:lnTo>
                    <a:pt x="2054" y="1720"/>
                  </a:lnTo>
                  <a:lnTo>
                    <a:pt x="2439" y="1361"/>
                  </a:lnTo>
                  <a:lnTo>
                    <a:pt x="2849" y="1053"/>
                  </a:lnTo>
                  <a:lnTo>
                    <a:pt x="3311" y="745"/>
                  </a:lnTo>
                  <a:lnTo>
                    <a:pt x="3773" y="514"/>
                  </a:lnTo>
                  <a:lnTo>
                    <a:pt x="4287" y="309"/>
                  </a:lnTo>
                  <a:lnTo>
                    <a:pt x="4800" y="155"/>
                  </a:lnTo>
                  <a:lnTo>
                    <a:pt x="5339" y="52"/>
                  </a:lnTo>
                  <a:lnTo>
                    <a:pt x="5904" y="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7" name="Google Shape;1267;p47"/>
            <p:cNvSpPr/>
            <p:nvPr/>
          </p:nvSpPr>
          <p:spPr>
            <a:xfrm>
              <a:off x="266350" y="2756425"/>
              <a:ext cx="12200" cy="19900"/>
            </a:xfrm>
            <a:custGeom>
              <a:avLst/>
              <a:gdLst/>
              <a:ahLst/>
              <a:cxnLst/>
              <a:rect l="l" t="t" r="r" b="b"/>
              <a:pathLst>
                <a:path w="488" h="796" extrusionOk="0">
                  <a:moveTo>
                    <a:pt x="26" y="0"/>
                  </a:moveTo>
                  <a:lnTo>
                    <a:pt x="0" y="411"/>
                  </a:lnTo>
                  <a:lnTo>
                    <a:pt x="0" y="796"/>
                  </a:lnTo>
                  <a:lnTo>
                    <a:pt x="488" y="796"/>
                  </a:lnTo>
                  <a:lnTo>
                    <a:pt x="462" y="411"/>
                  </a:lnTo>
                  <a:lnTo>
                    <a:pt x="488" y="0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8" name="Google Shape;1268;p47"/>
            <p:cNvSpPr/>
            <p:nvPr/>
          </p:nvSpPr>
          <p:spPr>
            <a:xfrm>
              <a:off x="374125" y="2872550"/>
              <a:ext cx="19925" cy="12225"/>
            </a:xfrm>
            <a:custGeom>
              <a:avLst/>
              <a:gdLst/>
              <a:ahLst/>
              <a:cxnLst/>
              <a:rect l="l" t="t" r="r" b="b"/>
              <a:pathLst>
                <a:path w="797" h="489" extrusionOk="0">
                  <a:moveTo>
                    <a:pt x="1" y="1"/>
                  </a:moveTo>
                  <a:lnTo>
                    <a:pt x="1" y="488"/>
                  </a:lnTo>
                  <a:lnTo>
                    <a:pt x="797" y="488"/>
                  </a:lnTo>
                  <a:lnTo>
                    <a:pt x="797" y="1"/>
                  </a:lnTo>
                  <a:lnTo>
                    <a:pt x="412" y="26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9" name="Google Shape;1269;p47"/>
            <p:cNvSpPr/>
            <p:nvPr/>
          </p:nvSpPr>
          <p:spPr>
            <a:xfrm>
              <a:off x="490275" y="2757050"/>
              <a:ext cx="12200" cy="19925"/>
            </a:xfrm>
            <a:custGeom>
              <a:avLst/>
              <a:gdLst/>
              <a:ahLst/>
              <a:cxnLst/>
              <a:rect l="l" t="t" r="r" b="b"/>
              <a:pathLst>
                <a:path w="488" h="797" extrusionOk="0">
                  <a:moveTo>
                    <a:pt x="0" y="1"/>
                  </a:moveTo>
                  <a:lnTo>
                    <a:pt x="26" y="386"/>
                  </a:lnTo>
                  <a:lnTo>
                    <a:pt x="0" y="797"/>
                  </a:lnTo>
                  <a:lnTo>
                    <a:pt x="462" y="797"/>
                  </a:lnTo>
                  <a:lnTo>
                    <a:pt x="488" y="386"/>
                  </a:lnTo>
                  <a:lnTo>
                    <a:pt x="462" y="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0" name="Google Shape;1270;p47"/>
            <p:cNvSpPr/>
            <p:nvPr/>
          </p:nvSpPr>
          <p:spPr>
            <a:xfrm>
              <a:off x="374775" y="2648625"/>
              <a:ext cx="19925" cy="12850"/>
            </a:xfrm>
            <a:custGeom>
              <a:avLst/>
              <a:gdLst/>
              <a:ahLst/>
              <a:cxnLst/>
              <a:rect l="l" t="t" r="r" b="b"/>
              <a:pathLst>
                <a:path w="797" h="514" extrusionOk="0">
                  <a:moveTo>
                    <a:pt x="386" y="1"/>
                  </a:moveTo>
                  <a:lnTo>
                    <a:pt x="1" y="26"/>
                  </a:lnTo>
                  <a:lnTo>
                    <a:pt x="1" y="488"/>
                  </a:lnTo>
                  <a:lnTo>
                    <a:pt x="386" y="488"/>
                  </a:lnTo>
                  <a:lnTo>
                    <a:pt x="796" y="514"/>
                  </a:lnTo>
                  <a:lnTo>
                    <a:pt x="796" y="26"/>
                  </a:lnTo>
                  <a:lnTo>
                    <a:pt x="386" y="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1" name="Google Shape;1271;p47"/>
            <p:cNvSpPr/>
            <p:nvPr/>
          </p:nvSpPr>
          <p:spPr>
            <a:xfrm>
              <a:off x="338850" y="2767325"/>
              <a:ext cx="47500" cy="52000"/>
            </a:xfrm>
            <a:custGeom>
              <a:avLst/>
              <a:gdLst/>
              <a:ahLst/>
              <a:cxnLst/>
              <a:rect l="l" t="t" r="r" b="b"/>
              <a:pathLst>
                <a:path w="1900" h="2080" extrusionOk="0">
                  <a:moveTo>
                    <a:pt x="1284" y="1"/>
                  </a:moveTo>
                  <a:lnTo>
                    <a:pt x="103" y="1438"/>
                  </a:lnTo>
                  <a:lnTo>
                    <a:pt x="52" y="1515"/>
                  </a:lnTo>
                  <a:lnTo>
                    <a:pt x="26" y="1592"/>
                  </a:lnTo>
                  <a:lnTo>
                    <a:pt x="0" y="1669"/>
                  </a:lnTo>
                  <a:lnTo>
                    <a:pt x="0" y="1746"/>
                  </a:lnTo>
                  <a:lnTo>
                    <a:pt x="52" y="1874"/>
                  </a:lnTo>
                  <a:lnTo>
                    <a:pt x="154" y="1977"/>
                  </a:lnTo>
                  <a:lnTo>
                    <a:pt x="206" y="2028"/>
                  </a:lnTo>
                  <a:lnTo>
                    <a:pt x="283" y="2054"/>
                  </a:lnTo>
                  <a:lnTo>
                    <a:pt x="437" y="2079"/>
                  </a:lnTo>
                  <a:lnTo>
                    <a:pt x="591" y="2028"/>
                  </a:lnTo>
                  <a:lnTo>
                    <a:pt x="642" y="2002"/>
                  </a:lnTo>
                  <a:lnTo>
                    <a:pt x="693" y="1951"/>
                  </a:lnTo>
                  <a:lnTo>
                    <a:pt x="1900" y="514"/>
                  </a:lnTo>
                  <a:lnTo>
                    <a:pt x="1284" y="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2" name="Google Shape;1272;p47"/>
            <p:cNvSpPr/>
            <p:nvPr/>
          </p:nvSpPr>
          <p:spPr>
            <a:xfrm>
              <a:off x="366425" y="2749375"/>
              <a:ext cx="35325" cy="35300"/>
            </a:xfrm>
            <a:custGeom>
              <a:avLst/>
              <a:gdLst/>
              <a:ahLst/>
              <a:cxnLst/>
              <a:rect l="l" t="t" r="r" b="b"/>
              <a:pathLst>
                <a:path w="1413" h="1412" extrusionOk="0">
                  <a:moveTo>
                    <a:pt x="566" y="0"/>
                  </a:moveTo>
                  <a:lnTo>
                    <a:pt x="437" y="51"/>
                  </a:lnTo>
                  <a:lnTo>
                    <a:pt x="309" y="128"/>
                  </a:lnTo>
                  <a:lnTo>
                    <a:pt x="206" y="205"/>
                  </a:lnTo>
                  <a:lnTo>
                    <a:pt x="129" y="308"/>
                  </a:lnTo>
                  <a:lnTo>
                    <a:pt x="78" y="436"/>
                  </a:lnTo>
                  <a:lnTo>
                    <a:pt x="27" y="565"/>
                  </a:lnTo>
                  <a:lnTo>
                    <a:pt x="1" y="693"/>
                  </a:lnTo>
                  <a:lnTo>
                    <a:pt x="27" y="847"/>
                  </a:lnTo>
                  <a:lnTo>
                    <a:pt x="78" y="975"/>
                  </a:lnTo>
                  <a:lnTo>
                    <a:pt x="129" y="1104"/>
                  </a:lnTo>
                  <a:lnTo>
                    <a:pt x="206" y="1206"/>
                  </a:lnTo>
                  <a:lnTo>
                    <a:pt x="309" y="1283"/>
                  </a:lnTo>
                  <a:lnTo>
                    <a:pt x="437" y="1360"/>
                  </a:lnTo>
                  <a:lnTo>
                    <a:pt x="566" y="1386"/>
                  </a:lnTo>
                  <a:lnTo>
                    <a:pt x="720" y="1412"/>
                  </a:lnTo>
                  <a:lnTo>
                    <a:pt x="848" y="1386"/>
                  </a:lnTo>
                  <a:lnTo>
                    <a:pt x="1002" y="1360"/>
                  </a:lnTo>
                  <a:lnTo>
                    <a:pt x="1105" y="1283"/>
                  </a:lnTo>
                  <a:lnTo>
                    <a:pt x="1207" y="1206"/>
                  </a:lnTo>
                  <a:lnTo>
                    <a:pt x="1310" y="1104"/>
                  </a:lnTo>
                  <a:lnTo>
                    <a:pt x="1361" y="975"/>
                  </a:lnTo>
                  <a:lnTo>
                    <a:pt x="1412" y="847"/>
                  </a:lnTo>
                  <a:lnTo>
                    <a:pt x="1412" y="693"/>
                  </a:lnTo>
                  <a:lnTo>
                    <a:pt x="1412" y="565"/>
                  </a:lnTo>
                  <a:lnTo>
                    <a:pt x="1361" y="436"/>
                  </a:lnTo>
                  <a:lnTo>
                    <a:pt x="1310" y="308"/>
                  </a:lnTo>
                  <a:lnTo>
                    <a:pt x="1207" y="205"/>
                  </a:lnTo>
                  <a:lnTo>
                    <a:pt x="1105" y="128"/>
                  </a:lnTo>
                  <a:lnTo>
                    <a:pt x="1002" y="51"/>
                  </a:lnTo>
                  <a:lnTo>
                    <a:pt x="848" y="0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3" name="Google Shape;1273;p47"/>
            <p:cNvSpPr/>
            <p:nvPr/>
          </p:nvSpPr>
          <p:spPr>
            <a:xfrm>
              <a:off x="406850" y="2785925"/>
              <a:ext cx="93075" cy="95625"/>
            </a:xfrm>
            <a:custGeom>
              <a:avLst/>
              <a:gdLst/>
              <a:ahLst/>
              <a:cxnLst/>
              <a:rect l="l" t="t" r="r" b="b"/>
              <a:pathLst>
                <a:path w="3723" h="3825" extrusionOk="0">
                  <a:moveTo>
                    <a:pt x="2747" y="1"/>
                  </a:moveTo>
                  <a:lnTo>
                    <a:pt x="2465" y="27"/>
                  </a:lnTo>
                  <a:lnTo>
                    <a:pt x="2182" y="52"/>
                  </a:lnTo>
                  <a:lnTo>
                    <a:pt x="1926" y="129"/>
                  </a:lnTo>
                  <a:lnTo>
                    <a:pt x="1669" y="206"/>
                  </a:lnTo>
                  <a:lnTo>
                    <a:pt x="1438" y="335"/>
                  </a:lnTo>
                  <a:lnTo>
                    <a:pt x="1207" y="463"/>
                  </a:lnTo>
                  <a:lnTo>
                    <a:pt x="1002" y="617"/>
                  </a:lnTo>
                  <a:lnTo>
                    <a:pt x="796" y="797"/>
                  </a:lnTo>
                  <a:lnTo>
                    <a:pt x="617" y="1002"/>
                  </a:lnTo>
                  <a:lnTo>
                    <a:pt x="463" y="1207"/>
                  </a:lnTo>
                  <a:lnTo>
                    <a:pt x="334" y="1438"/>
                  </a:lnTo>
                  <a:lnTo>
                    <a:pt x="206" y="1669"/>
                  </a:lnTo>
                  <a:lnTo>
                    <a:pt x="129" y="1926"/>
                  </a:lnTo>
                  <a:lnTo>
                    <a:pt x="52" y="2182"/>
                  </a:lnTo>
                  <a:lnTo>
                    <a:pt x="1" y="2465"/>
                  </a:lnTo>
                  <a:lnTo>
                    <a:pt x="1" y="2747"/>
                  </a:lnTo>
                  <a:lnTo>
                    <a:pt x="1" y="3004"/>
                  </a:lnTo>
                  <a:lnTo>
                    <a:pt x="52" y="3235"/>
                  </a:lnTo>
                  <a:lnTo>
                    <a:pt x="103" y="3491"/>
                  </a:lnTo>
                  <a:lnTo>
                    <a:pt x="180" y="3722"/>
                  </a:lnTo>
                  <a:lnTo>
                    <a:pt x="232" y="3825"/>
                  </a:lnTo>
                  <a:lnTo>
                    <a:pt x="540" y="3748"/>
                  </a:lnTo>
                  <a:lnTo>
                    <a:pt x="873" y="3620"/>
                  </a:lnTo>
                  <a:lnTo>
                    <a:pt x="1181" y="3491"/>
                  </a:lnTo>
                  <a:lnTo>
                    <a:pt x="1464" y="3337"/>
                  </a:lnTo>
                  <a:lnTo>
                    <a:pt x="1746" y="3158"/>
                  </a:lnTo>
                  <a:lnTo>
                    <a:pt x="2003" y="2952"/>
                  </a:lnTo>
                  <a:lnTo>
                    <a:pt x="2259" y="2747"/>
                  </a:lnTo>
                  <a:lnTo>
                    <a:pt x="2490" y="2516"/>
                  </a:lnTo>
                  <a:lnTo>
                    <a:pt x="2721" y="2259"/>
                  </a:lnTo>
                  <a:lnTo>
                    <a:pt x="2927" y="2003"/>
                  </a:lnTo>
                  <a:lnTo>
                    <a:pt x="3106" y="1746"/>
                  </a:lnTo>
                  <a:lnTo>
                    <a:pt x="3286" y="1438"/>
                  </a:lnTo>
                  <a:lnTo>
                    <a:pt x="3414" y="1156"/>
                  </a:lnTo>
                  <a:lnTo>
                    <a:pt x="3543" y="848"/>
                  </a:lnTo>
                  <a:lnTo>
                    <a:pt x="3645" y="514"/>
                  </a:lnTo>
                  <a:lnTo>
                    <a:pt x="3722" y="181"/>
                  </a:lnTo>
                  <a:lnTo>
                    <a:pt x="3491" y="104"/>
                  </a:lnTo>
                  <a:lnTo>
                    <a:pt x="3235" y="52"/>
                  </a:lnTo>
                  <a:lnTo>
                    <a:pt x="3004" y="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4" name="Google Shape;1274;p47"/>
            <p:cNvSpPr/>
            <p:nvPr/>
          </p:nvSpPr>
          <p:spPr>
            <a:xfrm>
              <a:off x="415850" y="2794925"/>
              <a:ext cx="119350" cy="119350"/>
            </a:xfrm>
            <a:custGeom>
              <a:avLst/>
              <a:gdLst/>
              <a:ahLst/>
              <a:cxnLst/>
              <a:rect l="l" t="t" r="r" b="b"/>
              <a:pathLst>
                <a:path w="4774" h="4774" extrusionOk="0">
                  <a:moveTo>
                    <a:pt x="2130" y="0"/>
                  </a:moveTo>
                  <a:lnTo>
                    <a:pt x="1899" y="52"/>
                  </a:lnTo>
                  <a:lnTo>
                    <a:pt x="1668" y="103"/>
                  </a:lnTo>
                  <a:lnTo>
                    <a:pt x="1437" y="180"/>
                  </a:lnTo>
                  <a:lnTo>
                    <a:pt x="1232" y="283"/>
                  </a:lnTo>
                  <a:lnTo>
                    <a:pt x="1052" y="411"/>
                  </a:lnTo>
                  <a:lnTo>
                    <a:pt x="873" y="539"/>
                  </a:lnTo>
                  <a:lnTo>
                    <a:pt x="693" y="693"/>
                  </a:lnTo>
                  <a:lnTo>
                    <a:pt x="539" y="873"/>
                  </a:lnTo>
                  <a:lnTo>
                    <a:pt x="411" y="1052"/>
                  </a:lnTo>
                  <a:lnTo>
                    <a:pt x="282" y="1232"/>
                  </a:lnTo>
                  <a:lnTo>
                    <a:pt x="180" y="1463"/>
                  </a:lnTo>
                  <a:lnTo>
                    <a:pt x="103" y="1668"/>
                  </a:lnTo>
                  <a:lnTo>
                    <a:pt x="51" y="1899"/>
                  </a:lnTo>
                  <a:lnTo>
                    <a:pt x="0" y="2130"/>
                  </a:lnTo>
                  <a:lnTo>
                    <a:pt x="0" y="2387"/>
                  </a:lnTo>
                  <a:lnTo>
                    <a:pt x="0" y="2592"/>
                  </a:lnTo>
                  <a:lnTo>
                    <a:pt x="26" y="2823"/>
                  </a:lnTo>
                  <a:lnTo>
                    <a:pt x="77" y="3029"/>
                  </a:lnTo>
                  <a:lnTo>
                    <a:pt x="154" y="3234"/>
                  </a:lnTo>
                  <a:lnTo>
                    <a:pt x="231" y="3414"/>
                  </a:lnTo>
                  <a:lnTo>
                    <a:pt x="334" y="3593"/>
                  </a:lnTo>
                  <a:lnTo>
                    <a:pt x="436" y="3773"/>
                  </a:lnTo>
                  <a:lnTo>
                    <a:pt x="565" y="3927"/>
                  </a:lnTo>
                  <a:lnTo>
                    <a:pt x="796" y="4158"/>
                  </a:lnTo>
                  <a:lnTo>
                    <a:pt x="950" y="4286"/>
                  </a:lnTo>
                  <a:lnTo>
                    <a:pt x="1129" y="4415"/>
                  </a:lnTo>
                  <a:lnTo>
                    <a:pt x="1412" y="4569"/>
                  </a:lnTo>
                  <a:lnTo>
                    <a:pt x="1720" y="4671"/>
                  </a:lnTo>
                  <a:lnTo>
                    <a:pt x="2028" y="4748"/>
                  </a:lnTo>
                  <a:lnTo>
                    <a:pt x="2387" y="4774"/>
                  </a:lnTo>
                  <a:lnTo>
                    <a:pt x="2618" y="4748"/>
                  </a:lnTo>
                  <a:lnTo>
                    <a:pt x="2849" y="4722"/>
                  </a:lnTo>
                  <a:lnTo>
                    <a:pt x="3080" y="4671"/>
                  </a:lnTo>
                  <a:lnTo>
                    <a:pt x="3311" y="4569"/>
                  </a:lnTo>
                  <a:lnTo>
                    <a:pt x="3516" y="4492"/>
                  </a:lnTo>
                  <a:lnTo>
                    <a:pt x="3721" y="4363"/>
                  </a:lnTo>
                  <a:lnTo>
                    <a:pt x="3901" y="4235"/>
                  </a:lnTo>
                  <a:lnTo>
                    <a:pt x="4055" y="4081"/>
                  </a:lnTo>
                  <a:lnTo>
                    <a:pt x="4209" y="3901"/>
                  </a:lnTo>
                  <a:lnTo>
                    <a:pt x="4363" y="3722"/>
                  </a:lnTo>
                  <a:lnTo>
                    <a:pt x="4466" y="3516"/>
                  </a:lnTo>
                  <a:lnTo>
                    <a:pt x="4568" y="3311"/>
                  </a:lnTo>
                  <a:lnTo>
                    <a:pt x="4671" y="3080"/>
                  </a:lnTo>
                  <a:lnTo>
                    <a:pt x="4722" y="2849"/>
                  </a:lnTo>
                  <a:lnTo>
                    <a:pt x="4748" y="2618"/>
                  </a:lnTo>
                  <a:lnTo>
                    <a:pt x="4774" y="2387"/>
                  </a:lnTo>
                  <a:lnTo>
                    <a:pt x="4748" y="2053"/>
                  </a:lnTo>
                  <a:lnTo>
                    <a:pt x="4671" y="1720"/>
                  </a:lnTo>
                  <a:lnTo>
                    <a:pt x="4568" y="1412"/>
                  </a:lnTo>
                  <a:lnTo>
                    <a:pt x="4414" y="1129"/>
                  </a:lnTo>
                  <a:lnTo>
                    <a:pt x="4286" y="950"/>
                  </a:lnTo>
                  <a:lnTo>
                    <a:pt x="4158" y="796"/>
                  </a:lnTo>
                  <a:lnTo>
                    <a:pt x="3927" y="565"/>
                  </a:lnTo>
                  <a:lnTo>
                    <a:pt x="3773" y="437"/>
                  </a:lnTo>
                  <a:lnTo>
                    <a:pt x="3593" y="334"/>
                  </a:lnTo>
                  <a:lnTo>
                    <a:pt x="3413" y="231"/>
                  </a:lnTo>
                  <a:lnTo>
                    <a:pt x="3234" y="154"/>
                  </a:lnTo>
                  <a:lnTo>
                    <a:pt x="3029" y="77"/>
                  </a:lnTo>
                  <a:lnTo>
                    <a:pt x="2823" y="26"/>
                  </a:lnTo>
                  <a:lnTo>
                    <a:pt x="2592" y="0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5" name="Google Shape;1275;p47"/>
            <p:cNvSpPr/>
            <p:nvPr/>
          </p:nvSpPr>
          <p:spPr>
            <a:xfrm>
              <a:off x="444725" y="2809025"/>
              <a:ext cx="53900" cy="97550"/>
            </a:xfrm>
            <a:custGeom>
              <a:avLst/>
              <a:gdLst/>
              <a:ahLst/>
              <a:cxnLst/>
              <a:rect l="l" t="t" r="r" b="b"/>
              <a:pathLst>
                <a:path w="2156" h="3902" extrusionOk="0">
                  <a:moveTo>
                    <a:pt x="1181" y="1900"/>
                  </a:moveTo>
                  <a:lnTo>
                    <a:pt x="1181" y="1002"/>
                  </a:lnTo>
                  <a:lnTo>
                    <a:pt x="1181" y="1002"/>
                  </a:lnTo>
                  <a:lnTo>
                    <a:pt x="1360" y="1079"/>
                  </a:lnTo>
                  <a:lnTo>
                    <a:pt x="1489" y="1156"/>
                  </a:lnTo>
                  <a:lnTo>
                    <a:pt x="1591" y="1284"/>
                  </a:lnTo>
                  <a:lnTo>
                    <a:pt x="1591" y="1361"/>
                  </a:lnTo>
                  <a:lnTo>
                    <a:pt x="1617" y="1438"/>
                  </a:lnTo>
                  <a:lnTo>
                    <a:pt x="1617" y="1438"/>
                  </a:lnTo>
                  <a:lnTo>
                    <a:pt x="1617" y="1489"/>
                  </a:lnTo>
                  <a:lnTo>
                    <a:pt x="1668" y="1541"/>
                  </a:lnTo>
                  <a:lnTo>
                    <a:pt x="1720" y="1592"/>
                  </a:lnTo>
                  <a:lnTo>
                    <a:pt x="1797" y="1618"/>
                  </a:lnTo>
                  <a:lnTo>
                    <a:pt x="1797" y="1618"/>
                  </a:lnTo>
                  <a:lnTo>
                    <a:pt x="1874" y="1592"/>
                  </a:lnTo>
                  <a:lnTo>
                    <a:pt x="1925" y="1541"/>
                  </a:lnTo>
                  <a:lnTo>
                    <a:pt x="2156" y="1310"/>
                  </a:lnTo>
                  <a:lnTo>
                    <a:pt x="1951" y="1310"/>
                  </a:lnTo>
                  <a:lnTo>
                    <a:pt x="1951" y="1310"/>
                  </a:lnTo>
                  <a:lnTo>
                    <a:pt x="1925" y="1207"/>
                  </a:lnTo>
                  <a:lnTo>
                    <a:pt x="1874" y="1079"/>
                  </a:lnTo>
                  <a:lnTo>
                    <a:pt x="1797" y="976"/>
                  </a:lnTo>
                  <a:lnTo>
                    <a:pt x="1694" y="873"/>
                  </a:lnTo>
                  <a:lnTo>
                    <a:pt x="1591" y="796"/>
                  </a:lnTo>
                  <a:lnTo>
                    <a:pt x="1463" y="719"/>
                  </a:lnTo>
                  <a:lnTo>
                    <a:pt x="1335" y="668"/>
                  </a:lnTo>
                  <a:lnTo>
                    <a:pt x="1181" y="642"/>
                  </a:lnTo>
                  <a:lnTo>
                    <a:pt x="1181" y="1"/>
                  </a:lnTo>
                  <a:lnTo>
                    <a:pt x="1104" y="1"/>
                  </a:lnTo>
                  <a:lnTo>
                    <a:pt x="873" y="232"/>
                  </a:lnTo>
                  <a:lnTo>
                    <a:pt x="873" y="232"/>
                  </a:lnTo>
                  <a:lnTo>
                    <a:pt x="873" y="257"/>
                  </a:lnTo>
                  <a:lnTo>
                    <a:pt x="873" y="257"/>
                  </a:lnTo>
                  <a:lnTo>
                    <a:pt x="873" y="257"/>
                  </a:lnTo>
                  <a:lnTo>
                    <a:pt x="873" y="257"/>
                  </a:lnTo>
                  <a:lnTo>
                    <a:pt x="847" y="309"/>
                  </a:lnTo>
                  <a:lnTo>
                    <a:pt x="821" y="360"/>
                  </a:lnTo>
                  <a:lnTo>
                    <a:pt x="821" y="642"/>
                  </a:lnTo>
                  <a:lnTo>
                    <a:pt x="821" y="642"/>
                  </a:lnTo>
                  <a:lnTo>
                    <a:pt x="616" y="694"/>
                  </a:lnTo>
                  <a:lnTo>
                    <a:pt x="436" y="771"/>
                  </a:lnTo>
                  <a:lnTo>
                    <a:pt x="436" y="719"/>
                  </a:lnTo>
                  <a:lnTo>
                    <a:pt x="205" y="950"/>
                  </a:lnTo>
                  <a:lnTo>
                    <a:pt x="205" y="950"/>
                  </a:lnTo>
                  <a:lnTo>
                    <a:pt x="205" y="950"/>
                  </a:lnTo>
                  <a:lnTo>
                    <a:pt x="128" y="1053"/>
                  </a:lnTo>
                  <a:lnTo>
                    <a:pt x="77" y="1156"/>
                  </a:lnTo>
                  <a:lnTo>
                    <a:pt x="26" y="1284"/>
                  </a:lnTo>
                  <a:lnTo>
                    <a:pt x="0" y="1438"/>
                  </a:lnTo>
                  <a:lnTo>
                    <a:pt x="0" y="1438"/>
                  </a:lnTo>
                  <a:lnTo>
                    <a:pt x="26" y="1566"/>
                  </a:lnTo>
                  <a:lnTo>
                    <a:pt x="77" y="1720"/>
                  </a:lnTo>
                  <a:lnTo>
                    <a:pt x="154" y="1823"/>
                  </a:lnTo>
                  <a:lnTo>
                    <a:pt x="257" y="1951"/>
                  </a:lnTo>
                  <a:lnTo>
                    <a:pt x="359" y="2054"/>
                  </a:lnTo>
                  <a:lnTo>
                    <a:pt x="513" y="2131"/>
                  </a:lnTo>
                  <a:lnTo>
                    <a:pt x="667" y="2182"/>
                  </a:lnTo>
                  <a:lnTo>
                    <a:pt x="821" y="2208"/>
                  </a:lnTo>
                  <a:lnTo>
                    <a:pt x="821" y="3106"/>
                  </a:lnTo>
                  <a:lnTo>
                    <a:pt x="821" y="3106"/>
                  </a:lnTo>
                  <a:lnTo>
                    <a:pt x="642" y="3055"/>
                  </a:lnTo>
                  <a:lnTo>
                    <a:pt x="488" y="2952"/>
                  </a:lnTo>
                  <a:lnTo>
                    <a:pt x="411" y="2824"/>
                  </a:lnTo>
                  <a:lnTo>
                    <a:pt x="385" y="2747"/>
                  </a:lnTo>
                  <a:lnTo>
                    <a:pt x="359" y="2670"/>
                  </a:lnTo>
                  <a:lnTo>
                    <a:pt x="359" y="2670"/>
                  </a:lnTo>
                  <a:lnTo>
                    <a:pt x="359" y="2593"/>
                  </a:lnTo>
                  <a:lnTo>
                    <a:pt x="308" y="2542"/>
                  </a:lnTo>
                  <a:lnTo>
                    <a:pt x="308" y="2311"/>
                  </a:lnTo>
                  <a:lnTo>
                    <a:pt x="77" y="2542"/>
                  </a:lnTo>
                  <a:lnTo>
                    <a:pt x="77" y="2542"/>
                  </a:lnTo>
                  <a:lnTo>
                    <a:pt x="77" y="2542"/>
                  </a:lnTo>
                  <a:lnTo>
                    <a:pt x="26" y="2593"/>
                  </a:lnTo>
                  <a:lnTo>
                    <a:pt x="0" y="2670"/>
                  </a:lnTo>
                  <a:lnTo>
                    <a:pt x="0" y="2670"/>
                  </a:lnTo>
                  <a:lnTo>
                    <a:pt x="26" y="2824"/>
                  </a:lnTo>
                  <a:lnTo>
                    <a:pt x="77" y="2952"/>
                  </a:lnTo>
                  <a:lnTo>
                    <a:pt x="154" y="3081"/>
                  </a:lnTo>
                  <a:lnTo>
                    <a:pt x="257" y="3183"/>
                  </a:lnTo>
                  <a:lnTo>
                    <a:pt x="359" y="3286"/>
                  </a:lnTo>
                  <a:lnTo>
                    <a:pt x="513" y="3363"/>
                  </a:lnTo>
                  <a:lnTo>
                    <a:pt x="667" y="3440"/>
                  </a:lnTo>
                  <a:lnTo>
                    <a:pt x="821" y="3466"/>
                  </a:lnTo>
                  <a:lnTo>
                    <a:pt x="821" y="3722"/>
                  </a:lnTo>
                  <a:lnTo>
                    <a:pt x="821" y="3722"/>
                  </a:lnTo>
                  <a:lnTo>
                    <a:pt x="847" y="3799"/>
                  </a:lnTo>
                  <a:lnTo>
                    <a:pt x="873" y="3851"/>
                  </a:lnTo>
                  <a:lnTo>
                    <a:pt x="924" y="3902"/>
                  </a:lnTo>
                  <a:lnTo>
                    <a:pt x="1001" y="3902"/>
                  </a:lnTo>
                  <a:lnTo>
                    <a:pt x="1001" y="3902"/>
                  </a:lnTo>
                  <a:lnTo>
                    <a:pt x="1052" y="3902"/>
                  </a:lnTo>
                  <a:lnTo>
                    <a:pt x="1104" y="3876"/>
                  </a:lnTo>
                  <a:lnTo>
                    <a:pt x="1360" y="3645"/>
                  </a:lnTo>
                  <a:lnTo>
                    <a:pt x="1181" y="3645"/>
                  </a:lnTo>
                  <a:lnTo>
                    <a:pt x="1181" y="3466"/>
                  </a:lnTo>
                  <a:lnTo>
                    <a:pt x="1181" y="3466"/>
                  </a:lnTo>
                  <a:lnTo>
                    <a:pt x="1335" y="3414"/>
                  </a:lnTo>
                  <a:lnTo>
                    <a:pt x="1489" y="3363"/>
                  </a:lnTo>
                  <a:lnTo>
                    <a:pt x="1617" y="3286"/>
                  </a:lnTo>
                  <a:lnTo>
                    <a:pt x="1745" y="3183"/>
                  </a:lnTo>
                  <a:lnTo>
                    <a:pt x="1822" y="3081"/>
                  </a:lnTo>
                  <a:lnTo>
                    <a:pt x="1899" y="2952"/>
                  </a:lnTo>
                  <a:lnTo>
                    <a:pt x="1951" y="2824"/>
                  </a:lnTo>
                  <a:lnTo>
                    <a:pt x="1976" y="2670"/>
                  </a:lnTo>
                  <a:lnTo>
                    <a:pt x="1976" y="2670"/>
                  </a:lnTo>
                  <a:lnTo>
                    <a:pt x="1951" y="2542"/>
                  </a:lnTo>
                  <a:lnTo>
                    <a:pt x="1899" y="2388"/>
                  </a:lnTo>
                  <a:lnTo>
                    <a:pt x="1822" y="2285"/>
                  </a:lnTo>
                  <a:lnTo>
                    <a:pt x="1745" y="2157"/>
                  </a:lnTo>
                  <a:lnTo>
                    <a:pt x="1617" y="2080"/>
                  </a:lnTo>
                  <a:lnTo>
                    <a:pt x="1489" y="1977"/>
                  </a:lnTo>
                  <a:lnTo>
                    <a:pt x="1335" y="1926"/>
                  </a:lnTo>
                  <a:lnTo>
                    <a:pt x="1181" y="1900"/>
                  </a:lnTo>
                  <a:lnTo>
                    <a:pt x="1181" y="1900"/>
                  </a:lnTo>
                  <a:close/>
                  <a:moveTo>
                    <a:pt x="821" y="1849"/>
                  </a:moveTo>
                  <a:lnTo>
                    <a:pt x="821" y="1849"/>
                  </a:lnTo>
                  <a:lnTo>
                    <a:pt x="642" y="1797"/>
                  </a:lnTo>
                  <a:lnTo>
                    <a:pt x="488" y="1695"/>
                  </a:lnTo>
                  <a:lnTo>
                    <a:pt x="411" y="1566"/>
                  </a:lnTo>
                  <a:lnTo>
                    <a:pt x="385" y="1515"/>
                  </a:lnTo>
                  <a:lnTo>
                    <a:pt x="359" y="1438"/>
                  </a:lnTo>
                  <a:lnTo>
                    <a:pt x="359" y="1438"/>
                  </a:lnTo>
                  <a:lnTo>
                    <a:pt x="385" y="1361"/>
                  </a:lnTo>
                  <a:lnTo>
                    <a:pt x="411" y="1284"/>
                  </a:lnTo>
                  <a:lnTo>
                    <a:pt x="488" y="1156"/>
                  </a:lnTo>
                  <a:lnTo>
                    <a:pt x="642" y="1053"/>
                  </a:lnTo>
                  <a:lnTo>
                    <a:pt x="821" y="1002"/>
                  </a:lnTo>
                  <a:lnTo>
                    <a:pt x="821" y="1849"/>
                  </a:lnTo>
                  <a:close/>
                  <a:moveTo>
                    <a:pt x="1181" y="3106"/>
                  </a:moveTo>
                  <a:lnTo>
                    <a:pt x="1181" y="2259"/>
                  </a:lnTo>
                  <a:lnTo>
                    <a:pt x="1181" y="2259"/>
                  </a:lnTo>
                  <a:lnTo>
                    <a:pt x="1360" y="2311"/>
                  </a:lnTo>
                  <a:lnTo>
                    <a:pt x="1489" y="2413"/>
                  </a:lnTo>
                  <a:lnTo>
                    <a:pt x="1591" y="2542"/>
                  </a:lnTo>
                  <a:lnTo>
                    <a:pt x="1591" y="2593"/>
                  </a:lnTo>
                  <a:lnTo>
                    <a:pt x="1617" y="2670"/>
                  </a:lnTo>
                  <a:lnTo>
                    <a:pt x="1617" y="2670"/>
                  </a:lnTo>
                  <a:lnTo>
                    <a:pt x="1591" y="2747"/>
                  </a:lnTo>
                  <a:lnTo>
                    <a:pt x="1591" y="2824"/>
                  </a:lnTo>
                  <a:lnTo>
                    <a:pt x="1489" y="2927"/>
                  </a:lnTo>
                  <a:lnTo>
                    <a:pt x="1360" y="3029"/>
                  </a:lnTo>
                  <a:lnTo>
                    <a:pt x="1181" y="3106"/>
                  </a:lnTo>
                  <a:lnTo>
                    <a:pt x="1181" y="3106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6" name="Google Shape;1276;p47"/>
            <p:cNvSpPr/>
            <p:nvPr/>
          </p:nvSpPr>
          <p:spPr>
            <a:xfrm>
              <a:off x="451125" y="2807750"/>
              <a:ext cx="48800" cy="93050"/>
            </a:xfrm>
            <a:custGeom>
              <a:avLst/>
              <a:gdLst/>
              <a:ahLst/>
              <a:cxnLst/>
              <a:rect l="l" t="t" r="r" b="b"/>
              <a:pathLst>
                <a:path w="1952" h="3722" extrusionOk="0">
                  <a:moveTo>
                    <a:pt x="796" y="822"/>
                  </a:moveTo>
                  <a:lnTo>
                    <a:pt x="796" y="1669"/>
                  </a:lnTo>
                  <a:lnTo>
                    <a:pt x="617" y="1617"/>
                  </a:lnTo>
                  <a:lnTo>
                    <a:pt x="488" y="1515"/>
                  </a:lnTo>
                  <a:lnTo>
                    <a:pt x="386" y="1386"/>
                  </a:lnTo>
                  <a:lnTo>
                    <a:pt x="360" y="1309"/>
                  </a:lnTo>
                  <a:lnTo>
                    <a:pt x="334" y="1232"/>
                  </a:lnTo>
                  <a:lnTo>
                    <a:pt x="360" y="1181"/>
                  </a:lnTo>
                  <a:lnTo>
                    <a:pt x="386" y="1104"/>
                  </a:lnTo>
                  <a:lnTo>
                    <a:pt x="488" y="976"/>
                  </a:lnTo>
                  <a:lnTo>
                    <a:pt x="617" y="873"/>
                  </a:lnTo>
                  <a:lnTo>
                    <a:pt x="796" y="822"/>
                  </a:lnTo>
                  <a:close/>
                  <a:moveTo>
                    <a:pt x="1156" y="2054"/>
                  </a:moveTo>
                  <a:lnTo>
                    <a:pt x="1335" y="2131"/>
                  </a:lnTo>
                  <a:lnTo>
                    <a:pt x="1464" y="2233"/>
                  </a:lnTo>
                  <a:lnTo>
                    <a:pt x="1566" y="2362"/>
                  </a:lnTo>
                  <a:lnTo>
                    <a:pt x="1592" y="2413"/>
                  </a:lnTo>
                  <a:lnTo>
                    <a:pt x="1592" y="2490"/>
                  </a:lnTo>
                  <a:lnTo>
                    <a:pt x="1592" y="2567"/>
                  </a:lnTo>
                  <a:lnTo>
                    <a:pt x="1566" y="2644"/>
                  </a:lnTo>
                  <a:lnTo>
                    <a:pt x="1464" y="2747"/>
                  </a:lnTo>
                  <a:lnTo>
                    <a:pt x="1335" y="2849"/>
                  </a:lnTo>
                  <a:lnTo>
                    <a:pt x="1156" y="2926"/>
                  </a:lnTo>
                  <a:lnTo>
                    <a:pt x="1156" y="2054"/>
                  </a:lnTo>
                  <a:close/>
                  <a:moveTo>
                    <a:pt x="976" y="0"/>
                  </a:moveTo>
                  <a:lnTo>
                    <a:pt x="899" y="26"/>
                  </a:lnTo>
                  <a:lnTo>
                    <a:pt x="848" y="52"/>
                  </a:lnTo>
                  <a:lnTo>
                    <a:pt x="822" y="129"/>
                  </a:lnTo>
                  <a:lnTo>
                    <a:pt x="796" y="180"/>
                  </a:lnTo>
                  <a:lnTo>
                    <a:pt x="796" y="462"/>
                  </a:lnTo>
                  <a:lnTo>
                    <a:pt x="642" y="488"/>
                  </a:lnTo>
                  <a:lnTo>
                    <a:pt x="488" y="539"/>
                  </a:lnTo>
                  <a:lnTo>
                    <a:pt x="334" y="642"/>
                  </a:lnTo>
                  <a:lnTo>
                    <a:pt x="232" y="719"/>
                  </a:lnTo>
                  <a:lnTo>
                    <a:pt x="129" y="847"/>
                  </a:lnTo>
                  <a:lnTo>
                    <a:pt x="52" y="976"/>
                  </a:lnTo>
                  <a:lnTo>
                    <a:pt x="1" y="1104"/>
                  </a:lnTo>
                  <a:lnTo>
                    <a:pt x="1" y="1232"/>
                  </a:lnTo>
                  <a:lnTo>
                    <a:pt x="1" y="1386"/>
                  </a:lnTo>
                  <a:lnTo>
                    <a:pt x="52" y="1515"/>
                  </a:lnTo>
                  <a:lnTo>
                    <a:pt x="129" y="1643"/>
                  </a:lnTo>
                  <a:lnTo>
                    <a:pt x="232" y="1771"/>
                  </a:lnTo>
                  <a:lnTo>
                    <a:pt x="334" y="1848"/>
                  </a:lnTo>
                  <a:lnTo>
                    <a:pt x="488" y="1925"/>
                  </a:lnTo>
                  <a:lnTo>
                    <a:pt x="642" y="2002"/>
                  </a:lnTo>
                  <a:lnTo>
                    <a:pt x="796" y="2028"/>
                  </a:lnTo>
                  <a:lnTo>
                    <a:pt x="796" y="2926"/>
                  </a:lnTo>
                  <a:lnTo>
                    <a:pt x="617" y="2849"/>
                  </a:lnTo>
                  <a:lnTo>
                    <a:pt x="488" y="2772"/>
                  </a:lnTo>
                  <a:lnTo>
                    <a:pt x="386" y="2644"/>
                  </a:lnTo>
                  <a:lnTo>
                    <a:pt x="360" y="2567"/>
                  </a:lnTo>
                  <a:lnTo>
                    <a:pt x="334" y="2490"/>
                  </a:lnTo>
                  <a:lnTo>
                    <a:pt x="334" y="2413"/>
                  </a:lnTo>
                  <a:lnTo>
                    <a:pt x="283" y="2362"/>
                  </a:lnTo>
                  <a:lnTo>
                    <a:pt x="232" y="2336"/>
                  </a:lnTo>
                  <a:lnTo>
                    <a:pt x="180" y="2310"/>
                  </a:lnTo>
                  <a:lnTo>
                    <a:pt x="103" y="2336"/>
                  </a:lnTo>
                  <a:lnTo>
                    <a:pt x="52" y="2362"/>
                  </a:lnTo>
                  <a:lnTo>
                    <a:pt x="1" y="2413"/>
                  </a:lnTo>
                  <a:lnTo>
                    <a:pt x="1" y="2490"/>
                  </a:lnTo>
                  <a:lnTo>
                    <a:pt x="1" y="2644"/>
                  </a:lnTo>
                  <a:lnTo>
                    <a:pt x="52" y="2772"/>
                  </a:lnTo>
                  <a:lnTo>
                    <a:pt x="129" y="2901"/>
                  </a:lnTo>
                  <a:lnTo>
                    <a:pt x="232" y="3003"/>
                  </a:lnTo>
                  <a:lnTo>
                    <a:pt x="334" y="3106"/>
                  </a:lnTo>
                  <a:lnTo>
                    <a:pt x="488" y="3183"/>
                  </a:lnTo>
                  <a:lnTo>
                    <a:pt x="642" y="3234"/>
                  </a:lnTo>
                  <a:lnTo>
                    <a:pt x="796" y="3286"/>
                  </a:lnTo>
                  <a:lnTo>
                    <a:pt x="796" y="3542"/>
                  </a:lnTo>
                  <a:lnTo>
                    <a:pt x="822" y="3619"/>
                  </a:lnTo>
                  <a:lnTo>
                    <a:pt x="848" y="3671"/>
                  </a:lnTo>
                  <a:lnTo>
                    <a:pt x="899" y="3722"/>
                  </a:lnTo>
                  <a:lnTo>
                    <a:pt x="1053" y="3722"/>
                  </a:lnTo>
                  <a:lnTo>
                    <a:pt x="1104" y="3671"/>
                  </a:lnTo>
                  <a:lnTo>
                    <a:pt x="1130" y="3619"/>
                  </a:lnTo>
                  <a:lnTo>
                    <a:pt x="1156" y="3542"/>
                  </a:lnTo>
                  <a:lnTo>
                    <a:pt x="1156" y="3286"/>
                  </a:lnTo>
                  <a:lnTo>
                    <a:pt x="1310" y="3234"/>
                  </a:lnTo>
                  <a:lnTo>
                    <a:pt x="1464" y="3183"/>
                  </a:lnTo>
                  <a:lnTo>
                    <a:pt x="1592" y="3106"/>
                  </a:lnTo>
                  <a:lnTo>
                    <a:pt x="1720" y="3003"/>
                  </a:lnTo>
                  <a:lnTo>
                    <a:pt x="1823" y="2901"/>
                  </a:lnTo>
                  <a:lnTo>
                    <a:pt x="1874" y="2772"/>
                  </a:lnTo>
                  <a:lnTo>
                    <a:pt x="1926" y="2644"/>
                  </a:lnTo>
                  <a:lnTo>
                    <a:pt x="1951" y="2490"/>
                  </a:lnTo>
                  <a:lnTo>
                    <a:pt x="1926" y="2336"/>
                  </a:lnTo>
                  <a:lnTo>
                    <a:pt x="1874" y="2208"/>
                  </a:lnTo>
                  <a:lnTo>
                    <a:pt x="1823" y="2079"/>
                  </a:lnTo>
                  <a:lnTo>
                    <a:pt x="1720" y="1977"/>
                  </a:lnTo>
                  <a:lnTo>
                    <a:pt x="1592" y="1874"/>
                  </a:lnTo>
                  <a:lnTo>
                    <a:pt x="1464" y="1797"/>
                  </a:lnTo>
                  <a:lnTo>
                    <a:pt x="1310" y="1746"/>
                  </a:lnTo>
                  <a:lnTo>
                    <a:pt x="1156" y="1694"/>
                  </a:lnTo>
                  <a:lnTo>
                    <a:pt x="1156" y="822"/>
                  </a:lnTo>
                  <a:lnTo>
                    <a:pt x="1335" y="873"/>
                  </a:lnTo>
                  <a:lnTo>
                    <a:pt x="1464" y="976"/>
                  </a:lnTo>
                  <a:lnTo>
                    <a:pt x="1566" y="1104"/>
                  </a:lnTo>
                  <a:lnTo>
                    <a:pt x="1592" y="1181"/>
                  </a:lnTo>
                  <a:lnTo>
                    <a:pt x="1592" y="1232"/>
                  </a:lnTo>
                  <a:lnTo>
                    <a:pt x="1618" y="1309"/>
                  </a:lnTo>
                  <a:lnTo>
                    <a:pt x="1643" y="1361"/>
                  </a:lnTo>
                  <a:lnTo>
                    <a:pt x="1695" y="1412"/>
                  </a:lnTo>
                  <a:lnTo>
                    <a:pt x="1849" y="1412"/>
                  </a:lnTo>
                  <a:lnTo>
                    <a:pt x="1900" y="1361"/>
                  </a:lnTo>
                  <a:lnTo>
                    <a:pt x="1926" y="1309"/>
                  </a:lnTo>
                  <a:lnTo>
                    <a:pt x="1951" y="1232"/>
                  </a:lnTo>
                  <a:lnTo>
                    <a:pt x="1926" y="1104"/>
                  </a:lnTo>
                  <a:lnTo>
                    <a:pt x="1874" y="976"/>
                  </a:lnTo>
                  <a:lnTo>
                    <a:pt x="1823" y="847"/>
                  </a:lnTo>
                  <a:lnTo>
                    <a:pt x="1720" y="745"/>
                  </a:lnTo>
                  <a:lnTo>
                    <a:pt x="1592" y="642"/>
                  </a:lnTo>
                  <a:lnTo>
                    <a:pt x="1464" y="565"/>
                  </a:lnTo>
                  <a:lnTo>
                    <a:pt x="1310" y="488"/>
                  </a:lnTo>
                  <a:lnTo>
                    <a:pt x="1156" y="462"/>
                  </a:lnTo>
                  <a:lnTo>
                    <a:pt x="1156" y="180"/>
                  </a:lnTo>
                  <a:lnTo>
                    <a:pt x="1130" y="129"/>
                  </a:lnTo>
                  <a:lnTo>
                    <a:pt x="1104" y="52"/>
                  </a:lnTo>
                  <a:lnTo>
                    <a:pt x="1053" y="26"/>
                  </a:lnTo>
                  <a:lnTo>
                    <a:pt x="976" y="0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7" name="Google Shape;1277;p47"/>
            <p:cNvSpPr/>
            <p:nvPr/>
          </p:nvSpPr>
          <p:spPr>
            <a:xfrm>
              <a:off x="451125" y="2807750"/>
              <a:ext cx="48800" cy="93050"/>
            </a:xfrm>
            <a:custGeom>
              <a:avLst/>
              <a:gdLst/>
              <a:ahLst/>
              <a:cxnLst/>
              <a:rect l="l" t="t" r="r" b="b"/>
              <a:pathLst>
                <a:path w="1952" h="3722" extrusionOk="0">
                  <a:moveTo>
                    <a:pt x="796" y="822"/>
                  </a:moveTo>
                  <a:lnTo>
                    <a:pt x="796" y="1669"/>
                  </a:lnTo>
                  <a:lnTo>
                    <a:pt x="617" y="1617"/>
                  </a:lnTo>
                  <a:lnTo>
                    <a:pt x="488" y="1515"/>
                  </a:lnTo>
                  <a:lnTo>
                    <a:pt x="386" y="1386"/>
                  </a:lnTo>
                  <a:lnTo>
                    <a:pt x="360" y="1309"/>
                  </a:lnTo>
                  <a:lnTo>
                    <a:pt x="334" y="1232"/>
                  </a:lnTo>
                  <a:lnTo>
                    <a:pt x="360" y="1181"/>
                  </a:lnTo>
                  <a:lnTo>
                    <a:pt x="386" y="1104"/>
                  </a:lnTo>
                  <a:lnTo>
                    <a:pt x="488" y="976"/>
                  </a:lnTo>
                  <a:lnTo>
                    <a:pt x="617" y="873"/>
                  </a:lnTo>
                  <a:lnTo>
                    <a:pt x="796" y="822"/>
                  </a:lnTo>
                  <a:close/>
                  <a:moveTo>
                    <a:pt x="1156" y="2054"/>
                  </a:moveTo>
                  <a:lnTo>
                    <a:pt x="1335" y="2131"/>
                  </a:lnTo>
                  <a:lnTo>
                    <a:pt x="1464" y="2233"/>
                  </a:lnTo>
                  <a:lnTo>
                    <a:pt x="1566" y="2362"/>
                  </a:lnTo>
                  <a:lnTo>
                    <a:pt x="1592" y="2413"/>
                  </a:lnTo>
                  <a:lnTo>
                    <a:pt x="1592" y="2490"/>
                  </a:lnTo>
                  <a:lnTo>
                    <a:pt x="1592" y="2567"/>
                  </a:lnTo>
                  <a:lnTo>
                    <a:pt x="1566" y="2644"/>
                  </a:lnTo>
                  <a:lnTo>
                    <a:pt x="1464" y="2747"/>
                  </a:lnTo>
                  <a:lnTo>
                    <a:pt x="1335" y="2849"/>
                  </a:lnTo>
                  <a:lnTo>
                    <a:pt x="1156" y="2926"/>
                  </a:lnTo>
                  <a:lnTo>
                    <a:pt x="1156" y="2054"/>
                  </a:lnTo>
                  <a:close/>
                  <a:moveTo>
                    <a:pt x="976" y="0"/>
                  </a:moveTo>
                  <a:lnTo>
                    <a:pt x="899" y="26"/>
                  </a:lnTo>
                  <a:lnTo>
                    <a:pt x="848" y="52"/>
                  </a:lnTo>
                  <a:lnTo>
                    <a:pt x="822" y="129"/>
                  </a:lnTo>
                  <a:lnTo>
                    <a:pt x="796" y="180"/>
                  </a:lnTo>
                  <a:lnTo>
                    <a:pt x="796" y="462"/>
                  </a:lnTo>
                  <a:lnTo>
                    <a:pt x="642" y="488"/>
                  </a:lnTo>
                  <a:lnTo>
                    <a:pt x="488" y="539"/>
                  </a:lnTo>
                  <a:lnTo>
                    <a:pt x="334" y="642"/>
                  </a:lnTo>
                  <a:lnTo>
                    <a:pt x="232" y="719"/>
                  </a:lnTo>
                  <a:lnTo>
                    <a:pt x="129" y="847"/>
                  </a:lnTo>
                  <a:lnTo>
                    <a:pt x="52" y="976"/>
                  </a:lnTo>
                  <a:lnTo>
                    <a:pt x="1" y="1104"/>
                  </a:lnTo>
                  <a:lnTo>
                    <a:pt x="1" y="1232"/>
                  </a:lnTo>
                  <a:lnTo>
                    <a:pt x="1" y="1386"/>
                  </a:lnTo>
                  <a:lnTo>
                    <a:pt x="52" y="1515"/>
                  </a:lnTo>
                  <a:lnTo>
                    <a:pt x="129" y="1643"/>
                  </a:lnTo>
                  <a:lnTo>
                    <a:pt x="232" y="1771"/>
                  </a:lnTo>
                  <a:lnTo>
                    <a:pt x="334" y="1848"/>
                  </a:lnTo>
                  <a:lnTo>
                    <a:pt x="488" y="1925"/>
                  </a:lnTo>
                  <a:lnTo>
                    <a:pt x="642" y="2002"/>
                  </a:lnTo>
                  <a:lnTo>
                    <a:pt x="796" y="2028"/>
                  </a:lnTo>
                  <a:lnTo>
                    <a:pt x="796" y="2926"/>
                  </a:lnTo>
                  <a:lnTo>
                    <a:pt x="617" y="2849"/>
                  </a:lnTo>
                  <a:lnTo>
                    <a:pt x="488" y="2772"/>
                  </a:lnTo>
                  <a:lnTo>
                    <a:pt x="386" y="2644"/>
                  </a:lnTo>
                  <a:lnTo>
                    <a:pt x="360" y="2567"/>
                  </a:lnTo>
                  <a:lnTo>
                    <a:pt x="334" y="2490"/>
                  </a:lnTo>
                  <a:lnTo>
                    <a:pt x="334" y="2413"/>
                  </a:lnTo>
                  <a:lnTo>
                    <a:pt x="283" y="2362"/>
                  </a:lnTo>
                  <a:lnTo>
                    <a:pt x="232" y="2336"/>
                  </a:lnTo>
                  <a:lnTo>
                    <a:pt x="180" y="2310"/>
                  </a:lnTo>
                  <a:lnTo>
                    <a:pt x="103" y="2336"/>
                  </a:lnTo>
                  <a:lnTo>
                    <a:pt x="52" y="2362"/>
                  </a:lnTo>
                  <a:lnTo>
                    <a:pt x="1" y="2413"/>
                  </a:lnTo>
                  <a:lnTo>
                    <a:pt x="1" y="2490"/>
                  </a:lnTo>
                  <a:lnTo>
                    <a:pt x="1" y="2644"/>
                  </a:lnTo>
                  <a:lnTo>
                    <a:pt x="52" y="2772"/>
                  </a:lnTo>
                  <a:lnTo>
                    <a:pt x="129" y="2901"/>
                  </a:lnTo>
                  <a:lnTo>
                    <a:pt x="232" y="3003"/>
                  </a:lnTo>
                  <a:lnTo>
                    <a:pt x="334" y="3106"/>
                  </a:lnTo>
                  <a:lnTo>
                    <a:pt x="488" y="3183"/>
                  </a:lnTo>
                  <a:lnTo>
                    <a:pt x="642" y="3234"/>
                  </a:lnTo>
                  <a:lnTo>
                    <a:pt x="796" y="3286"/>
                  </a:lnTo>
                  <a:lnTo>
                    <a:pt x="796" y="3542"/>
                  </a:lnTo>
                  <a:lnTo>
                    <a:pt x="822" y="3619"/>
                  </a:lnTo>
                  <a:lnTo>
                    <a:pt x="848" y="3671"/>
                  </a:lnTo>
                  <a:lnTo>
                    <a:pt x="899" y="3722"/>
                  </a:lnTo>
                  <a:lnTo>
                    <a:pt x="1053" y="3722"/>
                  </a:lnTo>
                  <a:lnTo>
                    <a:pt x="1104" y="3671"/>
                  </a:lnTo>
                  <a:lnTo>
                    <a:pt x="1130" y="3619"/>
                  </a:lnTo>
                  <a:lnTo>
                    <a:pt x="1156" y="3542"/>
                  </a:lnTo>
                  <a:lnTo>
                    <a:pt x="1156" y="3286"/>
                  </a:lnTo>
                  <a:lnTo>
                    <a:pt x="1310" y="3234"/>
                  </a:lnTo>
                  <a:lnTo>
                    <a:pt x="1464" y="3183"/>
                  </a:lnTo>
                  <a:lnTo>
                    <a:pt x="1592" y="3106"/>
                  </a:lnTo>
                  <a:lnTo>
                    <a:pt x="1720" y="3003"/>
                  </a:lnTo>
                  <a:lnTo>
                    <a:pt x="1823" y="2901"/>
                  </a:lnTo>
                  <a:lnTo>
                    <a:pt x="1874" y="2772"/>
                  </a:lnTo>
                  <a:lnTo>
                    <a:pt x="1926" y="2644"/>
                  </a:lnTo>
                  <a:lnTo>
                    <a:pt x="1951" y="2490"/>
                  </a:lnTo>
                  <a:lnTo>
                    <a:pt x="1926" y="2336"/>
                  </a:lnTo>
                  <a:lnTo>
                    <a:pt x="1874" y="2208"/>
                  </a:lnTo>
                  <a:lnTo>
                    <a:pt x="1823" y="2079"/>
                  </a:lnTo>
                  <a:lnTo>
                    <a:pt x="1720" y="1977"/>
                  </a:lnTo>
                  <a:lnTo>
                    <a:pt x="1592" y="1874"/>
                  </a:lnTo>
                  <a:lnTo>
                    <a:pt x="1464" y="1797"/>
                  </a:lnTo>
                  <a:lnTo>
                    <a:pt x="1310" y="1746"/>
                  </a:lnTo>
                  <a:lnTo>
                    <a:pt x="1156" y="1694"/>
                  </a:lnTo>
                  <a:lnTo>
                    <a:pt x="1156" y="822"/>
                  </a:lnTo>
                  <a:lnTo>
                    <a:pt x="1335" y="873"/>
                  </a:lnTo>
                  <a:lnTo>
                    <a:pt x="1464" y="976"/>
                  </a:lnTo>
                  <a:lnTo>
                    <a:pt x="1566" y="1104"/>
                  </a:lnTo>
                  <a:lnTo>
                    <a:pt x="1592" y="1181"/>
                  </a:lnTo>
                  <a:lnTo>
                    <a:pt x="1592" y="1232"/>
                  </a:lnTo>
                  <a:lnTo>
                    <a:pt x="1618" y="1309"/>
                  </a:lnTo>
                  <a:lnTo>
                    <a:pt x="1643" y="1361"/>
                  </a:lnTo>
                  <a:lnTo>
                    <a:pt x="1695" y="1412"/>
                  </a:lnTo>
                  <a:lnTo>
                    <a:pt x="1849" y="1412"/>
                  </a:lnTo>
                  <a:lnTo>
                    <a:pt x="1900" y="1361"/>
                  </a:lnTo>
                  <a:lnTo>
                    <a:pt x="1926" y="1309"/>
                  </a:lnTo>
                  <a:lnTo>
                    <a:pt x="1951" y="1232"/>
                  </a:lnTo>
                  <a:lnTo>
                    <a:pt x="1926" y="1104"/>
                  </a:lnTo>
                  <a:lnTo>
                    <a:pt x="1874" y="976"/>
                  </a:lnTo>
                  <a:lnTo>
                    <a:pt x="1823" y="847"/>
                  </a:lnTo>
                  <a:lnTo>
                    <a:pt x="1720" y="745"/>
                  </a:lnTo>
                  <a:lnTo>
                    <a:pt x="1592" y="642"/>
                  </a:lnTo>
                  <a:lnTo>
                    <a:pt x="1464" y="565"/>
                  </a:lnTo>
                  <a:lnTo>
                    <a:pt x="1310" y="488"/>
                  </a:lnTo>
                  <a:lnTo>
                    <a:pt x="1156" y="462"/>
                  </a:lnTo>
                  <a:lnTo>
                    <a:pt x="1156" y="180"/>
                  </a:lnTo>
                  <a:lnTo>
                    <a:pt x="1130" y="129"/>
                  </a:lnTo>
                  <a:lnTo>
                    <a:pt x="1104" y="52"/>
                  </a:lnTo>
                  <a:lnTo>
                    <a:pt x="1053" y="26"/>
                  </a:lnTo>
                  <a:lnTo>
                    <a:pt x="97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8" name="Google Shape;1278;p47"/>
            <p:cNvSpPr/>
            <p:nvPr/>
          </p:nvSpPr>
          <p:spPr>
            <a:xfrm>
              <a:off x="238125" y="2621050"/>
              <a:ext cx="301575" cy="297725"/>
            </a:xfrm>
            <a:custGeom>
              <a:avLst/>
              <a:gdLst/>
              <a:ahLst/>
              <a:cxnLst/>
              <a:rect l="l" t="t" r="r" b="b"/>
              <a:pathLst>
                <a:path w="12063" h="11909" extrusionOk="0">
                  <a:moveTo>
                    <a:pt x="6083" y="1309"/>
                  </a:moveTo>
                  <a:lnTo>
                    <a:pt x="6083" y="2130"/>
                  </a:lnTo>
                  <a:lnTo>
                    <a:pt x="6057" y="2207"/>
                  </a:lnTo>
                  <a:lnTo>
                    <a:pt x="6006" y="2284"/>
                  </a:lnTo>
                  <a:lnTo>
                    <a:pt x="5929" y="2336"/>
                  </a:lnTo>
                  <a:lnTo>
                    <a:pt x="5852" y="2361"/>
                  </a:lnTo>
                  <a:lnTo>
                    <a:pt x="5775" y="2336"/>
                  </a:lnTo>
                  <a:lnTo>
                    <a:pt x="5698" y="2284"/>
                  </a:lnTo>
                  <a:lnTo>
                    <a:pt x="5646" y="2207"/>
                  </a:lnTo>
                  <a:lnTo>
                    <a:pt x="5621" y="2130"/>
                  </a:lnTo>
                  <a:lnTo>
                    <a:pt x="5621" y="1309"/>
                  </a:lnTo>
                  <a:close/>
                  <a:moveTo>
                    <a:pt x="2130" y="5595"/>
                  </a:moveTo>
                  <a:lnTo>
                    <a:pt x="2233" y="5621"/>
                  </a:lnTo>
                  <a:lnTo>
                    <a:pt x="2284" y="5672"/>
                  </a:lnTo>
                  <a:lnTo>
                    <a:pt x="2335" y="5723"/>
                  </a:lnTo>
                  <a:lnTo>
                    <a:pt x="2361" y="5826"/>
                  </a:lnTo>
                  <a:lnTo>
                    <a:pt x="2335" y="5903"/>
                  </a:lnTo>
                  <a:lnTo>
                    <a:pt x="2284" y="5980"/>
                  </a:lnTo>
                  <a:lnTo>
                    <a:pt x="2233" y="6031"/>
                  </a:lnTo>
                  <a:lnTo>
                    <a:pt x="1309" y="6031"/>
                  </a:lnTo>
                  <a:lnTo>
                    <a:pt x="1309" y="5595"/>
                  </a:lnTo>
                  <a:close/>
                  <a:moveTo>
                    <a:pt x="10394" y="5621"/>
                  </a:moveTo>
                  <a:lnTo>
                    <a:pt x="10394" y="6057"/>
                  </a:lnTo>
                  <a:lnTo>
                    <a:pt x="9470" y="6057"/>
                  </a:lnTo>
                  <a:lnTo>
                    <a:pt x="9393" y="6006"/>
                  </a:lnTo>
                  <a:lnTo>
                    <a:pt x="9342" y="5929"/>
                  </a:lnTo>
                  <a:lnTo>
                    <a:pt x="9316" y="5852"/>
                  </a:lnTo>
                  <a:lnTo>
                    <a:pt x="9342" y="5749"/>
                  </a:lnTo>
                  <a:lnTo>
                    <a:pt x="9393" y="5672"/>
                  </a:lnTo>
                  <a:lnTo>
                    <a:pt x="9470" y="5646"/>
                  </a:lnTo>
                  <a:lnTo>
                    <a:pt x="9547" y="5621"/>
                  </a:lnTo>
                  <a:close/>
                  <a:moveTo>
                    <a:pt x="5826" y="9316"/>
                  </a:moveTo>
                  <a:lnTo>
                    <a:pt x="5929" y="9342"/>
                  </a:lnTo>
                  <a:lnTo>
                    <a:pt x="5980" y="9368"/>
                  </a:lnTo>
                  <a:lnTo>
                    <a:pt x="6031" y="9445"/>
                  </a:lnTo>
                  <a:lnTo>
                    <a:pt x="6057" y="9547"/>
                  </a:lnTo>
                  <a:lnTo>
                    <a:pt x="6057" y="10369"/>
                  </a:lnTo>
                  <a:lnTo>
                    <a:pt x="5595" y="10369"/>
                  </a:lnTo>
                  <a:lnTo>
                    <a:pt x="5595" y="9547"/>
                  </a:lnTo>
                  <a:lnTo>
                    <a:pt x="5621" y="9445"/>
                  </a:lnTo>
                  <a:lnTo>
                    <a:pt x="5672" y="9368"/>
                  </a:lnTo>
                  <a:lnTo>
                    <a:pt x="5749" y="9342"/>
                  </a:lnTo>
                  <a:lnTo>
                    <a:pt x="5826" y="9316"/>
                  </a:lnTo>
                  <a:close/>
                  <a:moveTo>
                    <a:pt x="9701" y="7135"/>
                  </a:moveTo>
                  <a:lnTo>
                    <a:pt x="9932" y="7161"/>
                  </a:lnTo>
                  <a:lnTo>
                    <a:pt x="10138" y="7212"/>
                  </a:lnTo>
                  <a:lnTo>
                    <a:pt x="10343" y="7289"/>
                  </a:lnTo>
                  <a:lnTo>
                    <a:pt x="10548" y="7392"/>
                  </a:lnTo>
                  <a:lnTo>
                    <a:pt x="10728" y="7494"/>
                  </a:lnTo>
                  <a:lnTo>
                    <a:pt x="10882" y="7622"/>
                  </a:lnTo>
                  <a:lnTo>
                    <a:pt x="11061" y="7776"/>
                  </a:lnTo>
                  <a:lnTo>
                    <a:pt x="11190" y="7930"/>
                  </a:lnTo>
                  <a:lnTo>
                    <a:pt x="11318" y="8110"/>
                  </a:lnTo>
                  <a:lnTo>
                    <a:pt x="11421" y="8290"/>
                  </a:lnTo>
                  <a:lnTo>
                    <a:pt x="11523" y="8469"/>
                  </a:lnTo>
                  <a:lnTo>
                    <a:pt x="11600" y="8675"/>
                  </a:lnTo>
                  <a:lnTo>
                    <a:pt x="11652" y="8880"/>
                  </a:lnTo>
                  <a:lnTo>
                    <a:pt x="11677" y="9111"/>
                  </a:lnTo>
                  <a:lnTo>
                    <a:pt x="11703" y="9342"/>
                  </a:lnTo>
                  <a:lnTo>
                    <a:pt x="11677" y="9573"/>
                  </a:lnTo>
                  <a:lnTo>
                    <a:pt x="11652" y="9778"/>
                  </a:lnTo>
                  <a:lnTo>
                    <a:pt x="11600" y="9984"/>
                  </a:lnTo>
                  <a:lnTo>
                    <a:pt x="11523" y="10189"/>
                  </a:lnTo>
                  <a:lnTo>
                    <a:pt x="11421" y="10394"/>
                  </a:lnTo>
                  <a:lnTo>
                    <a:pt x="11318" y="10574"/>
                  </a:lnTo>
                  <a:lnTo>
                    <a:pt x="11190" y="10754"/>
                  </a:lnTo>
                  <a:lnTo>
                    <a:pt x="11061" y="10908"/>
                  </a:lnTo>
                  <a:lnTo>
                    <a:pt x="10882" y="11036"/>
                  </a:lnTo>
                  <a:lnTo>
                    <a:pt x="10728" y="11164"/>
                  </a:lnTo>
                  <a:lnTo>
                    <a:pt x="10548" y="11267"/>
                  </a:lnTo>
                  <a:lnTo>
                    <a:pt x="10343" y="11370"/>
                  </a:lnTo>
                  <a:lnTo>
                    <a:pt x="10138" y="11447"/>
                  </a:lnTo>
                  <a:lnTo>
                    <a:pt x="9932" y="11498"/>
                  </a:lnTo>
                  <a:lnTo>
                    <a:pt x="9701" y="11524"/>
                  </a:lnTo>
                  <a:lnTo>
                    <a:pt x="9496" y="11549"/>
                  </a:lnTo>
                  <a:lnTo>
                    <a:pt x="9265" y="11524"/>
                  </a:lnTo>
                  <a:lnTo>
                    <a:pt x="9034" y="11498"/>
                  </a:lnTo>
                  <a:lnTo>
                    <a:pt x="8829" y="11447"/>
                  </a:lnTo>
                  <a:lnTo>
                    <a:pt x="8623" y="11370"/>
                  </a:lnTo>
                  <a:lnTo>
                    <a:pt x="8444" y="11267"/>
                  </a:lnTo>
                  <a:lnTo>
                    <a:pt x="8264" y="11164"/>
                  </a:lnTo>
                  <a:lnTo>
                    <a:pt x="8084" y="11036"/>
                  </a:lnTo>
                  <a:lnTo>
                    <a:pt x="7930" y="10908"/>
                  </a:lnTo>
                  <a:lnTo>
                    <a:pt x="7776" y="10754"/>
                  </a:lnTo>
                  <a:lnTo>
                    <a:pt x="7648" y="10574"/>
                  </a:lnTo>
                  <a:lnTo>
                    <a:pt x="7545" y="10394"/>
                  </a:lnTo>
                  <a:lnTo>
                    <a:pt x="7443" y="10189"/>
                  </a:lnTo>
                  <a:lnTo>
                    <a:pt x="7366" y="9984"/>
                  </a:lnTo>
                  <a:lnTo>
                    <a:pt x="7314" y="9778"/>
                  </a:lnTo>
                  <a:lnTo>
                    <a:pt x="7289" y="9573"/>
                  </a:lnTo>
                  <a:lnTo>
                    <a:pt x="7289" y="9342"/>
                  </a:lnTo>
                  <a:lnTo>
                    <a:pt x="7289" y="9111"/>
                  </a:lnTo>
                  <a:lnTo>
                    <a:pt x="7314" y="8880"/>
                  </a:lnTo>
                  <a:lnTo>
                    <a:pt x="7366" y="8675"/>
                  </a:lnTo>
                  <a:lnTo>
                    <a:pt x="7443" y="8469"/>
                  </a:lnTo>
                  <a:lnTo>
                    <a:pt x="7545" y="8290"/>
                  </a:lnTo>
                  <a:lnTo>
                    <a:pt x="7648" y="8110"/>
                  </a:lnTo>
                  <a:lnTo>
                    <a:pt x="7776" y="7930"/>
                  </a:lnTo>
                  <a:lnTo>
                    <a:pt x="7930" y="7776"/>
                  </a:lnTo>
                  <a:lnTo>
                    <a:pt x="8084" y="7622"/>
                  </a:lnTo>
                  <a:lnTo>
                    <a:pt x="8264" y="7494"/>
                  </a:lnTo>
                  <a:lnTo>
                    <a:pt x="8444" y="7392"/>
                  </a:lnTo>
                  <a:lnTo>
                    <a:pt x="8623" y="7289"/>
                  </a:lnTo>
                  <a:lnTo>
                    <a:pt x="8829" y="7212"/>
                  </a:lnTo>
                  <a:lnTo>
                    <a:pt x="9034" y="7161"/>
                  </a:lnTo>
                  <a:lnTo>
                    <a:pt x="9265" y="7135"/>
                  </a:lnTo>
                  <a:close/>
                  <a:moveTo>
                    <a:pt x="5852" y="0"/>
                  </a:moveTo>
                  <a:lnTo>
                    <a:pt x="5261" y="26"/>
                  </a:lnTo>
                  <a:lnTo>
                    <a:pt x="4697" y="103"/>
                  </a:lnTo>
                  <a:lnTo>
                    <a:pt x="4158" y="257"/>
                  </a:lnTo>
                  <a:lnTo>
                    <a:pt x="3619" y="436"/>
                  </a:lnTo>
                  <a:lnTo>
                    <a:pt x="3105" y="693"/>
                  </a:lnTo>
                  <a:lnTo>
                    <a:pt x="2618" y="975"/>
                  </a:lnTo>
                  <a:lnTo>
                    <a:pt x="2156" y="1309"/>
                  </a:lnTo>
                  <a:lnTo>
                    <a:pt x="1720" y="1720"/>
                  </a:lnTo>
                  <a:lnTo>
                    <a:pt x="1335" y="2130"/>
                  </a:lnTo>
                  <a:lnTo>
                    <a:pt x="975" y="2592"/>
                  </a:lnTo>
                  <a:lnTo>
                    <a:pt x="693" y="3080"/>
                  </a:lnTo>
                  <a:lnTo>
                    <a:pt x="462" y="3593"/>
                  </a:lnTo>
                  <a:lnTo>
                    <a:pt x="257" y="4132"/>
                  </a:lnTo>
                  <a:lnTo>
                    <a:pt x="128" y="4697"/>
                  </a:lnTo>
                  <a:lnTo>
                    <a:pt x="26" y="5261"/>
                  </a:lnTo>
                  <a:lnTo>
                    <a:pt x="0" y="5826"/>
                  </a:lnTo>
                  <a:lnTo>
                    <a:pt x="26" y="6211"/>
                  </a:lnTo>
                  <a:lnTo>
                    <a:pt x="51" y="6596"/>
                  </a:lnTo>
                  <a:lnTo>
                    <a:pt x="128" y="6981"/>
                  </a:lnTo>
                  <a:lnTo>
                    <a:pt x="205" y="7340"/>
                  </a:lnTo>
                  <a:lnTo>
                    <a:pt x="308" y="7725"/>
                  </a:lnTo>
                  <a:lnTo>
                    <a:pt x="462" y="8059"/>
                  </a:lnTo>
                  <a:lnTo>
                    <a:pt x="616" y="8418"/>
                  </a:lnTo>
                  <a:lnTo>
                    <a:pt x="796" y="8752"/>
                  </a:lnTo>
                  <a:lnTo>
                    <a:pt x="975" y="9060"/>
                  </a:lnTo>
                  <a:lnTo>
                    <a:pt x="1206" y="9368"/>
                  </a:lnTo>
                  <a:lnTo>
                    <a:pt x="1437" y="9650"/>
                  </a:lnTo>
                  <a:lnTo>
                    <a:pt x="1694" y="9932"/>
                  </a:lnTo>
                  <a:lnTo>
                    <a:pt x="1951" y="10189"/>
                  </a:lnTo>
                  <a:lnTo>
                    <a:pt x="2233" y="10420"/>
                  </a:lnTo>
                  <a:lnTo>
                    <a:pt x="2541" y="10651"/>
                  </a:lnTo>
                  <a:lnTo>
                    <a:pt x="2849" y="10856"/>
                  </a:lnTo>
                  <a:lnTo>
                    <a:pt x="2926" y="10882"/>
                  </a:lnTo>
                  <a:lnTo>
                    <a:pt x="3028" y="10856"/>
                  </a:lnTo>
                  <a:lnTo>
                    <a:pt x="3080" y="10779"/>
                  </a:lnTo>
                  <a:lnTo>
                    <a:pt x="3105" y="10728"/>
                  </a:lnTo>
                  <a:lnTo>
                    <a:pt x="3105" y="10651"/>
                  </a:lnTo>
                  <a:lnTo>
                    <a:pt x="3080" y="10600"/>
                  </a:lnTo>
                  <a:lnTo>
                    <a:pt x="3028" y="10548"/>
                  </a:lnTo>
                  <a:lnTo>
                    <a:pt x="2720" y="10343"/>
                  </a:lnTo>
                  <a:lnTo>
                    <a:pt x="2438" y="10138"/>
                  </a:lnTo>
                  <a:lnTo>
                    <a:pt x="2156" y="9907"/>
                  </a:lnTo>
                  <a:lnTo>
                    <a:pt x="1899" y="9650"/>
                  </a:lnTo>
                  <a:lnTo>
                    <a:pt x="1668" y="9393"/>
                  </a:lnTo>
                  <a:lnTo>
                    <a:pt x="1463" y="9137"/>
                  </a:lnTo>
                  <a:lnTo>
                    <a:pt x="1258" y="8829"/>
                  </a:lnTo>
                  <a:lnTo>
                    <a:pt x="1078" y="8546"/>
                  </a:lnTo>
                  <a:lnTo>
                    <a:pt x="898" y="8238"/>
                  </a:lnTo>
                  <a:lnTo>
                    <a:pt x="770" y="7905"/>
                  </a:lnTo>
                  <a:lnTo>
                    <a:pt x="642" y="7597"/>
                  </a:lnTo>
                  <a:lnTo>
                    <a:pt x="539" y="7263"/>
                  </a:lnTo>
                  <a:lnTo>
                    <a:pt x="462" y="6904"/>
                  </a:lnTo>
                  <a:lnTo>
                    <a:pt x="411" y="6545"/>
                  </a:lnTo>
                  <a:lnTo>
                    <a:pt x="385" y="6211"/>
                  </a:lnTo>
                  <a:lnTo>
                    <a:pt x="359" y="5826"/>
                  </a:lnTo>
                  <a:lnTo>
                    <a:pt x="385" y="5287"/>
                  </a:lnTo>
                  <a:lnTo>
                    <a:pt x="462" y="4722"/>
                  </a:lnTo>
                  <a:lnTo>
                    <a:pt x="616" y="4209"/>
                  </a:lnTo>
                  <a:lnTo>
                    <a:pt x="796" y="3696"/>
                  </a:lnTo>
                  <a:lnTo>
                    <a:pt x="1027" y="3234"/>
                  </a:lnTo>
                  <a:lnTo>
                    <a:pt x="1309" y="2772"/>
                  </a:lnTo>
                  <a:lnTo>
                    <a:pt x="1617" y="2361"/>
                  </a:lnTo>
                  <a:lnTo>
                    <a:pt x="1976" y="1951"/>
                  </a:lnTo>
                  <a:lnTo>
                    <a:pt x="2361" y="1617"/>
                  </a:lnTo>
                  <a:lnTo>
                    <a:pt x="2772" y="1283"/>
                  </a:lnTo>
                  <a:lnTo>
                    <a:pt x="3234" y="1001"/>
                  </a:lnTo>
                  <a:lnTo>
                    <a:pt x="3721" y="770"/>
                  </a:lnTo>
                  <a:lnTo>
                    <a:pt x="4209" y="590"/>
                  </a:lnTo>
                  <a:lnTo>
                    <a:pt x="4748" y="462"/>
                  </a:lnTo>
                  <a:lnTo>
                    <a:pt x="5287" y="385"/>
                  </a:lnTo>
                  <a:lnTo>
                    <a:pt x="5852" y="359"/>
                  </a:lnTo>
                  <a:lnTo>
                    <a:pt x="6416" y="385"/>
                  </a:lnTo>
                  <a:lnTo>
                    <a:pt x="6955" y="462"/>
                  </a:lnTo>
                  <a:lnTo>
                    <a:pt x="7468" y="590"/>
                  </a:lnTo>
                  <a:lnTo>
                    <a:pt x="7982" y="770"/>
                  </a:lnTo>
                  <a:lnTo>
                    <a:pt x="8469" y="1001"/>
                  </a:lnTo>
                  <a:lnTo>
                    <a:pt x="8906" y="1283"/>
                  </a:lnTo>
                  <a:lnTo>
                    <a:pt x="9342" y="1617"/>
                  </a:lnTo>
                  <a:lnTo>
                    <a:pt x="9727" y="1951"/>
                  </a:lnTo>
                  <a:lnTo>
                    <a:pt x="10086" y="2361"/>
                  </a:lnTo>
                  <a:lnTo>
                    <a:pt x="10394" y="2772"/>
                  </a:lnTo>
                  <a:lnTo>
                    <a:pt x="10676" y="3234"/>
                  </a:lnTo>
                  <a:lnTo>
                    <a:pt x="10907" y="3696"/>
                  </a:lnTo>
                  <a:lnTo>
                    <a:pt x="11087" y="4209"/>
                  </a:lnTo>
                  <a:lnTo>
                    <a:pt x="11215" y="4722"/>
                  </a:lnTo>
                  <a:lnTo>
                    <a:pt x="11318" y="5287"/>
                  </a:lnTo>
                  <a:lnTo>
                    <a:pt x="11344" y="5826"/>
                  </a:lnTo>
                  <a:lnTo>
                    <a:pt x="11318" y="6237"/>
                  </a:lnTo>
                  <a:lnTo>
                    <a:pt x="11292" y="6596"/>
                  </a:lnTo>
                  <a:lnTo>
                    <a:pt x="11215" y="6981"/>
                  </a:lnTo>
                  <a:lnTo>
                    <a:pt x="11113" y="7366"/>
                  </a:lnTo>
                  <a:lnTo>
                    <a:pt x="10882" y="7186"/>
                  </a:lnTo>
                  <a:lnTo>
                    <a:pt x="10599" y="7032"/>
                  </a:lnTo>
                  <a:lnTo>
                    <a:pt x="10676" y="6724"/>
                  </a:lnTo>
                  <a:lnTo>
                    <a:pt x="10702" y="6442"/>
                  </a:lnTo>
                  <a:lnTo>
                    <a:pt x="10728" y="6134"/>
                  </a:lnTo>
                  <a:lnTo>
                    <a:pt x="10753" y="5826"/>
                  </a:lnTo>
                  <a:lnTo>
                    <a:pt x="10728" y="5338"/>
                  </a:lnTo>
                  <a:lnTo>
                    <a:pt x="10651" y="4851"/>
                  </a:lnTo>
                  <a:lnTo>
                    <a:pt x="10522" y="4389"/>
                  </a:lnTo>
                  <a:lnTo>
                    <a:pt x="10369" y="3927"/>
                  </a:lnTo>
                  <a:lnTo>
                    <a:pt x="10163" y="3516"/>
                  </a:lnTo>
                  <a:lnTo>
                    <a:pt x="9907" y="3106"/>
                  </a:lnTo>
                  <a:lnTo>
                    <a:pt x="9624" y="2721"/>
                  </a:lnTo>
                  <a:lnTo>
                    <a:pt x="9316" y="2387"/>
                  </a:lnTo>
                  <a:lnTo>
                    <a:pt x="8957" y="2053"/>
                  </a:lnTo>
                  <a:lnTo>
                    <a:pt x="8598" y="1771"/>
                  </a:lnTo>
                  <a:lnTo>
                    <a:pt x="8187" y="1540"/>
                  </a:lnTo>
                  <a:lnTo>
                    <a:pt x="7751" y="1335"/>
                  </a:lnTo>
                  <a:lnTo>
                    <a:pt x="7314" y="1155"/>
                  </a:lnTo>
                  <a:lnTo>
                    <a:pt x="6827" y="1027"/>
                  </a:lnTo>
                  <a:lnTo>
                    <a:pt x="6339" y="975"/>
                  </a:lnTo>
                  <a:lnTo>
                    <a:pt x="5852" y="950"/>
                  </a:lnTo>
                  <a:lnTo>
                    <a:pt x="5569" y="950"/>
                  </a:lnTo>
                  <a:lnTo>
                    <a:pt x="5287" y="975"/>
                  </a:lnTo>
                  <a:lnTo>
                    <a:pt x="5005" y="1001"/>
                  </a:lnTo>
                  <a:lnTo>
                    <a:pt x="4722" y="1078"/>
                  </a:lnTo>
                  <a:lnTo>
                    <a:pt x="4466" y="1129"/>
                  </a:lnTo>
                  <a:lnTo>
                    <a:pt x="4183" y="1232"/>
                  </a:lnTo>
                  <a:lnTo>
                    <a:pt x="3927" y="1335"/>
                  </a:lnTo>
                  <a:lnTo>
                    <a:pt x="3670" y="1437"/>
                  </a:lnTo>
                  <a:lnTo>
                    <a:pt x="3619" y="1489"/>
                  </a:lnTo>
                  <a:lnTo>
                    <a:pt x="3593" y="1540"/>
                  </a:lnTo>
                  <a:lnTo>
                    <a:pt x="3567" y="1617"/>
                  </a:lnTo>
                  <a:lnTo>
                    <a:pt x="3593" y="1694"/>
                  </a:lnTo>
                  <a:lnTo>
                    <a:pt x="3644" y="1745"/>
                  </a:lnTo>
                  <a:lnTo>
                    <a:pt x="3696" y="1771"/>
                  </a:lnTo>
                  <a:lnTo>
                    <a:pt x="3824" y="1771"/>
                  </a:lnTo>
                  <a:lnTo>
                    <a:pt x="4183" y="1617"/>
                  </a:lnTo>
                  <a:lnTo>
                    <a:pt x="4543" y="1489"/>
                  </a:lnTo>
                  <a:lnTo>
                    <a:pt x="4902" y="1386"/>
                  </a:lnTo>
                  <a:lnTo>
                    <a:pt x="5287" y="1335"/>
                  </a:lnTo>
                  <a:lnTo>
                    <a:pt x="5287" y="2130"/>
                  </a:lnTo>
                  <a:lnTo>
                    <a:pt x="5287" y="2233"/>
                  </a:lnTo>
                  <a:lnTo>
                    <a:pt x="5313" y="2361"/>
                  </a:lnTo>
                  <a:lnTo>
                    <a:pt x="5364" y="2438"/>
                  </a:lnTo>
                  <a:lnTo>
                    <a:pt x="5441" y="2541"/>
                  </a:lnTo>
                  <a:lnTo>
                    <a:pt x="5544" y="2592"/>
                  </a:lnTo>
                  <a:lnTo>
                    <a:pt x="5621" y="2669"/>
                  </a:lnTo>
                  <a:lnTo>
                    <a:pt x="5749" y="2695"/>
                  </a:lnTo>
                  <a:lnTo>
                    <a:pt x="5980" y="2695"/>
                  </a:lnTo>
                  <a:lnTo>
                    <a:pt x="6083" y="2669"/>
                  </a:lnTo>
                  <a:lnTo>
                    <a:pt x="6185" y="2592"/>
                  </a:lnTo>
                  <a:lnTo>
                    <a:pt x="6262" y="2541"/>
                  </a:lnTo>
                  <a:lnTo>
                    <a:pt x="6339" y="2438"/>
                  </a:lnTo>
                  <a:lnTo>
                    <a:pt x="6390" y="2361"/>
                  </a:lnTo>
                  <a:lnTo>
                    <a:pt x="6416" y="2233"/>
                  </a:lnTo>
                  <a:lnTo>
                    <a:pt x="6442" y="2130"/>
                  </a:lnTo>
                  <a:lnTo>
                    <a:pt x="6442" y="1335"/>
                  </a:lnTo>
                  <a:lnTo>
                    <a:pt x="6801" y="1386"/>
                  </a:lnTo>
                  <a:lnTo>
                    <a:pt x="7186" y="1489"/>
                  </a:lnTo>
                  <a:lnTo>
                    <a:pt x="7520" y="1617"/>
                  </a:lnTo>
                  <a:lnTo>
                    <a:pt x="7879" y="1771"/>
                  </a:lnTo>
                  <a:lnTo>
                    <a:pt x="8187" y="1951"/>
                  </a:lnTo>
                  <a:lnTo>
                    <a:pt x="8495" y="2156"/>
                  </a:lnTo>
                  <a:lnTo>
                    <a:pt x="8803" y="2387"/>
                  </a:lnTo>
                  <a:lnTo>
                    <a:pt x="9060" y="2618"/>
                  </a:lnTo>
                  <a:lnTo>
                    <a:pt x="9316" y="2900"/>
                  </a:lnTo>
                  <a:lnTo>
                    <a:pt x="9547" y="3183"/>
                  </a:lnTo>
                  <a:lnTo>
                    <a:pt x="9753" y="3490"/>
                  </a:lnTo>
                  <a:lnTo>
                    <a:pt x="9932" y="3824"/>
                  </a:lnTo>
                  <a:lnTo>
                    <a:pt x="10086" y="4158"/>
                  </a:lnTo>
                  <a:lnTo>
                    <a:pt x="10189" y="4517"/>
                  </a:lnTo>
                  <a:lnTo>
                    <a:pt x="10292" y="4876"/>
                  </a:lnTo>
                  <a:lnTo>
                    <a:pt x="10369" y="5261"/>
                  </a:lnTo>
                  <a:lnTo>
                    <a:pt x="9547" y="5261"/>
                  </a:lnTo>
                  <a:lnTo>
                    <a:pt x="9419" y="5287"/>
                  </a:lnTo>
                  <a:lnTo>
                    <a:pt x="9316" y="5313"/>
                  </a:lnTo>
                  <a:lnTo>
                    <a:pt x="9214" y="5364"/>
                  </a:lnTo>
                  <a:lnTo>
                    <a:pt x="9137" y="5441"/>
                  </a:lnTo>
                  <a:lnTo>
                    <a:pt x="9060" y="5518"/>
                  </a:lnTo>
                  <a:lnTo>
                    <a:pt x="9008" y="5621"/>
                  </a:lnTo>
                  <a:lnTo>
                    <a:pt x="8983" y="5723"/>
                  </a:lnTo>
                  <a:lnTo>
                    <a:pt x="8983" y="5852"/>
                  </a:lnTo>
                  <a:lnTo>
                    <a:pt x="8983" y="5954"/>
                  </a:lnTo>
                  <a:lnTo>
                    <a:pt x="9008" y="6057"/>
                  </a:lnTo>
                  <a:lnTo>
                    <a:pt x="9060" y="6160"/>
                  </a:lnTo>
                  <a:lnTo>
                    <a:pt x="9137" y="6262"/>
                  </a:lnTo>
                  <a:lnTo>
                    <a:pt x="9214" y="6314"/>
                  </a:lnTo>
                  <a:lnTo>
                    <a:pt x="9316" y="6365"/>
                  </a:lnTo>
                  <a:lnTo>
                    <a:pt x="9419" y="6416"/>
                  </a:lnTo>
                  <a:lnTo>
                    <a:pt x="10369" y="6416"/>
                  </a:lnTo>
                  <a:lnTo>
                    <a:pt x="10266" y="6904"/>
                  </a:lnTo>
                  <a:lnTo>
                    <a:pt x="9881" y="6801"/>
                  </a:lnTo>
                  <a:lnTo>
                    <a:pt x="9701" y="6776"/>
                  </a:lnTo>
                  <a:lnTo>
                    <a:pt x="9214" y="6776"/>
                  </a:lnTo>
                  <a:lnTo>
                    <a:pt x="8983" y="6827"/>
                  </a:lnTo>
                  <a:lnTo>
                    <a:pt x="8726" y="6878"/>
                  </a:lnTo>
                  <a:lnTo>
                    <a:pt x="8495" y="6981"/>
                  </a:lnTo>
                  <a:lnTo>
                    <a:pt x="8264" y="7084"/>
                  </a:lnTo>
                  <a:lnTo>
                    <a:pt x="8059" y="7212"/>
                  </a:lnTo>
                  <a:lnTo>
                    <a:pt x="7853" y="7366"/>
                  </a:lnTo>
                  <a:lnTo>
                    <a:pt x="7674" y="7520"/>
                  </a:lnTo>
                  <a:lnTo>
                    <a:pt x="7520" y="7699"/>
                  </a:lnTo>
                  <a:lnTo>
                    <a:pt x="7366" y="7905"/>
                  </a:lnTo>
                  <a:lnTo>
                    <a:pt x="7237" y="8110"/>
                  </a:lnTo>
                  <a:lnTo>
                    <a:pt x="7135" y="8341"/>
                  </a:lnTo>
                  <a:lnTo>
                    <a:pt x="7032" y="8572"/>
                  </a:lnTo>
                  <a:lnTo>
                    <a:pt x="6981" y="8829"/>
                  </a:lnTo>
                  <a:lnTo>
                    <a:pt x="6929" y="9085"/>
                  </a:lnTo>
                  <a:lnTo>
                    <a:pt x="6929" y="9342"/>
                  </a:lnTo>
                  <a:lnTo>
                    <a:pt x="6929" y="9573"/>
                  </a:lnTo>
                  <a:lnTo>
                    <a:pt x="6955" y="9778"/>
                  </a:lnTo>
                  <a:lnTo>
                    <a:pt x="7006" y="10009"/>
                  </a:lnTo>
                  <a:lnTo>
                    <a:pt x="7083" y="10215"/>
                  </a:lnTo>
                  <a:lnTo>
                    <a:pt x="6750" y="10292"/>
                  </a:lnTo>
                  <a:lnTo>
                    <a:pt x="6416" y="10343"/>
                  </a:lnTo>
                  <a:lnTo>
                    <a:pt x="6416" y="9547"/>
                  </a:lnTo>
                  <a:lnTo>
                    <a:pt x="6390" y="9419"/>
                  </a:lnTo>
                  <a:lnTo>
                    <a:pt x="6365" y="9316"/>
                  </a:lnTo>
                  <a:lnTo>
                    <a:pt x="6313" y="9214"/>
                  </a:lnTo>
                  <a:lnTo>
                    <a:pt x="6237" y="9137"/>
                  </a:lnTo>
                  <a:lnTo>
                    <a:pt x="6160" y="9060"/>
                  </a:lnTo>
                  <a:lnTo>
                    <a:pt x="6057" y="9008"/>
                  </a:lnTo>
                  <a:lnTo>
                    <a:pt x="5954" y="8983"/>
                  </a:lnTo>
                  <a:lnTo>
                    <a:pt x="5826" y="8957"/>
                  </a:lnTo>
                  <a:lnTo>
                    <a:pt x="5723" y="8983"/>
                  </a:lnTo>
                  <a:lnTo>
                    <a:pt x="5595" y="9008"/>
                  </a:lnTo>
                  <a:lnTo>
                    <a:pt x="5518" y="9060"/>
                  </a:lnTo>
                  <a:lnTo>
                    <a:pt x="5415" y="9137"/>
                  </a:lnTo>
                  <a:lnTo>
                    <a:pt x="5364" y="9214"/>
                  </a:lnTo>
                  <a:lnTo>
                    <a:pt x="5287" y="9316"/>
                  </a:lnTo>
                  <a:lnTo>
                    <a:pt x="5261" y="9419"/>
                  </a:lnTo>
                  <a:lnTo>
                    <a:pt x="5261" y="9547"/>
                  </a:lnTo>
                  <a:lnTo>
                    <a:pt x="5261" y="10343"/>
                  </a:lnTo>
                  <a:lnTo>
                    <a:pt x="4876" y="10266"/>
                  </a:lnTo>
                  <a:lnTo>
                    <a:pt x="4517" y="10189"/>
                  </a:lnTo>
                  <a:lnTo>
                    <a:pt x="4158" y="10061"/>
                  </a:lnTo>
                  <a:lnTo>
                    <a:pt x="3824" y="9907"/>
                  </a:lnTo>
                  <a:lnTo>
                    <a:pt x="3490" y="9727"/>
                  </a:lnTo>
                  <a:lnTo>
                    <a:pt x="3182" y="9522"/>
                  </a:lnTo>
                  <a:lnTo>
                    <a:pt x="2900" y="9291"/>
                  </a:lnTo>
                  <a:lnTo>
                    <a:pt x="2618" y="9034"/>
                  </a:lnTo>
                  <a:lnTo>
                    <a:pt x="2387" y="8777"/>
                  </a:lnTo>
                  <a:lnTo>
                    <a:pt x="2156" y="8469"/>
                  </a:lnTo>
                  <a:lnTo>
                    <a:pt x="1951" y="8161"/>
                  </a:lnTo>
                  <a:lnTo>
                    <a:pt x="1771" y="7828"/>
                  </a:lnTo>
                  <a:lnTo>
                    <a:pt x="1617" y="7494"/>
                  </a:lnTo>
                  <a:lnTo>
                    <a:pt x="1489" y="7135"/>
                  </a:lnTo>
                  <a:lnTo>
                    <a:pt x="1412" y="6776"/>
                  </a:lnTo>
                  <a:lnTo>
                    <a:pt x="1335" y="6391"/>
                  </a:lnTo>
                  <a:lnTo>
                    <a:pt x="2258" y="6391"/>
                  </a:lnTo>
                  <a:lnTo>
                    <a:pt x="2361" y="6339"/>
                  </a:lnTo>
                  <a:lnTo>
                    <a:pt x="2464" y="6288"/>
                  </a:lnTo>
                  <a:lnTo>
                    <a:pt x="2541" y="6237"/>
                  </a:lnTo>
                  <a:lnTo>
                    <a:pt x="2618" y="6134"/>
                  </a:lnTo>
                  <a:lnTo>
                    <a:pt x="2669" y="6031"/>
                  </a:lnTo>
                  <a:lnTo>
                    <a:pt x="2695" y="5929"/>
                  </a:lnTo>
                  <a:lnTo>
                    <a:pt x="2720" y="5826"/>
                  </a:lnTo>
                  <a:lnTo>
                    <a:pt x="2695" y="5698"/>
                  </a:lnTo>
                  <a:lnTo>
                    <a:pt x="2669" y="5595"/>
                  </a:lnTo>
                  <a:lnTo>
                    <a:pt x="2618" y="5492"/>
                  </a:lnTo>
                  <a:lnTo>
                    <a:pt x="2541" y="5415"/>
                  </a:lnTo>
                  <a:lnTo>
                    <a:pt x="2464" y="5338"/>
                  </a:lnTo>
                  <a:lnTo>
                    <a:pt x="2361" y="5287"/>
                  </a:lnTo>
                  <a:lnTo>
                    <a:pt x="2258" y="5261"/>
                  </a:lnTo>
                  <a:lnTo>
                    <a:pt x="2130" y="5236"/>
                  </a:lnTo>
                  <a:lnTo>
                    <a:pt x="1335" y="5236"/>
                  </a:lnTo>
                  <a:lnTo>
                    <a:pt x="1437" y="4799"/>
                  </a:lnTo>
                  <a:lnTo>
                    <a:pt x="1566" y="4363"/>
                  </a:lnTo>
                  <a:lnTo>
                    <a:pt x="1720" y="3927"/>
                  </a:lnTo>
                  <a:lnTo>
                    <a:pt x="1925" y="3542"/>
                  </a:lnTo>
                  <a:lnTo>
                    <a:pt x="2181" y="3157"/>
                  </a:lnTo>
                  <a:lnTo>
                    <a:pt x="2464" y="2798"/>
                  </a:lnTo>
                  <a:lnTo>
                    <a:pt x="2797" y="2464"/>
                  </a:lnTo>
                  <a:lnTo>
                    <a:pt x="3157" y="2182"/>
                  </a:lnTo>
                  <a:lnTo>
                    <a:pt x="3208" y="2130"/>
                  </a:lnTo>
                  <a:lnTo>
                    <a:pt x="3234" y="2053"/>
                  </a:lnTo>
                  <a:lnTo>
                    <a:pt x="3208" y="2002"/>
                  </a:lnTo>
                  <a:lnTo>
                    <a:pt x="3182" y="1925"/>
                  </a:lnTo>
                  <a:lnTo>
                    <a:pt x="3131" y="1874"/>
                  </a:lnTo>
                  <a:lnTo>
                    <a:pt x="3080" y="1848"/>
                  </a:lnTo>
                  <a:lnTo>
                    <a:pt x="3003" y="1874"/>
                  </a:lnTo>
                  <a:lnTo>
                    <a:pt x="2951" y="1899"/>
                  </a:lnTo>
                  <a:lnTo>
                    <a:pt x="2720" y="2079"/>
                  </a:lnTo>
                  <a:lnTo>
                    <a:pt x="2515" y="2259"/>
                  </a:lnTo>
                  <a:lnTo>
                    <a:pt x="2310" y="2438"/>
                  </a:lnTo>
                  <a:lnTo>
                    <a:pt x="2130" y="2669"/>
                  </a:lnTo>
                  <a:lnTo>
                    <a:pt x="1951" y="2875"/>
                  </a:lnTo>
                  <a:lnTo>
                    <a:pt x="1771" y="3106"/>
                  </a:lnTo>
                  <a:lnTo>
                    <a:pt x="1617" y="3336"/>
                  </a:lnTo>
                  <a:lnTo>
                    <a:pt x="1489" y="3593"/>
                  </a:lnTo>
                  <a:lnTo>
                    <a:pt x="1360" y="3850"/>
                  </a:lnTo>
                  <a:lnTo>
                    <a:pt x="1258" y="4132"/>
                  </a:lnTo>
                  <a:lnTo>
                    <a:pt x="1155" y="4389"/>
                  </a:lnTo>
                  <a:lnTo>
                    <a:pt x="1078" y="4671"/>
                  </a:lnTo>
                  <a:lnTo>
                    <a:pt x="1027" y="4953"/>
                  </a:lnTo>
                  <a:lnTo>
                    <a:pt x="975" y="5261"/>
                  </a:lnTo>
                  <a:lnTo>
                    <a:pt x="950" y="5544"/>
                  </a:lnTo>
                  <a:lnTo>
                    <a:pt x="950" y="5826"/>
                  </a:lnTo>
                  <a:lnTo>
                    <a:pt x="975" y="6339"/>
                  </a:lnTo>
                  <a:lnTo>
                    <a:pt x="1052" y="6827"/>
                  </a:lnTo>
                  <a:lnTo>
                    <a:pt x="1181" y="7289"/>
                  </a:lnTo>
                  <a:lnTo>
                    <a:pt x="1335" y="7751"/>
                  </a:lnTo>
                  <a:lnTo>
                    <a:pt x="1540" y="8161"/>
                  </a:lnTo>
                  <a:lnTo>
                    <a:pt x="1797" y="8572"/>
                  </a:lnTo>
                  <a:lnTo>
                    <a:pt x="2079" y="8957"/>
                  </a:lnTo>
                  <a:lnTo>
                    <a:pt x="2387" y="9291"/>
                  </a:lnTo>
                  <a:lnTo>
                    <a:pt x="2746" y="9624"/>
                  </a:lnTo>
                  <a:lnTo>
                    <a:pt x="3105" y="9907"/>
                  </a:lnTo>
                  <a:lnTo>
                    <a:pt x="3516" y="10138"/>
                  </a:lnTo>
                  <a:lnTo>
                    <a:pt x="3952" y="10343"/>
                  </a:lnTo>
                  <a:lnTo>
                    <a:pt x="4389" y="10523"/>
                  </a:lnTo>
                  <a:lnTo>
                    <a:pt x="4851" y="10625"/>
                  </a:lnTo>
                  <a:lnTo>
                    <a:pt x="5338" y="10702"/>
                  </a:lnTo>
                  <a:lnTo>
                    <a:pt x="5852" y="10728"/>
                  </a:lnTo>
                  <a:lnTo>
                    <a:pt x="6211" y="10728"/>
                  </a:lnTo>
                  <a:lnTo>
                    <a:pt x="6544" y="10677"/>
                  </a:lnTo>
                  <a:lnTo>
                    <a:pt x="6878" y="10625"/>
                  </a:lnTo>
                  <a:lnTo>
                    <a:pt x="7237" y="10548"/>
                  </a:lnTo>
                  <a:lnTo>
                    <a:pt x="7391" y="10805"/>
                  </a:lnTo>
                  <a:lnTo>
                    <a:pt x="7571" y="11036"/>
                  </a:lnTo>
                  <a:lnTo>
                    <a:pt x="7160" y="11164"/>
                  </a:lnTo>
                  <a:lnTo>
                    <a:pt x="6724" y="11241"/>
                  </a:lnTo>
                  <a:lnTo>
                    <a:pt x="6288" y="11318"/>
                  </a:lnTo>
                  <a:lnTo>
                    <a:pt x="5852" y="11318"/>
                  </a:lnTo>
                  <a:lnTo>
                    <a:pt x="5313" y="11293"/>
                  </a:lnTo>
                  <a:lnTo>
                    <a:pt x="4774" y="11216"/>
                  </a:lnTo>
                  <a:lnTo>
                    <a:pt x="4260" y="11087"/>
                  </a:lnTo>
                  <a:lnTo>
                    <a:pt x="3747" y="10908"/>
                  </a:lnTo>
                  <a:lnTo>
                    <a:pt x="3670" y="10882"/>
                  </a:lnTo>
                  <a:lnTo>
                    <a:pt x="3619" y="10908"/>
                  </a:lnTo>
                  <a:lnTo>
                    <a:pt x="3567" y="10933"/>
                  </a:lnTo>
                  <a:lnTo>
                    <a:pt x="3516" y="11010"/>
                  </a:lnTo>
                  <a:lnTo>
                    <a:pt x="3516" y="11062"/>
                  </a:lnTo>
                  <a:lnTo>
                    <a:pt x="3516" y="11139"/>
                  </a:lnTo>
                  <a:lnTo>
                    <a:pt x="3567" y="11190"/>
                  </a:lnTo>
                  <a:lnTo>
                    <a:pt x="3619" y="11241"/>
                  </a:lnTo>
                  <a:lnTo>
                    <a:pt x="4158" y="11421"/>
                  </a:lnTo>
                  <a:lnTo>
                    <a:pt x="4697" y="11575"/>
                  </a:lnTo>
                  <a:lnTo>
                    <a:pt x="5261" y="11652"/>
                  </a:lnTo>
                  <a:lnTo>
                    <a:pt x="5852" y="11677"/>
                  </a:lnTo>
                  <a:lnTo>
                    <a:pt x="6365" y="11652"/>
                  </a:lnTo>
                  <a:lnTo>
                    <a:pt x="6878" y="11575"/>
                  </a:lnTo>
                  <a:lnTo>
                    <a:pt x="7366" y="11472"/>
                  </a:lnTo>
                  <a:lnTo>
                    <a:pt x="7853" y="11318"/>
                  </a:lnTo>
                  <a:lnTo>
                    <a:pt x="8033" y="11447"/>
                  </a:lnTo>
                  <a:lnTo>
                    <a:pt x="8213" y="11575"/>
                  </a:lnTo>
                  <a:lnTo>
                    <a:pt x="8418" y="11652"/>
                  </a:lnTo>
                  <a:lnTo>
                    <a:pt x="8623" y="11754"/>
                  </a:lnTo>
                  <a:lnTo>
                    <a:pt x="8829" y="11806"/>
                  </a:lnTo>
                  <a:lnTo>
                    <a:pt x="9034" y="11857"/>
                  </a:lnTo>
                  <a:lnTo>
                    <a:pt x="9265" y="11883"/>
                  </a:lnTo>
                  <a:lnTo>
                    <a:pt x="9496" y="11908"/>
                  </a:lnTo>
                  <a:lnTo>
                    <a:pt x="9753" y="11883"/>
                  </a:lnTo>
                  <a:lnTo>
                    <a:pt x="10009" y="11857"/>
                  </a:lnTo>
                  <a:lnTo>
                    <a:pt x="10240" y="11780"/>
                  </a:lnTo>
                  <a:lnTo>
                    <a:pt x="10497" y="11703"/>
                  </a:lnTo>
                  <a:lnTo>
                    <a:pt x="10702" y="11600"/>
                  </a:lnTo>
                  <a:lnTo>
                    <a:pt x="10933" y="11472"/>
                  </a:lnTo>
                  <a:lnTo>
                    <a:pt x="11113" y="11318"/>
                  </a:lnTo>
                  <a:lnTo>
                    <a:pt x="11292" y="11139"/>
                  </a:lnTo>
                  <a:lnTo>
                    <a:pt x="11472" y="10959"/>
                  </a:lnTo>
                  <a:lnTo>
                    <a:pt x="11626" y="10779"/>
                  </a:lnTo>
                  <a:lnTo>
                    <a:pt x="11754" y="10548"/>
                  </a:lnTo>
                  <a:lnTo>
                    <a:pt x="11857" y="10343"/>
                  </a:lnTo>
                  <a:lnTo>
                    <a:pt x="11934" y="10086"/>
                  </a:lnTo>
                  <a:lnTo>
                    <a:pt x="12011" y="9855"/>
                  </a:lnTo>
                  <a:lnTo>
                    <a:pt x="12037" y="9599"/>
                  </a:lnTo>
                  <a:lnTo>
                    <a:pt x="12062" y="9342"/>
                  </a:lnTo>
                  <a:lnTo>
                    <a:pt x="12037" y="9085"/>
                  </a:lnTo>
                  <a:lnTo>
                    <a:pt x="12011" y="8854"/>
                  </a:lnTo>
                  <a:lnTo>
                    <a:pt x="11960" y="8623"/>
                  </a:lnTo>
                  <a:lnTo>
                    <a:pt x="11883" y="8418"/>
                  </a:lnTo>
                  <a:lnTo>
                    <a:pt x="11780" y="8213"/>
                  </a:lnTo>
                  <a:lnTo>
                    <a:pt x="11677" y="8007"/>
                  </a:lnTo>
                  <a:lnTo>
                    <a:pt x="11549" y="7802"/>
                  </a:lnTo>
                  <a:lnTo>
                    <a:pt x="11395" y="7622"/>
                  </a:lnTo>
                  <a:lnTo>
                    <a:pt x="11523" y="7186"/>
                  </a:lnTo>
                  <a:lnTo>
                    <a:pt x="11626" y="6750"/>
                  </a:lnTo>
                  <a:lnTo>
                    <a:pt x="11677" y="6288"/>
                  </a:lnTo>
                  <a:lnTo>
                    <a:pt x="11677" y="5826"/>
                  </a:lnTo>
                  <a:lnTo>
                    <a:pt x="11652" y="5261"/>
                  </a:lnTo>
                  <a:lnTo>
                    <a:pt x="11575" y="4697"/>
                  </a:lnTo>
                  <a:lnTo>
                    <a:pt x="11446" y="4132"/>
                  </a:lnTo>
                  <a:lnTo>
                    <a:pt x="11241" y="3593"/>
                  </a:lnTo>
                  <a:lnTo>
                    <a:pt x="11010" y="3080"/>
                  </a:lnTo>
                  <a:lnTo>
                    <a:pt x="10702" y="2592"/>
                  </a:lnTo>
                  <a:lnTo>
                    <a:pt x="10369" y="2130"/>
                  </a:lnTo>
                  <a:lnTo>
                    <a:pt x="9984" y="1720"/>
                  </a:lnTo>
                  <a:lnTo>
                    <a:pt x="9547" y="1309"/>
                  </a:lnTo>
                  <a:lnTo>
                    <a:pt x="9085" y="975"/>
                  </a:lnTo>
                  <a:lnTo>
                    <a:pt x="8598" y="693"/>
                  </a:lnTo>
                  <a:lnTo>
                    <a:pt x="8084" y="436"/>
                  </a:lnTo>
                  <a:lnTo>
                    <a:pt x="7545" y="257"/>
                  </a:lnTo>
                  <a:lnTo>
                    <a:pt x="7006" y="103"/>
                  </a:lnTo>
                  <a:lnTo>
                    <a:pt x="6416" y="26"/>
                  </a:lnTo>
                  <a:lnTo>
                    <a:pt x="585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9" name="Google Shape;1279;p47"/>
            <p:cNvSpPr/>
            <p:nvPr/>
          </p:nvSpPr>
          <p:spPr>
            <a:xfrm>
              <a:off x="334350" y="2706375"/>
              <a:ext cx="71900" cy="117450"/>
            </a:xfrm>
            <a:custGeom>
              <a:avLst/>
              <a:gdLst/>
              <a:ahLst/>
              <a:cxnLst/>
              <a:rect l="l" t="t" r="r" b="b"/>
              <a:pathLst>
                <a:path w="2876" h="4698" extrusionOk="0">
                  <a:moveTo>
                    <a:pt x="2080" y="360"/>
                  </a:moveTo>
                  <a:lnTo>
                    <a:pt x="2157" y="411"/>
                  </a:lnTo>
                  <a:lnTo>
                    <a:pt x="2208" y="488"/>
                  </a:lnTo>
                  <a:lnTo>
                    <a:pt x="2234" y="565"/>
                  </a:lnTo>
                  <a:lnTo>
                    <a:pt x="2234" y="1566"/>
                  </a:lnTo>
                  <a:lnTo>
                    <a:pt x="2003" y="1540"/>
                  </a:lnTo>
                  <a:lnTo>
                    <a:pt x="1772" y="1566"/>
                  </a:lnTo>
                  <a:lnTo>
                    <a:pt x="1772" y="565"/>
                  </a:lnTo>
                  <a:lnTo>
                    <a:pt x="1797" y="488"/>
                  </a:lnTo>
                  <a:lnTo>
                    <a:pt x="1849" y="411"/>
                  </a:lnTo>
                  <a:lnTo>
                    <a:pt x="1926" y="360"/>
                  </a:lnTo>
                  <a:close/>
                  <a:moveTo>
                    <a:pt x="2105" y="1900"/>
                  </a:moveTo>
                  <a:lnTo>
                    <a:pt x="2208" y="1925"/>
                  </a:lnTo>
                  <a:lnTo>
                    <a:pt x="2285" y="1977"/>
                  </a:lnTo>
                  <a:lnTo>
                    <a:pt x="2362" y="2054"/>
                  </a:lnTo>
                  <a:lnTo>
                    <a:pt x="2439" y="2131"/>
                  </a:lnTo>
                  <a:lnTo>
                    <a:pt x="2490" y="2208"/>
                  </a:lnTo>
                  <a:lnTo>
                    <a:pt x="2516" y="2310"/>
                  </a:lnTo>
                  <a:lnTo>
                    <a:pt x="2516" y="2413"/>
                  </a:lnTo>
                  <a:lnTo>
                    <a:pt x="2516" y="2541"/>
                  </a:lnTo>
                  <a:lnTo>
                    <a:pt x="2490" y="2618"/>
                  </a:lnTo>
                  <a:lnTo>
                    <a:pt x="2439" y="2721"/>
                  </a:lnTo>
                  <a:lnTo>
                    <a:pt x="2362" y="2798"/>
                  </a:lnTo>
                  <a:lnTo>
                    <a:pt x="2285" y="2875"/>
                  </a:lnTo>
                  <a:lnTo>
                    <a:pt x="2208" y="2901"/>
                  </a:lnTo>
                  <a:lnTo>
                    <a:pt x="2105" y="2952"/>
                  </a:lnTo>
                  <a:lnTo>
                    <a:pt x="1900" y="2952"/>
                  </a:lnTo>
                  <a:lnTo>
                    <a:pt x="1797" y="2901"/>
                  </a:lnTo>
                  <a:lnTo>
                    <a:pt x="1695" y="2875"/>
                  </a:lnTo>
                  <a:lnTo>
                    <a:pt x="1618" y="2798"/>
                  </a:lnTo>
                  <a:lnTo>
                    <a:pt x="1566" y="2721"/>
                  </a:lnTo>
                  <a:lnTo>
                    <a:pt x="1515" y="2618"/>
                  </a:lnTo>
                  <a:lnTo>
                    <a:pt x="1489" y="2541"/>
                  </a:lnTo>
                  <a:lnTo>
                    <a:pt x="1464" y="2413"/>
                  </a:lnTo>
                  <a:lnTo>
                    <a:pt x="1489" y="2310"/>
                  </a:lnTo>
                  <a:lnTo>
                    <a:pt x="1541" y="2182"/>
                  </a:lnTo>
                  <a:lnTo>
                    <a:pt x="1592" y="2079"/>
                  </a:lnTo>
                  <a:lnTo>
                    <a:pt x="1695" y="2002"/>
                  </a:lnTo>
                  <a:lnTo>
                    <a:pt x="1823" y="1925"/>
                  </a:lnTo>
                  <a:lnTo>
                    <a:pt x="2003" y="1900"/>
                  </a:lnTo>
                  <a:close/>
                  <a:moveTo>
                    <a:pt x="1900" y="0"/>
                  </a:moveTo>
                  <a:lnTo>
                    <a:pt x="1772" y="52"/>
                  </a:lnTo>
                  <a:lnTo>
                    <a:pt x="1695" y="103"/>
                  </a:lnTo>
                  <a:lnTo>
                    <a:pt x="1592" y="154"/>
                  </a:lnTo>
                  <a:lnTo>
                    <a:pt x="1515" y="257"/>
                  </a:lnTo>
                  <a:lnTo>
                    <a:pt x="1464" y="360"/>
                  </a:lnTo>
                  <a:lnTo>
                    <a:pt x="1438" y="462"/>
                  </a:lnTo>
                  <a:lnTo>
                    <a:pt x="1438" y="565"/>
                  </a:lnTo>
                  <a:lnTo>
                    <a:pt x="1438" y="1746"/>
                  </a:lnTo>
                  <a:lnTo>
                    <a:pt x="1284" y="1925"/>
                  </a:lnTo>
                  <a:lnTo>
                    <a:pt x="1181" y="2105"/>
                  </a:lnTo>
                  <a:lnTo>
                    <a:pt x="1130" y="2336"/>
                  </a:lnTo>
                  <a:lnTo>
                    <a:pt x="1104" y="2464"/>
                  </a:lnTo>
                  <a:lnTo>
                    <a:pt x="1130" y="2567"/>
                  </a:lnTo>
                  <a:lnTo>
                    <a:pt x="617" y="3183"/>
                  </a:lnTo>
                  <a:lnTo>
                    <a:pt x="591" y="3234"/>
                  </a:lnTo>
                  <a:lnTo>
                    <a:pt x="565" y="3311"/>
                  </a:lnTo>
                  <a:lnTo>
                    <a:pt x="591" y="3363"/>
                  </a:lnTo>
                  <a:lnTo>
                    <a:pt x="642" y="3440"/>
                  </a:lnTo>
                  <a:lnTo>
                    <a:pt x="694" y="3465"/>
                  </a:lnTo>
                  <a:lnTo>
                    <a:pt x="771" y="3465"/>
                  </a:lnTo>
                  <a:lnTo>
                    <a:pt x="822" y="3440"/>
                  </a:lnTo>
                  <a:lnTo>
                    <a:pt x="873" y="3414"/>
                  </a:lnTo>
                  <a:lnTo>
                    <a:pt x="1284" y="2926"/>
                  </a:lnTo>
                  <a:lnTo>
                    <a:pt x="1438" y="3106"/>
                  </a:lnTo>
                  <a:lnTo>
                    <a:pt x="1618" y="3234"/>
                  </a:lnTo>
                  <a:lnTo>
                    <a:pt x="745" y="4261"/>
                  </a:lnTo>
                  <a:lnTo>
                    <a:pt x="694" y="4312"/>
                  </a:lnTo>
                  <a:lnTo>
                    <a:pt x="591" y="4338"/>
                  </a:lnTo>
                  <a:lnTo>
                    <a:pt x="514" y="4338"/>
                  </a:lnTo>
                  <a:lnTo>
                    <a:pt x="437" y="4286"/>
                  </a:lnTo>
                  <a:lnTo>
                    <a:pt x="386" y="4235"/>
                  </a:lnTo>
                  <a:lnTo>
                    <a:pt x="360" y="4158"/>
                  </a:lnTo>
                  <a:lnTo>
                    <a:pt x="360" y="4081"/>
                  </a:lnTo>
                  <a:lnTo>
                    <a:pt x="386" y="4004"/>
                  </a:lnTo>
                  <a:lnTo>
                    <a:pt x="411" y="3953"/>
                  </a:lnTo>
                  <a:lnTo>
                    <a:pt x="386" y="3876"/>
                  </a:lnTo>
                  <a:lnTo>
                    <a:pt x="360" y="3825"/>
                  </a:lnTo>
                  <a:lnTo>
                    <a:pt x="309" y="3773"/>
                  </a:lnTo>
                  <a:lnTo>
                    <a:pt x="232" y="3748"/>
                  </a:lnTo>
                  <a:lnTo>
                    <a:pt x="180" y="3773"/>
                  </a:lnTo>
                  <a:lnTo>
                    <a:pt x="129" y="3799"/>
                  </a:lnTo>
                  <a:lnTo>
                    <a:pt x="78" y="3850"/>
                  </a:lnTo>
                  <a:lnTo>
                    <a:pt x="26" y="3927"/>
                  </a:lnTo>
                  <a:lnTo>
                    <a:pt x="1" y="4030"/>
                  </a:lnTo>
                  <a:lnTo>
                    <a:pt x="1" y="4132"/>
                  </a:lnTo>
                  <a:lnTo>
                    <a:pt x="26" y="4235"/>
                  </a:lnTo>
                  <a:lnTo>
                    <a:pt x="52" y="4312"/>
                  </a:lnTo>
                  <a:lnTo>
                    <a:pt x="78" y="4415"/>
                  </a:lnTo>
                  <a:lnTo>
                    <a:pt x="129" y="4492"/>
                  </a:lnTo>
                  <a:lnTo>
                    <a:pt x="206" y="4569"/>
                  </a:lnTo>
                  <a:lnTo>
                    <a:pt x="283" y="4620"/>
                  </a:lnTo>
                  <a:lnTo>
                    <a:pt x="386" y="4671"/>
                  </a:lnTo>
                  <a:lnTo>
                    <a:pt x="488" y="4697"/>
                  </a:lnTo>
                  <a:lnTo>
                    <a:pt x="591" y="4697"/>
                  </a:lnTo>
                  <a:lnTo>
                    <a:pt x="694" y="4671"/>
                  </a:lnTo>
                  <a:lnTo>
                    <a:pt x="822" y="4646"/>
                  </a:lnTo>
                  <a:lnTo>
                    <a:pt x="925" y="4569"/>
                  </a:lnTo>
                  <a:lnTo>
                    <a:pt x="1027" y="4492"/>
                  </a:lnTo>
                  <a:lnTo>
                    <a:pt x="2003" y="3311"/>
                  </a:lnTo>
                  <a:lnTo>
                    <a:pt x="2182" y="3286"/>
                  </a:lnTo>
                  <a:lnTo>
                    <a:pt x="2362" y="3234"/>
                  </a:lnTo>
                  <a:lnTo>
                    <a:pt x="2490" y="3157"/>
                  </a:lnTo>
                  <a:lnTo>
                    <a:pt x="2618" y="3055"/>
                  </a:lnTo>
                  <a:lnTo>
                    <a:pt x="2721" y="2901"/>
                  </a:lnTo>
                  <a:lnTo>
                    <a:pt x="2824" y="2772"/>
                  </a:lnTo>
                  <a:lnTo>
                    <a:pt x="2875" y="2593"/>
                  </a:lnTo>
                  <a:lnTo>
                    <a:pt x="2875" y="2413"/>
                  </a:lnTo>
                  <a:lnTo>
                    <a:pt x="2849" y="2233"/>
                  </a:lnTo>
                  <a:lnTo>
                    <a:pt x="2798" y="2054"/>
                  </a:lnTo>
                  <a:lnTo>
                    <a:pt x="2695" y="1900"/>
                  </a:lnTo>
                  <a:lnTo>
                    <a:pt x="2593" y="1771"/>
                  </a:lnTo>
                  <a:lnTo>
                    <a:pt x="2593" y="565"/>
                  </a:lnTo>
                  <a:lnTo>
                    <a:pt x="2567" y="462"/>
                  </a:lnTo>
                  <a:lnTo>
                    <a:pt x="2541" y="360"/>
                  </a:lnTo>
                  <a:lnTo>
                    <a:pt x="2490" y="257"/>
                  </a:lnTo>
                  <a:lnTo>
                    <a:pt x="2413" y="154"/>
                  </a:lnTo>
                  <a:lnTo>
                    <a:pt x="2336" y="103"/>
                  </a:lnTo>
                  <a:lnTo>
                    <a:pt x="2234" y="52"/>
                  </a:lnTo>
                  <a:lnTo>
                    <a:pt x="213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80" name="Google Shape;1280;p47"/>
          <p:cNvGrpSpPr/>
          <p:nvPr/>
        </p:nvGrpSpPr>
        <p:grpSpPr>
          <a:xfrm>
            <a:off x="7026053" y="3249859"/>
            <a:ext cx="236150" cy="300925"/>
            <a:chOff x="1097875" y="2619125"/>
            <a:chExt cx="236150" cy="300925"/>
          </a:xfrm>
        </p:grpSpPr>
        <p:sp>
          <p:nvSpPr>
            <p:cNvPr id="1281" name="Google Shape;1281;p47"/>
            <p:cNvSpPr/>
            <p:nvPr/>
          </p:nvSpPr>
          <p:spPr>
            <a:xfrm>
              <a:off x="1103000" y="2680700"/>
              <a:ext cx="107175" cy="220750"/>
            </a:xfrm>
            <a:custGeom>
              <a:avLst/>
              <a:gdLst/>
              <a:ahLst/>
              <a:cxnLst/>
              <a:rect l="l" t="t" r="r" b="b"/>
              <a:pathLst>
                <a:path w="4287" h="8830" extrusionOk="0">
                  <a:moveTo>
                    <a:pt x="4287" y="1"/>
                  </a:moveTo>
                  <a:lnTo>
                    <a:pt x="2567" y="848"/>
                  </a:lnTo>
                  <a:lnTo>
                    <a:pt x="2465" y="899"/>
                  </a:lnTo>
                  <a:lnTo>
                    <a:pt x="2362" y="976"/>
                  </a:lnTo>
                  <a:lnTo>
                    <a:pt x="2285" y="1079"/>
                  </a:lnTo>
                  <a:lnTo>
                    <a:pt x="2208" y="1207"/>
                  </a:lnTo>
                  <a:lnTo>
                    <a:pt x="78" y="6571"/>
                  </a:lnTo>
                  <a:lnTo>
                    <a:pt x="1" y="6776"/>
                  </a:lnTo>
                  <a:lnTo>
                    <a:pt x="1" y="6956"/>
                  </a:lnTo>
                  <a:lnTo>
                    <a:pt x="1" y="7161"/>
                  </a:lnTo>
                  <a:lnTo>
                    <a:pt x="52" y="7341"/>
                  </a:lnTo>
                  <a:lnTo>
                    <a:pt x="129" y="7495"/>
                  </a:lnTo>
                  <a:lnTo>
                    <a:pt x="258" y="7649"/>
                  </a:lnTo>
                  <a:lnTo>
                    <a:pt x="412" y="7777"/>
                  </a:lnTo>
                  <a:lnTo>
                    <a:pt x="566" y="7880"/>
                  </a:lnTo>
                  <a:lnTo>
                    <a:pt x="2721" y="8830"/>
                  </a:lnTo>
                  <a:lnTo>
                    <a:pt x="4287" y="8830"/>
                  </a:lnTo>
                  <a:lnTo>
                    <a:pt x="4287" y="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2" name="Google Shape;1282;p47"/>
            <p:cNvSpPr/>
            <p:nvPr/>
          </p:nvSpPr>
          <p:spPr>
            <a:xfrm>
              <a:off x="1168450" y="2677500"/>
              <a:ext cx="161075" cy="238700"/>
            </a:xfrm>
            <a:custGeom>
              <a:avLst/>
              <a:gdLst/>
              <a:ahLst/>
              <a:cxnLst/>
              <a:rect l="l" t="t" r="r" b="b"/>
              <a:pathLst>
                <a:path w="6443" h="9548" extrusionOk="0">
                  <a:moveTo>
                    <a:pt x="2054" y="1"/>
                  </a:moveTo>
                  <a:lnTo>
                    <a:pt x="1900" y="26"/>
                  </a:lnTo>
                  <a:lnTo>
                    <a:pt x="1746" y="78"/>
                  </a:lnTo>
                  <a:lnTo>
                    <a:pt x="1592" y="180"/>
                  </a:lnTo>
                  <a:lnTo>
                    <a:pt x="1464" y="309"/>
                  </a:lnTo>
                  <a:lnTo>
                    <a:pt x="155" y="1900"/>
                  </a:lnTo>
                  <a:lnTo>
                    <a:pt x="78" y="2002"/>
                  </a:lnTo>
                  <a:lnTo>
                    <a:pt x="26" y="2131"/>
                  </a:lnTo>
                  <a:lnTo>
                    <a:pt x="1" y="2259"/>
                  </a:lnTo>
                  <a:lnTo>
                    <a:pt x="1" y="2387"/>
                  </a:lnTo>
                  <a:lnTo>
                    <a:pt x="1" y="8470"/>
                  </a:lnTo>
                  <a:lnTo>
                    <a:pt x="26" y="8675"/>
                  </a:lnTo>
                  <a:lnTo>
                    <a:pt x="78" y="8881"/>
                  </a:lnTo>
                  <a:lnTo>
                    <a:pt x="180" y="9060"/>
                  </a:lnTo>
                  <a:lnTo>
                    <a:pt x="283" y="9214"/>
                  </a:lnTo>
                  <a:lnTo>
                    <a:pt x="437" y="9342"/>
                  </a:lnTo>
                  <a:lnTo>
                    <a:pt x="617" y="9445"/>
                  </a:lnTo>
                  <a:lnTo>
                    <a:pt x="822" y="9522"/>
                  </a:lnTo>
                  <a:lnTo>
                    <a:pt x="1027" y="9548"/>
                  </a:lnTo>
                  <a:lnTo>
                    <a:pt x="5390" y="9548"/>
                  </a:lnTo>
                  <a:lnTo>
                    <a:pt x="5596" y="9522"/>
                  </a:lnTo>
                  <a:lnTo>
                    <a:pt x="5775" y="9445"/>
                  </a:lnTo>
                  <a:lnTo>
                    <a:pt x="5955" y="9342"/>
                  </a:lnTo>
                  <a:lnTo>
                    <a:pt x="6135" y="9214"/>
                  </a:lnTo>
                  <a:lnTo>
                    <a:pt x="6263" y="9060"/>
                  </a:lnTo>
                  <a:lnTo>
                    <a:pt x="6366" y="8881"/>
                  </a:lnTo>
                  <a:lnTo>
                    <a:pt x="6417" y="8675"/>
                  </a:lnTo>
                  <a:lnTo>
                    <a:pt x="6443" y="8470"/>
                  </a:lnTo>
                  <a:lnTo>
                    <a:pt x="6443" y="7443"/>
                  </a:lnTo>
                  <a:lnTo>
                    <a:pt x="6443" y="6622"/>
                  </a:lnTo>
                  <a:lnTo>
                    <a:pt x="6443" y="2387"/>
                  </a:lnTo>
                  <a:lnTo>
                    <a:pt x="6417" y="2259"/>
                  </a:lnTo>
                  <a:lnTo>
                    <a:pt x="6391" y="2131"/>
                  </a:lnTo>
                  <a:lnTo>
                    <a:pt x="6314" y="2002"/>
                  </a:lnTo>
                  <a:lnTo>
                    <a:pt x="6237" y="1900"/>
                  </a:lnTo>
                  <a:lnTo>
                    <a:pt x="4928" y="309"/>
                  </a:lnTo>
                  <a:lnTo>
                    <a:pt x="4826" y="180"/>
                  </a:lnTo>
                  <a:lnTo>
                    <a:pt x="4672" y="78"/>
                  </a:lnTo>
                  <a:lnTo>
                    <a:pt x="4518" y="26"/>
                  </a:lnTo>
                  <a:lnTo>
                    <a:pt x="4338" y="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3" name="Google Shape;1283;p47"/>
            <p:cNvSpPr/>
            <p:nvPr/>
          </p:nvSpPr>
          <p:spPr>
            <a:xfrm>
              <a:off x="1205675" y="2774375"/>
              <a:ext cx="39150" cy="39175"/>
            </a:xfrm>
            <a:custGeom>
              <a:avLst/>
              <a:gdLst/>
              <a:ahLst/>
              <a:cxnLst/>
              <a:rect l="l" t="t" r="r" b="b"/>
              <a:pathLst>
                <a:path w="1566" h="1567" extrusionOk="0">
                  <a:moveTo>
                    <a:pt x="1360" y="258"/>
                  </a:moveTo>
                  <a:lnTo>
                    <a:pt x="1360" y="258"/>
                  </a:lnTo>
                  <a:lnTo>
                    <a:pt x="1360" y="258"/>
                  </a:lnTo>
                  <a:lnTo>
                    <a:pt x="1360" y="258"/>
                  </a:lnTo>
                  <a:lnTo>
                    <a:pt x="1335" y="258"/>
                  </a:lnTo>
                  <a:lnTo>
                    <a:pt x="1104" y="1"/>
                  </a:lnTo>
                  <a:lnTo>
                    <a:pt x="1078" y="78"/>
                  </a:lnTo>
                  <a:lnTo>
                    <a:pt x="1078" y="78"/>
                  </a:lnTo>
                  <a:lnTo>
                    <a:pt x="950" y="27"/>
                  </a:lnTo>
                  <a:lnTo>
                    <a:pt x="822" y="27"/>
                  </a:lnTo>
                  <a:lnTo>
                    <a:pt x="796" y="27"/>
                  </a:lnTo>
                  <a:lnTo>
                    <a:pt x="796" y="27"/>
                  </a:lnTo>
                  <a:lnTo>
                    <a:pt x="642" y="52"/>
                  </a:lnTo>
                  <a:lnTo>
                    <a:pt x="488" y="78"/>
                  </a:lnTo>
                  <a:lnTo>
                    <a:pt x="360" y="155"/>
                  </a:lnTo>
                  <a:lnTo>
                    <a:pt x="257" y="258"/>
                  </a:lnTo>
                  <a:lnTo>
                    <a:pt x="154" y="360"/>
                  </a:lnTo>
                  <a:lnTo>
                    <a:pt x="77" y="489"/>
                  </a:lnTo>
                  <a:lnTo>
                    <a:pt x="26" y="643"/>
                  </a:lnTo>
                  <a:lnTo>
                    <a:pt x="26" y="797"/>
                  </a:lnTo>
                  <a:lnTo>
                    <a:pt x="26" y="797"/>
                  </a:lnTo>
                  <a:lnTo>
                    <a:pt x="26" y="925"/>
                  </a:lnTo>
                  <a:lnTo>
                    <a:pt x="52" y="1053"/>
                  </a:lnTo>
                  <a:lnTo>
                    <a:pt x="0" y="1079"/>
                  </a:lnTo>
                  <a:lnTo>
                    <a:pt x="231" y="1335"/>
                  </a:lnTo>
                  <a:lnTo>
                    <a:pt x="231" y="1335"/>
                  </a:lnTo>
                  <a:lnTo>
                    <a:pt x="257" y="1335"/>
                  </a:lnTo>
                  <a:lnTo>
                    <a:pt x="257" y="1335"/>
                  </a:lnTo>
                  <a:lnTo>
                    <a:pt x="257" y="1335"/>
                  </a:lnTo>
                  <a:lnTo>
                    <a:pt x="257" y="1335"/>
                  </a:lnTo>
                  <a:lnTo>
                    <a:pt x="360" y="1438"/>
                  </a:lnTo>
                  <a:lnTo>
                    <a:pt x="488" y="1489"/>
                  </a:lnTo>
                  <a:lnTo>
                    <a:pt x="642" y="1541"/>
                  </a:lnTo>
                  <a:lnTo>
                    <a:pt x="796" y="1566"/>
                  </a:lnTo>
                  <a:lnTo>
                    <a:pt x="822" y="1566"/>
                  </a:lnTo>
                  <a:lnTo>
                    <a:pt x="822" y="1566"/>
                  </a:lnTo>
                  <a:lnTo>
                    <a:pt x="976" y="1541"/>
                  </a:lnTo>
                  <a:lnTo>
                    <a:pt x="1104" y="1489"/>
                  </a:lnTo>
                  <a:lnTo>
                    <a:pt x="1232" y="1438"/>
                  </a:lnTo>
                  <a:lnTo>
                    <a:pt x="1360" y="1335"/>
                  </a:lnTo>
                  <a:lnTo>
                    <a:pt x="1437" y="1207"/>
                  </a:lnTo>
                  <a:lnTo>
                    <a:pt x="1514" y="1079"/>
                  </a:lnTo>
                  <a:lnTo>
                    <a:pt x="1566" y="951"/>
                  </a:lnTo>
                  <a:lnTo>
                    <a:pt x="1566" y="797"/>
                  </a:lnTo>
                  <a:lnTo>
                    <a:pt x="1566" y="797"/>
                  </a:lnTo>
                  <a:lnTo>
                    <a:pt x="1566" y="643"/>
                  </a:lnTo>
                  <a:lnTo>
                    <a:pt x="1514" y="514"/>
                  </a:lnTo>
                  <a:lnTo>
                    <a:pt x="1437" y="386"/>
                  </a:lnTo>
                  <a:lnTo>
                    <a:pt x="1360" y="258"/>
                  </a:lnTo>
                  <a:lnTo>
                    <a:pt x="1360" y="258"/>
                  </a:lnTo>
                  <a:close/>
                  <a:moveTo>
                    <a:pt x="822" y="1207"/>
                  </a:moveTo>
                  <a:lnTo>
                    <a:pt x="796" y="1207"/>
                  </a:lnTo>
                  <a:lnTo>
                    <a:pt x="796" y="1207"/>
                  </a:lnTo>
                  <a:lnTo>
                    <a:pt x="693" y="1207"/>
                  </a:lnTo>
                  <a:lnTo>
                    <a:pt x="616" y="1182"/>
                  </a:lnTo>
                  <a:lnTo>
                    <a:pt x="488" y="1079"/>
                  </a:lnTo>
                  <a:lnTo>
                    <a:pt x="411" y="951"/>
                  </a:lnTo>
                  <a:lnTo>
                    <a:pt x="385" y="874"/>
                  </a:lnTo>
                  <a:lnTo>
                    <a:pt x="385" y="797"/>
                  </a:lnTo>
                  <a:lnTo>
                    <a:pt x="385" y="797"/>
                  </a:lnTo>
                  <a:lnTo>
                    <a:pt x="385" y="720"/>
                  </a:lnTo>
                  <a:lnTo>
                    <a:pt x="411" y="643"/>
                  </a:lnTo>
                  <a:lnTo>
                    <a:pt x="488" y="489"/>
                  </a:lnTo>
                  <a:lnTo>
                    <a:pt x="616" y="412"/>
                  </a:lnTo>
                  <a:lnTo>
                    <a:pt x="693" y="386"/>
                  </a:lnTo>
                  <a:lnTo>
                    <a:pt x="796" y="386"/>
                  </a:lnTo>
                  <a:lnTo>
                    <a:pt x="822" y="386"/>
                  </a:lnTo>
                  <a:lnTo>
                    <a:pt x="822" y="386"/>
                  </a:lnTo>
                  <a:lnTo>
                    <a:pt x="899" y="386"/>
                  </a:lnTo>
                  <a:lnTo>
                    <a:pt x="976" y="412"/>
                  </a:lnTo>
                  <a:lnTo>
                    <a:pt x="1104" y="489"/>
                  </a:lnTo>
                  <a:lnTo>
                    <a:pt x="1181" y="643"/>
                  </a:lnTo>
                  <a:lnTo>
                    <a:pt x="1207" y="720"/>
                  </a:lnTo>
                  <a:lnTo>
                    <a:pt x="1232" y="797"/>
                  </a:lnTo>
                  <a:lnTo>
                    <a:pt x="1232" y="797"/>
                  </a:lnTo>
                  <a:lnTo>
                    <a:pt x="1207" y="874"/>
                  </a:lnTo>
                  <a:lnTo>
                    <a:pt x="1181" y="951"/>
                  </a:lnTo>
                  <a:lnTo>
                    <a:pt x="1104" y="1079"/>
                  </a:lnTo>
                  <a:lnTo>
                    <a:pt x="976" y="1182"/>
                  </a:lnTo>
                  <a:lnTo>
                    <a:pt x="899" y="1207"/>
                  </a:lnTo>
                  <a:lnTo>
                    <a:pt x="822" y="1207"/>
                  </a:lnTo>
                  <a:lnTo>
                    <a:pt x="822" y="1207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4" name="Google Shape;1284;p47"/>
            <p:cNvSpPr/>
            <p:nvPr/>
          </p:nvSpPr>
          <p:spPr>
            <a:xfrm>
              <a:off x="1207600" y="2771175"/>
              <a:ext cx="88550" cy="88575"/>
            </a:xfrm>
            <a:custGeom>
              <a:avLst/>
              <a:gdLst/>
              <a:ahLst/>
              <a:cxnLst/>
              <a:rect l="l" t="t" r="r" b="b"/>
              <a:pathLst>
                <a:path w="3542" h="3543" extrusionOk="0">
                  <a:moveTo>
                    <a:pt x="3491" y="232"/>
                  </a:moveTo>
                  <a:lnTo>
                    <a:pt x="3260" y="1"/>
                  </a:lnTo>
                  <a:lnTo>
                    <a:pt x="0" y="3260"/>
                  </a:lnTo>
                  <a:lnTo>
                    <a:pt x="231" y="3491"/>
                  </a:lnTo>
                  <a:lnTo>
                    <a:pt x="231" y="3491"/>
                  </a:lnTo>
                  <a:lnTo>
                    <a:pt x="283" y="3517"/>
                  </a:lnTo>
                  <a:lnTo>
                    <a:pt x="360" y="3542"/>
                  </a:lnTo>
                  <a:lnTo>
                    <a:pt x="360" y="3542"/>
                  </a:lnTo>
                  <a:lnTo>
                    <a:pt x="411" y="3517"/>
                  </a:lnTo>
                  <a:lnTo>
                    <a:pt x="488" y="3491"/>
                  </a:lnTo>
                  <a:lnTo>
                    <a:pt x="3491" y="488"/>
                  </a:lnTo>
                  <a:lnTo>
                    <a:pt x="3491" y="488"/>
                  </a:lnTo>
                  <a:lnTo>
                    <a:pt x="3542" y="411"/>
                  </a:lnTo>
                  <a:lnTo>
                    <a:pt x="3542" y="360"/>
                  </a:lnTo>
                  <a:lnTo>
                    <a:pt x="3542" y="283"/>
                  </a:lnTo>
                  <a:lnTo>
                    <a:pt x="3491" y="232"/>
                  </a:lnTo>
                  <a:lnTo>
                    <a:pt x="3491" y="232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5" name="Google Shape;1285;p47"/>
            <p:cNvSpPr/>
            <p:nvPr/>
          </p:nvSpPr>
          <p:spPr>
            <a:xfrm>
              <a:off x="1263425" y="2821225"/>
              <a:ext cx="39150" cy="38525"/>
            </a:xfrm>
            <a:custGeom>
              <a:avLst/>
              <a:gdLst/>
              <a:ahLst/>
              <a:cxnLst/>
              <a:rect l="l" t="t" r="r" b="b"/>
              <a:pathLst>
                <a:path w="1566" h="1541" extrusionOk="0">
                  <a:moveTo>
                    <a:pt x="1309" y="206"/>
                  </a:moveTo>
                  <a:lnTo>
                    <a:pt x="1309" y="206"/>
                  </a:lnTo>
                  <a:lnTo>
                    <a:pt x="1104" y="0"/>
                  </a:lnTo>
                  <a:lnTo>
                    <a:pt x="1129" y="77"/>
                  </a:lnTo>
                  <a:lnTo>
                    <a:pt x="1129" y="77"/>
                  </a:lnTo>
                  <a:lnTo>
                    <a:pt x="975" y="26"/>
                  </a:lnTo>
                  <a:lnTo>
                    <a:pt x="796" y="0"/>
                  </a:lnTo>
                  <a:lnTo>
                    <a:pt x="770" y="0"/>
                  </a:lnTo>
                  <a:lnTo>
                    <a:pt x="770" y="0"/>
                  </a:lnTo>
                  <a:lnTo>
                    <a:pt x="616" y="26"/>
                  </a:lnTo>
                  <a:lnTo>
                    <a:pt x="488" y="77"/>
                  </a:lnTo>
                  <a:lnTo>
                    <a:pt x="359" y="154"/>
                  </a:lnTo>
                  <a:lnTo>
                    <a:pt x="231" y="231"/>
                  </a:lnTo>
                  <a:lnTo>
                    <a:pt x="154" y="360"/>
                  </a:lnTo>
                  <a:lnTo>
                    <a:pt x="77" y="488"/>
                  </a:lnTo>
                  <a:lnTo>
                    <a:pt x="26" y="616"/>
                  </a:lnTo>
                  <a:lnTo>
                    <a:pt x="26" y="770"/>
                  </a:lnTo>
                  <a:lnTo>
                    <a:pt x="26" y="770"/>
                  </a:lnTo>
                  <a:lnTo>
                    <a:pt x="26" y="924"/>
                  </a:lnTo>
                  <a:lnTo>
                    <a:pt x="77" y="1078"/>
                  </a:lnTo>
                  <a:lnTo>
                    <a:pt x="0" y="1078"/>
                  </a:lnTo>
                  <a:lnTo>
                    <a:pt x="231" y="1309"/>
                  </a:lnTo>
                  <a:lnTo>
                    <a:pt x="231" y="1309"/>
                  </a:lnTo>
                  <a:lnTo>
                    <a:pt x="257" y="1335"/>
                  </a:lnTo>
                  <a:lnTo>
                    <a:pt x="257" y="1335"/>
                  </a:lnTo>
                  <a:lnTo>
                    <a:pt x="257" y="1335"/>
                  </a:lnTo>
                  <a:lnTo>
                    <a:pt x="257" y="1335"/>
                  </a:lnTo>
                  <a:lnTo>
                    <a:pt x="359" y="1412"/>
                  </a:lnTo>
                  <a:lnTo>
                    <a:pt x="488" y="1489"/>
                  </a:lnTo>
                  <a:lnTo>
                    <a:pt x="642" y="1515"/>
                  </a:lnTo>
                  <a:lnTo>
                    <a:pt x="770" y="1540"/>
                  </a:lnTo>
                  <a:lnTo>
                    <a:pt x="796" y="1540"/>
                  </a:lnTo>
                  <a:lnTo>
                    <a:pt x="796" y="1540"/>
                  </a:lnTo>
                  <a:lnTo>
                    <a:pt x="950" y="1515"/>
                  </a:lnTo>
                  <a:lnTo>
                    <a:pt x="1104" y="1489"/>
                  </a:lnTo>
                  <a:lnTo>
                    <a:pt x="1232" y="1412"/>
                  </a:lnTo>
                  <a:lnTo>
                    <a:pt x="1335" y="1309"/>
                  </a:lnTo>
                  <a:lnTo>
                    <a:pt x="1437" y="1207"/>
                  </a:lnTo>
                  <a:lnTo>
                    <a:pt x="1514" y="1078"/>
                  </a:lnTo>
                  <a:lnTo>
                    <a:pt x="1566" y="924"/>
                  </a:lnTo>
                  <a:lnTo>
                    <a:pt x="1566" y="770"/>
                  </a:lnTo>
                  <a:lnTo>
                    <a:pt x="1566" y="770"/>
                  </a:lnTo>
                  <a:lnTo>
                    <a:pt x="1540" y="616"/>
                  </a:lnTo>
                  <a:lnTo>
                    <a:pt x="1489" y="462"/>
                  </a:lnTo>
                  <a:lnTo>
                    <a:pt x="1412" y="308"/>
                  </a:lnTo>
                  <a:lnTo>
                    <a:pt x="1309" y="206"/>
                  </a:lnTo>
                  <a:lnTo>
                    <a:pt x="1309" y="206"/>
                  </a:lnTo>
                  <a:close/>
                  <a:moveTo>
                    <a:pt x="796" y="1181"/>
                  </a:moveTo>
                  <a:lnTo>
                    <a:pt x="770" y="1181"/>
                  </a:lnTo>
                  <a:lnTo>
                    <a:pt x="770" y="1181"/>
                  </a:lnTo>
                  <a:lnTo>
                    <a:pt x="693" y="1181"/>
                  </a:lnTo>
                  <a:lnTo>
                    <a:pt x="616" y="1155"/>
                  </a:lnTo>
                  <a:lnTo>
                    <a:pt x="488" y="1078"/>
                  </a:lnTo>
                  <a:lnTo>
                    <a:pt x="411" y="924"/>
                  </a:lnTo>
                  <a:lnTo>
                    <a:pt x="385" y="847"/>
                  </a:lnTo>
                  <a:lnTo>
                    <a:pt x="359" y="770"/>
                  </a:lnTo>
                  <a:lnTo>
                    <a:pt x="359" y="770"/>
                  </a:lnTo>
                  <a:lnTo>
                    <a:pt x="385" y="693"/>
                  </a:lnTo>
                  <a:lnTo>
                    <a:pt x="411" y="616"/>
                  </a:lnTo>
                  <a:lnTo>
                    <a:pt x="488" y="488"/>
                  </a:lnTo>
                  <a:lnTo>
                    <a:pt x="616" y="385"/>
                  </a:lnTo>
                  <a:lnTo>
                    <a:pt x="693" y="385"/>
                  </a:lnTo>
                  <a:lnTo>
                    <a:pt x="770" y="360"/>
                  </a:lnTo>
                  <a:lnTo>
                    <a:pt x="796" y="360"/>
                  </a:lnTo>
                  <a:lnTo>
                    <a:pt x="796" y="360"/>
                  </a:lnTo>
                  <a:lnTo>
                    <a:pt x="898" y="385"/>
                  </a:lnTo>
                  <a:lnTo>
                    <a:pt x="975" y="385"/>
                  </a:lnTo>
                  <a:lnTo>
                    <a:pt x="1104" y="488"/>
                  </a:lnTo>
                  <a:lnTo>
                    <a:pt x="1181" y="616"/>
                  </a:lnTo>
                  <a:lnTo>
                    <a:pt x="1206" y="693"/>
                  </a:lnTo>
                  <a:lnTo>
                    <a:pt x="1206" y="770"/>
                  </a:lnTo>
                  <a:lnTo>
                    <a:pt x="1206" y="770"/>
                  </a:lnTo>
                  <a:lnTo>
                    <a:pt x="1206" y="847"/>
                  </a:lnTo>
                  <a:lnTo>
                    <a:pt x="1181" y="924"/>
                  </a:lnTo>
                  <a:lnTo>
                    <a:pt x="1104" y="1078"/>
                  </a:lnTo>
                  <a:lnTo>
                    <a:pt x="975" y="1155"/>
                  </a:lnTo>
                  <a:lnTo>
                    <a:pt x="898" y="1181"/>
                  </a:lnTo>
                  <a:lnTo>
                    <a:pt x="796" y="1181"/>
                  </a:lnTo>
                  <a:lnTo>
                    <a:pt x="796" y="118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6" name="Google Shape;1286;p47"/>
            <p:cNvSpPr/>
            <p:nvPr/>
          </p:nvSpPr>
          <p:spPr>
            <a:xfrm>
              <a:off x="1206300" y="2769900"/>
              <a:ext cx="84075" cy="84075"/>
            </a:xfrm>
            <a:custGeom>
              <a:avLst/>
              <a:gdLst/>
              <a:ahLst/>
              <a:cxnLst/>
              <a:rect l="l" t="t" r="r" b="b"/>
              <a:pathLst>
                <a:path w="3363" h="3363" extrusionOk="0">
                  <a:moveTo>
                    <a:pt x="3106" y="0"/>
                  </a:moveTo>
                  <a:lnTo>
                    <a:pt x="3055" y="52"/>
                  </a:lnTo>
                  <a:lnTo>
                    <a:pt x="52" y="3054"/>
                  </a:lnTo>
                  <a:lnTo>
                    <a:pt x="1" y="3106"/>
                  </a:lnTo>
                  <a:lnTo>
                    <a:pt x="1" y="3183"/>
                  </a:lnTo>
                  <a:lnTo>
                    <a:pt x="1" y="3260"/>
                  </a:lnTo>
                  <a:lnTo>
                    <a:pt x="52" y="3311"/>
                  </a:lnTo>
                  <a:lnTo>
                    <a:pt x="104" y="3337"/>
                  </a:lnTo>
                  <a:lnTo>
                    <a:pt x="181" y="3362"/>
                  </a:lnTo>
                  <a:lnTo>
                    <a:pt x="232" y="3337"/>
                  </a:lnTo>
                  <a:lnTo>
                    <a:pt x="309" y="3311"/>
                  </a:lnTo>
                  <a:lnTo>
                    <a:pt x="3312" y="308"/>
                  </a:lnTo>
                  <a:lnTo>
                    <a:pt x="3337" y="231"/>
                  </a:lnTo>
                  <a:lnTo>
                    <a:pt x="3363" y="180"/>
                  </a:lnTo>
                  <a:lnTo>
                    <a:pt x="3337" y="103"/>
                  </a:lnTo>
                  <a:lnTo>
                    <a:pt x="3312" y="52"/>
                  </a:lnTo>
                  <a:lnTo>
                    <a:pt x="3260" y="0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7" name="Google Shape;1287;p47"/>
            <p:cNvSpPr/>
            <p:nvPr/>
          </p:nvSpPr>
          <p:spPr>
            <a:xfrm>
              <a:off x="1200525" y="2769250"/>
              <a:ext cx="38525" cy="37875"/>
            </a:xfrm>
            <a:custGeom>
              <a:avLst/>
              <a:gdLst/>
              <a:ahLst/>
              <a:cxnLst/>
              <a:rect l="l" t="t" r="r" b="b"/>
              <a:pathLst>
                <a:path w="1541" h="1515" extrusionOk="0">
                  <a:moveTo>
                    <a:pt x="874" y="360"/>
                  </a:moveTo>
                  <a:lnTo>
                    <a:pt x="951" y="386"/>
                  </a:lnTo>
                  <a:lnTo>
                    <a:pt x="1079" y="463"/>
                  </a:lnTo>
                  <a:lnTo>
                    <a:pt x="1156" y="591"/>
                  </a:lnTo>
                  <a:lnTo>
                    <a:pt x="1182" y="668"/>
                  </a:lnTo>
                  <a:lnTo>
                    <a:pt x="1182" y="771"/>
                  </a:lnTo>
                  <a:lnTo>
                    <a:pt x="1182" y="848"/>
                  </a:lnTo>
                  <a:lnTo>
                    <a:pt x="1156" y="925"/>
                  </a:lnTo>
                  <a:lnTo>
                    <a:pt x="1079" y="1053"/>
                  </a:lnTo>
                  <a:lnTo>
                    <a:pt x="951" y="1130"/>
                  </a:lnTo>
                  <a:lnTo>
                    <a:pt x="874" y="1156"/>
                  </a:lnTo>
                  <a:lnTo>
                    <a:pt x="771" y="1181"/>
                  </a:lnTo>
                  <a:lnTo>
                    <a:pt x="745" y="1181"/>
                  </a:lnTo>
                  <a:lnTo>
                    <a:pt x="668" y="1156"/>
                  </a:lnTo>
                  <a:lnTo>
                    <a:pt x="591" y="1130"/>
                  </a:lnTo>
                  <a:lnTo>
                    <a:pt x="463" y="1053"/>
                  </a:lnTo>
                  <a:lnTo>
                    <a:pt x="386" y="925"/>
                  </a:lnTo>
                  <a:lnTo>
                    <a:pt x="360" y="848"/>
                  </a:lnTo>
                  <a:lnTo>
                    <a:pt x="335" y="771"/>
                  </a:lnTo>
                  <a:lnTo>
                    <a:pt x="360" y="668"/>
                  </a:lnTo>
                  <a:lnTo>
                    <a:pt x="386" y="591"/>
                  </a:lnTo>
                  <a:lnTo>
                    <a:pt x="463" y="463"/>
                  </a:lnTo>
                  <a:lnTo>
                    <a:pt x="591" y="386"/>
                  </a:lnTo>
                  <a:lnTo>
                    <a:pt x="668" y="360"/>
                  </a:lnTo>
                  <a:close/>
                  <a:moveTo>
                    <a:pt x="591" y="1"/>
                  </a:moveTo>
                  <a:lnTo>
                    <a:pt x="463" y="52"/>
                  </a:lnTo>
                  <a:lnTo>
                    <a:pt x="335" y="129"/>
                  </a:lnTo>
                  <a:lnTo>
                    <a:pt x="206" y="232"/>
                  </a:lnTo>
                  <a:lnTo>
                    <a:pt x="129" y="334"/>
                  </a:lnTo>
                  <a:lnTo>
                    <a:pt x="52" y="463"/>
                  </a:lnTo>
                  <a:lnTo>
                    <a:pt x="1" y="617"/>
                  </a:lnTo>
                  <a:lnTo>
                    <a:pt x="1" y="771"/>
                  </a:lnTo>
                  <a:lnTo>
                    <a:pt x="1" y="925"/>
                  </a:lnTo>
                  <a:lnTo>
                    <a:pt x="52" y="1053"/>
                  </a:lnTo>
                  <a:lnTo>
                    <a:pt x="129" y="1181"/>
                  </a:lnTo>
                  <a:lnTo>
                    <a:pt x="206" y="1310"/>
                  </a:lnTo>
                  <a:lnTo>
                    <a:pt x="335" y="1387"/>
                  </a:lnTo>
                  <a:lnTo>
                    <a:pt x="463" y="1464"/>
                  </a:lnTo>
                  <a:lnTo>
                    <a:pt x="591" y="1515"/>
                  </a:lnTo>
                  <a:lnTo>
                    <a:pt x="925" y="1515"/>
                  </a:lnTo>
                  <a:lnTo>
                    <a:pt x="1079" y="1464"/>
                  </a:lnTo>
                  <a:lnTo>
                    <a:pt x="1207" y="1387"/>
                  </a:lnTo>
                  <a:lnTo>
                    <a:pt x="1310" y="1310"/>
                  </a:lnTo>
                  <a:lnTo>
                    <a:pt x="1413" y="1181"/>
                  </a:lnTo>
                  <a:lnTo>
                    <a:pt x="1489" y="1053"/>
                  </a:lnTo>
                  <a:lnTo>
                    <a:pt x="1541" y="925"/>
                  </a:lnTo>
                  <a:lnTo>
                    <a:pt x="1541" y="771"/>
                  </a:lnTo>
                  <a:lnTo>
                    <a:pt x="1541" y="617"/>
                  </a:lnTo>
                  <a:lnTo>
                    <a:pt x="1489" y="463"/>
                  </a:lnTo>
                  <a:lnTo>
                    <a:pt x="1413" y="334"/>
                  </a:lnTo>
                  <a:lnTo>
                    <a:pt x="1310" y="232"/>
                  </a:lnTo>
                  <a:lnTo>
                    <a:pt x="1207" y="129"/>
                  </a:lnTo>
                  <a:lnTo>
                    <a:pt x="1079" y="52"/>
                  </a:lnTo>
                  <a:lnTo>
                    <a:pt x="925" y="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8" name="Google Shape;1288;p47"/>
            <p:cNvSpPr/>
            <p:nvPr/>
          </p:nvSpPr>
          <p:spPr>
            <a:xfrm>
              <a:off x="1257650" y="2815450"/>
              <a:ext cx="39150" cy="38525"/>
            </a:xfrm>
            <a:custGeom>
              <a:avLst/>
              <a:gdLst/>
              <a:ahLst/>
              <a:cxnLst/>
              <a:rect l="l" t="t" r="r" b="b"/>
              <a:pathLst>
                <a:path w="1566" h="1541" extrusionOk="0">
                  <a:moveTo>
                    <a:pt x="873" y="360"/>
                  </a:moveTo>
                  <a:lnTo>
                    <a:pt x="950" y="385"/>
                  </a:lnTo>
                  <a:lnTo>
                    <a:pt x="1078" y="488"/>
                  </a:lnTo>
                  <a:lnTo>
                    <a:pt x="1181" y="616"/>
                  </a:lnTo>
                  <a:lnTo>
                    <a:pt x="1206" y="693"/>
                  </a:lnTo>
                  <a:lnTo>
                    <a:pt x="1206" y="770"/>
                  </a:lnTo>
                  <a:lnTo>
                    <a:pt x="1206" y="847"/>
                  </a:lnTo>
                  <a:lnTo>
                    <a:pt x="1181" y="924"/>
                  </a:lnTo>
                  <a:lnTo>
                    <a:pt x="1078" y="1053"/>
                  </a:lnTo>
                  <a:lnTo>
                    <a:pt x="950" y="1155"/>
                  </a:lnTo>
                  <a:lnTo>
                    <a:pt x="873" y="1181"/>
                  </a:lnTo>
                  <a:lnTo>
                    <a:pt x="693" y="1181"/>
                  </a:lnTo>
                  <a:lnTo>
                    <a:pt x="616" y="1155"/>
                  </a:lnTo>
                  <a:lnTo>
                    <a:pt x="488" y="1053"/>
                  </a:lnTo>
                  <a:lnTo>
                    <a:pt x="385" y="924"/>
                  </a:lnTo>
                  <a:lnTo>
                    <a:pt x="385" y="847"/>
                  </a:lnTo>
                  <a:lnTo>
                    <a:pt x="359" y="770"/>
                  </a:lnTo>
                  <a:lnTo>
                    <a:pt x="385" y="693"/>
                  </a:lnTo>
                  <a:lnTo>
                    <a:pt x="385" y="616"/>
                  </a:lnTo>
                  <a:lnTo>
                    <a:pt x="488" y="488"/>
                  </a:lnTo>
                  <a:lnTo>
                    <a:pt x="616" y="385"/>
                  </a:lnTo>
                  <a:lnTo>
                    <a:pt x="693" y="360"/>
                  </a:lnTo>
                  <a:close/>
                  <a:moveTo>
                    <a:pt x="770" y="0"/>
                  </a:moveTo>
                  <a:lnTo>
                    <a:pt x="616" y="26"/>
                  </a:lnTo>
                  <a:lnTo>
                    <a:pt x="488" y="77"/>
                  </a:lnTo>
                  <a:lnTo>
                    <a:pt x="359" y="129"/>
                  </a:lnTo>
                  <a:lnTo>
                    <a:pt x="231" y="231"/>
                  </a:lnTo>
                  <a:lnTo>
                    <a:pt x="154" y="334"/>
                  </a:lnTo>
                  <a:lnTo>
                    <a:pt x="77" y="462"/>
                  </a:lnTo>
                  <a:lnTo>
                    <a:pt x="26" y="616"/>
                  </a:lnTo>
                  <a:lnTo>
                    <a:pt x="0" y="770"/>
                  </a:lnTo>
                  <a:lnTo>
                    <a:pt x="26" y="924"/>
                  </a:lnTo>
                  <a:lnTo>
                    <a:pt x="77" y="1078"/>
                  </a:lnTo>
                  <a:lnTo>
                    <a:pt x="154" y="1207"/>
                  </a:lnTo>
                  <a:lnTo>
                    <a:pt x="231" y="1309"/>
                  </a:lnTo>
                  <a:lnTo>
                    <a:pt x="359" y="1412"/>
                  </a:lnTo>
                  <a:lnTo>
                    <a:pt x="488" y="1463"/>
                  </a:lnTo>
                  <a:lnTo>
                    <a:pt x="616" y="1515"/>
                  </a:lnTo>
                  <a:lnTo>
                    <a:pt x="770" y="1540"/>
                  </a:lnTo>
                  <a:lnTo>
                    <a:pt x="796" y="1540"/>
                  </a:lnTo>
                  <a:lnTo>
                    <a:pt x="950" y="1515"/>
                  </a:lnTo>
                  <a:lnTo>
                    <a:pt x="1104" y="1463"/>
                  </a:lnTo>
                  <a:lnTo>
                    <a:pt x="1232" y="1412"/>
                  </a:lnTo>
                  <a:lnTo>
                    <a:pt x="1335" y="1309"/>
                  </a:lnTo>
                  <a:lnTo>
                    <a:pt x="1437" y="1207"/>
                  </a:lnTo>
                  <a:lnTo>
                    <a:pt x="1514" y="1078"/>
                  </a:lnTo>
                  <a:lnTo>
                    <a:pt x="1540" y="924"/>
                  </a:lnTo>
                  <a:lnTo>
                    <a:pt x="1566" y="770"/>
                  </a:lnTo>
                  <a:lnTo>
                    <a:pt x="1540" y="616"/>
                  </a:lnTo>
                  <a:lnTo>
                    <a:pt x="1514" y="462"/>
                  </a:lnTo>
                  <a:lnTo>
                    <a:pt x="1437" y="334"/>
                  </a:lnTo>
                  <a:lnTo>
                    <a:pt x="1335" y="231"/>
                  </a:lnTo>
                  <a:lnTo>
                    <a:pt x="1232" y="129"/>
                  </a:lnTo>
                  <a:lnTo>
                    <a:pt x="1104" y="77"/>
                  </a:lnTo>
                  <a:lnTo>
                    <a:pt x="950" y="26"/>
                  </a:lnTo>
                  <a:lnTo>
                    <a:pt x="796" y="0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9" name="Google Shape;1289;p47"/>
            <p:cNvSpPr/>
            <p:nvPr/>
          </p:nvSpPr>
          <p:spPr>
            <a:xfrm>
              <a:off x="1253800" y="2619125"/>
              <a:ext cx="35950" cy="94325"/>
            </a:xfrm>
            <a:custGeom>
              <a:avLst/>
              <a:gdLst/>
              <a:ahLst/>
              <a:cxnLst/>
              <a:rect l="l" t="t" r="r" b="b"/>
              <a:pathLst>
                <a:path w="1438" h="3773" extrusionOk="0">
                  <a:moveTo>
                    <a:pt x="1258" y="0"/>
                  </a:moveTo>
                  <a:lnTo>
                    <a:pt x="1181" y="26"/>
                  </a:lnTo>
                  <a:lnTo>
                    <a:pt x="1129" y="51"/>
                  </a:lnTo>
                  <a:lnTo>
                    <a:pt x="1104" y="103"/>
                  </a:lnTo>
                  <a:lnTo>
                    <a:pt x="1078" y="180"/>
                  </a:lnTo>
                  <a:lnTo>
                    <a:pt x="1078" y="2156"/>
                  </a:lnTo>
                  <a:lnTo>
                    <a:pt x="1078" y="2361"/>
                  </a:lnTo>
                  <a:lnTo>
                    <a:pt x="1027" y="2567"/>
                  </a:lnTo>
                  <a:lnTo>
                    <a:pt x="950" y="2746"/>
                  </a:lnTo>
                  <a:lnTo>
                    <a:pt x="847" y="2926"/>
                  </a:lnTo>
                  <a:lnTo>
                    <a:pt x="693" y="3080"/>
                  </a:lnTo>
                  <a:lnTo>
                    <a:pt x="539" y="3208"/>
                  </a:lnTo>
                  <a:lnTo>
                    <a:pt x="385" y="3337"/>
                  </a:lnTo>
                  <a:lnTo>
                    <a:pt x="180" y="3413"/>
                  </a:lnTo>
                  <a:lnTo>
                    <a:pt x="128" y="3439"/>
                  </a:lnTo>
                  <a:lnTo>
                    <a:pt x="51" y="3465"/>
                  </a:lnTo>
                  <a:lnTo>
                    <a:pt x="26" y="3516"/>
                  </a:lnTo>
                  <a:lnTo>
                    <a:pt x="0" y="3593"/>
                  </a:lnTo>
                  <a:lnTo>
                    <a:pt x="0" y="3644"/>
                  </a:lnTo>
                  <a:lnTo>
                    <a:pt x="26" y="3696"/>
                  </a:lnTo>
                  <a:lnTo>
                    <a:pt x="77" y="3747"/>
                  </a:lnTo>
                  <a:lnTo>
                    <a:pt x="128" y="3773"/>
                  </a:lnTo>
                  <a:lnTo>
                    <a:pt x="231" y="3773"/>
                  </a:lnTo>
                  <a:lnTo>
                    <a:pt x="308" y="3747"/>
                  </a:lnTo>
                  <a:lnTo>
                    <a:pt x="539" y="3644"/>
                  </a:lnTo>
                  <a:lnTo>
                    <a:pt x="770" y="3490"/>
                  </a:lnTo>
                  <a:lnTo>
                    <a:pt x="950" y="3337"/>
                  </a:lnTo>
                  <a:lnTo>
                    <a:pt x="1129" y="3131"/>
                  </a:lnTo>
                  <a:lnTo>
                    <a:pt x="1258" y="2926"/>
                  </a:lnTo>
                  <a:lnTo>
                    <a:pt x="1360" y="2669"/>
                  </a:lnTo>
                  <a:lnTo>
                    <a:pt x="1412" y="2413"/>
                  </a:lnTo>
                  <a:lnTo>
                    <a:pt x="1437" y="2156"/>
                  </a:lnTo>
                  <a:lnTo>
                    <a:pt x="1437" y="180"/>
                  </a:lnTo>
                  <a:lnTo>
                    <a:pt x="1412" y="103"/>
                  </a:lnTo>
                  <a:lnTo>
                    <a:pt x="1386" y="51"/>
                  </a:lnTo>
                  <a:lnTo>
                    <a:pt x="1335" y="26"/>
                  </a:lnTo>
                  <a:lnTo>
                    <a:pt x="1258" y="0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0" name="Google Shape;1290;p47"/>
            <p:cNvSpPr/>
            <p:nvPr/>
          </p:nvSpPr>
          <p:spPr>
            <a:xfrm>
              <a:off x="1235175" y="2696750"/>
              <a:ext cx="27625" cy="27625"/>
            </a:xfrm>
            <a:custGeom>
              <a:avLst/>
              <a:gdLst/>
              <a:ahLst/>
              <a:cxnLst/>
              <a:rect l="l" t="t" r="r" b="b"/>
              <a:pathLst>
                <a:path w="1105" h="1105" extrusionOk="0">
                  <a:moveTo>
                    <a:pt x="540" y="1"/>
                  </a:moveTo>
                  <a:lnTo>
                    <a:pt x="437" y="26"/>
                  </a:lnTo>
                  <a:lnTo>
                    <a:pt x="334" y="52"/>
                  </a:lnTo>
                  <a:lnTo>
                    <a:pt x="232" y="103"/>
                  </a:lnTo>
                  <a:lnTo>
                    <a:pt x="155" y="155"/>
                  </a:lnTo>
                  <a:lnTo>
                    <a:pt x="78" y="257"/>
                  </a:lnTo>
                  <a:lnTo>
                    <a:pt x="27" y="334"/>
                  </a:lnTo>
                  <a:lnTo>
                    <a:pt x="1" y="437"/>
                  </a:lnTo>
                  <a:lnTo>
                    <a:pt x="1" y="565"/>
                  </a:lnTo>
                  <a:lnTo>
                    <a:pt x="1" y="668"/>
                  </a:lnTo>
                  <a:lnTo>
                    <a:pt x="27" y="770"/>
                  </a:lnTo>
                  <a:lnTo>
                    <a:pt x="78" y="873"/>
                  </a:lnTo>
                  <a:lnTo>
                    <a:pt x="155" y="950"/>
                  </a:lnTo>
                  <a:lnTo>
                    <a:pt x="232" y="1027"/>
                  </a:lnTo>
                  <a:lnTo>
                    <a:pt x="334" y="1078"/>
                  </a:lnTo>
                  <a:lnTo>
                    <a:pt x="437" y="1104"/>
                  </a:lnTo>
                  <a:lnTo>
                    <a:pt x="668" y="1104"/>
                  </a:lnTo>
                  <a:lnTo>
                    <a:pt x="771" y="1078"/>
                  </a:lnTo>
                  <a:lnTo>
                    <a:pt x="848" y="1027"/>
                  </a:lnTo>
                  <a:lnTo>
                    <a:pt x="925" y="950"/>
                  </a:lnTo>
                  <a:lnTo>
                    <a:pt x="1002" y="873"/>
                  </a:lnTo>
                  <a:lnTo>
                    <a:pt x="1053" y="770"/>
                  </a:lnTo>
                  <a:lnTo>
                    <a:pt x="1079" y="668"/>
                  </a:lnTo>
                  <a:lnTo>
                    <a:pt x="1104" y="565"/>
                  </a:lnTo>
                  <a:lnTo>
                    <a:pt x="1079" y="437"/>
                  </a:lnTo>
                  <a:lnTo>
                    <a:pt x="1053" y="334"/>
                  </a:lnTo>
                  <a:lnTo>
                    <a:pt x="1002" y="257"/>
                  </a:lnTo>
                  <a:lnTo>
                    <a:pt x="925" y="155"/>
                  </a:lnTo>
                  <a:lnTo>
                    <a:pt x="848" y="103"/>
                  </a:lnTo>
                  <a:lnTo>
                    <a:pt x="771" y="52"/>
                  </a:lnTo>
                  <a:lnTo>
                    <a:pt x="668" y="26"/>
                  </a:lnTo>
                  <a:lnTo>
                    <a:pt x="540" y="1"/>
                  </a:lnTo>
                  <a:close/>
                </a:path>
              </a:pathLst>
            </a:custGeom>
            <a:solidFill>
              <a:srgbClr val="F1ED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1" name="Google Shape;1291;p47"/>
            <p:cNvSpPr/>
            <p:nvPr/>
          </p:nvSpPr>
          <p:spPr>
            <a:xfrm>
              <a:off x="1097875" y="2619125"/>
              <a:ext cx="236150" cy="300925"/>
            </a:xfrm>
            <a:custGeom>
              <a:avLst/>
              <a:gdLst/>
              <a:ahLst/>
              <a:cxnLst/>
              <a:rect l="l" t="t" r="r" b="b"/>
              <a:pathLst>
                <a:path w="9446" h="12037" extrusionOk="0">
                  <a:moveTo>
                    <a:pt x="6109" y="3465"/>
                  </a:moveTo>
                  <a:lnTo>
                    <a:pt x="6186" y="3516"/>
                  </a:lnTo>
                  <a:lnTo>
                    <a:pt x="6211" y="3593"/>
                  </a:lnTo>
                  <a:lnTo>
                    <a:pt x="6237" y="3670"/>
                  </a:lnTo>
                  <a:lnTo>
                    <a:pt x="6211" y="3747"/>
                  </a:lnTo>
                  <a:lnTo>
                    <a:pt x="6186" y="3798"/>
                  </a:lnTo>
                  <a:lnTo>
                    <a:pt x="6109" y="3850"/>
                  </a:lnTo>
                  <a:lnTo>
                    <a:pt x="5955" y="3850"/>
                  </a:lnTo>
                  <a:lnTo>
                    <a:pt x="5903" y="3798"/>
                  </a:lnTo>
                  <a:lnTo>
                    <a:pt x="5852" y="3747"/>
                  </a:lnTo>
                  <a:lnTo>
                    <a:pt x="5826" y="3670"/>
                  </a:lnTo>
                  <a:lnTo>
                    <a:pt x="5852" y="3593"/>
                  </a:lnTo>
                  <a:lnTo>
                    <a:pt x="5903" y="3516"/>
                  </a:lnTo>
                  <a:lnTo>
                    <a:pt x="5955" y="3465"/>
                  </a:lnTo>
                  <a:close/>
                  <a:moveTo>
                    <a:pt x="7495" y="0"/>
                  </a:moveTo>
                  <a:lnTo>
                    <a:pt x="7418" y="26"/>
                  </a:lnTo>
                  <a:lnTo>
                    <a:pt x="7366" y="51"/>
                  </a:lnTo>
                  <a:lnTo>
                    <a:pt x="7341" y="103"/>
                  </a:lnTo>
                  <a:lnTo>
                    <a:pt x="7315" y="180"/>
                  </a:lnTo>
                  <a:lnTo>
                    <a:pt x="7315" y="2182"/>
                  </a:lnTo>
                  <a:lnTo>
                    <a:pt x="7161" y="2156"/>
                  </a:lnTo>
                  <a:lnTo>
                    <a:pt x="4877" y="2156"/>
                  </a:lnTo>
                  <a:lnTo>
                    <a:pt x="4774" y="2182"/>
                  </a:lnTo>
                  <a:lnTo>
                    <a:pt x="4646" y="2207"/>
                  </a:lnTo>
                  <a:lnTo>
                    <a:pt x="4543" y="2233"/>
                  </a:lnTo>
                  <a:lnTo>
                    <a:pt x="4415" y="2284"/>
                  </a:lnTo>
                  <a:lnTo>
                    <a:pt x="4415" y="2310"/>
                  </a:lnTo>
                  <a:lnTo>
                    <a:pt x="2695" y="3131"/>
                  </a:lnTo>
                  <a:lnTo>
                    <a:pt x="2541" y="3234"/>
                  </a:lnTo>
                  <a:lnTo>
                    <a:pt x="2439" y="3337"/>
                  </a:lnTo>
                  <a:lnTo>
                    <a:pt x="2336" y="3465"/>
                  </a:lnTo>
                  <a:lnTo>
                    <a:pt x="2259" y="3593"/>
                  </a:lnTo>
                  <a:lnTo>
                    <a:pt x="1540" y="5390"/>
                  </a:lnTo>
                  <a:lnTo>
                    <a:pt x="1540" y="5467"/>
                  </a:lnTo>
                  <a:lnTo>
                    <a:pt x="1540" y="5544"/>
                  </a:lnTo>
                  <a:lnTo>
                    <a:pt x="1592" y="5595"/>
                  </a:lnTo>
                  <a:lnTo>
                    <a:pt x="1643" y="5621"/>
                  </a:lnTo>
                  <a:lnTo>
                    <a:pt x="1720" y="5646"/>
                  </a:lnTo>
                  <a:lnTo>
                    <a:pt x="1797" y="5621"/>
                  </a:lnTo>
                  <a:lnTo>
                    <a:pt x="1848" y="5569"/>
                  </a:lnTo>
                  <a:lnTo>
                    <a:pt x="1874" y="5544"/>
                  </a:lnTo>
                  <a:lnTo>
                    <a:pt x="2593" y="3721"/>
                  </a:lnTo>
                  <a:lnTo>
                    <a:pt x="2644" y="3644"/>
                  </a:lnTo>
                  <a:lnTo>
                    <a:pt x="2695" y="3567"/>
                  </a:lnTo>
                  <a:lnTo>
                    <a:pt x="2772" y="3516"/>
                  </a:lnTo>
                  <a:lnTo>
                    <a:pt x="2849" y="3465"/>
                  </a:lnTo>
                  <a:lnTo>
                    <a:pt x="3748" y="3003"/>
                  </a:lnTo>
                  <a:lnTo>
                    <a:pt x="2849" y="4106"/>
                  </a:lnTo>
                  <a:lnTo>
                    <a:pt x="2747" y="4235"/>
                  </a:lnTo>
                  <a:lnTo>
                    <a:pt x="2695" y="4389"/>
                  </a:lnTo>
                  <a:lnTo>
                    <a:pt x="2644" y="4543"/>
                  </a:lnTo>
                  <a:lnTo>
                    <a:pt x="2644" y="4722"/>
                  </a:lnTo>
                  <a:lnTo>
                    <a:pt x="2644" y="10805"/>
                  </a:lnTo>
                  <a:lnTo>
                    <a:pt x="2670" y="11010"/>
                  </a:lnTo>
                  <a:lnTo>
                    <a:pt x="2670" y="11010"/>
                  </a:lnTo>
                  <a:lnTo>
                    <a:pt x="848" y="10215"/>
                  </a:lnTo>
                  <a:lnTo>
                    <a:pt x="694" y="10138"/>
                  </a:lnTo>
                  <a:lnTo>
                    <a:pt x="565" y="10035"/>
                  </a:lnTo>
                  <a:lnTo>
                    <a:pt x="488" y="9907"/>
                  </a:lnTo>
                  <a:lnTo>
                    <a:pt x="411" y="9753"/>
                  </a:lnTo>
                  <a:lnTo>
                    <a:pt x="360" y="9599"/>
                  </a:lnTo>
                  <a:lnTo>
                    <a:pt x="360" y="9445"/>
                  </a:lnTo>
                  <a:lnTo>
                    <a:pt x="386" y="9291"/>
                  </a:lnTo>
                  <a:lnTo>
                    <a:pt x="437" y="9137"/>
                  </a:lnTo>
                  <a:lnTo>
                    <a:pt x="1566" y="6262"/>
                  </a:lnTo>
                  <a:lnTo>
                    <a:pt x="1592" y="6211"/>
                  </a:lnTo>
                  <a:lnTo>
                    <a:pt x="1566" y="6134"/>
                  </a:lnTo>
                  <a:lnTo>
                    <a:pt x="1540" y="6083"/>
                  </a:lnTo>
                  <a:lnTo>
                    <a:pt x="1489" y="6057"/>
                  </a:lnTo>
                  <a:lnTo>
                    <a:pt x="1412" y="6031"/>
                  </a:lnTo>
                  <a:lnTo>
                    <a:pt x="1335" y="6057"/>
                  </a:lnTo>
                  <a:lnTo>
                    <a:pt x="1284" y="6083"/>
                  </a:lnTo>
                  <a:lnTo>
                    <a:pt x="1258" y="6134"/>
                  </a:lnTo>
                  <a:lnTo>
                    <a:pt x="103" y="9008"/>
                  </a:lnTo>
                  <a:lnTo>
                    <a:pt x="26" y="9214"/>
                  </a:lnTo>
                  <a:lnTo>
                    <a:pt x="1" y="9445"/>
                  </a:lnTo>
                  <a:lnTo>
                    <a:pt x="26" y="9676"/>
                  </a:lnTo>
                  <a:lnTo>
                    <a:pt x="78" y="9881"/>
                  </a:lnTo>
                  <a:lnTo>
                    <a:pt x="180" y="10086"/>
                  </a:lnTo>
                  <a:lnTo>
                    <a:pt x="309" y="10266"/>
                  </a:lnTo>
                  <a:lnTo>
                    <a:pt x="488" y="10420"/>
                  </a:lnTo>
                  <a:lnTo>
                    <a:pt x="694" y="10548"/>
                  </a:lnTo>
                  <a:lnTo>
                    <a:pt x="2824" y="11472"/>
                  </a:lnTo>
                  <a:lnTo>
                    <a:pt x="2926" y="11601"/>
                  </a:lnTo>
                  <a:lnTo>
                    <a:pt x="3029" y="11703"/>
                  </a:lnTo>
                  <a:lnTo>
                    <a:pt x="3132" y="11806"/>
                  </a:lnTo>
                  <a:lnTo>
                    <a:pt x="3260" y="11883"/>
                  </a:lnTo>
                  <a:lnTo>
                    <a:pt x="3388" y="11960"/>
                  </a:lnTo>
                  <a:lnTo>
                    <a:pt x="3542" y="12011"/>
                  </a:lnTo>
                  <a:lnTo>
                    <a:pt x="3696" y="12037"/>
                  </a:lnTo>
                  <a:lnTo>
                    <a:pt x="8213" y="12037"/>
                  </a:lnTo>
                  <a:lnTo>
                    <a:pt x="8444" y="12011"/>
                  </a:lnTo>
                  <a:lnTo>
                    <a:pt x="8675" y="11960"/>
                  </a:lnTo>
                  <a:lnTo>
                    <a:pt x="8881" y="11831"/>
                  </a:lnTo>
                  <a:lnTo>
                    <a:pt x="9060" y="11677"/>
                  </a:lnTo>
                  <a:lnTo>
                    <a:pt x="9214" y="11498"/>
                  </a:lnTo>
                  <a:lnTo>
                    <a:pt x="9343" y="11293"/>
                  </a:lnTo>
                  <a:lnTo>
                    <a:pt x="9420" y="11062"/>
                  </a:lnTo>
                  <a:lnTo>
                    <a:pt x="9445" y="10805"/>
                  </a:lnTo>
                  <a:lnTo>
                    <a:pt x="9445" y="9778"/>
                  </a:lnTo>
                  <a:lnTo>
                    <a:pt x="9420" y="9701"/>
                  </a:lnTo>
                  <a:lnTo>
                    <a:pt x="9394" y="9650"/>
                  </a:lnTo>
                  <a:lnTo>
                    <a:pt x="9317" y="9624"/>
                  </a:lnTo>
                  <a:lnTo>
                    <a:pt x="9266" y="9599"/>
                  </a:lnTo>
                  <a:lnTo>
                    <a:pt x="9189" y="9624"/>
                  </a:lnTo>
                  <a:lnTo>
                    <a:pt x="9137" y="9650"/>
                  </a:lnTo>
                  <a:lnTo>
                    <a:pt x="9086" y="9701"/>
                  </a:lnTo>
                  <a:lnTo>
                    <a:pt x="9086" y="9778"/>
                  </a:lnTo>
                  <a:lnTo>
                    <a:pt x="9086" y="10805"/>
                  </a:lnTo>
                  <a:lnTo>
                    <a:pt x="9060" y="10985"/>
                  </a:lnTo>
                  <a:lnTo>
                    <a:pt x="9009" y="11164"/>
                  </a:lnTo>
                  <a:lnTo>
                    <a:pt x="8932" y="11293"/>
                  </a:lnTo>
                  <a:lnTo>
                    <a:pt x="8829" y="11421"/>
                  </a:lnTo>
                  <a:lnTo>
                    <a:pt x="8701" y="11549"/>
                  </a:lnTo>
                  <a:lnTo>
                    <a:pt x="8547" y="11626"/>
                  </a:lnTo>
                  <a:lnTo>
                    <a:pt x="8367" y="11677"/>
                  </a:lnTo>
                  <a:lnTo>
                    <a:pt x="8213" y="11703"/>
                  </a:lnTo>
                  <a:lnTo>
                    <a:pt x="3850" y="11703"/>
                  </a:lnTo>
                  <a:lnTo>
                    <a:pt x="3671" y="11677"/>
                  </a:lnTo>
                  <a:lnTo>
                    <a:pt x="3517" y="11626"/>
                  </a:lnTo>
                  <a:lnTo>
                    <a:pt x="3363" y="11549"/>
                  </a:lnTo>
                  <a:lnTo>
                    <a:pt x="3234" y="11447"/>
                  </a:lnTo>
                  <a:lnTo>
                    <a:pt x="3132" y="11293"/>
                  </a:lnTo>
                  <a:lnTo>
                    <a:pt x="3055" y="11164"/>
                  </a:lnTo>
                  <a:lnTo>
                    <a:pt x="3003" y="10985"/>
                  </a:lnTo>
                  <a:lnTo>
                    <a:pt x="3003" y="10805"/>
                  </a:lnTo>
                  <a:lnTo>
                    <a:pt x="3003" y="4722"/>
                  </a:lnTo>
                  <a:lnTo>
                    <a:pt x="3003" y="4620"/>
                  </a:lnTo>
                  <a:lnTo>
                    <a:pt x="3029" y="4517"/>
                  </a:lnTo>
                  <a:lnTo>
                    <a:pt x="3055" y="4414"/>
                  </a:lnTo>
                  <a:lnTo>
                    <a:pt x="3132" y="4337"/>
                  </a:lnTo>
                  <a:lnTo>
                    <a:pt x="4415" y="2746"/>
                  </a:lnTo>
                  <a:lnTo>
                    <a:pt x="4518" y="2644"/>
                  </a:lnTo>
                  <a:lnTo>
                    <a:pt x="4646" y="2592"/>
                  </a:lnTo>
                  <a:lnTo>
                    <a:pt x="4749" y="2541"/>
                  </a:lnTo>
                  <a:lnTo>
                    <a:pt x="4877" y="2515"/>
                  </a:lnTo>
                  <a:lnTo>
                    <a:pt x="7161" y="2515"/>
                  </a:lnTo>
                  <a:lnTo>
                    <a:pt x="7264" y="2541"/>
                  </a:lnTo>
                  <a:lnTo>
                    <a:pt x="7212" y="2669"/>
                  </a:lnTo>
                  <a:lnTo>
                    <a:pt x="7161" y="2798"/>
                  </a:lnTo>
                  <a:lnTo>
                    <a:pt x="7084" y="2926"/>
                  </a:lnTo>
                  <a:lnTo>
                    <a:pt x="6981" y="3029"/>
                  </a:lnTo>
                  <a:lnTo>
                    <a:pt x="6879" y="3131"/>
                  </a:lnTo>
                  <a:lnTo>
                    <a:pt x="6776" y="3234"/>
                  </a:lnTo>
                  <a:lnTo>
                    <a:pt x="6648" y="3311"/>
                  </a:lnTo>
                  <a:lnTo>
                    <a:pt x="6519" y="3388"/>
                  </a:lnTo>
                  <a:lnTo>
                    <a:pt x="6417" y="3260"/>
                  </a:lnTo>
                  <a:lnTo>
                    <a:pt x="6314" y="3183"/>
                  </a:lnTo>
                  <a:lnTo>
                    <a:pt x="6186" y="3131"/>
                  </a:lnTo>
                  <a:lnTo>
                    <a:pt x="6032" y="3106"/>
                  </a:lnTo>
                  <a:lnTo>
                    <a:pt x="5929" y="3131"/>
                  </a:lnTo>
                  <a:lnTo>
                    <a:pt x="5826" y="3157"/>
                  </a:lnTo>
                  <a:lnTo>
                    <a:pt x="5724" y="3208"/>
                  </a:lnTo>
                  <a:lnTo>
                    <a:pt x="5647" y="3260"/>
                  </a:lnTo>
                  <a:lnTo>
                    <a:pt x="5570" y="3362"/>
                  </a:lnTo>
                  <a:lnTo>
                    <a:pt x="5519" y="3439"/>
                  </a:lnTo>
                  <a:lnTo>
                    <a:pt x="5493" y="3542"/>
                  </a:lnTo>
                  <a:lnTo>
                    <a:pt x="5493" y="3670"/>
                  </a:lnTo>
                  <a:lnTo>
                    <a:pt x="5493" y="3773"/>
                  </a:lnTo>
                  <a:lnTo>
                    <a:pt x="5519" y="3875"/>
                  </a:lnTo>
                  <a:lnTo>
                    <a:pt x="5570" y="3978"/>
                  </a:lnTo>
                  <a:lnTo>
                    <a:pt x="5647" y="4055"/>
                  </a:lnTo>
                  <a:lnTo>
                    <a:pt x="5724" y="4132"/>
                  </a:lnTo>
                  <a:lnTo>
                    <a:pt x="5826" y="4183"/>
                  </a:lnTo>
                  <a:lnTo>
                    <a:pt x="5929" y="4209"/>
                  </a:lnTo>
                  <a:lnTo>
                    <a:pt x="6134" y="4209"/>
                  </a:lnTo>
                  <a:lnTo>
                    <a:pt x="6237" y="4183"/>
                  </a:lnTo>
                  <a:lnTo>
                    <a:pt x="6314" y="4132"/>
                  </a:lnTo>
                  <a:lnTo>
                    <a:pt x="6417" y="4081"/>
                  </a:lnTo>
                  <a:lnTo>
                    <a:pt x="6468" y="4004"/>
                  </a:lnTo>
                  <a:lnTo>
                    <a:pt x="6519" y="3927"/>
                  </a:lnTo>
                  <a:lnTo>
                    <a:pt x="6571" y="3824"/>
                  </a:lnTo>
                  <a:lnTo>
                    <a:pt x="6596" y="3721"/>
                  </a:lnTo>
                  <a:lnTo>
                    <a:pt x="6750" y="3644"/>
                  </a:lnTo>
                  <a:lnTo>
                    <a:pt x="6930" y="3567"/>
                  </a:lnTo>
                  <a:lnTo>
                    <a:pt x="7058" y="3439"/>
                  </a:lnTo>
                  <a:lnTo>
                    <a:pt x="7212" y="3311"/>
                  </a:lnTo>
                  <a:lnTo>
                    <a:pt x="7315" y="3183"/>
                  </a:lnTo>
                  <a:lnTo>
                    <a:pt x="7418" y="3029"/>
                  </a:lnTo>
                  <a:lnTo>
                    <a:pt x="7520" y="2875"/>
                  </a:lnTo>
                  <a:lnTo>
                    <a:pt x="7572" y="2695"/>
                  </a:lnTo>
                  <a:lnTo>
                    <a:pt x="7623" y="2746"/>
                  </a:lnTo>
                  <a:lnTo>
                    <a:pt x="8932" y="4337"/>
                  </a:lnTo>
                  <a:lnTo>
                    <a:pt x="9009" y="4440"/>
                  </a:lnTo>
                  <a:lnTo>
                    <a:pt x="9035" y="4517"/>
                  </a:lnTo>
                  <a:lnTo>
                    <a:pt x="9086" y="4620"/>
                  </a:lnTo>
                  <a:lnTo>
                    <a:pt x="9086" y="4722"/>
                  </a:lnTo>
                  <a:lnTo>
                    <a:pt x="9086" y="8957"/>
                  </a:lnTo>
                  <a:lnTo>
                    <a:pt x="9086" y="9034"/>
                  </a:lnTo>
                  <a:lnTo>
                    <a:pt x="9137" y="9085"/>
                  </a:lnTo>
                  <a:lnTo>
                    <a:pt x="9189" y="9111"/>
                  </a:lnTo>
                  <a:lnTo>
                    <a:pt x="9266" y="9137"/>
                  </a:lnTo>
                  <a:lnTo>
                    <a:pt x="9317" y="9111"/>
                  </a:lnTo>
                  <a:lnTo>
                    <a:pt x="9394" y="9085"/>
                  </a:lnTo>
                  <a:lnTo>
                    <a:pt x="9420" y="9034"/>
                  </a:lnTo>
                  <a:lnTo>
                    <a:pt x="9445" y="8957"/>
                  </a:lnTo>
                  <a:lnTo>
                    <a:pt x="9445" y="4722"/>
                  </a:lnTo>
                  <a:lnTo>
                    <a:pt x="9420" y="4568"/>
                  </a:lnTo>
                  <a:lnTo>
                    <a:pt x="9368" y="4414"/>
                  </a:lnTo>
                  <a:lnTo>
                    <a:pt x="9317" y="4260"/>
                  </a:lnTo>
                  <a:lnTo>
                    <a:pt x="9214" y="4106"/>
                  </a:lnTo>
                  <a:lnTo>
                    <a:pt x="7905" y="2541"/>
                  </a:lnTo>
                  <a:lnTo>
                    <a:pt x="7777" y="2413"/>
                  </a:lnTo>
                  <a:lnTo>
                    <a:pt x="7674" y="2310"/>
                  </a:lnTo>
                  <a:lnTo>
                    <a:pt x="7674" y="2156"/>
                  </a:lnTo>
                  <a:lnTo>
                    <a:pt x="7674" y="180"/>
                  </a:lnTo>
                  <a:lnTo>
                    <a:pt x="7649" y="103"/>
                  </a:lnTo>
                  <a:lnTo>
                    <a:pt x="7623" y="51"/>
                  </a:lnTo>
                  <a:lnTo>
                    <a:pt x="7572" y="26"/>
                  </a:lnTo>
                  <a:lnTo>
                    <a:pt x="749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2" name="Google Shape;1292;p47"/>
            <p:cNvSpPr/>
            <p:nvPr/>
          </p:nvSpPr>
          <p:spPr>
            <a:xfrm>
              <a:off x="1206300" y="2769900"/>
              <a:ext cx="84075" cy="84075"/>
            </a:xfrm>
            <a:custGeom>
              <a:avLst/>
              <a:gdLst/>
              <a:ahLst/>
              <a:cxnLst/>
              <a:rect l="l" t="t" r="r" b="b"/>
              <a:pathLst>
                <a:path w="3363" h="3363" extrusionOk="0">
                  <a:moveTo>
                    <a:pt x="3106" y="0"/>
                  </a:moveTo>
                  <a:lnTo>
                    <a:pt x="3055" y="52"/>
                  </a:lnTo>
                  <a:lnTo>
                    <a:pt x="52" y="3054"/>
                  </a:lnTo>
                  <a:lnTo>
                    <a:pt x="27" y="3106"/>
                  </a:lnTo>
                  <a:lnTo>
                    <a:pt x="1" y="3157"/>
                  </a:lnTo>
                  <a:lnTo>
                    <a:pt x="1" y="3260"/>
                  </a:lnTo>
                  <a:lnTo>
                    <a:pt x="78" y="3337"/>
                  </a:lnTo>
                  <a:lnTo>
                    <a:pt x="129" y="3362"/>
                  </a:lnTo>
                  <a:lnTo>
                    <a:pt x="181" y="3362"/>
                  </a:lnTo>
                  <a:lnTo>
                    <a:pt x="232" y="3337"/>
                  </a:lnTo>
                  <a:lnTo>
                    <a:pt x="309" y="3311"/>
                  </a:lnTo>
                  <a:lnTo>
                    <a:pt x="3312" y="308"/>
                  </a:lnTo>
                  <a:lnTo>
                    <a:pt x="3337" y="231"/>
                  </a:lnTo>
                  <a:lnTo>
                    <a:pt x="3363" y="180"/>
                  </a:lnTo>
                  <a:lnTo>
                    <a:pt x="3337" y="103"/>
                  </a:lnTo>
                  <a:lnTo>
                    <a:pt x="3312" y="52"/>
                  </a:lnTo>
                  <a:lnTo>
                    <a:pt x="326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3" name="Google Shape;1293;p47"/>
            <p:cNvSpPr/>
            <p:nvPr/>
          </p:nvSpPr>
          <p:spPr>
            <a:xfrm>
              <a:off x="1200525" y="2769250"/>
              <a:ext cx="38525" cy="37875"/>
            </a:xfrm>
            <a:custGeom>
              <a:avLst/>
              <a:gdLst/>
              <a:ahLst/>
              <a:cxnLst/>
              <a:rect l="l" t="t" r="r" b="b"/>
              <a:pathLst>
                <a:path w="1541" h="1515" extrusionOk="0">
                  <a:moveTo>
                    <a:pt x="874" y="360"/>
                  </a:moveTo>
                  <a:lnTo>
                    <a:pt x="951" y="386"/>
                  </a:lnTo>
                  <a:lnTo>
                    <a:pt x="1079" y="463"/>
                  </a:lnTo>
                  <a:lnTo>
                    <a:pt x="1156" y="591"/>
                  </a:lnTo>
                  <a:lnTo>
                    <a:pt x="1182" y="668"/>
                  </a:lnTo>
                  <a:lnTo>
                    <a:pt x="1182" y="771"/>
                  </a:lnTo>
                  <a:lnTo>
                    <a:pt x="1182" y="848"/>
                  </a:lnTo>
                  <a:lnTo>
                    <a:pt x="1156" y="925"/>
                  </a:lnTo>
                  <a:lnTo>
                    <a:pt x="1079" y="1053"/>
                  </a:lnTo>
                  <a:lnTo>
                    <a:pt x="951" y="1130"/>
                  </a:lnTo>
                  <a:lnTo>
                    <a:pt x="874" y="1156"/>
                  </a:lnTo>
                  <a:lnTo>
                    <a:pt x="771" y="1181"/>
                  </a:lnTo>
                  <a:lnTo>
                    <a:pt x="745" y="1181"/>
                  </a:lnTo>
                  <a:lnTo>
                    <a:pt x="668" y="1156"/>
                  </a:lnTo>
                  <a:lnTo>
                    <a:pt x="591" y="1130"/>
                  </a:lnTo>
                  <a:lnTo>
                    <a:pt x="463" y="1053"/>
                  </a:lnTo>
                  <a:lnTo>
                    <a:pt x="386" y="925"/>
                  </a:lnTo>
                  <a:lnTo>
                    <a:pt x="360" y="848"/>
                  </a:lnTo>
                  <a:lnTo>
                    <a:pt x="335" y="771"/>
                  </a:lnTo>
                  <a:lnTo>
                    <a:pt x="360" y="668"/>
                  </a:lnTo>
                  <a:lnTo>
                    <a:pt x="386" y="591"/>
                  </a:lnTo>
                  <a:lnTo>
                    <a:pt x="463" y="463"/>
                  </a:lnTo>
                  <a:lnTo>
                    <a:pt x="591" y="386"/>
                  </a:lnTo>
                  <a:lnTo>
                    <a:pt x="668" y="360"/>
                  </a:lnTo>
                  <a:close/>
                  <a:moveTo>
                    <a:pt x="591" y="1"/>
                  </a:moveTo>
                  <a:lnTo>
                    <a:pt x="463" y="52"/>
                  </a:lnTo>
                  <a:lnTo>
                    <a:pt x="335" y="129"/>
                  </a:lnTo>
                  <a:lnTo>
                    <a:pt x="206" y="232"/>
                  </a:lnTo>
                  <a:lnTo>
                    <a:pt x="129" y="334"/>
                  </a:lnTo>
                  <a:lnTo>
                    <a:pt x="52" y="463"/>
                  </a:lnTo>
                  <a:lnTo>
                    <a:pt x="1" y="617"/>
                  </a:lnTo>
                  <a:lnTo>
                    <a:pt x="1" y="771"/>
                  </a:lnTo>
                  <a:lnTo>
                    <a:pt x="1" y="925"/>
                  </a:lnTo>
                  <a:lnTo>
                    <a:pt x="52" y="1053"/>
                  </a:lnTo>
                  <a:lnTo>
                    <a:pt x="129" y="1181"/>
                  </a:lnTo>
                  <a:lnTo>
                    <a:pt x="206" y="1310"/>
                  </a:lnTo>
                  <a:lnTo>
                    <a:pt x="335" y="1387"/>
                  </a:lnTo>
                  <a:lnTo>
                    <a:pt x="463" y="1464"/>
                  </a:lnTo>
                  <a:lnTo>
                    <a:pt x="591" y="1515"/>
                  </a:lnTo>
                  <a:lnTo>
                    <a:pt x="925" y="1515"/>
                  </a:lnTo>
                  <a:lnTo>
                    <a:pt x="1079" y="1464"/>
                  </a:lnTo>
                  <a:lnTo>
                    <a:pt x="1207" y="1387"/>
                  </a:lnTo>
                  <a:lnTo>
                    <a:pt x="1310" y="1310"/>
                  </a:lnTo>
                  <a:lnTo>
                    <a:pt x="1413" y="1181"/>
                  </a:lnTo>
                  <a:lnTo>
                    <a:pt x="1489" y="1053"/>
                  </a:lnTo>
                  <a:lnTo>
                    <a:pt x="1541" y="925"/>
                  </a:lnTo>
                  <a:lnTo>
                    <a:pt x="1541" y="771"/>
                  </a:lnTo>
                  <a:lnTo>
                    <a:pt x="1541" y="617"/>
                  </a:lnTo>
                  <a:lnTo>
                    <a:pt x="1489" y="463"/>
                  </a:lnTo>
                  <a:lnTo>
                    <a:pt x="1413" y="334"/>
                  </a:lnTo>
                  <a:lnTo>
                    <a:pt x="1310" y="232"/>
                  </a:lnTo>
                  <a:lnTo>
                    <a:pt x="1207" y="129"/>
                  </a:lnTo>
                  <a:lnTo>
                    <a:pt x="1079" y="52"/>
                  </a:lnTo>
                  <a:lnTo>
                    <a:pt x="925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4" name="Google Shape;1294;p47"/>
            <p:cNvSpPr/>
            <p:nvPr/>
          </p:nvSpPr>
          <p:spPr>
            <a:xfrm>
              <a:off x="1257650" y="2815450"/>
              <a:ext cx="39150" cy="38525"/>
            </a:xfrm>
            <a:custGeom>
              <a:avLst/>
              <a:gdLst/>
              <a:ahLst/>
              <a:cxnLst/>
              <a:rect l="l" t="t" r="r" b="b"/>
              <a:pathLst>
                <a:path w="1566" h="1541" extrusionOk="0">
                  <a:moveTo>
                    <a:pt x="873" y="360"/>
                  </a:moveTo>
                  <a:lnTo>
                    <a:pt x="950" y="385"/>
                  </a:lnTo>
                  <a:lnTo>
                    <a:pt x="1078" y="488"/>
                  </a:lnTo>
                  <a:lnTo>
                    <a:pt x="1181" y="616"/>
                  </a:lnTo>
                  <a:lnTo>
                    <a:pt x="1206" y="693"/>
                  </a:lnTo>
                  <a:lnTo>
                    <a:pt x="1206" y="770"/>
                  </a:lnTo>
                  <a:lnTo>
                    <a:pt x="1206" y="847"/>
                  </a:lnTo>
                  <a:lnTo>
                    <a:pt x="1181" y="924"/>
                  </a:lnTo>
                  <a:lnTo>
                    <a:pt x="1078" y="1053"/>
                  </a:lnTo>
                  <a:lnTo>
                    <a:pt x="950" y="1155"/>
                  </a:lnTo>
                  <a:lnTo>
                    <a:pt x="873" y="1181"/>
                  </a:lnTo>
                  <a:lnTo>
                    <a:pt x="693" y="1181"/>
                  </a:lnTo>
                  <a:lnTo>
                    <a:pt x="616" y="1155"/>
                  </a:lnTo>
                  <a:lnTo>
                    <a:pt x="488" y="1053"/>
                  </a:lnTo>
                  <a:lnTo>
                    <a:pt x="385" y="924"/>
                  </a:lnTo>
                  <a:lnTo>
                    <a:pt x="385" y="847"/>
                  </a:lnTo>
                  <a:lnTo>
                    <a:pt x="359" y="770"/>
                  </a:lnTo>
                  <a:lnTo>
                    <a:pt x="385" y="693"/>
                  </a:lnTo>
                  <a:lnTo>
                    <a:pt x="385" y="616"/>
                  </a:lnTo>
                  <a:lnTo>
                    <a:pt x="488" y="488"/>
                  </a:lnTo>
                  <a:lnTo>
                    <a:pt x="616" y="385"/>
                  </a:lnTo>
                  <a:lnTo>
                    <a:pt x="693" y="360"/>
                  </a:lnTo>
                  <a:close/>
                  <a:moveTo>
                    <a:pt x="770" y="0"/>
                  </a:moveTo>
                  <a:lnTo>
                    <a:pt x="616" y="26"/>
                  </a:lnTo>
                  <a:lnTo>
                    <a:pt x="488" y="77"/>
                  </a:lnTo>
                  <a:lnTo>
                    <a:pt x="359" y="129"/>
                  </a:lnTo>
                  <a:lnTo>
                    <a:pt x="231" y="231"/>
                  </a:lnTo>
                  <a:lnTo>
                    <a:pt x="154" y="334"/>
                  </a:lnTo>
                  <a:lnTo>
                    <a:pt x="77" y="462"/>
                  </a:lnTo>
                  <a:lnTo>
                    <a:pt x="26" y="616"/>
                  </a:lnTo>
                  <a:lnTo>
                    <a:pt x="0" y="770"/>
                  </a:lnTo>
                  <a:lnTo>
                    <a:pt x="26" y="924"/>
                  </a:lnTo>
                  <a:lnTo>
                    <a:pt x="77" y="1078"/>
                  </a:lnTo>
                  <a:lnTo>
                    <a:pt x="154" y="1207"/>
                  </a:lnTo>
                  <a:lnTo>
                    <a:pt x="231" y="1309"/>
                  </a:lnTo>
                  <a:lnTo>
                    <a:pt x="359" y="1412"/>
                  </a:lnTo>
                  <a:lnTo>
                    <a:pt x="488" y="1463"/>
                  </a:lnTo>
                  <a:lnTo>
                    <a:pt x="616" y="1515"/>
                  </a:lnTo>
                  <a:lnTo>
                    <a:pt x="770" y="1540"/>
                  </a:lnTo>
                  <a:lnTo>
                    <a:pt x="796" y="1540"/>
                  </a:lnTo>
                  <a:lnTo>
                    <a:pt x="950" y="1515"/>
                  </a:lnTo>
                  <a:lnTo>
                    <a:pt x="1104" y="1463"/>
                  </a:lnTo>
                  <a:lnTo>
                    <a:pt x="1232" y="1412"/>
                  </a:lnTo>
                  <a:lnTo>
                    <a:pt x="1335" y="1309"/>
                  </a:lnTo>
                  <a:lnTo>
                    <a:pt x="1437" y="1207"/>
                  </a:lnTo>
                  <a:lnTo>
                    <a:pt x="1514" y="1078"/>
                  </a:lnTo>
                  <a:lnTo>
                    <a:pt x="1540" y="924"/>
                  </a:lnTo>
                  <a:lnTo>
                    <a:pt x="1566" y="770"/>
                  </a:lnTo>
                  <a:lnTo>
                    <a:pt x="1540" y="616"/>
                  </a:lnTo>
                  <a:lnTo>
                    <a:pt x="1514" y="462"/>
                  </a:lnTo>
                  <a:lnTo>
                    <a:pt x="1437" y="334"/>
                  </a:lnTo>
                  <a:lnTo>
                    <a:pt x="1335" y="231"/>
                  </a:lnTo>
                  <a:lnTo>
                    <a:pt x="1232" y="129"/>
                  </a:lnTo>
                  <a:lnTo>
                    <a:pt x="1104" y="77"/>
                  </a:lnTo>
                  <a:lnTo>
                    <a:pt x="950" y="26"/>
                  </a:lnTo>
                  <a:lnTo>
                    <a:pt x="79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B483FE87-AC23-484F-9D0A-4B13AF13B0C9}"/>
              </a:ext>
            </a:extLst>
          </p:cNvPr>
          <p:cNvSpPr txBox="1"/>
          <p:nvPr/>
        </p:nvSpPr>
        <p:spPr>
          <a:xfrm>
            <a:off x="6298893" y="4773746"/>
            <a:ext cx="2743200" cy="246221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0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B070CE-C7DC-49F3-871F-F420EBA49047}"/>
              </a:ext>
            </a:extLst>
          </p:cNvPr>
          <p:cNvSpPr txBox="1"/>
          <p:nvPr/>
        </p:nvSpPr>
        <p:spPr>
          <a:xfrm>
            <a:off x="4169157" y="4743143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00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71F5F4-FADD-422B-81D3-2B7BB9244259}"/>
              </a:ext>
            </a:extLst>
          </p:cNvPr>
          <p:cNvSpPr txBox="1"/>
          <p:nvPr/>
        </p:nvSpPr>
        <p:spPr>
          <a:xfrm>
            <a:off x="2201996" y="4759975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1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2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2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2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2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2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2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1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1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1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1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1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2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2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1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1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11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3" grpId="0" build="p"/>
      <p:bldP spid="1135" grpId="0" build="p"/>
      <p:bldP spid="1136" grpId="0" build="p"/>
      <p:bldP spid="1139" grpId="0" build="p"/>
      <p:bldP spid="1141" grpId="0" build="p"/>
      <p:bldP spid="114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8" name="Google Shape;268;p34"/>
          <p:cNvGrpSpPr/>
          <p:nvPr/>
        </p:nvGrpSpPr>
        <p:grpSpPr>
          <a:xfrm>
            <a:off x="1746520" y="1950162"/>
            <a:ext cx="1243107" cy="1243176"/>
            <a:chOff x="351825" y="2154250"/>
            <a:chExt cx="698100" cy="698100"/>
          </a:xfrm>
        </p:grpSpPr>
        <p:sp>
          <p:nvSpPr>
            <p:cNvPr id="269" name="Google Shape;269;p34"/>
            <p:cNvSpPr/>
            <p:nvPr/>
          </p:nvSpPr>
          <p:spPr>
            <a:xfrm>
              <a:off x="351825" y="2154250"/>
              <a:ext cx="698100" cy="6981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" name="Google Shape;270;p34"/>
            <p:cNvSpPr/>
            <p:nvPr/>
          </p:nvSpPr>
          <p:spPr>
            <a:xfrm>
              <a:off x="412875" y="2215300"/>
              <a:ext cx="576000" cy="576000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71" name="Google Shape;271;p34"/>
          <p:cNvSpPr txBox="1">
            <a:spLocks noGrp="1"/>
          </p:cNvSpPr>
          <p:nvPr>
            <p:ph type="title"/>
          </p:nvPr>
        </p:nvSpPr>
        <p:spPr>
          <a:xfrm>
            <a:off x="3077040" y="1569075"/>
            <a:ext cx="4168060" cy="2616788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sz="2800" dirty="0">
                <a:solidFill>
                  <a:schemeClr val="bg1"/>
                </a:solidFill>
                <a:effectLst>
                  <a:reflection stA="35000" endPos="65000" dist="50800" dir="5400000" sy="-100000" algn="bl" rotWithShape="0"/>
                </a:effectLst>
              </a:rPr>
              <a:t>1 Message per Slide</a:t>
            </a:r>
            <a:br>
              <a:rPr lang="en-GB" sz="2000" dirty="0"/>
            </a:br>
            <a:br>
              <a:rPr lang="en-GB" sz="2000" dirty="0"/>
            </a:br>
            <a:endParaRPr lang="en-GB" sz="2000" dirty="0"/>
          </a:p>
        </p:txBody>
      </p:sp>
      <p:sp>
        <p:nvSpPr>
          <p:cNvPr id="273" name="Google Shape;273;p34"/>
          <p:cNvSpPr txBox="1">
            <a:spLocks noGrp="1"/>
          </p:cNvSpPr>
          <p:nvPr>
            <p:ph type="title" idx="2"/>
          </p:nvPr>
        </p:nvSpPr>
        <p:spPr>
          <a:xfrm>
            <a:off x="1824023" y="2334000"/>
            <a:ext cx="1088100" cy="475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01</a:t>
            </a:r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8F9474-4546-467E-A516-A67F066345B7}"/>
              </a:ext>
            </a:extLst>
          </p:cNvPr>
          <p:cNvSpPr txBox="1"/>
          <p:nvPr/>
        </p:nvSpPr>
        <p:spPr>
          <a:xfrm>
            <a:off x="7242213" y="4746204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Stefan </a:t>
            </a:r>
            <a:r>
              <a:rPr lang="en-GB" sz="1000" dirty="0" err="1">
                <a:solidFill>
                  <a:schemeClr val="bg1"/>
                </a:solidFill>
              </a:rPr>
              <a:t>Cornei</a:t>
            </a:r>
            <a:endParaRPr lang="en-US" sz="1000">
              <a:solidFill>
                <a:schemeClr val="bg1"/>
              </a:solidFill>
            </a:endParaRPr>
          </a:p>
          <a:p>
            <a:r>
              <a:rPr lang="en-GB" sz="1000" dirty="0">
                <a:solidFill>
                  <a:schemeClr val="bg1"/>
                </a:solidFill>
              </a:rPr>
              <a:t>Corneistefan33@gmail.com</a:t>
            </a:r>
          </a:p>
        </p:txBody>
      </p:sp>
      <p:pic>
        <p:nvPicPr>
          <p:cNvPr id="3" name="Picture 3" descr="A person taking a selfie&#10;&#10;Description automatically generated">
            <a:extLst>
              <a:ext uri="{FF2B5EF4-FFF2-40B4-BE49-F238E27FC236}">
                <a16:creationId xmlns:a16="http://schemas.microsoft.com/office/drawing/2014/main" id="{63FF4C05-ADFB-427A-8489-51173866B5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0882" y="4614735"/>
            <a:ext cx="505399" cy="499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46F56ECA-ACBB-43D6-BCCB-53AC6F84466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C4EB031-2611-4432-AEA6-DE5CE0C531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 descr="Chart, diagram&#10;&#10;Description automatically generated">
            <a:extLst>
              <a:ext uri="{FF2B5EF4-FFF2-40B4-BE49-F238E27FC236}">
                <a16:creationId xmlns:a16="http://schemas.microsoft.com/office/drawing/2014/main" id="{7391289A-AB53-4507-8FEC-FFAF761DBD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97" y="2296"/>
            <a:ext cx="9146595" cy="5366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0179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8" name="Google Shape;268;p34"/>
          <p:cNvGrpSpPr/>
          <p:nvPr/>
        </p:nvGrpSpPr>
        <p:grpSpPr>
          <a:xfrm>
            <a:off x="1746520" y="1950162"/>
            <a:ext cx="1243107" cy="1243176"/>
            <a:chOff x="351825" y="2154250"/>
            <a:chExt cx="698100" cy="698100"/>
          </a:xfrm>
        </p:grpSpPr>
        <p:sp>
          <p:nvSpPr>
            <p:cNvPr id="269" name="Google Shape;269;p34"/>
            <p:cNvSpPr/>
            <p:nvPr/>
          </p:nvSpPr>
          <p:spPr>
            <a:xfrm>
              <a:off x="351825" y="2154250"/>
              <a:ext cx="698100" cy="6981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" name="Google Shape;270;p34"/>
            <p:cNvSpPr/>
            <p:nvPr/>
          </p:nvSpPr>
          <p:spPr>
            <a:xfrm>
              <a:off x="412875" y="2215300"/>
              <a:ext cx="576000" cy="576000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71" name="Google Shape;271;p34"/>
          <p:cNvSpPr txBox="1">
            <a:spLocks noGrp="1"/>
          </p:cNvSpPr>
          <p:nvPr>
            <p:ph type="title"/>
          </p:nvPr>
        </p:nvSpPr>
        <p:spPr>
          <a:xfrm>
            <a:off x="3059122" y="2155911"/>
            <a:ext cx="3994983" cy="92537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" dirty="0">
                <a:solidFill>
                  <a:schemeClr val="bg1"/>
                </a:solidFill>
                <a:effectLst>
                  <a:reflection stA="35000" endPos="65000" dir="5400000" sy="-100000" algn="bl" rotWithShape="0"/>
                </a:effectLst>
              </a:rPr>
              <a:t>Six Objects</a:t>
            </a:r>
          </a:p>
        </p:txBody>
      </p:sp>
      <p:sp>
        <p:nvSpPr>
          <p:cNvPr id="272" name="Google Shape;272;p34"/>
          <p:cNvSpPr txBox="1">
            <a:spLocks noGrp="1"/>
          </p:cNvSpPr>
          <p:nvPr>
            <p:ph type="subTitle" idx="1"/>
          </p:nvPr>
        </p:nvSpPr>
        <p:spPr>
          <a:xfrm flipH="1">
            <a:off x="357640" y="1453770"/>
            <a:ext cx="785659" cy="53369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.</a:t>
            </a:r>
          </a:p>
        </p:txBody>
      </p:sp>
      <p:sp>
        <p:nvSpPr>
          <p:cNvPr id="273" name="Google Shape;273;p34"/>
          <p:cNvSpPr txBox="1">
            <a:spLocks noGrp="1"/>
          </p:cNvSpPr>
          <p:nvPr>
            <p:ph type="title" idx="2"/>
          </p:nvPr>
        </p:nvSpPr>
        <p:spPr>
          <a:xfrm>
            <a:off x="1824023" y="2334000"/>
            <a:ext cx="1088100" cy="475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02</a:t>
            </a:r>
            <a:endParaRPr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9A7B4D3-F8C4-4D66-B1FA-EFFAE501C6DB}"/>
              </a:ext>
            </a:extLst>
          </p:cNvPr>
          <p:cNvSpPr txBox="1"/>
          <p:nvPr/>
        </p:nvSpPr>
        <p:spPr>
          <a:xfrm>
            <a:off x="7400580" y="4766860"/>
            <a:ext cx="2743200" cy="40011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Stefan </a:t>
            </a:r>
            <a:r>
              <a:rPr lang="en-GB" sz="1000" dirty="0" err="1">
                <a:solidFill>
                  <a:schemeClr val="bg1"/>
                </a:solidFill>
              </a:rPr>
              <a:t>Cornei</a:t>
            </a:r>
            <a:endParaRPr lang="en-US" sz="1000">
              <a:solidFill>
                <a:schemeClr val="bg1"/>
              </a:solidFill>
            </a:endParaRPr>
          </a:p>
          <a:p>
            <a:pPr algn="l"/>
            <a:r>
              <a:rPr lang="en-GB" sz="1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Corneistefan33@gmail.com</a:t>
            </a:r>
            <a:endParaRPr lang="en-GB" sz="1000" dirty="0">
              <a:solidFill>
                <a:schemeClr val="bg1"/>
              </a:solidFill>
            </a:endParaRPr>
          </a:p>
        </p:txBody>
      </p:sp>
      <p:pic>
        <p:nvPicPr>
          <p:cNvPr id="3" name="Picture 3" descr="A person taking a selfie&#10;&#10;Description automatically generated">
            <a:extLst>
              <a:ext uri="{FF2B5EF4-FFF2-40B4-BE49-F238E27FC236}">
                <a16:creationId xmlns:a16="http://schemas.microsoft.com/office/drawing/2014/main" id="{96FF1818-E594-4E05-9A10-55AD8CDF72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66792" y="4621620"/>
            <a:ext cx="505399" cy="49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593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p34"/>
          <p:cNvSpPr txBox="1">
            <a:spLocks noGrp="1"/>
          </p:cNvSpPr>
          <p:nvPr>
            <p:ph type="subTitle" idx="1"/>
          </p:nvPr>
        </p:nvSpPr>
        <p:spPr>
          <a:xfrm flipH="1">
            <a:off x="357640" y="1453770"/>
            <a:ext cx="785659" cy="53369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.</a:t>
            </a:r>
          </a:p>
        </p:txBody>
      </p:sp>
      <p:sp>
        <p:nvSpPr>
          <p:cNvPr id="273" name="Google Shape;273;p34"/>
          <p:cNvSpPr txBox="1">
            <a:spLocks noGrp="1"/>
          </p:cNvSpPr>
          <p:nvPr>
            <p:ph type="title" idx="2"/>
          </p:nvPr>
        </p:nvSpPr>
        <p:spPr>
          <a:xfrm>
            <a:off x="1824023" y="2334000"/>
            <a:ext cx="1088100" cy="475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02</a:t>
            </a:r>
            <a:endParaRPr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9A7B4D3-F8C4-4D66-B1FA-EFFAE501C6DB}"/>
              </a:ext>
            </a:extLst>
          </p:cNvPr>
          <p:cNvSpPr txBox="1"/>
          <p:nvPr/>
        </p:nvSpPr>
        <p:spPr>
          <a:xfrm>
            <a:off x="7400580" y="4766860"/>
            <a:ext cx="2743200" cy="40011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Stefan </a:t>
            </a:r>
            <a:r>
              <a:rPr lang="en-GB" sz="1000" dirty="0" err="1">
                <a:solidFill>
                  <a:schemeClr val="bg1"/>
                </a:solidFill>
              </a:rPr>
              <a:t>Cornei</a:t>
            </a:r>
            <a:endParaRPr lang="en-US" sz="1000">
              <a:solidFill>
                <a:schemeClr val="bg1"/>
              </a:solidFill>
            </a:endParaRPr>
          </a:p>
          <a:p>
            <a:pPr algn="l"/>
            <a:r>
              <a:rPr lang="en-GB" sz="1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Corneistefan33@gmail.com</a:t>
            </a:r>
            <a:endParaRPr lang="en-GB" sz="1000" dirty="0">
              <a:solidFill>
                <a:schemeClr val="bg1"/>
              </a:solidFill>
            </a:endParaRPr>
          </a:p>
        </p:txBody>
      </p:sp>
      <p:pic>
        <p:nvPicPr>
          <p:cNvPr id="3" name="Picture 3" descr="A person taking a selfie&#10;&#10;Description automatically generated">
            <a:extLst>
              <a:ext uri="{FF2B5EF4-FFF2-40B4-BE49-F238E27FC236}">
                <a16:creationId xmlns:a16="http://schemas.microsoft.com/office/drawing/2014/main" id="{96FF1818-E594-4E05-9A10-55AD8CDF72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66792" y="4621620"/>
            <a:ext cx="505399" cy="499800"/>
          </a:xfrm>
          <a:prstGeom prst="rect">
            <a:avLst/>
          </a:prstGeom>
        </p:spPr>
      </p:pic>
      <p:pic>
        <p:nvPicPr>
          <p:cNvPr id="4" name="Picture 4" descr="A picture containing metalware, lock&#10;&#10;Description automatically generated">
            <a:extLst>
              <a:ext uri="{FF2B5EF4-FFF2-40B4-BE49-F238E27FC236}">
                <a16:creationId xmlns:a16="http://schemas.microsoft.com/office/drawing/2014/main" id="{ABE91922-6289-41FF-84C4-0205B07CC70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6647" y="2274622"/>
            <a:ext cx="1434947" cy="1331009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CE959565-BC3B-4491-A91C-948346D00E9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1285" y="2557937"/>
            <a:ext cx="1483146" cy="908975"/>
          </a:xfrm>
          <a:prstGeom prst="rect">
            <a:avLst/>
          </a:prstGeom>
        </p:spPr>
      </p:pic>
      <p:pic>
        <p:nvPicPr>
          <p:cNvPr id="7" name="Picture 7" descr="A picture containing indoor, black, white, dark&#10;&#10;Description automatically generated">
            <a:extLst>
              <a:ext uri="{FF2B5EF4-FFF2-40B4-BE49-F238E27FC236}">
                <a16:creationId xmlns:a16="http://schemas.microsoft.com/office/drawing/2014/main" id="{036F196A-6D34-470A-8C89-B6691E21C4F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00171" y="686864"/>
            <a:ext cx="1379863" cy="1036211"/>
          </a:xfrm>
          <a:prstGeom prst="rect">
            <a:avLst/>
          </a:prstGeom>
        </p:spPr>
      </p:pic>
      <p:pic>
        <p:nvPicPr>
          <p:cNvPr id="8" name="Picture 8" descr="A picture containing umbrella, accessory, light&#10;&#10;Description automatically generated">
            <a:extLst>
              <a:ext uri="{FF2B5EF4-FFF2-40B4-BE49-F238E27FC236}">
                <a16:creationId xmlns:a16="http://schemas.microsoft.com/office/drawing/2014/main" id="{EA9D77EE-7D96-435C-B4A2-FA8926F00C0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568" y="594980"/>
            <a:ext cx="1262809" cy="1467857"/>
          </a:xfrm>
          <a:prstGeom prst="rect">
            <a:avLst/>
          </a:prstGeom>
        </p:spPr>
      </p:pic>
      <p:pic>
        <p:nvPicPr>
          <p:cNvPr id="9" name="Picture 9" descr="A picture containing icon&#10;&#10;Description automatically generated">
            <a:extLst>
              <a:ext uri="{FF2B5EF4-FFF2-40B4-BE49-F238E27FC236}">
                <a16:creationId xmlns:a16="http://schemas.microsoft.com/office/drawing/2014/main" id="{5E3F2F5C-4479-4F95-8C26-AA1123C8DA3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48828" y="683734"/>
            <a:ext cx="1083785" cy="1076899"/>
          </a:xfrm>
          <a:prstGeom prst="rect">
            <a:avLst/>
          </a:prstGeom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EF8D138F-B217-4292-8F19-282D7BDAEE4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20827" y="2218251"/>
            <a:ext cx="1655285" cy="1588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4865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8" name="Google Shape;268;p34"/>
          <p:cNvGrpSpPr/>
          <p:nvPr/>
        </p:nvGrpSpPr>
        <p:grpSpPr>
          <a:xfrm>
            <a:off x="1746520" y="1950162"/>
            <a:ext cx="1243107" cy="1243176"/>
            <a:chOff x="351825" y="2154250"/>
            <a:chExt cx="698100" cy="698100"/>
          </a:xfrm>
        </p:grpSpPr>
        <p:sp>
          <p:nvSpPr>
            <p:cNvPr id="269" name="Google Shape;269;p34"/>
            <p:cNvSpPr/>
            <p:nvPr/>
          </p:nvSpPr>
          <p:spPr>
            <a:xfrm>
              <a:off x="351825" y="2154250"/>
              <a:ext cx="698100" cy="6981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" name="Google Shape;270;p34"/>
            <p:cNvSpPr/>
            <p:nvPr/>
          </p:nvSpPr>
          <p:spPr>
            <a:xfrm>
              <a:off x="412875" y="2215300"/>
              <a:ext cx="576000" cy="576000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71" name="Google Shape;271;p34"/>
          <p:cNvSpPr txBox="1">
            <a:spLocks noGrp="1"/>
          </p:cNvSpPr>
          <p:nvPr>
            <p:ph type="title"/>
          </p:nvPr>
        </p:nvSpPr>
        <p:spPr>
          <a:xfrm>
            <a:off x="3104582" y="2181888"/>
            <a:ext cx="3865097" cy="73703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dirty="0">
                <a:solidFill>
                  <a:schemeClr val="bg1"/>
                </a:solidFill>
                <a:effectLst>
                  <a:reflection stA="35000" endPos="65000" dir="5400000" sy="-100000" algn="bl" rotWithShape="0"/>
                </a:effectLst>
              </a:rPr>
              <a:t>Size</a:t>
            </a:r>
          </a:p>
        </p:txBody>
      </p:sp>
      <p:sp>
        <p:nvSpPr>
          <p:cNvPr id="272" name="Google Shape;272;p34"/>
          <p:cNvSpPr txBox="1">
            <a:spLocks noGrp="1"/>
          </p:cNvSpPr>
          <p:nvPr>
            <p:ph type="subTitle" idx="1"/>
          </p:nvPr>
        </p:nvSpPr>
        <p:spPr>
          <a:xfrm flipH="1">
            <a:off x="357640" y="1453770"/>
            <a:ext cx="785659" cy="53369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.</a:t>
            </a:r>
          </a:p>
        </p:txBody>
      </p:sp>
      <p:sp>
        <p:nvSpPr>
          <p:cNvPr id="273" name="Google Shape;273;p34"/>
          <p:cNvSpPr txBox="1">
            <a:spLocks noGrp="1"/>
          </p:cNvSpPr>
          <p:nvPr>
            <p:ph type="title" idx="2"/>
          </p:nvPr>
        </p:nvSpPr>
        <p:spPr>
          <a:xfrm>
            <a:off x="1824023" y="2334000"/>
            <a:ext cx="1088100" cy="475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03</a:t>
            </a:r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6A7CB3B-E7CF-41AB-A844-F56C3F5F8D5A}"/>
              </a:ext>
            </a:extLst>
          </p:cNvPr>
          <p:cNvSpPr txBox="1"/>
          <p:nvPr/>
        </p:nvSpPr>
        <p:spPr>
          <a:xfrm>
            <a:off x="7494874" y="4653631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Izabela Mihaela </a:t>
            </a:r>
            <a:r>
              <a:rPr lang="en-GB" sz="1000" dirty="0" err="1">
                <a:solidFill>
                  <a:schemeClr val="bg1"/>
                </a:solidFill>
              </a:rPr>
              <a:t>Galeru</a:t>
            </a:r>
            <a:endParaRPr lang="en-GB" sz="1000">
              <a:solidFill>
                <a:schemeClr val="bg1"/>
              </a:solidFill>
            </a:endParaRPr>
          </a:p>
          <a:p>
            <a:pPr algn="l"/>
            <a:r>
              <a:rPr lang="en-GB" sz="1000" dirty="0">
                <a:solidFill>
                  <a:schemeClr val="bg1"/>
                </a:solidFill>
                <a:hlinkClick r:id="rId3"/>
              </a:rPr>
              <a:t>Izabelagaleru@icloud.com</a:t>
            </a:r>
            <a:endParaRPr lang="en-GB" sz="1000">
              <a:solidFill>
                <a:schemeClr val="bg1"/>
              </a:solidFill>
            </a:endParaRPr>
          </a:p>
        </p:txBody>
      </p:sp>
      <p:pic>
        <p:nvPicPr>
          <p:cNvPr id="3" name="Picture 5" descr="A picture containing glasses, person, posing&#10;&#10;Description automatically generated">
            <a:extLst>
              <a:ext uri="{FF2B5EF4-FFF2-40B4-BE49-F238E27FC236}">
                <a16:creationId xmlns:a16="http://schemas.microsoft.com/office/drawing/2014/main" id="{5FC886D0-5E51-4E20-948C-563EB8BB5F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7607" y="4609870"/>
            <a:ext cx="496564" cy="502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9178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p34"/>
          <p:cNvSpPr txBox="1">
            <a:spLocks noGrp="1"/>
          </p:cNvSpPr>
          <p:nvPr>
            <p:ph type="title"/>
          </p:nvPr>
        </p:nvSpPr>
        <p:spPr>
          <a:xfrm>
            <a:off x="3104582" y="2181888"/>
            <a:ext cx="3865097" cy="73703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72" name="Google Shape;272;p34"/>
          <p:cNvSpPr txBox="1">
            <a:spLocks noGrp="1"/>
          </p:cNvSpPr>
          <p:nvPr>
            <p:ph type="subTitle" idx="1"/>
          </p:nvPr>
        </p:nvSpPr>
        <p:spPr>
          <a:xfrm flipH="1">
            <a:off x="357640" y="1453770"/>
            <a:ext cx="785659" cy="53369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.</a:t>
            </a:r>
          </a:p>
        </p:txBody>
      </p:sp>
      <p:sp>
        <p:nvSpPr>
          <p:cNvPr id="273" name="Google Shape;273;p34"/>
          <p:cNvSpPr txBox="1">
            <a:spLocks noGrp="1"/>
          </p:cNvSpPr>
          <p:nvPr>
            <p:ph type="title" idx="2"/>
          </p:nvPr>
        </p:nvSpPr>
        <p:spPr>
          <a:xfrm>
            <a:off x="3276600" y="2038350"/>
            <a:ext cx="4881578" cy="69495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bg1"/>
                </a:solidFill>
              </a:rPr>
              <a:t>Text</a:t>
            </a:r>
            <a:endParaRPr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6A7CB3B-E7CF-41AB-A844-F56C3F5F8D5A}"/>
              </a:ext>
            </a:extLst>
          </p:cNvPr>
          <p:cNvSpPr txBox="1"/>
          <p:nvPr/>
        </p:nvSpPr>
        <p:spPr>
          <a:xfrm>
            <a:off x="7494874" y="4653631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Izabela Mihaela </a:t>
            </a:r>
            <a:r>
              <a:rPr lang="en-GB" sz="1000" dirty="0" err="1">
                <a:solidFill>
                  <a:schemeClr val="bg1"/>
                </a:solidFill>
              </a:rPr>
              <a:t>Galeru</a:t>
            </a:r>
            <a:endParaRPr lang="en-GB" sz="1000">
              <a:solidFill>
                <a:schemeClr val="bg1"/>
              </a:solidFill>
            </a:endParaRPr>
          </a:p>
          <a:p>
            <a:pPr algn="l"/>
            <a:r>
              <a:rPr lang="en-GB" sz="1000" dirty="0">
                <a:solidFill>
                  <a:schemeClr val="bg1"/>
                </a:solidFill>
                <a:hlinkClick r:id="rId3"/>
              </a:rPr>
              <a:t>Izabelagaleru@icloud.com</a:t>
            </a:r>
            <a:endParaRPr lang="en-GB" sz="1000">
              <a:solidFill>
                <a:schemeClr val="bg1"/>
              </a:solidFill>
            </a:endParaRPr>
          </a:p>
        </p:txBody>
      </p:sp>
      <p:pic>
        <p:nvPicPr>
          <p:cNvPr id="3" name="Picture 5" descr="A picture containing glasses, person, posing&#10;&#10;Description automatically generated">
            <a:extLst>
              <a:ext uri="{FF2B5EF4-FFF2-40B4-BE49-F238E27FC236}">
                <a16:creationId xmlns:a16="http://schemas.microsoft.com/office/drawing/2014/main" id="{5FC886D0-5E51-4E20-948C-563EB8BB5F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7607" y="4609870"/>
            <a:ext cx="496564" cy="502646"/>
          </a:xfrm>
          <a:prstGeom prst="rect">
            <a:avLst/>
          </a:prstGeom>
        </p:spPr>
      </p:pic>
      <p:pic>
        <p:nvPicPr>
          <p:cNvPr id="4" name="Imagin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78068" y="1962150"/>
            <a:ext cx="2346132" cy="609600"/>
          </a:xfrm>
          <a:prstGeom prst="rect">
            <a:avLst/>
          </a:prstGeom>
        </p:spPr>
      </p:pic>
      <p:sp>
        <p:nvSpPr>
          <p:cNvPr id="5" name="CasetăText 4"/>
          <p:cNvSpPr txBox="1"/>
          <p:nvPr/>
        </p:nvSpPr>
        <p:spPr>
          <a:xfrm>
            <a:off x="3657600" y="2866129"/>
            <a:ext cx="2209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Text</a:t>
            </a:r>
            <a:endParaRPr lang="ro-RO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6612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3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8" name="Google Shape;268;p34"/>
          <p:cNvGrpSpPr/>
          <p:nvPr/>
        </p:nvGrpSpPr>
        <p:grpSpPr>
          <a:xfrm>
            <a:off x="1746520" y="1950162"/>
            <a:ext cx="1243107" cy="1243176"/>
            <a:chOff x="351825" y="2154250"/>
            <a:chExt cx="698100" cy="698100"/>
          </a:xfrm>
        </p:grpSpPr>
        <p:sp>
          <p:nvSpPr>
            <p:cNvPr id="269" name="Google Shape;269;p34"/>
            <p:cNvSpPr/>
            <p:nvPr/>
          </p:nvSpPr>
          <p:spPr>
            <a:xfrm>
              <a:off x="351825" y="2154250"/>
              <a:ext cx="698100" cy="6981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" name="Google Shape;270;p34"/>
            <p:cNvSpPr/>
            <p:nvPr/>
          </p:nvSpPr>
          <p:spPr>
            <a:xfrm>
              <a:off x="412875" y="2215300"/>
              <a:ext cx="576000" cy="576000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71" name="Google Shape;271;p34"/>
          <p:cNvSpPr txBox="1">
            <a:spLocks noGrp="1"/>
          </p:cNvSpPr>
          <p:nvPr>
            <p:ph type="title"/>
          </p:nvPr>
        </p:nvSpPr>
        <p:spPr>
          <a:xfrm>
            <a:off x="3117571" y="2233843"/>
            <a:ext cx="3865097" cy="73703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" dirty="0">
                <a:solidFill>
                  <a:schemeClr val="bg1"/>
                </a:solidFill>
                <a:effectLst>
                  <a:reflection stA="12000" endPos="51000" dir="5400000" sy="-100000" algn="bl" rotWithShape="0"/>
                </a:effectLst>
              </a:rPr>
              <a:t>Dark Background</a:t>
            </a:r>
          </a:p>
        </p:txBody>
      </p:sp>
      <p:sp>
        <p:nvSpPr>
          <p:cNvPr id="272" name="Google Shape;272;p34"/>
          <p:cNvSpPr txBox="1">
            <a:spLocks noGrp="1"/>
          </p:cNvSpPr>
          <p:nvPr>
            <p:ph type="subTitle" idx="1"/>
          </p:nvPr>
        </p:nvSpPr>
        <p:spPr>
          <a:xfrm flipH="1">
            <a:off x="357640" y="1453770"/>
            <a:ext cx="785659" cy="53369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.</a:t>
            </a:r>
          </a:p>
        </p:txBody>
      </p:sp>
      <p:sp>
        <p:nvSpPr>
          <p:cNvPr id="273" name="Google Shape;273;p34"/>
          <p:cNvSpPr txBox="1">
            <a:spLocks noGrp="1"/>
          </p:cNvSpPr>
          <p:nvPr>
            <p:ph type="title" idx="2"/>
          </p:nvPr>
        </p:nvSpPr>
        <p:spPr>
          <a:xfrm>
            <a:off x="1824023" y="2334000"/>
            <a:ext cx="1088100" cy="475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04</a:t>
            </a:r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2F27428-4E4C-484E-A9AD-3E4D16964399}"/>
              </a:ext>
            </a:extLst>
          </p:cNvPr>
          <p:cNvSpPr txBox="1"/>
          <p:nvPr/>
        </p:nvSpPr>
        <p:spPr>
          <a:xfrm>
            <a:off x="7455473" y="4664630"/>
            <a:ext cx="27432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Izabela Mihaela </a:t>
            </a:r>
            <a:r>
              <a:rPr lang="en-GB" sz="1000" dirty="0" err="1">
                <a:solidFill>
                  <a:schemeClr val="bg1"/>
                </a:solidFill>
              </a:rPr>
              <a:t>Galeru</a:t>
            </a:r>
            <a:endParaRPr lang="en-GB" sz="1000" dirty="0">
              <a:solidFill>
                <a:schemeClr val="bg1"/>
              </a:solidFill>
            </a:endParaRPr>
          </a:p>
          <a:p>
            <a:r>
              <a:rPr lang="en-GB" sz="1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Izabelagaleru@icloud.com</a:t>
            </a:r>
            <a:endParaRPr lang="en-US" sz="1000">
              <a:solidFill>
                <a:schemeClr val="bg1"/>
              </a:solidFill>
            </a:endParaRPr>
          </a:p>
          <a:p>
            <a:pPr algn="l"/>
            <a:endParaRPr lang="en-GB" sz="1000" dirty="0">
              <a:solidFill>
                <a:schemeClr val="bg1"/>
              </a:solidFill>
            </a:endParaRPr>
          </a:p>
        </p:txBody>
      </p:sp>
      <p:pic>
        <p:nvPicPr>
          <p:cNvPr id="3" name="Picture 5" descr="A picture containing glasses, person, posing&#10;&#10;Description automatically generated">
            <a:extLst>
              <a:ext uri="{FF2B5EF4-FFF2-40B4-BE49-F238E27FC236}">
                <a16:creationId xmlns:a16="http://schemas.microsoft.com/office/drawing/2014/main" id="{C124E9C7-E802-4527-B095-F3D6B09E4F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86415" y="4637412"/>
            <a:ext cx="496564" cy="502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637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8" name="Google Shape;268;p34"/>
          <p:cNvGrpSpPr/>
          <p:nvPr/>
        </p:nvGrpSpPr>
        <p:grpSpPr>
          <a:xfrm>
            <a:off x="1746520" y="1950162"/>
            <a:ext cx="1243107" cy="1243176"/>
            <a:chOff x="351825" y="2154250"/>
            <a:chExt cx="698100" cy="698100"/>
          </a:xfrm>
        </p:grpSpPr>
        <p:sp>
          <p:nvSpPr>
            <p:cNvPr id="269" name="Google Shape;269;p34"/>
            <p:cNvSpPr/>
            <p:nvPr/>
          </p:nvSpPr>
          <p:spPr>
            <a:xfrm>
              <a:off x="351825" y="2154250"/>
              <a:ext cx="698100" cy="6981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" name="Google Shape;270;p34"/>
            <p:cNvSpPr/>
            <p:nvPr/>
          </p:nvSpPr>
          <p:spPr>
            <a:xfrm>
              <a:off x="412875" y="2215300"/>
              <a:ext cx="576000" cy="576000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71" name="Google Shape;271;p34"/>
          <p:cNvSpPr txBox="1">
            <a:spLocks noGrp="1"/>
          </p:cNvSpPr>
          <p:nvPr>
            <p:ph type="title"/>
          </p:nvPr>
        </p:nvSpPr>
        <p:spPr>
          <a:xfrm>
            <a:off x="3104582" y="2181888"/>
            <a:ext cx="3865097" cy="73703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dirty="0">
                <a:solidFill>
                  <a:schemeClr val="bg1"/>
                </a:solidFill>
                <a:effectLst>
                  <a:reflection stA="35000" endPos="65000" dir="5400000" sy="-100000" algn="bl" rotWithShape="0"/>
                </a:effectLst>
              </a:rPr>
              <a:t>Contrast</a:t>
            </a:r>
          </a:p>
        </p:txBody>
      </p:sp>
      <p:sp>
        <p:nvSpPr>
          <p:cNvPr id="272" name="Google Shape;272;p34"/>
          <p:cNvSpPr txBox="1">
            <a:spLocks noGrp="1"/>
          </p:cNvSpPr>
          <p:nvPr>
            <p:ph type="subTitle" idx="1"/>
          </p:nvPr>
        </p:nvSpPr>
        <p:spPr>
          <a:xfrm flipH="1">
            <a:off x="357640" y="1453770"/>
            <a:ext cx="785659" cy="53369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.</a:t>
            </a:r>
          </a:p>
        </p:txBody>
      </p:sp>
      <p:sp>
        <p:nvSpPr>
          <p:cNvPr id="273" name="Google Shape;273;p34"/>
          <p:cNvSpPr txBox="1">
            <a:spLocks noGrp="1"/>
          </p:cNvSpPr>
          <p:nvPr>
            <p:ph type="title" idx="2"/>
          </p:nvPr>
        </p:nvSpPr>
        <p:spPr>
          <a:xfrm>
            <a:off x="1824023" y="2334000"/>
            <a:ext cx="1088100" cy="475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05</a:t>
            </a:r>
            <a:endParaRPr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9A9779B-B3D3-47EE-8B82-95A4C07A80D4}"/>
              </a:ext>
            </a:extLst>
          </p:cNvPr>
          <p:cNvSpPr txBox="1"/>
          <p:nvPr/>
        </p:nvSpPr>
        <p:spPr>
          <a:xfrm>
            <a:off x="7662231" y="4759975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Florina Petre</a:t>
            </a:r>
          </a:p>
          <a:p>
            <a:r>
              <a:rPr lang="en-GB" sz="1000" dirty="0">
                <a:solidFill>
                  <a:schemeClr val="bg1"/>
                </a:solidFill>
              </a:rPr>
              <a:t>Florynutsa@gmail.com</a:t>
            </a:r>
          </a:p>
        </p:txBody>
      </p:sp>
      <p:pic>
        <p:nvPicPr>
          <p:cNvPr id="3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D04C7414-3A0F-4E30-97DC-B59870AF1C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9586" y="4621358"/>
            <a:ext cx="581138" cy="507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5552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p34"/>
          <p:cNvSpPr txBox="1">
            <a:spLocks noGrp="1"/>
          </p:cNvSpPr>
          <p:nvPr>
            <p:ph type="title"/>
          </p:nvPr>
        </p:nvSpPr>
        <p:spPr>
          <a:xfrm>
            <a:off x="609600" y="1123950"/>
            <a:ext cx="3865097" cy="87713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spAutoFit/>
            <a:scene3d>
              <a:camera prst="orthographicFront"/>
              <a:lightRig rig="threePt" dir="t"/>
            </a:scene3d>
            <a:sp3d>
              <a:bevelT w="0"/>
            </a:sp3d>
          </a:bodyPr>
          <a:lstStyle/>
          <a:p>
            <a:r>
              <a:rPr lang="en-GB" b="1" dirty="0">
                <a:solidFill>
                  <a:schemeClr val="bg1"/>
                </a:solidFill>
                <a:effectLst>
                  <a:glow rad="342900">
                    <a:srgbClr val="00B0F0">
                      <a:alpha val="63000"/>
                    </a:srgbClr>
                  </a:glow>
                  <a:reflection endPos="0" dir="5400000" sy="-100000" algn="bl" rotWithShape="0"/>
                </a:effectLst>
                <a:latin typeface="+mj-lt"/>
              </a:rPr>
              <a:t>Contrast</a:t>
            </a:r>
          </a:p>
        </p:txBody>
      </p:sp>
      <p:sp>
        <p:nvSpPr>
          <p:cNvPr id="272" name="Google Shape;272;p34"/>
          <p:cNvSpPr txBox="1">
            <a:spLocks noGrp="1"/>
          </p:cNvSpPr>
          <p:nvPr>
            <p:ph type="subTitle" idx="1"/>
          </p:nvPr>
        </p:nvSpPr>
        <p:spPr>
          <a:xfrm flipH="1">
            <a:off x="357640" y="1453770"/>
            <a:ext cx="785659" cy="53369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.</a:t>
            </a:r>
          </a:p>
        </p:txBody>
      </p:sp>
      <p:sp>
        <p:nvSpPr>
          <p:cNvPr id="273" name="Google Shape;273;p34"/>
          <p:cNvSpPr txBox="1">
            <a:spLocks noGrp="1"/>
          </p:cNvSpPr>
          <p:nvPr>
            <p:ph type="title" idx="2"/>
          </p:nvPr>
        </p:nvSpPr>
        <p:spPr>
          <a:xfrm>
            <a:off x="1824023" y="2334000"/>
            <a:ext cx="1088100" cy="475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05</a:t>
            </a:r>
            <a:endParaRPr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9A9779B-B3D3-47EE-8B82-95A4C07A80D4}"/>
              </a:ext>
            </a:extLst>
          </p:cNvPr>
          <p:cNvSpPr txBox="1"/>
          <p:nvPr/>
        </p:nvSpPr>
        <p:spPr>
          <a:xfrm>
            <a:off x="7676002" y="4746204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Florina Petre</a:t>
            </a:r>
          </a:p>
          <a:p>
            <a:r>
              <a:rPr lang="en-GB" sz="1000" dirty="0">
                <a:solidFill>
                  <a:schemeClr val="bg1"/>
                </a:solidFill>
              </a:rPr>
              <a:t>Florynutsa@gmail.com</a:t>
            </a:r>
          </a:p>
        </p:txBody>
      </p:sp>
      <p:pic>
        <p:nvPicPr>
          <p:cNvPr id="3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D04C7414-3A0F-4E30-97DC-B59870AF1C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73357" y="4607587"/>
            <a:ext cx="581138" cy="507212"/>
          </a:xfrm>
          <a:prstGeom prst="rect">
            <a:avLst/>
          </a:prstGeom>
        </p:spPr>
      </p:pic>
      <p:sp>
        <p:nvSpPr>
          <p:cNvPr id="6" name="CasetăText 5"/>
          <p:cNvSpPr txBox="1"/>
          <p:nvPr/>
        </p:nvSpPr>
        <p:spPr>
          <a:xfrm>
            <a:off x="4419600" y="1200150"/>
            <a:ext cx="250421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FFC000"/>
                </a:solidFill>
              </a:rPr>
              <a:t>Contrast</a:t>
            </a:r>
            <a:endParaRPr lang="ro-RO" sz="4400" b="1" dirty="0">
              <a:solidFill>
                <a:srgbClr val="FFC000"/>
              </a:solidFill>
            </a:endParaRPr>
          </a:p>
        </p:txBody>
      </p:sp>
      <p:sp>
        <p:nvSpPr>
          <p:cNvPr id="7" name="CasetăText 6"/>
          <p:cNvSpPr txBox="1"/>
          <p:nvPr/>
        </p:nvSpPr>
        <p:spPr>
          <a:xfrm>
            <a:off x="1524000" y="2121753"/>
            <a:ext cx="3200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>
                    <a:alpha val="29000"/>
                  </a:schemeClr>
                </a:solidFill>
              </a:rPr>
              <a:t>Contrast</a:t>
            </a:r>
            <a:endParaRPr lang="ro-RO" sz="4800" dirty="0">
              <a:solidFill>
                <a:schemeClr val="bg1">
                  <a:alpha val="29000"/>
                </a:schemeClr>
              </a:solidFill>
            </a:endParaRPr>
          </a:p>
        </p:txBody>
      </p:sp>
      <p:sp>
        <p:nvSpPr>
          <p:cNvPr id="8" name="CasetăText 7"/>
          <p:cNvSpPr txBox="1"/>
          <p:nvPr/>
        </p:nvSpPr>
        <p:spPr>
          <a:xfrm>
            <a:off x="4658139" y="2121753"/>
            <a:ext cx="25138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Contrast</a:t>
            </a:r>
            <a:endParaRPr lang="ro-RO" sz="4800" dirty="0">
              <a:solidFill>
                <a:schemeClr val="bg1"/>
              </a:solidFill>
            </a:endParaRPr>
          </a:p>
        </p:txBody>
      </p:sp>
      <p:sp>
        <p:nvSpPr>
          <p:cNvPr id="9" name="Săgeată la dreapta 8"/>
          <p:cNvSpPr/>
          <p:nvPr/>
        </p:nvSpPr>
        <p:spPr>
          <a:xfrm>
            <a:off x="4048539" y="2495550"/>
            <a:ext cx="609600" cy="304800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  <p:sp>
        <p:nvSpPr>
          <p:cNvPr id="10" name="CasetăText 9"/>
          <p:cNvSpPr txBox="1"/>
          <p:nvPr/>
        </p:nvSpPr>
        <p:spPr>
          <a:xfrm>
            <a:off x="3863267" y="3596930"/>
            <a:ext cx="86113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Contrast</a:t>
            </a:r>
            <a:endParaRPr lang="ro-RO" dirty="0">
              <a:solidFill>
                <a:schemeClr val="bg1"/>
              </a:solidFill>
            </a:endParaRPr>
          </a:p>
        </p:txBody>
      </p:sp>
      <p:sp>
        <p:nvSpPr>
          <p:cNvPr id="11" name="CasetăText 10"/>
          <p:cNvSpPr txBox="1"/>
          <p:nvPr/>
        </p:nvSpPr>
        <p:spPr>
          <a:xfrm>
            <a:off x="5221357" y="3333750"/>
            <a:ext cx="23182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>
                <a:solidFill>
                  <a:schemeClr val="bg1"/>
                </a:solidFill>
              </a:rPr>
              <a:t>Contrast</a:t>
            </a:r>
            <a:endParaRPr lang="ro-RO" sz="4400" dirty="0">
              <a:solidFill>
                <a:schemeClr val="bg1"/>
              </a:solidFill>
            </a:endParaRPr>
          </a:p>
        </p:txBody>
      </p:sp>
      <p:sp>
        <p:nvSpPr>
          <p:cNvPr id="13" name="Săgeată la dreapta 12"/>
          <p:cNvSpPr/>
          <p:nvPr/>
        </p:nvSpPr>
        <p:spPr>
          <a:xfrm>
            <a:off x="4724400" y="3599907"/>
            <a:ext cx="609600" cy="304800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111035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1" grpId="0"/>
      <p:bldP spid="6" grpId="0"/>
      <p:bldP spid="7" grpId="0"/>
      <p:bldP spid="8" grpId="0"/>
      <p:bldP spid="9" grpId="0" animBg="1"/>
      <p:bldP spid="10" grpId="0"/>
      <p:bldP spid="11" grpId="0"/>
      <p:bldP spid="13" grpId="0" animBg="1"/>
    </p:bldLst>
  </p:timing>
</p:sld>
</file>

<file path=ppt/theme/theme1.xml><?xml version="1.0" encoding="utf-8"?>
<a:theme xmlns:a="http://schemas.openxmlformats.org/drawingml/2006/main" name="Fall Fashion Marketing Plan by Slidesgo">
  <a:themeElements>
    <a:clrScheme name="Simple Light">
      <a:dk1>
        <a:srgbClr val="333333"/>
      </a:dk1>
      <a:lt1>
        <a:srgbClr val="FFFFFF"/>
      </a:lt1>
      <a:dk2>
        <a:srgbClr val="F1EDD7"/>
      </a:dk2>
      <a:lt2>
        <a:srgbClr val="525252"/>
      </a:lt2>
      <a:accent1>
        <a:srgbClr val="636F48"/>
      </a:accent1>
      <a:accent2>
        <a:srgbClr val="EEAA19"/>
      </a:accent2>
      <a:accent3>
        <a:srgbClr val="D6D2B9"/>
      </a:accent3>
      <a:accent4>
        <a:srgbClr val="FFFFFF"/>
      </a:accent4>
      <a:accent5>
        <a:srgbClr val="FFFFFF"/>
      </a:accent5>
      <a:accent6>
        <a:srgbClr val="FFFFFF"/>
      </a:accent6>
      <a:hlink>
        <a:srgbClr val="AF8E4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lidesgo Final Pages">
  <a:themeElements>
    <a:clrScheme name="Simple Light">
      <a:dk1>
        <a:srgbClr val="333333"/>
      </a:dk1>
      <a:lt1>
        <a:srgbClr val="FFFFFF"/>
      </a:lt1>
      <a:dk2>
        <a:srgbClr val="F1EDD7"/>
      </a:dk2>
      <a:lt2>
        <a:srgbClr val="525252"/>
      </a:lt2>
      <a:accent1>
        <a:srgbClr val="636F48"/>
      </a:accent1>
      <a:accent2>
        <a:srgbClr val="EEAA19"/>
      </a:accent2>
      <a:accent3>
        <a:srgbClr val="F1EDD7"/>
      </a:accent3>
      <a:accent4>
        <a:srgbClr val="5F8195"/>
      </a:accent4>
      <a:accent5>
        <a:srgbClr val="08151E"/>
      </a:accent5>
      <a:accent6>
        <a:srgbClr val="9FC3D8"/>
      </a:accent6>
      <a:hlink>
        <a:srgbClr val="AF8E4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105</Words>
  <Application>Microsoft Office PowerPoint</Application>
  <PresentationFormat>On-screen Show (16:9)</PresentationFormat>
  <Paragraphs>77</Paragraphs>
  <Slides>12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Fall Fashion Marketing Plan by Slidesgo</vt:lpstr>
      <vt:lpstr>Slidesgo Final Pages</vt:lpstr>
      <vt:lpstr>Office Theme</vt:lpstr>
      <vt:lpstr>6 Rules in  Power Point</vt:lpstr>
      <vt:lpstr>Our team </vt:lpstr>
      <vt:lpstr>The Six </vt:lpstr>
      <vt:lpstr>1 Message per Slide  </vt:lpstr>
      <vt:lpstr>PowerPoint Presentation</vt:lpstr>
      <vt:lpstr>Six Objects</vt:lpstr>
      <vt:lpstr>02</vt:lpstr>
      <vt:lpstr>Size</vt:lpstr>
      <vt:lpstr> </vt:lpstr>
      <vt:lpstr>Dark Background</vt:lpstr>
      <vt:lpstr>Contrast</vt:lpstr>
      <vt:lpstr>Contrast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6 Fashion Marketing Plan</dc:title>
  <dc:creator>John Bravo</dc:creator>
  <cp:lastModifiedBy>xdrivedesign@gmail.com</cp:lastModifiedBy>
  <cp:revision>260</cp:revision>
  <dcterms:modified xsi:type="dcterms:W3CDTF">2021-10-11T20:49:40Z</dcterms:modified>
</cp:coreProperties>
</file>