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6" r:id="rId1"/>
    <p:sldMasterId id="2147484586" r:id="rId2"/>
    <p:sldMasterId id="2147484598" r:id="rId3"/>
    <p:sldMasterId id="2147484610" r:id="rId4"/>
    <p:sldMasterId id="2147484688" r:id="rId5"/>
  </p:sldMasterIdLst>
  <p:notesMasterIdLst>
    <p:notesMasterId r:id="rId38"/>
  </p:notesMasterIdLst>
  <p:handoutMasterIdLst>
    <p:handoutMasterId r:id="rId39"/>
  </p:handoutMasterIdLst>
  <p:sldIdLst>
    <p:sldId id="256" r:id="rId6"/>
    <p:sldId id="328" r:id="rId7"/>
    <p:sldId id="266" r:id="rId8"/>
    <p:sldId id="330" r:id="rId9"/>
    <p:sldId id="264" r:id="rId10"/>
    <p:sldId id="282" r:id="rId11"/>
    <p:sldId id="299" r:id="rId12"/>
    <p:sldId id="292" r:id="rId13"/>
    <p:sldId id="332" r:id="rId14"/>
    <p:sldId id="334" r:id="rId15"/>
    <p:sldId id="304" r:id="rId16"/>
    <p:sldId id="258" r:id="rId17"/>
    <p:sldId id="259" r:id="rId18"/>
    <p:sldId id="260" r:id="rId19"/>
    <p:sldId id="261" r:id="rId20"/>
    <p:sldId id="321" r:id="rId21"/>
    <p:sldId id="323" r:id="rId22"/>
    <p:sldId id="324" r:id="rId23"/>
    <p:sldId id="325" r:id="rId24"/>
    <p:sldId id="303" r:id="rId25"/>
    <p:sldId id="322" r:id="rId26"/>
    <p:sldId id="326" r:id="rId27"/>
    <p:sldId id="302" r:id="rId28"/>
    <p:sldId id="298" r:id="rId29"/>
    <p:sldId id="339" r:id="rId30"/>
    <p:sldId id="340" r:id="rId31"/>
    <p:sldId id="297" r:id="rId32"/>
    <p:sldId id="336" r:id="rId33"/>
    <p:sldId id="300" r:id="rId34"/>
    <p:sldId id="301" r:id="rId35"/>
    <p:sldId id="338" r:id="rId36"/>
    <p:sldId id="280" r:id="rId37"/>
  </p:sldIdLst>
  <p:sldSz cx="9144000" cy="6858000" type="screen4x3"/>
  <p:notesSz cx="6797675" cy="9926638"/>
  <p:defaultTextStyle>
    <a:defPPr>
      <a:defRPr lang="en-GB"/>
    </a:defPPr>
    <a:lvl1pPr algn="l" rtl="0" eaLnBrk="0" fontAlgn="base" hangingPunct="0">
      <a:spcBef>
        <a:spcPct val="0"/>
      </a:spcBef>
      <a:spcAft>
        <a:spcPct val="0"/>
      </a:spcAft>
      <a:defRPr sz="3200" b="1" kern="1200">
        <a:solidFill>
          <a:schemeClr val="bg1"/>
        </a:solidFill>
        <a:latin typeface="Verdana" panose="020B0604030504040204" pitchFamily="34" charset="0"/>
        <a:ea typeface="MS PGothic" panose="020B0600070205080204" pitchFamily="34" charset="-128"/>
        <a:cs typeface="+mn-cs"/>
      </a:defRPr>
    </a:lvl1pPr>
    <a:lvl2pPr marL="457200" algn="l" rtl="0" eaLnBrk="0" fontAlgn="base" hangingPunct="0">
      <a:spcBef>
        <a:spcPct val="0"/>
      </a:spcBef>
      <a:spcAft>
        <a:spcPct val="0"/>
      </a:spcAft>
      <a:defRPr sz="3200" b="1" kern="1200">
        <a:solidFill>
          <a:schemeClr val="bg1"/>
        </a:solidFill>
        <a:latin typeface="Verdana" panose="020B0604030504040204" pitchFamily="34" charset="0"/>
        <a:ea typeface="MS PGothic" panose="020B0600070205080204" pitchFamily="34" charset="-128"/>
        <a:cs typeface="+mn-cs"/>
      </a:defRPr>
    </a:lvl2pPr>
    <a:lvl3pPr marL="914400" algn="l" rtl="0" eaLnBrk="0" fontAlgn="base" hangingPunct="0">
      <a:spcBef>
        <a:spcPct val="0"/>
      </a:spcBef>
      <a:spcAft>
        <a:spcPct val="0"/>
      </a:spcAft>
      <a:defRPr sz="3200" b="1" kern="1200">
        <a:solidFill>
          <a:schemeClr val="bg1"/>
        </a:solidFill>
        <a:latin typeface="Verdana" panose="020B0604030504040204" pitchFamily="34" charset="0"/>
        <a:ea typeface="MS PGothic" panose="020B0600070205080204" pitchFamily="34" charset="-128"/>
        <a:cs typeface="+mn-cs"/>
      </a:defRPr>
    </a:lvl3pPr>
    <a:lvl4pPr marL="1371600" algn="l" rtl="0" eaLnBrk="0" fontAlgn="base" hangingPunct="0">
      <a:spcBef>
        <a:spcPct val="0"/>
      </a:spcBef>
      <a:spcAft>
        <a:spcPct val="0"/>
      </a:spcAft>
      <a:defRPr sz="3200" b="1" kern="1200">
        <a:solidFill>
          <a:schemeClr val="bg1"/>
        </a:solidFill>
        <a:latin typeface="Verdana" panose="020B0604030504040204" pitchFamily="34" charset="0"/>
        <a:ea typeface="MS PGothic" panose="020B0600070205080204" pitchFamily="34" charset="-128"/>
        <a:cs typeface="+mn-cs"/>
      </a:defRPr>
    </a:lvl4pPr>
    <a:lvl5pPr marL="1828800" algn="l" rtl="0" eaLnBrk="0" fontAlgn="base" hangingPunct="0">
      <a:spcBef>
        <a:spcPct val="0"/>
      </a:spcBef>
      <a:spcAft>
        <a:spcPct val="0"/>
      </a:spcAft>
      <a:defRPr sz="3200" b="1" kern="1200">
        <a:solidFill>
          <a:schemeClr val="bg1"/>
        </a:solidFill>
        <a:latin typeface="Verdana" panose="020B0604030504040204" pitchFamily="34" charset="0"/>
        <a:ea typeface="MS PGothic" panose="020B0600070205080204" pitchFamily="34" charset="-128"/>
        <a:cs typeface="+mn-cs"/>
      </a:defRPr>
    </a:lvl5pPr>
    <a:lvl6pPr marL="2286000" algn="l" defTabSz="914400" rtl="0" eaLnBrk="1" latinLnBrk="0" hangingPunct="1">
      <a:defRPr sz="3200" b="1" kern="1200">
        <a:solidFill>
          <a:schemeClr val="bg1"/>
        </a:solidFill>
        <a:latin typeface="Verdana" panose="020B0604030504040204" pitchFamily="34" charset="0"/>
        <a:ea typeface="MS PGothic" panose="020B0600070205080204" pitchFamily="34" charset="-128"/>
        <a:cs typeface="+mn-cs"/>
      </a:defRPr>
    </a:lvl6pPr>
    <a:lvl7pPr marL="2743200" algn="l" defTabSz="914400" rtl="0" eaLnBrk="1" latinLnBrk="0" hangingPunct="1">
      <a:defRPr sz="3200" b="1" kern="1200">
        <a:solidFill>
          <a:schemeClr val="bg1"/>
        </a:solidFill>
        <a:latin typeface="Verdana" panose="020B0604030504040204" pitchFamily="34" charset="0"/>
        <a:ea typeface="MS PGothic" panose="020B0600070205080204" pitchFamily="34" charset="-128"/>
        <a:cs typeface="+mn-cs"/>
      </a:defRPr>
    </a:lvl7pPr>
    <a:lvl8pPr marL="3200400" algn="l" defTabSz="914400" rtl="0" eaLnBrk="1" latinLnBrk="0" hangingPunct="1">
      <a:defRPr sz="3200" b="1" kern="1200">
        <a:solidFill>
          <a:schemeClr val="bg1"/>
        </a:solidFill>
        <a:latin typeface="Verdana" panose="020B0604030504040204" pitchFamily="34" charset="0"/>
        <a:ea typeface="MS PGothic" panose="020B0600070205080204" pitchFamily="34" charset="-128"/>
        <a:cs typeface="+mn-cs"/>
      </a:defRPr>
    </a:lvl8pPr>
    <a:lvl9pPr marL="3657600" algn="l" defTabSz="914400" rtl="0" eaLnBrk="1" latinLnBrk="0" hangingPunct="1">
      <a:defRPr sz="3200" b="1" kern="1200">
        <a:solidFill>
          <a:schemeClr val="bg1"/>
        </a:solidFill>
        <a:latin typeface="Verdana" panose="020B060403050404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2">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showPr showNarration="1" useTimings="0">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0033CC"/>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2FD06A-0B6B-41AF-B4EF-E9EF6987BE24}" v="11" dt="2026-02-03T12:42:50.69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129" autoAdjust="0"/>
    <p:restoredTop sz="93372" autoAdjust="0"/>
  </p:normalViewPr>
  <p:slideViewPr>
    <p:cSldViewPr>
      <p:cViewPr varScale="1">
        <p:scale>
          <a:sx n="72" d="100"/>
          <a:sy n="72" d="100"/>
        </p:scale>
        <p:origin x="1292" y="200"/>
      </p:cViewPr>
      <p:guideLst>
        <p:guide orient="horz" pos="2160"/>
        <p:guide pos="2880"/>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p:cViewPr varScale="1">
        <p:scale>
          <a:sx n="65" d="100"/>
          <a:sy n="65" d="100"/>
        </p:scale>
        <p:origin x="3717" y="98"/>
      </p:cViewPr>
      <p:guideLst>
        <p:guide orient="horz" pos="3127"/>
        <p:guide pos="2142"/>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handoutMaster" Target="handoutMasters/handoutMaster1.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slideMaster" Target="slideMasters/slideMaster2.xml"/><Relationship Id="rId16" Type="http://schemas.openxmlformats.org/officeDocument/2006/relationships/slide" Target="slides/slide11.xml"/><Relationship Id="rId29" Type="http://schemas.openxmlformats.org/officeDocument/2006/relationships/slide" Target="slides/slide24.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microsoft.com/office/2016/11/relationships/changesInfo" Target="changesInfos/changesInfo1.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tableStyles" Target="tableStyles.xml"/><Relationship Id="rId8" Type="http://schemas.openxmlformats.org/officeDocument/2006/relationships/slide" Target="slides/slide3.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notesMaster" Target="notesMasters/notesMaster1.xml"/><Relationship Id="rId20" Type="http://schemas.openxmlformats.org/officeDocument/2006/relationships/slide" Target="slides/slide15.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ias Linda" userId="c9ec5ff0-0c7c-456b-8282-ebc33edbc7b8" providerId="ADAL" clId="{67D4D881-C1DF-40C9-8B87-B86EDE91A75F}"/>
    <pc:docChg chg="undo custSel addSld modSld">
      <pc:chgData name="Elias Linda" userId="c9ec5ff0-0c7c-456b-8282-ebc33edbc7b8" providerId="ADAL" clId="{67D4D881-C1DF-40C9-8B87-B86EDE91A75F}" dt="2026-02-03T12:43:44.551" v="33" actId="33524"/>
      <pc:docMkLst>
        <pc:docMk/>
      </pc:docMkLst>
      <pc:sldChg chg="modSp new mod">
        <pc:chgData name="Elias Linda" userId="c9ec5ff0-0c7c-456b-8282-ebc33edbc7b8" providerId="ADAL" clId="{67D4D881-C1DF-40C9-8B87-B86EDE91A75F}" dt="2026-02-03T12:36:23.993" v="12" actId="33524"/>
        <pc:sldMkLst>
          <pc:docMk/>
          <pc:sldMk cId="4033288420" sldId="339"/>
        </pc:sldMkLst>
        <pc:spChg chg="mod">
          <ac:chgData name="Elias Linda" userId="c9ec5ff0-0c7c-456b-8282-ebc33edbc7b8" providerId="ADAL" clId="{67D4D881-C1DF-40C9-8B87-B86EDE91A75F}" dt="2026-02-03T12:34:35.731" v="6" actId="207"/>
          <ac:spMkLst>
            <pc:docMk/>
            <pc:sldMk cId="4033288420" sldId="339"/>
            <ac:spMk id="2" creationId="{CD4C9D48-4EB1-665E-EFF2-FD6CDF8926FA}"/>
          </ac:spMkLst>
        </pc:spChg>
        <pc:spChg chg="mod">
          <ac:chgData name="Elias Linda" userId="c9ec5ff0-0c7c-456b-8282-ebc33edbc7b8" providerId="ADAL" clId="{67D4D881-C1DF-40C9-8B87-B86EDE91A75F}" dt="2026-02-03T12:36:23.993" v="12" actId="33524"/>
          <ac:spMkLst>
            <pc:docMk/>
            <pc:sldMk cId="4033288420" sldId="339"/>
            <ac:spMk id="3" creationId="{94FC8F7E-D14D-D823-0916-68648147D6D6}"/>
          </ac:spMkLst>
        </pc:spChg>
      </pc:sldChg>
      <pc:sldChg chg="modSp new mod">
        <pc:chgData name="Elias Linda" userId="c9ec5ff0-0c7c-456b-8282-ebc33edbc7b8" providerId="ADAL" clId="{67D4D881-C1DF-40C9-8B87-B86EDE91A75F}" dt="2026-02-03T12:43:44.551" v="33" actId="33524"/>
        <pc:sldMkLst>
          <pc:docMk/>
          <pc:sldMk cId="3391335958" sldId="340"/>
        </pc:sldMkLst>
        <pc:spChg chg="mod">
          <ac:chgData name="Elias Linda" userId="c9ec5ff0-0c7c-456b-8282-ebc33edbc7b8" providerId="ADAL" clId="{67D4D881-C1DF-40C9-8B87-B86EDE91A75F}" dt="2026-02-03T12:40:42.251" v="20" actId="1076"/>
          <ac:spMkLst>
            <pc:docMk/>
            <pc:sldMk cId="3391335958" sldId="340"/>
            <ac:spMk id="2" creationId="{D2562E45-8DAA-33D7-5F55-C30AA7CE037D}"/>
          </ac:spMkLst>
        </pc:spChg>
        <pc:spChg chg="mod">
          <ac:chgData name="Elias Linda" userId="c9ec5ff0-0c7c-456b-8282-ebc33edbc7b8" providerId="ADAL" clId="{67D4D881-C1DF-40C9-8B87-B86EDE91A75F}" dt="2026-02-03T12:43:44.551" v="33" actId="33524"/>
          <ac:spMkLst>
            <pc:docMk/>
            <pc:sldMk cId="3391335958" sldId="340"/>
            <ac:spMk id="3" creationId="{2D3215FB-16FC-1877-72F9-ABDFD157EDAC}"/>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0098" name="Rectangle 2">
            <a:extLst>
              <a:ext uri="{FF2B5EF4-FFF2-40B4-BE49-F238E27FC236}">
                <a16:creationId xmlns:a16="http://schemas.microsoft.com/office/drawing/2014/main" id="{66F8A6D4-8861-422B-9D84-73D08898A33A}"/>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2089" tIns="46045" rIns="92089" bIns="46045" numCol="1" anchor="t" anchorCtr="0" compatLnSpc="1">
            <a:prstTxWarp prst="textNoShape">
              <a:avLst/>
            </a:prstTxWarp>
          </a:bodyPr>
          <a:lstStyle>
            <a:lvl1pPr eaLnBrk="1" hangingPunct="1">
              <a:defRPr sz="1200" b="0">
                <a:solidFill>
                  <a:schemeClr val="tx1"/>
                </a:solidFill>
                <a:latin typeface="Arial" charset="0"/>
                <a:ea typeface="ＭＳ Ｐゴシック" charset="0"/>
                <a:cs typeface="ＭＳ Ｐゴシック" charset="0"/>
              </a:defRPr>
            </a:lvl1pPr>
          </a:lstStyle>
          <a:p>
            <a:pPr>
              <a:defRPr/>
            </a:pPr>
            <a:endParaRPr lang="en-US"/>
          </a:p>
        </p:txBody>
      </p:sp>
      <p:sp>
        <p:nvSpPr>
          <p:cNvPr id="260099" name="Rectangle 3">
            <a:extLst>
              <a:ext uri="{FF2B5EF4-FFF2-40B4-BE49-F238E27FC236}">
                <a16:creationId xmlns:a16="http://schemas.microsoft.com/office/drawing/2014/main" id="{74E20457-FF91-47C8-BE53-90BCCEAA5B1A}"/>
              </a:ext>
            </a:extLst>
          </p:cNvPr>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2089" tIns="46045" rIns="92089" bIns="46045" numCol="1" anchor="t" anchorCtr="0" compatLnSpc="1">
            <a:prstTxWarp prst="textNoShape">
              <a:avLst/>
            </a:prstTxWarp>
          </a:bodyPr>
          <a:lstStyle>
            <a:lvl1pPr algn="r" eaLnBrk="1" hangingPunct="1">
              <a:defRPr sz="1200" b="0">
                <a:solidFill>
                  <a:schemeClr val="tx1"/>
                </a:solidFill>
                <a:latin typeface="Arial" charset="0"/>
                <a:ea typeface="ＭＳ Ｐゴシック" charset="0"/>
                <a:cs typeface="ＭＳ Ｐゴシック" charset="0"/>
              </a:defRPr>
            </a:lvl1pPr>
          </a:lstStyle>
          <a:p>
            <a:pPr>
              <a:defRPr/>
            </a:pPr>
            <a:endParaRPr lang="en-US"/>
          </a:p>
        </p:txBody>
      </p:sp>
      <p:sp>
        <p:nvSpPr>
          <p:cNvPr id="260100" name="Rectangle 4">
            <a:extLst>
              <a:ext uri="{FF2B5EF4-FFF2-40B4-BE49-F238E27FC236}">
                <a16:creationId xmlns:a16="http://schemas.microsoft.com/office/drawing/2014/main" id="{2043096A-D18E-4586-A095-F6840AE94CEA}"/>
              </a:ext>
            </a:extLst>
          </p:cNvPr>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2089" tIns="46045" rIns="92089" bIns="46045" numCol="1" anchor="b" anchorCtr="0" compatLnSpc="1">
            <a:prstTxWarp prst="textNoShape">
              <a:avLst/>
            </a:prstTxWarp>
          </a:bodyPr>
          <a:lstStyle>
            <a:lvl1pPr eaLnBrk="1" hangingPunct="1">
              <a:defRPr sz="1200" b="0">
                <a:solidFill>
                  <a:schemeClr val="tx1"/>
                </a:solidFill>
                <a:latin typeface="Arial" charset="0"/>
                <a:ea typeface="ＭＳ Ｐゴシック" charset="0"/>
                <a:cs typeface="ＭＳ Ｐゴシック" charset="0"/>
              </a:defRPr>
            </a:lvl1pPr>
          </a:lstStyle>
          <a:p>
            <a:pPr>
              <a:defRPr/>
            </a:pPr>
            <a:endParaRPr lang="en-US"/>
          </a:p>
        </p:txBody>
      </p:sp>
      <p:sp>
        <p:nvSpPr>
          <p:cNvPr id="260101" name="Rectangle 5">
            <a:extLst>
              <a:ext uri="{FF2B5EF4-FFF2-40B4-BE49-F238E27FC236}">
                <a16:creationId xmlns:a16="http://schemas.microsoft.com/office/drawing/2014/main" id="{E8BDA5D8-CB93-436C-8C09-33F7BFFE70F4}"/>
              </a:ext>
            </a:extLst>
          </p:cNvPr>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2089" tIns="46045" rIns="92089" bIns="46045" numCol="1" anchor="b" anchorCtr="0" compatLnSpc="1">
            <a:prstTxWarp prst="textNoShape">
              <a:avLst/>
            </a:prstTxWarp>
          </a:bodyPr>
          <a:lstStyle>
            <a:lvl1pPr algn="r" eaLnBrk="1" hangingPunct="1">
              <a:defRPr sz="1200" b="0">
                <a:solidFill>
                  <a:schemeClr val="tx1"/>
                </a:solidFill>
                <a:latin typeface="Arial" panose="020B0604020202020204" pitchFamily="34" charset="0"/>
              </a:defRPr>
            </a:lvl1pPr>
          </a:lstStyle>
          <a:p>
            <a:pPr>
              <a:defRPr/>
            </a:pPr>
            <a:fld id="{5735DADF-4709-47DF-BAE8-3ED704CC24F6}"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84293B58-0137-4A01-935E-BC000B202E2A}"/>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2089" tIns="46045" rIns="92089" bIns="46045" numCol="1" anchor="t" anchorCtr="0" compatLnSpc="1">
            <a:prstTxWarp prst="textNoShape">
              <a:avLst/>
            </a:prstTxWarp>
          </a:bodyPr>
          <a:lstStyle>
            <a:lvl1pPr eaLnBrk="1" hangingPunct="1">
              <a:defRPr sz="1200" b="0">
                <a:solidFill>
                  <a:schemeClr val="tx1"/>
                </a:solidFill>
                <a:latin typeface="Arial" charset="0"/>
                <a:ea typeface="ＭＳ Ｐゴシック" charset="0"/>
                <a:cs typeface="ＭＳ Ｐゴシック" charset="0"/>
              </a:defRPr>
            </a:lvl1pPr>
          </a:lstStyle>
          <a:p>
            <a:pPr>
              <a:defRPr/>
            </a:pPr>
            <a:endParaRPr lang="en-US"/>
          </a:p>
        </p:txBody>
      </p:sp>
      <p:sp>
        <p:nvSpPr>
          <p:cNvPr id="9219" name="Rectangle 3">
            <a:extLst>
              <a:ext uri="{FF2B5EF4-FFF2-40B4-BE49-F238E27FC236}">
                <a16:creationId xmlns:a16="http://schemas.microsoft.com/office/drawing/2014/main" id="{D4C3A823-B111-4388-A2D2-2D1DE05D0CCA}"/>
              </a:ext>
            </a:extLst>
          </p:cNvPr>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2089" tIns="46045" rIns="92089" bIns="46045" numCol="1" anchor="t" anchorCtr="0" compatLnSpc="1">
            <a:prstTxWarp prst="textNoShape">
              <a:avLst/>
            </a:prstTxWarp>
          </a:bodyPr>
          <a:lstStyle>
            <a:lvl1pPr algn="r" eaLnBrk="1" hangingPunct="1">
              <a:defRPr sz="1200" b="0">
                <a:solidFill>
                  <a:schemeClr val="tx1"/>
                </a:solidFill>
                <a:latin typeface="Arial" charset="0"/>
                <a:ea typeface="ＭＳ Ｐゴシック" charset="0"/>
                <a:cs typeface="ＭＳ Ｐゴシック" charset="0"/>
              </a:defRPr>
            </a:lvl1pPr>
          </a:lstStyle>
          <a:p>
            <a:pPr>
              <a:defRPr/>
            </a:pPr>
            <a:endParaRPr lang="en-US"/>
          </a:p>
        </p:txBody>
      </p:sp>
      <p:sp>
        <p:nvSpPr>
          <p:cNvPr id="39940" name="Rectangle 4">
            <a:extLst>
              <a:ext uri="{FF2B5EF4-FFF2-40B4-BE49-F238E27FC236}">
                <a16:creationId xmlns:a16="http://schemas.microsoft.com/office/drawing/2014/main" id="{C7CD136A-4EE7-47BA-A835-5F9CDE393FAB}"/>
              </a:ext>
            </a:extLst>
          </p:cNvPr>
          <p:cNvSpPr>
            <a:spLocks noGrp="1" noRot="1" noChangeAspec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21" name="Rectangle 5">
            <a:extLst>
              <a:ext uri="{FF2B5EF4-FFF2-40B4-BE49-F238E27FC236}">
                <a16:creationId xmlns:a16="http://schemas.microsoft.com/office/drawing/2014/main" id="{E6E66664-8D2D-4931-A19B-A3B9E9A7591C}"/>
              </a:ext>
            </a:extLst>
          </p:cNvPr>
          <p:cNvSpPr>
            <a:spLocks noGrp="1" noChangeArrowheads="1"/>
          </p:cNvSpPr>
          <p:nvPr>
            <p:ph type="body" sz="quarter" idx="3"/>
          </p:nvPr>
        </p:nvSpPr>
        <p:spPr bwMode="auto">
          <a:xfrm>
            <a:off x="679450" y="4714875"/>
            <a:ext cx="5438775" cy="4467225"/>
          </a:xfrm>
          <a:prstGeom prst="rect">
            <a:avLst/>
          </a:prstGeom>
          <a:noFill/>
          <a:ln w="9525">
            <a:noFill/>
            <a:miter lim="800000"/>
            <a:headEnd/>
            <a:tailEnd/>
          </a:ln>
          <a:effectLst/>
        </p:spPr>
        <p:txBody>
          <a:bodyPr vert="horz" wrap="square" lIns="92089" tIns="46045" rIns="92089" bIns="46045"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9222" name="Rectangle 6">
            <a:extLst>
              <a:ext uri="{FF2B5EF4-FFF2-40B4-BE49-F238E27FC236}">
                <a16:creationId xmlns:a16="http://schemas.microsoft.com/office/drawing/2014/main" id="{57303662-B6D2-4EAE-B5B6-5FB6B0C96C8F}"/>
              </a:ext>
            </a:extLst>
          </p:cNvPr>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2089" tIns="46045" rIns="92089" bIns="46045" numCol="1" anchor="b" anchorCtr="0" compatLnSpc="1">
            <a:prstTxWarp prst="textNoShape">
              <a:avLst/>
            </a:prstTxWarp>
          </a:bodyPr>
          <a:lstStyle>
            <a:lvl1pPr eaLnBrk="1" hangingPunct="1">
              <a:defRPr sz="1200" b="0">
                <a:solidFill>
                  <a:schemeClr val="tx1"/>
                </a:solidFill>
                <a:latin typeface="Arial" charset="0"/>
                <a:ea typeface="ＭＳ Ｐゴシック" charset="0"/>
                <a:cs typeface="ＭＳ Ｐゴシック" charset="0"/>
              </a:defRPr>
            </a:lvl1pPr>
          </a:lstStyle>
          <a:p>
            <a:pPr>
              <a:defRPr/>
            </a:pPr>
            <a:endParaRPr lang="en-US"/>
          </a:p>
        </p:txBody>
      </p:sp>
      <p:sp>
        <p:nvSpPr>
          <p:cNvPr id="9223" name="Rectangle 7">
            <a:extLst>
              <a:ext uri="{FF2B5EF4-FFF2-40B4-BE49-F238E27FC236}">
                <a16:creationId xmlns:a16="http://schemas.microsoft.com/office/drawing/2014/main" id="{4F8D87FD-2007-428E-9FE1-FC54FA1F5D0D}"/>
              </a:ext>
            </a:extLst>
          </p:cNvPr>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2089" tIns="46045" rIns="92089" bIns="46045" numCol="1" anchor="b" anchorCtr="0" compatLnSpc="1">
            <a:prstTxWarp prst="textNoShape">
              <a:avLst/>
            </a:prstTxWarp>
          </a:bodyPr>
          <a:lstStyle>
            <a:lvl1pPr algn="r" eaLnBrk="1" hangingPunct="1">
              <a:defRPr sz="1200" b="0">
                <a:solidFill>
                  <a:schemeClr val="tx1"/>
                </a:solidFill>
                <a:latin typeface="Arial" panose="020B0604020202020204" pitchFamily="34" charset="0"/>
              </a:defRPr>
            </a:lvl1pPr>
          </a:lstStyle>
          <a:p>
            <a:pPr>
              <a:defRPr/>
            </a:pPr>
            <a:fld id="{179CA807-50FC-4F37-B4E8-7D6EAA42F574}"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S PGothic" pitchFamily="34" charset="-128"/>
        <a:cs typeface="ＭＳ Ｐゴシック" pitchFamily="-112" charset="-128"/>
      </a:defRPr>
    </a:lvl1pPr>
    <a:lvl2pPr marL="457200" algn="l" rtl="0" eaLnBrk="0" fontAlgn="base" hangingPunct="0">
      <a:spcBef>
        <a:spcPct val="30000"/>
      </a:spcBef>
      <a:spcAft>
        <a:spcPct val="0"/>
      </a:spcAft>
      <a:defRPr sz="1200" kern="1200">
        <a:solidFill>
          <a:schemeClr val="tx1"/>
        </a:solidFill>
        <a:latin typeface="Arial" pitchFamily="34" charset="0"/>
        <a:ea typeface="MS PGothic" pitchFamily="34" charset="-128"/>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S PGothic" pitchFamily="34" charset="-128"/>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S PGothic" pitchFamily="34" charset="-128"/>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S PGothic"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55CC3DCD-0597-441E-BFF3-C47CCC76FD6E}"/>
              </a:ext>
            </a:extLst>
          </p:cNvPr>
          <p:cNvSpPr>
            <a:spLocks noGrp="1" noRot="1" noChangeAspect="1" noChangeArrowheads="1" noTextEdit="1"/>
          </p:cNvSpPr>
          <p:nvPr>
            <p:ph type="sldImg"/>
          </p:nvPr>
        </p:nvSpPr>
        <p:spPr>
          <a:ln/>
        </p:spPr>
      </p:sp>
      <p:sp>
        <p:nvSpPr>
          <p:cNvPr id="43011" name="Notes Placeholder 2">
            <a:extLst>
              <a:ext uri="{FF2B5EF4-FFF2-40B4-BE49-F238E27FC236}">
                <a16:creationId xmlns:a16="http://schemas.microsoft.com/office/drawing/2014/main" id="{46D5D51C-2F93-4E53-A778-17501DFB6C7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Provide background and day to day responsibilities.</a:t>
            </a:r>
          </a:p>
        </p:txBody>
      </p:sp>
      <p:sp>
        <p:nvSpPr>
          <p:cNvPr id="43012" name="Slide Number Placeholder 3">
            <a:extLst>
              <a:ext uri="{FF2B5EF4-FFF2-40B4-BE49-F238E27FC236}">
                <a16:creationId xmlns:a16="http://schemas.microsoft.com/office/drawing/2014/main" id="{036D43C2-F16F-4A1A-9DE0-3AAD074B160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fld id="{2D13C5CA-AF07-4B27-8081-6C6BA6DDC91B}" type="slidenum">
              <a:rPr lang="en-GB" altLang="en-US" sz="1200" b="0" smtClean="0">
                <a:solidFill>
                  <a:schemeClr val="tx1"/>
                </a:solidFill>
                <a:latin typeface="Arial" panose="020B0604020202020204" pitchFamily="34" charset="0"/>
              </a:rPr>
              <a:pPr/>
              <a:t>1</a:t>
            </a:fld>
            <a:endParaRPr lang="en-GB" altLang="en-US" sz="1200" b="0">
              <a:solidFill>
                <a:schemeClr val="tx1"/>
              </a:solidFill>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D2FAB4AE-F9CE-4EE8-A7B0-9BD4C0B11522}"/>
              </a:ext>
            </a:extLst>
          </p:cNvPr>
          <p:cNvSpPr>
            <a:spLocks noGrp="1" noRot="1" noChangeAspect="1" noChangeArrowheads="1" noTextEdit="1"/>
          </p:cNvSpPr>
          <p:nvPr>
            <p:ph type="sldImg"/>
          </p:nvPr>
        </p:nvSpPr>
        <p:spPr>
          <a:ln/>
        </p:spPr>
      </p:sp>
      <p:sp>
        <p:nvSpPr>
          <p:cNvPr id="45059" name="Notes Placeholder 2">
            <a:extLst>
              <a:ext uri="{FF2B5EF4-FFF2-40B4-BE49-F238E27FC236}">
                <a16:creationId xmlns:a16="http://schemas.microsoft.com/office/drawing/2014/main" id="{387728B8-1AFE-4954-88ED-08DBA02C393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My history, job introduction and day to day responsibilities</a:t>
            </a:r>
          </a:p>
          <a:p>
            <a:r>
              <a:rPr lang="en-GB" altLang="en-US"/>
              <a:t>MARFs – we call them Public Protection Notices (PPN)</a:t>
            </a:r>
          </a:p>
          <a:p>
            <a:endParaRPr lang="en-GB" altLang="en-US"/>
          </a:p>
        </p:txBody>
      </p:sp>
      <p:sp>
        <p:nvSpPr>
          <p:cNvPr id="4" name="Slide Number Placeholder 3">
            <a:extLst>
              <a:ext uri="{FF2B5EF4-FFF2-40B4-BE49-F238E27FC236}">
                <a16:creationId xmlns:a16="http://schemas.microsoft.com/office/drawing/2014/main" id="{FB415C61-D6D3-45C8-A697-D9B8E2FCF1BC}"/>
              </a:ext>
            </a:extLst>
          </p:cNvPr>
          <p:cNvSpPr>
            <a:spLocks noGrp="1"/>
          </p:cNvSpPr>
          <p:nvPr>
            <p:ph type="sldNum" sz="quarter" idx="5"/>
          </p:nvPr>
        </p:nvSpPr>
        <p:spPr/>
        <p:txBody>
          <a:bodyPr/>
          <a:lstStyle/>
          <a:p>
            <a:pPr fontAlgn="auto">
              <a:spcBef>
                <a:spcPts val="0"/>
              </a:spcBef>
              <a:spcAft>
                <a:spcPts val="0"/>
              </a:spcAft>
              <a:defRPr/>
            </a:pPr>
            <a:fld id="{8B76D034-FDB1-4879-A913-6FF5BF2D8DB7}" type="slidenum">
              <a:rPr lang="en-GB" smtClean="0">
                <a:solidFill>
                  <a:prstClr val="black"/>
                </a:solidFill>
                <a:latin typeface="Calibri" panose="020F0502020204030204"/>
                <a:ea typeface="+mn-ea"/>
              </a:rPr>
              <a:pPr fontAlgn="auto">
                <a:spcBef>
                  <a:spcPts val="0"/>
                </a:spcBef>
                <a:spcAft>
                  <a:spcPts val="0"/>
                </a:spcAft>
                <a:defRPr/>
              </a:pPr>
              <a:t>2</a:t>
            </a:fld>
            <a:endParaRPr lang="en-GB">
              <a:solidFill>
                <a:prstClr val="black"/>
              </a:solidFill>
              <a:latin typeface="Calibri" panose="020F0502020204030204"/>
              <a:ea typeface="+mn-ea"/>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7793DB00-8F3A-4D4D-BB53-760D66C70C60}"/>
              </a:ext>
            </a:extLst>
          </p:cNvPr>
          <p:cNvSpPr>
            <a:spLocks noGrp="1" noRot="1" noChangeAspect="1" noChangeArrowheads="1" noTextEdit="1"/>
          </p:cNvSpPr>
          <p:nvPr>
            <p:ph type="sldImg"/>
          </p:nvPr>
        </p:nvSpPr>
        <p:spPr>
          <a:ln/>
        </p:spPr>
      </p:sp>
      <p:sp>
        <p:nvSpPr>
          <p:cNvPr id="47107" name="Notes Placeholder 2">
            <a:extLst>
              <a:ext uri="{FF2B5EF4-FFF2-40B4-BE49-F238E27FC236}">
                <a16:creationId xmlns:a16="http://schemas.microsoft.com/office/drawing/2014/main" id="{A4DA7C80-4E84-4EAF-B9DB-40CEE18665B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 </a:t>
            </a:r>
          </a:p>
        </p:txBody>
      </p:sp>
      <p:sp>
        <p:nvSpPr>
          <p:cNvPr id="47108" name="Slide Number Placeholder 3">
            <a:extLst>
              <a:ext uri="{FF2B5EF4-FFF2-40B4-BE49-F238E27FC236}">
                <a16:creationId xmlns:a16="http://schemas.microsoft.com/office/drawing/2014/main" id="{EA043406-4CFD-45DC-8BB9-A35AB66805C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b="1">
                <a:solidFill>
                  <a:schemeClr val="bg1"/>
                </a:solidFill>
                <a:latin typeface="Verdana" panose="020B0604030504040204" pitchFamily="34" charset="0"/>
                <a:ea typeface="MS PGothic" panose="020B0600070205080204" pitchFamily="34" charset="-128"/>
              </a:defRPr>
            </a:lvl1pPr>
            <a:lvl2pPr marL="747713" indent="-287338">
              <a:defRPr sz="3200" b="1">
                <a:solidFill>
                  <a:schemeClr val="bg1"/>
                </a:solidFill>
                <a:latin typeface="Verdana" panose="020B0604030504040204" pitchFamily="34" charset="0"/>
                <a:ea typeface="MS PGothic" panose="020B0600070205080204" pitchFamily="34" charset="-128"/>
              </a:defRPr>
            </a:lvl2pPr>
            <a:lvl3pPr marL="1150938" indent="-230188">
              <a:defRPr sz="3200" b="1">
                <a:solidFill>
                  <a:schemeClr val="bg1"/>
                </a:solidFill>
                <a:latin typeface="Verdana" panose="020B0604030504040204" pitchFamily="34" charset="0"/>
                <a:ea typeface="MS PGothic" panose="020B0600070205080204" pitchFamily="34" charset="-128"/>
              </a:defRPr>
            </a:lvl3pPr>
            <a:lvl4pPr marL="1611313" indent="-230188">
              <a:defRPr sz="3200" b="1">
                <a:solidFill>
                  <a:schemeClr val="bg1"/>
                </a:solidFill>
                <a:latin typeface="Verdana" panose="020B0604030504040204" pitchFamily="34" charset="0"/>
                <a:ea typeface="MS PGothic" panose="020B0600070205080204" pitchFamily="34" charset="-128"/>
              </a:defRPr>
            </a:lvl4pPr>
            <a:lvl5pPr marL="2071688" indent="-230188">
              <a:defRPr sz="3200" b="1">
                <a:solidFill>
                  <a:schemeClr val="bg1"/>
                </a:solidFill>
                <a:latin typeface="Verdana" panose="020B0604030504040204" pitchFamily="34" charset="0"/>
                <a:ea typeface="MS PGothic" panose="020B0600070205080204" pitchFamily="34" charset="-128"/>
              </a:defRPr>
            </a:lvl5pPr>
            <a:lvl6pPr marL="2528888" indent="-230188"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86088" indent="-230188"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43288" indent="-230188"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900488" indent="-230188"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fld id="{3E3AE20B-3C70-452B-B525-123991C7BD84}" type="slidenum">
              <a:rPr lang="en-GB" altLang="en-US" sz="1200" b="0" smtClean="0">
                <a:solidFill>
                  <a:schemeClr val="tx1"/>
                </a:solidFill>
                <a:latin typeface="Arial" panose="020B0604020202020204" pitchFamily="34" charset="0"/>
              </a:rPr>
              <a:pPr/>
              <a:t>3</a:t>
            </a:fld>
            <a:endParaRPr lang="en-GB" altLang="en-US" sz="1200" b="0">
              <a:solidFill>
                <a:schemeClr val="tx1"/>
              </a:solidFill>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98F3FFE6-244C-420D-ABF8-7116D93A0FE7}"/>
              </a:ext>
            </a:extLst>
          </p:cNvPr>
          <p:cNvSpPr>
            <a:spLocks noGrp="1" noRot="1" noChangeAspect="1" noChangeArrowheads="1" noTextEdit="1"/>
          </p:cNvSpPr>
          <p:nvPr>
            <p:ph type="sldImg"/>
          </p:nvPr>
        </p:nvSpPr>
        <p:spPr>
          <a:ln/>
        </p:spPr>
      </p:sp>
      <p:sp>
        <p:nvSpPr>
          <p:cNvPr id="49155" name="Notes Placeholder 2">
            <a:extLst>
              <a:ext uri="{FF2B5EF4-FFF2-40B4-BE49-F238E27FC236}">
                <a16:creationId xmlns:a16="http://schemas.microsoft.com/office/drawing/2014/main" id="{ED750620-F23B-4AE1-94DA-BC84749367F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Wh</a:t>
            </a:r>
          </a:p>
        </p:txBody>
      </p:sp>
      <p:sp>
        <p:nvSpPr>
          <p:cNvPr id="4" name="Slide Number Placeholder 3">
            <a:extLst>
              <a:ext uri="{FF2B5EF4-FFF2-40B4-BE49-F238E27FC236}">
                <a16:creationId xmlns:a16="http://schemas.microsoft.com/office/drawing/2014/main" id="{9CA54185-16C7-4BD8-9C63-0001BE24B04A}"/>
              </a:ext>
            </a:extLst>
          </p:cNvPr>
          <p:cNvSpPr>
            <a:spLocks noGrp="1"/>
          </p:cNvSpPr>
          <p:nvPr>
            <p:ph type="sldNum" sz="quarter" idx="5"/>
          </p:nvPr>
        </p:nvSpPr>
        <p:spPr/>
        <p:txBody>
          <a:bodyPr/>
          <a:lstStyle/>
          <a:p>
            <a:pPr fontAlgn="auto">
              <a:spcBef>
                <a:spcPts val="0"/>
              </a:spcBef>
              <a:spcAft>
                <a:spcPts val="0"/>
              </a:spcAft>
              <a:defRPr/>
            </a:pPr>
            <a:fld id="{21D29B44-FA52-41E2-9697-DC7F2E59CC08}" type="slidenum">
              <a:rPr lang="en-GB" smtClean="0">
                <a:solidFill>
                  <a:prstClr val="black"/>
                </a:solidFill>
                <a:latin typeface="Calibri" panose="020F0502020204030204"/>
                <a:ea typeface="+mn-ea"/>
              </a:rPr>
              <a:pPr fontAlgn="auto">
                <a:spcBef>
                  <a:spcPts val="0"/>
                </a:spcBef>
                <a:spcAft>
                  <a:spcPts val="0"/>
                </a:spcAft>
                <a:defRPr/>
              </a:pPr>
              <a:t>4</a:t>
            </a:fld>
            <a:endParaRPr lang="en-GB">
              <a:solidFill>
                <a:prstClr val="black"/>
              </a:solidFill>
              <a:latin typeface="Calibri" panose="020F0502020204030204"/>
              <a:ea typeface="+mn-ea"/>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D8982595-1B3E-4096-AB35-840754B54A18}"/>
              </a:ext>
            </a:extLst>
          </p:cNvPr>
          <p:cNvSpPr>
            <a:spLocks noGrp="1" noRot="1" noChangeAspect="1" noChangeArrowheads="1" noTextEdit="1"/>
          </p:cNvSpPr>
          <p:nvPr>
            <p:ph type="sldImg"/>
          </p:nvPr>
        </p:nvSpPr>
        <p:spPr>
          <a:ln/>
        </p:spPr>
      </p:sp>
      <p:sp>
        <p:nvSpPr>
          <p:cNvPr id="51203" name="Notes Placeholder 2">
            <a:extLst>
              <a:ext uri="{FF2B5EF4-FFF2-40B4-BE49-F238E27FC236}">
                <a16:creationId xmlns:a16="http://schemas.microsoft.com/office/drawing/2014/main" id="{06495FB8-1834-438E-9BAC-E762FCD0581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POLIT - online exploitation and grooming has seen a 40 per cent rise in reports since the beginning of the COVID-19 pandemic.</a:t>
            </a:r>
          </a:p>
          <a:p>
            <a:r>
              <a:rPr lang="en-GB" altLang="en-US"/>
              <a:t>The Dyfed-Powys Police Online Investigation Team (POLIT) has seen a bigger increase in referrals over the past 12 months than in the four years since it was established.</a:t>
            </a:r>
          </a:p>
          <a:p>
            <a:r>
              <a:rPr lang="en-GB" altLang="en-US"/>
              <a:t>With concerns that figures will continue to rise as the extent of lockdown and social isolation becomes clear in the coming months, parents and carers are urged to be aware of who their children are talking to online – as well as directly asking young people not to believe that online “friends” are who they say they are.</a:t>
            </a:r>
          </a:p>
          <a:p>
            <a:r>
              <a:rPr lang="en-GB" altLang="en-US"/>
              <a:t>Children are spending more and more time online, and are getting into conversations with people they don’t know.  “Online predators are taking advantage of children being isolated, missing their friends and needing company, and are preying on them more than ever. Our fear is that with the absence of trusted adults – teachers, youth club workers, sports coaches – more and more children will be suffering with nobody to turn to. </a:t>
            </a:r>
          </a:p>
          <a:p>
            <a:endParaRPr lang="en-GB" altLang="en-US"/>
          </a:p>
          <a:p>
            <a:endParaRPr lang="en-GB" altLang="en-US"/>
          </a:p>
        </p:txBody>
      </p:sp>
      <p:sp>
        <p:nvSpPr>
          <p:cNvPr id="51204" name="Slide Number Placeholder 3">
            <a:extLst>
              <a:ext uri="{FF2B5EF4-FFF2-40B4-BE49-F238E27FC236}">
                <a16:creationId xmlns:a16="http://schemas.microsoft.com/office/drawing/2014/main" id="{A10E0F56-F6FD-4D7D-9D5E-0CEEF9270B8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fld id="{7D74438A-42C2-4E1F-9775-E3F93B7CBB31}" type="slidenum">
              <a:rPr lang="en-GB" altLang="en-US" sz="1200" b="0" smtClean="0">
                <a:solidFill>
                  <a:schemeClr val="tx1"/>
                </a:solidFill>
                <a:latin typeface="Arial" panose="020B0604020202020204" pitchFamily="34" charset="0"/>
              </a:rPr>
              <a:pPr/>
              <a:t>5</a:t>
            </a:fld>
            <a:endParaRPr lang="en-GB" altLang="en-US" sz="1200" b="0">
              <a:solidFill>
                <a:schemeClr val="tx1"/>
              </a:solidFill>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35B670F8-61A9-455A-B1FB-0D5CEF5AD6C0}"/>
              </a:ext>
            </a:extLst>
          </p:cNvPr>
          <p:cNvSpPr>
            <a:spLocks noGrp="1" noRot="1" noChangeAspect="1" noChangeArrowheads="1" noTextEdit="1"/>
          </p:cNvSpPr>
          <p:nvPr>
            <p:ph type="sldImg"/>
          </p:nvPr>
        </p:nvSpPr>
        <p:spPr>
          <a:ln/>
        </p:spPr>
      </p:sp>
      <p:sp>
        <p:nvSpPr>
          <p:cNvPr id="53251" name="Notes Placeholder 2">
            <a:extLst>
              <a:ext uri="{FF2B5EF4-FFF2-40B4-BE49-F238E27FC236}">
                <a16:creationId xmlns:a16="http://schemas.microsoft.com/office/drawing/2014/main" id="{B0E26A16-FE6A-4097-9294-A9AE4B4D708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3252" name="Slide Number Placeholder 3">
            <a:extLst>
              <a:ext uri="{FF2B5EF4-FFF2-40B4-BE49-F238E27FC236}">
                <a16:creationId xmlns:a16="http://schemas.microsoft.com/office/drawing/2014/main" id="{63BC0C27-73A2-4C26-870B-DB90A6CFDE3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fld id="{748706A6-BE8F-4693-B3AD-FC381315A64A}" type="slidenum">
              <a:rPr lang="en-GB" altLang="en-US" sz="1200" b="0" smtClean="0">
                <a:solidFill>
                  <a:schemeClr val="tx1"/>
                </a:solidFill>
                <a:latin typeface="Arial" panose="020B0604020202020204" pitchFamily="34" charset="0"/>
              </a:rPr>
              <a:pPr/>
              <a:t>6</a:t>
            </a:fld>
            <a:endParaRPr lang="en-GB" altLang="en-US" sz="1200" b="0">
              <a:solidFill>
                <a:schemeClr val="tx1"/>
              </a:solidFill>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CC75B2F7-B0FD-4559-94F8-F4388EA4B173}"/>
              </a:ext>
            </a:extLst>
          </p:cNvPr>
          <p:cNvSpPr>
            <a:spLocks noGrp="1" noRot="1" noChangeAspect="1" noChangeArrowheads="1" noTextEdit="1"/>
          </p:cNvSpPr>
          <p:nvPr>
            <p:ph type="sldImg"/>
          </p:nvPr>
        </p:nvSpPr>
        <p:spPr>
          <a:ln/>
        </p:spPr>
      </p:sp>
      <p:sp>
        <p:nvSpPr>
          <p:cNvPr id="55299" name="Notes Placeholder 2">
            <a:extLst>
              <a:ext uri="{FF2B5EF4-FFF2-40B4-BE49-F238E27FC236}">
                <a16:creationId xmlns:a16="http://schemas.microsoft.com/office/drawing/2014/main" id="{8A866E29-C338-4AD6-9E4B-5992E2B387A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5300" name="Slide Number Placeholder 3">
            <a:extLst>
              <a:ext uri="{FF2B5EF4-FFF2-40B4-BE49-F238E27FC236}">
                <a16:creationId xmlns:a16="http://schemas.microsoft.com/office/drawing/2014/main" id="{2F893650-F0DA-45FE-8782-C39993D5D00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fld id="{A8404130-4E9D-42B4-84F8-80E7B3695A10}" type="slidenum">
              <a:rPr lang="en-GB" altLang="en-US" sz="1200" b="0" smtClean="0">
                <a:solidFill>
                  <a:schemeClr val="tx1"/>
                </a:solidFill>
                <a:latin typeface="Arial" panose="020B0604020202020204" pitchFamily="34" charset="0"/>
              </a:rPr>
              <a:pPr/>
              <a:t>7</a:t>
            </a:fld>
            <a:endParaRPr lang="en-GB" altLang="en-US" sz="1200" b="0">
              <a:solidFill>
                <a:schemeClr val="tx1"/>
              </a:solidFill>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a:extLst>
              <a:ext uri="{FF2B5EF4-FFF2-40B4-BE49-F238E27FC236}">
                <a16:creationId xmlns:a16="http://schemas.microsoft.com/office/drawing/2014/main" id="{F6EBED62-8A8A-4440-9C3C-FA39DB68DF4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1363" indent="-284163">
              <a:spcBef>
                <a:spcPct val="30000"/>
              </a:spcBef>
              <a:defRPr sz="1200">
                <a:solidFill>
                  <a:schemeClr val="tx1"/>
                </a:solidFill>
                <a:latin typeface="Arial" panose="020B0604020202020204" pitchFamily="34" charset="0"/>
                <a:ea typeface="MS PGothic" panose="020B0600070205080204" pitchFamily="34" charset="-128"/>
              </a:defRPr>
            </a:lvl2pPr>
            <a:lvl3pPr marL="1141413" indent="-227013">
              <a:spcBef>
                <a:spcPct val="30000"/>
              </a:spcBef>
              <a:defRPr sz="1200">
                <a:solidFill>
                  <a:schemeClr val="tx1"/>
                </a:solidFill>
                <a:latin typeface="Arial" panose="020B0604020202020204" pitchFamily="34" charset="0"/>
                <a:ea typeface="MS PGothic" panose="020B0600070205080204" pitchFamily="34" charset="-128"/>
              </a:defRPr>
            </a:lvl3pPr>
            <a:lvl4pPr marL="1598613" indent="-227013">
              <a:spcBef>
                <a:spcPct val="30000"/>
              </a:spcBef>
              <a:defRPr sz="1200">
                <a:solidFill>
                  <a:schemeClr val="tx1"/>
                </a:solidFill>
                <a:latin typeface="Arial" panose="020B0604020202020204" pitchFamily="34" charset="0"/>
                <a:ea typeface="MS PGothic" panose="020B0600070205080204" pitchFamily="34" charset="-128"/>
              </a:defRPr>
            </a:lvl4pPr>
            <a:lvl5pPr marL="2055813" indent="-227013">
              <a:spcBef>
                <a:spcPct val="30000"/>
              </a:spcBef>
              <a:defRPr sz="1200">
                <a:solidFill>
                  <a:schemeClr val="tx1"/>
                </a:solidFill>
                <a:latin typeface="Arial" panose="020B0604020202020204" pitchFamily="34" charset="0"/>
                <a:ea typeface="MS PGothic" panose="020B0600070205080204" pitchFamily="34" charset="-128"/>
              </a:defRPr>
            </a:lvl5pPr>
            <a:lvl6pPr marL="2513013" indent="-227013"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0213" indent="-227013"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7413" indent="-227013"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4613" indent="-227013"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42D559CA-53D8-40D4-A9C9-0365DA9A0603}" type="slidenum">
              <a:rPr lang="en-GB" altLang="en-US" smtClean="0">
                <a:solidFill>
                  <a:srgbClr val="000000"/>
                </a:solidFill>
              </a:rPr>
              <a:pPr>
                <a:spcBef>
                  <a:spcPct val="0"/>
                </a:spcBef>
              </a:pPr>
              <a:t>8</a:t>
            </a:fld>
            <a:endParaRPr lang="en-GB" altLang="en-US">
              <a:solidFill>
                <a:srgbClr val="000000"/>
              </a:solidFill>
            </a:endParaRPr>
          </a:p>
        </p:txBody>
      </p:sp>
      <p:sp>
        <p:nvSpPr>
          <p:cNvPr id="57347" name="Rectangle 2">
            <a:extLst>
              <a:ext uri="{FF2B5EF4-FFF2-40B4-BE49-F238E27FC236}">
                <a16:creationId xmlns:a16="http://schemas.microsoft.com/office/drawing/2014/main" id="{C8A39585-1844-4296-B95A-ED36F9A0CA3F}"/>
              </a:ext>
            </a:extLst>
          </p:cNvPr>
          <p:cNvSpPr>
            <a:spLocks noGrp="1" noRot="1" noChangeAspect="1" noChangeArrowheads="1" noTextEdit="1"/>
          </p:cNvSpPr>
          <p:nvPr>
            <p:ph type="sldImg"/>
          </p:nvPr>
        </p:nvSpPr>
        <p:spPr>
          <a:xfrm>
            <a:off x="855663" y="285750"/>
            <a:ext cx="5086350" cy="3814763"/>
          </a:xfrm>
          <a:ln/>
        </p:spPr>
      </p:sp>
      <p:sp>
        <p:nvSpPr>
          <p:cNvPr id="57348" name="Rectangle 3">
            <a:extLst>
              <a:ext uri="{FF2B5EF4-FFF2-40B4-BE49-F238E27FC236}">
                <a16:creationId xmlns:a16="http://schemas.microsoft.com/office/drawing/2014/main" id="{8F242AF1-3585-42CA-8CEA-81C3F6FEF52D}"/>
              </a:ext>
            </a:extLst>
          </p:cNvPr>
          <p:cNvSpPr>
            <a:spLocks noGrp="1" noChangeArrowheads="1"/>
          </p:cNvSpPr>
          <p:nvPr>
            <p:ph type="body" idx="1"/>
          </p:nvPr>
        </p:nvSpPr>
        <p:spPr>
          <a:xfrm>
            <a:off x="741363" y="4314825"/>
            <a:ext cx="5168900" cy="48228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spcBef>
                <a:spcPct val="0"/>
              </a:spcBef>
            </a:pPr>
            <a:r>
              <a:rPr lang="en-GB" altLang="en-US" b="1">
                <a:cs typeface="Arial" panose="020B0604020202020204" pitchFamily="34" charset="0"/>
              </a:rPr>
              <a:t>Sexual </a:t>
            </a:r>
            <a:r>
              <a:rPr lang="en-GB" altLang="en-US">
                <a:cs typeface="Arial" panose="020B0604020202020204" pitchFamily="34" charset="0"/>
              </a:rPr>
              <a:t>- frequently through prostitution where victims are placed into off-street brothels, forced to see many clients, and receive either little or no money. </a:t>
            </a:r>
          </a:p>
          <a:p>
            <a:pPr eaLnBrk="1" hangingPunct="1">
              <a:lnSpc>
                <a:spcPct val="90000"/>
              </a:lnSpc>
              <a:spcBef>
                <a:spcPct val="0"/>
              </a:spcBef>
            </a:pPr>
            <a:endParaRPr lang="en-GB" altLang="en-US">
              <a:cs typeface="Arial" panose="020B0604020202020204" pitchFamily="34" charset="0"/>
            </a:endParaRPr>
          </a:p>
          <a:p>
            <a:pPr eaLnBrk="1" hangingPunct="1">
              <a:lnSpc>
                <a:spcPct val="90000"/>
              </a:lnSpc>
              <a:spcBef>
                <a:spcPct val="0"/>
              </a:spcBef>
            </a:pPr>
            <a:r>
              <a:rPr lang="en-GB" altLang="en-US" b="1">
                <a:cs typeface="Arial" panose="020B0604020202020204" pitchFamily="34" charset="0"/>
              </a:rPr>
              <a:t>Forced labour </a:t>
            </a:r>
            <a:r>
              <a:rPr lang="en-GB" altLang="en-US">
                <a:cs typeface="Arial" panose="020B0604020202020204" pitchFamily="34" charset="0"/>
              </a:rPr>
              <a:t>- where victims are forced to work very long hours and hand over all of their wages to their traffickers or controllers, e.g. </a:t>
            </a:r>
            <a:r>
              <a:rPr lang="en-US" altLang="en-US"/>
              <a:t>domestic situations as nannies or maids, sweatshop factories, construction sites, farm work, paving/ tarmacking</a:t>
            </a:r>
            <a:endParaRPr lang="en-GB" altLang="en-US">
              <a:cs typeface="Arial" panose="020B0604020202020204" pitchFamily="34" charset="0"/>
            </a:endParaRPr>
          </a:p>
          <a:p>
            <a:pPr eaLnBrk="1" hangingPunct="1">
              <a:lnSpc>
                <a:spcPct val="90000"/>
              </a:lnSpc>
              <a:spcBef>
                <a:spcPct val="0"/>
              </a:spcBef>
            </a:pPr>
            <a:endParaRPr lang="en-GB" altLang="en-US">
              <a:cs typeface="Arial" panose="020B0604020202020204" pitchFamily="34" charset="0"/>
            </a:endParaRPr>
          </a:p>
          <a:p>
            <a:pPr eaLnBrk="1" hangingPunct="1">
              <a:lnSpc>
                <a:spcPct val="90000"/>
              </a:lnSpc>
              <a:spcBef>
                <a:spcPct val="0"/>
              </a:spcBef>
            </a:pPr>
            <a:r>
              <a:rPr lang="en-GB" altLang="en-US" b="1">
                <a:cs typeface="Arial" panose="020B0604020202020204" pitchFamily="34" charset="0"/>
              </a:rPr>
              <a:t>Criminal</a:t>
            </a:r>
            <a:r>
              <a:rPr lang="en-GB" altLang="en-US">
                <a:cs typeface="Arial" panose="020B0604020202020204" pitchFamily="34" charset="0"/>
              </a:rPr>
              <a:t> – drugs, cannabis farming, organised crime, begging, benefit fraud, s</a:t>
            </a:r>
            <a:r>
              <a:rPr lang="en-US" altLang="en-US"/>
              <a:t>shoplifting/Theft, Credit card/ATM fraud, Selling Stolen Goods, DVD Pirating and Sales</a:t>
            </a:r>
            <a:endParaRPr lang="en-GB" altLang="en-US">
              <a:cs typeface="Arial" panose="020B0604020202020204" pitchFamily="34" charset="0"/>
            </a:endParaRPr>
          </a:p>
          <a:p>
            <a:pPr eaLnBrk="1" hangingPunct="1">
              <a:lnSpc>
                <a:spcPct val="90000"/>
              </a:lnSpc>
              <a:spcBef>
                <a:spcPct val="0"/>
              </a:spcBef>
            </a:pPr>
            <a:endParaRPr lang="en-GB" altLang="en-US">
              <a:cs typeface="Arial" panose="020B0604020202020204" pitchFamily="34" charset="0"/>
            </a:endParaRPr>
          </a:p>
          <a:p>
            <a:pPr eaLnBrk="1" hangingPunct="1">
              <a:lnSpc>
                <a:spcPct val="90000"/>
              </a:lnSpc>
              <a:spcBef>
                <a:spcPct val="0"/>
              </a:spcBef>
            </a:pPr>
            <a:r>
              <a:rPr lang="en-GB" altLang="en-US" b="1">
                <a:cs typeface="Arial" panose="020B0604020202020204" pitchFamily="34" charset="0"/>
              </a:rPr>
              <a:t>Domestic Servitude </a:t>
            </a:r>
            <a:r>
              <a:rPr lang="en-GB" altLang="en-US">
                <a:cs typeface="Arial" panose="020B0604020202020204" pitchFamily="34" charset="0"/>
              </a:rPr>
              <a:t>- victims who live and work in households where they are forced to work through threats of serious harm and physical and sexual assaults. </a:t>
            </a:r>
          </a:p>
          <a:p>
            <a:pPr eaLnBrk="1" hangingPunct="1">
              <a:lnSpc>
                <a:spcPct val="90000"/>
              </a:lnSpc>
              <a:spcBef>
                <a:spcPct val="0"/>
              </a:spcBef>
            </a:pPr>
            <a:endParaRPr lang="en-GB" altLang="en-US">
              <a:cs typeface="Arial" panose="020B0604020202020204" pitchFamily="34" charset="0"/>
            </a:endParaRPr>
          </a:p>
          <a:p>
            <a:pPr eaLnBrk="1" hangingPunct="1">
              <a:lnSpc>
                <a:spcPct val="90000"/>
              </a:lnSpc>
              <a:spcBef>
                <a:spcPct val="0"/>
              </a:spcBef>
            </a:pPr>
            <a:r>
              <a:rPr lang="en-GB" altLang="en-US" b="1">
                <a:cs typeface="Arial" panose="020B0604020202020204" pitchFamily="34" charset="0"/>
              </a:rPr>
              <a:t>Enabling others to acquire benefit </a:t>
            </a:r>
            <a:r>
              <a:rPr lang="en-GB" altLang="en-US">
                <a:cs typeface="Arial" panose="020B0604020202020204" pitchFamily="34" charset="0"/>
              </a:rPr>
              <a:t>- this can include but is not restricted to money from state financial assistance such as child benefit or unemployment benefit </a:t>
            </a:r>
          </a:p>
          <a:p>
            <a:pPr eaLnBrk="1" hangingPunct="1">
              <a:lnSpc>
                <a:spcPct val="90000"/>
              </a:lnSpc>
              <a:spcBef>
                <a:spcPct val="0"/>
              </a:spcBef>
            </a:pPr>
            <a:endParaRPr lang="en-GB" altLang="en-US">
              <a:cs typeface="Arial" panose="020B0604020202020204" pitchFamily="34" charset="0"/>
            </a:endParaRPr>
          </a:p>
          <a:p>
            <a:pPr eaLnBrk="1" hangingPunct="1">
              <a:lnSpc>
                <a:spcPct val="90000"/>
              </a:lnSpc>
              <a:spcBef>
                <a:spcPct val="0"/>
              </a:spcBef>
            </a:pPr>
            <a:r>
              <a:rPr lang="en-GB" altLang="en-US" b="1">
                <a:cs typeface="Arial" panose="020B0604020202020204" pitchFamily="34" charset="0"/>
              </a:rPr>
              <a:t>Organ harvesting </a:t>
            </a:r>
            <a:r>
              <a:rPr lang="en-GB" altLang="en-US">
                <a:cs typeface="Arial" panose="020B0604020202020204" pitchFamily="34" charset="0"/>
              </a:rPr>
              <a:t>- where victims are trafficked in order to sell their body parts and organs for transplant; eggs, kidneys, eyes (China)</a:t>
            </a:r>
          </a:p>
          <a:p>
            <a:pPr eaLnBrk="1" hangingPunct="1">
              <a:lnSpc>
                <a:spcPct val="90000"/>
              </a:lnSpc>
              <a:spcBef>
                <a:spcPct val="0"/>
              </a:spcBef>
            </a:pPr>
            <a:r>
              <a:rPr lang="en-GB" altLang="en-US">
                <a:cs typeface="Arial" panose="020B0604020202020204" pitchFamily="34" charset="0"/>
              </a:rPr>
              <a:t>EGGS IN THIS COUNTRY – NOT ORGAN</a:t>
            </a:r>
          </a:p>
          <a:p>
            <a:pPr eaLnBrk="1" hangingPunct="1">
              <a:lnSpc>
                <a:spcPct val="90000"/>
              </a:lnSpc>
              <a:spcBef>
                <a:spcPct val="0"/>
              </a:spcBef>
            </a:pPr>
            <a:endParaRPr lang="en-GB" altLang="en-US">
              <a:cs typeface="Arial" panose="020B0604020202020204" pitchFamily="34" charset="0"/>
            </a:endParaRPr>
          </a:p>
          <a:p>
            <a:pPr eaLnBrk="1" hangingPunct="1">
              <a:lnSpc>
                <a:spcPct val="90000"/>
              </a:lnSpc>
              <a:spcBef>
                <a:spcPct val="0"/>
              </a:spcBef>
            </a:pPr>
            <a:r>
              <a:rPr lang="en-GB" altLang="en-US" b="1">
                <a:cs typeface="Arial" panose="020B0604020202020204" pitchFamily="34" charset="0"/>
              </a:rPr>
              <a:t>Children </a:t>
            </a:r>
            <a:r>
              <a:rPr lang="en-GB" altLang="en-US">
                <a:cs typeface="Arial" panose="020B0604020202020204" pitchFamily="34" charset="0"/>
              </a:rPr>
              <a:t>- children are amongst the most vulnerable victims; sometimes they are sold into forced labour or domestic work through debt bondage by family members where they are vulnerable to sexual or physical abuse. </a:t>
            </a:r>
          </a:p>
          <a:p>
            <a:pPr eaLnBrk="1" hangingPunct="1">
              <a:lnSpc>
                <a:spcPct val="90000"/>
              </a:lnSpc>
              <a:spcBef>
                <a:spcPct val="0"/>
              </a:spcBef>
            </a:pPr>
            <a:endParaRPr lang="en-GB" altLang="en-US">
              <a:solidFill>
                <a:schemeClr val="accent2"/>
              </a:solidFill>
              <a:cs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EF728B55-57FB-43CF-B3B3-0DB0A4BC6C3A}"/>
              </a:ext>
            </a:extLst>
          </p:cNvPr>
          <p:cNvSpPr>
            <a:spLocks noGrp="1" noRot="1" noChangeAspect="1" noChangeArrowheads="1" noTextEdit="1"/>
          </p:cNvSpPr>
          <p:nvPr>
            <p:ph type="sldImg"/>
          </p:nvPr>
        </p:nvSpPr>
        <p:spPr>
          <a:ln/>
        </p:spPr>
      </p:sp>
      <p:sp>
        <p:nvSpPr>
          <p:cNvPr id="63491" name="Notes Placeholder 2">
            <a:extLst>
              <a:ext uri="{FF2B5EF4-FFF2-40B4-BE49-F238E27FC236}">
                <a16:creationId xmlns:a16="http://schemas.microsoft.com/office/drawing/2014/main" id="{CA6B4DA6-B340-4CF4-8F81-5C9A62D880F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 name="Slide Number Placeholder 3">
            <a:extLst>
              <a:ext uri="{FF2B5EF4-FFF2-40B4-BE49-F238E27FC236}">
                <a16:creationId xmlns:a16="http://schemas.microsoft.com/office/drawing/2014/main" id="{F22AB05C-539C-45F0-A9C5-A3FE107078C3}"/>
              </a:ext>
            </a:extLst>
          </p:cNvPr>
          <p:cNvSpPr>
            <a:spLocks noGrp="1"/>
          </p:cNvSpPr>
          <p:nvPr>
            <p:ph type="sldNum" sz="quarter" idx="5"/>
          </p:nvPr>
        </p:nvSpPr>
        <p:spPr/>
        <p:txBody>
          <a:bodyPr/>
          <a:lstStyle/>
          <a:p>
            <a:pPr fontAlgn="auto">
              <a:spcBef>
                <a:spcPts val="0"/>
              </a:spcBef>
              <a:spcAft>
                <a:spcPts val="0"/>
              </a:spcAft>
              <a:defRPr/>
            </a:pPr>
            <a:fld id="{1E229A14-F7BF-48AC-9BB2-365307F63BB7}" type="slidenum">
              <a:rPr lang="en-GB" smtClean="0">
                <a:solidFill>
                  <a:prstClr val="black"/>
                </a:solidFill>
                <a:latin typeface="Calibri" panose="020F0502020204030204"/>
                <a:ea typeface="+mn-ea"/>
              </a:rPr>
              <a:pPr fontAlgn="auto">
                <a:spcBef>
                  <a:spcPts val="0"/>
                </a:spcBef>
                <a:spcAft>
                  <a:spcPts val="0"/>
                </a:spcAft>
                <a:defRPr/>
              </a:pPr>
              <a:t>13</a:t>
            </a:fld>
            <a:endParaRPr lang="en-GB">
              <a:solidFill>
                <a:prstClr val="black"/>
              </a:solidFill>
              <a:latin typeface="Calibri" panose="020F0502020204030204"/>
              <a:ea typeface="+mn-ea"/>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a:extLst>
              <a:ext uri="{FF2B5EF4-FFF2-40B4-BE49-F238E27FC236}">
                <a16:creationId xmlns:a16="http://schemas.microsoft.com/office/drawing/2014/main" id="{AFE7FBDF-59CB-4DCD-A5D6-AEB479DA90C6}"/>
              </a:ext>
            </a:extLst>
          </p:cNvPr>
          <p:cNvSpPr>
            <a:spLocks noGrp="1" noRot="1" noChangeAspect="1" noChangeArrowheads="1" noTextEdit="1"/>
          </p:cNvSpPr>
          <p:nvPr>
            <p:ph type="sldImg"/>
          </p:nvPr>
        </p:nvSpPr>
        <p:spPr>
          <a:ln/>
        </p:spPr>
      </p:sp>
      <p:sp>
        <p:nvSpPr>
          <p:cNvPr id="71683" name="Notes Placeholder 2">
            <a:extLst>
              <a:ext uri="{FF2B5EF4-FFF2-40B4-BE49-F238E27FC236}">
                <a16:creationId xmlns:a16="http://schemas.microsoft.com/office/drawing/2014/main" id="{34D789AD-B6C9-46FA-AC5C-0DEFEB783E9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71684" name="Slide Number Placeholder 3">
            <a:extLst>
              <a:ext uri="{FF2B5EF4-FFF2-40B4-BE49-F238E27FC236}">
                <a16:creationId xmlns:a16="http://schemas.microsoft.com/office/drawing/2014/main" id="{01706F1C-8BC1-4DAD-B58E-AF9FDCDCC17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fld id="{A0DFD37C-8960-4C40-BC62-0E30DD78649C}" type="slidenum">
              <a:rPr lang="en-GB" altLang="en-US" sz="1200" b="0" smtClean="0">
                <a:solidFill>
                  <a:schemeClr val="tx1"/>
                </a:solidFill>
                <a:latin typeface="Arial" panose="020B0604020202020204" pitchFamily="34" charset="0"/>
              </a:rPr>
              <a:pPr/>
              <a:t>20</a:t>
            </a:fld>
            <a:endParaRPr lang="en-GB" altLang="en-US" sz="1200" b="0">
              <a:solidFill>
                <a:schemeClr val="tx1"/>
              </a:solidFill>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a:extLst>
              <a:ext uri="{FF2B5EF4-FFF2-40B4-BE49-F238E27FC236}">
                <a16:creationId xmlns:a16="http://schemas.microsoft.com/office/drawing/2014/main" id="{E45AB891-F5FA-44A8-AE35-13D58921AF89}"/>
              </a:ext>
            </a:extLst>
          </p:cNvPr>
          <p:cNvSpPr>
            <a:spLocks noGrp="1" noRot="1" noChangeAspect="1" noChangeArrowheads="1" noTextEdit="1"/>
          </p:cNvSpPr>
          <p:nvPr>
            <p:ph type="sldImg"/>
          </p:nvPr>
        </p:nvSpPr>
        <p:spPr>
          <a:ln/>
        </p:spPr>
      </p:sp>
      <p:sp>
        <p:nvSpPr>
          <p:cNvPr id="75779" name="Notes Placeholder 2">
            <a:extLst>
              <a:ext uri="{FF2B5EF4-FFF2-40B4-BE49-F238E27FC236}">
                <a16:creationId xmlns:a16="http://schemas.microsoft.com/office/drawing/2014/main" id="{93496C82-496E-46F3-A718-38BF042CB40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Serious Case Review - .  The response to Child C while detained in Bournemouth and then on his return from there in October 2018 did not capitalise on a ‘reachable’ moment’ for a child who was clearly being criminally exploited, and nor was all the  information available from the authorities in Bournemouth transferred to their counterparts in Waltham Forest.</a:t>
            </a:r>
          </a:p>
        </p:txBody>
      </p:sp>
      <p:sp>
        <p:nvSpPr>
          <p:cNvPr id="75780" name="Slide Number Placeholder 3">
            <a:extLst>
              <a:ext uri="{FF2B5EF4-FFF2-40B4-BE49-F238E27FC236}">
                <a16:creationId xmlns:a16="http://schemas.microsoft.com/office/drawing/2014/main" id="{CFA1CB49-1F4F-4C28-BAED-D1BCA45CCF4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fld id="{93C88FFD-07D7-4BCD-A48A-36D75D5C874B}" type="slidenum">
              <a:rPr lang="en-GB" altLang="en-US" sz="1200" b="0" smtClean="0">
                <a:solidFill>
                  <a:schemeClr val="tx1"/>
                </a:solidFill>
                <a:latin typeface="Arial" panose="020B0604020202020204" pitchFamily="34" charset="0"/>
              </a:rPr>
              <a:pPr/>
              <a:t>23</a:t>
            </a:fld>
            <a:endParaRPr lang="en-GB" altLang="en-US" sz="1200" b="0">
              <a:solidFill>
                <a:schemeClr val="tx1"/>
              </a:solidFill>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071E5910-A718-49CD-8A09-62241A98B39C}"/>
              </a:ext>
            </a:extLst>
          </p:cNvPr>
          <p:cNvSpPr>
            <a:spLocks noGrp="1" noRot="1" noChangeAspect="1" noChangeArrowheads="1" noTextEdit="1"/>
          </p:cNvSpPr>
          <p:nvPr>
            <p:ph type="sldImg"/>
          </p:nvPr>
        </p:nvSpPr>
        <p:spPr>
          <a:ln/>
        </p:spPr>
      </p:sp>
      <p:sp>
        <p:nvSpPr>
          <p:cNvPr id="78851" name="Notes Placeholder 2">
            <a:extLst>
              <a:ext uri="{FF2B5EF4-FFF2-40B4-BE49-F238E27FC236}">
                <a16:creationId xmlns:a16="http://schemas.microsoft.com/office/drawing/2014/main" id="{3F6FA71D-74D7-4165-9DA9-0C80C72B81E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https://www.leics.police.uk/areyoulistening</a:t>
            </a:r>
          </a:p>
          <a:p>
            <a:endParaRPr lang="en-GB" altLang="en-US"/>
          </a:p>
          <a:p>
            <a:endParaRPr lang="en-GB" altLang="en-US"/>
          </a:p>
        </p:txBody>
      </p:sp>
      <p:sp>
        <p:nvSpPr>
          <p:cNvPr id="78852" name="Slide Number Placeholder 3">
            <a:extLst>
              <a:ext uri="{FF2B5EF4-FFF2-40B4-BE49-F238E27FC236}">
                <a16:creationId xmlns:a16="http://schemas.microsoft.com/office/drawing/2014/main" id="{2FD92E33-A37D-416B-B30F-1177D1A1A45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fld id="{0A7526A0-EB30-4F61-ADE2-E7ABEA4A2BD4}" type="slidenum">
              <a:rPr lang="en-GB" altLang="en-US" sz="1200" b="0" smtClean="0">
                <a:solidFill>
                  <a:schemeClr val="tx1"/>
                </a:solidFill>
                <a:latin typeface="Arial" panose="020B0604020202020204" pitchFamily="34" charset="0"/>
              </a:rPr>
              <a:pPr/>
              <a:t>27</a:t>
            </a:fld>
            <a:endParaRPr lang="en-GB" altLang="en-US" sz="1200" b="0">
              <a:solidFill>
                <a:schemeClr val="tx1"/>
              </a:solidFill>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a:extLst>
              <a:ext uri="{FF2B5EF4-FFF2-40B4-BE49-F238E27FC236}">
                <a16:creationId xmlns:a16="http://schemas.microsoft.com/office/drawing/2014/main" id="{2D3C490A-BFC2-4078-B5A9-E4B24423A1C1}"/>
              </a:ext>
            </a:extLst>
          </p:cNvPr>
          <p:cNvSpPr>
            <a:spLocks noGrp="1" noRot="1" noChangeAspect="1" noChangeArrowheads="1" noTextEdit="1"/>
          </p:cNvSpPr>
          <p:nvPr>
            <p:ph type="sldImg"/>
          </p:nvPr>
        </p:nvSpPr>
        <p:spPr>
          <a:ln/>
        </p:spPr>
      </p:sp>
      <p:sp>
        <p:nvSpPr>
          <p:cNvPr id="80899" name="Notes Placeholder 2">
            <a:extLst>
              <a:ext uri="{FF2B5EF4-FFF2-40B4-BE49-F238E27FC236}">
                <a16:creationId xmlns:a16="http://schemas.microsoft.com/office/drawing/2014/main" id="{C0790635-673F-47F2-B59F-512C42EF871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CE Perpetrators identified in the weekly CE conference calls.  They are scored.  PNC Flag/Targetting</a:t>
            </a:r>
          </a:p>
        </p:txBody>
      </p:sp>
      <p:sp>
        <p:nvSpPr>
          <p:cNvPr id="4" name="Slide Number Placeholder 3">
            <a:extLst>
              <a:ext uri="{FF2B5EF4-FFF2-40B4-BE49-F238E27FC236}">
                <a16:creationId xmlns:a16="http://schemas.microsoft.com/office/drawing/2014/main" id="{871C7723-B208-44D3-8C93-6A5C16B2498C}"/>
              </a:ext>
            </a:extLst>
          </p:cNvPr>
          <p:cNvSpPr>
            <a:spLocks noGrp="1"/>
          </p:cNvSpPr>
          <p:nvPr>
            <p:ph type="sldNum" sz="quarter" idx="5"/>
          </p:nvPr>
        </p:nvSpPr>
        <p:spPr/>
        <p:txBody>
          <a:bodyPr/>
          <a:lstStyle/>
          <a:p>
            <a:pPr fontAlgn="auto">
              <a:spcBef>
                <a:spcPts val="0"/>
              </a:spcBef>
              <a:spcAft>
                <a:spcPts val="0"/>
              </a:spcAft>
              <a:defRPr/>
            </a:pPr>
            <a:fld id="{44F2F3E6-D24D-47CF-B090-8887F8C6A9E0}" type="slidenum">
              <a:rPr lang="en-GB" smtClean="0">
                <a:solidFill>
                  <a:prstClr val="black"/>
                </a:solidFill>
                <a:latin typeface="Calibri" panose="020F0502020204030204"/>
                <a:ea typeface="+mn-ea"/>
              </a:rPr>
              <a:pPr fontAlgn="auto">
                <a:spcBef>
                  <a:spcPts val="0"/>
                </a:spcBef>
                <a:spcAft>
                  <a:spcPts val="0"/>
                </a:spcAft>
                <a:defRPr/>
              </a:pPr>
              <a:t>28</a:t>
            </a:fld>
            <a:endParaRPr lang="en-GB">
              <a:solidFill>
                <a:prstClr val="black"/>
              </a:solidFill>
              <a:latin typeface="Calibri" panose="020F0502020204030204"/>
              <a:ea typeface="+mn-ea"/>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D22300B4-037F-4B7B-99F3-6E9A2BF388F2}"/>
              </a:ext>
            </a:extLst>
          </p:cNvPr>
          <p:cNvSpPr>
            <a:spLocks noGrp="1" noRot="1" noChangeAspect="1" noChangeArrowheads="1" noTextEdit="1"/>
          </p:cNvSpPr>
          <p:nvPr>
            <p:ph type="sldImg"/>
          </p:nvPr>
        </p:nvSpPr>
        <p:spPr>
          <a:ln/>
        </p:spPr>
      </p:sp>
      <p:sp>
        <p:nvSpPr>
          <p:cNvPr id="82947" name="Notes Placeholder 2">
            <a:extLst>
              <a:ext uri="{FF2B5EF4-FFF2-40B4-BE49-F238E27FC236}">
                <a16:creationId xmlns:a16="http://schemas.microsoft.com/office/drawing/2014/main" id="{0978EA2C-25F2-4B9E-9CB2-628991E96EC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2948" name="Slide Number Placeholder 3">
            <a:extLst>
              <a:ext uri="{FF2B5EF4-FFF2-40B4-BE49-F238E27FC236}">
                <a16:creationId xmlns:a16="http://schemas.microsoft.com/office/drawing/2014/main" id="{41E0AFBD-A0EA-4119-9965-8C54B37F9E4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fld id="{D014E97F-8174-4328-B430-D91E9C110196}" type="slidenum">
              <a:rPr lang="en-GB" altLang="en-US" sz="1200" b="0" smtClean="0">
                <a:solidFill>
                  <a:schemeClr val="tx1"/>
                </a:solidFill>
                <a:latin typeface="Arial" panose="020B0604020202020204" pitchFamily="34" charset="0"/>
              </a:rPr>
              <a:pPr/>
              <a:t>29</a:t>
            </a:fld>
            <a:endParaRPr lang="en-GB" altLang="en-US" sz="1200" b="0">
              <a:solidFill>
                <a:schemeClr val="tx1"/>
              </a:solidFill>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a:extLst>
              <a:ext uri="{FF2B5EF4-FFF2-40B4-BE49-F238E27FC236}">
                <a16:creationId xmlns:a16="http://schemas.microsoft.com/office/drawing/2014/main" id="{F2C15893-0101-4B7A-AB20-25A91D4C7016}"/>
              </a:ext>
            </a:extLst>
          </p:cNvPr>
          <p:cNvSpPr>
            <a:spLocks noGrp="1" noRot="1" noChangeAspect="1" noChangeArrowheads="1" noTextEdit="1"/>
          </p:cNvSpPr>
          <p:nvPr>
            <p:ph type="sldImg"/>
          </p:nvPr>
        </p:nvSpPr>
        <p:spPr>
          <a:ln/>
        </p:spPr>
      </p:sp>
      <p:sp>
        <p:nvSpPr>
          <p:cNvPr id="84995" name="Notes Placeholder 2">
            <a:extLst>
              <a:ext uri="{FF2B5EF4-FFF2-40B4-BE49-F238E27FC236}">
                <a16:creationId xmlns:a16="http://schemas.microsoft.com/office/drawing/2014/main" id="{2C27D150-C9F7-43A6-BF55-D727FD20F5A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4996" name="Slide Number Placeholder 3">
            <a:extLst>
              <a:ext uri="{FF2B5EF4-FFF2-40B4-BE49-F238E27FC236}">
                <a16:creationId xmlns:a16="http://schemas.microsoft.com/office/drawing/2014/main" id="{F83BD0D0-4B24-49D8-A084-E62F88561FC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fld id="{CCAF87FB-05B6-44B1-810D-3E5165F7FFF2}" type="slidenum">
              <a:rPr lang="en-GB" altLang="en-US" sz="1200" b="0" smtClean="0">
                <a:solidFill>
                  <a:schemeClr val="tx1"/>
                </a:solidFill>
                <a:latin typeface="Arial" panose="020B0604020202020204" pitchFamily="34" charset="0"/>
              </a:rPr>
              <a:pPr/>
              <a:t>30</a:t>
            </a:fld>
            <a:endParaRPr lang="en-GB" altLang="en-US" sz="1200" b="0">
              <a:solidFill>
                <a:schemeClr val="tx1"/>
              </a:solidFill>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a:extLst>
              <a:ext uri="{FF2B5EF4-FFF2-40B4-BE49-F238E27FC236}">
                <a16:creationId xmlns:a16="http://schemas.microsoft.com/office/drawing/2014/main" id="{32867587-A4B0-4AB2-BBB1-1A217A203145}"/>
              </a:ext>
            </a:extLst>
          </p:cNvPr>
          <p:cNvSpPr>
            <a:spLocks noGrp="1" noRot="1" noChangeAspect="1" noChangeArrowheads="1" noTextEdit="1"/>
          </p:cNvSpPr>
          <p:nvPr>
            <p:ph type="sldImg"/>
          </p:nvPr>
        </p:nvSpPr>
        <p:spPr>
          <a:ln/>
        </p:spPr>
      </p:sp>
      <p:sp>
        <p:nvSpPr>
          <p:cNvPr id="87043" name="Notes Placeholder 2">
            <a:extLst>
              <a:ext uri="{FF2B5EF4-FFF2-40B4-BE49-F238E27FC236}">
                <a16:creationId xmlns:a16="http://schemas.microsoft.com/office/drawing/2014/main" id="{EBE44536-E32F-493E-B8EA-29B759D265A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Vapes – nationally intelligence tells us that vaping establishments are linked to CSE</a:t>
            </a:r>
          </a:p>
          <a:p>
            <a:r>
              <a:rPr lang="en-GB" altLang="en-US"/>
              <a:t>County Lines – Knife crime</a:t>
            </a:r>
          </a:p>
          <a:p>
            <a:r>
              <a:rPr lang="en-GB" altLang="en-US"/>
              <a:t>Mental Health</a:t>
            </a:r>
          </a:p>
          <a:p>
            <a:r>
              <a:rPr lang="en-GB" altLang="en-US"/>
              <a:t>Missing from home – figures are up about 33% from last year (2023)</a:t>
            </a:r>
          </a:p>
          <a:p>
            <a:endParaRPr lang="en-GB" altLang="en-US"/>
          </a:p>
          <a:p>
            <a:r>
              <a:rPr lang="en-GB" altLang="en-US"/>
              <a:t>Common themes – drugs and alcohol </a:t>
            </a:r>
          </a:p>
        </p:txBody>
      </p:sp>
      <p:sp>
        <p:nvSpPr>
          <p:cNvPr id="4" name="Slide Number Placeholder 3">
            <a:extLst>
              <a:ext uri="{FF2B5EF4-FFF2-40B4-BE49-F238E27FC236}">
                <a16:creationId xmlns:a16="http://schemas.microsoft.com/office/drawing/2014/main" id="{6B7F6602-9AB7-4AA2-BA4A-9A95A44D60D5}"/>
              </a:ext>
            </a:extLst>
          </p:cNvPr>
          <p:cNvSpPr>
            <a:spLocks noGrp="1"/>
          </p:cNvSpPr>
          <p:nvPr>
            <p:ph type="sldNum" sz="quarter" idx="5"/>
          </p:nvPr>
        </p:nvSpPr>
        <p:spPr/>
        <p:txBody>
          <a:bodyPr/>
          <a:lstStyle/>
          <a:p>
            <a:pPr fontAlgn="auto">
              <a:spcBef>
                <a:spcPts val="0"/>
              </a:spcBef>
              <a:spcAft>
                <a:spcPts val="0"/>
              </a:spcAft>
              <a:defRPr/>
            </a:pPr>
            <a:fld id="{D33D0AB3-1B01-4683-B919-9778FECED786}" type="slidenum">
              <a:rPr lang="en-GB" smtClean="0">
                <a:solidFill>
                  <a:prstClr val="black"/>
                </a:solidFill>
                <a:latin typeface="Calibri" panose="020F0502020204030204"/>
                <a:ea typeface="+mn-ea"/>
              </a:rPr>
              <a:pPr fontAlgn="auto">
                <a:spcBef>
                  <a:spcPts val="0"/>
                </a:spcBef>
                <a:spcAft>
                  <a:spcPts val="0"/>
                </a:spcAft>
                <a:defRPr/>
              </a:pPr>
              <a:t>31</a:t>
            </a:fld>
            <a:endParaRPr lang="en-GB">
              <a:solidFill>
                <a:prstClr val="black"/>
              </a:solidFill>
              <a:latin typeface="Calibri" panose="020F0502020204030204"/>
              <a:ea typeface="+mn-ea"/>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Slide Image Placeholder 1">
            <a:extLst>
              <a:ext uri="{FF2B5EF4-FFF2-40B4-BE49-F238E27FC236}">
                <a16:creationId xmlns:a16="http://schemas.microsoft.com/office/drawing/2014/main" id="{E4958287-3A06-4F12-8519-5D02344F778E}"/>
              </a:ext>
            </a:extLst>
          </p:cNvPr>
          <p:cNvSpPr>
            <a:spLocks noGrp="1" noRot="1" noChangeAspect="1" noChangeArrowheads="1" noTextEdit="1"/>
          </p:cNvSpPr>
          <p:nvPr>
            <p:ph type="sldImg"/>
          </p:nvPr>
        </p:nvSpPr>
        <p:spPr>
          <a:ln/>
        </p:spPr>
      </p:sp>
      <p:sp>
        <p:nvSpPr>
          <p:cNvPr id="89091" name="Notes Placeholder 2">
            <a:extLst>
              <a:ext uri="{FF2B5EF4-FFF2-40B4-BE49-F238E27FC236}">
                <a16:creationId xmlns:a16="http://schemas.microsoft.com/office/drawing/2014/main" id="{ED456B51-3DD8-4AD7-8E43-B60E084DACC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9092" name="Slide Number Placeholder 3">
            <a:extLst>
              <a:ext uri="{FF2B5EF4-FFF2-40B4-BE49-F238E27FC236}">
                <a16:creationId xmlns:a16="http://schemas.microsoft.com/office/drawing/2014/main" id="{492821B8-8EE8-41AF-A208-05679125709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fld id="{C3913E4E-1D40-4F20-96FD-8F8F48939CCF}" type="slidenum">
              <a:rPr lang="en-GB" altLang="en-US" sz="1200" b="0" smtClean="0">
                <a:solidFill>
                  <a:schemeClr val="tx1"/>
                </a:solidFill>
                <a:latin typeface="Arial" panose="020B0604020202020204" pitchFamily="34" charset="0"/>
              </a:rPr>
              <a:pPr/>
              <a:t>32</a:t>
            </a:fld>
            <a:endParaRPr lang="en-GB" altLang="en-US" sz="1200" b="0">
              <a:solidFill>
                <a:schemeClr val="tx1"/>
              </a:solidFill>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B12C046B-6E26-43FF-A3CD-F95DF6586D03}"/>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GB" dirty="0"/>
              <a:t>Click to edit Master title style</a:t>
            </a:r>
            <a:endParaRPr lang="en-US" dirty="0"/>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Click to edit Master subtitle style</a:t>
            </a:r>
            <a:endParaRPr lang="en-US" dirty="0"/>
          </a:p>
        </p:txBody>
      </p:sp>
      <p:sp>
        <p:nvSpPr>
          <p:cNvPr id="5" name="Date Placeholder 3">
            <a:extLst>
              <a:ext uri="{FF2B5EF4-FFF2-40B4-BE49-F238E27FC236}">
                <a16:creationId xmlns:a16="http://schemas.microsoft.com/office/drawing/2014/main" id="{14BBF63A-083E-45B1-98A3-F522FE3C20CA}"/>
              </a:ext>
            </a:extLst>
          </p:cNvPr>
          <p:cNvSpPr>
            <a:spLocks noGrp="1"/>
          </p:cNvSpPr>
          <p:nvPr>
            <p:ph type="dt" sz="half" idx="10"/>
          </p:nvPr>
        </p:nvSpPr>
        <p:spPr/>
        <p:txBody>
          <a:bodyPr rtlCol="0"/>
          <a:lstStyle>
            <a:lvl1pPr>
              <a:defRPr>
                <a:solidFill>
                  <a:schemeClr val="tx1">
                    <a:tint val="75000"/>
                  </a:schemeClr>
                </a:solidFill>
                <a:latin typeface="Verdana" charset="0"/>
                <a:ea typeface="ＭＳ Ｐゴシック" charset="0"/>
                <a:cs typeface="ＭＳ Ｐゴシック" charset="0"/>
              </a:defRPr>
            </a:lvl1pPr>
          </a:lstStyle>
          <a:p>
            <a:pPr>
              <a:defRPr/>
            </a:pPr>
            <a:endParaRPr lang="en-US"/>
          </a:p>
        </p:txBody>
      </p:sp>
      <p:sp>
        <p:nvSpPr>
          <p:cNvPr id="6" name="Footer Placeholder 4">
            <a:extLst>
              <a:ext uri="{FF2B5EF4-FFF2-40B4-BE49-F238E27FC236}">
                <a16:creationId xmlns:a16="http://schemas.microsoft.com/office/drawing/2014/main" id="{4B5DFF65-9130-4717-9D4C-685E56F0E6F4}"/>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C2F8298A-E9D2-4233-91BE-E142A663E307}"/>
              </a:ext>
            </a:extLst>
          </p:cNvPr>
          <p:cNvSpPr>
            <a:spLocks noGrp="1"/>
          </p:cNvSpPr>
          <p:nvPr>
            <p:ph type="sldNum" sz="quarter" idx="12"/>
          </p:nvPr>
        </p:nvSpPr>
        <p:spPr/>
        <p:txBody>
          <a:bodyPr/>
          <a:lstStyle>
            <a:lvl1pPr>
              <a:defRPr/>
            </a:lvl1pPr>
          </a:lstStyle>
          <a:p>
            <a:pPr>
              <a:defRPr/>
            </a:pPr>
            <a:fld id="{4A2F8929-B7E7-476E-A189-52FD8EAD67E5}" type="slidenum">
              <a:rPr lang="en-GB" altLang="en-US"/>
              <a:pPr>
                <a:defRPr/>
              </a:pPr>
              <a:t>‹#›</a:t>
            </a:fld>
            <a:endParaRPr lang="en-GB" altLang="en-US"/>
          </a:p>
        </p:txBody>
      </p:sp>
    </p:spTree>
    <p:extLst>
      <p:ext uri="{BB962C8B-B14F-4D97-AF65-F5344CB8AC3E}">
        <p14:creationId xmlns:p14="http://schemas.microsoft.com/office/powerpoint/2010/main" val="38421518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363AE7B8-7D0C-4AD2-BA8B-CC6F54131416}"/>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3">
            <a:extLst>
              <a:ext uri="{FF2B5EF4-FFF2-40B4-BE49-F238E27FC236}">
                <a16:creationId xmlns:a16="http://schemas.microsoft.com/office/drawing/2014/main" id="{CB709173-4EDA-4A65-9008-5D12A5E63937}"/>
              </a:ext>
            </a:extLst>
          </p:cNvPr>
          <p:cNvSpPr>
            <a:spLocks noGrp="1"/>
          </p:cNvSpPr>
          <p:nvPr>
            <p:ph type="dt" sz="half" idx="10"/>
          </p:nvPr>
        </p:nvSpPr>
        <p:spPr/>
        <p:txBody>
          <a:bodyPr rtlCol="0"/>
          <a:lstStyle>
            <a:lvl1pPr>
              <a:defRPr>
                <a:solidFill>
                  <a:schemeClr val="tx1">
                    <a:tint val="75000"/>
                  </a:schemeClr>
                </a:solidFill>
                <a:latin typeface="Verdana" charset="0"/>
                <a:ea typeface="ＭＳ Ｐゴシック" charset="0"/>
                <a:cs typeface="ＭＳ Ｐゴシック" charset="0"/>
              </a:defRPr>
            </a:lvl1pPr>
          </a:lstStyle>
          <a:p>
            <a:pPr>
              <a:defRPr/>
            </a:pPr>
            <a:endParaRPr lang="en-US"/>
          </a:p>
        </p:txBody>
      </p:sp>
      <p:sp>
        <p:nvSpPr>
          <p:cNvPr id="6" name="Footer Placeholder 4">
            <a:extLst>
              <a:ext uri="{FF2B5EF4-FFF2-40B4-BE49-F238E27FC236}">
                <a16:creationId xmlns:a16="http://schemas.microsoft.com/office/drawing/2014/main" id="{EAA2B16B-64CD-49B0-873F-843E34AF5520}"/>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56833122-DD16-4681-B321-75FA5C0F2AF5}"/>
              </a:ext>
            </a:extLst>
          </p:cNvPr>
          <p:cNvSpPr>
            <a:spLocks noGrp="1"/>
          </p:cNvSpPr>
          <p:nvPr>
            <p:ph type="sldNum" sz="quarter" idx="12"/>
          </p:nvPr>
        </p:nvSpPr>
        <p:spPr/>
        <p:txBody>
          <a:bodyPr/>
          <a:lstStyle>
            <a:lvl1pPr>
              <a:defRPr/>
            </a:lvl1pPr>
          </a:lstStyle>
          <a:p>
            <a:pPr>
              <a:defRPr/>
            </a:pPr>
            <a:fld id="{B70B4EF1-BF29-43C5-90EC-87BC02D159F6}" type="slidenum">
              <a:rPr lang="en-GB" altLang="en-US"/>
              <a:pPr>
                <a:defRPr/>
              </a:pPr>
              <a:t>‹#›</a:t>
            </a:fld>
            <a:endParaRPr lang="en-GB" altLang="en-US"/>
          </a:p>
        </p:txBody>
      </p:sp>
    </p:spTree>
    <p:extLst>
      <p:ext uri="{BB962C8B-B14F-4D97-AF65-F5344CB8AC3E}">
        <p14:creationId xmlns:p14="http://schemas.microsoft.com/office/powerpoint/2010/main" val="8704973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D9314C1-593C-4841-89EC-3A5C99BAA8D7}"/>
              </a:ext>
            </a:extLst>
          </p:cNvPr>
          <p:cNvSpPr>
            <a:spLocks noGrp="1"/>
          </p:cNvSpPr>
          <p:nvPr>
            <p:ph type="dt" sz="half" idx="10"/>
          </p:nvPr>
        </p:nvSpPr>
        <p:spPr/>
        <p:txBody>
          <a:bodyPr rtlCol="0"/>
          <a:lstStyle>
            <a:lvl1pPr>
              <a:defRPr>
                <a:solidFill>
                  <a:schemeClr val="tx1">
                    <a:tint val="75000"/>
                  </a:schemeClr>
                </a:solidFill>
                <a:latin typeface="Verdana" charset="0"/>
                <a:ea typeface="ＭＳ Ｐゴシック" charset="0"/>
                <a:cs typeface="ＭＳ Ｐゴシック" charset="0"/>
              </a:defRPr>
            </a:lvl1pPr>
          </a:lstStyle>
          <a:p>
            <a:pPr>
              <a:defRPr/>
            </a:pPr>
            <a:endParaRPr lang="en-US"/>
          </a:p>
        </p:txBody>
      </p:sp>
      <p:sp>
        <p:nvSpPr>
          <p:cNvPr id="5" name="Footer Placeholder 4">
            <a:extLst>
              <a:ext uri="{FF2B5EF4-FFF2-40B4-BE49-F238E27FC236}">
                <a16:creationId xmlns:a16="http://schemas.microsoft.com/office/drawing/2014/main" id="{2061CF93-5081-4F5C-84EB-008592BF2C55}"/>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752B2F3-7864-41D7-8832-D0D3DC8D1DB4}"/>
              </a:ext>
            </a:extLst>
          </p:cNvPr>
          <p:cNvSpPr>
            <a:spLocks noGrp="1"/>
          </p:cNvSpPr>
          <p:nvPr>
            <p:ph type="sldNum" sz="quarter" idx="12"/>
          </p:nvPr>
        </p:nvSpPr>
        <p:spPr/>
        <p:txBody>
          <a:bodyPr/>
          <a:lstStyle>
            <a:lvl1pPr>
              <a:defRPr/>
            </a:lvl1pPr>
          </a:lstStyle>
          <a:p>
            <a:pPr>
              <a:defRPr/>
            </a:pPr>
            <a:fld id="{04BD37C0-80AF-4F0C-BCE7-2EDD24C1C9F8}" type="slidenum">
              <a:rPr lang="en-GB" altLang="en-US"/>
              <a:pPr>
                <a:defRPr/>
              </a:pPr>
              <a:t>‹#›</a:t>
            </a:fld>
            <a:endParaRPr lang="en-GB" altLang="en-US"/>
          </a:p>
        </p:txBody>
      </p:sp>
    </p:spTree>
    <p:extLst>
      <p:ext uri="{BB962C8B-B14F-4D97-AF65-F5344CB8AC3E}">
        <p14:creationId xmlns:p14="http://schemas.microsoft.com/office/powerpoint/2010/main" val="13650064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5987009-16B0-4D61-96B8-B678680483D5}"/>
              </a:ext>
            </a:extLst>
          </p:cNvPr>
          <p:cNvSpPr>
            <a:spLocks noGrp="1"/>
          </p:cNvSpPr>
          <p:nvPr>
            <p:ph type="dt" sz="half" idx="10"/>
          </p:nvPr>
        </p:nvSpPr>
        <p:spPr/>
        <p:txBody>
          <a:bodyPr rtlCol="0"/>
          <a:lstStyle>
            <a:lvl1pPr>
              <a:defRPr>
                <a:solidFill>
                  <a:schemeClr val="tx1">
                    <a:tint val="75000"/>
                  </a:schemeClr>
                </a:solidFill>
                <a:latin typeface="Verdana" charset="0"/>
                <a:ea typeface="ＭＳ Ｐゴシック" charset="0"/>
                <a:cs typeface="ＭＳ Ｐゴシック" charset="0"/>
              </a:defRPr>
            </a:lvl1pPr>
          </a:lstStyle>
          <a:p>
            <a:pPr>
              <a:defRPr/>
            </a:pPr>
            <a:endParaRPr lang="en-US"/>
          </a:p>
        </p:txBody>
      </p:sp>
      <p:sp>
        <p:nvSpPr>
          <p:cNvPr id="6" name="Footer Placeholder 5">
            <a:extLst>
              <a:ext uri="{FF2B5EF4-FFF2-40B4-BE49-F238E27FC236}">
                <a16:creationId xmlns:a16="http://schemas.microsoft.com/office/drawing/2014/main" id="{B924647A-1896-4323-908A-92EC71526410}"/>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6">
            <a:extLst>
              <a:ext uri="{FF2B5EF4-FFF2-40B4-BE49-F238E27FC236}">
                <a16:creationId xmlns:a16="http://schemas.microsoft.com/office/drawing/2014/main" id="{425052A9-84EF-41E4-9314-98ECA2B63644}"/>
              </a:ext>
            </a:extLst>
          </p:cNvPr>
          <p:cNvSpPr>
            <a:spLocks noGrp="1"/>
          </p:cNvSpPr>
          <p:nvPr>
            <p:ph type="sldNum" sz="quarter" idx="12"/>
          </p:nvPr>
        </p:nvSpPr>
        <p:spPr/>
        <p:txBody>
          <a:bodyPr/>
          <a:lstStyle>
            <a:lvl1pPr>
              <a:defRPr/>
            </a:lvl1pPr>
          </a:lstStyle>
          <a:p>
            <a:pPr>
              <a:defRPr/>
            </a:pPr>
            <a:fld id="{D63210FC-3D1B-4C29-AC96-7F8F1B84C6B1}" type="slidenum">
              <a:rPr lang="en-GB" altLang="en-US"/>
              <a:pPr>
                <a:defRPr/>
              </a:pPr>
              <a:t>‹#›</a:t>
            </a:fld>
            <a:endParaRPr lang="en-GB" altLang="en-US"/>
          </a:p>
        </p:txBody>
      </p:sp>
    </p:spTree>
    <p:extLst>
      <p:ext uri="{BB962C8B-B14F-4D97-AF65-F5344CB8AC3E}">
        <p14:creationId xmlns:p14="http://schemas.microsoft.com/office/powerpoint/2010/main" val="15346743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322873D-B02A-434C-A8C8-F0D53E5A9895}"/>
              </a:ext>
            </a:extLst>
          </p:cNvPr>
          <p:cNvSpPr>
            <a:spLocks noGrp="1"/>
          </p:cNvSpPr>
          <p:nvPr>
            <p:ph type="dt" sz="half" idx="10"/>
          </p:nvPr>
        </p:nvSpPr>
        <p:spPr/>
        <p:txBody>
          <a:bodyPr rtlCol="0"/>
          <a:lstStyle>
            <a:lvl1pPr>
              <a:defRPr>
                <a:solidFill>
                  <a:schemeClr val="tx1">
                    <a:tint val="75000"/>
                  </a:schemeClr>
                </a:solidFill>
                <a:latin typeface="Verdana" charset="0"/>
                <a:ea typeface="ＭＳ Ｐゴシック" charset="0"/>
                <a:cs typeface="ＭＳ Ｐゴシック" charset="0"/>
              </a:defRPr>
            </a:lvl1pPr>
          </a:lstStyle>
          <a:p>
            <a:pPr>
              <a:defRPr/>
            </a:pPr>
            <a:endParaRPr lang="en-US"/>
          </a:p>
        </p:txBody>
      </p:sp>
      <p:sp>
        <p:nvSpPr>
          <p:cNvPr id="8" name="Footer Placeholder 7">
            <a:extLst>
              <a:ext uri="{FF2B5EF4-FFF2-40B4-BE49-F238E27FC236}">
                <a16:creationId xmlns:a16="http://schemas.microsoft.com/office/drawing/2014/main" id="{BFC262F2-AA1D-4DF6-B477-E2FBF5A02365}"/>
              </a:ext>
            </a:extLst>
          </p:cNvPr>
          <p:cNvSpPr>
            <a:spLocks noGrp="1"/>
          </p:cNvSpPr>
          <p:nvPr>
            <p:ph type="ftr" sz="quarter" idx="11"/>
          </p:nvPr>
        </p:nvSpPr>
        <p:spPr/>
        <p:txBody>
          <a:bodyPr/>
          <a:lstStyle>
            <a:lvl1pPr>
              <a:defRPr/>
            </a:lvl1pPr>
          </a:lstStyle>
          <a:p>
            <a:pPr>
              <a:defRPr/>
            </a:pPr>
            <a:endParaRPr lang="en-US"/>
          </a:p>
        </p:txBody>
      </p:sp>
      <p:sp>
        <p:nvSpPr>
          <p:cNvPr id="9" name="Slide Number Placeholder 8">
            <a:extLst>
              <a:ext uri="{FF2B5EF4-FFF2-40B4-BE49-F238E27FC236}">
                <a16:creationId xmlns:a16="http://schemas.microsoft.com/office/drawing/2014/main" id="{AF103B47-A7A0-4DE9-8BD6-A9980BBA6D42}"/>
              </a:ext>
            </a:extLst>
          </p:cNvPr>
          <p:cNvSpPr>
            <a:spLocks noGrp="1"/>
          </p:cNvSpPr>
          <p:nvPr>
            <p:ph type="sldNum" sz="quarter" idx="12"/>
          </p:nvPr>
        </p:nvSpPr>
        <p:spPr/>
        <p:txBody>
          <a:bodyPr/>
          <a:lstStyle>
            <a:lvl1pPr>
              <a:defRPr/>
            </a:lvl1pPr>
          </a:lstStyle>
          <a:p>
            <a:pPr>
              <a:defRPr/>
            </a:pPr>
            <a:fld id="{09AE134A-AE14-4E9D-8F26-B477D48EABDE}" type="slidenum">
              <a:rPr lang="en-GB" altLang="en-US"/>
              <a:pPr>
                <a:defRPr/>
              </a:pPr>
              <a:t>‹#›</a:t>
            </a:fld>
            <a:endParaRPr lang="en-GB" altLang="en-US"/>
          </a:p>
        </p:txBody>
      </p:sp>
    </p:spTree>
    <p:extLst>
      <p:ext uri="{BB962C8B-B14F-4D97-AF65-F5344CB8AC3E}">
        <p14:creationId xmlns:p14="http://schemas.microsoft.com/office/powerpoint/2010/main" val="14241865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80D684D-AC6E-4929-9F3F-0AFCFE70D8A8}"/>
              </a:ext>
            </a:extLst>
          </p:cNvPr>
          <p:cNvSpPr>
            <a:spLocks noGrp="1"/>
          </p:cNvSpPr>
          <p:nvPr>
            <p:ph type="dt" sz="half" idx="10"/>
          </p:nvPr>
        </p:nvSpPr>
        <p:spPr/>
        <p:txBody>
          <a:bodyPr rtlCol="0"/>
          <a:lstStyle>
            <a:lvl1pPr>
              <a:defRPr>
                <a:solidFill>
                  <a:schemeClr val="tx1">
                    <a:tint val="75000"/>
                  </a:schemeClr>
                </a:solidFill>
                <a:latin typeface="Verdana" charset="0"/>
                <a:ea typeface="ＭＳ Ｐゴシック" charset="0"/>
                <a:cs typeface="ＭＳ Ｐゴシック" charset="0"/>
              </a:defRPr>
            </a:lvl1pPr>
          </a:lstStyle>
          <a:p>
            <a:pPr>
              <a:defRPr/>
            </a:pPr>
            <a:endParaRPr lang="en-US"/>
          </a:p>
        </p:txBody>
      </p:sp>
      <p:sp>
        <p:nvSpPr>
          <p:cNvPr id="4" name="Footer Placeholder 3">
            <a:extLst>
              <a:ext uri="{FF2B5EF4-FFF2-40B4-BE49-F238E27FC236}">
                <a16:creationId xmlns:a16="http://schemas.microsoft.com/office/drawing/2014/main" id="{86C81B1D-CD7F-4FB5-85CE-04FEC20B7191}"/>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4">
            <a:extLst>
              <a:ext uri="{FF2B5EF4-FFF2-40B4-BE49-F238E27FC236}">
                <a16:creationId xmlns:a16="http://schemas.microsoft.com/office/drawing/2014/main" id="{A17A6D88-717A-43A0-95DE-E28D3F98B3FD}"/>
              </a:ext>
            </a:extLst>
          </p:cNvPr>
          <p:cNvSpPr>
            <a:spLocks noGrp="1"/>
          </p:cNvSpPr>
          <p:nvPr>
            <p:ph type="sldNum" sz="quarter" idx="12"/>
          </p:nvPr>
        </p:nvSpPr>
        <p:spPr/>
        <p:txBody>
          <a:bodyPr/>
          <a:lstStyle>
            <a:lvl1pPr>
              <a:defRPr/>
            </a:lvl1pPr>
          </a:lstStyle>
          <a:p>
            <a:pPr>
              <a:defRPr/>
            </a:pPr>
            <a:fld id="{592E9691-983D-48E9-A5EB-9F874DC27BB5}" type="slidenum">
              <a:rPr lang="en-GB" altLang="en-US"/>
              <a:pPr>
                <a:defRPr/>
              </a:pPr>
              <a:t>‹#›</a:t>
            </a:fld>
            <a:endParaRPr lang="en-GB" altLang="en-US"/>
          </a:p>
        </p:txBody>
      </p:sp>
    </p:spTree>
    <p:extLst>
      <p:ext uri="{BB962C8B-B14F-4D97-AF65-F5344CB8AC3E}">
        <p14:creationId xmlns:p14="http://schemas.microsoft.com/office/powerpoint/2010/main" val="30464893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83105DA-0BFE-461E-817E-13E6C94F907D}"/>
              </a:ext>
            </a:extLst>
          </p:cNvPr>
          <p:cNvSpPr>
            <a:spLocks noGrp="1"/>
          </p:cNvSpPr>
          <p:nvPr>
            <p:ph type="dt" sz="half" idx="10"/>
          </p:nvPr>
        </p:nvSpPr>
        <p:spPr/>
        <p:txBody>
          <a:bodyPr rtlCol="0"/>
          <a:lstStyle>
            <a:lvl1pPr>
              <a:defRPr>
                <a:solidFill>
                  <a:schemeClr val="tx1">
                    <a:tint val="75000"/>
                  </a:schemeClr>
                </a:solidFill>
                <a:latin typeface="Verdana" charset="0"/>
                <a:ea typeface="ＭＳ Ｐゴシック" charset="0"/>
                <a:cs typeface="ＭＳ Ｐゴシック" charset="0"/>
              </a:defRPr>
            </a:lvl1pPr>
          </a:lstStyle>
          <a:p>
            <a:pPr>
              <a:defRPr/>
            </a:pPr>
            <a:endParaRPr lang="en-US"/>
          </a:p>
        </p:txBody>
      </p:sp>
      <p:sp>
        <p:nvSpPr>
          <p:cNvPr id="3" name="Footer Placeholder 2">
            <a:extLst>
              <a:ext uri="{FF2B5EF4-FFF2-40B4-BE49-F238E27FC236}">
                <a16:creationId xmlns:a16="http://schemas.microsoft.com/office/drawing/2014/main" id="{1E488D8E-71D5-4D52-B8F1-DDF531DB9BB4}"/>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3">
            <a:extLst>
              <a:ext uri="{FF2B5EF4-FFF2-40B4-BE49-F238E27FC236}">
                <a16:creationId xmlns:a16="http://schemas.microsoft.com/office/drawing/2014/main" id="{CDC08306-D5D6-4302-A508-5069536082E8}"/>
              </a:ext>
            </a:extLst>
          </p:cNvPr>
          <p:cNvSpPr>
            <a:spLocks noGrp="1"/>
          </p:cNvSpPr>
          <p:nvPr>
            <p:ph type="sldNum" sz="quarter" idx="12"/>
          </p:nvPr>
        </p:nvSpPr>
        <p:spPr/>
        <p:txBody>
          <a:bodyPr/>
          <a:lstStyle>
            <a:lvl1pPr>
              <a:defRPr/>
            </a:lvl1pPr>
          </a:lstStyle>
          <a:p>
            <a:pPr>
              <a:defRPr/>
            </a:pPr>
            <a:fld id="{97CD3316-CFE3-45D0-AFA7-04A68C562304}" type="slidenum">
              <a:rPr lang="en-GB" altLang="en-US"/>
              <a:pPr>
                <a:defRPr/>
              </a:pPr>
              <a:t>‹#›</a:t>
            </a:fld>
            <a:endParaRPr lang="en-GB" altLang="en-US"/>
          </a:p>
        </p:txBody>
      </p:sp>
    </p:spTree>
    <p:extLst>
      <p:ext uri="{BB962C8B-B14F-4D97-AF65-F5344CB8AC3E}">
        <p14:creationId xmlns:p14="http://schemas.microsoft.com/office/powerpoint/2010/main" val="25460988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a:extLst>
              <a:ext uri="{FF2B5EF4-FFF2-40B4-BE49-F238E27FC236}">
                <a16:creationId xmlns:a16="http://schemas.microsoft.com/office/drawing/2014/main" id="{69E1A5E5-0CCB-4247-AF6D-94B8B8EEEF1F}"/>
              </a:ext>
            </a:extLst>
          </p:cNvPr>
          <p:cNvSpPr>
            <a:spLocks noGrp="1"/>
          </p:cNvSpPr>
          <p:nvPr>
            <p:ph type="dt" sz="half" idx="10"/>
          </p:nvPr>
        </p:nvSpPr>
        <p:spPr/>
        <p:txBody>
          <a:bodyPr rtlCol="0"/>
          <a:lstStyle>
            <a:lvl1pPr>
              <a:defRPr>
                <a:solidFill>
                  <a:schemeClr val="tx1">
                    <a:tint val="75000"/>
                  </a:schemeClr>
                </a:solidFill>
                <a:latin typeface="Verdana" charset="0"/>
                <a:ea typeface="ＭＳ Ｐゴシック" charset="0"/>
                <a:cs typeface="ＭＳ Ｐゴシック" charset="0"/>
              </a:defRPr>
            </a:lvl1pPr>
          </a:lstStyle>
          <a:p>
            <a:pPr>
              <a:defRPr/>
            </a:pPr>
            <a:endParaRPr lang="en-US"/>
          </a:p>
        </p:txBody>
      </p:sp>
      <p:sp>
        <p:nvSpPr>
          <p:cNvPr id="6" name="Footer Placeholder 5">
            <a:extLst>
              <a:ext uri="{FF2B5EF4-FFF2-40B4-BE49-F238E27FC236}">
                <a16:creationId xmlns:a16="http://schemas.microsoft.com/office/drawing/2014/main" id="{5F27DB53-D8CD-4EE5-BCE0-4CA74AB863C2}"/>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6">
            <a:extLst>
              <a:ext uri="{FF2B5EF4-FFF2-40B4-BE49-F238E27FC236}">
                <a16:creationId xmlns:a16="http://schemas.microsoft.com/office/drawing/2014/main" id="{BDF3E60D-B8E9-46F2-A417-D6B8AF1A638F}"/>
              </a:ext>
            </a:extLst>
          </p:cNvPr>
          <p:cNvSpPr>
            <a:spLocks noGrp="1"/>
          </p:cNvSpPr>
          <p:nvPr>
            <p:ph type="sldNum" sz="quarter" idx="12"/>
          </p:nvPr>
        </p:nvSpPr>
        <p:spPr/>
        <p:txBody>
          <a:bodyPr/>
          <a:lstStyle>
            <a:lvl1pPr>
              <a:defRPr/>
            </a:lvl1pPr>
          </a:lstStyle>
          <a:p>
            <a:pPr>
              <a:defRPr/>
            </a:pPr>
            <a:fld id="{A3468ABF-EE67-4D61-A291-1C62D29F8859}" type="slidenum">
              <a:rPr lang="en-GB" altLang="en-US"/>
              <a:pPr>
                <a:defRPr/>
              </a:pPr>
              <a:t>‹#›</a:t>
            </a:fld>
            <a:endParaRPr lang="en-GB" altLang="en-US"/>
          </a:p>
        </p:txBody>
      </p:sp>
    </p:spTree>
    <p:extLst>
      <p:ext uri="{BB962C8B-B14F-4D97-AF65-F5344CB8AC3E}">
        <p14:creationId xmlns:p14="http://schemas.microsoft.com/office/powerpoint/2010/main" val="40400132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GB" noProof="0"/>
              <a:t>Drag picture to placeholder or click icon to add</a:t>
            </a:r>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a:extLst>
              <a:ext uri="{FF2B5EF4-FFF2-40B4-BE49-F238E27FC236}">
                <a16:creationId xmlns:a16="http://schemas.microsoft.com/office/drawing/2014/main" id="{562DF97E-5575-416D-BA1B-F56733F7491F}"/>
              </a:ext>
            </a:extLst>
          </p:cNvPr>
          <p:cNvSpPr>
            <a:spLocks noGrp="1"/>
          </p:cNvSpPr>
          <p:nvPr>
            <p:ph type="dt" sz="half" idx="10"/>
          </p:nvPr>
        </p:nvSpPr>
        <p:spPr/>
        <p:txBody>
          <a:bodyPr rtlCol="0"/>
          <a:lstStyle>
            <a:lvl1pPr>
              <a:defRPr>
                <a:solidFill>
                  <a:schemeClr val="tx1">
                    <a:tint val="75000"/>
                  </a:schemeClr>
                </a:solidFill>
                <a:latin typeface="Verdana" charset="0"/>
                <a:ea typeface="ＭＳ Ｐゴシック" charset="0"/>
                <a:cs typeface="ＭＳ Ｐゴシック" charset="0"/>
              </a:defRPr>
            </a:lvl1pPr>
          </a:lstStyle>
          <a:p>
            <a:pPr>
              <a:defRPr/>
            </a:pPr>
            <a:endParaRPr lang="en-US"/>
          </a:p>
        </p:txBody>
      </p:sp>
      <p:sp>
        <p:nvSpPr>
          <p:cNvPr id="6" name="Footer Placeholder 5">
            <a:extLst>
              <a:ext uri="{FF2B5EF4-FFF2-40B4-BE49-F238E27FC236}">
                <a16:creationId xmlns:a16="http://schemas.microsoft.com/office/drawing/2014/main" id="{1411086E-716E-4E7F-8298-04EF24E09B33}"/>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6">
            <a:extLst>
              <a:ext uri="{FF2B5EF4-FFF2-40B4-BE49-F238E27FC236}">
                <a16:creationId xmlns:a16="http://schemas.microsoft.com/office/drawing/2014/main" id="{AA5B2194-B1AD-46EE-A0E8-CB0D53A5307B}"/>
              </a:ext>
            </a:extLst>
          </p:cNvPr>
          <p:cNvSpPr>
            <a:spLocks noGrp="1"/>
          </p:cNvSpPr>
          <p:nvPr>
            <p:ph type="sldNum" sz="quarter" idx="12"/>
          </p:nvPr>
        </p:nvSpPr>
        <p:spPr/>
        <p:txBody>
          <a:bodyPr/>
          <a:lstStyle>
            <a:lvl1pPr>
              <a:defRPr/>
            </a:lvl1pPr>
          </a:lstStyle>
          <a:p>
            <a:pPr>
              <a:defRPr/>
            </a:pPr>
            <a:fld id="{D73C850B-9660-4A88-B7D1-BDA5925032CC}" type="slidenum">
              <a:rPr lang="en-GB" altLang="en-US"/>
              <a:pPr>
                <a:defRPr/>
              </a:pPr>
              <a:t>‹#›</a:t>
            </a:fld>
            <a:endParaRPr lang="en-GB" altLang="en-US"/>
          </a:p>
        </p:txBody>
      </p:sp>
    </p:spTree>
    <p:extLst>
      <p:ext uri="{BB962C8B-B14F-4D97-AF65-F5344CB8AC3E}">
        <p14:creationId xmlns:p14="http://schemas.microsoft.com/office/powerpoint/2010/main" val="409111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F92CE55-1B0A-43BF-A077-7C67F6A49CB5}"/>
              </a:ext>
            </a:extLst>
          </p:cNvPr>
          <p:cNvSpPr>
            <a:spLocks noGrp="1"/>
          </p:cNvSpPr>
          <p:nvPr>
            <p:ph type="dt" sz="half" idx="10"/>
          </p:nvPr>
        </p:nvSpPr>
        <p:spPr/>
        <p:txBody>
          <a:bodyPr rtlCol="0"/>
          <a:lstStyle>
            <a:lvl1pPr>
              <a:defRPr>
                <a:solidFill>
                  <a:schemeClr val="tx1">
                    <a:tint val="75000"/>
                  </a:schemeClr>
                </a:solidFill>
                <a:latin typeface="Verdana" charset="0"/>
                <a:ea typeface="ＭＳ Ｐゴシック" charset="0"/>
                <a:cs typeface="ＭＳ Ｐゴシック" charset="0"/>
              </a:defRPr>
            </a:lvl1pPr>
          </a:lstStyle>
          <a:p>
            <a:pPr>
              <a:defRPr/>
            </a:pPr>
            <a:endParaRPr lang="en-US"/>
          </a:p>
        </p:txBody>
      </p:sp>
      <p:sp>
        <p:nvSpPr>
          <p:cNvPr id="5" name="Footer Placeholder 4">
            <a:extLst>
              <a:ext uri="{FF2B5EF4-FFF2-40B4-BE49-F238E27FC236}">
                <a16:creationId xmlns:a16="http://schemas.microsoft.com/office/drawing/2014/main" id="{AA97A279-C66E-4D98-A735-0AA31948AD7B}"/>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AC0F314B-E237-4184-BECB-C474FA244B55}"/>
              </a:ext>
            </a:extLst>
          </p:cNvPr>
          <p:cNvSpPr>
            <a:spLocks noGrp="1"/>
          </p:cNvSpPr>
          <p:nvPr>
            <p:ph type="sldNum" sz="quarter" idx="12"/>
          </p:nvPr>
        </p:nvSpPr>
        <p:spPr/>
        <p:txBody>
          <a:bodyPr/>
          <a:lstStyle>
            <a:lvl1pPr>
              <a:defRPr/>
            </a:lvl1pPr>
          </a:lstStyle>
          <a:p>
            <a:pPr>
              <a:defRPr/>
            </a:pPr>
            <a:fld id="{A17C7379-764D-456B-BC55-E35D342AA03A}" type="slidenum">
              <a:rPr lang="en-GB" altLang="en-US"/>
              <a:pPr>
                <a:defRPr/>
              </a:pPr>
              <a:t>‹#›</a:t>
            </a:fld>
            <a:endParaRPr lang="en-GB" altLang="en-US"/>
          </a:p>
        </p:txBody>
      </p:sp>
    </p:spTree>
    <p:extLst>
      <p:ext uri="{BB962C8B-B14F-4D97-AF65-F5344CB8AC3E}">
        <p14:creationId xmlns:p14="http://schemas.microsoft.com/office/powerpoint/2010/main" val="20616916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BB530A7-C206-47D8-9BA4-205B0A54DBD1}"/>
              </a:ext>
            </a:extLst>
          </p:cNvPr>
          <p:cNvSpPr>
            <a:spLocks noGrp="1"/>
          </p:cNvSpPr>
          <p:nvPr>
            <p:ph type="dt" sz="half" idx="10"/>
          </p:nvPr>
        </p:nvSpPr>
        <p:spPr/>
        <p:txBody>
          <a:bodyPr rtlCol="0"/>
          <a:lstStyle>
            <a:lvl1pPr>
              <a:defRPr>
                <a:solidFill>
                  <a:schemeClr val="tx1">
                    <a:tint val="75000"/>
                  </a:schemeClr>
                </a:solidFill>
                <a:latin typeface="Verdana" charset="0"/>
                <a:ea typeface="ＭＳ Ｐゴシック" charset="0"/>
                <a:cs typeface="ＭＳ Ｐゴシック" charset="0"/>
              </a:defRPr>
            </a:lvl1pPr>
          </a:lstStyle>
          <a:p>
            <a:pPr>
              <a:defRPr/>
            </a:pPr>
            <a:endParaRPr lang="en-US"/>
          </a:p>
        </p:txBody>
      </p:sp>
      <p:sp>
        <p:nvSpPr>
          <p:cNvPr id="5" name="Footer Placeholder 4">
            <a:extLst>
              <a:ext uri="{FF2B5EF4-FFF2-40B4-BE49-F238E27FC236}">
                <a16:creationId xmlns:a16="http://schemas.microsoft.com/office/drawing/2014/main" id="{FA2BB33A-25AA-4376-9BDB-54C572E48B36}"/>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F1053023-4192-4795-82A6-97B6D878B848}"/>
              </a:ext>
            </a:extLst>
          </p:cNvPr>
          <p:cNvSpPr>
            <a:spLocks noGrp="1"/>
          </p:cNvSpPr>
          <p:nvPr>
            <p:ph type="sldNum" sz="quarter" idx="12"/>
          </p:nvPr>
        </p:nvSpPr>
        <p:spPr/>
        <p:txBody>
          <a:bodyPr/>
          <a:lstStyle>
            <a:lvl1pPr>
              <a:defRPr/>
            </a:lvl1pPr>
          </a:lstStyle>
          <a:p>
            <a:pPr>
              <a:defRPr/>
            </a:pPr>
            <a:fld id="{75098E15-47C4-43AC-9A32-56A97A959E96}" type="slidenum">
              <a:rPr lang="en-GB" altLang="en-US"/>
              <a:pPr>
                <a:defRPr/>
              </a:pPr>
              <a:t>‹#›</a:t>
            </a:fld>
            <a:endParaRPr lang="en-GB" altLang="en-US"/>
          </a:p>
        </p:txBody>
      </p:sp>
    </p:spTree>
    <p:extLst>
      <p:ext uri="{BB962C8B-B14F-4D97-AF65-F5344CB8AC3E}">
        <p14:creationId xmlns:p14="http://schemas.microsoft.com/office/powerpoint/2010/main" val="24464206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157426C0-D0CF-4117-AD28-CFE4A4B228C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GB" dirty="0"/>
              <a:t>Click to edit Master title style</a:t>
            </a:r>
            <a:endParaRPr lang="en-US" dirty="0"/>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5" name="Date Placeholder 3">
            <a:extLst>
              <a:ext uri="{FF2B5EF4-FFF2-40B4-BE49-F238E27FC236}">
                <a16:creationId xmlns:a16="http://schemas.microsoft.com/office/drawing/2014/main" id="{E69E0339-A326-4144-BB98-82EA25DEA2D6}"/>
              </a:ext>
            </a:extLst>
          </p:cNvPr>
          <p:cNvSpPr>
            <a:spLocks noGrp="1"/>
          </p:cNvSpPr>
          <p:nvPr>
            <p:ph type="dt" sz="half" idx="10"/>
          </p:nvPr>
        </p:nvSpPr>
        <p:spPr/>
        <p:txBody>
          <a:bodyPr rtlCol="0"/>
          <a:lstStyle>
            <a:lvl1pPr>
              <a:defRPr>
                <a:solidFill>
                  <a:schemeClr val="tx1">
                    <a:tint val="75000"/>
                  </a:schemeClr>
                </a:solidFill>
                <a:latin typeface="Verdana" charset="0"/>
                <a:ea typeface="ＭＳ Ｐゴシック" charset="0"/>
                <a:cs typeface="ＭＳ Ｐゴシック" charset="0"/>
              </a:defRPr>
            </a:lvl1pPr>
          </a:lstStyle>
          <a:p>
            <a:pPr>
              <a:defRPr/>
            </a:pPr>
            <a:endParaRPr lang="en-US"/>
          </a:p>
        </p:txBody>
      </p:sp>
      <p:sp>
        <p:nvSpPr>
          <p:cNvPr id="6" name="Footer Placeholder 4">
            <a:extLst>
              <a:ext uri="{FF2B5EF4-FFF2-40B4-BE49-F238E27FC236}">
                <a16:creationId xmlns:a16="http://schemas.microsoft.com/office/drawing/2014/main" id="{F4458178-E385-4392-9E64-4EE729D87629}"/>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02A7CE78-9E65-4B0B-9F79-8F4E52A00DD4}"/>
              </a:ext>
            </a:extLst>
          </p:cNvPr>
          <p:cNvSpPr>
            <a:spLocks noGrp="1"/>
          </p:cNvSpPr>
          <p:nvPr>
            <p:ph type="sldNum" sz="quarter" idx="12"/>
          </p:nvPr>
        </p:nvSpPr>
        <p:spPr/>
        <p:txBody>
          <a:bodyPr/>
          <a:lstStyle>
            <a:lvl1pPr>
              <a:defRPr/>
            </a:lvl1pPr>
          </a:lstStyle>
          <a:p>
            <a:pPr>
              <a:defRPr/>
            </a:pPr>
            <a:fld id="{305D542C-D93A-46AD-9D47-ABE31C27160B}" type="slidenum">
              <a:rPr lang="en-GB" altLang="en-US"/>
              <a:pPr>
                <a:defRPr/>
              </a:pPr>
              <a:t>‹#›</a:t>
            </a:fld>
            <a:endParaRPr lang="en-GB" altLang="en-US"/>
          </a:p>
        </p:txBody>
      </p:sp>
    </p:spTree>
    <p:extLst>
      <p:ext uri="{BB962C8B-B14F-4D97-AF65-F5344CB8AC3E}">
        <p14:creationId xmlns:p14="http://schemas.microsoft.com/office/powerpoint/2010/main" val="29160761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7E99500D-1493-4241-9F77-CBA0EFD7BD10}"/>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3">
            <a:extLst>
              <a:ext uri="{FF2B5EF4-FFF2-40B4-BE49-F238E27FC236}">
                <a16:creationId xmlns:a16="http://schemas.microsoft.com/office/drawing/2014/main" id="{689A1EA6-BA8B-451A-BA9D-5AD8D1D155BD}"/>
              </a:ext>
            </a:extLst>
          </p:cNvPr>
          <p:cNvSpPr>
            <a:spLocks noGrp="1"/>
          </p:cNvSpPr>
          <p:nvPr>
            <p:ph type="dt" sz="half" idx="10"/>
          </p:nvPr>
        </p:nvSpPr>
        <p:spPr/>
        <p:txBody>
          <a:bodyPr rtlCol="0"/>
          <a:lstStyle>
            <a:lvl1pPr>
              <a:defRPr>
                <a:solidFill>
                  <a:schemeClr val="tx1">
                    <a:tint val="75000"/>
                  </a:schemeClr>
                </a:solidFill>
                <a:latin typeface="Verdana" charset="0"/>
                <a:ea typeface="ＭＳ Ｐゴシック" charset="0"/>
                <a:cs typeface="ＭＳ Ｐゴシック" charset="0"/>
              </a:defRPr>
            </a:lvl1pPr>
          </a:lstStyle>
          <a:p>
            <a:pPr>
              <a:defRPr/>
            </a:pPr>
            <a:endParaRPr lang="en-US"/>
          </a:p>
        </p:txBody>
      </p:sp>
      <p:sp>
        <p:nvSpPr>
          <p:cNvPr id="6" name="Footer Placeholder 4">
            <a:extLst>
              <a:ext uri="{FF2B5EF4-FFF2-40B4-BE49-F238E27FC236}">
                <a16:creationId xmlns:a16="http://schemas.microsoft.com/office/drawing/2014/main" id="{F359FE73-E643-4629-9C7E-8924413A501A}"/>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32ADE493-0788-45EB-9628-B18B07945049}"/>
              </a:ext>
            </a:extLst>
          </p:cNvPr>
          <p:cNvSpPr>
            <a:spLocks noGrp="1"/>
          </p:cNvSpPr>
          <p:nvPr>
            <p:ph type="sldNum" sz="quarter" idx="12"/>
          </p:nvPr>
        </p:nvSpPr>
        <p:spPr/>
        <p:txBody>
          <a:bodyPr/>
          <a:lstStyle>
            <a:lvl1pPr>
              <a:defRPr/>
            </a:lvl1pPr>
          </a:lstStyle>
          <a:p>
            <a:pPr>
              <a:defRPr/>
            </a:pPr>
            <a:fld id="{3702C078-5B9A-4116-8334-581DBEEA3EDB}" type="slidenum">
              <a:rPr lang="en-GB" altLang="en-US"/>
              <a:pPr>
                <a:defRPr/>
              </a:pPr>
              <a:t>‹#›</a:t>
            </a:fld>
            <a:endParaRPr lang="en-GB" altLang="en-US"/>
          </a:p>
        </p:txBody>
      </p:sp>
    </p:spTree>
    <p:extLst>
      <p:ext uri="{BB962C8B-B14F-4D97-AF65-F5344CB8AC3E}">
        <p14:creationId xmlns:p14="http://schemas.microsoft.com/office/powerpoint/2010/main" val="37438693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AFA06E8-893E-4185-BA71-628296E97380}"/>
              </a:ext>
            </a:extLst>
          </p:cNvPr>
          <p:cNvSpPr>
            <a:spLocks noGrp="1"/>
          </p:cNvSpPr>
          <p:nvPr>
            <p:ph type="dt" sz="half" idx="10"/>
          </p:nvPr>
        </p:nvSpPr>
        <p:spPr/>
        <p:txBody>
          <a:bodyPr rtlCol="0"/>
          <a:lstStyle>
            <a:lvl1pPr>
              <a:defRPr>
                <a:solidFill>
                  <a:schemeClr val="tx1">
                    <a:tint val="75000"/>
                  </a:schemeClr>
                </a:solidFill>
                <a:latin typeface="Verdana" charset="0"/>
                <a:ea typeface="ＭＳ Ｐゴシック" charset="0"/>
                <a:cs typeface="ＭＳ Ｐゴシック" charset="0"/>
              </a:defRPr>
            </a:lvl1pPr>
          </a:lstStyle>
          <a:p>
            <a:pPr>
              <a:defRPr/>
            </a:pPr>
            <a:endParaRPr lang="en-US"/>
          </a:p>
        </p:txBody>
      </p:sp>
      <p:sp>
        <p:nvSpPr>
          <p:cNvPr id="5" name="Footer Placeholder 4">
            <a:extLst>
              <a:ext uri="{FF2B5EF4-FFF2-40B4-BE49-F238E27FC236}">
                <a16:creationId xmlns:a16="http://schemas.microsoft.com/office/drawing/2014/main" id="{5EDF3E78-4019-44FF-A57F-F548612D64C6}"/>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11602D4F-3031-4A1E-A9BC-A58403D181C1}"/>
              </a:ext>
            </a:extLst>
          </p:cNvPr>
          <p:cNvSpPr>
            <a:spLocks noGrp="1"/>
          </p:cNvSpPr>
          <p:nvPr>
            <p:ph type="sldNum" sz="quarter" idx="12"/>
          </p:nvPr>
        </p:nvSpPr>
        <p:spPr/>
        <p:txBody>
          <a:bodyPr/>
          <a:lstStyle>
            <a:lvl1pPr>
              <a:defRPr/>
            </a:lvl1pPr>
          </a:lstStyle>
          <a:p>
            <a:pPr>
              <a:defRPr/>
            </a:pPr>
            <a:fld id="{B96643B6-F74D-4E09-B455-924C9B2E2103}" type="slidenum">
              <a:rPr lang="en-GB" altLang="en-US"/>
              <a:pPr>
                <a:defRPr/>
              </a:pPr>
              <a:t>‹#›</a:t>
            </a:fld>
            <a:endParaRPr lang="en-GB" altLang="en-US"/>
          </a:p>
        </p:txBody>
      </p:sp>
    </p:spTree>
    <p:extLst>
      <p:ext uri="{BB962C8B-B14F-4D97-AF65-F5344CB8AC3E}">
        <p14:creationId xmlns:p14="http://schemas.microsoft.com/office/powerpoint/2010/main" val="23174870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3588A88-96E4-49C9-84FB-0C4AB6536FF6}"/>
              </a:ext>
            </a:extLst>
          </p:cNvPr>
          <p:cNvSpPr>
            <a:spLocks noGrp="1"/>
          </p:cNvSpPr>
          <p:nvPr>
            <p:ph type="dt" sz="half" idx="10"/>
          </p:nvPr>
        </p:nvSpPr>
        <p:spPr/>
        <p:txBody>
          <a:bodyPr rtlCol="0"/>
          <a:lstStyle>
            <a:lvl1pPr>
              <a:defRPr>
                <a:solidFill>
                  <a:schemeClr val="tx1">
                    <a:tint val="75000"/>
                  </a:schemeClr>
                </a:solidFill>
                <a:latin typeface="Verdana" charset="0"/>
                <a:ea typeface="ＭＳ Ｐゴシック" charset="0"/>
                <a:cs typeface="ＭＳ Ｐゴシック" charset="0"/>
              </a:defRPr>
            </a:lvl1pPr>
          </a:lstStyle>
          <a:p>
            <a:pPr>
              <a:defRPr/>
            </a:pPr>
            <a:endParaRPr lang="en-US"/>
          </a:p>
        </p:txBody>
      </p:sp>
      <p:sp>
        <p:nvSpPr>
          <p:cNvPr id="6" name="Footer Placeholder 5">
            <a:extLst>
              <a:ext uri="{FF2B5EF4-FFF2-40B4-BE49-F238E27FC236}">
                <a16:creationId xmlns:a16="http://schemas.microsoft.com/office/drawing/2014/main" id="{177BFD02-173F-4EA4-B386-2DB611C74DCB}"/>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6">
            <a:extLst>
              <a:ext uri="{FF2B5EF4-FFF2-40B4-BE49-F238E27FC236}">
                <a16:creationId xmlns:a16="http://schemas.microsoft.com/office/drawing/2014/main" id="{DDAEB571-FC16-4505-AE1B-CAE6F3CB75D2}"/>
              </a:ext>
            </a:extLst>
          </p:cNvPr>
          <p:cNvSpPr>
            <a:spLocks noGrp="1"/>
          </p:cNvSpPr>
          <p:nvPr>
            <p:ph type="sldNum" sz="quarter" idx="12"/>
          </p:nvPr>
        </p:nvSpPr>
        <p:spPr/>
        <p:txBody>
          <a:bodyPr/>
          <a:lstStyle>
            <a:lvl1pPr>
              <a:defRPr/>
            </a:lvl1pPr>
          </a:lstStyle>
          <a:p>
            <a:pPr>
              <a:defRPr/>
            </a:pPr>
            <a:fld id="{AF6E6480-3164-4309-BCF1-553BA8A32C97}" type="slidenum">
              <a:rPr lang="en-GB" altLang="en-US"/>
              <a:pPr>
                <a:defRPr/>
              </a:pPr>
              <a:t>‹#›</a:t>
            </a:fld>
            <a:endParaRPr lang="en-GB" altLang="en-US"/>
          </a:p>
        </p:txBody>
      </p:sp>
    </p:spTree>
    <p:extLst>
      <p:ext uri="{BB962C8B-B14F-4D97-AF65-F5344CB8AC3E}">
        <p14:creationId xmlns:p14="http://schemas.microsoft.com/office/powerpoint/2010/main" val="14441970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1839853-9A77-4526-B777-F814ACCF1272}"/>
              </a:ext>
            </a:extLst>
          </p:cNvPr>
          <p:cNvSpPr>
            <a:spLocks noGrp="1"/>
          </p:cNvSpPr>
          <p:nvPr>
            <p:ph type="dt" sz="half" idx="10"/>
          </p:nvPr>
        </p:nvSpPr>
        <p:spPr/>
        <p:txBody>
          <a:bodyPr rtlCol="0"/>
          <a:lstStyle>
            <a:lvl1pPr>
              <a:defRPr>
                <a:solidFill>
                  <a:schemeClr val="tx1">
                    <a:tint val="75000"/>
                  </a:schemeClr>
                </a:solidFill>
                <a:latin typeface="Verdana" charset="0"/>
                <a:ea typeface="ＭＳ Ｐゴシック" charset="0"/>
                <a:cs typeface="ＭＳ Ｐゴシック" charset="0"/>
              </a:defRPr>
            </a:lvl1pPr>
          </a:lstStyle>
          <a:p>
            <a:pPr>
              <a:defRPr/>
            </a:pPr>
            <a:endParaRPr lang="en-US"/>
          </a:p>
        </p:txBody>
      </p:sp>
      <p:sp>
        <p:nvSpPr>
          <p:cNvPr id="8" name="Footer Placeholder 7">
            <a:extLst>
              <a:ext uri="{FF2B5EF4-FFF2-40B4-BE49-F238E27FC236}">
                <a16:creationId xmlns:a16="http://schemas.microsoft.com/office/drawing/2014/main" id="{3F9944A1-F176-44F8-938C-31BABD22A864}"/>
              </a:ext>
            </a:extLst>
          </p:cNvPr>
          <p:cNvSpPr>
            <a:spLocks noGrp="1"/>
          </p:cNvSpPr>
          <p:nvPr>
            <p:ph type="ftr" sz="quarter" idx="11"/>
          </p:nvPr>
        </p:nvSpPr>
        <p:spPr/>
        <p:txBody>
          <a:bodyPr/>
          <a:lstStyle>
            <a:lvl1pPr>
              <a:defRPr/>
            </a:lvl1pPr>
          </a:lstStyle>
          <a:p>
            <a:pPr>
              <a:defRPr/>
            </a:pPr>
            <a:endParaRPr lang="en-US"/>
          </a:p>
        </p:txBody>
      </p:sp>
      <p:sp>
        <p:nvSpPr>
          <p:cNvPr id="9" name="Slide Number Placeholder 8">
            <a:extLst>
              <a:ext uri="{FF2B5EF4-FFF2-40B4-BE49-F238E27FC236}">
                <a16:creationId xmlns:a16="http://schemas.microsoft.com/office/drawing/2014/main" id="{04BCA39F-C755-44B1-8AAC-DFAE9C7D530A}"/>
              </a:ext>
            </a:extLst>
          </p:cNvPr>
          <p:cNvSpPr>
            <a:spLocks noGrp="1"/>
          </p:cNvSpPr>
          <p:nvPr>
            <p:ph type="sldNum" sz="quarter" idx="12"/>
          </p:nvPr>
        </p:nvSpPr>
        <p:spPr/>
        <p:txBody>
          <a:bodyPr/>
          <a:lstStyle>
            <a:lvl1pPr>
              <a:defRPr/>
            </a:lvl1pPr>
          </a:lstStyle>
          <a:p>
            <a:pPr>
              <a:defRPr/>
            </a:pPr>
            <a:fld id="{777DAED1-170F-4FD1-A483-A29BCAA58D4A}" type="slidenum">
              <a:rPr lang="en-GB" altLang="en-US"/>
              <a:pPr>
                <a:defRPr/>
              </a:pPr>
              <a:t>‹#›</a:t>
            </a:fld>
            <a:endParaRPr lang="en-GB" altLang="en-US"/>
          </a:p>
        </p:txBody>
      </p:sp>
    </p:spTree>
    <p:extLst>
      <p:ext uri="{BB962C8B-B14F-4D97-AF65-F5344CB8AC3E}">
        <p14:creationId xmlns:p14="http://schemas.microsoft.com/office/powerpoint/2010/main" val="20498602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B69A259-0724-4647-AABC-1EB4CF072224}"/>
              </a:ext>
            </a:extLst>
          </p:cNvPr>
          <p:cNvSpPr>
            <a:spLocks noGrp="1"/>
          </p:cNvSpPr>
          <p:nvPr>
            <p:ph type="dt" sz="half" idx="10"/>
          </p:nvPr>
        </p:nvSpPr>
        <p:spPr/>
        <p:txBody>
          <a:bodyPr rtlCol="0"/>
          <a:lstStyle>
            <a:lvl1pPr>
              <a:defRPr>
                <a:solidFill>
                  <a:schemeClr val="tx1">
                    <a:tint val="75000"/>
                  </a:schemeClr>
                </a:solidFill>
                <a:latin typeface="Verdana" charset="0"/>
                <a:ea typeface="ＭＳ Ｐゴシック" charset="0"/>
                <a:cs typeface="ＭＳ Ｐゴシック" charset="0"/>
              </a:defRPr>
            </a:lvl1pPr>
          </a:lstStyle>
          <a:p>
            <a:pPr>
              <a:defRPr/>
            </a:pPr>
            <a:endParaRPr lang="en-US"/>
          </a:p>
        </p:txBody>
      </p:sp>
      <p:sp>
        <p:nvSpPr>
          <p:cNvPr id="4" name="Footer Placeholder 3">
            <a:extLst>
              <a:ext uri="{FF2B5EF4-FFF2-40B4-BE49-F238E27FC236}">
                <a16:creationId xmlns:a16="http://schemas.microsoft.com/office/drawing/2014/main" id="{8A02B0A4-C91F-4158-B123-D992AA6F0273}"/>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4">
            <a:extLst>
              <a:ext uri="{FF2B5EF4-FFF2-40B4-BE49-F238E27FC236}">
                <a16:creationId xmlns:a16="http://schemas.microsoft.com/office/drawing/2014/main" id="{FEE75924-F127-4BBA-A690-8E5725989B26}"/>
              </a:ext>
            </a:extLst>
          </p:cNvPr>
          <p:cNvSpPr>
            <a:spLocks noGrp="1"/>
          </p:cNvSpPr>
          <p:nvPr>
            <p:ph type="sldNum" sz="quarter" idx="12"/>
          </p:nvPr>
        </p:nvSpPr>
        <p:spPr/>
        <p:txBody>
          <a:bodyPr/>
          <a:lstStyle>
            <a:lvl1pPr>
              <a:defRPr/>
            </a:lvl1pPr>
          </a:lstStyle>
          <a:p>
            <a:pPr>
              <a:defRPr/>
            </a:pPr>
            <a:fld id="{1FD46351-93ED-4EEA-B0CB-83AD70B55F9D}" type="slidenum">
              <a:rPr lang="en-GB" altLang="en-US"/>
              <a:pPr>
                <a:defRPr/>
              </a:pPr>
              <a:t>‹#›</a:t>
            </a:fld>
            <a:endParaRPr lang="en-GB" altLang="en-US"/>
          </a:p>
        </p:txBody>
      </p:sp>
    </p:spTree>
    <p:extLst>
      <p:ext uri="{BB962C8B-B14F-4D97-AF65-F5344CB8AC3E}">
        <p14:creationId xmlns:p14="http://schemas.microsoft.com/office/powerpoint/2010/main" val="324122361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14AE02-75F2-4937-809F-6D0D3D3637AC}"/>
              </a:ext>
            </a:extLst>
          </p:cNvPr>
          <p:cNvSpPr>
            <a:spLocks noGrp="1"/>
          </p:cNvSpPr>
          <p:nvPr>
            <p:ph type="dt" sz="half" idx="10"/>
          </p:nvPr>
        </p:nvSpPr>
        <p:spPr/>
        <p:txBody>
          <a:bodyPr rtlCol="0"/>
          <a:lstStyle>
            <a:lvl1pPr>
              <a:defRPr>
                <a:solidFill>
                  <a:schemeClr val="tx1">
                    <a:tint val="75000"/>
                  </a:schemeClr>
                </a:solidFill>
                <a:latin typeface="Verdana" charset="0"/>
                <a:ea typeface="ＭＳ Ｐゴシック" charset="0"/>
                <a:cs typeface="ＭＳ Ｐゴシック" charset="0"/>
              </a:defRPr>
            </a:lvl1pPr>
          </a:lstStyle>
          <a:p>
            <a:pPr>
              <a:defRPr/>
            </a:pPr>
            <a:endParaRPr lang="en-US"/>
          </a:p>
        </p:txBody>
      </p:sp>
      <p:sp>
        <p:nvSpPr>
          <p:cNvPr id="3" name="Footer Placeholder 2">
            <a:extLst>
              <a:ext uri="{FF2B5EF4-FFF2-40B4-BE49-F238E27FC236}">
                <a16:creationId xmlns:a16="http://schemas.microsoft.com/office/drawing/2014/main" id="{57BAC945-8BBA-419F-8E75-2A0C8C90FC31}"/>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3">
            <a:extLst>
              <a:ext uri="{FF2B5EF4-FFF2-40B4-BE49-F238E27FC236}">
                <a16:creationId xmlns:a16="http://schemas.microsoft.com/office/drawing/2014/main" id="{0EAF5765-9444-40A9-85A4-EE7F75B84C62}"/>
              </a:ext>
            </a:extLst>
          </p:cNvPr>
          <p:cNvSpPr>
            <a:spLocks noGrp="1"/>
          </p:cNvSpPr>
          <p:nvPr>
            <p:ph type="sldNum" sz="quarter" idx="12"/>
          </p:nvPr>
        </p:nvSpPr>
        <p:spPr/>
        <p:txBody>
          <a:bodyPr/>
          <a:lstStyle>
            <a:lvl1pPr>
              <a:defRPr/>
            </a:lvl1pPr>
          </a:lstStyle>
          <a:p>
            <a:pPr>
              <a:defRPr/>
            </a:pPr>
            <a:fld id="{CD491011-B377-4F97-800C-F709B463DC07}" type="slidenum">
              <a:rPr lang="en-GB" altLang="en-US"/>
              <a:pPr>
                <a:defRPr/>
              </a:pPr>
              <a:t>‹#›</a:t>
            </a:fld>
            <a:endParaRPr lang="en-GB" altLang="en-US"/>
          </a:p>
        </p:txBody>
      </p:sp>
    </p:spTree>
    <p:extLst>
      <p:ext uri="{BB962C8B-B14F-4D97-AF65-F5344CB8AC3E}">
        <p14:creationId xmlns:p14="http://schemas.microsoft.com/office/powerpoint/2010/main" val="26842726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a:extLst>
              <a:ext uri="{FF2B5EF4-FFF2-40B4-BE49-F238E27FC236}">
                <a16:creationId xmlns:a16="http://schemas.microsoft.com/office/drawing/2014/main" id="{9613ECCA-2BAB-440D-BE2C-1BF27096AD88}"/>
              </a:ext>
            </a:extLst>
          </p:cNvPr>
          <p:cNvSpPr>
            <a:spLocks noGrp="1"/>
          </p:cNvSpPr>
          <p:nvPr>
            <p:ph type="dt" sz="half" idx="10"/>
          </p:nvPr>
        </p:nvSpPr>
        <p:spPr/>
        <p:txBody>
          <a:bodyPr rtlCol="0"/>
          <a:lstStyle>
            <a:lvl1pPr>
              <a:defRPr>
                <a:solidFill>
                  <a:schemeClr val="tx1">
                    <a:tint val="75000"/>
                  </a:schemeClr>
                </a:solidFill>
                <a:latin typeface="Verdana" charset="0"/>
                <a:ea typeface="ＭＳ Ｐゴシック" charset="0"/>
                <a:cs typeface="ＭＳ Ｐゴシック" charset="0"/>
              </a:defRPr>
            </a:lvl1pPr>
          </a:lstStyle>
          <a:p>
            <a:pPr>
              <a:defRPr/>
            </a:pPr>
            <a:endParaRPr lang="en-US"/>
          </a:p>
        </p:txBody>
      </p:sp>
      <p:sp>
        <p:nvSpPr>
          <p:cNvPr id="6" name="Footer Placeholder 5">
            <a:extLst>
              <a:ext uri="{FF2B5EF4-FFF2-40B4-BE49-F238E27FC236}">
                <a16:creationId xmlns:a16="http://schemas.microsoft.com/office/drawing/2014/main" id="{DEAD371D-64A7-4C82-9B39-A9824362F1C3}"/>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6">
            <a:extLst>
              <a:ext uri="{FF2B5EF4-FFF2-40B4-BE49-F238E27FC236}">
                <a16:creationId xmlns:a16="http://schemas.microsoft.com/office/drawing/2014/main" id="{7896B0F9-439F-435E-B7AA-F909115CBBD5}"/>
              </a:ext>
            </a:extLst>
          </p:cNvPr>
          <p:cNvSpPr>
            <a:spLocks noGrp="1"/>
          </p:cNvSpPr>
          <p:nvPr>
            <p:ph type="sldNum" sz="quarter" idx="12"/>
          </p:nvPr>
        </p:nvSpPr>
        <p:spPr/>
        <p:txBody>
          <a:bodyPr/>
          <a:lstStyle>
            <a:lvl1pPr>
              <a:defRPr/>
            </a:lvl1pPr>
          </a:lstStyle>
          <a:p>
            <a:pPr>
              <a:defRPr/>
            </a:pPr>
            <a:fld id="{7FF7AB1C-E66C-400F-822B-C0AB421AB940}" type="slidenum">
              <a:rPr lang="en-GB" altLang="en-US"/>
              <a:pPr>
                <a:defRPr/>
              </a:pPr>
              <a:t>‹#›</a:t>
            </a:fld>
            <a:endParaRPr lang="en-GB" altLang="en-US"/>
          </a:p>
        </p:txBody>
      </p:sp>
    </p:spTree>
    <p:extLst>
      <p:ext uri="{BB962C8B-B14F-4D97-AF65-F5344CB8AC3E}">
        <p14:creationId xmlns:p14="http://schemas.microsoft.com/office/powerpoint/2010/main" val="288443104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GB" noProof="0"/>
              <a:t>Drag picture to placeholder or click icon to add</a:t>
            </a:r>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a:extLst>
              <a:ext uri="{FF2B5EF4-FFF2-40B4-BE49-F238E27FC236}">
                <a16:creationId xmlns:a16="http://schemas.microsoft.com/office/drawing/2014/main" id="{A0421A71-A1DA-4A9C-A6AE-FB9265BB25F3}"/>
              </a:ext>
            </a:extLst>
          </p:cNvPr>
          <p:cNvSpPr>
            <a:spLocks noGrp="1"/>
          </p:cNvSpPr>
          <p:nvPr>
            <p:ph type="dt" sz="half" idx="10"/>
          </p:nvPr>
        </p:nvSpPr>
        <p:spPr/>
        <p:txBody>
          <a:bodyPr rtlCol="0"/>
          <a:lstStyle>
            <a:lvl1pPr>
              <a:defRPr>
                <a:solidFill>
                  <a:schemeClr val="tx1">
                    <a:tint val="75000"/>
                  </a:schemeClr>
                </a:solidFill>
                <a:latin typeface="Verdana" charset="0"/>
                <a:ea typeface="ＭＳ Ｐゴシック" charset="0"/>
                <a:cs typeface="ＭＳ Ｐゴシック" charset="0"/>
              </a:defRPr>
            </a:lvl1pPr>
          </a:lstStyle>
          <a:p>
            <a:pPr>
              <a:defRPr/>
            </a:pPr>
            <a:endParaRPr lang="en-US"/>
          </a:p>
        </p:txBody>
      </p:sp>
      <p:sp>
        <p:nvSpPr>
          <p:cNvPr id="6" name="Footer Placeholder 5">
            <a:extLst>
              <a:ext uri="{FF2B5EF4-FFF2-40B4-BE49-F238E27FC236}">
                <a16:creationId xmlns:a16="http://schemas.microsoft.com/office/drawing/2014/main" id="{DB70C80F-D597-463F-942F-D342C01DD6DA}"/>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6">
            <a:extLst>
              <a:ext uri="{FF2B5EF4-FFF2-40B4-BE49-F238E27FC236}">
                <a16:creationId xmlns:a16="http://schemas.microsoft.com/office/drawing/2014/main" id="{D868A289-E1E9-4BCF-A315-76D06A11C85C}"/>
              </a:ext>
            </a:extLst>
          </p:cNvPr>
          <p:cNvSpPr>
            <a:spLocks noGrp="1"/>
          </p:cNvSpPr>
          <p:nvPr>
            <p:ph type="sldNum" sz="quarter" idx="12"/>
          </p:nvPr>
        </p:nvSpPr>
        <p:spPr/>
        <p:txBody>
          <a:bodyPr/>
          <a:lstStyle>
            <a:lvl1pPr>
              <a:defRPr/>
            </a:lvl1pPr>
          </a:lstStyle>
          <a:p>
            <a:pPr>
              <a:defRPr/>
            </a:pPr>
            <a:fld id="{1E665419-35B0-4D42-AECC-E36C731FE0EB}" type="slidenum">
              <a:rPr lang="en-GB" altLang="en-US"/>
              <a:pPr>
                <a:defRPr/>
              </a:pPr>
              <a:t>‹#›</a:t>
            </a:fld>
            <a:endParaRPr lang="en-GB" altLang="en-US"/>
          </a:p>
        </p:txBody>
      </p:sp>
    </p:spTree>
    <p:extLst>
      <p:ext uri="{BB962C8B-B14F-4D97-AF65-F5344CB8AC3E}">
        <p14:creationId xmlns:p14="http://schemas.microsoft.com/office/powerpoint/2010/main" val="141049643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7194F1F-FF0E-4B00-B0AB-F96EB6D8365C}"/>
              </a:ext>
            </a:extLst>
          </p:cNvPr>
          <p:cNvSpPr>
            <a:spLocks noGrp="1"/>
          </p:cNvSpPr>
          <p:nvPr>
            <p:ph type="dt" sz="half" idx="10"/>
          </p:nvPr>
        </p:nvSpPr>
        <p:spPr/>
        <p:txBody>
          <a:bodyPr rtlCol="0"/>
          <a:lstStyle>
            <a:lvl1pPr>
              <a:defRPr>
                <a:solidFill>
                  <a:schemeClr val="tx1">
                    <a:tint val="75000"/>
                  </a:schemeClr>
                </a:solidFill>
                <a:latin typeface="Verdana" charset="0"/>
                <a:ea typeface="ＭＳ Ｐゴシック" charset="0"/>
                <a:cs typeface="ＭＳ Ｐゴシック" charset="0"/>
              </a:defRPr>
            </a:lvl1pPr>
          </a:lstStyle>
          <a:p>
            <a:pPr>
              <a:defRPr/>
            </a:pPr>
            <a:endParaRPr lang="en-US"/>
          </a:p>
        </p:txBody>
      </p:sp>
      <p:sp>
        <p:nvSpPr>
          <p:cNvPr id="5" name="Footer Placeholder 4">
            <a:extLst>
              <a:ext uri="{FF2B5EF4-FFF2-40B4-BE49-F238E27FC236}">
                <a16:creationId xmlns:a16="http://schemas.microsoft.com/office/drawing/2014/main" id="{CAF293D8-1B1D-4934-869D-9550B4364D85}"/>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78FA599-BB55-44C2-ABCC-C2984653D9B2}"/>
              </a:ext>
            </a:extLst>
          </p:cNvPr>
          <p:cNvSpPr>
            <a:spLocks noGrp="1"/>
          </p:cNvSpPr>
          <p:nvPr>
            <p:ph type="sldNum" sz="quarter" idx="12"/>
          </p:nvPr>
        </p:nvSpPr>
        <p:spPr/>
        <p:txBody>
          <a:bodyPr/>
          <a:lstStyle>
            <a:lvl1pPr>
              <a:defRPr/>
            </a:lvl1pPr>
          </a:lstStyle>
          <a:p>
            <a:pPr>
              <a:defRPr/>
            </a:pPr>
            <a:fld id="{6FAFC123-8C71-4FF7-ADB0-4BD6FBF227B6}" type="slidenum">
              <a:rPr lang="en-GB" altLang="en-US"/>
              <a:pPr>
                <a:defRPr/>
              </a:pPr>
              <a:t>‹#›</a:t>
            </a:fld>
            <a:endParaRPr lang="en-GB" altLang="en-US"/>
          </a:p>
        </p:txBody>
      </p:sp>
    </p:spTree>
    <p:extLst>
      <p:ext uri="{BB962C8B-B14F-4D97-AF65-F5344CB8AC3E}">
        <p14:creationId xmlns:p14="http://schemas.microsoft.com/office/powerpoint/2010/main" val="142765899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FA806C2-134C-44B6-BE7B-5472B61E614C}"/>
              </a:ext>
            </a:extLst>
          </p:cNvPr>
          <p:cNvSpPr>
            <a:spLocks noGrp="1"/>
          </p:cNvSpPr>
          <p:nvPr>
            <p:ph type="dt" sz="half" idx="10"/>
          </p:nvPr>
        </p:nvSpPr>
        <p:spPr/>
        <p:txBody>
          <a:bodyPr rtlCol="0"/>
          <a:lstStyle>
            <a:lvl1pPr>
              <a:defRPr>
                <a:solidFill>
                  <a:schemeClr val="tx1">
                    <a:tint val="75000"/>
                  </a:schemeClr>
                </a:solidFill>
                <a:latin typeface="Verdana" charset="0"/>
                <a:ea typeface="ＭＳ Ｐゴシック" charset="0"/>
                <a:cs typeface="ＭＳ Ｐゴシック" charset="0"/>
              </a:defRPr>
            </a:lvl1pPr>
          </a:lstStyle>
          <a:p>
            <a:pPr>
              <a:defRPr/>
            </a:pPr>
            <a:endParaRPr lang="en-US"/>
          </a:p>
        </p:txBody>
      </p:sp>
      <p:sp>
        <p:nvSpPr>
          <p:cNvPr id="5" name="Footer Placeholder 4">
            <a:extLst>
              <a:ext uri="{FF2B5EF4-FFF2-40B4-BE49-F238E27FC236}">
                <a16:creationId xmlns:a16="http://schemas.microsoft.com/office/drawing/2014/main" id="{1E5C35B9-C6BB-4861-9ADD-2BD191372CAF}"/>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4F0379F7-9CBE-4BA6-B3C1-777D732D30E7}"/>
              </a:ext>
            </a:extLst>
          </p:cNvPr>
          <p:cNvSpPr>
            <a:spLocks noGrp="1"/>
          </p:cNvSpPr>
          <p:nvPr>
            <p:ph type="sldNum" sz="quarter" idx="12"/>
          </p:nvPr>
        </p:nvSpPr>
        <p:spPr/>
        <p:txBody>
          <a:bodyPr/>
          <a:lstStyle>
            <a:lvl1pPr>
              <a:defRPr/>
            </a:lvl1pPr>
          </a:lstStyle>
          <a:p>
            <a:pPr>
              <a:defRPr/>
            </a:pPr>
            <a:fld id="{E48D5342-74D0-4BC0-AF06-20B71F1BF8B9}" type="slidenum">
              <a:rPr lang="en-GB" altLang="en-US"/>
              <a:pPr>
                <a:defRPr/>
              </a:pPr>
              <a:t>‹#›</a:t>
            </a:fld>
            <a:endParaRPr lang="en-GB" altLang="en-US"/>
          </a:p>
        </p:txBody>
      </p:sp>
    </p:spTree>
    <p:extLst>
      <p:ext uri="{BB962C8B-B14F-4D97-AF65-F5344CB8AC3E}">
        <p14:creationId xmlns:p14="http://schemas.microsoft.com/office/powerpoint/2010/main" val="319399804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B1C2105-B4C5-4B4E-8D52-8D7BD6E963E1}"/>
              </a:ext>
            </a:extLst>
          </p:cNvPr>
          <p:cNvSpPr>
            <a:spLocks noGrp="1"/>
          </p:cNvSpPr>
          <p:nvPr>
            <p:ph type="dt" sz="half" idx="10"/>
          </p:nvPr>
        </p:nvSpPr>
        <p:spPr/>
        <p:txBody>
          <a:bodyPr/>
          <a:lstStyle>
            <a:lvl1pPr>
              <a:defRPr/>
            </a:lvl1pPr>
          </a:lstStyle>
          <a:p>
            <a:pPr>
              <a:defRPr/>
            </a:pPr>
            <a:fld id="{30A0861D-1E2B-4C5F-A297-284C684B8109}" type="datetimeFigureOut">
              <a:rPr lang="en-GB"/>
              <a:pPr>
                <a:defRPr/>
              </a:pPr>
              <a:t>03/02/2026</a:t>
            </a:fld>
            <a:endParaRPr lang="en-GB"/>
          </a:p>
        </p:txBody>
      </p:sp>
      <p:sp>
        <p:nvSpPr>
          <p:cNvPr id="5" name="Footer Placeholder 4">
            <a:extLst>
              <a:ext uri="{FF2B5EF4-FFF2-40B4-BE49-F238E27FC236}">
                <a16:creationId xmlns:a16="http://schemas.microsoft.com/office/drawing/2014/main" id="{E536AF5A-E338-4964-A870-A1E367FA39B0}"/>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EFFCB17F-1483-4C8B-A0D0-09C86E7CF0BA}"/>
              </a:ext>
            </a:extLst>
          </p:cNvPr>
          <p:cNvSpPr>
            <a:spLocks noGrp="1"/>
          </p:cNvSpPr>
          <p:nvPr>
            <p:ph type="sldNum" sz="quarter" idx="12"/>
          </p:nvPr>
        </p:nvSpPr>
        <p:spPr/>
        <p:txBody>
          <a:bodyPr/>
          <a:lstStyle>
            <a:lvl1pPr>
              <a:defRPr/>
            </a:lvl1pPr>
          </a:lstStyle>
          <a:p>
            <a:pPr>
              <a:defRPr/>
            </a:pPr>
            <a:fld id="{D35307D3-9187-49B6-B0D7-D0606B4EB6FF}" type="slidenum">
              <a:rPr lang="en-GB"/>
              <a:pPr>
                <a:defRPr/>
              </a:pPr>
              <a:t>‹#›</a:t>
            </a:fld>
            <a:endParaRPr lang="en-GB"/>
          </a:p>
        </p:txBody>
      </p:sp>
    </p:spTree>
    <p:extLst>
      <p:ext uri="{BB962C8B-B14F-4D97-AF65-F5344CB8AC3E}">
        <p14:creationId xmlns:p14="http://schemas.microsoft.com/office/powerpoint/2010/main" val="22437415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4BFE34-927E-48BE-BF9C-01B33C08FBA3}"/>
              </a:ext>
            </a:extLst>
          </p:cNvPr>
          <p:cNvSpPr>
            <a:spLocks noGrp="1"/>
          </p:cNvSpPr>
          <p:nvPr>
            <p:ph type="dt" sz="half" idx="10"/>
          </p:nvPr>
        </p:nvSpPr>
        <p:spPr/>
        <p:txBody>
          <a:bodyPr/>
          <a:lstStyle>
            <a:lvl1pPr>
              <a:defRPr/>
            </a:lvl1pPr>
          </a:lstStyle>
          <a:p>
            <a:pPr>
              <a:defRPr/>
            </a:pPr>
            <a:fld id="{1C3B4F3A-FBCE-4BD0-B76A-B5BC0ADB9570}" type="datetimeFigureOut">
              <a:rPr lang="en-GB"/>
              <a:pPr>
                <a:defRPr/>
              </a:pPr>
              <a:t>03/02/2026</a:t>
            </a:fld>
            <a:endParaRPr lang="en-GB"/>
          </a:p>
        </p:txBody>
      </p:sp>
      <p:sp>
        <p:nvSpPr>
          <p:cNvPr id="5" name="Footer Placeholder 4">
            <a:extLst>
              <a:ext uri="{FF2B5EF4-FFF2-40B4-BE49-F238E27FC236}">
                <a16:creationId xmlns:a16="http://schemas.microsoft.com/office/drawing/2014/main" id="{D311C658-8F25-4358-B4FC-B1854D450B90}"/>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1FA7F573-62F5-43DF-B134-DFC5956F7F1B}"/>
              </a:ext>
            </a:extLst>
          </p:cNvPr>
          <p:cNvSpPr>
            <a:spLocks noGrp="1"/>
          </p:cNvSpPr>
          <p:nvPr>
            <p:ph type="sldNum" sz="quarter" idx="12"/>
          </p:nvPr>
        </p:nvSpPr>
        <p:spPr/>
        <p:txBody>
          <a:bodyPr/>
          <a:lstStyle>
            <a:lvl1pPr>
              <a:defRPr/>
            </a:lvl1pPr>
          </a:lstStyle>
          <a:p>
            <a:pPr>
              <a:defRPr/>
            </a:pPr>
            <a:fld id="{7848E144-4683-4639-AFC6-0AE940570F1B}" type="slidenum">
              <a:rPr lang="en-GB"/>
              <a:pPr>
                <a:defRPr/>
              </a:pPr>
              <a:t>‹#›</a:t>
            </a:fld>
            <a:endParaRPr lang="en-GB"/>
          </a:p>
        </p:txBody>
      </p:sp>
    </p:spTree>
    <p:extLst>
      <p:ext uri="{BB962C8B-B14F-4D97-AF65-F5344CB8AC3E}">
        <p14:creationId xmlns:p14="http://schemas.microsoft.com/office/powerpoint/2010/main" val="358039281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A8E59CC-A54E-4690-967E-17E5F4CFA3C0}"/>
              </a:ext>
            </a:extLst>
          </p:cNvPr>
          <p:cNvSpPr>
            <a:spLocks noGrp="1"/>
          </p:cNvSpPr>
          <p:nvPr>
            <p:ph type="dt" sz="half" idx="10"/>
          </p:nvPr>
        </p:nvSpPr>
        <p:spPr/>
        <p:txBody>
          <a:bodyPr/>
          <a:lstStyle>
            <a:lvl1pPr>
              <a:defRPr/>
            </a:lvl1pPr>
          </a:lstStyle>
          <a:p>
            <a:pPr>
              <a:defRPr/>
            </a:pPr>
            <a:fld id="{D71410B4-9528-4F8E-B3F1-38CE2DEEAE58}" type="datetimeFigureOut">
              <a:rPr lang="en-GB"/>
              <a:pPr>
                <a:defRPr/>
              </a:pPr>
              <a:t>03/02/2026</a:t>
            </a:fld>
            <a:endParaRPr lang="en-GB"/>
          </a:p>
        </p:txBody>
      </p:sp>
      <p:sp>
        <p:nvSpPr>
          <p:cNvPr id="5" name="Footer Placeholder 4">
            <a:extLst>
              <a:ext uri="{FF2B5EF4-FFF2-40B4-BE49-F238E27FC236}">
                <a16:creationId xmlns:a16="http://schemas.microsoft.com/office/drawing/2014/main" id="{AE933ECA-0246-473C-8DEB-512ED717E727}"/>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0136D04F-625B-4706-9DB8-B1AE743E522C}"/>
              </a:ext>
            </a:extLst>
          </p:cNvPr>
          <p:cNvSpPr>
            <a:spLocks noGrp="1"/>
          </p:cNvSpPr>
          <p:nvPr>
            <p:ph type="sldNum" sz="quarter" idx="12"/>
          </p:nvPr>
        </p:nvSpPr>
        <p:spPr/>
        <p:txBody>
          <a:bodyPr/>
          <a:lstStyle>
            <a:lvl1pPr>
              <a:defRPr/>
            </a:lvl1pPr>
          </a:lstStyle>
          <a:p>
            <a:pPr>
              <a:defRPr/>
            </a:pPr>
            <a:fld id="{DC2707E9-A48C-450A-A614-83A9EC911F0C}" type="slidenum">
              <a:rPr lang="en-GB"/>
              <a:pPr>
                <a:defRPr/>
              </a:pPr>
              <a:t>‹#›</a:t>
            </a:fld>
            <a:endParaRPr lang="en-GB"/>
          </a:p>
        </p:txBody>
      </p:sp>
    </p:spTree>
    <p:extLst>
      <p:ext uri="{BB962C8B-B14F-4D97-AF65-F5344CB8AC3E}">
        <p14:creationId xmlns:p14="http://schemas.microsoft.com/office/powerpoint/2010/main" val="413631440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A403FE28-E9C9-4FE4-AB41-8BA34255149C}"/>
              </a:ext>
            </a:extLst>
          </p:cNvPr>
          <p:cNvSpPr>
            <a:spLocks noGrp="1"/>
          </p:cNvSpPr>
          <p:nvPr>
            <p:ph type="dt" sz="half" idx="10"/>
          </p:nvPr>
        </p:nvSpPr>
        <p:spPr/>
        <p:txBody>
          <a:bodyPr/>
          <a:lstStyle>
            <a:lvl1pPr>
              <a:defRPr/>
            </a:lvl1pPr>
          </a:lstStyle>
          <a:p>
            <a:pPr>
              <a:defRPr/>
            </a:pPr>
            <a:fld id="{BAED5AB0-070C-41DA-A2B5-FBAC403C3ED2}" type="datetimeFigureOut">
              <a:rPr lang="en-GB"/>
              <a:pPr>
                <a:defRPr/>
              </a:pPr>
              <a:t>03/02/2026</a:t>
            </a:fld>
            <a:endParaRPr lang="en-GB"/>
          </a:p>
        </p:txBody>
      </p:sp>
      <p:sp>
        <p:nvSpPr>
          <p:cNvPr id="6" name="Footer Placeholder 4">
            <a:extLst>
              <a:ext uri="{FF2B5EF4-FFF2-40B4-BE49-F238E27FC236}">
                <a16:creationId xmlns:a16="http://schemas.microsoft.com/office/drawing/2014/main" id="{DB001D10-3FEE-429B-B554-849F43231EA9}"/>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7A62302E-94B6-49EA-A982-98ADED449821}"/>
              </a:ext>
            </a:extLst>
          </p:cNvPr>
          <p:cNvSpPr>
            <a:spLocks noGrp="1"/>
          </p:cNvSpPr>
          <p:nvPr>
            <p:ph type="sldNum" sz="quarter" idx="12"/>
          </p:nvPr>
        </p:nvSpPr>
        <p:spPr/>
        <p:txBody>
          <a:bodyPr/>
          <a:lstStyle>
            <a:lvl1pPr>
              <a:defRPr/>
            </a:lvl1pPr>
          </a:lstStyle>
          <a:p>
            <a:pPr>
              <a:defRPr/>
            </a:pPr>
            <a:fld id="{05601F23-78DD-4A8B-AE79-C925831AAF44}" type="slidenum">
              <a:rPr lang="en-GB"/>
              <a:pPr>
                <a:defRPr/>
              </a:pPr>
              <a:t>‹#›</a:t>
            </a:fld>
            <a:endParaRPr lang="en-GB"/>
          </a:p>
        </p:txBody>
      </p:sp>
    </p:spTree>
    <p:extLst>
      <p:ext uri="{BB962C8B-B14F-4D97-AF65-F5344CB8AC3E}">
        <p14:creationId xmlns:p14="http://schemas.microsoft.com/office/powerpoint/2010/main" val="387906047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E49126D2-E6BF-4DD0-8FBB-897BBE9CD613}"/>
              </a:ext>
            </a:extLst>
          </p:cNvPr>
          <p:cNvSpPr>
            <a:spLocks noGrp="1"/>
          </p:cNvSpPr>
          <p:nvPr>
            <p:ph type="dt" sz="half" idx="10"/>
          </p:nvPr>
        </p:nvSpPr>
        <p:spPr/>
        <p:txBody>
          <a:bodyPr/>
          <a:lstStyle>
            <a:lvl1pPr>
              <a:defRPr/>
            </a:lvl1pPr>
          </a:lstStyle>
          <a:p>
            <a:pPr>
              <a:defRPr/>
            </a:pPr>
            <a:fld id="{4482BA03-787C-4334-986E-389572733A94}" type="datetimeFigureOut">
              <a:rPr lang="en-GB"/>
              <a:pPr>
                <a:defRPr/>
              </a:pPr>
              <a:t>03/02/2026</a:t>
            </a:fld>
            <a:endParaRPr lang="en-GB"/>
          </a:p>
        </p:txBody>
      </p:sp>
      <p:sp>
        <p:nvSpPr>
          <p:cNvPr id="8" name="Footer Placeholder 4">
            <a:extLst>
              <a:ext uri="{FF2B5EF4-FFF2-40B4-BE49-F238E27FC236}">
                <a16:creationId xmlns:a16="http://schemas.microsoft.com/office/drawing/2014/main" id="{ECF7AD2B-1786-4863-8F71-99ABE5B6FC13}"/>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47FB4E26-E2A6-4520-B025-5635F2599DE6}"/>
              </a:ext>
            </a:extLst>
          </p:cNvPr>
          <p:cNvSpPr>
            <a:spLocks noGrp="1"/>
          </p:cNvSpPr>
          <p:nvPr>
            <p:ph type="sldNum" sz="quarter" idx="12"/>
          </p:nvPr>
        </p:nvSpPr>
        <p:spPr/>
        <p:txBody>
          <a:bodyPr/>
          <a:lstStyle>
            <a:lvl1pPr>
              <a:defRPr/>
            </a:lvl1pPr>
          </a:lstStyle>
          <a:p>
            <a:pPr>
              <a:defRPr/>
            </a:pPr>
            <a:fld id="{BDD1A6A3-3D18-4BCC-B211-0258E20BEF4B}" type="slidenum">
              <a:rPr lang="en-GB"/>
              <a:pPr>
                <a:defRPr/>
              </a:pPr>
              <a:t>‹#›</a:t>
            </a:fld>
            <a:endParaRPr lang="en-GB"/>
          </a:p>
        </p:txBody>
      </p:sp>
    </p:spTree>
    <p:extLst>
      <p:ext uri="{BB962C8B-B14F-4D97-AF65-F5344CB8AC3E}">
        <p14:creationId xmlns:p14="http://schemas.microsoft.com/office/powerpoint/2010/main" val="293765134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5913AF76-0AA1-4D01-8D4A-7D245A436835}"/>
              </a:ext>
            </a:extLst>
          </p:cNvPr>
          <p:cNvSpPr>
            <a:spLocks noGrp="1"/>
          </p:cNvSpPr>
          <p:nvPr>
            <p:ph type="dt" sz="half" idx="10"/>
          </p:nvPr>
        </p:nvSpPr>
        <p:spPr/>
        <p:txBody>
          <a:bodyPr/>
          <a:lstStyle>
            <a:lvl1pPr>
              <a:defRPr/>
            </a:lvl1pPr>
          </a:lstStyle>
          <a:p>
            <a:pPr>
              <a:defRPr/>
            </a:pPr>
            <a:fld id="{939D2609-BDB8-4B7A-9DE2-178EB34E875C}" type="datetimeFigureOut">
              <a:rPr lang="en-GB"/>
              <a:pPr>
                <a:defRPr/>
              </a:pPr>
              <a:t>03/02/2026</a:t>
            </a:fld>
            <a:endParaRPr lang="en-GB"/>
          </a:p>
        </p:txBody>
      </p:sp>
      <p:sp>
        <p:nvSpPr>
          <p:cNvPr id="4" name="Footer Placeholder 4">
            <a:extLst>
              <a:ext uri="{FF2B5EF4-FFF2-40B4-BE49-F238E27FC236}">
                <a16:creationId xmlns:a16="http://schemas.microsoft.com/office/drawing/2014/main" id="{88A502D5-12E0-4951-A5C1-6240D3B4E337}"/>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D4086E7C-EA98-41C7-B92B-4927D62479A9}"/>
              </a:ext>
            </a:extLst>
          </p:cNvPr>
          <p:cNvSpPr>
            <a:spLocks noGrp="1"/>
          </p:cNvSpPr>
          <p:nvPr>
            <p:ph type="sldNum" sz="quarter" idx="12"/>
          </p:nvPr>
        </p:nvSpPr>
        <p:spPr/>
        <p:txBody>
          <a:bodyPr/>
          <a:lstStyle>
            <a:lvl1pPr>
              <a:defRPr/>
            </a:lvl1pPr>
          </a:lstStyle>
          <a:p>
            <a:pPr>
              <a:defRPr/>
            </a:pPr>
            <a:fld id="{C598AD11-1D34-4ABA-846D-A25B7E2EE74B}" type="slidenum">
              <a:rPr lang="en-GB"/>
              <a:pPr>
                <a:defRPr/>
              </a:pPr>
              <a:t>‹#›</a:t>
            </a:fld>
            <a:endParaRPr lang="en-GB"/>
          </a:p>
        </p:txBody>
      </p:sp>
    </p:spTree>
    <p:extLst>
      <p:ext uri="{BB962C8B-B14F-4D97-AF65-F5344CB8AC3E}">
        <p14:creationId xmlns:p14="http://schemas.microsoft.com/office/powerpoint/2010/main" val="233036843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73BF396E-E534-4586-80A9-C17947C62602}"/>
              </a:ext>
            </a:extLst>
          </p:cNvPr>
          <p:cNvSpPr>
            <a:spLocks noGrp="1"/>
          </p:cNvSpPr>
          <p:nvPr>
            <p:ph type="dt" sz="half" idx="10"/>
          </p:nvPr>
        </p:nvSpPr>
        <p:spPr/>
        <p:txBody>
          <a:bodyPr/>
          <a:lstStyle>
            <a:lvl1pPr>
              <a:defRPr/>
            </a:lvl1pPr>
          </a:lstStyle>
          <a:p>
            <a:pPr>
              <a:defRPr/>
            </a:pPr>
            <a:fld id="{F67182AF-F867-43FF-9981-64987F758581}" type="datetimeFigureOut">
              <a:rPr lang="en-GB"/>
              <a:pPr>
                <a:defRPr/>
              </a:pPr>
              <a:t>03/02/2026</a:t>
            </a:fld>
            <a:endParaRPr lang="en-GB"/>
          </a:p>
        </p:txBody>
      </p:sp>
      <p:sp>
        <p:nvSpPr>
          <p:cNvPr id="3" name="Footer Placeholder 4">
            <a:extLst>
              <a:ext uri="{FF2B5EF4-FFF2-40B4-BE49-F238E27FC236}">
                <a16:creationId xmlns:a16="http://schemas.microsoft.com/office/drawing/2014/main" id="{22057FE5-A781-436E-B029-BA8232AC7E11}"/>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3ABB245F-85EA-4DDB-9760-CF4790EB5F53}"/>
              </a:ext>
            </a:extLst>
          </p:cNvPr>
          <p:cNvSpPr>
            <a:spLocks noGrp="1"/>
          </p:cNvSpPr>
          <p:nvPr>
            <p:ph type="sldNum" sz="quarter" idx="12"/>
          </p:nvPr>
        </p:nvSpPr>
        <p:spPr/>
        <p:txBody>
          <a:bodyPr/>
          <a:lstStyle>
            <a:lvl1pPr>
              <a:defRPr/>
            </a:lvl1pPr>
          </a:lstStyle>
          <a:p>
            <a:pPr>
              <a:defRPr/>
            </a:pPr>
            <a:fld id="{FBC28A47-A27F-43C2-87C2-DF43C0DD6417}" type="slidenum">
              <a:rPr lang="en-GB"/>
              <a:pPr>
                <a:defRPr/>
              </a:pPr>
              <a:t>‹#›</a:t>
            </a:fld>
            <a:endParaRPr lang="en-GB"/>
          </a:p>
        </p:txBody>
      </p:sp>
    </p:spTree>
    <p:extLst>
      <p:ext uri="{BB962C8B-B14F-4D97-AF65-F5344CB8AC3E}">
        <p14:creationId xmlns:p14="http://schemas.microsoft.com/office/powerpoint/2010/main" val="224527799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80676032-CF08-4E81-8F13-929A75DFE6D1}"/>
              </a:ext>
            </a:extLst>
          </p:cNvPr>
          <p:cNvSpPr>
            <a:spLocks noGrp="1"/>
          </p:cNvSpPr>
          <p:nvPr>
            <p:ph type="dt" sz="half" idx="10"/>
          </p:nvPr>
        </p:nvSpPr>
        <p:spPr/>
        <p:txBody>
          <a:bodyPr/>
          <a:lstStyle>
            <a:lvl1pPr>
              <a:defRPr/>
            </a:lvl1pPr>
          </a:lstStyle>
          <a:p>
            <a:pPr>
              <a:defRPr/>
            </a:pPr>
            <a:fld id="{EBE9E20D-A323-40E1-806C-CEB8BCDFC6A5}" type="datetimeFigureOut">
              <a:rPr lang="en-GB"/>
              <a:pPr>
                <a:defRPr/>
              </a:pPr>
              <a:t>03/02/2026</a:t>
            </a:fld>
            <a:endParaRPr lang="en-GB"/>
          </a:p>
        </p:txBody>
      </p:sp>
      <p:sp>
        <p:nvSpPr>
          <p:cNvPr id="6" name="Footer Placeholder 4">
            <a:extLst>
              <a:ext uri="{FF2B5EF4-FFF2-40B4-BE49-F238E27FC236}">
                <a16:creationId xmlns:a16="http://schemas.microsoft.com/office/drawing/2014/main" id="{E50B47D9-7748-46A1-A6F4-1BDB98E684EA}"/>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71A6365B-D09C-4ECC-937F-52B6F9DDF2F2}"/>
              </a:ext>
            </a:extLst>
          </p:cNvPr>
          <p:cNvSpPr>
            <a:spLocks noGrp="1"/>
          </p:cNvSpPr>
          <p:nvPr>
            <p:ph type="sldNum" sz="quarter" idx="12"/>
          </p:nvPr>
        </p:nvSpPr>
        <p:spPr/>
        <p:txBody>
          <a:bodyPr/>
          <a:lstStyle>
            <a:lvl1pPr>
              <a:defRPr/>
            </a:lvl1pPr>
          </a:lstStyle>
          <a:p>
            <a:pPr>
              <a:defRPr/>
            </a:pPr>
            <a:fld id="{09601EFE-4692-467A-8E98-C1CFB3064E8B}" type="slidenum">
              <a:rPr lang="en-GB"/>
              <a:pPr>
                <a:defRPr/>
              </a:pPr>
              <a:t>‹#›</a:t>
            </a:fld>
            <a:endParaRPr lang="en-GB"/>
          </a:p>
        </p:txBody>
      </p:sp>
    </p:spTree>
    <p:extLst>
      <p:ext uri="{BB962C8B-B14F-4D97-AF65-F5344CB8AC3E}">
        <p14:creationId xmlns:p14="http://schemas.microsoft.com/office/powerpoint/2010/main" val="218329427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5033F1FB-AA76-412A-87D3-26E4B60155D6}"/>
              </a:ext>
            </a:extLst>
          </p:cNvPr>
          <p:cNvSpPr>
            <a:spLocks noGrp="1"/>
          </p:cNvSpPr>
          <p:nvPr>
            <p:ph type="dt" sz="half" idx="10"/>
          </p:nvPr>
        </p:nvSpPr>
        <p:spPr/>
        <p:txBody>
          <a:bodyPr/>
          <a:lstStyle>
            <a:lvl1pPr>
              <a:defRPr/>
            </a:lvl1pPr>
          </a:lstStyle>
          <a:p>
            <a:pPr>
              <a:defRPr/>
            </a:pPr>
            <a:fld id="{5530D85F-E099-4FB5-9EED-1BF0C280D23B}" type="datetimeFigureOut">
              <a:rPr lang="en-GB"/>
              <a:pPr>
                <a:defRPr/>
              </a:pPr>
              <a:t>03/02/2026</a:t>
            </a:fld>
            <a:endParaRPr lang="en-GB"/>
          </a:p>
        </p:txBody>
      </p:sp>
      <p:sp>
        <p:nvSpPr>
          <p:cNvPr id="6" name="Footer Placeholder 4">
            <a:extLst>
              <a:ext uri="{FF2B5EF4-FFF2-40B4-BE49-F238E27FC236}">
                <a16:creationId xmlns:a16="http://schemas.microsoft.com/office/drawing/2014/main" id="{4F3997EB-B71A-49B0-AF1D-147F8E7CDB5D}"/>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64C1709E-2291-49D3-9357-5CD83FA8F0D9}"/>
              </a:ext>
            </a:extLst>
          </p:cNvPr>
          <p:cNvSpPr>
            <a:spLocks noGrp="1"/>
          </p:cNvSpPr>
          <p:nvPr>
            <p:ph type="sldNum" sz="quarter" idx="12"/>
          </p:nvPr>
        </p:nvSpPr>
        <p:spPr/>
        <p:txBody>
          <a:bodyPr/>
          <a:lstStyle>
            <a:lvl1pPr>
              <a:defRPr/>
            </a:lvl1pPr>
          </a:lstStyle>
          <a:p>
            <a:pPr>
              <a:defRPr/>
            </a:pPr>
            <a:fld id="{60E9FBA8-50FE-47F5-BF5D-6E23D94AAAC1}" type="slidenum">
              <a:rPr lang="en-GB"/>
              <a:pPr>
                <a:defRPr/>
              </a:pPr>
              <a:t>‹#›</a:t>
            </a:fld>
            <a:endParaRPr lang="en-GB"/>
          </a:p>
        </p:txBody>
      </p:sp>
    </p:spTree>
    <p:extLst>
      <p:ext uri="{BB962C8B-B14F-4D97-AF65-F5344CB8AC3E}">
        <p14:creationId xmlns:p14="http://schemas.microsoft.com/office/powerpoint/2010/main" val="179654036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BF1658-00AB-456E-9B09-B92861C53F7E}"/>
              </a:ext>
            </a:extLst>
          </p:cNvPr>
          <p:cNvSpPr>
            <a:spLocks noGrp="1"/>
          </p:cNvSpPr>
          <p:nvPr>
            <p:ph type="dt" sz="half" idx="10"/>
          </p:nvPr>
        </p:nvSpPr>
        <p:spPr/>
        <p:txBody>
          <a:bodyPr/>
          <a:lstStyle>
            <a:lvl1pPr>
              <a:defRPr/>
            </a:lvl1pPr>
          </a:lstStyle>
          <a:p>
            <a:pPr>
              <a:defRPr/>
            </a:pPr>
            <a:fld id="{9D5E774B-29B2-4A16-982C-C05B89987898}" type="datetimeFigureOut">
              <a:rPr lang="en-GB"/>
              <a:pPr>
                <a:defRPr/>
              </a:pPr>
              <a:t>03/02/2026</a:t>
            </a:fld>
            <a:endParaRPr lang="en-GB"/>
          </a:p>
        </p:txBody>
      </p:sp>
      <p:sp>
        <p:nvSpPr>
          <p:cNvPr id="5" name="Footer Placeholder 4">
            <a:extLst>
              <a:ext uri="{FF2B5EF4-FFF2-40B4-BE49-F238E27FC236}">
                <a16:creationId xmlns:a16="http://schemas.microsoft.com/office/drawing/2014/main" id="{B2AECF03-17F1-4A59-AE37-F40D91AAE497}"/>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A2499B66-F391-457B-9CD1-47CEE742FCF4}"/>
              </a:ext>
            </a:extLst>
          </p:cNvPr>
          <p:cNvSpPr>
            <a:spLocks noGrp="1"/>
          </p:cNvSpPr>
          <p:nvPr>
            <p:ph type="sldNum" sz="quarter" idx="12"/>
          </p:nvPr>
        </p:nvSpPr>
        <p:spPr/>
        <p:txBody>
          <a:bodyPr/>
          <a:lstStyle>
            <a:lvl1pPr>
              <a:defRPr/>
            </a:lvl1pPr>
          </a:lstStyle>
          <a:p>
            <a:pPr>
              <a:defRPr/>
            </a:pPr>
            <a:fld id="{056B86FF-0C09-43A0-99C5-4E2BA0A24C5F}" type="slidenum">
              <a:rPr lang="en-GB"/>
              <a:pPr>
                <a:defRPr/>
              </a:pPr>
              <a:t>‹#›</a:t>
            </a:fld>
            <a:endParaRPr lang="en-GB"/>
          </a:p>
        </p:txBody>
      </p:sp>
    </p:spTree>
    <p:extLst>
      <p:ext uri="{BB962C8B-B14F-4D97-AF65-F5344CB8AC3E}">
        <p14:creationId xmlns:p14="http://schemas.microsoft.com/office/powerpoint/2010/main" val="24241316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131344-4EC4-4213-AE09-A09E773D7A42}"/>
              </a:ext>
            </a:extLst>
          </p:cNvPr>
          <p:cNvSpPr>
            <a:spLocks noGrp="1"/>
          </p:cNvSpPr>
          <p:nvPr>
            <p:ph type="dt" sz="half" idx="10"/>
          </p:nvPr>
        </p:nvSpPr>
        <p:spPr/>
        <p:txBody>
          <a:bodyPr/>
          <a:lstStyle>
            <a:lvl1pPr>
              <a:defRPr/>
            </a:lvl1pPr>
          </a:lstStyle>
          <a:p>
            <a:pPr>
              <a:defRPr/>
            </a:pPr>
            <a:fld id="{A89025AC-6B71-4688-BE3F-B59035FD4E96}" type="datetimeFigureOut">
              <a:rPr lang="en-GB"/>
              <a:pPr>
                <a:defRPr/>
              </a:pPr>
              <a:t>03/02/2026</a:t>
            </a:fld>
            <a:endParaRPr lang="en-GB"/>
          </a:p>
        </p:txBody>
      </p:sp>
      <p:sp>
        <p:nvSpPr>
          <p:cNvPr id="5" name="Footer Placeholder 4">
            <a:extLst>
              <a:ext uri="{FF2B5EF4-FFF2-40B4-BE49-F238E27FC236}">
                <a16:creationId xmlns:a16="http://schemas.microsoft.com/office/drawing/2014/main" id="{704BF31F-5628-42B3-A439-22A9C1584727}"/>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F243033E-8F56-49BF-A5BF-CCDF29DBCFBB}"/>
              </a:ext>
            </a:extLst>
          </p:cNvPr>
          <p:cNvSpPr>
            <a:spLocks noGrp="1"/>
          </p:cNvSpPr>
          <p:nvPr>
            <p:ph type="sldNum" sz="quarter" idx="12"/>
          </p:nvPr>
        </p:nvSpPr>
        <p:spPr/>
        <p:txBody>
          <a:bodyPr/>
          <a:lstStyle>
            <a:lvl1pPr>
              <a:defRPr/>
            </a:lvl1pPr>
          </a:lstStyle>
          <a:p>
            <a:pPr>
              <a:defRPr/>
            </a:pPr>
            <a:fld id="{5E2D7B55-083C-4032-813C-5C536950F27B}" type="slidenum">
              <a:rPr lang="en-GB"/>
              <a:pPr>
                <a:defRPr/>
              </a:pPr>
              <a:t>‹#›</a:t>
            </a:fld>
            <a:endParaRPr lang="en-GB"/>
          </a:p>
        </p:txBody>
      </p:sp>
    </p:spTree>
    <p:extLst>
      <p:ext uri="{BB962C8B-B14F-4D97-AF65-F5344CB8AC3E}">
        <p14:creationId xmlns:p14="http://schemas.microsoft.com/office/powerpoint/2010/main" val="75620049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1BB02E8-0F21-4512-8D14-3BFEB6164EBF}"/>
              </a:ext>
            </a:extLst>
          </p:cNvPr>
          <p:cNvSpPr>
            <a:spLocks noGrp="1"/>
          </p:cNvSpPr>
          <p:nvPr>
            <p:ph type="dt" sz="half" idx="10"/>
          </p:nvPr>
        </p:nvSpPr>
        <p:spPr/>
        <p:txBody>
          <a:bodyPr/>
          <a:lstStyle>
            <a:lvl1pPr>
              <a:defRPr/>
            </a:lvl1pPr>
          </a:lstStyle>
          <a:p>
            <a:pPr>
              <a:defRPr/>
            </a:pPr>
            <a:fld id="{D54D378E-F7FB-4BCF-A2C1-F4F9B9375735}" type="datetimeFigureOut">
              <a:rPr lang="en-GB"/>
              <a:pPr>
                <a:defRPr/>
              </a:pPr>
              <a:t>03/02/2026</a:t>
            </a:fld>
            <a:endParaRPr lang="en-GB"/>
          </a:p>
        </p:txBody>
      </p:sp>
      <p:sp>
        <p:nvSpPr>
          <p:cNvPr id="5" name="Footer Placeholder 4">
            <a:extLst>
              <a:ext uri="{FF2B5EF4-FFF2-40B4-BE49-F238E27FC236}">
                <a16:creationId xmlns:a16="http://schemas.microsoft.com/office/drawing/2014/main" id="{434FF2A8-1EE9-4802-B715-0375E5BBD6D1}"/>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1F17EC7-6895-4487-B61F-A3F4DE3C8F6F}"/>
              </a:ext>
            </a:extLst>
          </p:cNvPr>
          <p:cNvSpPr>
            <a:spLocks noGrp="1"/>
          </p:cNvSpPr>
          <p:nvPr>
            <p:ph type="sldNum" sz="quarter" idx="12"/>
          </p:nvPr>
        </p:nvSpPr>
        <p:spPr/>
        <p:txBody>
          <a:bodyPr/>
          <a:lstStyle>
            <a:lvl1pPr>
              <a:defRPr/>
            </a:lvl1pPr>
          </a:lstStyle>
          <a:p>
            <a:pPr>
              <a:defRPr/>
            </a:pPr>
            <a:fld id="{B4DFD0EC-9A31-459F-84CD-B25030D0B813}" type="slidenum">
              <a:rPr lang="en-GB"/>
              <a:pPr>
                <a:defRPr/>
              </a:pPr>
              <a:t>‹#›</a:t>
            </a:fld>
            <a:endParaRPr lang="en-GB"/>
          </a:p>
        </p:txBody>
      </p:sp>
    </p:spTree>
    <p:extLst>
      <p:ext uri="{BB962C8B-B14F-4D97-AF65-F5344CB8AC3E}">
        <p14:creationId xmlns:p14="http://schemas.microsoft.com/office/powerpoint/2010/main" val="151009705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95776B-AEFD-4FA8-8283-3FF195EBAB04}"/>
              </a:ext>
            </a:extLst>
          </p:cNvPr>
          <p:cNvSpPr>
            <a:spLocks noGrp="1"/>
          </p:cNvSpPr>
          <p:nvPr>
            <p:ph type="dt" sz="half" idx="10"/>
          </p:nvPr>
        </p:nvSpPr>
        <p:spPr/>
        <p:txBody>
          <a:bodyPr/>
          <a:lstStyle>
            <a:lvl1pPr>
              <a:defRPr/>
            </a:lvl1pPr>
          </a:lstStyle>
          <a:p>
            <a:pPr>
              <a:defRPr/>
            </a:pPr>
            <a:fld id="{B4E9CC4D-F1EC-473F-A9EB-E686508B3C99}" type="datetimeFigureOut">
              <a:rPr lang="en-GB"/>
              <a:pPr>
                <a:defRPr/>
              </a:pPr>
              <a:t>03/02/2026</a:t>
            </a:fld>
            <a:endParaRPr lang="en-GB"/>
          </a:p>
        </p:txBody>
      </p:sp>
      <p:sp>
        <p:nvSpPr>
          <p:cNvPr id="5" name="Footer Placeholder 4">
            <a:extLst>
              <a:ext uri="{FF2B5EF4-FFF2-40B4-BE49-F238E27FC236}">
                <a16:creationId xmlns:a16="http://schemas.microsoft.com/office/drawing/2014/main" id="{30CD7482-924C-4F8A-B333-F8CFBEBF7313}"/>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95BD5460-E449-4D00-9C38-BAB4A6ADDDFB}"/>
              </a:ext>
            </a:extLst>
          </p:cNvPr>
          <p:cNvSpPr>
            <a:spLocks noGrp="1"/>
          </p:cNvSpPr>
          <p:nvPr>
            <p:ph type="sldNum" sz="quarter" idx="12"/>
          </p:nvPr>
        </p:nvSpPr>
        <p:spPr/>
        <p:txBody>
          <a:bodyPr/>
          <a:lstStyle>
            <a:lvl1pPr>
              <a:defRPr/>
            </a:lvl1pPr>
          </a:lstStyle>
          <a:p>
            <a:pPr>
              <a:defRPr/>
            </a:pPr>
            <a:fld id="{AA49379C-A5FC-4F2C-A0EC-C61095A50B74}" type="slidenum">
              <a:rPr lang="en-GB"/>
              <a:pPr>
                <a:defRPr/>
              </a:pPr>
              <a:t>‹#›</a:t>
            </a:fld>
            <a:endParaRPr lang="en-GB"/>
          </a:p>
        </p:txBody>
      </p:sp>
    </p:spTree>
    <p:extLst>
      <p:ext uri="{BB962C8B-B14F-4D97-AF65-F5344CB8AC3E}">
        <p14:creationId xmlns:p14="http://schemas.microsoft.com/office/powerpoint/2010/main" val="129748016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9A75695-F362-46AD-A17C-0A0075FA7AE3}"/>
              </a:ext>
            </a:extLst>
          </p:cNvPr>
          <p:cNvSpPr>
            <a:spLocks noGrp="1"/>
          </p:cNvSpPr>
          <p:nvPr>
            <p:ph type="dt" sz="half" idx="10"/>
          </p:nvPr>
        </p:nvSpPr>
        <p:spPr/>
        <p:txBody>
          <a:bodyPr/>
          <a:lstStyle>
            <a:lvl1pPr>
              <a:defRPr/>
            </a:lvl1pPr>
          </a:lstStyle>
          <a:p>
            <a:pPr>
              <a:defRPr/>
            </a:pPr>
            <a:fld id="{416A5840-D271-41B4-B09D-05220AA82419}" type="datetimeFigureOut">
              <a:rPr lang="en-GB"/>
              <a:pPr>
                <a:defRPr/>
              </a:pPr>
              <a:t>03/02/2026</a:t>
            </a:fld>
            <a:endParaRPr lang="en-GB"/>
          </a:p>
        </p:txBody>
      </p:sp>
      <p:sp>
        <p:nvSpPr>
          <p:cNvPr id="5" name="Footer Placeholder 4">
            <a:extLst>
              <a:ext uri="{FF2B5EF4-FFF2-40B4-BE49-F238E27FC236}">
                <a16:creationId xmlns:a16="http://schemas.microsoft.com/office/drawing/2014/main" id="{08713BF7-11AB-4038-A766-12666BFA00BC}"/>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01A6BD43-E170-4DC0-A460-08AE44AA5336}"/>
              </a:ext>
            </a:extLst>
          </p:cNvPr>
          <p:cNvSpPr>
            <a:spLocks noGrp="1"/>
          </p:cNvSpPr>
          <p:nvPr>
            <p:ph type="sldNum" sz="quarter" idx="12"/>
          </p:nvPr>
        </p:nvSpPr>
        <p:spPr/>
        <p:txBody>
          <a:bodyPr/>
          <a:lstStyle>
            <a:lvl1pPr>
              <a:defRPr/>
            </a:lvl1pPr>
          </a:lstStyle>
          <a:p>
            <a:pPr>
              <a:defRPr/>
            </a:pPr>
            <a:fld id="{982604C6-30B9-49E7-BAA8-E4CB1CEFA779}" type="slidenum">
              <a:rPr lang="en-GB"/>
              <a:pPr>
                <a:defRPr/>
              </a:pPr>
              <a:t>‹#›</a:t>
            </a:fld>
            <a:endParaRPr lang="en-GB"/>
          </a:p>
        </p:txBody>
      </p:sp>
    </p:spTree>
    <p:extLst>
      <p:ext uri="{BB962C8B-B14F-4D97-AF65-F5344CB8AC3E}">
        <p14:creationId xmlns:p14="http://schemas.microsoft.com/office/powerpoint/2010/main" val="224113535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D65808F-493E-4D7F-B4E0-78065C25BF75}"/>
              </a:ext>
            </a:extLst>
          </p:cNvPr>
          <p:cNvSpPr>
            <a:spLocks noGrp="1"/>
          </p:cNvSpPr>
          <p:nvPr>
            <p:ph type="dt" sz="half" idx="10"/>
          </p:nvPr>
        </p:nvSpPr>
        <p:spPr/>
        <p:txBody>
          <a:bodyPr/>
          <a:lstStyle>
            <a:lvl1pPr>
              <a:defRPr/>
            </a:lvl1pPr>
          </a:lstStyle>
          <a:p>
            <a:pPr>
              <a:defRPr/>
            </a:pPr>
            <a:fld id="{36C6798B-D50B-4F01-BF77-1F5F61997C77}" type="datetimeFigureOut">
              <a:rPr lang="en-GB"/>
              <a:pPr>
                <a:defRPr/>
              </a:pPr>
              <a:t>03/02/2026</a:t>
            </a:fld>
            <a:endParaRPr lang="en-GB"/>
          </a:p>
        </p:txBody>
      </p:sp>
      <p:sp>
        <p:nvSpPr>
          <p:cNvPr id="6" name="Footer Placeholder 4">
            <a:extLst>
              <a:ext uri="{FF2B5EF4-FFF2-40B4-BE49-F238E27FC236}">
                <a16:creationId xmlns:a16="http://schemas.microsoft.com/office/drawing/2014/main" id="{6E8C4A46-4C87-4365-BF61-C03FA140B6C5}"/>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0CA3C5F3-F586-43D9-B4A4-080C282149D2}"/>
              </a:ext>
            </a:extLst>
          </p:cNvPr>
          <p:cNvSpPr>
            <a:spLocks noGrp="1"/>
          </p:cNvSpPr>
          <p:nvPr>
            <p:ph type="sldNum" sz="quarter" idx="12"/>
          </p:nvPr>
        </p:nvSpPr>
        <p:spPr/>
        <p:txBody>
          <a:bodyPr/>
          <a:lstStyle>
            <a:lvl1pPr>
              <a:defRPr/>
            </a:lvl1pPr>
          </a:lstStyle>
          <a:p>
            <a:pPr>
              <a:defRPr/>
            </a:pPr>
            <a:fld id="{C4858799-7920-4D88-99D1-BDFD987D3D22}" type="slidenum">
              <a:rPr lang="en-GB"/>
              <a:pPr>
                <a:defRPr/>
              </a:pPr>
              <a:t>‹#›</a:t>
            </a:fld>
            <a:endParaRPr lang="en-GB"/>
          </a:p>
        </p:txBody>
      </p:sp>
    </p:spTree>
    <p:extLst>
      <p:ext uri="{BB962C8B-B14F-4D97-AF65-F5344CB8AC3E}">
        <p14:creationId xmlns:p14="http://schemas.microsoft.com/office/powerpoint/2010/main" val="34483341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6BA20A1E-FA54-4537-ACAB-78DF89575AF5}"/>
              </a:ext>
            </a:extLst>
          </p:cNvPr>
          <p:cNvSpPr>
            <a:spLocks noGrp="1"/>
          </p:cNvSpPr>
          <p:nvPr>
            <p:ph type="dt" sz="half" idx="10"/>
          </p:nvPr>
        </p:nvSpPr>
        <p:spPr/>
        <p:txBody>
          <a:bodyPr/>
          <a:lstStyle>
            <a:lvl1pPr>
              <a:defRPr/>
            </a:lvl1pPr>
          </a:lstStyle>
          <a:p>
            <a:pPr>
              <a:defRPr/>
            </a:pPr>
            <a:fld id="{10B235DA-A6BA-454F-BF2B-4DE6D26A37B7}" type="datetimeFigureOut">
              <a:rPr lang="en-GB"/>
              <a:pPr>
                <a:defRPr/>
              </a:pPr>
              <a:t>03/02/2026</a:t>
            </a:fld>
            <a:endParaRPr lang="en-GB"/>
          </a:p>
        </p:txBody>
      </p:sp>
      <p:sp>
        <p:nvSpPr>
          <p:cNvPr id="8" name="Footer Placeholder 4">
            <a:extLst>
              <a:ext uri="{FF2B5EF4-FFF2-40B4-BE49-F238E27FC236}">
                <a16:creationId xmlns:a16="http://schemas.microsoft.com/office/drawing/2014/main" id="{AA1E72FF-6012-405A-8674-960A65076CEE}"/>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D712CD9F-3A17-47CF-9705-FA90055ACB8F}"/>
              </a:ext>
            </a:extLst>
          </p:cNvPr>
          <p:cNvSpPr>
            <a:spLocks noGrp="1"/>
          </p:cNvSpPr>
          <p:nvPr>
            <p:ph type="sldNum" sz="quarter" idx="12"/>
          </p:nvPr>
        </p:nvSpPr>
        <p:spPr/>
        <p:txBody>
          <a:bodyPr/>
          <a:lstStyle>
            <a:lvl1pPr>
              <a:defRPr/>
            </a:lvl1pPr>
          </a:lstStyle>
          <a:p>
            <a:pPr>
              <a:defRPr/>
            </a:pPr>
            <a:fld id="{9CF32248-63D0-4E2E-90E5-E32AB8C01157}" type="slidenum">
              <a:rPr lang="en-GB"/>
              <a:pPr>
                <a:defRPr/>
              </a:pPr>
              <a:t>‹#›</a:t>
            </a:fld>
            <a:endParaRPr lang="en-GB"/>
          </a:p>
        </p:txBody>
      </p:sp>
    </p:spTree>
    <p:extLst>
      <p:ext uri="{BB962C8B-B14F-4D97-AF65-F5344CB8AC3E}">
        <p14:creationId xmlns:p14="http://schemas.microsoft.com/office/powerpoint/2010/main" val="375405288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00E28113-88C3-4CB3-910F-74755EA1717C}"/>
              </a:ext>
            </a:extLst>
          </p:cNvPr>
          <p:cNvSpPr>
            <a:spLocks noGrp="1"/>
          </p:cNvSpPr>
          <p:nvPr>
            <p:ph type="dt" sz="half" idx="10"/>
          </p:nvPr>
        </p:nvSpPr>
        <p:spPr/>
        <p:txBody>
          <a:bodyPr/>
          <a:lstStyle>
            <a:lvl1pPr>
              <a:defRPr/>
            </a:lvl1pPr>
          </a:lstStyle>
          <a:p>
            <a:pPr>
              <a:defRPr/>
            </a:pPr>
            <a:fld id="{6C0A5226-307E-46EC-AFFA-B1319D9F80C9}" type="datetimeFigureOut">
              <a:rPr lang="en-GB"/>
              <a:pPr>
                <a:defRPr/>
              </a:pPr>
              <a:t>03/02/2026</a:t>
            </a:fld>
            <a:endParaRPr lang="en-GB"/>
          </a:p>
        </p:txBody>
      </p:sp>
      <p:sp>
        <p:nvSpPr>
          <p:cNvPr id="4" name="Footer Placeholder 4">
            <a:extLst>
              <a:ext uri="{FF2B5EF4-FFF2-40B4-BE49-F238E27FC236}">
                <a16:creationId xmlns:a16="http://schemas.microsoft.com/office/drawing/2014/main" id="{5385B615-F877-424B-8E3B-A1C0EA29C8DF}"/>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0C78935D-AC7F-4F03-978C-CEC5DEFA4039}"/>
              </a:ext>
            </a:extLst>
          </p:cNvPr>
          <p:cNvSpPr>
            <a:spLocks noGrp="1"/>
          </p:cNvSpPr>
          <p:nvPr>
            <p:ph type="sldNum" sz="quarter" idx="12"/>
          </p:nvPr>
        </p:nvSpPr>
        <p:spPr/>
        <p:txBody>
          <a:bodyPr/>
          <a:lstStyle>
            <a:lvl1pPr>
              <a:defRPr/>
            </a:lvl1pPr>
          </a:lstStyle>
          <a:p>
            <a:pPr>
              <a:defRPr/>
            </a:pPr>
            <a:fld id="{4F2BD13A-50F0-42D3-A26C-498E5AB81628}" type="slidenum">
              <a:rPr lang="en-GB"/>
              <a:pPr>
                <a:defRPr/>
              </a:pPr>
              <a:t>‹#›</a:t>
            </a:fld>
            <a:endParaRPr lang="en-GB"/>
          </a:p>
        </p:txBody>
      </p:sp>
    </p:spTree>
    <p:extLst>
      <p:ext uri="{BB962C8B-B14F-4D97-AF65-F5344CB8AC3E}">
        <p14:creationId xmlns:p14="http://schemas.microsoft.com/office/powerpoint/2010/main" val="408360572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3113E454-19CB-44C8-A365-E9BFEDB8D878}"/>
              </a:ext>
            </a:extLst>
          </p:cNvPr>
          <p:cNvSpPr>
            <a:spLocks noGrp="1"/>
          </p:cNvSpPr>
          <p:nvPr>
            <p:ph type="dt" sz="half" idx="10"/>
          </p:nvPr>
        </p:nvSpPr>
        <p:spPr/>
        <p:txBody>
          <a:bodyPr/>
          <a:lstStyle>
            <a:lvl1pPr>
              <a:defRPr/>
            </a:lvl1pPr>
          </a:lstStyle>
          <a:p>
            <a:pPr>
              <a:defRPr/>
            </a:pPr>
            <a:fld id="{A28CDF40-605B-40B9-8FF0-A7E182B989CC}" type="datetimeFigureOut">
              <a:rPr lang="en-GB"/>
              <a:pPr>
                <a:defRPr/>
              </a:pPr>
              <a:t>03/02/2026</a:t>
            </a:fld>
            <a:endParaRPr lang="en-GB"/>
          </a:p>
        </p:txBody>
      </p:sp>
      <p:sp>
        <p:nvSpPr>
          <p:cNvPr id="3" name="Footer Placeholder 4">
            <a:extLst>
              <a:ext uri="{FF2B5EF4-FFF2-40B4-BE49-F238E27FC236}">
                <a16:creationId xmlns:a16="http://schemas.microsoft.com/office/drawing/2014/main" id="{3B83DCB7-A267-4A70-87AE-F4CD809F6E76}"/>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CEBE148C-B891-411A-81A5-2CE4418CD0C9}"/>
              </a:ext>
            </a:extLst>
          </p:cNvPr>
          <p:cNvSpPr>
            <a:spLocks noGrp="1"/>
          </p:cNvSpPr>
          <p:nvPr>
            <p:ph type="sldNum" sz="quarter" idx="12"/>
          </p:nvPr>
        </p:nvSpPr>
        <p:spPr/>
        <p:txBody>
          <a:bodyPr/>
          <a:lstStyle>
            <a:lvl1pPr>
              <a:defRPr/>
            </a:lvl1pPr>
          </a:lstStyle>
          <a:p>
            <a:pPr>
              <a:defRPr/>
            </a:pPr>
            <a:fld id="{D0EC6412-2218-4874-9A93-93AF01A7B40E}" type="slidenum">
              <a:rPr lang="en-GB"/>
              <a:pPr>
                <a:defRPr/>
              </a:pPr>
              <a:t>‹#›</a:t>
            </a:fld>
            <a:endParaRPr lang="en-GB"/>
          </a:p>
        </p:txBody>
      </p:sp>
    </p:spTree>
    <p:extLst>
      <p:ext uri="{BB962C8B-B14F-4D97-AF65-F5344CB8AC3E}">
        <p14:creationId xmlns:p14="http://schemas.microsoft.com/office/powerpoint/2010/main" val="138730698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CB8909DB-9AB8-4294-912F-C6DA7AA8474F}"/>
              </a:ext>
            </a:extLst>
          </p:cNvPr>
          <p:cNvSpPr>
            <a:spLocks noGrp="1"/>
          </p:cNvSpPr>
          <p:nvPr>
            <p:ph type="dt" sz="half" idx="10"/>
          </p:nvPr>
        </p:nvSpPr>
        <p:spPr/>
        <p:txBody>
          <a:bodyPr/>
          <a:lstStyle>
            <a:lvl1pPr>
              <a:defRPr/>
            </a:lvl1pPr>
          </a:lstStyle>
          <a:p>
            <a:pPr>
              <a:defRPr/>
            </a:pPr>
            <a:fld id="{32361951-35A6-4D7F-B9DF-9F34C405126F}" type="datetimeFigureOut">
              <a:rPr lang="en-GB"/>
              <a:pPr>
                <a:defRPr/>
              </a:pPr>
              <a:t>03/02/2026</a:t>
            </a:fld>
            <a:endParaRPr lang="en-GB"/>
          </a:p>
        </p:txBody>
      </p:sp>
      <p:sp>
        <p:nvSpPr>
          <p:cNvPr id="6" name="Footer Placeholder 4">
            <a:extLst>
              <a:ext uri="{FF2B5EF4-FFF2-40B4-BE49-F238E27FC236}">
                <a16:creationId xmlns:a16="http://schemas.microsoft.com/office/drawing/2014/main" id="{06701CF8-9DF2-4AF5-9210-3CF2D2C85E2B}"/>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46C0B937-3ECD-43C2-8606-059F6E54F774}"/>
              </a:ext>
            </a:extLst>
          </p:cNvPr>
          <p:cNvSpPr>
            <a:spLocks noGrp="1"/>
          </p:cNvSpPr>
          <p:nvPr>
            <p:ph type="sldNum" sz="quarter" idx="12"/>
          </p:nvPr>
        </p:nvSpPr>
        <p:spPr/>
        <p:txBody>
          <a:bodyPr/>
          <a:lstStyle>
            <a:lvl1pPr>
              <a:defRPr/>
            </a:lvl1pPr>
          </a:lstStyle>
          <a:p>
            <a:pPr>
              <a:defRPr/>
            </a:pPr>
            <a:fld id="{73CBB839-AF17-4DB1-8EB2-E33AED87BAC0}" type="slidenum">
              <a:rPr lang="en-GB"/>
              <a:pPr>
                <a:defRPr/>
              </a:pPr>
              <a:t>‹#›</a:t>
            </a:fld>
            <a:endParaRPr lang="en-GB"/>
          </a:p>
        </p:txBody>
      </p:sp>
    </p:spTree>
    <p:extLst>
      <p:ext uri="{BB962C8B-B14F-4D97-AF65-F5344CB8AC3E}">
        <p14:creationId xmlns:p14="http://schemas.microsoft.com/office/powerpoint/2010/main" val="215809618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BB1524D-B2C3-4097-8B18-D665016BD9F8}"/>
              </a:ext>
            </a:extLst>
          </p:cNvPr>
          <p:cNvSpPr>
            <a:spLocks noGrp="1"/>
          </p:cNvSpPr>
          <p:nvPr>
            <p:ph type="dt" sz="half" idx="10"/>
          </p:nvPr>
        </p:nvSpPr>
        <p:spPr/>
        <p:txBody>
          <a:bodyPr/>
          <a:lstStyle>
            <a:lvl1pPr>
              <a:defRPr/>
            </a:lvl1pPr>
          </a:lstStyle>
          <a:p>
            <a:pPr>
              <a:defRPr/>
            </a:pPr>
            <a:fld id="{D84387D5-F5AC-4DA6-919E-00C7244EB059}" type="datetimeFigureOut">
              <a:rPr lang="en-GB"/>
              <a:pPr>
                <a:defRPr/>
              </a:pPr>
              <a:t>03/02/2026</a:t>
            </a:fld>
            <a:endParaRPr lang="en-GB"/>
          </a:p>
        </p:txBody>
      </p:sp>
      <p:sp>
        <p:nvSpPr>
          <p:cNvPr id="6" name="Footer Placeholder 4">
            <a:extLst>
              <a:ext uri="{FF2B5EF4-FFF2-40B4-BE49-F238E27FC236}">
                <a16:creationId xmlns:a16="http://schemas.microsoft.com/office/drawing/2014/main" id="{28EA6688-CED5-4E1B-8539-9F1771724B3F}"/>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3DF54DC2-C819-4F9F-9551-F6B75C20C19D}"/>
              </a:ext>
            </a:extLst>
          </p:cNvPr>
          <p:cNvSpPr>
            <a:spLocks noGrp="1"/>
          </p:cNvSpPr>
          <p:nvPr>
            <p:ph type="sldNum" sz="quarter" idx="12"/>
          </p:nvPr>
        </p:nvSpPr>
        <p:spPr/>
        <p:txBody>
          <a:bodyPr/>
          <a:lstStyle>
            <a:lvl1pPr>
              <a:defRPr/>
            </a:lvl1pPr>
          </a:lstStyle>
          <a:p>
            <a:pPr>
              <a:defRPr/>
            </a:pPr>
            <a:fld id="{71A87E8C-390C-4B4D-8799-7C6DE6601FFA}" type="slidenum">
              <a:rPr lang="en-GB"/>
              <a:pPr>
                <a:defRPr/>
              </a:pPr>
              <a:t>‹#›</a:t>
            </a:fld>
            <a:endParaRPr lang="en-GB"/>
          </a:p>
        </p:txBody>
      </p:sp>
    </p:spTree>
    <p:extLst>
      <p:ext uri="{BB962C8B-B14F-4D97-AF65-F5344CB8AC3E}">
        <p14:creationId xmlns:p14="http://schemas.microsoft.com/office/powerpoint/2010/main" val="254152186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8C9B57-D6C5-477E-ACC8-1EE40695E521}"/>
              </a:ext>
            </a:extLst>
          </p:cNvPr>
          <p:cNvSpPr>
            <a:spLocks noGrp="1"/>
          </p:cNvSpPr>
          <p:nvPr>
            <p:ph type="dt" sz="half" idx="10"/>
          </p:nvPr>
        </p:nvSpPr>
        <p:spPr/>
        <p:txBody>
          <a:bodyPr/>
          <a:lstStyle>
            <a:lvl1pPr>
              <a:defRPr/>
            </a:lvl1pPr>
          </a:lstStyle>
          <a:p>
            <a:pPr>
              <a:defRPr/>
            </a:pPr>
            <a:fld id="{A896FEF7-EA02-411E-B240-0FF26E7EC0BA}" type="datetimeFigureOut">
              <a:rPr lang="en-GB"/>
              <a:pPr>
                <a:defRPr/>
              </a:pPr>
              <a:t>03/02/2026</a:t>
            </a:fld>
            <a:endParaRPr lang="en-GB"/>
          </a:p>
        </p:txBody>
      </p:sp>
      <p:sp>
        <p:nvSpPr>
          <p:cNvPr id="5" name="Footer Placeholder 4">
            <a:extLst>
              <a:ext uri="{FF2B5EF4-FFF2-40B4-BE49-F238E27FC236}">
                <a16:creationId xmlns:a16="http://schemas.microsoft.com/office/drawing/2014/main" id="{AA1C4459-20E2-4173-A175-7D75340A93F0}"/>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1766D5C-BC6C-48BE-9867-07B0B66648FA}"/>
              </a:ext>
            </a:extLst>
          </p:cNvPr>
          <p:cNvSpPr>
            <a:spLocks noGrp="1"/>
          </p:cNvSpPr>
          <p:nvPr>
            <p:ph type="sldNum" sz="quarter" idx="12"/>
          </p:nvPr>
        </p:nvSpPr>
        <p:spPr/>
        <p:txBody>
          <a:bodyPr/>
          <a:lstStyle>
            <a:lvl1pPr>
              <a:defRPr/>
            </a:lvl1pPr>
          </a:lstStyle>
          <a:p>
            <a:pPr>
              <a:defRPr/>
            </a:pPr>
            <a:fld id="{1DA0D91B-A045-424C-AE11-8FE3B112CE28}" type="slidenum">
              <a:rPr lang="en-GB"/>
              <a:pPr>
                <a:defRPr/>
              </a:pPr>
              <a:t>‹#›</a:t>
            </a:fld>
            <a:endParaRPr lang="en-GB"/>
          </a:p>
        </p:txBody>
      </p:sp>
    </p:spTree>
    <p:extLst>
      <p:ext uri="{BB962C8B-B14F-4D97-AF65-F5344CB8AC3E}">
        <p14:creationId xmlns:p14="http://schemas.microsoft.com/office/powerpoint/2010/main" val="22742000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32159F-4043-49A3-9ECC-1ADE93C4E09F}"/>
              </a:ext>
            </a:extLst>
          </p:cNvPr>
          <p:cNvSpPr>
            <a:spLocks noGrp="1"/>
          </p:cNvSpPr>
          <p:nvPr>
            <p:ph type="dt" sz="half" idx="10"/>
          </p:nvPr>
        </p:nvSpPr>
        <p:spPr/>
        <p:txBody>
          <a:bodyPr/>
          <a:lstStyle>
            <a:lvl1pPr>
              <a:defRPr/>
            </a:lvl1pPr>
          </a:lstStyle>
          <a:p>
            <a:pPr>
              <a:defRPr/>
            </a:pPr>
            <a:fld id="{6B2AC15C-DAE8-4810-AC7A-B85AD6BC6A1B}" type="datetimeFigureOut">
              <a:rPr lang="en-GB"/>
              <a:pPr>
                <a:defRPr/>
              </a:pPr>
              <a:t>03/02/2026</a:t>
            </a:fld>
            <a:endParaRPr lang="en-GB"/>
          </a:p>
        </p:txBody>
      </p:sp>
      <p:sp>
        <p:nvSpPr>
          <p:cNvPr id="5" name="Footer Placeholder 4">
            <a:extLst>
              <a:ext uri="{FF2B5EF4-FFF2-40B4-BE49-F238E27FC236}">
                <a16:creationId xmlns:a16="http://schemas.microsoft.com/office/drawing/2014/main" id="{888F079A-79C4-4539-9C06-37BBA862DFD1}"/>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05886DBE-F4E1-4220-9F64-BDCF7BE65856}"/>
              </a:ext>
            </a:extLst>
          </p:cNvPr>
          <p:cNvSpPr>
            <a:spLocks noGrp="1"/>
          </p:cNvSpPr>
          <p:nvPr>
            <p:ph type="sldNum" sz="quarter" idx="12"/>
          </p:nvPr>
        </p:nvSpPr>
        <p:spPr/>
        <p:txBody>
          <a:bodyPr/>
          <a:lstStyle>
            <a:lvl1pPr>
              <a:defRPr/>
            </a:lvl1pPr>
          </a:lstStyle>
          <a:p>
            <a:pPr>
              <a:defRPr/>
            </a:pPr>
            <a:fld id="{BC23927A-1EDB-41AE-B373-7827BCB7B1FD}" type="slidenum">
              <a:rPr lang="en-GB"/>
              <a:pPr>
                <a:defRPr/>
              </a:pPr>
              <a:t>‹#›</a:t>
            </a:fld>
            <a:endParaRPr lang="en-GB"/>
          </a:p>
        </p:txBody>
      </p:sp>
    </p:spTree>
    <p:extLst>
      <p:ext uri="{BB962C8B-B14F-4D97-AF65-F5344CB8AC3E}">
        <p14:creationId xmlns:p14="http://schemas.microsoft.com/office/powerpoint/2010/main" val="236371571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87538AE3-7CB1-4662-AF31-F6F4F1331C3F}"/>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GB" dirty="0"/>
              <a:t>Click to edit Master title style</a:t>
            </a:r>
            <a:endParaRPr lang="en-US" dirty="0"/>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5" name="Date Placeholder 3">
            <a:extLst>
              <a:ext uri="{FF2B5EF4-FFF2-40B4-BE49-F238E27FC236}">
                <a16:creationId xmlns:a16="http://schemas.microsoft.com/office/drawing/2014/main" id="{8B3A5D1F-5E4B-4EB0-8864-41B23D253872}"/>
              </a:ext>
            </a:extLst>
          </p:cNvPr>
          <p:cNvSpPr>
            <a:spLocks noGrp="1"/>
          </p:cNvSpPr>
          <p:nvPr>
            <p:ph type="dt" sz="half" idx="10"/>
          </p:nvPr>
        </p:nvSpPr>
        <p:spPr/>
        <p:txBody>
          <a:bodyPr rtlCol="0"/>
          <a:lstStyle>
            <a:lvl1pPr>
              <a:defRPr>
                <a:solidFill>
                  <a:schemeClr val="tx1">
                    <a:tint val="75000"/>
                  </a:schemeClr>
                </a:solidFill>
                <a:latin typeface="Verdana" charset="0"/>
                <a:ea typeface="ＭＳ Ｐゴシック" charset="0"/>
                <a:cs typeface="ＭＳ Ｐゴシック" charset="0"/>
              </a:defRPr>
            </a:lvl1pPr>
          </a:lstStyle>
          <a:p>
            <a:pPr>
              <a:defRPr/>
            </a:pPr>
            <a:endParaRPr lang="en-US"/>
          </a:p>
        </p:txBody>
      </p:sp>
      <p:sp>
        <p:nvSpPr>
          <p:cNvPr id="6" name="Footer Placeholder 4">
            <a:extLst>
              <a:ext uri="{FF2B5EF4-FFF2-40B4-BE49-F238E27FC236}">
                <a16:creationId xmlns:a16="http://schemas.microsoft.com/office/drawing/2014/main" id="{83EFF4B1-059F-4EEC-A3FC-1A3FCAB4A35D}"/>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2CE91436-8B16-456F-BA80-E6A5C00C18B8}"/>
              </a:ext>
            </a:extLst>
          </p:cNvPr>
          <p:cNvSpPr>
            <a:spLocks noGrp="1"/>
          </p:cNvSpPr>
          <p:nvPr>
            <p:ph type="sldNum" sz="quarter" idx="12"/>
          </p:nvPr>
        </p:nvSpPr>
        <p:spPr/>
        <p:txBody>
          <a:bodyPr/>
          <a:lstStyle>
            <a:lvl1pPr>
              <a:defRPr/>
            </a:lvl1pPr>
          </a:lstStyle>
          <a:p>
            <a:pPr>
              <a:defRPr/>
            </a:pPr>
            <a:fld id="{84FC43B8-E70F-4153-A84F-6B9DDB36D1A3}" type="slidenum">
              <a:rPr lang="en-GB" altLang="en-US"/>
              <a:pPr>
                <a:defRPr/>
              </a:pPr>
              <a:t>‹#›</a:t>
            </a:fld>
            <a:endParaRPr lang="en-GB" altLang="en-US"/>
          </a:p>
        </p:txBody>
      </p:sp>
    </p:spTree>
    <p:extLst>
      <p:ext uri="{BB962C8B-B14F-4D97-AF65-F5344CB8AC3E}">
        <p14:creationId xmlns:p14="http://schemas.microsoft.com/office/powerpoint/2010/main" val="220285813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8EC00ED4-E08C-496E-AE23-62EC55E50BB3}"/>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3">
            <a:extLst>
              <a:ext uri="{FF2B5EF4-FFF2-40B4-BE49-F238E27FC236}">
                <a16:creationId xmlns:a16="http://schemas.microsoft.com/office/drawing/2014/main" id="{D236292E-D0DC-4DF4-BE87-51D6362FE365}"/>
              </a:ext>
            </a:extLst>
          </p:cNvPr>
          <p:cNvSpPr>
            <a:spLocks noGrp="1"/>
          </p:cNvSpPr>
          <p:nvPr>
            <p:ph type="dt" sz="half" idx="10"/>
          </p:nvPr>
        </p:nvSpPr>
        <p:spPr/>
        <p:txBody>
          <a:bodyPr rtlCol="0"/>
          <a:lstStyle>
            <a:lvl1pPr>
              <a:defRPr>
                <a:solidFill>
                  <a:schemeClr val="tx1">
                    <a:tint val="75000"/>
                  </a:schemeClr>
                </a:solidFill>
                <a:latin typeface="Verdana" charset="0"/>
                <a:ea typeface="ＭＳ Ｐゴシック" charset="0"/>
                <a:cs typeface="ＭＳ Ｐゴシック" charset="0"/>
              </a:defRPr>
            </a:lvl1pPr>
          </a:lstStyle>
          <a:p>
            <a:pPr>
              <a:defRPr/>
            </a:pPr>
            <a:endParaRPr lang="en-US"/>
          </a:p>
        </p:txBody>
      </p:sp>
      <p:sp>
        <p:nvSpPr>
          <p:cNvPr id="6" name="Footer Placeholder 4">
            <a:extLst>
              <a:ext uri="{FF2B5EF4-FFF2-40B4-BE49-F238E27FC236}">
                <a16:creationId xmlns:a16="http://schemas.microsoft.com/office/drawing/2014/main" id="{2440F9AB-A201-41FA-810B-76CDEE7CBB66}"/>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FE5906DD-ABF8-4B18-89F3-91D18914CEE1}"/>
              </a:ext>
            </a:extLst>
          </p:cNvPr>
          <p:cNvSpPr>
            <a:spLocks noGrp="1"/>
          </p:cNvSpPr>
          <p:nvPr>
            <p:ph type="sldNum" sz="quarter" idx="12"/>
          </p:nvPr>
        </p:nvSpPr>
        <p:spPr/>
        <p:txBody>
          <a:bodyPr/>
          <a:lstStyle>
            <a:lvl1pPr>
              <a:defRPr/>
            </a:lvl1pPr>
          </a:lstStyle>
          <a:p>
            <a:pPr>
              <a:defRPr/>
            </a:pPr>
            <a:fld id="{4FE00178-CED4-4AB6-9085-6E76256536AB}" type="slidenum">
              <a:rPr lang="en-GB" altLang="en-US"/>
              <a:pPr>
                <a:defRPr/>
              </a:pPr>
              <a:t>‹#›</a:t>
            </a:fld>
            <a:endParaRPr lang="en-GB" altLang="en-US"/>
          </a:p>
        </p:txBody>
      </p:sp>
    </p:spTree>
    <p:extLst>
      <p:ext uri="{BB962C8B-B14F-4D97-AF65-F5344CB8AC3E}">
        <p14:creationId xmlns:p14="http://schemas.microsoft.com/office/powerpoint/2010/main" val="65639387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55EFD1C-0004-4F5F-817F-16F95B706096}"/>
              </a:ext>
            </a:extLst>
          </p:cNvPr>
          <p:cNvSpPr>
            <a:spLocks noGrp="1"/>
          </p:cNvSpPr>
          <p:nvPr>
            <p:ph type="dt" sz="half" idx="10"/>
          </p:nvPr>
        </p:nvSpPr>
        <p:spPr/>
        <p:txBody>
          <a:bodyPr rtlCol="0"/>
          <a:lstStyle>
            <a:lvl1pPr>
              <a:defRPr>
                <a:solidFill>
                  <a:schemeClr val="tx1">
                    <a:tint val="75000"/>
                  </a:schemeClr>
                </a:solidFill>
                <a:latin typeface="Verdana" charset="0"/>
                <a:ea typeface="ＭＳ Ｐゴシック" charset="0"/>
                <a:cs typeface="ＭＳ Ｐゴシック" charset="0"/>
              </a:defRPr>
            </a:lvl1pPr>
          </a:lstStyle>
          <a:p>
            <a:pPr>
              <a:defRPr/>
            </a:pPr>
            <a:endParaRPr lang="en-US"/>
          </a:p>
        </p:txBody>
      </p:sp>
      <p:sp>
        <p:nvSpPr>
          <p:cNvPr id="5" name="Footer Placeholder 4">
            <a:extLst>
              <a:ext uri="{FF2B5EF4-FFF2-40B4-BE49-F238E27FC236}">
                <a16:creationId xmlns:a16="http://schemas.microsoft.com/office/drawing/2014/main" id="{0B951471-B6A9-429E-9431-8E87199D8D62}"/>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1D95B090-DE25-4CAF-8AAD-DFA051BF6372}"/>
              </a:ext>
            </a:extLst>
          </p:cNvPr>
          <p:cNvSpPr>
            <a:spLocks noGrp="1"/>
          </p:cNvSpPr>
          <p:nvPr>
            <p:ph type="sldNum" sz="quarter" idx="12"/>
          </p:nvPr>
        </p:nvSpPr>
        <p:spPr/>
        <p:txBody>
          <a:bodyPr/>
          <a:lstStyle>
            <a:lvl1pPr>
              <a:defRPr/>
            </a:lvl1pPr>
          </a:lstStyle>
          <a:p>
            <a:pPr>
              <a:defRPr/>
            </a:pPr>
            <a:fld id="{C767386E-9D93-4385-8826-8B064D9B9FAE}" type="slidenum">
              <a:rPr lang="en-GB" altLang="en-US"/>
              <a:pPr>
                <a:defRPr/>
              </a:pPr>
              <a:t>‹#›</a:t>
            </a:fld>
            <a:endParaRPr lang="en-GB" altLang="en-US"/>
          </a:p>
        </p:txBody>
      </p:sp>
    </p:spTree>
    <p:extLst>
      <p:ext uri="{BB962C8B-B14F-4D97-AF65-F5344CB8AC3E}">
        <p14:creationId xmlns:p14="http://schemas.microsoft.com/office/powerpoint/2010/main" val="12341171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E127CAC-D9ED-4D95-9FD8-2DFA5F39782B}"/>
              </a:ext>
            </a:extLst>
          </p:cNvPr>
          <p:cNvSpPr>
            <a:spLocks noGrp="1"/>
          </p:cNvSpPr>
          <p:nvPr>
            <p:ph type="dt" sz="half" idx="10"/>
          </p:nvPr>
        </p:nvSpPr>
        <p:spPr/>
        <p:txBody>
          <a:bodyPr rtlCol="0"/>
          <a:lstStyle>
            <a:lvl1pPr>
              <a:defRPr>
                <a:solidFill>
                  <a:schemeClr val="tx1">
                    <a:tint val="75000"/>
                  </a:schemeClr>
                </a:solidFill>
                <a:latin typeface="Verdana" charset="0"/>
                <a:ea typeface="ＭＳ Ｐゴシック" charset="0"/>
                <a:cs typeface="ＭＳ Ｐゴシック" charset="0"/>
              </a:defRPr>
            </a:lvl1pPr>
          </a:lstStyle>
          <a:p>
            <a:pPr>
              <a:defRPr/>
            </a:pPr>
            <a:endParaRPr lang="en-US"/>
          </a:p>
        </p:txBody>
      </p:sp>
      <p:sp>
        <p:nvSpPr>
          <p:cNvPr id="6" name="Footer Placeholder 5">
            <a:extLst>
              <a:ext uri="{FF2B5EF4-FFF2-40B4-BE49-F238E27FC236}">
                <a16:creationId xmlns:a16="http://schemas.microsoft.com/office/drawing/2014/main" id="{FE5EA3D3-B2A2-4977-8F17-7625CF849D94}"/>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6">
            <a:extLst>
              <a:ext uri="{FF2B5EF4-FFF2-40B4-BE49-F238E27FC236}">
                <a16:creationId xmlns:a16="http://schemas.microsoft.com/office/drawing/2014/main" id="{FB33C187-D1C3-4332-8236-07334B10572A}"/>
              </a:ext>
            </a:extLst>
          </p:cNvPr>
          <p:cNvSpPr>
            <a:spLocks noGrp="1"/>
          </p:cNvSpPr>
          <p:nvPr>
            <p:ph type="sldNum" sz="quarter" idx="12"/>
          </p:nvPr>
        </p:nvSpPr>
        <p:spPr/>
        <p:txBody>
          <a:bodyPr/>
          <a:lstStyle>
            <a:lvl1pPr>
              <a:defRPr/>
            </a:lvl1pPr>
          </a:lstStyle>
          <a:p>
            <a:pPr>
              <a:defRPr/>
            </a:pPr>
            <a:fld id="{54147C5C-B06C-443F-A83D-0C27FF530A8C}" type="slidenum">
              <a:rPr lang="en-GB" altLang="en-US"/>
              <a:pPr>
                <a:defRPr/>
              </a:pPr>
              <a:t>‹#›</a:t>
            </a:fld>
            <a:endParaRPr lang="en-GB" altLang="en-US"/>
          </a:p>
        </p:txBody>
      </p:sp>
    </p:spTree>
    <p:extLst>
      <p:ext uri="{BB962C8B-B14F-4D97-AF65-F5344CB8AC3E}">
        <p14:creationId xmlns:p14="http://schemas.microsoft.com/office/powerpoint/2010/main" val="163420955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1A47119-288F-4155-B986-C5E4DE90880E}"/>
              </a:ext>
            </a:extLst>
          </p:cNvPr>
          <p:cNvSpPr>
            <a:spLocks noGrp="1"/>
          </p:cNvSpPr>
          <p:nvPr>
            <p:ph type="dt" sz="half" idx="10"/>
          </p:nvPr>
        </p:nvSpPr>
        <p:spPr/>
        <p:txBody>
          <a:bodyPr rtlCol="0"/>
          <a:lstStyle>
            <a:lvl1pPr>
              <a:defRPr>
                <a:solidFill>
                  <a:schemeClr val="tx1">
                    <a:tint val="75000"/>
                  </a:schemeClr>
                </a:solidFill>
                <a:latin typeface="Verdana" charset="0"/>
                <a:ea typeface="ＭＳ Ｐゴシック" charset="0"/>
                <a:cs typeface="ＭＳ Ｐゴシック" charset="0"/>
              </a:defRPr>
            </a:lvl1pPr>
          </a:lstStyle>
          <a:p>
            <a:pPr>
              <a:defRPr/>
            </a:pPr>
            <a:endParaRPr lang="en-US"/>
          </a:p>
        </p:txBody>
      </p:sp>
      <p:sp>
        <p:nvSpPr>
          <p:cNvPr id="8" name="Footer Placeholder 7">
            <a:extLst>
              <a:ext uri="{FF2B5EF4-FFF2-40B4-BE49-F238E27FC236}">
                <a16:creationId xmlns:a16="http://schemas.microsoft.com/office/drawing/2014/main" id="{BB11E81A-22C5-4A0C-BAF5-CA5EACF5ABFB}"/>
              </a:ext>
            </a:extLst>
          </p:cNvPr>
          <p:cNvSpPr>
            <a:spLocks noGrp="1"/>
          </p:cNvSpPr>
          <p:nvPr>
            <p:ph type="ftr" sz="quarter" idx="11"/>
          </p:nvPr>
        </p:nvSpPr>
        <p:spPr/>
        <p:txBody>
          <a:bodyPr/>
          <a:lstStyle>
            <a:lvl1pPr>
              <a:defRPr/>
            </a:lvl1pPr>
          </a:lstStyle>
          <a:p>
            <a:pPr>
              <a:defRPr/>
            </a:pPr>
            <a:endParaRPr lang="en-US"/>
          </a:p>
        </p:txBody>
      </p:sp>
      <p:sp>
        <p:nvSpPr>
          <p:cNvPr id="9" name="Slide Number Placeholder 8">
            <a:extLst>
              <a:ext uri="{FF2B5EF4-FFF2-40B4-BE49-F238E27FC236}">
                <a16:creationId xmlns:a16="http://schemas.microsoft.com/office/drawing/2014/main" id="{ADED0CFF-D356-4F9A-B3BC-FE486C85ADCA}"/>
              </a:ext>
            </a:extLst>
          </p:cNvPr>
          <p:cNvSpPr>
            <a:spLocks noGrp="1"/>
          </p:cNvSpPr>
          <p:nvPr>
            <p:ph type="sldNum" sz="quarter" idx="12"/>
          </p:nvPr>
        </p:nvSpPr>
        <p:spPr/>
        <p:txBody>
          <a:bodyPr/>
          <a:lstStyle>
            <a:lvl1pPr>
              <a:defRPr/>
            </a:lvl1pPr>
          </a:lstStyle>
          <a:p>
            <a:pPr>
              <a:defRPr/>
            </a:pPr>
            <a:fld id="{B1A3D83F-F7D5-4A2F-8A6D-832031274DBE}" type="slidenum">
              <a:rPr lang="en-GB" altLang="en-US"/>
              <a:pPr>
                <a:defRPr/>
              </a:pPr>
              <a:t>‹#›</a:t>
            </a:fld>
            <a:endParaRPr lang="en-GB" altLang="en-US"/>
          </a:p>
        </p:txBody>
      </p:sp>
    </p:spTree>
    <p:extLst>
      <p:ext uri="{BB962C8B-B14F-4D97-AF65-F5344CB8AC3E}">
        <p14:creationId xmlns:p14="http://schemas.microsoft.com/office/powerpoint/2010/main" val="281516250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F038CAC-63CE-4F37-B26D-90337419D272}"/>
              </a:ext>
            </a:extLst>
          </p:cNvPr>
          <p:cNvSpPr>
            <a:spLocks noGrp="1"/>
          </p:cNvSpPr>
          <p:nvPr>
            <p:ph type="dt" sz="half" idx="10"/>
          </p:nvPr>
        </p:nvSpPr>
        <p:spPr/>
        <p:txBody>
          <a:bodyPr rtlCol="0"/>
          <a:lstStyle>
            <a:lvl1pPr>
              <a:defRPr>
                <a:solidFill>
                  <a:schemeClr val="tx1">
                    <a:tint val="75000"/>
                  </a:schemeClr>
                </a:solidFill>
                <a:latin typeface="Verdana" charset="0"/>
                <a:ea typeface="ＭＳ Ｐゴシック" charset="0"/>
                <a:cs typeface="ＭＳ Ｐゴシック" charset="0"/>
              </a:defRPr>
            </a:lvl1pPr>
          </a:lstStyle>
          <a:p>
            <a:pPr>
              <a:defRPr/>
            </a:pPr>
            <a:endParaRPr lang="en-US"/>
          </a:p>
        </p:txBody>
      </p:sp>
      <p:sp>
        <p:nvSpPr>
          <p:cNvPr id="4" name="Footer Placeholder 3">
            <a:extLst>
              <a:ext uri="{FF2B5EF4-FFF2-40B4-BE49-F238E27FC236}">
                <a16:creationId xmlns:a16="http://schemas.microsoft.com/office/drawing/2014/main" id="{893E0AE9-B7A1-484C-AE21-7D6A53BACFFF}"/>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4">
            <a:extLst>
              <a:ext uri="{FF2B5EF4-FFF2-40B4-BE49-F238E27FC236}">
                <a16:creationId xmlns:a16="http://schemas.microsoft.com/office/drawing/2014/main" id="{1BF4F06B-AEC9-4809-815B-65325903757A}"/>
              </a:ext>
            </a:extLst>
          </p:cNvPr>
          <p:cNvSpPr>
            <a:spLocks noGrp="1"/>
          </p:cNvSpPr>
          <p:nvPr>
            <p:ph type="sldNum" sz="quarter" idx="12"/>
          </p:nvPr>
        </p:nvSpPr>
        <p:spPr/>
        <p:txBody>
          <a:bodyPr/>
          <a:lstStyle>
            <a:lvl1pPr>
              <a:defRPr/>
            </a:lvl1pPr>
          </a:lstStyle>
          <a:p>
            <a:pPr>
              <a:defRPr/>
            </a:pPr>
            <a:fld id="{25E3991B-FEE6-4178-99B1-916BC057C386}" type="slidenum">
              <a:rPr lang="en-GB" altLang="en-US"/>
              <a:pPr>
                <a:defRPr/>
              </a:pPr>
              <a:t>‹#›</a:t>
            </a:fld>
            <a:endParaRPr lang="en-GB" altLang="en-US"/>
          </a:p>
        </p:txBody>
      </p:sp>
    </p:spTree>
    <p:extLst>
      <p:ext uri="{BB962C8B-B14F-4D97-AF65-F5344CB8AC3E}">
        <p14:creationId xmlns:p14="http://schemas.microsoft.com/office/powerpoint/2010/main" val="34058146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8FC1984-567F-4ABD-BD0E-AF11AE0BEA36}"/>
              </a:ext>
            </a:extLst>
          </p:cNvPr>
          <p:cNvSpPr>
            <a:spLocks noGrp="1"/>
          </p:cNvSpPr>
          <p:nvPr>
            <p:ph type="dt" sz="half" idx="10"/>
          </p:nvPr>
        </p:nvSpPr>
        <p:spPr/>
        <p:txBody>
          <a:bodyPr rtlCol="0"/>
          <a:lstStyle>
            <a:lvl1pPr>
              <a:defRPr>
                <a:solidFill>
                  <a:schemeClr val="tx1">
                    <a:tint val="75000"/>
                  </a:schemeClr>
                </a:solidFill>
                <a:latin typeface="Verdana" charset="0"/>
                <a:ea typeface="ＭＳ Ｐゴシック" charset="0"/>
                <a:cs typeface="ＭＳ Ｐゴシック" charset="0"/>
              </a:defRPr>
            </a:lvl1pPr>
          </a:lstStyle>
          <a:p>
            <a:pPr>
              <a:defRPr/>
            </a:pPr>
            <a:endParaRPr lang="en-US"/>
          </a:p>
        </p:txBody>
      </p:sp>
      <p:sp>
        <p:nvSpPr>
          <p:cNvPr id="3" name="Footer Placeholder 2">
            <a:extLst>
              <a:ext uri="{FF2B5EF4-FFF2-40B4-BE49-F238E27FC236}">
                <a16:creationId xmlns:a16="http://schemas.microsoft.com/office/drawing/2014/main" id="{0E362809-C348-45EB-A5FB-3E4197F331B4}"/>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3">
            <a:extLst>
              <a:ext uri="{FF2B5EF4-FFF2-40B4-BE49-F238E27FC236}">
                <a16:creationId xmlns:a16="http://schemas.microsoft.com/office/drawing/2014/main" id="{ACC06004-0998-44A5-80CC-389A61E6B3B6}"/>
              </a:ext>
            </a:extLst>
          </p:cNvPr>
          <p:cNvSpPr>
            <a:spLocks noGrp="1"/>
          </p:cNvSpPr>
          <p:nvPr>
            <p:ph type="sldNum" sz="quarter" idx="12"/>
          </p:nvPr>
        </p:nvSpPr>
        <p:spPr/>
        <p:txBody>
          <a:bodyPr/>
          <a:lstStyle>
            <a:lvl1pPr>
              <a:defRPr/>
            </a:lvl1pPr>
          </a:lstStyle>
          <a:p>
            <a:pPr>
              <a:defRPr/>
            </a:pPr>
            <a:fld id="{D1693C7B-D61F-4072-90D0-16849B898F06}" type="slidenum">
              <a:rPr lang="en-GB" altLang="en-US"/>
              <a:pPr>
                <a:defRPr/>
              </a:pPr>
              <a:t>‹#›</a:t>
            </a:fld>
            <a:endParaRPr lang="en-GB" altLang="en-US"/>
          </a:p>
        </p:txBody>
      </p:sp>
    </p:spTree>
    <p:extLst>
      <p:ext uri="{BB962C8B-B14F-4D97-AF65-F5344CB8AC3E}">
        <p14:creationId xmlns:p14="http://schemas.microsoft.com/office/powerpoint/2010/main" val="44180938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a:extLst>
              <a:ext uri="{FF2B5EF4-FFF2-40B4-BE49-F238E27FC236}">
                <a16:creationId xmlns:a16="http://schemas.microsoft.com/office/drawing/2014/main" id="{4DB579B0-BE37-4269-897F-F9EF2D526475}"/>
              </a:ext>
            </a:extLst>
          </p:cNvPr>
          <p:cNvSpPr>
            <a:spLocks noGrp="1"/>
          </p:cNvSpPr>
          <p:nvPr>
            <p:ph type="dt" sz="half" idx="10"/>
          </p:nvPr>
        </p:nvSpPr>
        <p:spPr/>
        <p:txBody>
          <a:bodyPr rtlCol="0"/>
          <a:lstStyle>
            <a:lvl1pPr>
              <a:defRPr>
                <a:solidFill>
                  <a:schemeClr val="tx1">
                    <a:tint val="75000"/>
                  </a:schemeClr>
                </a:solidFill>
                <a:latin typeface="Verdana" charset="0"/>
                <a:ea typeface="ＭＳ Ｐゴシック" charset="0"/>
                <a:cs typeface="ＭＳ Ｐゴシック" charset="0"/>
              </a:defRPr>
            </a:lvl1pPr>
          </a:lstStyle>
          <a:p>
            <a:pPr>
              <a:defRPr/>
            </a:pPr>
            <a:endParaRPr lang="en-US"/>
          </a:p>
        </p:txBody>
      </p:sp>
      <p:sp>
        <p:nvSpPr>
          <p:cNvPr id="6" name="Footer Placeholder 5">
            <a:extLst>
              <a:ext uri="{FF2B5EF4-FFF2-40B4-BE49-F238E27FC236}">
                <a16:creationId xmlns:a16="http://schemas.microsoft.com/office/drawing/2014/main" id="{32B4C4D4-990D-43D0-BDAE-7B88B7F2D31B}"/>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6">
            <a:extLst>
              <a:ext uri="{FF2B5EF4-FFF2-40B4-BE49-F238E27FC236}">
                <a16:creationId xmlns:a16="http://schemas.microsoft.com/office/drawing/2014/main" id="{45300420-1552-4882-97EF-34A99FBF4057}"/>
              </a:ext>
            </a:extLst>
          </p:cNvPr>
          <p:cNvSpPr>
            <a:spLocks noGrp="1"/>
          </p:cNvSpPr>
          <p:nvPr>
            <p:ph type="sldNum" sz="quarter" idx="12"/>
          </p:nvPr>
        </p:nvSpPr>
        <p:spPr/>
        <p:txBody>
          <a:bodyPr/>
          <a:lstStyle>
            <a:lvl1pPr>
              <a:defRPr/>
            </a:lvl1pPr>
          </a:lstStyle>
          <a:p>
            <a:pPr>
              <a:defRPr/>
            </a:pPr>
            <a:fld id="{F8789E27-CD0E-4081-8833-CC9054588FED}" type="slidenum">
              <a:rPr lang="en-GB" altLang="en-US"/>
              <a:pPr>
                <a:defRPr/>
              </a:pPr>
              <a:t>‹#›</a:t>
            </a:fld>
            <a:endParaRPr lang="en-GB" altLang="en-US"/>
          </a:p>
        </p:txBody>
      </p:sp>
    </p:spTree>
    <p:extLst>
      <p:ext uri="{BB962C8B-B14F-4D97-AF65-F5344CB8AC3E}">
        <p14:creationId xmlns:p14="http://schemas.microsoft.com/office/powerpoint/2010/main" val="264790768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GB" noProof="0"/>
              <a:t>Drag picture to placeholder or click icon to add</a:t>
            </a:r>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a:extLst>
              <a:ext uri="{FF2B5EF4-FFF2-40B4-BE49-F238E27FC236}">
                <a16:creationId xmlns:a16="http://schemas.microsoft.com/office/drawing/2014/main" id="{EED34709-170B-4B36-B196-310420CBE670}"/>
              </a:ext>
            </a:extLst>
          </p:cNvPr>
          <p:cNvSpPr>
            <a:spLocks noGrp="1"/>
          </p:cNvSpPr>
          <p:nvPr>
            <p:ph type="dt" sz="half" idx="10"/>
          </p:nvPr>
        </p:nvSpPr>
        <p:spPr/>
        <p:txBody>
          <a:bodyPr rtlCol="0"/>
          <a:lstStyle>
            <a:lvl1pPr>
              <a:defRPr>
                <a:solidFill>
                  <a:schemeClr val="tx1">
                    <a:tint val="75000"/>
                  </a:schemeClr>
                </a:solidFill>
                <a:latin typeface="Verdana" charset="0"/>
                <a:ea typeface="ＭＳ Ｐゴシック" charset="0"/>
                <a:cs typeface="ＭＳ Ｐゴシック" charset="0"/>
              </a:defRPr>
            </a:lvl1pPr>
          </a:lstStyle>
          <a:p>
            <a:pPr>
              <a:defRPr/>
            </a:pPr>
            <a:endParaRPr lang="en-US"/>
          </a:p>
        </p:txBody>
      </p:sp>
      <p:sp>
        <p:nvSpPr>
          <p:cNvPr id="6" name="Footer Placeholder 5">
            <a:extLst>
              <a:ext uri="{FF2B5EF4-FFF2-40B4-BE49-F238E27FC236}">
                <a16:creationId xmlns:a16="http://schemas.microsoft.com/office/drawing/2014/main" id="{55F311AD-3299-402F-9DFA-1D75D91A830A}"/>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6">
            <a:extLst>
              <a:ext uri="{FF2B5EF4-FFF2-40B4-BE49-F238E27FC236}">
                <a16:creationId xmlns:a16="http://schemas.microsoft.com/office/drawing/2014/main" id="{F9EF81D9-3377-4DFB-8197-5D0FEC6C5FB2}"/>
              </a:ext>
            </a:extLst>
          </p:cNvPr>
          <p:cNvSpPr>
            <a:spLocks noGrp="1"/>
          </p:cNvSpPr>
          <p:nvPr>
            <p:ph type="sldNum" sz="quarter" idx="12"/>
          </p:nvPr>
        </p:nvSpPr>
        <p:spPr/>
        <p:txBody>
          <a:bodyPr/>
          <a:lstStyle>
            <a:lvl1pPr>
              <a:defRPr/>
            </a:lvl1pPr>
          </a:lstStyle>
          <a:p>
            <a:pPr>
              <a:defRPr/>
            </a:pPr>
            <a:fld id="{57FAB78B-49B7-4600-BBB5-C94C6160FD00}" type="slidenum">
              <a:rPr lang="en-GB" altLang="en-US"/>
              <a:pPr>
                <a:defRPr/>
              </a:pPr>
              <a:t>‹#›</a:t>
            </a:fld>
            <a:endParaRPr lang="en-GB" altLang="en-US"/>
          </a:p>
        </p:txBody>
      </p:sp>
    </p:spTree>
    <p:extLst>
      <p:ext uri="{BB962C8B-B14F-4D97-AF65-F5344CB8AC3E}">
        <p14:creationId xmlns:p14="http://schemas.microsoft.com/office/powerpoint/2010/main" val="252977053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790A9BD-49F1-46FA-9FE8-15ACEFC6EBF3}"/>
              </a:ext>
            </a:extLst>
          </p:cNvPr>
          <p:cNvSpPr>
            <a:spLocks noGrp="1"/>
          </p:cNvSpPr>
          <p:nvPr>
            <p:ph type="dt" sz="half" idx="10"/>
          </p:nvPr>
        </p:nvSpPr>
        <p:spPr/>
        <p:txBody>
          <a:bodyPr rtlCol="0"/>
          <a:lstStyle>
            <a:lvl1pPr>
              <a:defRPr>
                <a:solidFill>
                  <a:schemeClr val="tx1">
                    <a:tint val="75000"/>
                  </a:schemeClr>
                </a:solidFill>
                <a:latin typeface="Verdana" charset="0"/>
                <a:ea typeface="ＭＳ Ｐゴシック" charset="0"/>
                <a:cs typeface="ＭＳ Ｐゴシック" charset="0"/>
              </a:defRPr>
            </a:lvl1pPr>
          </a:lstStyle>
          <a:p>
            <a:pPr>
              <a:defRPr/>
            </a:pPr>
            <a:endParaRPr lang="en-US"/>
          </a:p>
        </p:txBody>
      </p:sp>
      <p:sp>
        <p:nvSpPr>
          <p:cNvPr id="5" name="Footer Placeholder 4">
            <a:extLst>
              <a:ext uri="{FF2B5EF4-FFF2-40B4-BE49-F238E27FC236}">
                <a16:creationId xmlns:a16="http://schemas.microsoft.com/office/drawing/2014/main" id="{DAA9D6B9-BFBC-44EA-A50D-418F1123E1D4}"/>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3EC5C18E-9077-4315-BCA6-BC7577B0182B}"/>
              </a:ext>
            </a:extLst>
          </p:cNvPr>
          <p:cNvSpPr>
            <a:spLocks noGrp="1"/>
          </p:cNvSpPr>
          <p:nvPr>
            <p:ph type="sldNum" sz="quarter" idx="12"/>
          </p:nvPr>
        </p:nvSpPr>
        <p:spPr/>
        <p:txBody>
          <a:bodyPr/>
          <a:lstStyle>
            <a:lvl1pPr>
              <a:defRPr/>
            </a:lvl1pPr>
          </a:lstStyle>
          <a:p>
            <a:pPr>
              <a:defRPr/>
            </a:pPr>
            <a:fld id="{03AB667A-2BFD-496D-82D0-977B7CF1860E}" type="slidenum">
              <a:rPr lang="en-GB" altLang="en-US"/>
              <a:pPr>
                <a:defRPr/>
              </a:pPr>
              <a:t>‹#›</a:t>
            </a:fld>
            <a:endParaRPr lang="en-GB" altLang="en-US"/>
          </a:p>
        </p:txBody>
      </p:sp>
    </p:spTree>
    <p:extLst>
      <p:ext uri="{BB962C8B-B14F-4D97-AF65-F5344CB8AC3E}">
        <p14:creationId xmlns:p14="http://schemas.microsoft.com/office/powerpoint/2010/main" val="129027986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8F28A9B-70C5-4BC5-9FD1-FFE6CA55CFC4}"/>
              </a:ext>
            </a:extLst>
          </p:cNvPr>
          <p:cNvSpPr>
            <a:spLocks noGrp="1"/>
          </p:cNvSpPr>
          <p:nvPr>
            <p:ph type="dt" sz="half" idx="10"/>
          </p:nvPr>
        </p:nvSpPr>
        <p:spPr/>
        <p:txBody>
          <a:bodyPr rtlCol="0"/>
          <a:lstStyle>
            <a:lvl1pPr>
              <a:defRPr>
                <a:solidFill>
                  <a:schemeClr val="tx1">
                    <a:tint val="75000"/>
                  </a:schemeClr>
                </a:solidFill>
                <a:latin typeface="Verdana" charset="0"/>
                <a:ea typeface="ＭＳ Ｐゴシック" charset="0"/>
                <a:cs typeface="ＭＳ Ｐゴシック" charset="0"/>
              </a:defRPr>
            </a:lvl1pPr>
          </a:lstStyle>
          <a:p>
            <a:pPr>
              <a:defRPr/>
            </a:pPr>
            <a:endParaRPr lang="en-US"/>
          </a:p>
        </p:txBody>
      </p:sp>
      <p:sp>
        <p:nvSpPr>
          <p:cNvPr id="5" name="Footer Placeholder 4">
            <a:extLst>
              <a:ext uri="{FF2B5EF4-FFF2-40B4-BE49-F238E27FC236}">
                <a16:creationId xmlns:a16="http://schemas.microsoft.com/office/drawing/2014/main" id="{649687AD-807A-48D6-839F-534597E197C5}"/>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9008A3ED-9980-4400-B031-2DD6BABBB076}"/>
              </a:ext>
            </a:extLst>
          </p:cNvPr>
          <p:cNvSpPr>
            <a:spLocks noGrp="1"/>
          </p:cNvSpPr>
          <p:nvPr>
            <p:ph type="sldNum" sz="quarter" idx="12"/>
          </p:nvPr>
        </p:nvSpPr>
        <p:spPr/>
        <p:txBody>
          <a:bodyPr/>
          <a:lstStyle>
            <a:lvl1pPr>
              <a:defRPr/>
            </a:lvl1pPr>
          </a:lstStyle>
          <a:p>
            <a:pPr>
              <a:defRPr/>
            </a:pPr>
            <a:fld id="{D1BC5084-2657-408B-AADD-7F21423E5C8C}" type="slidenum">
              <a:rPr lang="en-GB" altLang="en-US"/>
              <a:pPr>
                <a:defRPr/>
              </a:pPr>
              <a:t>‹#›</a:t>
            </a:fld>
            <a:endParaRPr lang="en-GB" altLang="en-US"/>
          </a:p>
        </p:txBody>
      </p:sp>
    </p:spTree>
    <p:extLst>
      <p:ext uri="{BB962C8B-B14F-4D97-AF65-F5344CB8AC3E}">
        <p14:creationId xmlns:p14="http://schemas.microsoft.com/office/powerpoint/2010/main" val="23084631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13" Type="http://schemas.openxmlformats.org/officeDocument/2006/relationships/image" Target="../media/image1.jpeg"/><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78B54765-7598-412A-923E-252AA938329F}"/>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endParaRPr lang="en-US" altLang="en-US"/>
          </a:p>
        </p:txBody>
      </p:sp>
      <p:sp>
        <p:nvSpPr>
          <p:cNvPr id="1027" name="Text Placeholder 2">
            <a:extLst>
              <a:ext uri="{FF2B5EF4-FFF2-40B4-BE49-F238E27FC236}">
                <a16:creationId xmlns:a16="http://schemas.microsoft.com/office/drawing/2014/main" id="{686C60FA-F894-44DB-B646-90AF5A369B02}"/>
              </a:ext>
            </a:extLst>
          </p:cNvPr>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endParaRPr lang="en-US" altLang="en-US"/>
          </a:p>
        </p:txBody>
      </p:sp>
      <p:sp>
        <p:nvSpPr>
          <p:cNvPr id="4" name="Date Placeholder 3">
            <a:extLst>
              <a:ext uri="{FF2B5EF4-FFF2-40B4-BE49-F238E27FC236}">
                <a16:creationId xmlns:a16="http://schemas.microsoft.com/office/drawing/2014/main" id="{14DF1EB0-9F01-4509-AE55-09FDC543A1DB}"/>
              </a:ext>
            </a:extLst>
          </p:cNvPr>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eaLnBrk="1" hangingPunct="1">
              <a:defRPr sz="1200">
                <a:solidFill>
                  <a:srgbClr val="FFFFFF"/>
                </a:solidFill>
              </a:defRPr>
            </a:lvl1pPr>
          </a:lstStyle>
          <a:p>
            <a:pPr>
              <a:defRPr/>
            </a:pPr>
            <a:fld id="{5E74D0A6-9419-4971-B79D-518C909B6F76}" type="datetimeFigureOut">
              <a:rPr lang="en-US" altLang="en-US"/>
              <a:pPr>
                <a:defRPr/>
              </a:pPr>
              <a:t>2/3/2026</a:t>
            </a:fld>
            <a:endParaRPr lang="en-US" altLang="en-US"/>
          </a:p>
        </p:txBody>
      </p:sp>
      <p:sp>
        <p:nvSpPr>
          <p:cNvPr id="5" name="Footer Placeholder 4">
            <a:extLst>
              <a:ext uri="{FF2B5EF4-FFF2-40B4-BE49-F238E27FC236}">
                <a16:creationId xmlns:a16="http://schemas.microsoft.com/office/drawing/2014/main" id="{649C9EC1-34D1-4DDD-BD46-F4712F0926F1}"/>
              </a:ext>
            </a:extLst>
          </p:cNvPr>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hangingPunct="1">
              <a:defRPr sz="1200">
                <a:solidFill>
                  <a:schemeClr val="tx1">
                    <a:tint val="75000"/>
                  </a:schemeClr>
                </a:solidFill>
                <a:latin typeface="Verdana" charset="0"/>
                <a:ea typeface="ＭＳ Ｐゴシック" charset="0"/>
                <a:cs typeface="ＭＳ Ｐゴシック" charset="0"/>
              </a:defRPr>
            </a:lvl1pPr>
          </a:lstStyle>
          <a:p>
            <a:pPr>
              <a:defRPr/>
            </a:pPr>
            <a:endParaRPr lang="en-US"/>
          </a:p>
        </p:txBody>
      </p:sp>
      <p:sp>
        <p:nvSpPr>
          <p:cNvPr id="6" name="Slide Number Placeholder 5">
            <a:extLst>
              <a:ext uri="{FF2B5EF4-FFF2-40B4-BE49-F238E27FC236}">
                <a16:creationId xmlns:a16="http://schemas.microsoft.com/office/drawing/2014/main" id="{2ABDB030-4144-45D7-8064-23701C367877}"/>
              </a:ext>
            </a:extLst>
          </p:cNvPr>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FFFFFF"/>
                </a:solidFill>
              </a:defRPr>
            </a:lvl1pPr>
          </a:lstStyle>
          <a:p>
            <a:pPr>
              <a:defRPr/>
            </a:pPr>
            <a:fld id="{EAC0127C-00E9-4CAE-8583-C86A9FFFC497}" type="slidenum">
              <a:rPr lang="en-US" altLang="en-US"/>
              <a:pPr>
                <a:defRPr/>
              </a:pPr>
              <a:t>‹#›</a:t>
            </a:fld>
            <a:endParaRPr lang="en-US" altLang="en-US"/>
          </a:p>
        </p:txBody>
      </p:sp>
      <p:pic>
        <p:nvPicPr>
          <p:cNvPr id="1031" name="Picture 8">
            <a:extLst>
              <a:ext uri="{FF2B5EF4-FFF2-40B4-BE49-F238E27FC236}">
                <a16:creationId xmlns:a16="http://schemas.microsoft.com/office/drawing/2014/main" id="{3D3FE8BE-46D2-49AA-B241-18976401E25A}"/>
              </a:ext>
            </a:extLst>
          </p:cNvPr>
          <p:cNvPicPr>
            <a:picLocks noChangeAspect="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dk1" tx1="lt1" bg2="dk2" tx2="lt2" accent1="accent1" accent2="accent2" accent3="accent3" accent4="accent4" accent5="accent5" accent6="accent6" hlink="hlink" folHlink="folHlink"/>
  <p:sldLayoutIdLst>
    <p:sldLayoutId id="2147484931" r:id="rId1"/>
    <p:sldLayoutId id="2147484932" r:id="rId2"/>
    <p:sldLayoutId id="2147484933" r:id="rId3"/>
    <p:sldLayoutId id="2147484934" r:id="rId4"/>
    <p:sldLayoutId id="2147484935" r:id="rId5"/>
    <p:sldLayoutId id="2147484936" r:id="rId6"/>
    <p:sldLayoutId id="2147484937" r:id="rId7"/>
    <p:sldLayoutId id="2147484938" r:id="rId8"/>
    <p:sldLayoutId id="2147484939" r:id="rId9"/>
    <p:sldLayoutId id="2147484940" r:id="rId10"/>
    <p:sldLayoutId id="2147484941" r:id="rId11"/>
  </p:sldLayoutIdLst>
  <p:txStyles>
    <p:titleStyle>
      <a:lvl1pPr algn="ctr" rtl="0" eaLnBrk="0" fontAlgn="base" hangingPunct="0">
        <a:spcBef>
          <a:spcPct val="0"/>
        </a:spcBef>
        <a:spcAft>
          <a:spcPct val="0"/>
        </a:spcAft>
        <a:defRPr sz="4400" kern="1200">
          <a:solidFill>
            <a:schemeClr val="tx1"/>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1"/>
          </a:solidFill>
          <a:latin typeface="Calibri" charset="0"/>
          <a:ea typeface="MS PGothic" pitchFamily="34" charset="-128"/>
          <a:cs typeface="ＭＳ Ｐゴシック" charset="0"/>
        </a:defRPr>
      </a:lvl2pPr>
      <a:lvl3pPr algn="ctr" rtl="0" eaLnBrk="0" fontAlgn="base" hangingPunct="0">
        <a:spcBef>
          <a:spcPct val="0"/>
        </a:spcBef>
        <a:spcAft>
          <a:spcPct val="0"/>
        </a:spcAft>
        <a:defRPr sz="4400">
          <a:solidFill>
            <a:schemeClr val="tx1"/>
          </a:solidFill>
          <a:latin typeface="Calibri" charset="0"/>
          <a:ea typeface="MS PGothic" pitchFamily="34" charset="-128"/>
          <a:cs typeface="ＭＳ Ｐゴシック" charset="0"/>
        </a:defRPr>
      </a:lvl3pPr>
      <a:lvl4pPr algn="ctr" rtl="0" eaLnBrk="0" fontAlgn="base" hangingPunct="0">
        <a:spcBef>
          <a:spcPct val="0"/>
        </a:spcBef>
        <a:spcAft>
          <a:spcPct val="0"/>
        </a:spcAft>
        <a:defRPr sz="4400">
          <a:solidFill>
            <a:schemeClr val="tx1"/>
          </a:solidFill>
          <a:latin typeface="Calibri" charset="0"/>
          <a:ea typeface="MS PGothic" pitchFamily="34" charset="-128"/>
          <a:cs typeface="ＭＳ Ｐゴシック" charset="0"/>
        </a:defRPr>
      </a:lvl4pPr>
      <a:lvl5pPr algn="ctr" rtl="0" eaLnBrk="0" fontAlgn="base" hangingPunct="0">
        <a:spcBef>
          <a:spcPct val="0"/>
        </a:spcBef>
        <a:spcAft>
          <a:spcPct val="0"/>
        </a:spcAft>
        <a:defRPr sz="4400">
          <a:solidFill>
            <a:schemeClr val="tx1"/>
          </a:solidFill>
          <a:latin typeface="Calibri" charset="0"/>
          <a:ea typeface="MS PGothic" pitchFamily="34" charset="-128"/>
          <a:cs typeface="ＭＳ Ｐゴシック" charset="0"/>
        </a:defRPr>
      </a:lvl5pPr>
      <a:lvl6pPr marL="457200" algn="ctr" rtl="0" fontAlgn="base">
        <a:spcBef>
          <a:spcPct val="0"/>
        </a:spcBef>
        <a:spcAft>
          <a:spcPct val="0"/>
        </a:spcAft>
        <a:defRPr sz="4400">
          <a:solidFill>
            <a:schemeClr val="tx1"/>
          </a:solidFill>
          <a:latin typeface="Calibri" charset="0"/>
          <a:ea typeface="ＭＳ Ｐゴシック" charset="0"/>
          <a:cs typeface="ＭＳ Ｐゴシック" charset="0"/>
        </a:defRPr>
      </a:lvl6pPr>
      <a:lvl7pPr marL="914400" algn="ctr" rtl="0" fontAlgn="base">
        <a:spcBef>
          <a:spcPct val="0"/>
        </a:spcBef>
        <a:spcAft>
          <a:spcPct val="0"/>
        </a:spcAft>
        <a:defRPr sz="4400">
          <a:solidFill>
            <a:schemeClr val="tx1"/>
          </a:solidFill>
          <a:latin typeface="Calibri" charset="0"/>
          <a:ea typeface="ＭＳ Ｐゴシック" charset="0"/>
          <a:cs typeface="ＭＳ Ｐゴシック" charset="0"/>
        </a:defRPr>
      </a:lvl7pPr>
      <a:lvl8pPr marL="1371600" algn="ctr" rtl="0" fontAlgn="base">
        <a:spcBef>
          <a:spcPct val="0"/>
        </a:spcBef>
        <a:spcAft>
          <a:spcPct val="0"/>
        </a:spcAft>
        <a:defRPr sz="4400">
          <a:solidFill>
            <a:schemeClr val="tx1"/>
          </a:solidFill>
          <a:latin typeface="Calibri" charset="0"/>
          <a:ea typeface="ＭＳ Ｐゴシック" charset="0"/>
          <a:cs typeface="ＭＳ Ｐゴシック" charset="0"/>
        </a:defRPr>
      </a:lvl8pPr>
      <a:lvl9pPr marL="1828800" algn="ctr" rtl="0" fontAlgn="base">
        <a:spcBef>
          <a:spcPct val="0"/>
        </a:spcBef>
        <a:spcAft>
          <a:spcPct val="0"/>
        </a:spcAft>
        <a:defRPr sz="4400">
          <a:solidFill>
            <a:schemeClr val="tx1"/>
          </a:solidFill>
          <a:latin typeface="Calibri" charset="0"/>
          <a:ea typeface="ＭＳ Ｐゴシック" charset="0"/>
          <a:cs typeface="ＭＳ Ｐゴシック"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S PGothic" pitchFamily="34"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S PGothic" pitchFamily="34"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Title Placeholder 1">
            <a:extLst>
              <a:ext uri="{FF2B5EF4-FFF2-40B4-BE49-F238E27FC236}">
                <a16:creationId xmlns:a16="http://schemas.microsoft.com/office/drawing/2014/main" id="{541C388C-1110-44E9-8582-4F46A9FC6F2B}"/>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endParaRPr lang="en-US" altLang="en-US"/>
          </a:p>
        </p:txBody>
      </p:sp>
      <p:sp>
        <p:nvSpPr>
          <p:cNvPr id="2051" name="Text Placeholder 2">
            <a:extLst>
              <a:ext uri="{FF2B5EF4-FFF2-40B4-BE49-F238E27FC236}">
                <a16:creationId xmlns:a16="http://schemas.microsoft.com/office/drawing/2014/main" id="{071AEC1F-F1E3-4730-905B-2AD48609C950}"/>
              </a:ext>
            </a:extLst>
          </p:cNvPr>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endParaRPr lang="en-US" altLang="en-US"/>
          </a:p>
        </p:txBody>
      </p:sp>
      <p:sp>
        <p:nvSpPr>
          <p:cNvPr id="4" name="Date Placeholder 3">
            <a:extLst>
              <a:ext uri="{FF2B5EF4-FFF2-40B4-BE49-F238E27FC236}">
                <a16:creationId xmlns:a16="http://schemas.microsoft.com/office/drawing/2014/main" id="{3EBE8319-6D65-4FB2-B4EA-88CC34BEA668}"/>
              </a:ext>
            </a:extLst>
          </p:cNvPr>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eaLnBrk="1" hangingPunct="1">
              <a:defRPr sz="1200">
                <a:solidFill>
                  <a:srgbClr val="FFFFFF"/>
                </a:solidFill>
              </a:defRPr>
            </a:lvl1pPr>
          </a:lstStyle>
          <a:p>
            <a:pPr>
              <a:defRPr/>
            </a:pPr>
            <a:fld id="{67302DEE-60BE-40CE-837F-849F81B3A18F}" type="datetimeFigureOut">
              <a:rPr lang="en-US" altLang="en-US"/>
              <a:pPr>
                <a:defRPr/>
              </a:pPr>
              <a:t>2/3/2026</a:t>
            </a:fld>
            <a:endParaRPr lang="en-US" altLang="en-US"/>
          </a:p>
        </p:txBody>
      </p:sp>
      <p:sp>
        <p:nvSpPr>
          <p:cNvPr id="5" name="Footer Placeholder 4">
            <a:extLst>
              <a:ext uri="{FF2B5EF4-FFF2-40B4-BE49-F238E27FC236}">
                <a16:creationId xmlns:a16="http://schemas.microsoft.com/office/drawing/2014/main" id="{5038F772-7D6D-47B1-9F2F-361B47571BF2}"/>
              </a:ext>
            </a:extLst>
          </p:cNvPr>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hangingPunct="1">
              <a:defRPr sz="1200">
                <a:solidFill>
                  <a:schemeClr val="tx1">
                    <a:tint val="75000"/>
                  </a:schemeClr>
                </a:solidFill>
                <a:latin typeface="Verdana" charset="0"/>
                <a:ea typeface="ＭＳ Ｐゴシック" charset="0"/>
                <a:cs typeface="ＭＳ Ｐゴシック" charset="0"/>
              </a:defRPr>
            </a:lvl1pPr>
          </a:lstStyle>
          <a:p>
            <a:pPr>
              <a:defRPr/>
            </a:pPr>
            <a:endParaRPr lang="en-US"/>
          </a:p>
        </p:txBody>
      </p:sp>
      <p:sp>
        <p:nvSpPr>
          <p:cNvPr id="6" name="Slide Number Placeholder 5">
            <a:extLst>
              <a:ext uri="{FF2B5EF4-FFF2-40B4-BE49-F238E27FC236}">
                <a16:creationId xmlns:a16="http://schemas.microsoft.com/office/drawing/2014/main" id="{B89ED4BF-6397-4008-BBEA-BD95F9B60234}"/>
              </a:ext>
            </a:extLst>
          </p:cNvPr>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FFFFFF"/>
                </a:solidFill>
              </a:defRPr>
            </a:lvl1pPr>
          </a:lstStyle>
          <a:p>
            <a:pPr>
              <a:defRPr/>
            </a:pPr>
            <a:fld id="{CD28C79E-0DD9-4131-977B-6B55C470434E}" type="slidenum">
              <a:rPr lang="en-US" altLang="en-US"/>
              <a:pPr>
                <a:defRPr/>
              </a:pPr>
              <a:t>‹#›</a:t>
            </a:fld>
            <a:endParaRPr lang="en-US" altLang="en-US"/>
          </a:p>
        </p:txBody>
      </p:sp>
      <p:pic>
        <p:nvPicPr>
          <p:cNvPr id="2055" name="Picture 8">
            <a:extLst>
              <a:ext uri="{FF2B5EF4-FFF2-40B4-BE49-F238E27FC236}">
                <a16:creationId xmlns:a16="http://schemas.microsoft.com/office/drawing/2014/main" id="{8FCCDC1D-4D33-42B9-B5AB-91B114A2A8DB}"/>
              </a:ext>
            </a:extLst>
          </p:cNvPr>
          <p:cNvPicPr>
            <a:picLocks noChangeAspect="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dk1" tx1="lt1" bg2="dk2" tx2="lt2" accent1="accent1" accent2="accent2" accent3="accent3" accent4="accent4" accent5="accent5" accent6="accent6" hlink="hlink" folHlink="folHlink"/>
  <p:sldLayoutIdLst>
    <p:sldLayoutId id="2147484942" r:id="rId1"/>
    <p:sldLayoutId id="2147484943" r:id="rId2"/>
    <p:sldLayoutId id="2147484944" r:id="rId3"/>
    <p:sldLayoutId id="2147484945" r:id="rId4"/>
    <p:sldLayoutId id="2147484946" r:id="rId5"/>
    <p:sldLayoutId id="2147484947" r:id="rId6"/>
    <p:sldLayoutId id="2147484948" r:id="rId7"/>
    <p:sldLayoutId id="2147484949" r:id="rId8"/>
    <p:sldLayoutId id="2147484950" r:id="rId9"/>
    <p:sldLayoutId id="2147484951" r:id="rId10"/>
    <p:sldLayoutId id="2147484952" r:id="rId11"/>
  </p:sldLayoutIdLst>
  <p:txStyles>
    <p:titleStyle>
      <a:lvl1pPr algn="ctr" rtl="0" eaLnBrk="0" fontAlgn="base" hangingPunct="0">
        <a:spcBef>
          <a:spcPct val="0"/>
        </a:spcBef>
        <a:spcAft>
          <a:spcPct val="0"/>
        </a:spcAft>
        <a:defRPr sz="4400" kern="1200">
          <a:solidFill>
            <a:schemeClr val="tx1"/>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1"/>
          </a:solidFill>
          <a:latin typeface="Calibri" charset="0"/>
          <a:ea typeface="MS PGothic" pitchFamily="34" charset="-128"/>
          <a:cs typeface="ＭＳ Ｐゴシック" charset="0"/>
        </a:defRPr>
      </a:lvl2pPr>
      <a:lvl3pPr algn="ctr" rtl="0" eaLnBrk="0" fontAlgn="base" hangingPunct="0">
        <a:spcBef>
          <a:spcPct val="0"/>
        </a:spcBef>
        <a:spcAft>
          <a:spcPct val="0"/>
        </a:spcAft>
        <a:defRPr sz="4400">
          <a:solidFill>
            <a:schemeClr val="tx1"/>
          </a:solidFill>
          <a:latin typeface="Calibri" charset="0"/>
          <a:ea typeface="MS PGothic" pitchFamily="34" charset="-128"/>
          <a:cs typeface="ＭＳ Ｐゴシック" charset="0"/>
        </a:defRPr>
      </a:lvl3pPr>
      <a:lvl4pPr algn="ctr" rtl="0" eaLnBrk="0" fontAlgn="base" hangingPunct="0">
        <a:spcBef>
          <a:spcPct val="0"/>
        </a:spcBef>
        <a:spcAft>
          <a:spcPct val="0"/>
        </a:spcAft>
        <a:defRPr sz="4400">
          <a:solidFill>
            <a:schemeClr val="tx1"/>
          </a:solidFill>
          <a:latin typeface="Calibri" charset="0"/>
          <a:ea typeface="MS PGothic" pitchFamily="34" charset="-128"/>
          <a:cs typeface="ＭＳ Ｐゴシック" charset="0"/>
        </a:defRPr>
      </a:lvl4pPr>
      <a:lvl5pPr algn="ctr" rtl="0" eaLnBrk="0" fontAlgn="base" hangingPunct="0">
        <a:spcBef>
          <a:spcPct val="0"/>
        </a:spcBef>
        <a:spcAft>
          <a:spcPct val="0"/>
        </a:spcAft>
        <a:defRPr sz="4400">
          <a:solidFill>
            <a:schemeClr val="tx1"/>
          </a:solidFill>
          <a:latin typeface="Calibri" charset="0"/>
          <a:ea typeface="MS PGothic" pitchFamily="34" charset="-128"/>
          <a:cs typeface="ＭＳ Ｐゴシック" charset="0"/>
        </a:defRPr>
      </a:lvl5pPr>
      <a:lvl6pPr marL="457200" algn="ctr" rtl="0" fontAlgn="base">
        <a:spcBef>
          <a:spcPct val="0"/>
        </a:spcBef>
        <a:spcAft>
          <a:spcPct val="0"/>
        </a:spcAft>
        <a:defRPr sz="4400">
          <a:solidFill>
            <a:schemeClr val="tx1"/>
          </a:solidFill>
          <a:latin typeface="Calibri" charset="0"/>
          <a:ea typeface="ＭＳ Ｐゴシック" charset="0"/>
          <a:cs typeface="ＭＳ Ｐゴシック" charset="0"/>
        </a:defRPr>
      </a:lvl6pPr>
      <a:lvl7pPr marL="914400" algn="ctr" rtl="0" fontAlgn="base">
        <a:spcBef>
          <a:spcPct val="0"/>
        </a:spcBef>
        <a:spcAft>
          <a:spcPct val="0"/>
        </a:spcAft>
        <a:defRPr sz="4400">
          <a:solidFill>
            <a:schemeClr val="tx1"/>
          </a:solidFill>
          <a:latin typeface="Calibri" charset="0"/>
          <a:ea typeface="ＭＳ Ｐゴシック" charset="0"/>
          <a:cs typeface="ＭＳ Ｐゴシック" charset="0"/>
        </a:defRPr>
      </a:lvl7pPr>
      <a:lvl8pPr marL="1371600" algn="ctr" rtl="0" fontAlgn="base">
        <a:spcBef>
          <a:spcPct val="0"/>
        </a:spcBef>
        <a:spcAft>
          <a:spcPct val="0"/>
        </a:spcAft>
        <a:defRPr sz="4400">
          <a:solidFill>
            <a:schemeClr val="tx1"/>
          </a:solidFill>
          <a:latin typeface="Calibri" charset="0"/>
          <a:ea typeface="ＭＳ Ｐゴシック" charset="0"/>
          <a:cs typeface="ＭＳ Ｐゴシック" charset="0"/>
        </a:defRPr>
      </a:lvl8pPr>
      <a:lvl9pPr marL="1828800" algn="ctr" rtl="0" fontAlgn="base">
        <a:spcBef>
          <a:spcPct val="0"/>
        </a:spcBef>
        <a:spcAft>
          <a:spcPct val="0"/>
        </a:spcAft>
        <a:defRPr sz="4400">
          <a:solidFill>
            <a:schemeClr val="tx1"/>
          </a:solidFill>
          <a:latin typeface="Calibri" charset="0"/>
          <a:ea typeface="ＭＳ Ｐゴシック" charset="0"/>
          <a:cs typeface="ＭＳ Ｐゴシック"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S PGothic" pitchFamily="34"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S PGothic" pitchFamily="34"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Title Placeholder 1">
            <a:extLst>
              <a:ext uri="{FF2B5EF4-FFF2-40B4-BE49-F238E27FC236}">
                <a16:creationId xmlns:a16="http://schemas.microsoft.com/office/drawing/2014/main" id="{C886814C-AABA-4AC6-8379-DA38CF25FE76}"/>
              </a:ext>
            </a:extLst>
          </p:cNvPr>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a:extLst>
              <a:ext uri="{FF2B5EF4-FFF2-40B4-BE49-F238E27FC236}">
                <a16:creationId xmlns:a16="http://schemas.microsoft.com/office/drawing/2014/main" id="{FB99A0EC-F50B-475E-9DB7-F046BAE48392}"/>
              </a:ext>
            </a:extLst>
          </p:cNvPr>
          <p:cNvSpPr>
            <a:spLocks noGrp="1" noChangeArrowheads="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6AB4ADF1-59EC-46D2-A83E-5588E789CA6E}"/>
              </a:ext>
            </a:extLst>
          </p:cNvPr>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D159C3DB-2D04-492D-B1EC-38578B368024}" type="datetimeFigureOut">
              <a:rPr lang="en-GB"/>
              <a:pPr>
                <a:defRPr/>
              </a:pPr>
              <a:t>03/02/2026</a:t>
            </a:fld>
            <a:endParaRPr lang="en-GB"/>
          </a:p>
        </p:txBody>
      </p:sp>
      <p:sp>
        <p:nvSpPr>
          <p:cNvPr id="5" name="Footer Placeholder 4">
            <a:extLst>
              <a:ext uri="{FF2B5EF4-FFF2-40B4-BE49-F238E27FC236}">
                <a16:creationId xmlns:a16="http://schemas.microsoft.com/office/drawing/2014/main" id="{E3CCEE59-B837-4BC6-91DA-7927C818E585}"/>
              </a:ext>
            </a:extLst>
          </p:cNvPr>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GB"/>
          </a:p>
        </p:txBody>
      </p:sp>
      <p:sp>
        <p:nvSpPr>
          <p:cNvPr id="6" name="Slide Number Placeholder 5">
            <a:extLst>
              <a:ext uri="{FF2B5EF4-FFF2-40B4-BE49-F238E27FC236}">
                <a16:creationId xmlns:a16="http://schemas.microsoft.com/office/drawing/2014/main" id="{5B5F2E33-44D2-4E05-9281-453A32F501E3}"/>
              </a:ext>
            </a:extLst>
          </p:cNvPr>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2ED1E2E5-7789-4DF4-B380-CF5698F78251}"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4909" r:id="rId1"/>
    <p:sldLayoutId id="2147484910" r:id="rId2"/>
    <p:sldLayoutId id="2147484911" r:id="rId3"/>
    <p:sldLayoutId id="2147484912" r:id="rId4"/>
    <p:sldLayoutId id="2147484913" r:id="rId5"/>
    <p:sldLayoutId id="2147484914" r:id="rId6"/>
    <p:sldLayoutId id="2147484915" r:id="rId7"/>
    <p:sldLayoutId id="2147484916" r:id="rId8"/>
    <p:sldLayoutId id="2147484917" r:id="rId9"/>
    <p:sldLayoutId id="2147484918" r:id="rId10"/>
    <p:sldLayoutId id="2147484919"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anose="020F0502020204030204" pitchFamily="34" charset="0"/>
        </a:defRPr>
      </a:lvl2pPr>
      <a:lvl3pPr algn="ctr" rtl="0" eaLnBrk="0" fontAlgn="base" hangingPunct="0">
        <a:spcBef>
          <a:spcPct val="0"/>
        </a:spcBef>
        <a:spcAft>
          <a:spcPct val="0"/>
        </a:spcAft>
        <a:defRPr sz="4400">
          <a:solidFill>
            <a:schemeClr val="tx1"/>
          </a:solidFill>
          <a:latin typeface="Calibri" panose="020F0502020204030204" pitchFamily="34" charset="0"/>
        </a:defRPr>
      </a:lvl3pPr>
      <a:lvl4pPr algn="ctr" rtl="0" eaLnBrk="0" fontAlgn="base" hangingPunct="0">
        <a:spcBef>
          <a:spcPct val="0"/>
        </a:spcBef>
        <a:spcAft>
          <a:spcPct val="0"/>
        </a:spcAft>
        <a:defRPr sz="4400">
          <a:solidFill>
            <a:schemeClr val="tx1"/>
          </a:solidFill>
          <a:latin typeface="Calibri" panose="020F0502020204030204" pitchFamily="34" charset="0"/>
        </a:defRPr>
      </a:lvl4pPr>
      <a:lvl5pPr algn="ctr" rtl="0" eaLnBrk="0" fontAlgn="base" hangingPunct="0">
        <a:spcBef>
          <a:spcPct val="0"/>
        </a:spcBef>
        <a:spcAft>
          <a:spcPct val="0"/>
        </a:spcAft>
        <a:defRPr sz="4400">
          <a:solidFill>
            <a:schemeClr val="tx1"/>
          </a:solidFill>
          <a:latin typeface="Calibri" panose="020F0502020204030204" pitchFamily="34" charset="0"/>
        </a:defRPr>
      </a:lvl5pPr>
      <a:lvl6pPr marL="457200" algn="ctr" rtl="0" fontAlgn="base">
        <a:spcBef>
          <a:spcPct val="0"/>
        </a:spcBef>
        <a:spcAft>
          <a:spcPct val="0"/>
        </a:spcAft>
        <a:defRPr sz="4400">
          <a:solidFill>
            <a:schemeClr val="tx1"/>
          </a:solidFill>
          <a:latin typeface="Calibri" panose="020F0502020204030204" pitchFamily="34" charset="0"/>
        </a:defRPr>
      </a:lvl6pPr>
      <a:lvl7pPr marL="914400" algn="ctr" rtl="0" fontAlgn="base">
        <a:spcBef>
          <a:spcPct val="0"/>
        </a:spcBef>
        <a:spcAft>
          <a:spcPct val="0"/>
        </a:spcAft>
        <a:defRPr sz="4400">
          <a:solidFill>
            <a:schemeClr val="tx1"/>
          </a:solidFill>
          <a:latin typeface="Calibri" panose="020F0502020204030204" pitchFamily="34" charset="0"/>
        </a:defRPr>
      </a:lvl7pPr>
      <a:lvl8pPr marL="1371600" algn="ctr" rtl="0" fontAlgn="base">
        <a:spcBef>
          <a:spcPct val="0"/>
        </a:spcBef>
        <a:spcAft>
          <a:spcPct val="0"/>
        </a:spcAft>
        <a:defRPr sz="4400">
          <a:solidFill>
            <a:schemeClr val="tx1"/>
          </a:solidFill>
          <a:latin typeface="Calibri" panose="020F0502020204030204" pitchFamily="34" charset="0"/>
        </a:defRPr>
      </a:lvl8pPr>
      <a:lvl9pPr marL="1828800" algn="ctr" rtl="0" fontAlgn="base">
        <a:spcBef>
          <a:spcPct val="0"/>
        </a:spcBef>
        <a:spcAft>
          <a:spcPct val="0"/>
        </a:spcAft>
        <a:defRPr sz="4400">
          <a:solidFill>
            <a:schemeClr val="tx1"/>
          </a:solidFill>
          <a:latin typeface="Calibri" panose="020F0502020204030204"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Title Placeholder 1">
            <a:extLst>
              <a:ext uri="{FF2B5EF4-FFF2-40B4-BE49-F238E27FC236}">
                <a16:creationId xmlns:a16="http://schemas.microsoft.com/office/drawing/2014/main" id="{5C2DBA04-2933-49D7-BA75-24C7A1496F2B}"/>
              </a:ext>
            </a:extLst>
          </p:cNvPr>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4099" name="Text Placeholder 2">
            <a:extLst>
              <a:ext uri="{FF2B5EF4-FFF2-40B4-BE49-F238E27FC236}">
                <a16:creationId xmlns:a16="http://schemas.microsoft.com/office/drawing/2014/main" id="{7D4FDEA6-AFD3-4FA4-8BB3-2FFAC8B0B111}"/>
              </a:ext>
            </a:extLst>
          </p:cNvPr>
          <p:cNvSpPr>
            <a:spLocks noGrp="1" noChangeArrowheads="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8213994D-8349-4930-8F5F-DDE5DE63BE18}"/>
              </a:ext>
            </a:extLst>
          </p:cNvPr>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7D45B63F-081E-4BC7-8A21-1FFDF45A0D06}" type="datetimeFigureOut">
              <a:rPr lang="en-GB"/>
              <a:pPr>
                <a:defRPr/>
              </a:pPr>
              <a:t>03/02/2026</a:t>
            </a:fld>
            <a:endParaRPr lang="en-GB"/>
          </a:p>
        </p:txBody>
      </p:sp>
      <p:sp>
        <p:nvSpPr>
          <p:cNvPr id="5" name="Footer Placeholder 4">
            <a:extLst>
              <a:ext uri="{FF2B5EF4-FFF2-40B4-BE49-F238E27FC236}">
                <a16:creationId xmlns:a16="http://schemas.microsoft.com/office/drawing/2014/main" id="{F13396E5-7758-45D4-B31F-6AD7DD02FEBF}"/>
              </a:ext>
            </a:extLst>
          </p:cNvPr>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GB"/>
          </a:p>
        </p:txBody>
      </p:sp>
      <p:sp>
        <p:nvSpPr>
          <p:cNvPr id="6" name="Slide Number Placeholder 5">
            <a:extLst>
              <a:ext uri="{FF2B5EF4-FFF2-40B4-BE49-F238E27FC236}">
                <a16:creationId xmlns:a16="http://schemas.microsoft.com/office/drawing/2014/main" id="{3C486517-A569-4DD5-85B3-A22F65C31622}"/>
              </a:ext>
            </a:extLst>
          </p:cNvPr>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FD9ACAEB-79A2-4B53-B38C-9E75657C13F7}"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4920" r:id="rId1"/>
    <p:sldLayoutId id="2147484921" r:id="rId2"/>
    <p:sldLayoutId id="2147484922" r:id="rId3"/>
    <p:sldLayoutId id="2147484923" r:id="rId4"/>
    <p:sldLayoutId id="2147484924" r:id="rId5"/>
    <p:sldLayoutId id="2147484925" r:id="rId6"/>
    <p:sldLayoutId id="2147484926" r:id="rId7"/>
    <p:sldLayoutId id="2147484927" r:id="rId8"/>
    <p:sldLayoutId id="2147484928" r:id="rId9"/>
    <p:sldLayoutId id="2147484929" r:id="rId10"/>
    <p:sldLayoutId id="2147484930"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anose="020F0502020204030204" pitchFamily="34" charset="0"/>
        </a:defRPr>
      </a:lvl2pPr>
      <a:lvl3pPr algn="ctr" rtl="0" eaLnBrk="0" fontAlgn="base" hangingPunct="0">
        <a:spcBef>
          <a:spcPct val="0"/>
        </a:spcBef>
        <a:spcAft>
          <a:spcPct val="0"/>
        </a:spcAft>
        <a:defRPr sz="4400">
          <a:solidFill>
            <a:schemeClr val="tx1"/>
          </a:solidFill>
          <a:latin typeface="Calibri" panose="020F0502020204030204" pitchFamily="34" charset="0"/>
        </a:defRPr>
      </a:lvl3pPr>
      <a:lvl4pPr algn="ctr" rtl="0" eaLnBrk="0" fontAlgn="base" hangingPunct="0">
        <a:spcBef>
          <a:spcPct val="0"/>
        </a:spcBef>
        <a:spcAft>
          <a:spcPct val="0"/>
        </a:spcAft>
        <a:defRPr sz="4400">
          <a:solidFill>
            <a:schemeClr val="tx1"/>
          </a:solidFill>
          <a:latin typeface="Calibri" panose="020F0502020204030204" pitchFamily="34" charset="0"/>
        </a:defRPr>
      </a:lvl4pPr>
      <a:lvl5pPr algn="ctr" rtl="0" eaLnBrk="0" fontAlgn="base" hangingPunct="0">
        <a:spcBef>
          <a:spcPct val="0"/>
        </a:spcBef>
        <a:spcAft>
          <a:spcPct val="0"/>
        </a:spcAft>
        <a:defRPr sz="4400">
          <a:solidFill>
            <a:schemeClr val="tx1"/>
          </a:solidFill>
          <a:latin typeface="Calibri" panose="020F0502020204030204" pitchFamily="34" charset="0"/>
        </a:defRPr>
      </a:lvl5pPr>
      <a:lvl6pPr marL="457200" algn="ctr" rtl="0" fontAlgn="base">
        <a:spcBef>
          <a:spcPct val="0"/>
        </a:spcBef>
        <a:spcAft>
          <a:spcPct val="0"/>
        </a:spcAft>
        <a:defRPr sz="4400">
          <a:solidFill>
            <a:schemeClr val="tx1"/>
          </a:solidFill>
          <a:latin typeface="Calibri" panose="020F0502020204030204" pitchFamily="34" charset="0"/>
        </a:defRPr>
      </a:lvl6pPr>
      <a:lvl7pPr marL="914400" algn="ctr" rtl="0" fontAlgn="base">
        <a:spcBef>
          <a:spcPct val="0"/>
        </a:spcBef>
        <a:spcAft>
          <a:spcPct val="0"/>
        </a:spcAft>
        <a:defRPr sz="4400">
          <a:solidFill>
            <a:schemeClr val="tx1"/>
          </a:solidFill>
          <a:latin typeface="Calibri" panose="020F0502020204030204" pitchFamily="34" charset="0"/>
        </a:defRPr>
      </a:lvl7pPr>
      <a:lvl8pPr marL="1371600" algn="ctr" rtl="0" fontAlgn="base">
        <a:spcBef>
          <a:spcPct val="0"/>
        </a:spcBef>
        <a:spcAft>
          <a:spcPct val="0"/>
        </a:spcAft>
        <a:defRPr sz="4400">
          <a:solidFill>
            <a:schemeClr val="tx1"/>
          </a:solidFill>
          <a:latin typeface="Calibri" panose="020F0502020204030204" pitchFamily="34" charset="0"/>
        </a:defRPr>
      </a:lvl8pPr>
      <a:lvl9pPr marL="1828800" algn="ctr" rtl="0" fontAlgn="base">
        <a:spcBef>
          <a:spcPct val="0"/>
        </a:spcBef>
        <a:spcAft>
          <a:spcPct val="0"/>
        </a:spcAft>
        <a:defRPr sz="4400">
          <a:solidFill>
            <a:schemeClr val="tx1"/>
          </a:solidFill>
          <a:latin typeface="Calibri" panose="020F0502020204030204"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Title Placeholder 1">
            <a:extLst>
              <a:ext uri="{FF2B5EF4-FFF2-40B4-BE49-F238E27FC236}">
                <a16:creationId xmlns:a16="http://schemas.microsoft.com/office/drawing/2014/main" id="{B76D828A-46C0-48E4-A630-2F349D61FEC2}"/>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endParaRPr lang="en-US" altLang="en-US"/>
          </a:p>
        </p:txBody>
      </p:sp>
      <p:sp>
        <p:nvSpPr>
          <p:cNvPr id="5123" name="Text Placeholder 2">
            <a:extLst>
              <a:ext uri="{FF2B5EF4-FFF2-40B4-BE49-F238E27FC236}">
                <a16:creationId xmlns:a16="http://schemas.microsoft.com/office/drawing/2014/main" id="{09D28725-1CF9-4CA0-BAE8-527495EF44EA}"/>
              </a:ext>
            </a:extLst>
          </p:cNvPr>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endParaRPr lang="en-US" altLang="en-US"/>
          </a:p>
        </p:txBody>
      </p:sp>
      <p:sp>
        <p:nvSpPr>
          <p:cNvPr id="4" name="Date Placeholder 3">
            <a:extLst>
              <a:ext uri="{FF2B5EF4-FFF2-40B4-BE49-F238E27FC236}">
                <a16:creationId xmlns:a16="http://schemas.microsoft.com/office/drawing/2014/main" id="{3FD78AF7-3678-475C-9564-99DD95142BBB}"/>
              </a:ext>
            </a:extLst>
          </p:cNvPr>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eaLnBrk="1" hangingPunct="1">
              <a:defRPr sz="1200">
                <a:solidFill>
                  <a:srgbClr val="FFFFFF"/>
                </a:solidFill>
              </a:defRPr>
            </a:lvl1pPr>
          </a:lstStyle>
          <a:p>
            <a:pPr>
              <a:defRPr/>
            </a:pPr>
            <a:fld id="{DD63FFD8-B619-44F8-AACE-926C4530FF6D}" type="datetimeFigureOut">
              <a:rPr lang="en-US" altLang="en-US"/>
              <a:pPr>
                <a:defRPr/>
              </a:pPr>
              <a:t>2/3/2026</a:t>
            </a:fld>
            <a:endParaRPr lang="en-US" altLang="en-US"/>
          </a:p>
        </p:txBody>
      </p:sp>
      <p:sp>
        <p:nvSpPr>
          <p:cNvPr id="5" name="Footer Placeholder 4">
            <a:extLst>
              <a:ext uri="{FF2B5EF4-FFF2-40B4-BE49-F238E27FC236}">
                <a16:creationId xmlns:a16="http://schemas.microsoft.com/office/drawing/2014/main" id="{05643FDE-7084-4BBF-A563-6B5A6086F3F1}"/>
              </a:ext>
            </a:extLst>
          </p:cNvPr>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hangingPunct="1">
              <a:defRPr sz="1200">
                <a:solidFill>
                  <a:schemeClr val="tx1">
                    <a:tint val="75000"/>
                  </a:schemeClr>
                </a:solidFill>
                <a:latin typeface="Verdana" charset="0"/>
                <a:ea typeface="ＭＳ Ｐゴシック" charset="0"/>
                <a:cs typeface="ＭＳ Ｐゴシック" charset="0"/>
              </a:defRPr>
            </a:lvl1pPr>
          </a:lstStyle>
          <a:p>
            <a:pPr>
              <a:defRPr/>
            </a:pPr>
            <a:endParaRPr lang="en-US"/>
          </a:p>
        </p:txBody>
      </p:sp>
      <p:sp>
        <p:nvSpPr>
          <p:cNvPr id="6" name="Slide Number Placeholder 5">
            <a:extLst>
              <a:ext uri="{FF2B5EF4-FFF2-40B4-BE49-F238E27FC236}">
                <a16:creationId xmlns:a16="http://schemas.microsoft.com/office/drawing/2014/main" id="{1DA23C29-382D-4EF9-A0DF-0056B758D3D9}"/>
              </a:ext>
            </a:extLst>
          </p:cNvPr>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FFFFFF"/>
                </a:solidFill>
              </a:defRPr>
            </a:lvl1pPr>
          </a:lstStyle>
          <a:p>
            <a:pPr>
              <a:defRPr/>
            </a:pPr>
            <a:fld id="{64D5E9AD-47BB-4C3B-8980-6411AFC7967A}" type="slidenum">
              <a:rPr lang="en-US" altLang="en-US"/>
              <a:pPr>
                <a:defRPr/>
              </a:pPr>
              <a:t>‹#›</a:t>
            </a:fld>
            <a:endParaRPr lang="en-US" altLang="en-US"/>
          </a:p>
        </p:txBody>
      </p:sp>
      <p:pic>
        <p:nvPicPr>
          <p:cNvPr id="5127" name="Picture 8">
            <a:extLst>
              <a:ext uri="{FF2B5EF4-FFF2-40B4-BE49-F238E27FC236}">
                <a16:creationId xmlns:a16="http://schemas.microsoft.com/office/drawing/2014/main" id="{352E7741-6638-4E19-AF06-CA9CEB91632B}"/>
              </a:ext>
            </a:extLst>
          </p:cNvPr>
          <p:cNvPicPr>
            <a:picLocks noChangeAspect="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dk1" tx1="lt1" bg2="dk2" tx2="lt2" accent1="accent1" accent2="accent2" accent3="accent3" accent4="accent4" accent5="accent5" accent6="accent6" hlink="hlink" folHlink="folHlink"/>
  <p:sldLayoutIdLst>
    <p:sldLayoutId id="2147484953" r:id="rId1"/>
    <p:sldLayoutId id="2147484954" r:id="rId2"/>
    <p:sldLayoutId id="2147484955" r:id="rId3"/>
    <p:sldLayoutId id="2147484956" r:id="rId4"/>
    <p:sldLayoutId id="2147484957" r:id="rId5"/>
    <p:sldLayoutId id="2147484958" r:id="rId6"/>
    <p:sldLayoutId id="2147484959" r:id="rId7"/>
    <p:sldLayoutId id="2147484960" r:id="rId8"/>
    <p:sldLayoutId id="2147484961" r:id="rId9"/>
    <p:sldLayoutId id="2147484962" r:id="rId10"/>
    <p:sldLayoutId id="2147484963" r:id="rId11"/>
  </p:sldLayoutIdLst>
  <p:txStyles>
    <p:titleStyle>
      <a:lvl1pPr algn="ctr" rtl="0" eaLnBrk="0" fontAlgn="base" hangingPunct="0">
        <a:spcBef>
          <a:spcPct val="0"/>
        </a:spcBef>
        <a:spcAft>
          <a:spcPct val="0"/>
        </a:spcAft>
        <a:defRPr sz="4400" kern="1200">
          <a:solidFill>
            <a:schemeClr val="tx1"/>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1"/>
          </a:solidFill>
          <a:latin typeface="Calibri" charset="0"/>
          <a:ea typeface="MS PGothic" pitchFamily="34" charset="-128"/>
          <a:cs typeface="ＭＳ Ｐゴシック" charset="0"/>
        </a:defRPr>
      </a:lvl2pPr>
      <a:lvl3pPr algn="ctr" rtl="0" eaLnBrk="0" fontAlgn="base" hangingPunct="0">
        <a:spcBef>
          <a:spcPct val="0"/>
        </a:spcBef>
        <a:spcAft>
          <a:spcPct val="0"/>
        </a:spcAft>
        <a:defRPr sz="4400">
          <a:solidFill>
            <a:schemeClr val="tx1"/>
          </a:solidFill>
          <a:latin typeface="Calibri" charset="0"/>
          <a:ea typeface="MS PGothic" pitchFamily="34" charset="-128"/>
          <a:cs typeface="ＭＳ Ｐゴシック" charset="0"/>
        </a:defRPr>
      </a:lvl3pPr>
      <a:lvl4pPr algn="ctr" rtl="0" eaLnBrk="0" fontAlgn="base" hangingPunct="0">
        <a:spcBef>
          <a:spcPct val="0"/>
        </a:spcBef>
        <a:spcAft>
          <a:spcPct val="0"/>
        </a:spcAft>
        <a:defRPr sz="4400">
          <a:solidFill>
            <a:schemeClr val="tx1"/>
          </a:solidFill>
          <a:latin typeface="Calibri" charset="0"/>
          <a:ea typeface="MS PGothic" pitchFamily="34" charset="-128"/>
          <a:cs typeface="ＭＳ Ｐゴシック" charset="0"/>
        </a:defRPr>
      </a:lvl4pPr>
      <a:lvl5pPr algn="ctr" rtl="0" eaLnBrk="0" fontAlgn="base" hangingPunct="0">
        <a:spcBef>
          <a:spcPct val="0"/>
        </a:spcBef>
        <a:spcAft>
          <a:spcPct val="0"/>
        </a:spcAft>
        <a:defRPr sz="4400">
          <a:solidFill>
            <a:schemeClr val="tx1"/>
          </a:solidFill>
          <a:latin typeface="Calibri" charset="0"/>
          <a:ea typeface="MS PGothic" pitchFamily="34" charset="-128"/>
          <a:cs typeface="ＭＳ Ｐゴシック" charset="0"/>
        </a:defRPr>
      </a:lvl5pPr>
      <a:lvl6pPr marL="457200" algn="ctr" rtl="0" fontAlgn="base">
        <a:spcBef>
          <a:spcPct val="0"/>
        </a:spcBef>
        <a:spcAft>
          <a:spcPct val="0"/>
        </a:spcAft>
        <a:defRPr sz="4400">
          <a:solidFill>
            <a:schemeClr val="tx1"/>
          </a:solidFill>
          <a:latin typeface="Calibri" charset="0"/>
          <a:ea typeface="ＭＳ Ｐゴシック" charset="0"/>
          <a:cs typeface="ＭＳ Ｐゴシック" charset="0"/>
        </a:defRPr>
      </a:lvl6pPr>
      <a:lvl7pPr marL="914400" algn="ctr" rtl="0" fontAlgn="base">
        <a:spcBef>
          <a:spcPct val="0"/>
        </a:spcBef>
        <a:spcAft>
          <a:spcPct val="0"/>
        </a:spcAft>
        <a:defRPr sz="4400">
          <a:solidFill>
            <a:schemeClr val="tx1"/>
          </a:solidFill>
          <a:latin typeface="Calibri" charset="0"/>
          <a:ea typeface="ＭＳ Ｐゴシック" charset="0"/>
          <a:cs typeface="ＭＳ Ｐゴシック" charset="0"/>
        </a:defRPr>
      </a:lvl7pPr>
      <a:lvl8pPr marL="1371600" algn="ctr" rtl="0" fontAlgn="base">
        <a:spcBef>
          <a:spcPct val="0"/>
        </a:spcBef>
        <a:spcAft>
          <a:spcPct val="0"/>
        </a:spcAft>
        <a:defRPr sz="4400">
          <a:solidFill>
            <a:schemeClr val="tx1"/>
          </a:solidFill>
          <a:latin typeface="Calibri" charset="0"/>
          <a:ea typeface="ＭＳ Ｐゴシック" charset="0"/>
          <a:cs typeface="ＭＳ Ｐゴシック" charset="0"/>
        </a:defRPr>
      </a:lvl8pPr>
      <a:lvl9pPr marL="1828800" algn="ctr" rtl="0" fontAlgn="base">
        <a:spcBef>
          <a:spcPct val="0"/>
        </a:spcBef>
        <a:spcAft>
          <a:spcPct val="0"/>
        </a:spcAft>
        <a:defRPr sz="4400">
          <a:solidFill>
            <a:schemeClr val="tx1"/>
          </a:solidFill>
          <a:latin typeface="Calibri" charset="0"/>
          <a:ea typeface="ＭＳ Ｐゴシック" charset="0"/>
          <a:cs typeface="ＭＳ Ｐゴシック"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S PGothic" pitchFamily="34"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S PGothic" pitchFamily="34"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46.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4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3.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3.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jpeg"/></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3.xml"/><Relationship Id="rId5" Type="http://schemas.openxmlformats.org/officeDocument/2006/relationships/image" Target="../media/image13.png"/><Relationship Id="rId4" Type="http://schemas.openxmlformats.org/officeDocument/2006/relationships/image" Target="../media/image12.png"/></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3.xml"/><Relationship Id="rId4" Type="http://schemas.openxmlformats.org/officeDocument/2006/relationships/image" Target="../media/image13.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youtube.com/watch?v=XPA5ftecQJQ" TargetMode="Externa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12.xml"/><Relationship Id="rId4" Type="http://schemas.openxmlformats.org/officeDocument/2006/relationships/image" Target="../media/image14.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3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7.xml.rels><?xml version="1.0" encoding="UTF-8" standalone="yes"?>
<Relationships xmlns="http://schemas.openxmlformats.org/package/2006/relationships"><Relationship Id="rId3" Type="http://schemas.openxmlformats.org/officeDocument/2006/relationships/hyperlink" Target="https://www.leics.police.uk/areyoulistening"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3.xml"/><Relationship Id="rId1" Type="http://schemas.openxmlformats.org/officeDocument/2006/relationships/slideLayout" Target="../slideLayouts/slideLayout46.xml"/></Relationships>
</file>

<file path=ppt/slides/_rels/slide2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8.jpeg"/><Relationship Id="rId7" Type="http://schemas.openxmlformats.org/officeDocument/2006/relationships/image" Target="../media/image22.jpeg"/><Relationship Id="rId2" Type="http://schemas.openxmlformats.org/officeDocument/2006/relationships/notesSlide" Target="../notesSlides/notesSlide16.xml"/><Relationship Id="rId1" Type="http://schemas.openxmlformats.org/officeDocument/2006/relationships/slideLayout" Target="../slideLayouts/slideLayout46.xml"/><Relationship Id="rId6" Type="http://schemas.openxmlformats.org/officeDocument/2006/relationships/image" Target="../media/image21.jpeg"/><Relationship Id="rId5" Type="http://schemas.openxmlformats.org/officeDocument/2006/relationships/image" Target="../media/image20.jpeg"/><Relationship Id="rId4" Type="http://schemas.openxmlformats.org/officeDocument/2006/relationships/image" Target="../media/image19.jpeg"/></Relationships>
</file>

<file path=ppt/slides/_rels/slide3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5E0E166C-9371-41DF-84DD-12654B54C08E}"/>
              </a:ext>
            </a:extLst>
          </p:cNvPr>
          <p:cNvSpPr>
            <a:spLocks noGrp="1"/>
          </p:cNvSpPr>
          <p:nvPr>
            <p:ph type="ctrTitle"/>
          </p:nvPr>
        </p:nvSpPr>
        <p:spPr>
          <a:xfrm>
            <a:off x="611188" y="549275"/>
            <a:ext cx="7772400" cy="1366838"/>
          </a:xfrm>
        </p:spPr>
        <p:txBody>
          <a:bodyPr/>
          <a:lstStyle/>
          <a:p>
            <a:pPr eaLnBrk="1" hangingPunct="1"/>
            <a:r>
              <a:rPr lang="en-US" altLang="en-US" b="1">
                <a:solidFill>
                  <a:schemeClr val="accent1"/>
                </a:solidFill>
              </a:rPr>
              <a:t>Child  Exploitation</a:t>
            </a:r>
          </a:p>
        </p:txBody>
      </p:sp>
      <p:sp>
        <p:nvSpPr>
          <p:cNvPr id="41987" name="Subtitle 2">
            <a:extLst>
              <a:ext uri="{FF2B5EF4-FFF2-40B4-BE49-F238E27FC236}">
                <a16:creationId xmlns:a16="http://schemas.microsoft.com/office/drawing/2014/main" id="{F160347B-90D5-4411-A516-11C9ECD7BB08}"/>
              </a:ext>
            </a:extLst>
          </p:cNvPr>
          <p:cNvSpPr>
            <a:spLocks noGrp="1"/>
          </p:cNvSpPr>
          <p:nvPr>
            <p:ph type="subTitle" idx="1"/>
          </p:nvPr>
        </p:nvSpPr>
        <p:spPr>
          <a:xfrm>
            <a:off x="1371600" y="5229225"/>
            <a:ext cx="6400800" cy="1008063"/>
          </a:xfrm>
        </p:spPr>
        <p:txBody>
          <a:bodyPr/>
          <a:lstStyle/>
          <a:p>
            <a:pPr eaLnBrk="1" hangingPunct="1"/>
            <a:r>
              <a:rPr lang="en-US" altLang="en-US" b="1" baseline="3000">
                <a:solidFill>
                  <a:schemeClr val="accent1"/>
                </a:solidFill>
              </a:rPr>
              <a:t>Linda Elias CCE Coordinator</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1C34F-C2E8-4C7C-9F58-2F1EE65E8B5A}"/>
              </a:ext>
            </a:extLst>
          </p:cNvPr>
          <p:cNvSpPr>
            <a:spLocks noGrp="1"/>
          </p:cNvSpPr>
          <p:nvPr>
            <p:ph type="title"/>
          </p:nvPr>
        </p:nvSpPr>
        <p:spPr>
          <a:xfrm>
            <a:off x="473075" y="160338"/>
            <a:ext cx="8229600" cy="1143000"/>
          </a:xfrm>
        </p:spPr>
        <p:txBody>
          <a:bodyPr/>
          <a:lstStyle/>
          <a:p>
            <a:pPr>
              <a:defRPr/>
            </a:pPr>
            <a:r>
              <a:rPr lang="en-GB" dirty="0">
                <a:solidFill>
                  <a:schemeClr val="bg2">
                    <a:lumMod val="75000"/>
                  </a:schemeClr>
                </a:solidFill>
              </a:rPr>
              <a:t>Introduction</a:t>
            </a:r>
          </a:p>
        </p:txBody>
      </p:sp>
      <p:sp>
        <p:nvSpPr>
          <p:cNvPr id="3" name="Content Placeholder 2">
            <a:extLst>
              <a:ext uri="{FF2B5EF4-FFF2-40B4-BE49-F238E27FC236}">
                <a16:creationId xmlns:a16="http://schemas.microsoft.com/office/drawing/2014/main" id="{D24A3ABC-D100-4E8C-A5D2-B1BC4ACB232F}"/>
              </a:ext>
            </a:extLst>
          </p:cNvPr>
          <p:cNvSpPr>
            <a:spLocks noGrp="1"/>
          </p:cNvSpPr>
          <p:nvPr>
            <p:ph idx="1"/>
          </p:nvPr>
        </p:nvSpPr>
        <p:spPr/>
        <p:txBody>
          <a:bodyPr/>
          <a:lstStyle/>
          <a:p>
            <a:pPr>
              <a:defRPr/>
            </a:pPr>
            <a:endParaRPr lang="en-GB" dirty="0">
              <a:solidFill>
                <a:schemeClr val="bg2">
                  <a:lumMod val="75000"/>
                </a:schemeClr>
              </a:solidFill>
            </a:endParaRPr>
          </a:p>
          <a:p>
            <a:pPr>
              <a:defRPr/>
            </a:pPr>
            <a:r>
              <a:rPr lang="en-GB" dirty="0">
                <a:solidFill>
                  <a:schemeClr val="bg2">
                    <a:lumMod val="75000"/>
                  </a:schemeClr>
                </a:solidFill>
              </a:rPr>
              <a:t>Who am I?</a:t>
            </a:r>
          </a:p>
          <a:p>
            <a:pPr marL="0" indent="0">
              <a:buFont typeface="Arial" panose="020B0604020202020204" pitchFamily="34" charset="0"/>
              <a:buNone/>
              <a:defRPr/>
            </a:pPr>
            <a:endParaRPr lang="en-GB" dirty="0">
              <a:solidFill>
                <a:schemeClr val="bg2">
                  <a:lumMod val="75000"/>
                </a:schemeClr>
              </a:solidFill>
            </a:endParaRPr>
          </a:p>
          <a:p>
            <a:pPr>
              <a:defRPr/>
            </a:pPr>
            <a:r>
              <a:rPr lang="en-GB" dirty="0">
                <a:solidFill>
                  <a:schemeClr val="bg2">
                    <a:lumMod val="75000"/>
                  </a:schemeClr>
                </a:solidFill>
              </a:rPr>
              <a:t>What is my role?</a:t>
            </a:r>
          </a:p>
        </p:txBody>
      </p:sp>
      <p:pic>
        <p:nvPicPr>
          <p:cNvPr id="44036" name="Picture 2" descr="Image result for Female Person Logo">
            <a:extLst>
              <a:ext uri="{FF2B5EF4-FFF2-40B4-BE49-F238E27FC236}">
                <a16:creationId xmlns:a16="http://schemas.microsoft.com/office/drawing/2014/main" id="{ECA60B38-C9A0-4756-BEF6-37A8B6E3C1E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80063" y="1773238"/>
            <a:ext cx="2724150" cy="2724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extBox 2">
            <a:extLst>
              <a:ext uri="{FF2B5EF4-FFF2-40B4-BE49-F238E27FC236}">
                <a16:creationId xmlns:a16="http://schemas.microsoft.com/office/drawing/2014/main" id="{61C1CD54-ED1B-4689-B992-49CD1E756265}"/>
              </a:ext>
            </a:extLst>
          </p:cNvPr>
          <p:cNvSpPr txBox="1">
            <a:spLocks noChangeArrowheads="1"/>
          </p:cNvSpPr>
          <p:nvPr/>
        </p:nvSpPr>
        <p:spPr bwMode="auto">
          <a:xfrm>
            <a:off x="636588" y="1268413"/>
            <a:ext cx="7632700" cy="1970087"/>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defRPr/>
            </a:pPr>
            <a:endParaRPr lang="en-GB" altLang="en-US" sz="2000" b="0" dirty="0">
              <a:solidFill>
                <a:schemeClr val="bg1"/>
              </a:solidFill>
              <a:latin typeface="Verdana" panose="020B0604030504040204" pitchFamily="34" charset="0"/>
            </a:endParaRPr>
          </a:p>
          <a:p>
            <a:pPr>
              <a:spcBef>
                <a:spcPct val="0"/>
              </a:spcBef>
              <a:buFontTx/>
              <a:buNone/>
              <a:defRPr/>
            </a:pPr>
            <a:r>
              <a:rPr lang="en-GB" altLang="en-US" sz="2000" b="0" dirty="0">
                <a:solidFill>
                  <a:schemeClr val="bg2"/>
                </a:solidFill>
                <a:latin typeface="+mj-lt"/>
              </a:rPr>
              <a:t>Dyfed Powys Police has recently changed its approach to consider its capability and capacity to tackle all forms of Child Criminal Exploitation as opposed to focusing on Child Sexual Exploitation.</a:t>
            </a:r>
          </a:p>
          <a:p>
            <a:pPr>
              <a:spcBef>
                <a:spcPct val="0"/>
              </a:spcBef>
              <a:buFontTx/>
              <a:buNone/>
              <a:defRPr/>
            </a:pPr>
            <a:r>
              <a:rPr lang="en-GB" altLang="en-US" sz="2000" b="0" dirty="0">
                <a:solidFill>
                  <a:schemeClr val="bg2"/>
                </a:solidFill>
                <a:latin typeface="Verdana" panose="020B0604030504040204" pitchFamily="34" charset="0"/>
              </a:rPr>
              <a:t>	</a:t>
            </a:r>
          </a:p>
          <a:p>
            <a:pPr>
              <a:spcBef>
                <a:spcPct val="0"/>
              </a:spcBef>
              <a:buFontTx/>
              <a:buNone/>
              <a:defRPr/>
            </a:pPr>
            <a:endParaRPr lang="en-GB" altLang="en-US" sz="1100" b="0" dirty="0">
              <a:solidFill>
                <a:schemeClr val="bg1"/>
              </a:solidFill>
              <a:latin typeface="Verdana" panose="020B0604030504040204" pitchFamily="34" charset="0"/>
            </a:endParaRPr>
          </a:p>
          <a:p>
            <a:pPr>
              <a:spcBef>
                <a:spcPct val="0"/>
              </a:spcBef>
              <a:buFontTx/>
              <a:buNone/>
              <a:defRPr/>
            </a:pPr>
            <a:endParaRPr lang="en-GB" altLang="en-US" sz="1100" b="0" dirty="0">
              <a:solidFill>
                <a:schemeClr val="bg1"/>
              </a:solidFill>
              <a:latin typeface="Verdana" panose="020B0604030504040204" pitchFamily="34" charset="0"/>
            </a:endParaRPr>
          </a:p>
        </p:txBody>
      </p:sp>
      <p:pic>
        <p:nvPicPr>
          <p:cNvPr id="46083" name="Picture 3">
            <a:extLst>
              <a:ext uri="{FF2B5EF4-FFF2-40B4-BE49-F238E27FC236}">
                <a16:creationId xmlns:a16="http://schemas.microsoft.com/office/drawing/2014/main" id="{97713396-4C5F-4E54-BB30-07DD49C354F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195513" y="3284538"/>
            <a:ext cx="4321175" cy="2571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748" name="TextBox 5">
            <a:extLst>
              <a:ext uri="{FF2B5EF4-FFF2-40B4-BE49-F238E27FC236}">
                <a16:creationId xmlns:a16="http://schemas.microsoft.com/office/drawing/2014/main" id="{1784A19A-24E2-4B2D-9510-59445907342E}"/>
              </a:ext>
            </a:extLst>
          </p:cNvPr>
          <p:cNvSpPr txBox="1">
            <a:spLocks noChangeArrowheads="1"/>
          </p:cNvSpPr>
          <p:nvPr/>
        </p:nvSpPr>
        <p:spPr bwMode="auto">
          <a:xfrm>
            <a:off x="636588" y="544513"/>
            <a:ext cx="8281987" cy="1016000"/>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defRPr/>
            </a:pPr>
            <a:r>
              <a:rPr lang="en-GB" altLang="en-US" sz="2800" dirty="0">
                <a:solidFill>
                  <a:schemeClr val="bg2">
                    <a:lumMod val="75000"/>
                  </a:schemeClr>
                </a:solidFill>
                <a:latin typeface="+mj-lt"/>
              </a:rPr>
              <a:t>Move from CSE to Child Criminal Exploitation (CCE)</a:t>
            </a:r>
          </a:p>
          <a:p>
            <a:pPr>
              <a:spcBef>
                <a:spcPct val="0"/>
              </a:spcBef>
              <a:buFontTx/>
              <a:buNone/>
              <a:defRPr/>
            </a:pPr>
            <a:endParaRPr lang="en-GB" altLang="en-US" dirty="0">
              <a:solidFill>
                <a:schemeClr val="bg1"/>
              </a:solidFill>
              <a:latin typeface="Verdana" panose="020B060403050404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F325DE8-9D90-41EF-AA10-B4B669F04EFC}"/>
              </a:ext>
            </a:extLst>
          </p:cNvPr>
          <p:cNvSpPr>
            <a:spLocks noGrp="1"/>
          </p:cNvSpPr>
          <p:nvPr>
            <p:ph idx="1"/>
          </p:nvPr>
        </p:nvSpPr>
        <p:spPr>
          <a:xfrm>
            <a:off x="539750" y="1341438"/>
            <a:ext cx="8064500" cy="820737"/>
          </a:xfrm>
        </p:spPr>
        <p:txBody>
          <a:bodyPr/>
          <a:lstStyle/>
          <a:p>
            <a:pPr marL="0" indent="0" algn="ctr">
              <a:buFont typeface="Arial" panose="020B0604020202020204" pitchFamily="34" charset="0"/>
              <a:buNone/>
              <a:defRPr/>
            </a:pPr>
            <a:r>
              <a:rPr lang="en-GB" sz="4400" dirty="0">
                <a:solidFill>
                  <a:schemeClr val="bg2">
                    <a:lumMod val="75000"/>
                  </a:schemeClr>
                </a:solidFill>
              </a:rPr>
              <a:t>Definition of exploitation</a:t>
            </a:r>
          </a:p>
        </p:txBody>
      </p:sp>
      <p:pic>
        <p:nvPicPr>
          <p:cNvPr id="48131" name="Picture 2" descr="Image result for Exploitation Clip Art">
            <a:extLst>
              <a:ext uri="{FF2B5EF4-FFF2-40B4-BE49-F238E27FC236}">
                <a16:creationId xmlns:a16="http://schemas.microsoft.com/office/drawing/2014/main" id="{D0E6E37E-07E5-4150-B65B-DFF148D31FD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57413" y="2565400"/>
            <a:ext cx="4829175" cy="2686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190F51C7-E9AF-4E5A-A4A5-762E1310BDFF}"/>
              </a:ext>
            </a:extLst>
          </p:cNvPr>
          <p:cNvSpPr>
            <a:spLocks noGrp="1"/>
          </p:cNvSpPr>
          <p:nvPr>
            <p:ph type="title"/>
          </p:nvPr>
        </p:nvSpPr>
        <p:spPr>
          <a:xfrm>
            <a:off x="395288" y="188913"/>
            <a:ext cx="8229600" cy="1143000"/>
          </a:xfrm>
        </p:spPr>
        <p:txBody>
          <a:bodyPr/>
          <a:lstStyle/>
          <a:p>
            <a:pPr algn="l">
              <a:defRPr/>
            </a:pPr>
            <a:r>
              <a:rPr lang="en-GB" altLang="en-US" b="1" dirty="0">
                <a:solidFill>
                  <a:schemeClr val="bg2">
                    <a:lumMod val="75000"/>
                  </a:schemeClr>
                </a:solidFill>
              </a:rPr>
              <a:t>Definitions - CSE</a:t>
            </a:r>
          </a:p>
        </p:txBody>
      </p:sp>
      <p:sp>
        <p:nvSpPr>
          <p:cNvPr id="4" name="Content Placeholder 2">
            <a:extLst>
              <a:ext uri="{FF2B5EF4-FFF2-40B4-BE49-F238E27FC236}">
                <a16:creationId xmlns:a16="http://schemas.microsoft.com/office/drawing/2014/main" id="{C413666D-BC97-4007-89B8-615EA996A109}"/>
              </a:ext>
            </a:extLst>
          </p:cNvPr>
          <p:cNvSpPr txBox="1">
            <a:spLocks/>
          </p:cNvSpPr>
          <p:nvPr/>
        </p:nvSpPr>
        <p:spPr>
          <a:xfrm>
            <a:off x="395288" y="1268413"/>
            <a:ext cx="8229600" cy="4710112"/>
          </a:xfrm>
          <a:prstGeom prst="rect">
            <a:avLst/>
          </a:prstGeom>
        </p:spPr>
        <p:txBody>
          <a:bodyPr>
            <a:normAutofit lnSpcReduction="10000"/>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S PGothic" pitchFamily="34"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S PGothic" pitchFamily="34"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defRPr/>
            </a:pPr>
            <a:r>
              <a:rPr lang="en-GB" sz="2400" b="0" dirty="0">
                <a:solidFill>
                  <a:schemeClr val="bg2"/>
                </a:solidFill>
              </a:rPr>
              <a:t>It occurs when an </a:t>
            </a:r>
            <a:r>
              <a:rPr lang="en-GB" sz="2400" dirty="0">
                <a:solidFill>
                  <a:schemeClr val="bg2"/>
                </a:solidFill>
              </a:rPr>
              <a:t>individual or group </a:t>
            </a:r>
            <a:r>
              <a:rPr lang="en-GB" sz="2400" b="0" dirty="0">
                <a:solidFill>
                  <a:schemeClr val="bg2"/>
                </a:solidFill>
              </a:rPr>
              <a:t>takes advantage of an </a:t>
            </a:r>
            <a:r>
              <a:rPr lang="en-GB" sz="2400" dirty="0">
                <a:solidFill>
                  <a:schemeClr val="bg2"/>
                </a:solidFill>
              </a:rPr>
              <a:t>imbalance of power to coerce, manipulate or deceive </a:t>
            </a:r>
            <a:r>
              <a:rPr lang="en-GB" sz="2400" b="0" dirty="0">
                <a:solidFill>
                  <a:schemeClr val="bg2"/>
                </a:solidFill>
              </a:rPr>
              <a:t>a child or young person</a:t>
            </a:r>
            <a:r>
              <a:rPr lang="en-GB" sz="2400" dirty="0">
                <a:solidFill>
                  <a:schemeClr val="bg2"/>
                </a:solidFill>
              </a:rPr>
              <a:t> U18yrs </a:t>
            </a:r>
            <a:r>
              <a:rPr lang="en-GB" sz="2400" b="0" dirty="0">
                <a:solidFill>
                  <a:schemeClr val="bg2"/>
                </a:solidFill>
              </a:rPr>
              <a:t>into sexual activity</a:t>
            </a:r>
          </a:p>
          <a:p>
            <a:pPr marL="457200" indent="-457200">
              <a:buFont typeface="+mj-lt"/>
              <a:buAutoNum type="alphaLcParenR"/>
              <a:defRPr/>
            </a:pPr>
            <a:r>
              <a:rPr lang="en-GB" sz="2400" b="0" dirty="0">
                <a:solidFill>
                  <a:schemeClr val="bg2"/>
                </a:solidFill>
              </a:rPr>
              <a:t>in exchange for something the </a:t>
            </a:r>
            <a:r>
              <a:rPr lang="en-GB" sz="2400" dirty="0">
                <a:solidFill>
                  <a:schemeClr val="bg2"/>
                </a:solidFill>
              </a:rPr>
              <a:t>victim</a:t>
            </a:r>
            <a:r>
              <a:rPr lang="en-GB" sz="2400" b="0" dirty="0">
                <a:solidFill>
                  <a:schemeClr val="bg2"/>
                </a:solidFill>
              </a:rPr>
              <a:t> needs or wants, and/or</a:t>
            </a:r>
          </a:p>
          <a:p>
            <a:pPr>
              <a:buFont typeface="Arial" panose="020B0604020202020204" pitchFamily="34" charset="0"/>
              <a:buAutoNum type="alphaLcParenR"/>
              <a:defRPr/>
            </a:pPr>
            <a:r>
              <a:rPr lang="en-GB" sz="2400" b="0" dirty="0">
                <a:solidFill>
                  <a:schemeClr val="bg2"/>
                </a:solidFill>
              </a:rPr>
              <a:t>  for the financial advantage or increased status of the perpetrator or facilitator</a:t>
            </a:r>
          </a:p>
          <a:p>
            <a:pPr marL="0" indent="0">
              <a:buFont typeface="Arial" panose="020B0604020202020204" pitchFamily="34" charset="0"/>
              <a:buNone/>
              <a:defRPr/>
            </a:pPr>
            <a:endParaRPr lang="en-GB" sz="2000" b="0" dirty="0">
              <a:solidFill>
                <a:schemeClr val="bg2"/>
              </a:solidFill>
            </a:endParaRPr>
          </a:p>
          <a:p>
            <a:pPr marL="0" indent="0">
              <a:buFont typeface="Arial" panose="020B0604020202020204" pitchFamily="34" charset="0"/>
              <a:buNone/>
              <a:defRPr/>
            </a:pPr>
            <a:r>
              <a:rPr lang="en-GB" sz="2000" b="0" dirty="0">
                <a:solidFill>
                  <a:schemeClr val="bg2"/>
                </a:solidFill>
              </a:rPr>
              <a:t>The victim may have been sexually exploited even if the sexual activity appears consensual. CSE does not always involve physical contact it can also occur through the use of technology. </a:t>
            </a:r>
          </a:p>
          <a:p>
            <a:pPr>
              <a:buFont typeface="Wingdings" panose="05000000000000000000" pitchFamily="2" charset="2"/>
              <a:buChar char="Ø"/>
              <a:defRPr/>
            </a:pPr>
            <a:r>
              <a:rPr lang="en-GB" sz="2000" b="0" i="1" dirty="0">
                <a:solidFill>
                  <a:schemeClr val="bg2"/>
                </a:solidFill>
              </a:rPr>
              <a:t>Exchange does not have to be tangible </a:t>
            </a:r>
            <a:r>
              <a:rPr lang="en-GB" sz="2000" b="0" i="1" dirty="0" err="1">
                <a:solidFill>
                  <a:schemeClr val="bg2"/>
                </a:solidFill>
              </a:rPr>
              <a:t>ie</a:t>
            </a:r>
            <a:r>
              <a:rPr lang="en-GB" sz="2000" b="0" i="1" dirty="0">
                <a:solidFill>
                  <a:schemeClr val="bg2"/>
                </a:solidFill>
              </a:rPr>
              <a:t> love and affection</a:t>
            </a:r>
          </a:p>
          <a:p>
            <a:pPr>
              <a:buFont typeface="Wingdings" panose="05000000000000000000" pitchFamily="2" charset="2"/>
              <a:buChar char="Ø"/>
              <a:defRPr/>
            </a:pPr>
            <a:r>
              <a:rPr lang="en-GB" sz="2000" b="0" i="1" dirty="0">
                <a:solidFill>
                  <a:schemeClr val="bg2"/>
                </a:solidFill>
              </a:rPr>
              <a:t>Can be to stop something from happening </a:t>
            </a:r>
            <a:r>
              <a:rPr lang="en-GB" sz="2000" b="0" i="1" dirty="0" err="1">
                <a:solidFill>
                  <a:schemeClr val="bg2"/>
                </a:solidFill>
              </a:rPr>
              <a:t>ie</a:t>
            </a:r>
            <a:r>
              <a:rPr lang="en-GB" sz="2000" b="0" i="1" dirty="0">
                <a:solidFill>
                  <a:schemeClr val="bg2"/>
                </a:solidFill>
              </a:rPr>
              <a:t> threats of suicide and share images already sent.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1">
            <a:extLst>
              <a:ext uri="{FF2B5EF4-FFF2-40B4-BE49-F238E27FC236}">
                <a16:creationId xmlns:a16="http://schemas.microsoft.com/office/drawing/2014/main" id="{701F40D1-7133-4307-A124-443793F6D4F0}"/>
              </a:ext>
            </a:extLst>
          </p:cNvPr>
          <p:cNvSpPr>
            <a:spLocks noChangeArrowheads="1"/>
          </p:cNvSpPr>
          <p:nvPr/>
        </p:nvSpPr>
        <p:spPr bwMode="auto">
          <a:xfrm>
            <a:off x="323850" y="333375"/>
            <a:ext cx="8424863" cy="5257800"/>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nSpc>
                <a:spcPct val="107000"/>
              </a:lnSpc>
              <a:spcBef>
                <a:spcPct val="0"/>
              </a:spcBef>
              <a:spcAft>
                <a:spcPts val="800"/>
              </a:spcAft>
              <a:buFontTx/>
              <a:buNone/>
              <a:defRPr/>
            </a:pPr>
            <a:r>
              <a:rPr lang="en-GB" altLang="en-US" dirty="0">
                <a:solidFill>
                  <a:schemeClr val="bg2">
                    <a:lumMod val="75000"/>
                  </a:schemeClr>
                </a:solidFill>
                <a:ea typeface="Calibri" panose="020F0502020204030204" pitchFamily="34" charset="0"/>
                <a:cs typeface="Times New Roman" panose="02020603050405020304" pitchFamily="18" charset="0"/>
              </a:rPr>
              <a:t>Definition of Child Criminal Exploitation:</a:t>
            </a:r>
          </a:p>
          <a:p>
            <a:pPr>
              <a:lnSpc>
                <a:spcPct val="107000"/>
              </a:lnSpc>
              <a:spcBef>
                <a:spcPct val="0"/>
              </a:spcBef>
              <a:spcAft>
                <a:spcPts val="800"/>
              </a:spcAft>
              <a:buFontTx/>
              <a:buNone/>
              <a:defRPr/>
            </a:pPr>
            <a:r>
              <a:rPr lang="en-GB" altLang="en-US" sz="2200" b="0" dirty="0">
                <a:solidFill>
                  <a:schemeClr val="bg2"/>
                </a:solidFill>
                <a:ea typeface="Calibri" panose="020F0502020204030204" pitchFamily="34" charset="0"/>
                <a:cs typeface="Times New Roman" panose="02020603050405020304" pitchFamily="18" charset="0"/>
              </a:rPr>
              <a:t>Child criminal exploitation (CCE) is when children or young people Under 18yrs are </a:t>
            </a:r>
            <a:r>
              <a:rPr lang="en-GB" altLang="en-US" sz="2200" dirty="0">
                <a:solidFill>
                  <a:schemeClr val="bg2"/>
                </a:solidFill>
                <a:ea typeface="Calibri" panose="020F0502020204030204" pitchFamily="34" charset="0"/>
                <a:cs typeface="Times New Roman" panose="02020603050405020304" pitchFamily="18" charset="0"/>
              </a:rPr>
              <a:t>manipulated</a:t>
            </a:r>
            <a:r>
              <a:rPr lang="en-GB" altLang="en-US" sz="2200" b="0" dirty="0">
                <a:solidFill>
                  <a:schemeClr val="bg2"/>
                </a:solidFill>
                <a:ea typeface="Calibri" panose="020F0502020204030204" pitchFamily="34" charset="0"/>
                <a:cs typeface="Times New Roman" panose="02020603050405020304" pitchFamily="18" charset="0"/>
              </a:rPr>
              <a:t> or </a:t>
            </a:r>
            <a:r>
              <a:rPr lang="en-GB" altLang="en-US" sz="2200" dirty="0">
                <a:solidFill>
                  <a:schemeClr val="bg2"/>
                </a:solidFill>
                <a:ea typeface="Calibri" panose="020F0502020204030204" pitchFamily="34" charset="0"/>
                <a:cs typeface="Times New Roman" panose="02020603050405020304" pitchFamily="18" charset="0"/>
              </a:rPr>
              <a:t>coerced</a:t>
            </a:r>
            <a:r>
              <a:rPr lang="en-GB" altLang="en-US" sz="2200" b="0" dirty="0">
                <a:solidFill>
                  <a:schemeClr val="bg2"/>
                </a:solidFill>
                <a:ea typeface="Calibri" panose="020F0502020204030204" pitchFamily="34" charset="0"/>
                <a:cs typeface="Times New Roman" panose="02020603050405020304" pitchFamily="18" charset="0"/>
              </a:rPr>
              <a:t> into committing crimes on behalf of criminal gangs or individuals, such as forced begging, shoplifting, cannabis cultivation, drug dealing, County Lines and financial exploitation.</a:t>
            </a:r>
          </a:p>
          <a:p>
            <a:pPr>
              <a:lnSpc>
                <a:spcPct val="107000"/>
              </a:lnSpc>
              <a:spcBef>
                <a:spcPct val="0"/>
              </a:spcBef>
              <a:spcAft>
                <a:spcPts val="800"/>
              </a:spcAft>
              <a:buFontTx/>
              <a:buNone/>
              <a:defRPr/>
            </a:pPr>
            <a:endParaRPr lang="en-GB" altLang="en-US" sz="2200" b="0" dirty="0">
              <a:solidFill>
                <a:schemeClr val="bg2"/>
              </a:solidFill>
              <a:ea typeface="Calibri" panose="020F0502020204030204" pitchFamily="34" charset="0"/>
              <a:cs typeface="Times New Roman" panose="02020603050405020304" pitchFamily="18" charset="0"/>
            </a:endParaRPr>
          </a:p>
          <a:p>
            <a:pPr>
              <a:lnSpc>
                <a:spcPct val="107000"/>
              </a:lnSpc>
              <a:spcBef>
                <a:spcPct val="0"/>
              </a:spcBef>
              <a:spcAft>
                <a:spcPts val="800"/>
              </a:spcAft>
              <a:buFontTx/>
              <a:buNone/>
              <a:defRPr/>
            </a:pPr>
            <a:r>
              <a:rPr lang="en-GB" altLang="en-US" sz="2200" dirty="0">
                <a:solidFill>
                  <a:schemeClr val="bg2"/>
                </a:solidFill>
                <a:ea typeface="Calibri" panose="020F0502020204030204" pitchFamily="34" charset="0"/>
                <a:cs typeface="Times New Roman" panose="02020603050405020304" pitchFamily="18" charset="0"/>
              </a:rPr>
              <a:t>Child Criminal exploitation is a form of modern slavery. </a:t>
            </a:r>
            <a:r>
              <a:rPr lang="en-GB" altLang="en-US" sz="2200" b="0" dirty="0">
                <a:solidFill>
                  <a:schemeClr val="bg2"/>
                </a:solidFill>
                <a:ea typeface="Calibri" panose="020F0502020204030204" pitchFamily="34" charset="0"/>
                <a:cs typeface="Times New Roman" panose="02020603050405020304" pitchFamily="18" charset="0"/>
              </a:rPr>
              <a:t>Children who are trafficked, exploited or coerced into committing crimes are victims in need of safeguarding and support. Historically these children have been criminalised and though we are starting to see a welcome shift in perception, these young people are still often criminalised and perceived as having </a:t>
            </a:r>
            <a:r>
              <a:rPr lang="en-GB" altLang="en-US" sz="2200" dirty="0">
                <a:solidFill>
                  <a:schemeClr val="bg2"/>
                </a:solidFill>
                <a:ea typeface="Calibri" panose="020F0502020204030204" pitchFamily="34" charset="0"/>
                <a:cs typeface="Times New Roman" panose="02020603050405020304" pitchFamily="18" charset="0"/>
              </a:rPr>
              <a:t>'made a choice</a:t>
            </a:r>
            <a:r>
              <a:rPr lang="en-GB" altLang="en-US" sz="2200" b="0" dirty="0">
                <a:solidFill>
                  <a:schemeClr val="bg2"/>
                </a:solidFill>
                <a:ea typeface="Calibri" panose="020F0502020204030204" pitchFamily="34" charset="0"/>
                <a:cs typeface="Times New Roman" panose="02020603050405020304" pitchFamily="18" charset="0"/>
              </a:rPr>
              <a:t>' to take part in illegal activity.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474D17E-FE5E-4010-81EA-0C4CC20BBCC3}"/>
              </a:ext>
            </a:extLst>
          </p:cNvPr>
          <p:cNvSpPr>
            <a:spLocks noGrp="1"/>
          </p:cNvSpPr>
          <p:nvPr>
            <p:ph idx="1"/>
          </p:nvPr>
        </p:nvSpPr>
        <p:spPr>
          <a:xfrm>
            <a:off x="827088" y="476250"/>
            <a:ext cx="8229600" cy="5434013"/>
          </a:xfrm>
        </p:spPr>
        <p:txBody>
          <a:bodyPr/>
          <a:lstStyle/>
          <a:p>
            <a:pPr marL="0" indent="0">
              <a:buFont typeface="Arial" panose="020B0604020202020204" pitchFamily="34" charset="0"/>
              <a:buNone/>
              <a:defRPr/>
            </a:pPr>
            <a:r>
              <a:rPr lang="en-GB" sz="2400" dirty="0">
                <a:solidFill>
                  <a:schemeClr val="bg2">
                    <a:lumMod val="75000"/>
                  </a:schemeClr>
                </a:solidFill>
              </a:rPr>
              <a:t>KEY COMPONENTS OF CHILD EXPLOITATION:-</a:t>
            </a:r>
          </a:p>
          <a:p>
            <a:pPr marL="0" indent="0">
              <a:buFont typeface="Arial" panose="020B0604020202020204" pitchFamily="34" charset="0"/>
              <a:buNone/>
              <a:defRPr/>
            </a:pPr>
            <a:endParaRPr lang="en-GB" sz="2400" dirty="0">
              <a:solidFill>
                <a:schemeClr val="bg2">
                  <a:lumMod val="75000"/>
                </a:schemeClr>
              </a:solidFill>
            </a:endParaRPr>
          </a:p>
          <a:p>
            <a:pPr>
              <a:defRPr/>
            </a:pPr>
            <a:r>
              <a:rPr lang="en-GB" sz="2400" dirty="0">
                <a:solidFill>
                  <a:schemeClr val="bg2">
                    <a:lumMod val="75000"/>
                  </a:schemeClr>
                </a:solidFill>
              </a:rPr>
              <a:t>U18</a:t>
            </a:r>
          </a:p>
          <a:p>
            <a:pPr>
              <a:defRPr/>
            </a:pPr>
            <a:r>
              <a:rPr lang="en-GB" sz="2400" dirty="0">
                <a:solidFill>
                  <a:schemeClr val="bg2">
                    <a:lumMod val="75000"/>
                  </a:schemeClr>
                </a:solidFill>
              </a:rPr>
              <a:t>IMBALANCE OF POWER</a:t>
            </a:r>
          </a:p>
          <a:p>
            <a:pPr>
              <a:defRPr/>
            </a:pPr>
            <a:r>
              <a:rPr lang="en-GB" sz="2400" dirty="0">
                <a:solidFill>
                  <a:schemeClr val="bg2">
                    <a:lumMod val="75000"/>
                  </a:schemeClr>
                </a:solidFill>
              </a:rPr>
              <a:t>COERCION</a:t>
            </a:r>
          </a:p>
          <a:p>
            <a:pPr>
              <a:defRPr/>
            </a:pPr>
            <a:r>
              <a:rPr lang="en-GB" sz="2400" dirty="0">
                <a:solidFill>
                  <a:schemeClr val="bg2">
                    <a:lumMod val="75000"/>
                  </a:schemeClr>
                </a:solidFill>
              </a:rPr>
              <a:t>CONTROL</a:t>
            </a:r>
          </a:p>
          <a:p>
            <a:pPr>
              <a:defRPr/>
            </a:pPr>
            <a:r>
              <a:rPr lang="en-GB" sz="2400" dirty="0">
                <a:solidFill>
                  <a:schemeClr val="bg2">
                    <a:lumMod val="75000"/>
                  </a:schemeClr>
                </a:solidFill>
              </a:rPr>
              <a:t>MANIPULATION</a:t>
            </a:r>
          </a:p>
          <a:p>
            <a:pPr>
              <a:defRPr/>
            </a:pPr>
            <a:endParaRPr lang="en-GB" sz="2400" dirty="0">
              <a:solidFill>
                <a:schemeClr val="bg2">
                  <a:lumMod val="75000"/>
                </a:schemeClr>
              </a:solidFill>
            </a:endParaRPr>
          </a:p>
          <a:p>
            <a:pPr marL="0" indent="0">
              <a:buFont typeface="Arial" panose="020B0604020202020204" pitchFamily="34" charset="0"/>
              <a:buNone/>
              <a:defRPr/>
            </a:pPr>
            <a:r>
              <a:rPr lang="en-GB" sz="2400" dirty="0">
                <a:solidFill>
                  <a:schemeClr val="bg2">
                    <a:lumMod val="75000"/>
                  </a:schemeClr>
                </a:solidFill>
              </a:rPr>
              <a:t>CHILDREN CAN BE PERPERTRATORS AS WELL AS VICTIMS.</a:t>
            </a:r>
          </a:p>
          <a:p>
            <a:pPr marL="0" indent="0">
              <a:buFont typeface="Arial" panose="020B0604020202020204" pitchFamily="34" charset="0"/>
              <a:buNone/>
              <a:defRPr/>
            </a:pPr>
            <a:endParaRPr lang="en-GB" sz="2400" dirty="0">
              <a:solidFill>
                <a:schemeClr val="bg2">
                  <a:lumMod val="75000"/>
                </a:schemeClr>
              </a:solidFill>
            </a:endParaRPr>
          </a:p>
          <a:p>
            <a:pPr marL="0" indent="0">
              <a:buFont typeface="Arial" panose="020B0604020202020204" pitchFamily="34" charset="0"/>
              <a:buNone/>
              <a:defRPr/>
            </a:pPr>
            <a:r>
              <a:rPr lang="en-GB" sz="2400" dirty="0">
                <a:solidFill>
                  <a:schemeClr val="bg2">
                    <a:lumMod val="75000"/>
                  </a:schemeClr>
                </a:solidFill>
              </a:rPr>
              <a:t>ANYONE UNDER 18 IRRESPECTIVE OF GENDER, ETHNICITY, RELIGION </a:t>
            </a:r>
          </a:p>
          <a:p>
            <a:pPr marL="0" indent="0">
              <a:buFont typeface="Arial" panose="020B0604020202020204" pitchFamily="34" charset="0"/>
              <a:buNone/>
              <a:defRPr/>
            </a:pPr>
            <a:endParaRPr lang="en-GB" dirty="0">
              <a:solidFill>
                <a:schemeClr val="bg2"/>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F599882A-B81A-499C-AC5A-C60F4323FF9F}"/>
              </a:ext>
            </a:extLst>
          </p:cNvPr>
          <p:cNvSpPr>
            <a:spLocks noGrp="1"/>
          </p:cNvSpPr>
          <p:nvPr>
            <p:ph type="title"/>
          </p:nvPr>
        </p:nvSpPr>
        <p:spPr>
          <a:xfrm>
            <a:off x="1331913" y="476250"/>
            <a:ext cx="6551612" cy="1008063"/>
          </a:xfrm>
        </p:spPr>
        <p:txBody>
          <a:bodyPr/>
          <a:lstStyle/>
          <a:p>
            <a:pPr>
              <a:defRPr/>
            </a:pPr>
            <a:r>
              <a:rPr lang="en-GB" altLang="en-US" b="1" dirty="0">
                <a:solidFill>
                  <a:schemeClr val="bg2">
                    <a:lumMod val="75000"/>
                  </a:schemeClr>
                </a:solidFill>
              </a:rPr>
              <a:t>TYPES OF EXPLOITATION</a:t>
            </a:r>
          </a:p>
        </p:txBody>
      </p:sp>
      <p:sp>
        <p:nvSpPr>
          <p:cNvPr id="450563" name="Rectangle 3">
            <a:extLst>
              <a:ext uri="{FF2B5EF4-FFF2-40B4-BE49-F238E27FC236}">
                <a16:creationId xmlns:a16="http://schemas.microsoft.com/office/drawing/2014/main" id="{A265C000-B629-4497-971B-98804034C930}"/>
              </a:ext>
            </a:extLst>
          </p:cNvPr>
          <p:cNvSpPr>
            <a:spLocks noGrp="1" noChangeArrowheads="1"/>
          </p:cNvSpPr>
          <p:nvPr>
            <p:ph type="body" idx="1"/>
          </p:nvPr>
        </p:nvSpPr>
        <p:spPr>
          <a:xfrm>
            <a:off x="611188" y="1844675"/>
            <a:ext cx="8391525" cy="4824413"/>
          </a:xfrm>
        </p:spPr>
        <p:txBody>
          <a:bodyPr/>
          <a:lstStyle/>
          <a:p>
            <a:pPr marL="0" indent="0" eaLnBrk="1" hangingPunct="1">
              <a:lnSpc>
                <a:spcPct val="80000"/>
              </a:lnSpc>
              <a:buFont typeface="Wingdings" pitchFamily="2" charset="2"/>
              <a:buNone/>
              <a:defRPr/>
            </a:pPr>
            <a:r>
              <a:rPr lang="en-GB" altLang="en-US" sz="2400" dirty="0">
                <a:solidFill>
                  <a:schemeClr val="bg2"/>
                </a:solidFill>
              </a:rPr>
              <a:t>These are wide ranging and often include the following types of conduct:</a:t>
            </a:r>
          </a:p>
          <a:p>
            <a:pPr eaLnBrk="1" hangingPunct="1">
              <a:lnSpc>
                <a:spcPct val="80000"/>
              </a:lnSpc>
              <a:buFont typeface="Wingdings" pitchFamily="2" charset="2"/>
              <a:buNone/>
              <a:defRPr/>
            </a:pPr>
            <a:endParaRPr lang="en-GB" altLang="en-US" sz="2400" dirty="0">
              <a:solidFill>
                <a:schemeClr val="bg2"/>
              </a:solidFill>
            </a:endParaRPr>
          </a:p>
          <a:p>
            <a:pPr eaLnBrk="1" hangingPunct="1">
              <a:lnSpc>
                <a:spcPct val="80000"/>
              </a:lnSpc>
              <a:defRPr/>
            </a:pPr>
            <a:r>
              <a:rPr lang="en-GB" altLang="en-US" sz="2400" b="1" dirty="0">
                <a:solidFill>
                  <a:schemeClr val="bg2"/>
                </a:solidFill>
              </a:rPr>
              <a:t>Sexual Exploitation</a:t>
            </a:r>
          </a:p>
          <a:p>
            <a:pPr eaLnBrk="1" hangingPunct="1">
              <a:lnSpc>
                <a:spcPct val="80000"/>
              </a:lnSpc>
              <a:defRPr/>
            </a:pPr>
            <a:r>
              <a:rPr lang="en-GB" altLang="en-US" sz="2400" b="1" dirty="0">
                <a:solidFill>
                  <a:schemeClr val="bg2"/>
                </a:solidFill>
              </a:rPr>
              <a:t>Labour Exploitation</a:t>
            </a:r>
          </a:p>
          <a:p>
            <a:pPr eaLnBrk="1" hangingPunct="1">
              <a:lnSpc>
                <a:spcPct val="80000"/>
              </a:lnSpc>
              <a:defRPr/>
            </a:pPr>
            <a:r>
              <a:rPr lang="en-GB" altLang="en-US" sz="2400" b="1" dirty="0">
                <a:solidFill>
                  <a:schemeClr val="bg2"/>
                </a:solidFill>
              </a:rPr>
              <a:t>Forced Labour</a:t>
            </a:r>
          </a:p>
          <a:p>
            <a:pPr eaLnBrk="1" hangingPunct="1">
              <a:lnSpc>
                <a:spcPct val="80000"/>
              </a:lnSpc>
              <a:defRPr/>
            </a:pPr>
            <a:r>
              <a:rPr lang="en-GB" altLang="en-US" sz="2400" b="1" dirty="0">
                <a:solidFill>
                  <a:schemeClr val="bg2"/>
                </a:solidFill>
              </a:rPr>
              <a:t>Forced Criminality </a:t>
            </a:r>
            <a:r>
              <a:rPr lang="en-GB" sz="1400" i="1" dirty="0">
                <a:solidFill>
                  <a:schemeClr val="bg2"/>
                </a:solidFill>
                <a:latin typeface="Trebuchet MS" panose="020B0603020202020204" pitchFamily="34" charset="0"/>
              </a:rPr>
              <a:t>drugs, cannabis farming, organised crime, begging, shoplifting etc.</a:t>
            </a:r>
          </a:p>
          <a:p>
            <a:pPr eaLnBrk="1" hangingPunct="1">
              <a:lnSpc>
                <a:spcPct val="80000"/>
              </a:lnSpc>
              <a:defRPr/>
            </a:pPr>
            <a:r>
              <a:rPr lang="en-GB" altLang="en-US" sz="2400" b="1" dirty="0">
                <a:solidFill>
                  <a:schemeClr val="bg2"/>
                </a:solidFill>
              </a:rPr>
              <a:t>Criminal Exploitation</a:t>
            </a:r>
          </a:p>
          <a:p>
            <a:pPr eaLnBrk="1" hangingPunct="1">
              <a:lnSpc>
                <a:spcPct val="80000"/>
              </a:lnSpc>
              <a:defRPr/>
            </a:pPr>
            <a:r>
              <a:rPr lang="en-GB" altLang="en-US" sz="2400" b="1" dirty="0">
                <a:solidFill>
                  <a:schemeClr val="bg2"/>
                </a:solidFill>
              </a:rPr>
              <a:t>Domestic Servitude</a:t>
            </a:r>
            <a:endParaRPr lang="en-GB" altLang="en-US" sz="2400" dirty="0">
              <a:solidFill>
                <a:schemeClr val="bg2"/>
              </a:solidFill>
            </a:endParaRPr>
          </a:p>
          <a:p>
            <a:pPr eaLnBrk="1" hangingPunct="1">
              <a:lnSpc>
                <a:spcPct val="80000"/>
              </a:lnSpc>
              <a:defRPr/>
            </a:pPr>
            <a:r>
              <a:rPr lang="en-GB" altLang="en-US" sz="2400" b="1" dirty="0">
                <a:solidFill>
                  <a:schemeClr val="bg2"/>
                </a:solidFill>
              </a:rPr>
              <a:t>Enabling others to acquire benefit</a:t>
            </a:r>
            <a:endParaRPr lang="en-GB" altLang="en-US" sz="2400" dirty="0">
              <a:solidFill>
                <a:schemeClr val="bg2"/>
              </a:solidFill>
            </a:endParaRPr>
          </a:p>
          <a:p>
            <a:pPr eaLnBrk="1" hangingPunct="1">
              <a:lnSpc>
                <a:spcPct val="80000"/>
              </a:lnSpc>
              <a:defRPr/>
            </a:pPr>
            <a:r>
              <a:rPr lang="en-GB" altLang="en-US" sz="2400" b="1" dirty="0">
                <a:solidFill>
                  <a:schemeClr val="bg2"/>
                </a:solidFill>
              </a:rPr>
              <a:t>Child Exploitation</a:t>
            </a:r>
            <a:endParaRPr lang="en-GB" altLang="en-US" sz="2400" dirty="0">
              <a:solidFill>
                <a:schemeClr val="bg2"/>
              </a:solidFill>
            </a:endParaRPr>
          </a:p>
          <a:p>
            <a:pPr eaLnBrk="1" hangingPunct="1">
              <a:lnSpc>
                <a:spcPct val="80000"/>
              </a:lnSpc>
              <a:defRPr/>
            </a:pPr>
            <a:endParaRPr lang="en-GB" altLang="en-US" sz="2400" dirty="0">
              <a:solidFill>
                <a:schemeClr val="accent2"/>
              </a:solidFill>
            </a:endParaRPr>
          </a:p>
          <a:p>
            <a:pPr eaLnBrk="1" hangingPunct="1">
              <a:lnSpc>
                <a:spcPct val="80000"/>
              </a:lnSpc>
              <a:defRPr/>
            </a:pPr>
            <a:endParaRPr lang="en-GB" altLang="en-US" sz="2000" dirty="0">
              <a:solidFill>
                <a:schemeClr val="accent2"/>
              </a:solidFill>
            </a:endParaRPr>
          </a:p>
          <a:p>
            <a:pPr eaLnBrk="1" hangingPunct="1">
              <a:lnSpc>
                <a:spcPct val="80000"/>
              </a:lnSpc>
              <a:defRPr/>
            </a:pPr>
            <a:endParaRPr lang="en-GB" altLang="en-US" sz="1400" dirty="0">
              <a:solidFill>
                <a:schemeClr val="accent2"/>
              </a:solidFill>
            </a:endParaRPr>
          </a:p>
          <a:p>
            <a:pPr eaLnBrk="1" hangingPunct="1">
              <a:lnSpc>
                <a:spcPct val="80000"/>
              </a:lnSpc>
              <a:defRPr/>
            </a:pPr>
            <a:endParaRPr lang="en-GB" altLang="en-US" sz="1400" dirty="0">
              <a:solidFill>
                <a:schemeClr val="accent2"/>
              </a:solidFill>
            </a:endParaRPr>
          </a:p>
          <a:p>
            <a:pPr eaLnBrk="1" hangingPunct="1">
              <a:lnSpc>
                <a:spcPct val="80000"/>
              </a:lnSpc>
              <a:defRPr/>
            </a:pPr>
            <a:endParaRPr lang="en-GB" altLang="en-US" sz="1400" dirty="0">
              <a:solidFill>
                <a:schemeClr val="accent2"/>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3">
            <a:extLst>
              <a:ext uri="{FF2B5EF4-FFF2-40B4-BE49-F238E27FC236}">
                <a16:creationId xmlns:a16="http://schemas.microsoft.com/office/drawing/2014/main" id="{98FBC132-2B04-4075-93E1-DF9203D4E7FD}"/>
              </a:ext>
            </a:extLst>
          </p:cNvPr>
          <p:cNvSpPr>
            <a:spLocks noChangeArrowheads="1"/>
          </p:cNvSpPr>
          <p:nvPr/>
        </p:nvSpPr>
        <p:spPr bwMode="auto">
          <a:xfrm>
            <a:off x="527050" y="1628775"/>
            <a:ext cx="8362950" cy="3894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pPr>
            <a:r>
              <a:rPr lang="en-GB" altLang="en-US" sz="1900" b="0">
                <a:solidFill>
                  <a:srgbClr val="1F497D"/>
                </a:solidFill>
              </a:rPr>
              <a:t> Withdrawal from usual group of friends and a mention of older or new friends</a:t>
            </a:r>
          </a:p>
          <a:p>
            <a:pPr>
              <a:spcBef>
                <a:spcPct val="0"/>
              </a:spcBef>
              <a:buFontTx/>
              <a:buNone/>
            </a:pPr>
            <a:endParaRPr lang="en-GB" altLang="en-US" sz="1900" b="0">
              <a:solidFill>
                <a:srgbClr val="1F497D"/>
              </a:solidFill>
            </a:endParaRPr>
          </a:p>
          <a:p>
            <a:pPr>
              <a:spcBef>
                <a:spcPct val="0"/>
              </a:spcBef>
            </a:pPr>
            <a:r>
              <a:rPr lang="en-GB" altLang="en-US" sz="1900" b="0">
                <a:solidFill>
                  <a:srgbClr val="1F497D"/>
                </a:solidFill>
              </a:rPr>
              <a:t> Having gifts, a new phone or money that can’t be accounted for</a:t>
            </a:r>
          </a:p>
          <a:p>
            <a:pPr>
              <a:spcBef>
                <a:spcPct val="0"/>
              </a:spcBef>
              <a:buFontTx/>
              <a:buNone/>
            </a:pPr>
            <a:endParaRPr lang="en-GB" altLang="en-US" sz="1900" b="0">
              <a:solidFill>
                <a:srgbClr val="1F497D"/>
              </a:solidFill>
            </a:endParaRPr>
          </a:p>
          <a:p>
            <a:pPr>
              <a:spcBef>
                <a:spcPct val="0"/>
              </a:spcBef>
            </a:pPr>
            <a:r>
              <a:rPr lang="en-GB" altLang="en-US" sz="1900" b="0">
                <a:solidFill>
                  <a:srgbClr val="1F497D"/>
                </a:solidFill>
              </a:rPr>
              <a:t> Becoming withdrawn or secretive</a:t>
            </a:r>
          </a:p>
          <a:p>
            <a:pPr>
              <a:spcBef>
                <a:spcPct val="0"/>
              </a:spcBef>
              <a:buFontTx/>
              <a:buNone/>
            </a:pPr>
            <a:endParaRPr lang="en-GB" altLang="en-US" sz="1900" b="0">
              <a:solidFill>
                <a:srgbClr val="1F497D"/>
              </a:solidFill>
            </a:endParaRPr>
          </a:p>
          <a:p>
            <a:pPr>
              <a:spcBef>
                <a:spcPct val="0"/>
              </a:spcBef>
            </a:pPr>
            <a:r>
              <a:rPr lang="en-GB" altLang="en-US" sz="1900" b="0">
                <a:solidFill>
                  <a:srgbClr val="1F497D"/>
                </a:solidFill>
              </a:rPr>
              <a:t> Receiving many calls or messages to their phone or being worried about being away from their phone</a:t>
            </a:r>
          </a:p>
          <a:p>
            <a:pPr>
              <a:spcBef>
                <a:spcPct val="0"/>
              </a:spcBef>
            </a:pPr>
            <a:endParaRPr lang="en-GB" altLang="en-US" sz="1900" b="0">
              <a:solidFill>
                <a:srgbClr val="1F497D"/>
              </a:solidFill>
            </a:endParaRPr>
          </a:p>
          <a:p>
            <a:pPr>
              <a:spcBef>
                <a:spcPct val="0"/>
              </a:spcBef>
            </a:pPr>
            <a:r>
              <a:rPr lang="en-GB" altLang="en-US" sz="1900" b="0">
                <a:solidFill>
                  <a:srgbClr val="1F497D"/>
                </a:solidFill>
              </a:rPr>
              <a:t>Have they distanced themselves from family, friends and usual activities?</a:t>
            </a:r>
          </a:p>
          <a:p>
            <a:pPr>
              <a:spcBef>
                <a:spcPct val="0"/>
              </a:spcBef>
            </a:pPr>
            <a:endParaRPr lang="en-GB" altLang="en-US" sz="1900" b="0">
              <a:solidFill>
                <a:srgbClr val="1F497D"/>
              </a:solidFill>
            </a:endParaRPr>
          </a:p>
          <a:p>
            <a:pPr>
              <a:spcBef>
                <a:spcPct val="0"/>
              </a:spcBef>
            </a:pPr>
            <a:r>
              <a:rPr lang="en-GB" altLang="en-US" sz="1900" b="0">
                <a:solidFill>
                  <a:srgbClr val="1F497D"/>
                </a:solidFill>
              </a:rPr>
              <a:t>Unexplained injuries – bruises, cuts, burns and marks. Reluctance to seek medical attention.</a:t>
            </a:r>
          </a:p>
        </p:txBody>
      </p:sp>
      <p:sp>
        <p:nvSpPr>
          <p:cNvPr id="2" name="Title 1">
            <a:extLst>
              <a:ext uri="{FF2B5EF4-FFF2-40B4-BE49-F238E27FC236}">
                <a16:creationId xmlns:a16="http://schemas.microsoft.com/office/drawing/2014/main" id="{EF9C992D-089B-4722-B795-DB3C287A9CA1}"/>
              </a:ext>
            </a:extLst>
          </p:cNvPr>
          <p:cNvSpPr>
            <a:spLocks noGrp="1"/>
          </p:cNvSpPr>
          <p:nvPr>
            <p:ph type="title"/>
          </p:nvPr>
        </p:nvSpPr>
        <p:spPr>
          <a:xfrm>
            <a:off x="396875" y="684213"/>
            <a:ext cx="8229600" cy="1143000"/>
          </a:xfrm>
        </p:spPr>
        <p:txBody>
          <a:bodyPr/>
          <a:lstStyle/>
          <a:p>
            <a:pPr>
              <a:defRPr/>
            </a:pPr>
            <a:r>
              <a:rPr lang="en-GB" sz="4000" dirty="0">
                <a:solidFill>
                  <a:schemeClr val="bg2">
                    <a:lumMod val="75000"/>
                  </a:schemeClr>
                </a:solidFill>
                <a:cs typeface="+mn-cs"/>
              </a:rPr>
              <a:t>Some signs to look out for when dealing with Exploitation include</a:t>
            </a:r>
            <a:br>
              <a:rPr lang="en-GB" b="1" dirty="0">
                <a:solidFill>
                  <a:srgbClr val="FF0000"/>
                </a:solidFill>
                <a:cs typeface="+mn-cs"/>
              </a:rPr>
            </a:b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878E7A1-7CFF-43E7-A0E7-AA9269B177FA}"/>
              </a:ext>
            </a:extLst>
          </p:cNvPr>
          <p:cNvSpPr>
            <a:spLocks noGrp="1"/>
          </p:cNvSpPr>
          <p:nvPr>
            <p:ph idx="1"/>
          </p:nvPr>
        </p:nvSpPr>
        <p:spPr>
          <a:xfrm>
            <a:off x="457200" y="404813"/>
            <a:ext cx="8229600" cy="4525962"/>
          </a:xfrm>
        </p:spPr>
        <p:txBody>
          <a:bodyPr/>
          <a:lstStyle/>
          <a:p>
            <a:pPr marL="0" indent="0">
              <a:spcBef>
                <a:spcPct val="0"/>
              </a:spcBef>
              <a:defRPr/>
            </a:pPr>
            <a:r>
              <a:rPr lang="en-GB" sz="2000" dirty="0">
                <a:solidFill>
                  <a:srgbClr val="1F497D"/>
                </a:solidFill>
                <a:cs typeface="+mn-cs"/>
              </a:rPr>
              <a:t> </a:t>
            </a:r>
            <a:r>
              <a:rPr lang="en-GB" sz="1900" dirty="0">
                <a:solidFill>
                  <a:srgbClr val="1F497D"/>
                </a:solidFill>
                <a:cs typeface="+mn-cs"/>
              </a:rPr>
              <a:t>A drop in grades or performance, as well as exclusions or permanent exclusions from school</a:t>
            </a:r>
          </a:p>
          <a:p>
            <a:pPr marL="0" indent="0">
              <a:spcBef>
                <a:spcPct val="0"/>
              </a:spcBef>
              <a:buFont typeface="Arial" panose="020B0604020202020204" pitchFamily="34" charset="0"/>
              <a:buNone/>
              <a:defRPr/>
            </a:pPr>
            <a:endParaRPr lang="en-GB" sz="1900" dirty="0">
              <a:solidFill>
                <a:srgbClr val="1F497D"/>
              </a:solidFill>
              <a:cs typeface="+mn-cs"/>
            </a:endParaRPr>
          </a:p>
          <a:p>
            <a:pPr marL="0" indent="0">
              <a:spcBef>
                <a:spcPct val="0"/>
              </a:spcBef>
              <a:defRPr/>
            </a:pPr>
            <a:r>
              <a:rPr lang="en-GB" sz="1900" dirty="0">
                <a:solidFill>
                  <a:srgbClr val="1F497D"/>
                </a:solidFill>
                <a:cs typeface="+mn-cs"/>
              </a:rPr>
              <a:t> Going missing from home or not showing up to school or regular afterschool groups or clubs</a:t>
            </a:r>
          </a:p>
          <a:p>
            <a:pPr marL="0" indent="0">
              <a:spcBef>
                <a:spcPct val="0"/>
              </a:spcBef>
              <a:buFont typeface="Arial" panose="020B0604020202020204" pitchFamily="34" charset="0"/>
              <a:buNone/>
              <a:defRPr/>
            </a:pPr>
            <a:endParaRPr lang="en-GB" sz="1900" dirty="0">
              <a:solidFill>
                <a:srgbClr val="1F497D"/>
              </a:solidFill>
              <a:cs typeface="+mn-cs"/>
            </a:endParaRPr>
          </a:p>
          <a:p>
            <a:pPr marL="0" indent="0">
              <a:spcBef>
                <a:spcPct val="0"/>
              </a:spcBef>
              <a:defRPr/>
            </a:pPr>
            <a:r>
              <a:rPr lang="en-GB" sz="1900" dirty="0">
                <a:solidFill>
                  <a:srgbClr val="1F497D"/>
                </a:solidFill>
                <a:cs typeface="+mn-cs"/>
              </a:rPr>
              <a:t> Become involved in low level criminality such as antisocial behaviour</a:t>
            </a:r>
          </a:p>
          <a:p>
            <a:pPr marL="0" indent="0">
              <a:spcBef>
                <a:spcPct val="0"/>
              </a:spcBef>
              <a:defRPr/>
            </a:pPr>
            <a:endParaRPr lang="en-GB" sz="1900" dirty="0">
              <a:solidFill>
                <a:srgbClr val="1F497D"/>
              </a:solidFill>
              <a:cs typeface="+mn-cs"/>
            </a:endParaRPr>
          </a:p>
          <a:p>
            <a:pPr marL="0" indent="0">
              <a:spcBef>
                <a:spcPct val="0"/>
              </a:spcBef>
              <a:defRPr/>
            </a:pPr>
            <a:r>
              <a:rPr lang="en-GB" sz="1900" dirty="0">
                <a:solidFill>
                  <a:srgbClr val="1F497D"/>
                </a:solidFill>
                <a:cs typeface="+mn-cs"/>
              </a:rPr>
              <a:t>Discovering that they have been going to new places where they have no obvious connections</a:t>
            </a:r>
          </a:p>
          <a:p>
            <a:pPr marL="0" indent="0">
              <a:spcBef>
                <a:spcPct val="0"/>
              </a:spcBef>
              <a:defRPr/>
            </a:pPr>
            <a:endParaRPr lang="en-GB" sz="1900" dirty="0">
              <a:solidFill>
                <a:srgbClr val="1F497D"/>
              </a:solidFill>
              <a:cs typeface="+mn-cs"/>
            </a:endParaRPr>
          </a:p>
          <a:p>
            <a:pPr marL="0" indent="0">
              <a:spcBef>
                <a:spcPct val="0"/>
              </a:spcBef>
              <a:defRPr/>
            </a:pPr>
            <a:r>
              <a:rPr lang="en-GB" sz="1900" dirty="0">
                <a:solidFill>
                  <a:srgbClr val="1F497D"/>
                </a:solidFill>
                <a:cs typeface="+mn-cs"/>
              </a:rPr>
              <a:t>Spending more time online – secretive activity / refusal to come offline</a:t>
            </a:r>
          </a:p>
          <a:p>
            <a:pPr marL="0" indent="0">
              <a:spcBef>
                <a:spcPct val="0"/>
              </a:spcBef>
              <a:defRPr/>
            </a:pPr>
            <a:endParaRPr lang="en-GB" sz="1900" dirty="0">
              <a:solidFill>
                <a:srgbClr val="1F497D"/>
              </a:solidFill>
              <a:cs typeface="+mn-cs"/>
            </a:endParaRPr>
          </a:p>
          <a:p>
            <a:pPr marL="0" indent="0">
              <a:spcBef>
                <a:spcPct val="0"/>
              </a:spcBef>
              <a:defRPr/>
            </a:pPr>
            <a:r>
              <a:rPr lang="en-GB" sz="1900" dirty="0">
                <a:solidFill>
                  <a:srgbClr val="1F497D"/>
                </a:solidFill>
                <a:cs typeface="+mn-cs"/>
              </a:rPr>
              <a:t>Coping mechanisms – drugs, alcohol, self-harm – what they may be doing or using to cope.</a:t>
            </a:r>
          </a:p>
          <a:p>
            <a:pPr marL="0" indent="0">
              <a:spcBef>
                <a:spcPct val="0"/>
              </a:spcBef>
              <a:defRPr/>
            </a:pPr>
            <a:endParaRPr lang="en-GB" sz="1900" dirty="0">
              <a:solidFill>
                <a:srgbClr val="1F497D"/>
              </a:solidFill>
              <a:cs typeface="+mn-cs"/>
            </a:endParaRPr>
          </a:p>
          <a:p>
            <a:pPr marL="0" indent="0">
              <a:spcBef>
                <a:spcPct val="0"/>
              </a:spcBef>
              <a:defRPr/>
            </a:pPr>
            <a:r>
              <a:rPr lang="en-GB" sz="1900" dirty="0">
                <a:solidFill>
                  <a:srgbClr val="1F497D"/>
                </a:solidFill>
                <a:cs typeface="+mn-cs"/>
              </a:rPr>
              <a:t>Change in appearance – clothing, personal hygiene, talking differently, tired </a:t>
            </a:r>
          </a:p>
          <a:p>
            <a:pPr marL="0" indent="0">
              <a:spcBef>
                <a:spcPct val="0"/>
              </a:spcBef>
              <a:defRPr/>
            </a:pPr>
            <a:endParaRPr lang="en-GB" sz="1900" dirty="0">
              <a:solidFill>
                <a:srgbClr val="1F497D"/>
              </a:solidFill>
              <a:cs typeface="+mn-cs"/>
            </a:endParaRPr>
          </a:p>
          <a:p>
            <a:pPr marL="0" indent="0">
              <a:spcBef>
                <a:spcPct val="0"/>
              </a:spcBef>
              <a:defRPr/>
            </a:pPr>
            <a:r>
              <a:rPr lang="en-GB" sz="1900" dirty="0">
                <a:solidFill>
                  <a:srgbClr val="1F497D"/>
                </a:solidFill>
                <a:cs typeface="+mn-cs"/>
              </a:rPr>
              <a:t>Change in behaviour</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3">
            <a:extLst>
              <a:ext uri="{FF2B5EF4-FFF2-40B4-BE49-F238E27FC236}">
                <a16:creationId xmlns:a16="http://schemas.microsoft.com/office/drawing/2014/main" id="{3E24A964-2DF9-4AE2-AA6C-81997CE461E8}"/>
              </a:ext>
            </a:extLst>
          </p:cNvPr>
          <p:cNvSpPr>
            <a:spLocks noChangeArrowheads="1"/>
          </p:cNvSpPr>
          <p:nvPr/>
        </p:nvSpPr>
        <p:spPr bwMode="auto">
          <a:xfrm>
            <a:off x="23813" y="1125538"/>
            <a:ext cx="5183187" cy="4400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pPr>
            <a:r>
              <a:rPr lang="en-GB" altLang="en-US" sz="2000">
                <a:solidFill>
                  <a:srgbClr val="1F497D"/>
                </a:solidFill>
              </a:rPr>
              <a:t>Multi-Agency working:-</a:t>
            </a:r>
          </a:p>
          <a:p>
            <a:pPr>
              <a:spcBef>
                <a:spcPct val="0"/>
              </a:spcBef>
              <a:buFontTx/>
              <a:buNone/>
            </a:pPr>
            <a:endParaRPr lang="en-GB" altLang="en-US" sz="2000">
              <a:solidFill>
                <a:srgbClr val="1F497D"/>
              </a:solidFill>
            </a:endParaRPr>
          </a:p>
          <a:p>
            <a:pPr>
              <a:spcBef>
                <a:spcPct val="0"/>
              </a:spcBef>
              <a:buFontTx/>
              <a:buNone/>
            </a:pPr>
            <a:r>
              <a:rPr lang="en-GB" altLang="en-US" sz="2000">
                <a:solidFill>
                  <a:srgbClr val="1F497D"/>
                </a:solidFill>
              </a:rPr>
              <a:t>Police alone cannot combat Exploitation.  We must work together with our partner agencies to prepare, prevent and disrupt those who exploit children.</a:t>
            </a:r>
          </a:p>
          <a:p>
            <a:pPr>
              <a:spcBef>
                <a:spcPct val="0"/>
              </a:spcBef>
              <a:buFontTx/>
              <a:buNone/>
            </a:pPr>
            <a:endParaRPr lang="en-GB" altLang="en-US" sz="2000">
              <a:solidFill>
                <a:srgbClr val="1F497D"/>
              </a:solidFill>
            </a:endParaRPr>
          </a:p>
          <a:p>
            <a:pPr>
              <a:spcBef>
                <a:spcPct val="0"/>
              </a:spcBef>
              <a:buFontTx/>
              <a:buNone/>
            </a:pPr>
            <a:r>
              <a:rPr lang="en-GB" altLang="en-US" sz="2000">
                <a:solidFill>
                  <a:srgbClr val="1F497D"/>
                </a:solidFill>
              </a:rPr>
              <a:t>The police, education, local councils and health organisations all have an important part to play in preventing children being exploited and deal with those responsible.</a:t>
            </a:r>
          </a:p>
          <a:p>
            <a:pPr>
              <a:spcBef>
                <a:spcPct val="0"/>
              </a:spcBef>
              <a:buFontTx/>
              <a:buNone/>
            </a:pPr>
            <a:endParaRPr lang="en-GB" altLang="en-US" sz="2000">
              <a:solidFill>
                <a:srgbClr val="1F497D"/>
              </a:solidFill>
            </a:endParaRPr>
          </a:p>
          <a:p>
            <a:pPr>
              <a:spcBef>
                <a:spcPct val="0"/>
              </a:spcBef>
              <a:buFontTx/>
              <a:buNone/>
            </a:pPr>
            <a:r>
              <a:rPr lang="en-GB" altLang="en-US" sz="2000">
                <a:solidFill>
                  <a:srgbClr val="1F497D"/>
                </a:solidFill>
              </a:rPr>
              <a:t>We also need to know the signs and to act if you suspect a child is in danger………..</a:t>
            </a:r>
          </a:p>
        </p:txBody>
      </p:sp>
      <p:pic>
        <p:nvPicPr>
          <p:cNvPr id="60419" name="Picture 2" descr="See the source image">
            <a:extLst>
              <a:ext uri="{FF2B5EF4-FFF2-40B4-BE49-F238E27FC236}">
                <a16:creationId xmlns:a16="http://schemas.microsoft.com/office/drawing/2014/main" id="{DD25AEEA-6792-4F37-A536-0CFC675AF9D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64163" y="981075"/>
            <a:ext cx="3322637" cy="4384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2" descr="C:\Users\53773\Pictures\Dyfed Powys Footer.jpg">
            <a:extLst>
              <a:ext uri="{FF2B5EF4-FFF2-40B4-BE49-F238E27FC236}">
                <a16:creationId xmlns:a16="http://schemas.microsoft.com/office/drawing/2014/main" id="{9B2DD7C5-9A75-4FF6-95CE-9D2DCF13E15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29138" y="5387975"/>
            <a:ext cx="4548187" cy="1441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43" name="Picture 3" descr="C:\Users\53773\Pictures\NewLogo1.jpg">
            <a:extLst>
              <a:ext uri="{FF2B5EF4-FFF2-40B4-BE49-F238E27FC236}">
                <a16:creationId xmlns:a16="http://schemas.microsoft.com/office/drawing/2014/main" id="{B0D9BE82-94C2-4FD3-8BCB-CCBF669739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288" y="5756275"/>
            <a:ext cx="3635375" cy="1101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itle 6">
            <a:extLst>
              <a:ext uri="{FF2B5EF4-FFF2-40B4-BE49-F238E27FC236}">
                <a16:creationId xmlns:a16="http://schemas.microsoft.com/office/drawing/2014/main" id="{7D265506-CDCA-48EC-8007-7F8863E47F5A}"/>
              </a:ext>
            </a:extLst>
          </p:cNvPr>
          <p:cNvSpPr>
            <a:spLocks noGrp="1" noChangeArrowheads="1"/>
          </p:cNvSpPr>
          <p:nvPr>
            <p:ph type="ctrTitle"/>
          </p:nvPr>
        </p:nvSpPr>
        <p:spPr>
          <a:xfrm>
            <a:off x="-828675" y="0"/>
            <a:ext cx="5541963" cy="866775"/>
          </a:xfrm>
        </p:spPr>
        <p:txBody>
          <a:bodyPr/>
          <a:lstStyle/>
          <a:p>
            <a:pPr eaLnBrk="1" hangingPunct="1">
              <a:defRPr/>
            </a:pPr>
            <a:r>
              <a:rPr lang="en-GB" altLang="en-US" sz="3200" dirty="0">
                <a:solidFill>
                  <a:schemeClr val="tx2">
                    <a:lumMod val="75000"/>
                  </a:schemeClr>
                </a:solidFill>
              </a:rPr>
              <a:t>Professional curiosity</a:t>
            </a:r>
          </a:p>
        </p:txBody>
      </p:sp>
      <p:sp>
        <p:nvSpPr>
          <p:cNvPr id="2" name="Rectangle 1">
            <a:extLst>
              <a:ext uri="{FF2B5EF4-FFF2-40B4-BE49-F238E27FC236}">
                <a16:creationId xmlns:a16="http://schemas.microsoft.com/office/drawing/2014/main" id="{E6786CA5-6F24-4423-83F8-F081AA691631}"/>
              </a:ext>
            </a:extLst>
          </p:cNvPr>
          <p:cNvSpPr>
            <a:spLocks noChangeArrowheads="1"/>
          </p:cNvSpPr>
          <p:nvPr/>
        </p:nvSpPr>
        <p:spPr bwMode="auto">
          <a:xfrm>
            <a:off x="395288" y="866775"/>
            <a:ext cx="7921625" cy="1573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lnSpc>
                <a:spcPct val="107000"/>
              </a:lnSpc>
              <a:spcBef>
                <a:spcPct val="0"/>
              </a:spcBef>
              <a:spcAft>
                <a:spcPts val="800"/>
              </a:spcAft>
              <a:buFontTx/>
              <a:buNone/>
            </a:pPr>
            <a:r>
              <a:rPr lang="en-GB" altLang="en-US" sz="1800" b="0">
                <a:solidFill>
                  <a:srgbClr val="1F497D"/>
                </a:solidFill>
                <a:ea typeface="Calibri" panose="020F0502020204030204" pitchFamily="34" charset="0"/>
                <a:cs typeface="Times New Roman" panose="02020603050405020304" pitchFamily="18" charset="0"/>
              </a:rPr>
              <a:t>Child Exploitation is a form of child abuse.  It is a hidden crime and children and vulnerable adults will not recognise that they are being exploited and therefore will not be forthcoming with complaints or disclosures.  That is why we as police officers have to be</a:t>
            </a:r>
            <a:r>
              <a:rPr lang="en-GB" altLang="en-US" sz="1800">
                <a:solidFill>
                  <a:srgbClr val="1F497D"/>
                </a:solidFill>
                <a:ea typeface="Calibri" panose="020F0502020204030204" pitchFamily="34" charset="0"/>
                <a:cs typeface="Times New Roman" panose="02020603050405020304" pitchFamily="18" charset="0"/>
              </a:rPr>
              <a:t> </a:t>
            </a:r>
            <a:r>
              <a:rPr lang="en-GB" altLang="en-US" sz="1800">
                <a:solidFill>
                  <a:srgbClr val="FF0000"/>
                </a:solidFill>
                <a:ea typeface="Calibri" panose="020F0502020204030204" pitchFamily="34" charset="0"/>
                <a:cs typeface="Times New Roman" panose="02020603050405020304" pitchFamily="18" charset="0"/>
              </a:rPr>
              <a:t>professionally curious </a:t>
            </a:r>
            <a:r>
              <a:rPr lang="en-GB" altLang="en-US" sz="1800" b="0">
                <a:solidFill>
                  <a:srgbClr val="1F497D"/>
                </a:solidFill>
                <a:ea typeface="Calibri" panose="020F0502020204030204" pitchFamily="34" charset="0"/>
                <a:cs typeface="Times New Roman" panose="02020603050405020304" pitchFamily="18" charset="0"/>
              </a:rPr>
              <a:t>so that we can act as “</a:t>
            </a:r>
            <a:r>
              <a:rPr lang="en-GB" altLang="en-US" sz="1800">
                <a:solidFill>
                  <a:srgbClr val="FF0000"/>
                </a:solidFill>
                <a:ea typeface="Calibri" panose="020F0502020204030204" pitchFamily="34" charset="0"/>
                <a:cs typeface="Times New Roman" panose="02020603050405020304" pitchFamily="18" charset="0"/>
              </a:rPr>
              <a:t>the voice of the child”</a:t>
            </a:r>
            <a:endParaRPr lang="en-GB" altLang="en-US" sz="1400">
              <a:solidFill>
                <a:srgbClr val="FF0000"/>
              </a:solidFill>
              <a:ea typeface="Calibri" panose="020F0502020204030204" pitchFamily="34" charset="0"/>
              <a:cs typeface="Times New Roman" panose="02020603050405020304" pitchFamily="18" charset="0"/>
            </a:endParaRPr>
          </a:p>
        </p:txBody>
      </p:sp>
      <p:sp>
        <p:nvSpPr>
          <p:cNvPr id="6" name="Rectangle 5">
            <a:extLst>
              <a:ext uri="{FF2B5EF4-FFF2-40B4-BE49-F238E27FC236}">
                <a16:creationId xmlns:a16="http://schemas.microsoft.com/office/drawing/2014/main" id="{DF406D4F-5694-4C76-8AAA-1C119DBA7496}"/>
              </a:ext>
            </a:extLst>
          </p:cNvPr>
          <p:cNvSpPr>
            <a:spLocks noChangeArrowheads="1"/>
          </p:cNvSpPr>
          <p:nvPr/>
        </p:nvSpPr>
        <p:spPr bwMode="auto">
          <a:xfrm>
            <a:off x="466725" y="2728913"/>
            <a:ext cx="7920038" cy="1277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lnSpc>
                <a:spcPct val="107000"/>
              </a:lnSpc>
              <a:spcBef>
                <a:spcPct val="0"/>
              </a:spcBef>
              <a:spcAft>
                <a:spcPts val="800"/>
              </a:spcAft>
              <a:buFontTx/>
              <a:buNone/>
            </a:pPr>
            <a:r>
              <a:rPr lang="en-GB" altLang="en-US" sz="1800" b="0">
                <a:solidFill>
                  <a:srgbClr val="1F497D"/>
                </a:solidFill>
                <a:ea typeface="Calibri" panose="020F0502020204030204" pitchFamily="34" charset="0"/>
                <a:cs typeface="Times New Roman" panose="02020603050405020304" pitchFamily="18" charset="0"/>
              </a:rPr>
              <a:t>Exploitation may be taking place even if someone seems to be making their own choices or the activity they are taking part in appears consensual – the person’s vulnerability and the situation’s exploitative nature can take away their freedom and capacity to make their own decisions</a:t>
            </a:r>
            <a:r>
              <a:rPr lang="en-GB" altLang="en-US" sz="1800" b="0">
                <a:solidFill>
                  <a:srgbClr val="000000"/>
                </a:solidFill>
                <a:ea typeface="Calibri" panose="020F0502020204030204" pitchFamily="34" charset="0"/>
                <a:cs typeface="Times New Roman" panose="02020603050405020304" pitchFamily="18" charset="0"/>
              </a:rPr>
              <a:t>.</a:t>
            </a:r>
            <a:endParaRPr lang="en-GB" altLang="en-US" sz="1400" b="0">
              <a:solidFill>
                <a:srgbClr val="000000"/>
              </a:solidFill>
              <a:ea typeface="Calibri" panose="020F0502020204030204" pitchFamily="34" charset="0"/>
              <a:cs typeface="Times New Roman" panose="02020603050405020304" pitchFamily="18" charset="0"/>
            </a:endParaRPr>
          </a:p>
        </p:txBody>
      </p:sp>
      <p:sp>
        <p:nvSpPr>
          <p:cNvPr id="8" name="Rectangle 7">
            <a:extLst>
              <a:ext uri="{FF2B5EF4-FFF2-40B4-BE49-F238E27FC236}">
                <a16:creationId xmlns:a16="http://schemas.microsoft.com/office/drawing/2014/main" id="{ED4D51CF-9B6C-469A-B398-D3E301E20FB4}"/>
              </a:ext>
            </a:extLst>
          </p:cNvPr>
          <p:cNvSpPr>
            <a:spLocks noChangeArrowheads="1"/>
          </p:cNvSpPr>
          <p:nvPr/>
        </p:nvSpPr>
        <p:spPr bwMode="auto">
          <a:xfrm>
            <a:off x="538163" y="4343400"/>
            <a:ext cx="8201025" cy="1277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lnSpc>
                <a:spcPct val="107000"/>
              </a:lnSpc>
              <a:spcBef>
                <a:spcPct val="0"/>
              </a:spcBef>
              <a:spcAft>
                <a:spcPts val="800"/>
              </a:spcAft>
              <a:buFontTx/>
              <a:buNone/>
            </a:pPr>
            <a:r>
              <a:rPr lang="en-GB" altLang="en-US" sz="1800" b="0">
                <a:solidFill>
                  <a:srgbClr val="1F497D"/>
                </a:solidFill>
                <a:ea typeface="Calibri" panose="020F0502020204030204" pitchFamily="34" charset="0"/>
                <a:cs typeface="Times New Roman" panose="02020603050405020304" pitchFamily="18" charset="0"/>
              </a:rPr>
              <a:t>People may feel trapped and unable to escape their situation or tell others what is going on. People involved in exploitative situations must always be considered victims and offered appropriate support.  This is why it is important that Police Officers use professional curiosity in their day to day dealings with the public.</a:t>
            </a:r>
            <a:endParaRPr lang="en-GB" altLang="en-US" sz="1400" b="0">
              <a:solidFill>
                <a:srgbClr val="1F497D"/>
              </a:solidFill>
              <a:ea typeface="Calibri" panose="020F0502020204030204" pitchFamily="34" charset="0"/>
              <a:cs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466" name="Picture 2" descr="C:\Users\53773\Pictures\Dyfed Powys Footer.jpg">
            <a:extLst>
              <a:ext uri="{FF2B5EF4-FFF2-40B4-BE49-F238E27FC236}">
                <a16:creationId xmlns:a16="http://schemas.microsoft.com/office/drawing/2014/main" id="{E2A47B8D-9910-459D-8644-76361431C1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29138" y="5387975"/>
            <a:ext cx="4548187" cy="1441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2467" name="Picture 3" descr="C:\Users\53773\Pictures\NewLogo1.jpg">
            <a:extLst>
              <a:ext uri="{FF2B5EF4-FFF2-40B4-BE49-F238E27FC236}">
                <a16:creationId xmlns:a16="http://schemas.microsoft.com/office/drawing/2014/main" id="{A0453E67-FF53-4458-976B-19396ACD4F2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288" y="5756275"/>
            <a:ext cx="3635375" cy="1101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itle 6">
            <a:extLst>
              <a:ext uri="{FF2B5EF4-FFF2-40B4-BE49-F238E27FC236}">
                <a16:creationId xmlns:a16="http://schemas.microsoft.com/office/drawing/2014/main" id="{3EF02CA4-2976-417C-8AF1-2F123C02503F}"/>
              </a:ext>
            </a:extLst>
          </p:cNvPr>
          <p:cNvSpPr>
            <a:spLocks noGrp="1"/>
          </p:cNvSpPr>
          <p:nvPr>
            <p:ph type="ctrTitle"/>
          </p:nvPr>
        </p:nvSpPr>
        <p:spPr>
          <a:xfrm>
            <a:off x="-22225" y="0"/>
            <a:ext cx="5829300" cy="938213"/>
          </a:xfrm>
        </p:spPr>
        <p:txBody>
          <a:bodyPr rtlCol="0">
            <a:normAutofit fontScale="90000"/>
          </a:bodyPr>
          <a:lstStyle/>
          <a:p>
            <a:pPr eaLnBrk="1" fontAlgn="auto" hangingPunct="1">
              <a:spcAft>
                <a:spcPts val="0"/>
              </a:spcAft>
              <a:defRPr/>
            </a:pPr>
            <a:r>
              <a:rPr lang="en-GB" sz="3600" dirty="0">
                <a:solidFill>
                  <a:schemeClr val="tx2">
                    <a:lumMod val="75000"/>
                  </a:schemeClr>
                </a:solidFill>
              </a:rPr>
              <a:t>What is Professional Curiosity?</a:t>
            </a:r>
          </a:p>
        </p:txBody>
      </p:sp>
      <p:sp>
        <p:nvSpPr>
          <p:cNvPr id="2" name="Rectangle 1">
            <a:extLst>
              <a:ext uri="{FF2B5EF4-FFF2-40B4-BE49-F238E27FC236}">
                <a16:creationId xmlns:a16="http://schemas.microsoft.com/office/drawing/2014/main" id="{E9430B7B-9A48-4462-A41B-513F4F729F47}"/>
              </a:ext>
            </a:extLst>
          </p:cNvPr>
          <p:cNvSpPr>
            <a:spLocks noChangeArrowheads="1"/>
          </p:cNvSpPr>
          <p:nvPr/>
        </p:nvSpPr>
        <p:spPr bwMode="auto">
          <a:xfrm>
            <a:off x="250825" y="938213"/>
            <a:ext cx="8713788" cy="981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lnSpc>
                <a:spcPct val="107000"/>
              </a:lnSpc>
              <a:spcBef>
                <a:spcPct val="0"/>
              </a:spcBef>
              <a:spcAft>
                <a:spcPts val="800"/>
              </a:spcAft>
              <a:buFontTx/>
              <a:buNone/>
            </a:pPr>
            <a:r>
              <a:rPr lang="en-GB" altLang="en-US" sz="1800" b="0">
                <a:solidFill>
                  <a:srgbClr val="1F497D"/>
                </a:solidFill>
                <a:ea typeface="Calibri" panose="020F0502020204030204" pitchFamily="34" charset="0"/>
                <a:cs typeface="Times New Roman" panose="02020603050405020304" pitchFamily="18" charset="0"/>
              </a:rPr>
              <a:t>Professional curiosity is a combination of looking, listening, asking direct questions, checking out and reflecting on information received -   it means not taking a single source of information and accepting it at face value.   </a:t>
            </a:r>
            <a:endParaRPr lang="en-GB" altLang="en-US" sz="1400" b="0">
              <a:solidFill>
                <a:srgbClr val="1F497D"/>
              </a:solidFill>
              <a:ea typeface="Calibri" panose="020F0502020204030204" pitchFamily="34" charset="0"/>
              <a:cs typeface="Times New Roman" panose="02020603050405020304" pitchFamily="18" charset="0"/>
            </a:endParaRPr>
          </a:p>
        </p:txBody>
      </p:sp>
      <p:sp>
        <p:nvSpPr>
          <p:cNvPr id="6" name="Rectangle 5">
            <a:extLst>
              <a:ext uri="{FF2B5EF4-FFF2-40B4-BE49-F238E27FC236}">
                <a16:creationId xmlns:a16="http://schemas.microsoft.com/office/drawing/2014/main" id="{A2F6CBC4-8BF1-41D4-B7E3-2921F057A9A3}"/>
              </a:ext>
            </a:extLst>
          </p:cNvPr>
          <p:cNvSpPr/>
          <p:nvPr/>
        </p:nvSpPr>
        <p:spPr>
          <a:xfrm>
            <a:off x="685800" y="2659063"/>
            <a:ext cx="4395788" cy="3506787"/>
          </a:xfrm>
          <a:prstGeom prst="rect">
            <a:avLst/>
          </a:prstGeom>
        </p:spPr>
        <p:txBody>
          <a:bodyPr>
            <a:spAutoFit/>
          </a:bodyPr>
          <a:lstStyle/>
          <a:p>
            <a:pPr eaLnBrk="1" fontAlgn="auto" hangingPunct="1">
              <a:lnSpc>
                <a:spcPct val="107000"/>
              </a:lnSpc>
              <a:spcBef>
                <a:spcPts val="0"/>
              </a:spcBef>
              <a:spcAft>
                <a:spcPts val="0"/>
              </a:spcAft>
              <a:defRPr/>
            </a:pPr>
            <a:r>
              <a:rPr lang="en-GB" sz="1800" b="0" dirty="0">
                <a:solidFill>
                  <a:srgbClr val="1F497D"/>
                </a:solidFill>
                <a:latin typeface="Calibri" panose="020F0502020204030204" pitchFamily="34" charset="0"/>
                <a:ea typeface="Calibri" panose="020F0502020204030204" pitchFamily="34" charset="0"/>
                <a:cs typeface="Times New Roman" panose="02020603050405020304" pitchFamily="18" charset="0"/>
              </a:rPr>
              <a:t>Is there anything about what you see when    you meet with this child/adult/family which prompts questions or makes you feel uneasy?</a:t>
            </a:r>
          </a:p>
          <a:p>
            <a:pPr marL="342900" indent="-342900" eaLnBrk="1" fontAlgn="auto" hangingPunct="1">
              <a:lnSpc>
                <a:spcPct val="107000"/>
              </a:lnSpc>
              <a:spcBef>
                <a:spcPts val="0"/>
              </a:spcBef>
              <a:spcAft>
                <a:spcPts val="0"/>
              </a:spcAft>
              <a:buFont typeface="Symbol" panose="05050102010706020507" pitchFamily="18" charset="2"/>
              <a:buChar char=""/>
              <a:defRPr/>
            </a:pPr>
            <a:endParaRPr lang="en-GB" sz="1400" b="0" dirty="0">
              <a:solidFill>
                <a:srgbClr val="1F497D"/>
              </a:solidFill>
              <a:latin typeface="Calibri" panose="020F0502020204030204" pitchFamily="34" charset="0"/>
              <a:ea typeface="Calibri" panose="020F0502020204030204" pitchFamily="34" charset="0"/>
              <a:cs typeface="Times New Roman" panose="02020603050405020304" pitchFamily="18" charset="0"/>
            </a:endParaRPr>
          </a:p>
          <a:p>
            <a:pPr eaLnBrk="1" fontAlgn="auto" hangingPunct="1">
              <a:lnSpc>
                <a:spcPct val="107000"/>
              </a:lnSpc>
              <a:spcBef>
                <a:spcPts val="0"/>
              </a:spcBef>
              <a:spcAft>
                <a:spcPts val="0"/>
              </a:spcAft>
              <a:defRPr/>
            </a:pPr>
            <a:r>
              <a:rPr lang="en-GB" sz="1800" b="0" dirty="0">
                <a:solidFill>
                  <a:srgbClr val="1F497D"/>
                </a:solidFill>
                <a:latin typeface="Calibri" panose="020F0502020204030204" pitchFamily="34" charset="0"/>
                <a:ea typeface="Calibri" panose="020F0502020204030204" pitchFamily="34" charset="0"/>
                <a:cs typeface="Times New Roman" panose="02020603050405020304" pitchFamily="18" charset="0"/>
              </a:rPr>
              <a:t>Are you observing any behaviour which is indicative of abuse or neglect?</a:t>
            </a:r>
          </a:p>
          <a:p>
            <a:pPr eaLnBrk="1" fontAlgn="auto" hangingPunct="1">
              <a:lnSpc>
                <a:spcPct val="107000"/>
              </a:lnSpc>
              <a:spcBef>
                <a:spcPts val="0"/>
              </a:spcBef>
              <a:spcAft>
                <a:spcPts val="0"/>
              </a:spcAft>
              <a:defRPr/>
            </a:pPr>
            <a:endParaRPr lang="en-GB" sz="1800" b="0" dirty="0">
              <a:solidFill>
                <a:srgbClr val="1F497D"/>
              </a:solidFill>
              <a:latin typeface="Calibri" panose="020F0502020204030204" pitchFamily="34" charset="0"/>
              <a:ea typeface="Calibri" panose="020F0502020204030204" pitchFamily="34" charset="0"/>
              <a:cs typeface="Times New Roman" panose="02020603050405020304" pitchFamily="18" charset="0"/>
            </a:endParaRPr>
          </a:p>
          <a:p>
            <a:pPr eaLnBrk="1" fontAlgn="auto" hangingPunct="1">
              <a:lnSpc>
                <a:spcPct val="107000"/>
              </a:lnSpc>
              <a:spcBef>
                <a:spcPts val="0"/>
              </a:spcBef>
              <a:spcAft>
                <a:spcPts val="0"/>
              </a:spcAft>
              <a:defRPr/>
            </a:pPr>
            <a:r>
              <a:rPr lang="en-GB" sz="1800" b="0" dirty="0">
                <a:solidFill>
                  <a:srgbClr val="1F497D"/>
                </a:solidFill>
                <a:latin typeface="Calibri" panose="020F0502020204030204" pitchFamily="34" charset="0"/>
                <a:ea typeface="Calibri" panose="020F0502020204030204" pitchFamily="34" charset="0"/>
                <a:cs typeface="Times New Roman" panose="02020603050405020304" pitchFamily="18" charset="0"/>
              </a:rPr>
              <a:t>Does what you see support or contradict what you’re being told?</a:t>
            </a:r>
          </a:p>
          <a:p>
            <a:pPr eaLnBrk="1" fontAlgn="auto" hangingPunct="1">
              <a:lnSpc>
                <a:spcPct val="107000"/>
              </a:lnSpc>
              <a:spcBef>
                <a:spcPts val="0"/>
              </a:spcBef>
              <a:spcAft>
                <a:spcPts val="0"/>
              </a:spcAft>
              <a:defRPr/>
            </a:pPr>
            <a:endParaRPr lang="en-GB" sz="1800" b="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342900" indent="-342900" eaLnBrk="1" fontAlgn="auto" hangingPunct="1">
              <a:lnSpc>
                <a:spcPct val="107000"/>
              </a:lnSpc>
              <a:spcBef>
                <a:spcPts val="0"/>
              </a:spcBef>
              <a:spcAft>
                <a:spcPts val="0"/>
              </a:spcAft>
              <a:buFont typeface="Symbol" panose="05050102010706020507" pitchFamily="18" charset="2"/>
              <a:buChar char=""/>
              <a:defRPr/>
            </a:pPr>
            <a:endParaRPr lang="en-GB" sz="1400" b="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8" name="Rectangle 7">
            <a:extLst>
              <a:ext uri="{FF2B5EF4-FFF2-40B4-BE49-F238E27FC236}">
                <a16:creationId xmlns:a16="http://schemas.microsoft.com/office/drawing/2014/main" id="{F90F75FF-19E7-4CDC-B5E3-494ACDB48C7D}"/>
              </a:ext>
            </a:extLst>
          </p:cNvPr>
          <p:cNvSpPr/>
          <p:nvPr/>
        </p:nvSpPr>
        <p:spPr>
          <a:xfrm>
            <a:off x="5586413" y="2579688"/>
            <a:ext cx="3600450" cy="3802062"/>
          </a:xfrm>
          <a:prstGeom prst="rect">
            <a:avLst/>
          </a:prstGeom>
        </p:spPr>
        <p:txBody>
          <a:bodyPr>
            <a:spAutoFit/>
          </a:bodyPr>
          <a:lstStyle/>
          <a:p>
            <a:pPr eaLnBrk="1" fontAlgn="auto" hangingPunct="1">
              <a:lnSpc>
                <a:spcPct val="107000"/>
              </a:lnSpc>
              <a:spcBef>
                <a:spcPts val="0"/>
              </a:spcBef>
              <a:spcAft>
                <a:spcPts val="0"/>
              </a:spcAft>
              <a:defRPr/>
            </a:pPr>
            <a:r>
              <a:rPr lang="en-GB" sz="1800" b="0" dirty="0">
                <a:solidFill>
                  <a:srgbClr val="1F497D"/>
                </a:solidFill>
                <a:latin typeface="Calibri" panose="020F0502020204030204" pitchFamily="34" charset="0"/>
                <a:ea typeface="Calibri" panose="020F0502020204030204" pitchFamily="34" charset="0"/>
                <a:cs typeface="Times New Roman" panose="02020603050405020304" pitchFamily="18" charset="0"/>
              </a:rPr>
              <a:t>Are you being told anything which needs further clarification?</a:t>
            </a:r>
          </a:p>
          <a:p>
            <a:pPr marL="342900" indent="-342900" eaLnBrk="1" fontAlgn="auto" hangingPunct="1">
              <a:lnSpc>
                <a:spcPct val="107000"/>
              </a:lnSpc>
              <a:spcBef>
                <a:spcPts val="0"/>
              </a:spcBef>
              <a:spcAft>
                <a:spcPts val="0"/>
              </a:spcAft>
              <a:buFont typeface="Symbol" panose="05050102010706020507" pitchFamily="18" charset="2"/>
              <a:buChar char=""/>
              <a:defRPr/>
            </a:pPr>
            <a:endParaRPr lang="en-GB" sz="1400" b="0" dirty="0">
              <a:solidFill>
                <a:srgbClr val="1F497D"/>
              </a:solidFill>
              <a:latin typeface="Calibri" panose="020F0502020204030204" pitchFamily="34" charset="0"/>
              <a:ea typeface="Calibri" panose="020F0502020204030204" pitchFamily="34" charset="0"/>
              <a:cs typeface="Times New Roman" panose="02020603050405020304" pitchFamily="18" charset="0"/>
            </a:endParaRPr>
          </a:p>
          <a:p>
            <a:pPr eaLnBrk="1" fontAlgn="auto" hangingPunct="1">
              <a:lnSpc>
                <a:spcPct val="107000"/>
              </a:lnSpc>
              <a:spcBef>
                <a:spcPts val="0"/>
              </a:spcBef>
              <a:spcAft>
                <a:spcPts val="0"/>
              </a:spcAft>
              <a:defRPr/>
            </a:pPr>
            <a:r>
              <a:rPr lang="en-GB" sz="1800" b="0" dirty="0">
                <a:solidFill>
                  <a:srgbClr val="1F497D"/>
                </a:solidFill>
                <a:latin typeface="Calibri" panose="020F0502020204030204" pitchFamily="34" charset="0"/>
                <a:ea typeface="Calibri" panose="020F0502020204030204" pitchFamily="34" charset="0"/>
                <a:cs typeface="Times New Roman" panose="02020603050405020304" pitchFamily="18" charset="0"/>
              </a:rPr>
              <a:t>Are you concerned about what you hear family members say to each other?</a:t>
            </a:r>
          </a:p>
          <a:p>
            <a:pPr eaLnBrk="1" fontAlgn="auto" hangingPunct="1">
              <a:lnSpc>
                <a:spcPct val="107000"/>
              </a:lnSpc>
              <a:spcBef>
                <a:spcPts val="0"/>
              </a:spcBef>
              <a:spcAft>
                <a:spcPts val="0"/>
              </a:spcAft>
              <a:defRPr/>
            </a:pPr>
            <a:endParaRPr lang="en-GB" sz="1800" b="0" dirty="0">
              <a:solidFill>
                <a:srgbClr val="1F497D"/>
              </a:solidFill>
              <a:latin typeface="Calibri" panose="020F0502020204030204" pitchFamily="34" charset="0"/>
              <a:ea typeface="Calibri" panose="020F0502020204030204" pitchFamily="34" charset="0"/>
              <a:cs typeface="Times New Roman" panose="02020603050405020304" pitchFamily="18" charset="0"/>
            </a:endParaRPr>
          </a:p>
          <a:p>
            <a:pPr eaLnBrk="1" fontAlgn="auto" hangingPunct="1">
              <a:lnSpc>
                <a:spcPct val="107000"/>
              </a:lnSpc>
              <a:spcBef>
                <a:spcPts val="0"/>
              </a:spcBef>
              <a:spcAft>
                <a:spcPts val="0"/>
              </a:spcAft>
              <a:defRPr/>
            </a:pPr>
            <a:r>
              <a:rPr lang="en-GB" sz="1800" b="0" dirty="0">
                <a:solidFill>
                  <a:srgbClr val="1F497D"/>
                </a:solidFill>
                <a:latin typeface="Calibri" panose="020F0502020204030204" pitchFamily="34" charset="0"/>
                <a:ea typeface="Calibri" panose="020F0502020204030204" pitchFamily="34" charset="0"/>
                <a:cs typeface="Times New Roman" panose="02020603050405020304" pitchFamily="18" charset="0"/>
              </a:rPr>
              <a:t>Is someone in this family trying to tell you something but is finding it difficult to express themselves? If so, how can you help them to do so?</a:t>
            </a:r>
          </a:p>
          <a:p>
            <a:pPr eaLnBrk="1" fontAlgn="auto" hangingPunct="1">
              <a:lnSpc>
                <a:spcPct val="107000"/>
              </a:lnSpc>
              <a:spcBef>
                <a:spcPts val="0"/>
              </a:spcBef>
              <a:spcAft>
                <a:spcPts val="0"/>
              </a:spcAft>
              <a:defRPr/>
            </a:pPr>
            <a:endParaRPr lang="en-GB" sz="1800" b="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342900" indent="-342900" eaLnBrk="1" fontAlgn="auto" hangingPunct="1">
              <a:lnSpc>
                <a:spcPct val="107000"/>
              </a:lnSpc>
              <a:spcBef>
                <a:spcPts val="0"/>
              </a:spcBef>
              <a:spcAft>
                <a:spcPts val="0"/>
              </a:spcAft>
              <a:buFont typeface="Symbol" panose="05050102010706020507" pitchFamily="18" charset="2"/>
              <a:buChar char=""/>
              <a:defRPr/>
            </a:pPr>
            <a:endParaRPr lang="en-GB" sz="1400" b="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p:txBody>
      </p:sp>
      <p:pic>
        <p:nvPicPr>
          <p:cNvPr id="9" name="Picture 8">
            <a:extLst>
              <a:ext uri="{FF2B5EF4-FFF2-40B4-BE49-F238E27FC236}">
                <a16:creationId xmlns:a16="http://schemas.microsoft.com/office/drawing/2014/main" id="{EE84F423-AF3A-489A-9FC5-911CD2FF5E0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9700" y="2708275"/>
            <a:ext cx="546100" cy="493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Rectangle 9">
            <a:extLst>
              <a:ext uri="{FF2B5EF4-FFF2-40B4-BE49-F238E27FC236}">
                <a16:creationId xmlns:a16="http://schemas.microsoft.com/office/drawing/2014/main" id="{E4250FC8-72BB-43CA-BAD7-54995C4C5FB2}"/>
              </a:ext>
            </a:extLst>
          </p:cNvPr>
          <p:cNvSpPr>
            <a:spLocks noChangeArrowheads="1"/>
          </p:cNvSpPr>
          <p:nvPr/>
        </p:nvSpPr>
        <p:spPr bwMode="auto">
          <a:xfrm>
            <a:off x="139700" y="2190750"/>
            <a:ext cx="1157288" cy="388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lnSpc>
                <a:spcPct val="107000"/>
              </a:lnSpc>
              <a:spcBef>
                <a:spcPct val="0"/>
              </a:spcBef>
              <a:spcAft>
                <a:spcPts val="800"/>
              </a:spcAft>
              <a:buFontTx/>
              <a:buNone/>
            </a:pPr>
            <a:r>
              <a:rPr lang="en-GB" altLang="en-US" sz="1800" b="0">
                <a:solidFill>
                  <a:srgbClr val="FF0000"/>
                </a:solidFill>
                <a:ea typeface="Calibri" panose="020F0502020204030204" pitchFamily="34" charset="0"/>
                <a:cs typeface="Times New Roman" panose="02020603050405020304" pitchFamily="18" charset="0"/>
              </a:rPr>
              <a:t>LOOKING:</a:t>
            </a:r>
            <a:endParaRPr lang="en-GB" altLang="en-US" sz="1400" b="0">
              <a:solidFill>
                <a:srgbClr val="FF0000"/>
              </a:solidFill>
              <a:ea typeface="Calibri" panose="020F0502020204030204" pitchFamily="34" charset="0"/>
              <a:cs typeface="Times New Roman" panose="02020603050405020304" pitchFamily="18" charset="0"/>
            </a:endParaRPr>
          </a:p>
        </p:txBody>
      </p:sp>
      <p:pic>
        <p:nvPicPr>
          <p:cNvPr id="11" name="Picture 10">
            <a:extLst>
              <a:ext uri="{FF2B5EF4-FFF2-40B4-BE49-F238E27FC236}">
                <a16:creationId xmlns:a16="http://schemas.microsoft.com/office/drawing/2014/main" id="{B38ECB67-AFDB-4A6F-9F02-C34F9DAA627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9700" y="3986213"/>
            <a:ext cx="546100" cy="492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11">
            <a:extLst>
              <a:ext uri="{FF2B5EF4-FFF2-40B4-BE49-F238E27FC236}">
                <a16:creationId xmlns:a16="http://schemas.microsoft.com/office/drawing/2014/main" id="{2938BA47-B911-4EFD-9659-32F24F9C29E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9700" y="4849813"/>
            <a:ext cx="546100" cy="492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Rectangle 12">
            <a:extLst>
              <a:ext uri="{FF2B5EF4-FFF2-40B4-BE49-F238E27FC236}">
                <a16:creationId xmlns:a16="http://schemas.microsoft.com/office/drawing/2014/main" id="{4DAF6CD7-9446-42D5-ACB8-1A8E096B83DF}"/>
              </a:ext>
            </a:extLst>
          </p:cNvPr>
          <p:cNvSpPr>
            <a:spLocks noChangeArrowheads="1"/>
          </p:cNvSpPr>
          <p:nvPr/>
        </p:nvSpPr>
        <p:spPr bwMode="auto">
          <a:xfrm>
            <a:off x="4932363" y="2216150"/>
            <a:ext cx="1233487" cy="388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lnSpc>
                <a:spcPct val="107000"/>
              </a:lnSpc>
              <a:spcBef>
                <a:spcPct val="0"/>
              </a:spcBef>
              <a:spcAft>
                <a:spcPts val="800"/>
              </a:spcAft>
              <a:buFontTx/>
              <a:buNone/>
            </a:pPr>
            <a:r>
              <a:rPr lang="en-GB" altLang="en-US" sz="1800" b="0">
                <a:solidFill>
                  <a:srgbClr val="FF0000"/>
                </a:solidFill>
                <a:ea typeface="Calibri" panose="020F0502020204030204" pitchFamily="34" charset="0"/>
                <a:cs typeface="Times New Roman" panose="02020603050405020304" pitchFamily="18" charset="0"/>
              </a:rPr>
              <a:t>LISTENING:</a:t>
            </a:r>
            <a:endParaRPr lang="en-GB" altLang="en-US" sz="1400" b="0">
              <a:solidFill>
                <a:srgbClr val="FF0000"/>
              </a:solidFill>
              <a:ea typeface="Calibri" panose="020F0502020204030204" pitchFamily="34" charset="0"/>
              <a:cs typeface="Times New Roman" panose="02020603050405020304" pitchFamily="18" charset="0"/>
            </a:endParaRPr>
          </a:p>
        </p:txBody>
      </p:sp>
      <p:pic>
        <p:nvPicPr>
          <p:cNvPr id="14" name="Picture 13">
            <a:extLst>
              <a:ext uri="{FF2B5EF4-FFF2-40B4-BE49-F238E27FC236}">
                <a16:creationId xmlns:a16="http://schemas.microsoft.com/office/drawing/2014/main" id="{E07D6C57-FB6D-48D3-99B0-07C40DBE971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959350" y="2670175"/>
            <a:ext cx="647700" cy="57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14">
            <a:extLst>
              <a:ext uri="{FF2B5EF4-FFF2-40B4-BE49-F238E27FC236}">
                <a16:creationId xmlns:a16="http://schemas.microsoft.com/office/drawing/2014/main" id="{03E5C745-BA9F-4242-8D65-1B2FE73AE88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989513" y="3570288"/>
            <a:ext cx="647700" cy="57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15">
            <a:extLst>
              <a:ext uri="{FF2B5EF4-FFF2-40B4-BE49-F238E27FC236}">
                <a16:creationId xmlns:a16="http://schemas.microsoft.com/office/drawing/2014/main" id="{7F9351CC-8F66-4DCA-B22B-29AE403617B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013325" y="4633913"/>
            <a:ext cx="647700" cy="57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9"/>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1"/>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nodeType="clickEffect">
                                  <p:stCondLst>
                                    <p:cond delay="0"/>
                                  </p:stCondLst>
                                  <p:childTnLst>
                                    <p:set>
                                      <p:cBhvr>
                                        <p:cTn id="24" dur="1" fill="hold">
                                          <p:stCondLst>
                                            <p:cond delay="0"/>
                                          </p:stCondLst>
                                        </p:cTn>
                                        <p:tgtEl>
                                          <p:spTgt spid="13"/>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5"/>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6"/>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2" grpId="0"/>
      <p:bldP spid="6" grpId="0"/>
      <p:bldP spid="8" grpId="0"/>
      <p:bldP spid="10" grpId="0"/>
      <p:bldP spid="1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4514" name="Picture 2" descr="C:\Users\53773\Pictures\Dyfed Powys Footer.jpg">
            <a:extLst>
              <a:ext uri="{FF2B5EF4-FFF2-40B4-BE49-F238E27FC236}">
                <a16:creationId xmlns:a16="http://schemas.microsoft.com/office/drawing/2014/main" id="{27461ED7-9794-4073-ACBB-4BF59DD8BD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29138" y="5387975"/>
            <a:ext cx="4548187" cy="1441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4515" name="Picture 3" descr="C:\Users\53773\Pictures\NewLogo1.jpg">
            <a:extLst>
              <a:ext uri="{FF2B5EF4-FFF2-40B4-BE49-F238E27FC236}">
                <a16:creationId xmlns:a16="http://schemas.microsoft.com/office/drawing/2014/main" id="{34497755-FA96-46BA-9097-E7F1F1E5EB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288" y="5876925"/>
            <a:ext cx="3635375" cy="981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a:extLst>
              <a:ext uri="{FF2B5EF4-FFF2-40B4-BE49-F238E27FC236}">
                <a16:creationId xmlns:a16="http://schemas.microsoft.com/office/drawing/2014/main" id="{EE3F576B-C569-4FD9-A980-6BDB15D8874F}"/>
              </a:ext>
            </a:extLst>
          </p:cNvPr>
          <p:cNvSpPr>
            <a:spLocks noChangeArrowheads="1"/>
          </p:cNvSpPr>
          <p:nvPr/>
        </p:nvSpPr>
        <p:spPr bwMode="auto">
          <a:xfrm>
            <a:off x="533400" y="41275"/>
            <a:ext cx="8610600" cy="6538913"/>
          </a:xfrm>
          <a:prstGeom prst="rect">
            <a:avLst/>
          </a:prstGeom>
          <a:noFill/>
          <a:ln>
            <a:noFill/>
          </a:ln>
        </p:spPr>
        <p:txBody>
          <a:bodyPr>
            <a:spAutoFit/>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eaLnBrk="1" hangingPunct="1">
              <a:lnSpc>
                <a:spcPct val="107000"/>
              </a:lnSpc>
              <a:spcAft>
                <a:spcPts val="800"/>
              </a:spcAft>
              <a:defRPr/>
            </a:pPr>
            <a:r>
              <a:rPr lang="en-GB" altLang="en-US" sz="1800" dirty="0">
                <a:solidFill>
                  <a:schemeClr val="tx2">
                    <a:lumMod val="75000"/>
                  </a:schemeClr>
                </a:solidFill>
                <a:latin typeface="Calibri" panose="020F0502020204030204" pitchFamily="34" charset="0"/>
                <a:ea typeface="Calibri" panose="020F0502020204030204" pitchFamily="34" charset="0"/>
                <a:cs typeface="Times New Roman" panose="02020603050405020304" pitchFamily="18" charset="0"/>
              </a:rPr>
              <a:t>ASK QUESTIONS:</a:t>
            </a:r>
            <a:endParaRPr lang="en-GB" altLang="en-US" sz="1400" dirty="0">
              <a:solidFill>
                <a:schemeClr val="tx2">
                  <a:lumMod val="75000"/>
                </a:schemeClr>
              </a:solidFill>
              <a:latin typeface="Calibri" panose="020F0502020204030204" pitchFamily="34" charset="0"/>
              <a:ea typeface="Calibri" panose="020F0502020204030204" pitchFamily="34" charset="0"/>
              <a:cs typeface="Times New Roman" panose="02020603050405020304" pitchFamily="18" charset="0"/>
            </a:endParaRPr>
          </a:p>
          <a:p>
            <a:pPr eaLnBrk="1" hangingPunct="1">
              <a:lnSpc>
                <a:spcPct val="107000"/>
              </a:lnSpc>
              <a:spcAft>
                <a:spcPts val="800"/>
              </a:spcAft>
              <a:defRPr/>
            </a:pPr>
            <a:r>
              <a:rPr lang="en-GB" altLang="en-US" sz="1800" b="0" dirty="0">
                <a:solidFill>
                  <a:srgbClr val="1F497D"/>
                </a:solidFill>
                <a:latin typeface="Calibri" panose="020F0502020204030204" pitchFamily="34" charset="0"/>
                <a:ea typeface="Calibri" panose="020F0502020204030204" pitchFamily="34" charset="0"/>
                <a:cs typeface="Times New Roman" panose="02020603050405020304" pitchFamily="18" charset="0"/>
              </a:rPr>
              <a:t>Question why someone is behaving in a certain way. Consider what these behaviours could indicate. </a:t>
            </a:r>
            <a:r>
              <a:rPr lang="en-GB" altLang="en-US" sz="1800" dirty="0">
                <a:solidFill>
                  <a:srgbClr val="1F497D"/>
                </a:solidFill>
                <a:latin typeface="Calibri" panose="020F0502020204030204" pitchFamily="34" charset="0"/>
                <a:ea typeface="Calibri" panose="020F0502020204030204" pitchFamily="34" charset="0"/>
                <a:cs typeface="Times New Roman" panose="02020603050405020304" pitchFamily="18" charset="0"/>
              </a:rPr>
              <a:t>BEHAVIOUR IS COMMUNICATION.</a:t>
            </a:r>
          </a:p>
          <a:p>
            <a:pPr eaLnBrk="1" hangingPunct="1">
              <a:lnSpc>
                <a:spcPct val="107000"/>
              </a:lnSpc>
              <a:spcAft>
                <a:spcPts val="800"/>
              </a:spcAft>
              <a:defRPr/>
            </a:pPr>
            <a:endParaRPr lang="en-GB" altLang="en-US" sz="1400" b="0" dirty="0">
              <a:solidFill>
                <a:srgbClr val="1F497D"/>
              </a:solidFill>
              <a:latin typeface="Calibri" panose="020F0502020204030204" pitchFamily="34" charset="0"/>
              <a:ea typeface="Calibri" panose="020F0502020204030204" pitchFamily="34" charset="0"/>
              <a:cs typeface="Times New Roman" panose="02020603050405020304" pitchFamily="18" charset="0"/>
            </a:endParaRPr>
          </a:p>
          <a:p>
            <a:pPr eaLnBrk="1" hangingPunct="1">
              <a:lnSpc>
                <a:spcPct val="107000"/>
              </a:lnSpc>
              <a:spcAft>
                <a:spcPts val="800"/>
              </a:spcAft>
              <a:defRPr/>
            </a:pPr>
            <a:r>
              <a:rPr lang="en-GB" altLang="en-US" sz="1800" b="0" dirty="0">
                <a:solidFill>
                  <a:srgbClr val="1F497D"/>
                </a:solidFill>
                <a:latin typeface="Calibri" panose="020F0502020204030204" pitchFamily="34" charset="0"/>
                <a:ea typeface="Calibri" panose="020F0502020204030204" pitchFamily="34" charset="0"/>
                <a:cs typeface="Times New Roman" panose="02020603050405020304" pitchFamily="18" charset="0"/>
              </a:rPr>
              <a:t>Find out more about someone’s personal circumstances. Assess their behaviour in light of what you know about them and their situation.</a:t>
            </a:r>
            <a:endParaRPr lang="en-GB" altLang="en-US" sz="1400" b="0" dirty="0">
              <a:solidFill>
                <a:srgbClr val="1F497D"/>
              </a:solidFill>
              <a:latin typeface="Calibri" panose="020F0502020204030204" pitchFamily="34" charset="0"/>
              <a:ea typeface="Calibri" panose="020F0502020204030204" pitchFamily="34" charset="0"/>
              <a:cs typeface="Times New Roman" panose="02020603050405020304" pitchFamily="18" charset="0"/>
            </a:endParaRPr>
          </a:p>
          <a:p>
            <a:pPr eaLnBrk="1" hangingPunct="1">
              <a:lnSpc>
                <a:spcPct val="107000"/>
              </a:lnSpc>
              <a:spcAft>
                <a:spcPts val="800"/>
              </a:spcAft>
              <a:defRPr/>
            </a:pPr>
            <a:r>
              <a:rPr lang="en-GB" altLang="en-US" sz="1800" b="0" dirty="0">
                <a:solidFill>
                  <a:srgbClr val="1F497D"/>
                </a:solidFill>
                <a:latin typeface="Calibri" panose="020F0502020204030204" pitchFamily="34" charset="0"/>
                <a:ea typeface="Calibri" panose="020F0502020204030204" pitchFamily="34" charset="0"/>
                <a:cs typeface="Times New Roman" panose="02020603050405020304" pitchFamily="18" charset="0"/>
              </a:rPr>
              <a:t> </a:t>
            </a:r>
            <a:endParaRPr lang="en-GB" altLang="en-US" sz="1400" b="0" dirty="0">
              <a:solidFill>
                <a:srgbClr val="1F497D"/>
              </a:solidFill>
              <a:latin typeface="Calibri" panose="020F0502020204030204" pitchFamily="34" charset="0"/>
              <a:ea typeface="Calibri" panose="020F0502020204030204" pitchFamily="34" charset="0"/>
              <a:cs typeface="Times New Roman" panose="02020603050405020304" pitchFamily="18" charset="0"/>
            </a:endParaRPr>
          </a:p>
          <a:p>
            <a:pPr eaLnBrk="1" hangingPunct="1">
              <a:lnSpc>
                <a:spcPct val="107000"/>
              </a:lnSpc>
              <a:spcAft>
                <a:spcPts val="800"/>
              </a:spcAft>
              <a:defRPr/>
            </a:pPr>
            <a:r>
              <a:rPr lang="en-GB" altLang="en-US" sz="1800" b="0" dirty="0">
                <a:solidFill>
                  <a:srgbClr val="1F497D"/>
                </a:solidFill>
                <a:latin typeface="Calibri" panose="020F0502020204030204" pitchFamily="34" charset="0"/>
                <a:ea typeface="Calibri" panose="020F0502020204030204" pitchFamily="34" charset="0"/>
                <a:cs typeface="Times New Roman" panose="02020603050405020304" pitchFamily="18" charset="0"/>
              </a:rPr>
              <a:t>Question the motives of anyone who is with the person. Why are they there? What is their relationship to the person? Do they appear controlling? Do they dislike leaving the person alone? Even if they appear kind and supportive, could this be a way of hiding their role in harming the person?</a:t>
            </a:r>
          </a:p>
          <a:p>
            <a:pPr eaLnBrk="1" hangingPunct="1">
              <a:lnSpc>
                <a:spcPct val="107000"/>
              </a:lnSpc>
              <a:spcAft>
                <a:spcPts val="800"/>
              </a:spcAft>
              <a:defRPr/>
            </a:pPr>
            <a:endParaRPr lang="en-GB" altLang="en-US" sz="1400" b="0" dirty="0">
              <a:solidFill>
                <a:srgbClr val="1F497D"/>
              </a:solidFill>
              <a:latin typeface="Calibri" panose="020F0502020204030204" pitchFamily="34" charset="0"/>
              <a:ea typeface="Calibri" panose="020F0502020204030204" pitchFamily="34" charset="0"/>
              <a:cs typeface="Times New Roman" panose="02020603050405020304" pitchFamily="18" charset="0"/>
            </a:endParaRPr>
          </a:p>
          <a:p>
            <a:pPr eaLnBrk="1" hangingPunct="1">
              <a:lnSpc>
                <a:spcPct val="107000"/>
              </a:lnSpc>
              <a:spcAft>
                <a:spcPts val="800"/>
              </a:spcAft>
              <a:defRPr/>
            </a:pPr>
            <a:r>
              <a:rPr lang="en-GB" altLang="en-US" sz="1800" b="0" dirty="0">
                <a:solidFill>
                  <a:srgbClr val="1F497D"/>
                </a:solidFill>
                <a:latin typeface="Calibri" panose="020F0502020204030204" pitchFamily="34" charset="0"/>
                <a:ea typeface="Calibri" panose="020F0502020204030204" pitchFamily="34" charset="0"/>
                <a:cs typeface="Times New Roman" panose="02020603050405020304" pitchFamily="18" charset="0"/>
              </a:rPr>
              <a:t>Recognise when someone is reluctant to provide a full or accurate account of events or is pretending to cooperate to avoid raising suspicions.</a:t>
            </a:r>
          </a:p>
          <a:p>
            <a:pPr eaLnBrk="1" hangingPunct="1">
              <a:lnSpc>
                <a:spcPct val="107000"/>
              </a:lnSpc>
              <a:spcAft>
                <a:spcPts val="800"/>
              </a:spcAft>
              <a:defRPr/>
            </a:pPr>
            <a:endParaRPr lang="en-GB" altLang="en-US" sz="1400" b="0" dirty="0">
              <a:solidFill>
                <a:srgbClr val="1F497D"/>
              </a:solidFill>
              <a:latin typeface="Calibri" panose="020F0502020204030204" pitchFamily="34" charset="0"/>
              <a:ea typeface="Calibri" panose="020F0502020204030204" pitchFamily="34" charset="0"/>
              <a:cs typeface="Times New Roman" panose="02020603050405020304" pitchFamily="18" charset="0"/>
            </a:endParaRPr>
          </a:p>
          <a:p>
            <a:pPr eaLnBrk="1" hangingPunct="1">
              <a:lnSpc>
                <a:spcPct val="107000"/>
              </a:lnSpc>
              <a:spcAft>
                <a:spcPts val="800"/>
              </a:spcAft>
              <a:defRPr/>
            </a:pPr>
            <a:r>
              <a:rPr lang="en-GB" altLang="en-US" sz="1800" b="0" dirty="0">
                <a:solidFill>
                  <a:srgbClr val="1F497D"/>
                </a:solidFill>
                <a:latin typeface="Calibri" panose="020F0502020204030204" pitchFamily="34" charset="0"/>
                <a:ea typeface="Calibri" panose="020F0502020204030204" pitchFamily="34" charset="0"/>
                <a:cs typeface="Times New Roman" panose="02020603050405020304" pitchFamily="18" charset="0"/>
              </a:rPr>
              <a:t> Think outside the box. Consider the person or situation from the viewpoint of other workers. What might they look out for and notice? What would they think about the situation?</a:t>
            </a:r>
            <a:endParaRPr lang="en-GB" altLang="en-US" sz="1400" b="0" dirty="0">
              <a:solidFill>
                <a:srgbClr val="1F497D"/>
              </a:solidFill>
              <a:latin typeface="Calibri" panose="020F0502020204030204" pitchFamily="34" charset="0"/>
              <a:ea typeface="Calibri" panose="020F0502020204030204" pitchFamily="34" charset="0"/>
              <a:cs typeface="Times New Roman" panose="02020603050405020304" pitchFamily="18" charset="0"/>
            </a:endParaRPr>
          </a:p>
          <a:p>
            <a:pPr eaLnBrk="1" hangingPunct="1">
              <a:lnSpc>
                <a:spcPct val="107000"/>
              </a:lnSpc>
              <a:spcAft>
                <a:spcPts val="800"/>
              </a:spcAft>
              <a:defRPr/>
            </a:pPr>
            <a:r>
              <a:rPr lang="en-GB" altLang="en-US" sz="1800" b="0" dirty="0">
                <a:solidFill>
                  <a:srgbClr val="000000"/>
                </a:solidFill>
                <a:latin typeface="Calibri" panose="020F0502020204030204" pitchFamily="34" charset="0"/>
                <a:ea typeface="Calibri" panose="020F0502020204030204" pitchFamily="34" charset="0"/>
                <a:cs typeface="Times New Roman" panose="02020603050405020304" pitchFamily="18" charset="0"/>
              </a:rPr>
              <a:t> </a:t>
            </a:r>
            <a:endParaRPr lang="en-GB" altLang="en-US" sz="1400" b="0" dirty="0">
              <a:solidFill>
                <a:srgbClr val="000000"/>
              </a:solidFill>
              <a:latin typeface="Calibri" panose="020F0502020204030204" pitchFamily="34" charset="0"/>
              <a:ea typeface="Calibri" panose="020F0502020204030204" pitchFamily="34" charset="0"/>
              <a:cs typeface="Times New Roman" panose="02020603050405020304" pitchFamily="18" charset="0"/>
            </a:endParaRPr>
          </a:p>
        </p:txBody>
      </p:sp>
      <p:pic>
        <p:nvPicPr>
          <p:cNvPr id="6" name="Picture 5" descr="Question mark PNG">
            <a:extLst>
              <a:ext uri="{FF2B5EF4-FFF2-40B4-BE49-F238E27FC236}">
                <a16:creationId xmlns:a16="http://schemas.microsoft.com/office/drawing/2014/main" id="{45A4615F-9CF2-4F4E-B204-C55AC1E335B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7950" y="765175"/>
            <a:ext cx="339725"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descr="Question mark PNG">
            <a:extLst>
              <a:ext uri="{FF2B5EF4-FFF2-40B4-BE49-F238E27FC236}">
                <a16:creationId xmlns:a16="http://schemas.microsoft.com/office/drawing/2014/main" id="{4F29880F-E856-42B5-AEF6-E26D18F30FA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7950" y="1797050"/>
            <a:ext cx="411163" cy="41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descr="Question mark PNG">
            <a:extLst>
              <a:ext uri="{FF2B5EF4-FFF2-40B4-BE49-F238E27FC236}">
                <a16:creationId xmlns:a16="http://schemas.microsoft.com/office/drawing/2014/main" id="{F8D6564A-8219-46C4-8298-E5636AA398A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3663" y="3017838"/>
            <a:ext cx="411162" cy="41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descr="Question mark PNG">
            <a:extLst>
              <a:ext uri="{FF2B5EF4-FFF2-40B4-BE49-F238E27FC236}">
                <a16:creationId xmlns:a16="http://schemas.microsoft.com/office/drawing/2014/main" id="{FEC98B4E-462F-4E98-9F57-C628AD5E9FF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5725" y="4967288"/>
            <a:ext cx="411163" cy="411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8"/>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9"/>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5538" name="Picture 2" descr="C:\Users\53773\Pictures\Dyfed Powys Footer.jpg">
            <a:extLst>
              <a:ext uri="{FF2B5EF4-FFF2-40B4-BE49-F238E27FC236}">
                <a16:creationId xmlns:a16="http://schemas.microsoft.com/office/drawing/2014/main" id="{D5600F9C-B21E-41B9-B508-8193BCC62D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29138" y="5387975"/>
            <a:ext cx="4548187" cy="1441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5539" name="Picture 3" descr="C:\Users\53773\Pictures\NewLogo1.jpg">
            <a:extLst>
              <a:ext uri="{FF2B5EF4-FFF2-40B4-BE49-F238E27FC236}">
                <a16:creationId xmlns:a16="http://schemas.microsoft.com/office/drawing/2014/main" id="{41200B25-B486-4ED8-85DE-9C6D3500D3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288" y="5876925"/>
            <a:ext cx="3635375" cy="981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5540" name="Rectangle 1">
            <a:extLst>
              <a:ext uri="{FF2B5EF4-FFF2-40B4-BE49-F238E27FC236}">
                <a16:creationId xmlns:a16="http://schemas.microsoft.com/office/drawing/2014/main" id="{C16A2D32-7175-4D60-8122-3C28A5BAE291}"/>
              </a:ext>
            </a:extLst>
          </p:cNvPr>
          <p:cNvSpPr>
            <a:spLocks noChangeArrowheads="1"/>
          </p:cNvSpPr>
          <p:nvPr/>
        </p:nvSpPr>
        <p:spPr bwMode="auto">
          <a:xfrm>
            <a:off x="584200" y="-150813"/>
            <a:ext cx="8559800" cy="5859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lnSpc>
                <a:spcPct val="107000"/>
              </a:lnSpc>
              <a:spcBef>
                <a:spcPct val="0"/>
              </a:spcBef>
              <a:spcAft>
                <a:spcPts val="800"/>
              </a:spcAft>
              <a:buFontTx/>
              <a:buNone/>
            </a:pPr>
            <a:r>
              <a:rPr lang="en-GB" altLang="en-US" sz="1800" b="0">
                <a:solidFill>
                  <a:srgbClr val="000000"/>
                </a:solidFill>
                <a:ea typeface="Calibri" panose="020F0502020204030204" pitchFamily="34" charset="0"/>
                <a:cs typeface="Times New Roman" panose="02020603050405020304" pitchFamily="18" charset="0"/>
              </a:rPr>
              <a:t> </a:t>
            </a:r>
            <a:endParaRPr lang="en-GB" altLang="en-US" sz="1400" b="0">
              <a:solidFill>
                <a:srgbClr val="000000"/>
              </a:solidFill>
              <a:ea typeface="Calibri" panose="020F0502020204030204" pitchFamily="34" charset="0"/>
              <a:cs typeface="Times New Roman" panose="02020603050405020304" pitchFamily="18" charset="0"/>
            </a:endParaRPr>
          </a:p>
          <a:p>
            <a:pPr eaLnBrk="1" hangingPunct="1">
              <a:lnSpc>
                <a:spcPct val="107000"/>
              </a:lnSpc>
              <a:spcBef>
                <a:spcPct val="0"/>
              </a:spcBef>
              <a:spcAft>
                <a:spcPts val="800"/>
              </a:spcAft>
              <a:buFontTx/>
              <a:buNone/>
            </a:pPr>
            <a:r>
              <a:rPr lang="en-GB" altLang="en-US" sz="1800" b="0">
                <a:solidFill>
                  <a:srgbClr val="000000"/>
                </a:solidFill>
                <a:ea typeface="Calibri" panose="020F0502020204030204" pitchFamily="34" charset="0"/>
                <a:cs typeface="Times New Roman" panose="02020603050405020304" pitchFamily="18" charset="0"/>
              </a:rPr>
              <a:t>Maintain an open mind. Avoid making assumptions, taking information at face value and jumping to conclusions. Take account of changing information and different perspectives. Consider if you need to adapt your views.</a:t>
            </a:r>
            <a:endParaRPr lang="en-GB" altLang="en-US" sz="1400" b="0">
              <a:solidFill>
                <a:srgbClr val="000000"/>
              </a:solidFill>
              <a:ea typeface="Calibri" panose="020F0502020204030204" pitchFamily="34" charset="0"/>
              <a:cs typeface="Times New Roman" panose="02020603050405020304" pitchFamily="18" charset="0"/>
            </a:endParaRPr>
          </a:p>
          <a:p>
            <a:pPr eaLnBrk="1" hangingPunct="1">
              <a:lnSpc>
                <a:spcPct val="107000"/>
              </a:lnSpc>
              <a:spcBef>
                <a:spcPct val="0"/>
              </a:spcBef>
              <a:spcAft>
                <a:spcPts val="800"/>
              </a:spcAft>
              <a:buFontTx/>
              <a:buNone/>
            </a:pPr>
            <a:r>
              <a:rPr lang="en-GB" altLang="en-US" sz="1800" b="0">
                <a:solidFill>
                  <a:srgbClr val="000000"/>
                </a:solidFill>
                <a:ea typeface="Calibri" panose="020F0502020204030204" pitchFamily="34" charset="0"/>
                <a:cs typeface="Times New Roman" panose="02020603050405020304" pitchFamily="18" charset="0"/>
              </a:rPr>
              <a:t> </a:t>
            </a:r>
            <a:endParaRPr lang="en-GB" altLang="en-US" sz="1400" b="0">
              <a:solidFill>
                <a:srgbClr val="000000"/>
              </a:solidFill>
              <a:ea typeface="Calibri" panose="020F0502020204030204" pitchFamily="34" charset="0"/>
              <a:cs typeface="Times New Roman" panose="02020603050405020304" pitchFamily="18" charset="0"/>
            </a:endParaRPr>
          </a:p>
          <a:p>
            <a:pPr eaLnBrk="1" hangingPunct="1">
              <a:lnSpc>
                <a:spcPct val="107000"/>
              </a:lnSpc>
              <a:spcBef>
                <a:spcPct val="0"/>
              </a:spcBef>
              <a:spcAft>
                <a:spcPts val="800"/>
              </a:spcAft>
              <a:buFontTx/>
              <a:buNone/>
            </a:pPr>
            <a:r>
              <a:rPr lang="en-GB" altLang="en-US" sz="1800" b="0">
                <a:solidFill>
                  <a:srgbClr val="000000"/>
                </a:solidFill>
                <a:ea typeface="Calibri" panose="020F0502020204030204" pitchFamily="34" charset="0"/>
                <a:cs typeface="Times New Roman" panose="02020603050405020304" pitchFamily="18" charset="0"/>
              </a:rPr>
              <a:t>Ask questions and challenge what you believe to be untrue.</a:t>
            </a:r>
            <a:endParaRPr lang="en-GB" altLang="en-US" sz="1400" b="0">
              <a:solidFill>
                <a:srgbClr val="000000"/>
              </a:solidFill>
              <a:ea typeface="Calibri" panose="020F0502020204030204" pitchFamily="34" charset="0"/>
              <a:cs typeface="Times New Roman" panose="02020603050405020304" pitchFamily="18" charset="0"/>
            </a:endParaRPr>
          </a:p>
          <a:p>
            <a:pPr eaLnBrk="1" hangingPunct="1">
              <a:lnSpc>
                <a:spcPct val="107000"/>
              </a:lnSpc>
              <a:spcBef>
                <a:spcPct val="0"/>
              </a:spcBef>
              <a:spcAft>
                <a:spcPts val="800"/>
              </a:spcAft>
              <a:buFontTx/>
              <a:buNone/>
            </a:pPr>
            <a:r>
              <a:rPr lang="en-GB" altLang="en-US" sz="1800" b="0">
                <a:solidFill>
                  <a:srgbClr val="000000"/>
                </a:solidFill>
                <a:ea typeface="Calibri" panose="020F0502020204030204" pitchFamily="34" charset="0"/>
                <a:cs typeface="Times New Roman" panose="02020603050405020304" pitchFamily="18" charset="0"/>
              </a:rPr>
              <a:t> </a:t>
            </a:r>
            <a:endParaRPr lang="en-GB" altLang="en-US" sz="1400" b="0">
              <a:solidFill>
                <a:srgbClr val="000000"/>
              </a:solidFill>
              <a:ea typeface="Calibri" panose="020F0502020204030204" pitchFamily="34" charset="0"/>
              <a:cs typeface="Times New Roman" panose="02020603050405020304" pitchFamily="18" charset="0"/>
            </a:endParaRPr>
          </a:p>
          <a:p>
            <a:pPr eaLnBrk="1" hangingPunct="1">
              <a:lnSpc>
                <a:spcPct val="107000"/>
              </a:lnSpc>
              <a:spcBef>
                <a:spcPct val="0"/>
              </a:spcBef>
              <a:spcAft>
                <a:spcPts val="800"/>
              </a:spcAft>
              <a:buFontTx/>
              <a:buNone/>
            </a:pPr>
            <a:r>
              <a:rPr lang="en-GB" altLang="en-US" sz="1800" b="0">
                <a:solidFill>
                  <a:srgbClr val="000000"/>
                </a:solidFill>
                <a:ea typeface="Calibri" panose="020F0502020204030204" pitchFamily="34" charset="0"/>
                <a:cs typeface="Times New Roman" panose="02020603050405020304" pitchFamily="18" charset="0"/>
              </a:rPr>
              <a:t>Notice if you or someone else starts to doubt that someone is a victim – consider the reasons for these doubts. Are they fair? </a:t>
            </a:r>
            <a:endParaRPr lang="en-GB" altLang="en-US" sz="1400" b="0">
              <a:solidFill>
                <a:srgbClr val="000000"/>
              </a:solidFill>
              <a:ea typeface="Calibri" panose="020F0502020204030204" pitchFamily="34" charset="0"/>
              <a:cs typeface="Times New Roman" panose="02020603050405020304" pitchFamily="18" charset="0"/>
            </a:endParaRPr>
          </a:p>
          <a:p>
            <a:pPr eaLnBrk="1" hangingPunct="1">
              <a:lnSpc>
                <a:spcPct val="107000"/>
              </a:lnSpc>
              <a:spcBef>
                <a:spcPct val="0"/>
              </a:spcBef>
              <a:spcAft>
                <a:spcPts val="800"/>
              </a:spcAft>
              <a:buFontTx/>
              <a:buNone/>
            </a:pPr>
            <a:r>
              <a:rPr lang="en-GB" altLang="en-US" sz="1800" b="0">
                <a:solidFill>
                  <a:srgbClr val="000000"/>
                </a:solidFill>
                <a:ea typeface="Calibri" panose="020F0502020204030204" pitchFamily="34" charset="0"/>
                <a:cs typeface="Times New Roman" panose="02020603050405020304" pitchFamily="18" charset="0"/>
              </a:rPr>
              <a:t> </a:t>
            </a:r>
            <a:endParaRPr lang="en-GB" altLang="en-US" sz="1400" b="0">
              <a:solidFill>
                <a:srgbClr val="000000"/>
              </a:solidFill>
              <a:ea typeface="Calibri" panose="020F0502020204030204" pitchFamily="34" charset="0"/>
              <a:cs typeface="Times New Roman" panose="02020603050405020304" pitchFamily="18" charset="0"/>
            </a:endParaRPr>
          </a:p>
          <a:p>
            <a:pPr eaLnBrk="1" hangingPunct="1">
              <a:lnSpc>
                <a:spcPct val="107000"/>
              </a:lnSpc>
              <a:spcBef>
                <a:spcPct val="0"/>
              </a:spcBef>
              <a:spcAft>
                <a:spcPts val="800"/>
              </a:spcAft>
              <a:buFontTx/>
              <a:buNone/>
            </a:pPr>
            <a:r>
              <a:rPr lang="en-GB" altLang="en-US" sz="1800" b="0">
                <a:solidFill>
                  <a:srgbClr val="000000"/>
                </a:solidFill>
                <a:ea typeface="Calibri" panose="020F0502020204030204" pitchFamily="34" charset="0"/>
                <a:cs typeface="Times New Roman" panose="02020603050405020304" pitchFamily="18" charset="0"/>
              </a:rPr>
              <a:t>Trust your instinct and raise concerns if something about someone’s behaviour or situation does not feel right.</a:t>
            </a:r>
            <a:endParaRPr lang="en-GB" altLang="en-US" sz="1400" b="0">
              <a:solidFill>
                <a:srgbClr val="000000"/>
              </a:solidFill>
              <a:ea typeface="Calibri" panose="020F0502020204030204" pitchFamily="34" charset="0"/>
              <a:cs typeface="Times New Roman" panose="02020603050405020304" pitchFamily="18" charset="0"/>
            </a:endParaRPr>
          </a:p>
          <a:p>
            <a:pPr eaLnBrk="1" hangingPunct="1">
              <a:lnSpc>
                <a:spcPct val="107000"/>
              </a:lnSpc>
              <a:spcBef>
                <a:spcPct val="0"/>
              </a:spcBef>
              <a:spcAft>
                <a:spcPts val="800"/>
              </a:spcAft>
              <a:buFontTx/>
              <a:buNone/>
            </a:pPr>
            <a:r>
              <a:rPr lang="en-GB" altLang="en-US" sz="1800" b="0">
                <a:solidFill>
                  <a:srgbClr val="000000"/>
                </a:solidFill>
                <a:ea typeface="Calibri" panose="020F0502020204030204" pitchFamily="34" charset="0"/>
                <a:cs typeface="Times New Roman" panose="02020603050405020304" pitchFamily="18" charset="0"/>
              </a:rPr>
              <a:t> </a:t>
            </a:r>
            <a:endParaRPr lang="en-GB" altLang="en-US" sz="1400" b="0">
              <a:solidFill>
                <a:srgbClr val="000000"/>
              </a:solidFill>
              <a:ea typeface="Calibri" panose="020F0502020204030204" pitchFamily="34" charset="0"/>
              <a:cs typeface="Times New Roman" panose="02020603050405020304" pitchFamily="18" charset="0"/>
            </a:endParaRPr>
          </a:p>
          <a:p>
            <a:pPr eaLnBrk="1" hangingPunct="1">
              <a:lnSpc>
                <a:spcPct val="107000"/>
              </a:lnSpc>
              <a:spcBef>
                <a:spcPct val="0"/>
              </a:spcBef>
              <a:spcAft>
                <a:spcPts val="800"/>
              </a:spcAft>
              <a:buFontTx/>
              <a:buNone/>
            </a:pPr>
            <a:r>
              <a:rPr lang="en-GB" altLang="en-US" sz="1800" b="0">
                <a:solidFill>
                  <a:srgbClr val="000000"/>
                </a:solidFill>
                <a:ea typeface="Calibri" panose="020F0502020204030204" pitchFamily="34" charset="0"/>
                <a:cs typeface="Times New Roman" panose="02020603050405020304" pitchFamily="18" charset="0"/>
              </a:rPr>
              <a:t>Think vulnerability and exploitation – be actively aware of how anyone you come across may be vulnerable and could be experiencing exploitation.</a:t>
            </a:r>
            <a:endParaRPr lang="en-GB" altLang="en-US" sz="1400" b="0">
              <a:solidFill>
                <a:srgbClr val="000000"/>
              </a:solidFill>
              <a:ea typeface="Calibri" panose="020F0502020204030204" pitchFamily="34" charset="0"/>
              <a:cs typeface="Times New Roman" panose="02020603050405020304" pitchFamily="18" charset="0"/>
            </a:endParaRPr>
          </a:p>
          <a:p>
            <a:pPr eaLnBrk="1" hangingPunct="1">
              <a:lnSpc>
                <a:spcPct val="107000"/>
              </a:lnSpc>
              <a:spcBef>
                <a:spcPct val="0"/>
              </a:spcBef>
              <a:spcAft>
                <a:spcPts val="800"/>
              </a:spcAft>
              <a:buFontTx/>
              <a:buNone/>
            </a:pPr>
            <a:r>
              <a:rPr lang="en-GB" altLang="en-US" sz="1800" b="0">
                <a:solidFill>
                  <a:srgbClr val="000000"/>
                </a:solidFill>
                <a:ea typeface="Calibri" panose="020F0502020204030204" pitchFamily="34" charset="0"/>
                <a:cs typeface="Times New Roman" panose="02020603050405020304" pitchFamily="18" charset="0"/>
              </a:rPr>
              <a:t>Take action to investigate and act on your concerns.</a:t>
            </a:r>
            <a:endParaRPr lang="en-GB" altLang="en-US" sz="1400" b="0">
              <a:solidFill>
                <a:srgbClr val="000000"/>
              </a:solidFill>
              <a:ea typeface="Calibri" panose="020F0502020204030204" pitchFamily="34" charset="0"/>
              <a:cs typeface="Times New Roman" panose="02020603050405020304" pitchFamily="18" charset="0"/>
            </a:endParaRPr>
          </a:p>
        </p:txBody>
      </p:sp>
      <p:pic>
        <p:nvPicPr>
          <p:cNvPr id="65541" name="Picture 7" descr="Question mark PNG">
            <a:extLst>
              <a:ext uri="{FF2B5EF4-FFF2-40B4-BE49-F238E27FC236}">
                <a16:creationId xmlns:a16="http://schemas.microsoft.com/office/drawing/2014/main" id="{BD320535-AF6B-4540-95DC-2135B71F37D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3038" y="476250"/>
            <a:ext cx="411162" cy="411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5542" name="Picture 8" descr="Question mark PNG">
            <a:extLst>
              <a:ext uri="{FF2B5EF4-FFF2-40B4-BE49-F238E27FC236}">
                <a16:creationId xmlns:a16="http://schemas.microsoft.com/office/drawing/2014/main" id="{509254E2-F4E9-428C-A0CB-6DCD1DC1066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3038" y="1557338"/>
            <a:ext cx="411162" cy="41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5543" name="Picture 9" descr="Question mark PNG">
            <a:extLst>
              <a:ext uri="{FF2B5EF4-FFF2-40B4-BE49-F238E27FC236}">
                <a16:creationId xmlns:a16="http://schemas.microsoft.com/office/drawing/2014/main" id="{3049F13A-FC92-4FC7-A4AE-3BE53BFF766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3038" y="2451100"/>
            <a:ext cx="411162" cy="41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5544" name="Picture 10" descr="Question mark PNG">
            <a:extLst>
              <a:ext uri="{FF2B5EF4-FFF2-40B4-BE49-F238E27FC236}">
                <a16:creationId xmlns:a16="http://schemas.microsoft.com/office/drawing/2014/main" id="{6853840B-07EF-4178-AED9-67897597722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3038" y="3524250"/>
            <a:ext cx="411162" cy="41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5545" name="Picture 11" descr="Question mark PNG">
            <a:extLst>
              <a:ext uri="{FF2B5EF4-FFF2-40B4-BE49-F238E27FC236}">
                <a16:creationId xmlns:a16="http://schemas.microsoft.com/office/drawing/2014/main" id="{E44AD8F9-0F11-42CD-8751-450FB997432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3038" y="4691063"/>
            <a:ext cx="411162" cy="411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F1C21DE-41BF-4F2F-8ED5-99AD02C1FAD8}"/>
              </a:ext>
            </a:extLst>
          </p:cNvPr>
          <p:cNvSpPr>
            <a:spLocks noGrp="1"/>
          </p:cNvSpPr>
          <p:nvPr>
            <p:ph idx="1"/>
          </p:nvPr>
        </p:nvSpPr>
        <p:spPr>
          <a:xfrm>
            <a:off x="250825" y="404813"/>
            <a:ext cx="8435975" cy="5400675"/>
          </a:xfrm>
        </p:spPr>
        <p:txBody>
          <a:bodyPr/>
          <a:lstStyle/>
          <a:p>
            <a:pPr marL="0" indent="0">
              <a:buFont typeface="Arial" panose="020B0604020202020204" pitchFamily="34" charset="0"/>
              <a:buNone/>
              <a:defRPr/>
            </a:pPr>
            <a:r>
              <a:rPr lang="en-GB" sz="2800" b="1" dirty="0">
                <a:solidFill>
                  <a:schemeClr val="bg2">
                    <a:lumMod val="75000"/>
                  </a:schemeClr>
                </a:solidFill>
              </a:rPr>
              <a:t>Appropriate Language: Child Exploitation</a:t>
            </a:r>
          </a:p>
          <a:p>
            <a:pPr>
              <a:defRPr/>
            </a:pPr>
            <a:endParaRPr lang="en-GB" sz="2000" dirty="0">
              <a:solidFill>
                <a:schemeClr val="bg2"/>
              </a:solidFill>
            </a:endParaRPr>
          </a:p>
          <a:p>
            <a:pPr>
              <a:defRPr/>
            </a:pPr>
            <a:r>
              <a:rPr lang="en-GB" sz="2000" dirty="0">
                <a:solidFill>
                  <a:schemeClr val="bg2"/>
                </a:solidFill>
                <a:latin typeface="+mj-lt"/>
              </a:rPr>
              <a:t>When talking about children and exploitation</a:t>
            </a:r>
            <a:r>
              <a:rPr lang="en-GB" sz="2000" b="1" dirty="0">
                <a:solidFill>
                  <a:schemeClr val="bg2"/>
                </a:solidFill>
                <a:latin typeface="+mj-lt"/>
              </a:rPr>
              <a:t>, language matters</a:t>
            </a:r>
            <a:r>
              <a:rPr lang="en-GB" sz="2000" dirty="0">
                <a:solidFill>
                  <a:schemeClr val="bg2"/>
                </a:solidFill>
                <a:latin typeface="+mj-lt"/>
              </a:rPr>
              <a:t>. It can be the difference between a child being properly safeguarded or put at further risk of exploitation</a:t>
            </a:r>
            <a:r>
              <a:rPr lang="en-GB" sz="2000" dirty="0">
                <a:solidFill>
                  <a:srgbClr val="000000"/>
                </a:solidFill>
                <a:latin typeface="+mj-lt"/>
              </a:rPr>
              <a:t>. </a:t>
            </a:r>
          </a:p>
          <a:p>
            <a:pPr>
              <a:defRPr/>
            </a:pPr>
            <a:endParaRPr lang="en-GB" sz="2000" dirty="0">
              <a:solidFill>
                <a:srgbClr val="000000"/>
              </a:solidFill>
              <a:latin typeface="+mj-lt"/>
            </a:endParaRPr>
          </a:p>
          <a:p>
            <a:pPr>
              <a:defRPr/>
            </a:pPr>
            <a:r>
              <a:rPr lang="en-GB" sz="2000" dirty="0">
                <a:solidFill>
                  <a:schemeClr val="bg2"/>
                </a:solidFill>
                <a:latin typeface="+mj-lt"/>
              </a:rPr>
              <a:t>The more we speak and listen to victims and survivors of exploitation, the better we understand how our language can impact them and the support they receive.</a:t>
            </a:r>
          </a:p>
          <a:p>
            <a:pPr>
              <a:defRPr/>
            </a:pPr>
            <a:endParaRPr lang="en-GB" sz="2000" dirty="0">
              <a:solidFill>
                <a:schemeClr val="bg2"/>
              </a:solidFill>
              <a:latin typeface="+mj-lt"/>
            </a:endParaRPr>
          </a:p>
          <a:p>
            <a:pPr>
              <a:defRPr/>
            </a:pPr>
            <a:r>
              <a:rPr lang="en-GB" sz="2000" dirty="0">
                <a:solidFill>
                  <a:schemeClr val="bg2"/>
                </a:solidFill>
                <a:latin typeface="+mj-lt"/>
              </a:rPr>
              <a:t>Changing our language can make a significant difference not only to the young people with whom we work, but also to our own mindset and decision-making.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Content Placeholder 2">
            <a:extLst>
              <a:ext uri="{FF2B5EF4-FFF2-40B4-BE49-F238E27FC236}">
                <a16:creationId xmlns:a16="http://schemas.microsoft.com/office/drawing/2014/main" id="{BE5A603F-DB2E-416B-BC13-802A90117602}"/>
              </a:ext>
            </a:extLst>
          </p:cNvPr>
          <p:cNvSpPr>
            <a:spLocks noGrp="1"/>
          </p:cNvSpPr>
          <p:nvPr>
            <p:ph idx="1"/>
          </p:nvPr>
        </p:nvSpPr>
        <p:spPr>
          <a:xfrm>
            <a:off x="179388" y="476250"/>
            <a:ext cx="8856662" cy="7867650"/>
          </a:xfrm>
        </p:spPr>
        <p:txBody>
          <a:bodyPr/>
          <a:lstStyle/>
          <a:p>
            <a:r>
              <a:rPr lang="en-GB" altLang="en-US">
                <a:solidFill>
                  <a:schemeClr val="bg2"/>
                </a:solidFill>
              </a:rPr>
              <a:t>DON’T use language implying that the child or young person is responsible in any way for abuse and crime that they are subjected to. </a:t>
            </a:r>
            <a:r>
              <a:rPr lang="en-GB" altLang="en-US" b="1">
                <a:solidFill>
                  <a:schemeClr val="bg2"/>
                </a:solidFill>
              </a:rPr>
              <a:t>A child cannot consent to their own exploitation. </a:t>
            </a:r>
          </a:p>
          <a:p>
            <a:endParaRPr lang="en-GB" altLang="en-US" b="1">
              <a:solidFill>
                <a:schemeClr val="bg2"/>
              </a:solidFill>
            </a:endParaRPr>
          </a:p>
          <a:p>
            <a:r>
              <a:rPr lang="en-GB" altLang="en-US">
                <a:solidFill>
                  <a:schemeClr val="bg2"/>
                </a:solidFill>
              </a:rPr>
              <a:t>Victim-blaming language can reinforce the shame and guilt that perpetrators make their victims feel when trying to control them.</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Content Placeholder 2">
            <a:extLst>
              <a:ext uri="{FF2B5EF4-FFF2-40B4-BE49-F238E27FC236}">
                <a16:creationId xmlns:a16="http://schemas.microsoft.com/office/drawing/2014/main" id="{BB437D99-0C6C-484F-92C1-6E26795327B2}"/>
              </a:ext>
            </a:extLst>
          </p:cNvPr>
          <p:cNvSpPr>
            <a:spLocks noGrp="1"/>
          </p:cNvSpPr>
          <p:nvPr>
            <p:ph idx="1"/>
          </p:nvPr>
        </p:nvSpPr>
        <p:spPr>
          <a:xfrm>
            <a:off x="142875" y="333375"/>
            <a:ext cx="8858250" cy="7867650"/>
          </a:xfrm>
        </p:spPr>
        <p:txBody>
          <a:bodyPr/>
          <a:lstStyle/>
          <a:p>
            <a:pPr marL="0" indent="0">
              <a:buFont typeface="Arial" panose="020B0604020202020204" pitchFamily="34" charset="0"/>
              <a:buNone/>
              <a:defRPr/>
            </a:pPr>
            <a:r>
              <a:rPr lang="en-GB" altLang="en-US" sz="3600" dirty="0">
                <a:solidFill>
                  <a:schemeClr val="bg2">
                    <a:lumMod val="75000"/>
                  </a:schemeClr>
                </a:solidFill>
              </a:rPr>
              <a:t>Language that can criminalise the child and/or their family </a:t>
            </a:r>
          </a:p>
          <a:p>
            <a:pPr marL="0" indent="0">
              <a:buFont typeface="Arial" panose="020B0604020202020204" pitchFamily="34" charset="0"/>
              <a:buNone/>
              <a:defRPr/>
            </a:pPr>
            <a:endParaRPr lang="en-GB" altLang="en-US" dirty="0">
              <a:solidFill>
                <a:srgbClr val="FF0000"/>
              </a:solidFill>
            </a:endParaRPr>
          </a:p>
          <a:p>
            <a:pPr marL="0" indent="0">
              <a:buFont typeface="Arial" panose="020B0604020202020204" pitchFamily="34" charset="0"/>
              <a:buNone/>
              <a:defRPr/>
            </a:pPr>
            <a:r>
              <a:rPr lang="en-GB" altLang="en-US" dirty="0">
                <a:solidFill>
                  <a:schemeClr val="bg2"/>
                </a:solidFill>
              </a:rPr>
              <a:t>‘ Kayden is selling drugs’</a:t>
            </a:r>
          </a:p>
          <a:p>
            <a:pPr marL="0" indent="0">
              <a:buFont typeface="Arial" panose="020B0604020202020204" pitchFamily="34" charset="0"/>
              <a:buNone/>
              <a:defRPr/>
            </a:pPr>
            <a:endParaRPr lang="en-GB" altLang="en-US" dirty="0">
              <a:solidFill>
                <a:schemeClr val="bg2"/>
              </a:solidFill>
            </a:endParaRPr>
          </a:p>
          <a:p>
            <a:pPr marL="0" indent="0">
              <a:buFont typeface="Arial" panose="020B0604020202020204" pitchFamily="34" charset="0"/>
              <a:buNone/>
              <a:defRPr/>
            </a:pPr>
            <a:r>
              <a:rPr lang="en-GB" altLang="en-US" dirty="0">
                <a:solidFill>
                  <a:schemeClr val="bg2"/>
                </a:solidFill>
              </a:rPr>
              <a:t>‘Aimee is choosing to shoplift’</a:t>
            </a:r>
          </a:p>
          <a:p>
            <a:pPr marL="0" indent="0">
              <a:buFont typeface="Arial" panose="020B0604020202020204" pitchFamily="34" charset="0"/>
              <a:buNone/>
              <a:defRPr/>
            </a:pPr>
            <a:endParaRPr lang="en-GB" altLang="en-US" dirty="0">
              <a:solidFill>
                <a:schemeClr val="bg2"/>
              </a:solidFill>
            </a:endParaRPr>
          </a:p>
          <a:p>
            <a:pPr marL="0" indent="0">
              <a:buFont typeface="Arial" panose="020B0604020202020204" pitchFamily="34" charset="0"/>
              <a:buNone/>
              <a:defRPr/>
            </a:pPr>
            <a:r>
              <a:rPr lang="en-GB" altLang="en-US" dirty="0">
                <a:solidFill>
                  <a:schemeClr val="bg2"/>
                </a:solidFill>
              </a:rPr>
              <a:t>‘Chris and his gang are responsible for the majority of burglaries in the area on the night in question’</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Content Placeholder 2">
            <a:extLst>
              <a:ext uri="{FF2B5EF4-FFF2-40B4-BE49-F238E27FC236}">
                <a16:creationId xmlns:a16="http://schemas.microsoft.com/office/drawing/2014/main" id="{4555E248-2064-4546-B803-585E19CBB04C}"/>
              </a:ext>
            </a:extLst>
          </p:cNvPr>
          <p:cNvSpPr>
            <a:spLocks noGrp="1"/>
          </p:cNvSpPr>
          <p:nvPr>
            <p:ph idx="1"/>
          </p:nvPr>
        </p:nvSpPr>
        <p:spPr>
          <a:xfrm>
            <a:off x="179388" y="476250"/>
            <a:ext cx="8856662" cy="7867650"/>
          </a:xfrm>
        </p:spPr>
        <p:txBody>
          <a:bodyPr/>
          <a:lstStyle/>
          <a:p>
            <a:pPr marL="0" indent="0">
              <a:buFont typeface="Arial" panose="020B0604020202020204" pitchFamily="34" charset="0"/>
              <a:buNone/>
              <a:defRPr/>
            </a:pPr>
            <a:r>
              <a:rPr lang="en-GB" altLang="en-US" dirty="0">
                <a:solidFill>
                  <a:schemeClr val="bg2">
                    <a:lumMod val="75000"/>
                  </a:schemeClr>
                </a:solidFill>
              </a:rPr>
              <a:t>How does language limit a child’s future life chances?</a:t>
            </a:r>
          </a:p>
          <a:p>
            <a:pPr marL="0" indent="0">
              <a:buFont typeface="Arial" panose="020B0604020202020204" pitchFamily="34" charset="0"/>
              <a:buNone/>
              <a:defRPr/>
            </a:pPr>
            <a:endParaRPr lang="en-GB" altLang="en-US" dirty="0">
              <a:solidFill>
                <a:srgbClr val="FF0000"/>
              </a:solidFill>
            </a:endParaRPr>
          </a:p>
          <a:p>
            <a:pPr marL="0" indent="0">
              <a:buFont typeface="Arial" panose="020B0604020202020204" pitchFamily="34" charset="0"/>
              <a:buNone/>
              <a:defRPr/>
            </a:pPr>
            <a:r>
              <a:rPr lang="en-GB" altLang="en-US" sz="2400" dirty="0">
                <a:solidFill>
                  <a:schemeClr val="bg2"/>
                </a:solidFill>
              </a:rPr>
              <a:t>A health professional said, ‘ Sophie is a child prostitute’</a:t>
            </a:r>
          </a:p>
          <a:p>
            <a:pPr marL="0" indent="0">
              <a:buFont typeface="Arial" panose="020B0604020202020204" pitchFamily="34" charset="0"/>
              <a:buNone/>
              <a:defRPr/>
            </a:pPr>
            <a:endParaRPr lang="en-GB" altLang="en-US" sz="2400" dirty="0">
              <a:solidFill>
                <a:schemeClr val="bg2"/>
              </a:solidFill>
            </a:endParaRPr>
          </a:p>
          <a:p>
            <a:pPr marL="0" indent="0">
              <a:buFont typeface="Arial" panose="020B0604020202020204" pitchFamily="34" charset="0"/>
              <a:buNone/>
              <a:defRPr/>
            </a:pPr>
            <a:r>
              <a:rPr lang="en-GB" altLang="en-US" sz="2400" dirty="0">
                <a:solidFill>
                  <a:schemeClr val="bg2"/>
                </a:solidFill>
              </a:rPr>
              <a:t>A residential worker said, ‘Dan set fire to the kitchen’</a:t>
            </a:r>
          </a:p>
          <a:p>
            <a:pPr marL="0" indent="0">
              <a:buFont typeface="Arial" panose="020B0604020202020204" pitchFamily="34" charset="0"/>
              <a:buNone/>
              <a:defRPr/>
            </a:pPr>
            <a:endParaRPr lang="en-GB" altLang="en-US" sz="2400" dirty="0">
              <a:solidFill>
                <a:schemeClr val="bg2"/>
              </a:solidFill>
            </a:endParaRPr>
          </a:p>
          <a:p>
            <a:pPr marL="0" indent="0">
              <a:buFont typeface="Arial" panose="020B0604020202020204" pitchFamily="34" charset="0"/>
              <a:buNone/>
              <a:defRPr/>
            </a:pPr>
            <a:r>
              <a:rPr lang="en-GB" altLang="en-US" sz="2400" dirty="0">
                <a:solidFill>
                  <a:schemeClr val="bg2"/>
                </a:solidFill>
              </a:rPr>
              <a:t>A teacher said, ‘Joe can’t be bothered to do his homework’</a:t>
            </a:r>
          </a:p>
          <a:p>
            <a:pPr marL="0" indent="0">
              <a:buFont typeface="Arial" panose="020B0604020202020204" pitchFamily="34" charset="0"/>
              <a:buNone/>
              <a:defRPr/>
            </a:pPr>
            <a:endParaRPr lang="en-GB" altLang="en-US" sz="2400" dirty="0">
              <a:solidFill>
                <a:schemeClr val="bg2"/>
              </a:solidFill>
            </a:endParaRPr>
          </a:p>
          <a:p>
            <a:pPr marL="0" indent="0">
              <a:buFont typeface="Arial" panose="020B0604020202020204" pitchFamily="34" charset="0"/>
              <a:buNone/>
              <a:defRPr/>
            </a:pPr>
            <a:r>
              <a:rPr lang="en-GB" altLang="en-US" sz="2400" dirty="0">
                <a:solidFill>
                  <a:schemeClr val="bg2"/>
                </a:solidFill>
              </a:rPr>
              <a:t>A Social Worker said, ‘Demi is a persistent liar’</a:t>
            </a:r>
          </a:p>
          <a:p>
            <a:pPr marL="0" indent="0">
              <a:buFont typeface="Arial" panose="020B0604020202020204" pitchFamily="34" charset="0"/>
              <a:buNone/>
              <a:defRPr/>
            </a:pPr>
            <a:endParaRPr lang="en-GB" altLang="en-US" sz="2400" dirty="0">
              <a:solidFill>
                <a:schemeClr val="bg2"/>
              </a:solidFill>
            </a:endParaRPr>
          </a:p>
          <a:p>
            <a:pPr marL="0" indent="0">
              <a:buFont typeface="Arial" panose="020B0604020202020204" pitchFamily="34" charset="0"/>
              <a:buNone/>
              <a:defRPr/>
            </a:pPr>
            <a:r>
              <a:rPr lang="en-GB" altLang="en-US" sz="2400" dirty="0">
                <a:solidFill>
                  <a:schemeClr val="bg2"/>
                </a:solidFill>
              </a:rPr>
              <a:t>A YOS worker said, ‘Liam is choosing to offend’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a:extLst>
              <a:ext uri="{FF2B5EF4-FFF2-40B4-BE49-F238E27FC236}">
                <a16:creationId xmlns:a16="http://schemas.microsoft.com/office/drawing/2014/main" id="{F3FA91FE-33D8-4560-B3C5-5FF4086BFF97}"/>
              </a:ext>
            </a:extLst>
          </p:cNvPr>
          <p:cNvSpPr>
            <a:spLocks noGrp="1"/>
          </p:cNvSpPr>
          <p:nvPr>
            <p:ph type="title"/>
          </p:nvPr>
        </p:nvSpPr>
        <p:spPr>
          <a:xfrm>
            <a:off x="474663" y="836613"/>
            <a:ext cx="8229600" cy="1143000"/>
          </a:xfrm>
        </p:spPr>
        <p:txBody>
          <a:bodyPr/>
          <a:lstStyle/>
          <a:p>
            <a:pPr algn="l">
              <a:defRPr/>
            </a:pPr>
            <a:r>
              <a:rPr lang="en-GB" altLang="en-US" sz="3600" dirty="0">
                <a:solidFill>
                  <a:schemeClr val="bg2">
                    <a:lumMod val="75000"/>
                  </a:schemeClr>
                </a:solidFill>
              </a:rPr>
              <a:t>Positive Engagement with Children and Young People </a:t>
            </a:r>
          </a:p>
        </p:txBody>
      </p:sp>
      <p:sp>
        <p:nvSpPr>
          <p:cNvPr id="58371" name="Content Placeholder 2">
            <a:extLst>
              <a:ext uri="{FF2B5EF4-FFF2-40B4-BE49-F238E27FC236}">
                <a16:creationId xmlns:a16="http://schemas.microsoft.com/office/drawing/2014/main" id="{6CF36843-219C-4BFD-831A-686E533BDC22}"/>
              </a:ext>
            </a:extLst>
          </p:cNvPr>
          <p:cNvSpPr>
            <a:spLocks noGrp="1"/>
          </p:cNvSpPr>
          <p:nvPr>
            <p:ph idx="1"/>
          </p:nvPr>
        </p:nvSpPr>
        <p:spPr>
          <a:xfrm>
            <a:off x="474663" y="2349500"/>
            <a:ext cx="8229600" cy="3455988"/>
          </a:xfrm>
        </p:spPr>
        <p:txBody>
          <a:bodyPr/>
          <a:lstStyle/>
          <a:p>
            <a:pPr>
              <a:defRPr/>
            </a:pPr>
            <a:r>
              <a:rPr lang="en-GB" altLang="en-US" sz="2400" dirty="0">
                <a:solidFill>
                  <a:schemeClr val="bg2">
                    <a:lumMod val="75000"/>
                  </a:schemeClr>
                </a:solidFill>
              </a:rPr>
              <a:t>Because of the complex nature of grooming and exploitation it can sometimes be hard for professionals to see young people as victims, particularly older teens and young adults.</a:t>
            </a:r>
          </a:p>
          <a:p>
            <a:pPr>
              <a:defRPr/>
            </a:pPr>
            <a:endParaRPr lang="en-GB" altLang="en-US" sz="2400" dirty="0">
              <a:solidFill>
                <a:schemeClr val="bg2">
                  <a:lumMod val="75000"/>
                </a:schemeClr>
              </a:solidFill>
            </a:endParaRPr>
          </a:p>
          <a:p>
            <a:pPr>
              <a:defRPr/>
            </a:pPr>
            <a:r>
              <a:rPr lang="en-GB" altLang="en-US" sz="2400" dirty="0">
                <a:solidFill>
                  <a:schemeClr val="bg2">
                    <a:lumMod val="75000"/>
                  </a:schemeClr>
                </a:solidFill>
              </a:rPr>
              <a:t>Anger and aggression are common responses to trauma and often surface when a young person feels scared or threatened. This includes encountering people in authority</a:t>
            </a:r>
            <a:r>
              <a:rPr lang="en-GB" altLang="en-US" sz="2400" dirty="0">
                <a:solidFill>
                  <a:srgbClr val="0070C0"/>
                </a:solidFill>
              </a:rPr>
              <a:t>.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Content Placeholder 2">
            <a:extLst>
              <a:ext uri="{FF2B5EF4-FFF2-40B4-BE49-F238E27FC236}">
                <a16:creationId xmlns:a16="http://schemas.microsoft.com/office/drawing/2014/main" id="{F95D0825-395C-4FC5-AF2F-9025D473C68E}"/>
              </a:ext>
            </a:extLst>
          </p:cNvPr>
          <p:cNvSpPr>
            <a:spLocks noGrp="1"/>
          </p:cNvSpPr>
          <p:nvPr>
            <p:ph idx="1"/>
          </p:nvPr>
        </p:nvSpPr>
        <p:spPr>
          <a:xfrm>
            <a:off x="179388" y="1916113"/>
            <a:ext cx="8496300" cy="1368425"/>
          </a:xfrm>
        </p:spPr>
        <p:txBody>
          <a:bodyPr/>
          <a:lstStyle/>
          <a:p>
            <a:pPr marL="0" indent="0">
              <a:buFont typeface="Arial" panose="020B0604020202020204" pitchFamily="34" charset="0"/>
              <a:buNone/>
            </a:pPr>
            <a:r>
              <a:rPr lang="en-GB" altLang="en-US" u="sng">
                <a:solidFill>
                  <a:srgbClr val="0000FF"/>
                </a:solidFill>
                <a:cs typeface="Times New Roman" panose="02020603050405020304" pitchFamily="18" charset="0"/>
                <a:hlinkClick r:id="rId2"/>
              </a:rPr>
              <a:t>https://www.youtube.com/watch?v=XPA5ftecQJQ</a:t>
            </a:r>
            <a:endParaRPr lang="en-GB" alt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3730" name="Picture 2" descr="C:\Users\53773\Pictures\Dyfed Powys Footer.jpg">
            <a:extLst>
              <a:ext uri="{FF2B5EF4-FFF2-40B4-BE49-F238E27FC236}">
                <a16:creationId xmlns:a16="http://schemas.microsoft.com/office/drawing/2014/main" id="{B82EF7F1-69F9-4AA3-AAC5-A7BBF20ADF2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29138" y="5387975"/>
            <a:ext cx="4548187" cy="1441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3731" name="Picture 3" descr="C:\Users\53773\Pictures\NewLogo1.jpg">
            <a:extLst>
              <a:ext uri="{FF2B5EF4-FFF2-40B4-BE49-F238E27FC236}">
                <a16:creationId xmlns:a16="http://schemas.microsoft.com/office/drawing/2014/main" id="{033D95B4-5610-4985-8BF2-84CD9FB220A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288" y="5829300"/>
            <a:ext cx="3635376" cy="1103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3732" name="Picture 2">
            <a:extLst>
              <a:ext uri="{FF2B5EF4-FFF2-40B4-BE49-F238E27FC236}">
                <a16:creationId xmlns:a16="http://schemas.microsoft.com/office/drawing/2014/main" id="{D7CCEB7F-9F00-4E29-AD15-2013B4C759B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65275" y="476250"/>
            <a:ext cx="6013450" cy="400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3733" name="TextBox 5">
            <a:extLst>
              <a:ext uri="{FF2B5EF4-FFF2-40B4-BE49-F238E27FC236}">
                <a16:creationId xmlns:a16="http://schemas.microsoft.com/office/drawing/2014/main" id="{450AF49F-0789-4046-ACFD-6AAB319BBABE}"/>
              </a:ext>
            </a:extLst>
          </p:cNvPr>
          <p:cNvSpPr txBox="1">
            <a:spLocks noChangeArrowheads="1"/>
          </p:cNvSpPr>
          <p:nvPr/>
        </p:nvSpPr>
        <p:spPr bwMode="auto">
          <a:xfrm>
            <a:off x="1524000" y="4772025"/>
            <a:ext cx="6011863"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GB" altLang="en-US" sz="2800">
                <a:solidFill>
                  <a:srgbClr val="FF0000"/>
                </a:solidFill>
                <a:latin typeface="Verdana" panose="020B0604030504040204" pitchFamily="34" charset="0"/>
              </a:rPr>
              <a:t>An intervention offers a lifeline</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a:extLst>
              <a:ext uri="{FF2B5EF4-FFF2-40B4-BE49-F238E27FC236}">
                <a16:creationId xmlns:a16="http://schemas.microsoft.com/office/drawing/2014/main" id="{22FED169-657D-420D-BC9C-74AEA5F0A3D9}"/>
              </a:ext>
            </a:extLst>
          </p:cNvPr>
          <p:cNvSpPr>
            <a:spLocks noGrp="1"/>
          </p:cNvSpPr>
          <p:nvPr>
            <p:ph type="title"/>
          </p:nvPr>
        </p:nvSpPr>
        <p:spPr>
          <a:xfrm>
            <a:off x="468313" y="836613"/>
            <a:ext cx="8229600" cy="5241925"/>
          </a:xfrm>
        </p:spPr>
        <p:txBody>
          <a:bodyPr/>
          <a:lstStyle/>
          <a:p>
            <a:pPr algn="l">
              <a:defRPr/>
            </a:pPr>
            <a:r>
              <a:rPr lang="en-GB" altLang="en-US" sz="2400" b="1" dirty="0">
                <a:solidFill>
                  <a:schemeClr val="bg2">
                    <a:lumMod val="75000"/>
                  </a:schemeClr>
                </a:solidFill>
              </a:rPr>
              <a:t>Reachable moments </a:t>
            </a:r>
            <a:br>
              <a:rPr lang="en-GB" altLang="en-US" sz="2400" b="1" dirty="0">
                <a:solidFill>
                  <a:schemeClr val="bg2">
                    <a:lumMod val="75000"/>
                  </a:schemeClr>
                </a:solidFill>
              </a:rPr>
            </a:br>
            <a:br>
              <a:rPr lang="en-GB" altLang="en-US" sz="2000" dirty="0">
                <a:solidFill>
                  <a:schemeClr val="bg2">
                    <a:lumMod val="75000"/>
                  </a:schemeClr>
                </a:solidFill>
              </a:rPr>
            </a:br>
            <a:r>
              <a:rPr lang="en-GB" altLang="en-US" sz="2000" dirty="0">
                <a:solidFill>
                  <a:schemeClr val="bg2">
                    <a:lumMod val="75000"/>
                  </a:schemeClr>
                </a:solidFill>
              </a:rPr>
              <a:t>For every young person at risk of or experiencing exploitation and abuse there are ‘reachable moments’ where an appropriate intervention could protect them from harm. Some key examples include: </a:t>
            </a:r>
            <a:br>
              <a:rPr lang="en-GB" altLang="en-US" sz="2000" dirty="0">
                <a:solidFill>
                  <a:schemeClr val="bg2">
                    <a:lumMod val="75000"/>
                  </a:schemeClr>
                </a:solidFill>
              </a:rPr>
            </a:br>
            <a:br>
              <a:rPr lang="en-GB" altLang="en-US" sz="2000" dirty="0">
                <a:solidFill>
                  <a:schemeClr val="bg2">
                    <a:lumMod val="75000"/>
                  </a:schemeClr>
                </a:solidFill>
              </a:rPr>
            </a:br>
            <a:r>
              <a:rPr lang="en-GB" altLang="en-US" sz="2000" dirty="0">
                <a:solidFill>
                  <a:schemeClr val="bg2">
                    <a:lumMod val="75000"/>
                  </a:schemeClr>
                </a:solidFill>
              </a:rPr>
              <a:t>Any police interaction </a:t>
            </a:r>
            <a:br>
              <a:rPr lang="en-GB" altLang="en-US" sz="2000" dirty="0">
                <a:solidFill>
                  <a:schemeClr val="bg2">
                    <a:lumMod val="75000"/>
                  </a:schemeClr>
                </a:solidFill>
              </a:rPr>
            </a:br>
            <a:r>
              <a:rPr lang="en-GB" altLang="en-US" sz="2000" dirty="0">
                <a:solidFill>
                  <a:schemeClr val="bg2">
                    <a:lumMod val="75000"/>
                  </a:schemeClr>
                </a:solidFill>
              </a:rPr>
              <a:t>	Attending A&amp;E </a:t>
            </a:r>
            <a:br>
              <a:rPr lang="en-GB" altLang="en-US" sz="2000" dirty="0">
                <a:solidFill>
                  <a:schemeClr val="bg2">
                    <a:lumMod val="75000"/>
                  </a:schemeClr>
                </a:solidFill>
              </a:rPr>
            </a:br>
            <a:r>
              <a:rPr lang="en-GB" altLang="en-US" sz="2000" dirty="0">
                <a:solidFill>
                  <a:schemeClr val="bg2">
                    <a:lumMod val="75000"/>
                  </a:schemeClr>
                </a:solidFill>
              </a:rPr>
              <a:t>Facing school exclusion </a:t>
            </a:r>
            <a:br>
              <a:rPr lang="en-GB" altLang="en-US" sz="2000" dirty="0">
                <a:solidFill>
                  <a:schemeClr val="bg2">
                    <a:lumMod val="75000"/>
                  </a:schemeClr>
                </a:solidFill>
              </a:rPr>
            </a:br>
            <a:r>
              <a:rPr lang="en-GB" altLang="en-US" sz="2000" dirty="0">
                <a:solidFill>
                  <a:schemeClr val="bg2">
                    <a:lumMod val="75000"/>
                  </a:schemeClr>
                </a:solidFill>
              </a:rPr>
              <a:t>	Returning from a missing episode </a:t>
            </a:r>
            <a:br>
              <a:rPr lang="en-GB" altLang="en-US" sz="2000" dirty="0">
                <a:solidFill>
                  <a:schemeClr val="bg2">
                    <a:lumMod val="75000"/>
                  </a:schemeClr>
                </a:solidFill>
              </a:rPr>
            </a:br>
            <a:r>
              <a:rPr lang="en-GB" altLang="en-US" sz="2000" dirty="0">
                <a:solidFill>
                  <a:schemeClr val="bg2">
                    <a:lumMod val="75000"/>
                  </a:schemeClr>
                </a:solidFill>
              </a:rPr>
              <a:t>Youth offending appointments</a:t>
            </a:r>
            <a:br>
              <a:rPr lang="en-GB" altLang="en-US" sz="2000" dirty="0">
                <a:solidFill>
                  <a:schemeClr val="bg2">
                    <a:lumMod val="75000"/>
                  </a:schemeClr>
                </a:solidFill>
              </a:rPr>
            </a:br>
            <a:br>
              <a:rPr lang="en-GB" altLang="en-US" sz="2000" dirty="0">
                <a:solidFill>
                  <a:schemeClr val="bg2">
                    <a:lumMod val="75000"/>
                  </a:schemeClr>
                </a:solidFill>
              </a:rPr>
            </a:br>
            <a:r>
              <a:rPr lang="en-GB" altLang="en-US" sz="2000" b="1" dirty="0">
                <a:solidFill>
                  <a:schemeClr val="bg2">
                    <a:lumMod val="75000"/>
                  </a:schemeClr>
                </a:solidFill>
              </a:rPr>
              <a:t>Reachable moments</a:t>
            </a:r>
            <a:r>
              <a:rPr lang="en-GB" altLang="en-US" sz="2000" dirty="0">
                <a:solidFill>
                  <a:schemeClr val="bg2">
                    <a:lumMod val="75000"/>
                  </a:schemeClr>
                </a:solidFill>
              </a:rPr>
              <a:t> provide a crucial opportunity to safeguard young people from abuse</a:t>
            </a:r>
            <a:br>
              <a:rPr lang="en-GB" altLang="en-US" dirty="0">
                <a:solidFill>
                  <a:schemeClr val="bg2">
                    <a:lumMod val="75000"/>
                  </a:schemeClr>
                </a:solidFill>
              </a:rPr>
            </a:br>
            <a:endParaRPr lang="en-GB" altLang="en-US" dirty="0">
              <a:solidFill>
                <a:schemeClr val="bg2">
                  <a:lumMod val="75000"/>
                </a:schemeClr>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6802" name="Picture 2" descr="C:\Users\53773\Pictures\Dyfed Powys Footer.jpg">
            <a:extLst>
              <a:ext uri="{FF2B5EF4-FFF2-40B4-BE49-F238E27FC236}">
                <a16:creationId xmlns:a16="http://schemas.microsoft.com/office/drawing/2014/main" id="{1B7C12F3-41A9-4246-955C-E219EB1A4C7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29138" y="5387975"/>
            <a:ext cx="4548187" cy="1441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6803" name="Picture 3" descr="C:\Users\53773\Pictures\NewLogo1.jpg">
            <a:extLst>
              <a:ext uri="{FF2B5EF4-FFF2-40B4-BE49-F238E27FC236}">
                <a16:creationId xmlns:a16="http://schemas.microsoft.com/office/drawing/2014/main" id="{D47B38C2-779B-418D-8FF1-1F5451FDF8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288" y="5756275"/>
            <a:ext cx="3635375" cy="1101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6804" name="Rectangle 1">
            <a:extLst>
              <a:ext uri="{FF2B5EF4-FFF2-40B4-BE49-F238E27FC236}">
                <a16:creationId xmlns:a16="http://schemas.microsoft.com/office/drawing/2014/main" id="{5B1ECB6A-819C-4276-BF51-6F97B49EABFF}"/>
              </a:ext>
            </a:extLst>
          </p:cNvPr>
          <p:cNvSpPr>
            <a:spLocks noChangeArrowheads="1"/>
          </p:cNvSpPr>
          <p:nvPr/>
        </p:nvSpPr>
        <p:spPr bwMode="auto">
          <a:xfrm>
            <a:off x="503238" y="387350"/>
            <a:ext cx="8497887" cy="1997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lnSpc>
                <a:spcPct val="107000"/>
              </a:lnSpc>
              <a:spcBef>
                <a:spcPct val="0"/>
              </a:spcBef>
              <a:spcAft>
                <a:spcPts val="800"/>
              </a:spcAft>
              <a:buFontTx/>
              <a:buNone/>
            </a:pPr>
            <a:r>
              <a:rPr lang="en-GB" altLang="en-US" sz="1800" b="0">
                <a:solidFill>
                  <a:srgbClr val="1F497D"/>
                </a:solidFill>
                <a:ea typeface="Calibri" panose="020F0502020204030204" pitchFamily="34" charset="0"/>
                <a:cs typeface="Times New Roman" panose="02020603050405020304" pitchFamily="18" charset="0"/>
              </a:rPr>
              <a:t>In January 2019, 14-year-old Jaden Moodie was murdered in East London as a result of gang violence. He was knocked off his moped and set upon by four youths who stabbed him fatally nine times in the middle of the street in Leyton, East London.</a:t>
            </a:r>
          </a:p>
          <a:p>
            <a:pPr eaLnBrk="1" hangingPunct="1">
              <a:lnSpc>
                <a:spcPct val="107000"/>
              </a:lnSpc>
              <a:spcBef>
                <a:spcPct val="0"/>
              </a:spcBef>
              <a:spcAft>
                <a:spcPts val="800"/>
              </a:spcAft>
              <a:buFontTx/>
              <a:buNone/>
            </a:pPr>
            <a:endParaRPr lang="en-GB" altLang="en-US" sz="1400" b="0">
              <a:solidFill>
                <a:srgbClr val="1F497D"/>
              </a:solidFill>
              <a:ea typeface="Calibri" panose="020F0502020204030204" pitchFamily="34" charset="0"/>
              <a:cs typeface="Times New Roman" panose="02020603050405020304" pitchFamily="18" charset="0"/>
            </a:endParaRPr>
          </a:p>
          <a:p>
            <a:pPr eaLnBrk="1" hangingPunct="1">
              <a:lnSpc>
                <a:spcPct val="107000"/>
              </a:lnSpc>
              <a:spcBef>
                <a:spcPct val="0"/>
              </a:spcBef>
              <a:spcAft>
                <a:spcPts val="800"/>
              </a:spcAft>
              <a:buFontTx/>
              <a:buNone/>
            </a:pPr>
            <a:r>
              <a:rPr lang="en-GB" altLang="en-US" sz="1800" b="0">
                <a:solidFill>
                  <a:srgbClr val="1F497D"/>
                </a:solidFill>
                <a:ea typeface="Calibri" panose="020F0502020204030204" pitchFamily="34" charset="0"/>
                <a:cs typeface="Times New Roman" panose="02020603050405020304" pitchFamily="18" charset="0"/>
              </a:rPr>
              <a:t>As part of the SCR following Jaden’s murder, a number of “reachable moments” were identified which could have saved the life of a 14 year old child. </a:t>
            </a:r>
            <a:endParaRPr lang="en-GB" altLang="en-US" sz="1400" b="0">
              <a:solidFill>
                <a:srgbClr val="1F497D"/>
              </a:solidFill>
              <a:ea typeface="Calibri" panose="020F0502020204030204" pitchFamily="34" charset="0"/>
              <a:cs typeface="Times New Roman" panose="02020603050405020304" pitchFamily="18" charset="0"/>
            </a:endParaRPr>
          </a:p>
        </p:txBody>
      </p:sp>
      <p:sp>
        <p:nvSpPr>
          <p:cNvPr id="6" name="Rectangle 5">
            <a:extLst>
              <a:ext uri="{FF2B5EF4-FFF2-40B4-BE49-F238E27FC236}">
                <a16:creationId xmlns:a16="http://schemas.microsoft.com/office/drawing/2014/main" id="{50CDCC2B-77A0-4BB3-B50A-0FA282A43579}"/>
              </a:ext>
            </a:extLst>
          </p:cNvPr>
          <p:cNvSpPr>
            <a:spLocks noChangeArrowheads="1"/>
          </p:cNvSpPr>
          <p:nvPr/>
        </p:nvSpPr>
        <p:spPr bwMode="auto">
          <a:xfrm>
            <a:off x="503238" y="2733675"/>
            <a:ext cx="8497887" cy="968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lnSpc>
                <a:spcPct val="107000"/>
              </a:lnSpc>
              <a:spcBef>
                <a:spcPct val="0"/>
              </a:spcBef>
              <a:spcAft>
                <a:spcPts val="800"/>
              </a:spcAft>
              <a:buFontTx/>
              <a:buNone/>
            </a:pPr>
            <a:r>
              <a:rPr lang="en-GB" altLang="en-US" sz="1800" b="0">
                <a:solidFill>
                  <a:srgbClr val="1F497D"/>
                </a:solidFill>
                <a:ea typeface="Calibri" panose="020F0502020204030204" pitchFamily="34" charset="0"/>
                <a:cs typeface="Times New Roman" panose="02020603050405020304" pitchFamily="18" charset="0"/>
              </a:rPr>
              <a:t>The SCR found that officials failed to capitalise on a “reachable moment” with Jaden Moodie when he was arrested three months before his death more than 100 miles from his home in possession of 39 wraps of crack cocaine.</a:t>
            </a:r>
            <a:endParaRPr lang="en-GB" altLang="en-US" sz="1400" b="0">
              <a:solidFill>
                <a:srgbClr val="1F497D"/>
              </a:solidFill>
              <a:ea typeface="Calibri" panose="020F0502020204030204" pitchFamily="34" charset="0"/>
              <a:cs typeface="Times New Roman" panose="02020603050405020304" pitchFamily="18" charset="0"/>
            </a:endParaRPr>
          </a:p>
        </p:txBody>
      </p:sp>
      <p:sp>
        <p:nvSpPr>
          <p:cNvPr id="8" name="Rectangle 7">
            <a:extLst>
              <a:ext uri="{FF2B5EF4-FFF2-40B4-BE49-F238E27FC236}">
                <a16:creationId xmlns:a16="http://schemas.microsoft.com/office/drawing/2014/main" id="{34A35E47-5D25-4602-9F05-47D086A6FCEA}"/>
              </a:ext>
            </a:extLst>
          </p:cNvPr>
          <p:cNvSpPr>
            <a:spLocks noChangeArrowheads="1"/>
          </p:cNvSpPr>
          <p:nvPr/>
        </p:nvSpPr>
        <p:spPr bwMode="auto">
          <a:xfrm>
            <a:off x="514350" y="3709988"/>
            <a:ext cx="8135938" cy="161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lnSpc>
                <a:spcPct val="107000"/>
              </a:lnSpc>
              <a:spcBef>
                <a:spcPct val="0"/>
              </a:spcBef>
              <a:spcAft>
                <a:spcPts val="800"/>
              </a:spcAft>
              <a:buFontTx/>
              <a:buNone/>
            </a:pPr>
            <a:endParaRPr lang="en-GB" altLang="en-US" sz="1400" b="0">
              <a:solidFill>
                <a:srgbClr val="000000"/>
              </a:solidFill>
              <a:ea typeface="Calibri" panose="020F0502020204030204" pitchFamily="34" charset="0"/>
              <a:cs typeface="Times New Roman" panose="02020603050405020304" pitchFamily="18" charset="0"/>
            </a:endParaRPr>
          </a:p>
          <a:p>
            <a:pPr eaLnBrk="1" hangingPunct="1">
              <a:lnSpc>
                <a:spcPct val="107000"/>
              </a:lnSpc>
              <a:spcBef>
                <a:spcPct val="0"/>
              </a:spcBef>
              <a:spcAft>
                <a:spcPts val="800"/>
              </a:spcAft>
              <a:buFontTx/>
              <a:buNone/>
            </a:pPr>
            <a:r>
              <a:rPr lang="en-GB" altLang="en-US" sz="1800" i="1">
                <a:solidFill>
                  <a:srgbClr val="000000"/>
                </a:solidFill>
                <a:ea typeface="Calibri" panose="020F0502020204030204" pitchFamily="34" charset="0"/>
                <a:cs typeface="Times New Roman" panose="02020603050405020304" pitchFamily="18" charset="0"/>
              </a:rPr>
              <a:t>“Had it been possible for Jaden to have met with specialist child exploitation workers while still in custody… I believe such workers would have been able to exploit the reachable moment</a:t>
            </a:r>
            <a:r>
              <a:rPr lang="en-GB" altLang="en-US" sz="1800" b="0">
                <a:solidFill>
                  <a:srgbClr val="000000"/>
                </a:solidFill>
                <a:ea typeface="Calibri" panose="020F0502020204030204" pitchFamily="34" charset="0"/>
                <a:cs typeface="Times New Roman" panose="02020603050405020304" pitchFamily="18" charset="0"/>
              </a:rPr>
              <a:t>” – </a:t>
            </a:r>
            <a:r>
              <a:rPr lang="en-GB" altLang="en-US" sz="1800" b="0">
                <a:solidFill>
                  <a:srgbClr val="FF0000"/>
                </a:solidFill>
                <a:ea typeface="Calibri" panose="020F0502020204030204" pitchFamily="34" charset="0"/>
                <a:cs typeface="Times New Roman" panose="02020603050405020304" pitchFamily="18" charset="0"/>
              </a:rPr>
              <a:t>(John Drew, author of a Serious Case Review into Jaden’s death)</a:t>
            </a:r>
            <a:endParaRPr lang="en-GB" altLang="en-US" sz="1400" b="0">
              <a:solidFill>
                <a:srgbClr val="000000"/>
              </a:solidFill>
              <a:ea typeface="Calibri" panose="020F0502020204030204" pitchFamily="34" charset="0"/>
              <a:cs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0"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C9D48-4EB1-665E-EFF2-FD6CDF8926FA}"/>
              </a:ext>
            </a:extLst>
          </p:cNvPr>
          <p:cNvSpPr>
            <a:spLocks noGrp="1"/>
          </p:cNvSpPr>
          <p:nvPr>
            <p:ph type="title"/>
          </p:nvPr>
        </p:nvSpPr>
        <p:spPr>
          <a:xfrm>
            <a:off x="457200" y="274638"/>
            <a:ext cx="7859216" cy="2002234"/>
          </a:xfrm>
        </p:spPr>
        <p:txBody>
          <a:bodyPr/>
          <a:lstStyle/>
          <a:p>
            <a:r>
              <a:rPr lang="en-GB" sz="3200" dirty="0">
                <a:solidFill>
                  <a:srgbClr val="FF0000"/>
                </a:solidFill>
              </a:rPr>
              <a:t>Reachable Moments project launched to break cycle of youth offending</a:t>
            </a:r>
          </a:p>
        </p:txBody>
      </p:sp>
      <p:sp>
        <p:nvSpPr>
          <p:cNvPr id="3" name="Content Placeholder 2">
            <a:extLst>
              <a:ext uri="{FF2B5EF4-FFF2-40B4-BE49-F238E27FC236}">
                <a16:creationId xmlns:a16="http://schemas.microsoft.com/office/drawing/2014/main" id="{94FC8F7E-D14D-D823-0916-68648147D6D6}"/>
              </a:ext>
            </a:extLst>
          </p:cNvPr>
          <p:cNvSpPr>
            <a:spLocks noGrp="1"/>
          </p:cNvSpPr>
          <p:nvPr>
            <p:ph idx="1"/>
          </p:nvPr>
        </p:nvSpPr>
        <p:spPr>
          <a:xfrm>
            <a:off x="457200" y="2060848"/>
            <a:ext cx="8435280" cy="4983162"/>
          </a:xfrm>
        </p:spPr>
        <p:txBody>
          <a:bodyPr/>
          <a:lstStyle/>
          <a:p>
            <a:r>
              <a:rPr lang="en-GB" sz="2400" dirty="0"/>
              <a:t>The Reachable Moments project aims to ensure young people who have been brought into custody receive the right support at the right time, engaging with them through an </a:t>
            </a:r>
            <a:r>
              <a:rPr lang="en-GB" sz="2400" dirty="0" err="1"/>
              <a:t>Adferiad</a:t>
            </a:r>
            <a:r>
              <a:rPr lang="en-GB" sz="2400" dirty="0"/>
              <a:t> Reachable Moments worker, and guiding them towards positive life choices.</a:t>
            </a:r>
          </a:p>
          <a:p>
            <a:endParaRPr lang="en-GB" sz="2400" dirty="0"/>
          </a:p>
          <a:p>
            <a:r>
              <a:rPr lang="en-GB" sz="2400" dirty="0"/>
              <a:t>While each of these encounter's present “reachable moments” – critical opportunities for intervention when young people are most receptive to change – the project aims to reduce the number of children in custody further through gaining an understanding of the causes of offending and offering the right support.</a:t>
            </a:r>
          </a:p>
        </p:txBody>
      </p:sp>
    </p:spTree>
    <p:extLst>
      <p:ext uri="{BB962C8B-B14F-4D97-AF65-F5344CB8AC3E}">
        <p14:creationId xmlns:p14="http://schemas.microsoft.com/office/powerpoint/2010/main" val="40332884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62E45-8DAA-33D7-5F55-C30AA7CE037D}"/>
              </a:ext>
            </a:extLst>
          </p:cNvPr>
          <p:cNvSpPr>
            <a:spLocks noGrp="1"/>
          </p:cNvSpPr>
          <p:nvPr>
            <p:ph type="title"/>
          </p:nvPr>
        </p:nvSpPr>
        <p:spPr>
          <a:xfrm>
            <a:off x="-108520" y="-1395536"/>
            <a:ext cx="8229600" cy="1143000"/>
          </a:xfrm>
        </p:spPr>
        <p:txBody>
          <a:bodyPr/>
          <a:lstStyle/>
          <a:p>
            <a:endParaRPr lang="en-GB" dirty="0"/>
          </a:p>
        </p:txBody>
      </p:sp>
      <p:sp>
        <p:nvSpPr>
          <p:cNvPr id="3" name="Content Placeholder 2">
            <a:extLst>
              <a:ext uri="{FF2B5EF4-FFF2-40B4-BE49-F238E27FC236}">
                <a16:creationId xmlns:a16="http://schemas.microsoft.com/office/drawing/2014/main" id="{2D3215FB-16FC-1877-72F9-ABDFD157EDAC}"/>
              </a:ext>
            </a:extLst>
          </p:cNvPr>
          <p:cNvSpPr>
            <a:spLocks noGrp="1"/>
          </p:cNvSpPr>
          <p:nvPr>
            <p:ph idx="1"/>
          </p:nvPr>
        </p:nvSpPr>
        <p:spPr>
          <a:xfrm>
            <a:off x="179512" y="260648"/>
            <a:ext cx="8856984" cy="6408712"/>
          </a:xfrm>
        </p:spPr>
        <p:txBody>
          <a:bodyPr/>
          <a:lstStyle/>
          <a:p>
            <a:r>
              <a:rPr lang="en-GB" sz="2000" dirty="0"/>
              <a:t>Our ultimate aim is to break the cycle of offending and positively influence them into making changes to their behaviour.”</a:t>
            </a:r>
          </a:p>
          <a:p>
            <a:endParaRPr lang="en-GB" sz="2000" dirty="0"/>
          </a:p>
          <a:p>
            <a:r>
              <a:rPr lang="en-GB" sz="2000" dirty="0"/>
              <a:t>The pilot project, which was launched on January 12, 2026, offers a 24/7 on call service for officers in custody, triggering a response from a Reachable Moments Worker (RMW).</a:t>
            </a:r>
          </a:p>
          <a:p>
            <a:endParaRPr lang="en-GB" sz="2000" dirty="0"/>
          </a:p>
          <a:p>
            <a:r>
              <a:rPr lang="en-GB" sz="2000" dirty="0"/>
              <a:t>The worker will attend the custody unit to:</a:t>
            </a:r>
          </a:p>
          <a:p>
            <a:r>
              <a:rPr lang="en-GB" sz="2000" dirty="0"/>
              <a:t>Engage with the young person in a safe, one-on-one setting</a:t>
            </a:r>
          </a:p>
          <a:p>
            <a:r>
              <a:rPr lang="en-GB" sz="2000" dirty="0"/>
              <a:t>Provide emotional support, practical guidance, and short-term mentoring</a:t>
            </a:r>
          </a:p>
          <a:p>
            <a:r>
              <a:rPr lang="en-GB" sz="2000" dirty="0"/>
              <a:t>Try to understand the root causes of the offending behaviour</a:t>
            </a:r>
          </a:p>
          <a:p>
            <a:r>
              <a:rPr lang="en-GB" sz="2000" dirty="0"/>
              <a:t>Connect them to diversionary activities, community services, and long-term support to help prevent reoffending.</a:t>
            </a:r>
          </a:p>
          <a:p>
            <a:endParaRPr lang="en-GB" sz="2000" dirty="0"/>
          </a:p>
          <a:p>
            <a:r>
              <a:rPr lang="en-GB" sz="2000" dirty="0"/>
              <a:t>The project is being delivered by </a:t>
            </a:r>
            <a:r>
              <a:rPr lang="en-GB" sz="2000" dirty="0" err="1"/>
              <a:t>Adferiad</a:t>
            </a:r>
            <a:r>
              <a:rPr lang="en-GB" sz="2000" dirty="0"/>
              <a:t>, a Welsh charity that provides help, support, and care for people with mental health and substance use support needs, as well as other complex problems.</a:t>
            </a:r>
          </a:p>
        </p:txBody>
      </p:sp>
    </p:spTree>
    <p:extLst>
      <p:ext uri="{BB962C8B-B14F-4D97-AF65-F5344CB8AC3E}">
        <p14:creationId xmlns:p14="http://schemas.microsoft.com/office/powerpoint/2010/main" val="33913359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Title 1">
            <a:extLst>
              <a:ext uri="{FF2B5EF4-FFF2-40B4-BE49-F238E27FC236}">
                <a16:creationId xmlns:a16="http://schemas.microsoft.com/office/drawing/2014/main" id="{72279CEB-DBA7-49C7-8226-B7FCB38507D1}"/>
              </a:ext>
            </a:extLst>
          </p:cNvPr>
          <p:cNvSpPr>
            <a:spLocks noGrp="1"/>
          </p:cNvSpPr>
          <p:nvPr>
            <p:ph type="title"/>
          </p:nvPr>
        </p:nvSpPr>
        <p:spPr>
          <a:xfrm>
            <a:off x="457200" y="457200"/>
            <a:ext cx="8229600" cy="1143000"/>
          </a:xfrm>
        </p:spPr>
        <p:txBody>
          <a:bodyPr/>
          <a:lstStyle/>
          <a:p>
            <a:pPr>
              <a:defRPr/>
            </a:pPr>
            <a:br>
              <a:rPr lang="en-GB" altLang="en-US" sz="3200" dirty="0">
                <a:solidFill>
                  <a:schemeClr val="bg2">
                    <a:lumMod val="75000"/>
                  </a:schemeClr>
                </a:solidFill>
                <a:latin typeface="Verdana" panose="020B0604030504040204" pitchFamily="34" charset="0"/>
              </a:rPr>
            </a:br>
            <a:r>
              <a:rPr lang="en-GB" altLang="en-US" sz="3200" dirty="0">
                <a:solidFill>
                  <a:schemeClr val="bg2">
                    <a:lumMod val="75000"/>
                  </a:schemeClr>
                </a:solidFill>
                <a:latin typeface="Verdana" panose="020B0604030504040204" pitchFamily="34" charset="0"/>
              </a:rPr>
              <a:t> ‘Are You Listening?’ – New film to tackle Child Criminal Exploitation </a:t>
            </a:r>
            <a:br>
              <a:rPr lang="en-GB" altLang="en-US" sz="3200" dirty="0">
                <a:solidFill>
                  <a:schemeClr val="bg2">
                    <a:lumMod val="75000"/>
                  </a:schemeClr>
                </a:solidFill>
                <a:latin typeface="Verdana" panose="020B0604030504040204" pitchFamily="34" charset="0"/>
              </a:rPr>
            </a:br>
            <a:endParaRPr lang="en-GB" altLang="en-US" sz="3200" dirty="0">
              <a:solidFill>
                <a:schemeClr val="bg2">
                  <a:lumMod val="75000"/>
                </a:schemeClr>
              </a:solidFill>
            </a:endParaRPr>
          </a:p>
        </p:txBody>
      </p:sp>
      <p:sp>
        <p:nvSpPr>
          <p:cNvPr id="77827" name="Content Placeholder 2">
            <a:extLst>
              <a:ext uri="{FF2B5EF4-FFF2-40B4-BE49-F238E27FC236}">
                <a16:creationId xmlns:a16="http://schemas.microsoft.com/office/drawing/2014/main" id="{DA4D71BE-7BBB-4F41-B6E6-3901FE2908E2}"/>
              </a:ext>
            </a:extLst>
          </p:cNvPr>
          <p:cNvSpPr>
            <a:spLocks noGrp="1"/>
          </p:cNvSpPr>
          <p:nvPr>
            <p:ph idx="1"/>
          </p:nvPr>
        </p:nvSpPr>
        <p:spPr/>
        <p:txBody>
          <a:bodyPr/>
          <a:lstStyle/>
          <a:p>
            <a:pPr algn="ctr">
              <a:spcBef>
                <a:spcPct val="0"/>
              </a:spcBef>
              <a:buFont typeface="Arial" panose="020B0604020202020204" pitchFamily="34" charset="0"/>
              <a:buNone/>
            </a:pPr>
            <a:endParaRPr lang="en-GB" altLang="en-US">
              <a:solidFill>
                <a:schemeClr val="bg1"/>
              </a:solidFill>
              <a:latin typeface="Verdana" panose="020B0604030504040204" pitchFamily="34" charset="0"/>
              <a:hlinkClick r:id="rId3"/>
            </a:endParaRPr>
          </a:p>
          <a:p>
            <a:pPr algn="ctr">
              <a:spcBef>
                <a:spcPct val="0"/>
              </a:spcBef>
              <a:buFont typeface="Arial" panose="020B0604020202020204" pitchFamily="34" charset="0"/>
              <a:buNone/>
            </a:pPr>
            <a:endParaRPr lang="en-GB" altLang="en-US">
              <a:solidFill>
                <a:schemeClr val="bg1"/>
              </a:solidFill>
              <a:latin typeface="Verdana" panose="020B0604030504040204" pitchFamily="34" charset="0"/>
              <a:hlinkClick r:id="rId3"/>
            </a:endParaRPr>
          </a:p>
          <a:p>
            <a:pPr algn="ctr">
              <a:spcBef>
                <a:spcPct val="0"/>
              </a:spcBef>
              <a:buFont typeface="Arial" panose="020B0604020202020204" pitchFamily="34" charset="0"/>
              <a:buNone/>
            </a:pPr>
            <a:endParaRPr lang="en-GB" altLang="en-US">
              <a:solidFill>
                <a:schemeClr val="bg1"/>
              </a:solidFill>
              <a:latin typeface="Verdana" panose="020B0604030504040204" pitchFamily="34" charset="0"/>
              <a:hlinkClick r:id="rId3"/>
            </a:endParaRPr>
          </a:p>
          <a:p>
            <a:pPr algn="ctr">
              <a:spcBef>
                <a:spcPct val="0"/>
              </a:spcBef>
              <a:buFont typeface="Arial" panose="020B0604020202020204" pitchFamily="34" charset="0"/>
              <a:buNone/>
            </a:pPr>
            <a:r>
              <a:rPr lang="en-GB" altLang="en-US" sz="2800">
                <a:solidFill>
                  <a:schemeClr val="bg1"/>
                </a:solidFill>
                <a:latin typeface="Verdana" panose="020B0604030504040204" pitchFamily="34" charset="0"/>
                <a:hlinkClick r:id="rId3"/>
              </a:rPr>
              <a:t>https://www.leics.police.uk/areyoulistening</a:t>
            </a:r>
            <a:endParaRPr lang="en-GB" altLang="en-US" sz="2800">
              <a:solidFill>
                <a:schemeClr val="bg2"/>
              </a:solidFill>
              <a:latin typeface="Verdana" panose="020B0604030504040204" pitchFamily="34" charset="0"/>
            </a:endParaRPr>
          </a:p>
          <a:p>
            <a:pPr>
              <a:spcBef>
                <a:spcPct val="0"/>
              </a:spcBef>
              <a:buFontTx/>
              <a:buNone/>
            </a:pPr>
            <a:endParaRPr lang="en-GB" altLang="en-US" sz="3600">
              <a:solidFill>
                <a:srgbClr val="FF0000"/>
              </a:solidFill>
              <a:latin typeface="Verdana" panose="020B0604030504040204" pitchFamily="34" charset="0"/>
            </a:endParaRPr>
          </a:p>
          <a:p>
            <a:endParaRPr lang="en-GB" alt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03924-5D9D-45CA-A669-CDB3C8EF11C9}"/>
              </a:ext>
            </a:extLst>
          </p:cNvPr>
          <p:cNvSpPr>
            <a:spLocks noGrp="1"/>
          </p:cNvSpPr>
          <p:nvPr>
            <p:ph type="title"/>
          </p:nvPr>
        </p:nvSpPr>
        <p:spPr/>
        <p:txBody>
          <a:bodyPr/>
          <a:lstStyle/>
          <a:p>
            <a:pPr>
              <a:defRPr/>
            </a:pPr>
            <a:r>
              <a:rPr lang="en-GB" dirty="0">
                <a:solidFill>
                  <a:schemeClr val="bg2">
                    <a:lumMod val="50000"/>
                  </a:schemeClr>
                </a:solidFill>
              </a:rPr>
              <a:t>Perpetrators</a:t>
            </a:r>
            <a:endParaRPr lang="en-GB" dirty="0"/>
          </a:p>
        </p:txBody>
      </p:sp>
      <p:sp>
        <p:nvSpPr>
          <p:cNvPr id="5" name="Content Placeholder 4">
            <a:extLst>
              <a:ext uri="{FF2B5EF4-FFF2-40B4-BE49-F238E27FC236}">
                <a16:creationId xmlns:a16="http://schemas.microsoft.com/office/drawing/2014/main" id="{F153E4F4-964A-49D3-A10A-7A69AAC0161D}"/>
              </a:ext>
            </a:extLst>
          </p:cNvPr>
          <p:cNvSpPr>
            <a:spLocks noGrp="1"/>
          </p:cNvSpPr>
          <p:nvPr>
            <p:ph idx="1"/>
          </p:nvPr>
        </p:nvSpPr>
        <p:spPr/>
        <p:txBody>
          <a:bodyPr/>
          <a:lstStyle/>
          <a:p>
            <a:pPr marL="0" indent="0">
              <a:buFont typeface="Arial" panose="020B0604020202020204" pitchFamily="34" charset="0"/>
              <a:buNone/>
              <a:defRPr/>
            </a:pPr>
            <a:r>
              <a:rPr lang="en-GB" sz="2000" dirty="0">
                <a:solidFill>
                  <a:schemeClr val="bg2">
                    <a:lumMod val="50000"/>
                  </a:schemeClr>
                </a:solidFill>
              </a:rPr>
              <a:t>Disruption of perpetrators is </a:t>
            </a:r>
            <a:r>
              <a:rPr lang="en-GB" sz="2000" b="1" dirty="0">
                <a:solidFill>
                  <a:schemeClr val="bg2">
                    <a:lumMod val="50000"/>
                  </a:schemeClr>
                </a:solidFill>
              </a:rPr>
              <a:t>vital</a:t>
            </a:r>
            <a:r>
              <a:rPr lang="en-GB" sz="2000" dirty="0">
                <a:solidFill>
                  <a:schemeClr val="bg2">
                    <a:lumMod val="50000"/>
                  </a:schemeClr>
                </a:solidFill>
              </a:rPr>
              <a:t> and should always be considered </a:t>
            </a:r>
            <a:r>
              <a:rPr lang="en-GB" sz="2000" b="1" dirty="0">
                <a:solidFill>
                  <a:schemeClr val="bg2">
                    <a:lumMod val="50000"/>
                  </a:schemeClr>
                </a:solidFill>
              </a:rPr>
              <a:t>as it is their actions</a:t>
            </a:r>
            <a:r>
              <a:rPr lang="en-GB" sz="2000" dirty="0">
                <a:solidFill>
                  <a:schemeClr val="bg2">
                    <a:lumMod val="50000"/>
                  </a:schemeClr>
                </a:solidFill>
              </a:rPr>
              <a:t>, not the actions of the victim, which poses the risk.</a:t>
            </a:r>
          </a:p>
          <a:p>
            <a:pPr>
              <a:defRPr/>
            </a:pPr>
            <a:endParaRPr lang="en-GB" sz="2000" dirty="0">
              <a:solidFill>
                <a:schemeClr val="bg2">
                  <a:lumMod val="50000"/>
                </a:schemeClr>
              </a:solidFill>
            </a:endParaRPr>
          </a:p>
          <a:p>
            <a:pPr marL="0" indent="0">
              <a:buFont typeface="Arial" panose="020B0604020202020204" pitchFamily="34" charset="0"/>
              <a:buNone/>
              <a:defRPr/>
            </a:pPr>
            <a:r>
              <a:rPr lang="en-GB" sz="2000" dirty="0">
                <a:solidFill>
                  <a:schemeClr val="bg2">
                    <a:lumMod val="50000"/>
                  </a:schemeClr>
                </a:solidFill>
              </a:rPr>
              <a:t>By interfering with suspects’ behaviours and circumstances,  it is harder for them to commit crime – disruption can interrupt contact between suspects and victims, to help stop further abuse. </a:t>
            </a:r>
          </a:p>
          <a:p>
            <a:pPr>
              <a:defRPr/>
            </a:pPr>
            <a:endParaRPr lang="en-GB" sz="2000" dirty="0">
              <a:solidFill>
                <a:schemeClr val="bg2"/>
              </a:solidFill>
            </a:endParaRPr>
          </a:p>
        </p:txBody>
      </p:sp>
      <p:pic>
        <p:nvPicPr>
          <p:cNvPr id="79876" name="Picture 5" descr="Image result for Disruption">
            <a:extLst>
              <a:ext uri="{FF2B5EF4-FFF2-40B4-BE49-F238E27FC236}">
                <a16:creationId xmlns:a16="http://schemas.microsoft.com/office/drawing/2014/main" id="{DFD1966A-1B92-4B73-BDB8-F8937958FC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90850" y="4005263"/>
            <a:ext cx="3162300" cy="19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22" name="Picture 3">
            <a:extLst>
              <a:ext uri="{FF2B5EF4-FFF2-40B4-BE49-F238E27FC236}">
                <a16:creationId xmlns:a16="http://schemas.microsoft.com/office/drawing/2014/main" id="{F02088A9-CA15-4CA8-8A3B-C217F476481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9388" y="333375"/>
            <a:ext cx="8528050" cy="5767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3970" name="Picture 3">
            <a:extLst>
              <a:ext uri="{FF2B5EF4-FFF2-40B4-BE49-F238E27FC236}">
                <a16:creationId xmlns:a16="http://schemas.microsoft.com/office/drawing/2014/main" id="{AC1CFCF8-B491-4421-B3C9-80E31128134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50825" y="1052513"/>
            <a:ext cx="8310563" cy="5108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9635" name="TextBox 4">
            <a:extLst>
              <a:ext uri="{FF2B5EF4-FFF2-40B4-BE49-F238E27FC236}">
                <a16:creationId xmlns:a16="http://schemas.microsoft.com/office/drawing/2014/main" id="{F5BE1933-0842-42E2-A891-DFB3AD513C4E}"/>
              </a:ext>
            </a:extLst>
          </p:cNvPr>
          <p:cNvSpPr txBox="1">
            <a:spLocks noChangeArrowheads="1"/>
          </p:cNvSpPr>
          <p:nvPr/>
        </p:nvSpPr>
        <p:spPr bwMode="auto">
          <a:xfrm>
            <a:off x="539750" y="333375"/>
            <a:ext cx="4464050" cy="584200"/>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defRPr/>
            </a:pPr>
            <a:r>
              <a:rPr lang="en-GB" altLang="en-US" dirty="0">
                <a:solidFill>
                  <a:schemeClr val="bg2">
                    <a:lumMod val="75000"/>
                  </a:schemeClr>
                </a:solidFill>
                <a:latin typeface="+mj-lt"/>
              </a:rPr>
              <a:t>Reality:</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4F6540-E781-4440-9857-2EEC5CE92FE0}"/>
              </a:ext>
            </a:extLst>
          </p:cNvPr>
          <p:cNvSpPr>
            <a:spLocks noGrp="1"/>
          </p:cNvSpPr>
          <p:nvPr>
            <p:ph type="title"/>
          </p:nvPr>
        </p:nvSpPr>
        <p:spPr/>
        <p:txBody>
          <a:bodyPr/>
          <a:lstStyle/>
          <a:p>
            <a:pPr>
              <a:defRPr/>
            </a:pPr>
            <a:r>
              <a:rPr lang="en-GB" dirty="0">
                <a:solidFill>
                  <a:schemeClr val="bg2">
                    <a:lumMod val="50000"/>
                  </a:schemeClr>
                </a:solidFill>
              </a:rPr>
              <a:t>Current Landscape</a:t>
            </a:r>
          </a:p>
        </p:txBody>
      </p:sp>
      <p:pic>
        <p:nvPicPr>
          <p:cNvPr id="86019" name="Picture 4" descr="Image result for county lines">
            <a:extLst>
              <a:ext uri="{FF2B5EF4-FFF2-40B4-BE49-F238E27FC236}">
                <a16:creationId xmlns:a16="http://schemas.microsoft.com/office/drawing/2014/main" id="{2B5ED678-9DBD-493A-851C-4DBA81E30E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59388" y="1184275"/>
            <a:ext cx="3625850" cy="283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6020" name="Picture 6" descr="Image result for mental health">
            <a:extLst>
              <a:ext uri="{FF2B5EF4-FFF2-40B4-BE49-F238E27FC236}">
                <a16:creationId xmlns:a16="http://schemas.microsoft.com/office/drawing/2014/main" id="{C632ECB3-425F-4EB3-8AA6-BD9D660C920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388" y="3754438"/>
            <a:ext cx="2989262" cy="1993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6021" name="Picture 8" descr="Image result for Missing Home Cartoon">
            <a:extLst>
              <a:ext uri="{FF2B5EF4-FFF2-40B4-BE49-F238E27FC236}">
                <a16:creationId xmlns:a16="http://schemas.microsoft.com/office/drawing/2014/main" id="{730AA0CF-687B-4B41-A2A0-7AA1070594E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84475" y="1447800"/>
            <a:ext cx="2149475" cy="1655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6022" name="Picture 10" descr="Image result for vapes">
            <a:extLst>
              <a:ext uri="{FF2B5EF4-FFF2-40B4-BE49-F238E27FC236}">
                <a16:creationId xmlns:a16="http://schemas.microsoft.com/office/drawing/2014/main" id="{5D73F4B5-9407-48A6-948A-F7A8AB9FA26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50825" y="1100138"/>
            <a:ext cx="2149475" cy="2149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6023" name="Picture 2" descr="Image result for KNIFE IMAGES">
            <a:extLst>
              <a:ext uri="{FF2B5EF4-FFF2-40B4-BE49-F238E27FC236}">
                <a16:creationId xmlns:a16="http://schemas.microsoft.com/office/drawing/2014/main" id="{9F2B0C7C-99BD-45D0-A748-F8EA70697F5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605213" y="4221163"/>
            <a:ext cx="2657475" cy="2270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8066" name="Picture 2" descr="http://1.bp.blogspot.com/-eHuJO7cFELw/U5CRAed9H_I/AAAAAAAAAgk/2QFj4zBL8us/s1600/ANYQUESTIONS.jpg">
            <a:extLst>
              <a:ext uri="{FF2B5EF4-FFF2-40B4-BE49-F238E27FC236}">
                <a16:creationId xmlns:a16="http://schemas.microsoft.com/office/drawing/2014/main" id="{AD7532F4-25C8-44B4-9763-0D8A6996B1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58950" y="1052513"/>
            <a:ext cx="5626100" cy="4103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theme1.xml><?xml version="1.0" encoding="utf-8"?>
<a:theme xmlns:a="http://schemas.openxmlformats.org/drawingml/2006/main" name="Black">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Black">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2_Black">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Metadata/LabelInfo.xml><?xml version="1.0" encoding="utf-8"?>
<clbl:labelList xmlns:clbl="http://schemas.microsoft.com/office/2020/mipLabelMetadata">
  <clbl:label id="{7beefdff-6834-454f-be00-a68b5bc5f471}" enabled="1" method="Standard" siteId="{39683655-1d97-4b22-be8c-246da0f47a41}" removed="0"/>
</clbl:labelList>
</file>

<file path=docProps/app.xml><?xml version="1.0" encoding="utf-8"?>
<Properties xmlns="http://schemas.openxmlformats.org/officeDocument/2006/extended-properties" xmlns:vt="http://schemas.openxmlformats.org/officeDocument/2006/docPropsVTypes">
  <Template> Black .thmx</Template>
  <TotalTime>19354</TotalTime>
  <Words>2827</Words>
  <Application>Microsoft Office PowerPoint</Application>
  <PresentationFormat>On-screen Show (4:3)</PresentationFormat>
  <Paragraphs>239</Paragraphs>
  <Slides>32</Slides>
  <Notes>17</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32</vt:i4>
      </vt:variant>
    </vt:vector>
  </HeadingPairs>
  <TitlesOfParts>
    <vt:vector size="44" baseType="lpstr">
      <vt:lpstr>Arial</vt:lpstr>
      <vt:lpstr>Calibri</vt:lpstr>
      <vt:lpstr>Symbol</vt:lpstr>
      <vt:lpstr>Times New Roman</vt:lpstr>
      <vt:lpstr>Trebuchet MS</vt:lpstr>
      <vt:lpstr>Verdana</vt:lpstr>
      <vt:lpstr>Wingdings</vt:lpstr>
      <vt:lpstr>Black</vt:lpstr>
      <vt:lpstr>1_Black</vt:lpstr>
      <vt:lpstr>Office Theme</vt:lpstr>
      <vt:lpstr>1_Office Theme</vt:lpstr>
      <vt:lpstr>2_Black</vt:lpstr>
      <vt:lpstr>Child  Exploitation</vt:lpstr>
      <vt:lpstr>Introduction</vt:lpstr>
      <vt:lpstr>PowerPoint Presentation</vt:lpstr>
      <vt:lpstr>PowerPoint Presentation</vt:lpstr>
      <vt:lpstr>Definitions - CSE</vt:lpstr>
      <vt:lpstr>PowerPoint Presentation</vt:lpstr>
      <vt:lpstr>PowerPoint Presentation</vt:lpstr>
      <vt:lpstr>TYPES OF EXPLOITATION</vt:lpstr>
      <vt:lpstr>Some signs to look out for when dealing with Exploitation include </vt:lpstr>
      <vt:lpstr>PowerPoint Presentation</vt:lpstr>
      <vt:lpstr>PowerPoint Presentation</vt:lpstr>
      <vt:lpstr>Professional curiosity</vt:lpstr>
      <vt:lpstr>What is Professional Curiosity?</vt:lpstr>
      <vt:lpstr>PowerPoint Presentation</vt:lpstr>
      <vt:lpstr>PowerPoint Presentation</vt:lpstr>
      <vt:lpstr>PowerPoint Presentation</vt:lpstr>
      <vt:lpstr>PowerPoint Presentation</vt:lpstr>
      <vt:lpstr>PowerPoint Presentation</vt:lpstr>
      <vt:lpstr>PowerPoint Presentation</vt:lpstr>
      <vt:lpstr>Positive Engagement with Children and Young People </vt:lpstr>
      <vt:lpstr>PowerPoint Presentation</vt:lpstr>
      <vt:lpstr>PowerPoint Presentation</vt:lpstr>
      <vt:lpstr>Reachable moments   For every young person at risk of or experiencing exploitation and abuse there are ‘reachable moments’ where an appropriate intervention could protect them from harm. Some key examples include:   Any police interaction   Attending A&amp;E  Facing school exclusion   Returning from a missing episode  Youth offending appointments  Reachable moments provide a crucial opportunity to safeguard young people from abuse </vt:lpstr>
      <vt:lpstr>PowerPoint Presentation</vt:lpstr>
      <vt:lpstr>Reachable Moments project launched to break cycle of youth offending</vt:lpstr>
      <vt:lpstr>PowerPoint Presentation</vt:lpstr>
      <vt:lpstr>  ‘Are You Listening?’ – New film to tackle Child Criminal Exploitation  </vt:lpstr>
      <vt:lpstr>Perpetrators</vt:lpstr>
      <vt:lpstr>PowerPoint Presentation</vt:lpstr>
      <vt:lpstr>PowerPoint Presentation</vt:lpstr>
      <vt:lpstr>Current Landscape</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swp52919</dc:creator>
  <cp:lastModifiedBy>Elias Linda</cp:lastModifiedBy>
  <cp:revision>366</cp:revision>
  <cp:lastPrinted>2021-03-10T08:51:06Z</cp:lastPrinted>
  <dcterms:created xsi:type="dcterms:W3CDTF">2010-07-02T08:46:54Z</dcterms:created>
  <dcterms:modified xsi:type="dcterms:W3CDTF">2026-02-03T12:43:45Z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d0ad3f75-5e82-43bc-b2e6-4b983dc2d269</vt:lpwstr>
  </property>
  <property fmtid="{D5CDD505-2E9C-101B-9397-08002B2CF9AE}" pid="3" name="Classification">
    <vt:lpwstr>OFFICIAL</vt:lpwstr>
  </property>
  <property fmtid="{D5CDD505-2E9C-101B-9397-08002B2CF9AE}" pid="4" name="MSIP_Label_7beefdff-6834-454f-be00-a68b5bc5f471_Enabled">
    <vt:lpwstr>true</vt:lpwstr>
  </property>
  <property fmtid="{D5CDD505-2E9C-101B-9397-08002B2CF9AE}" pid="5" name="MSIP_Label_7beefdff-6834-454f-be00-a68b5bc5f471_SetDate">
    <vt:lpwstr>2022-02-14T12:43:52Z</vt:lpwstr>
  </property>
  <property fmtid="{D5CDD505-2E9C-101B-9397-08002B2CF9AE}" pid="6" name="MSIP_Label_7beefdff-6834-454f-be00-a68b5bc5f471_Method">
    <vt:lpwstr>Standard</vt:lpwstr>
  </property>
  <property fmtid="{D5CDD505-2E9C-101B-9397-08002B2CF9AE}" pid="7" name="MSIP_Label_7beefdff-6834-454f-be00-a68b5bc5f471_Name">
    <vt:lpwstr>OFFICIAL</vt:lpwstr>
  </property>
  <property fmtid="{D5CDD505-2E9C-101B-9397-08002B2CF9AE}" pid="8" name="MSIP_Label_7beefdff-6834-454f-be00-a68b5bc5f471_SiteId">
    <vt:lpwstr>39683655-1d97-4b22-be8c-246da0f47a41</vt:lpwstr>
  </property>
  <property fmtid="{D5CDD505-2E9C-101B-9397-08002B2CF9AE}" pid="9" name="MSIP_Label_7beefdff-6834-454f-be00-a68b5bc5f471_ActionId">
    <vt:lpwstr>29b8d563-03ce-4929-b712-ac97a56fcabb</vt:lpwstr>
  </property>
  <property fmtid="{D5CDD505-2E9C-101B-9397-08002B2CF9AE}" pid="10" name="MSIP_Label_7beefdff-6834-454f-be00-a68b5bc5f471_ContentBits">
    <vt:lpwstr>0</vt:lpwstr>
  </property>
</Properties>
</file>