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75" r:id="rId3"/>
    <p:sldId id="261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666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240" y="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1/24/24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S1lcFvJ90w" TargetMode="External"/><Relationship Id="rId2" Type="http://schemas.openxmlformats.org/officeDocument/2006/relationships/hyperlink" Target="https://eur01.safelinks.protection.outlook.com/?url=https%3A%2F%2Fwww.youtube.com%2Fwatch%3Fv%3DlXelXIlPIkg&amp;data=05%7C01%7CA.Connaughton%40uwtsd.ac.uk%7Ca97f652cdcef4a2d684808dad3050621%7C4e0f11f9046e45059cb8db2152311e21%7C0%7C0%7C638054316104740972%7CUnknown%7CTWFpbGZsb3d8eyJWIjoiMC4wLjAwMDAiLCJQIjoiV2luMzIiLCJBTiI6Ik1haWwiLCJXVCI6Mn0%3D%7C3000%7C%7C%7C&amp;sdata=jWYBwCSPgT6WuHDW%2FoDCheAqirRY8AZ4kKBGINI1TBg%3D&amp;reserved=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ur01.safelinks.protection.outlook.com/?url=https%3A%2F%2Fwww.youtube.com%2Fwatch%3Fv%3Dsmstl2s0O2I&amp;data=05%7C01%7CA.Connaughton%40uwtsd.ac.uk%7Ca97f652cdcef4a2d684808dad3050621%7C4e0f11f9046e45059cb8db2152311e21%7C0%7C0%7C638054316104740972%7CUnknown%7CTWFpbGZsb3d8eyJWIjoiMC4wLjAwMDAiLCJQIjoiV2luMzIiLCJBTiI6Ik1haWwiLCJXVCI6Mn0%3D%7C3000%7C%7C%7C&amp;sdata=3362bq2HyksXYfNImrfWGjybCZZuvPzCC%2FMEK7X0Jaw%3D&amp;reserved=0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Natural Environments and Health – Adults and Children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1 S2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84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Green social prescribing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/>
              <a:t>Social prescribing – sometimes referred to as community referral – is </a:t>
            </a:r>
            <a:r>
              <a:rPr lang="en-GB" b="1" dirty="0"/>
              <a:t>a means of enabling GPs , nurses and other health and care professionals to refer people to a range of local, non-clinical services</a:t>
            </a:r>
            <a:endParaRPr lang="en-GB" dirty="0"/>
          </a:p>
          <a:p>
            <a:pPr marL="0" indent="0" fontAlgn="base">
              <a:buNone/>
            </a:pPr>
            <a:endParaRPr lang="en-GB" dirty="0"/>
          </a:p>
          <a:p>
            <a:pPr fontAlgn="base"/>
            <a:r>
              <a:rPr lang="en-GB" dirty="0">
                <a:hlinkClick r:id="rId2" tooltip="Original URL: https://www.youtube.com/watch?v=lXelXIlPIkg. Click or tap if you trust this link."/>
              </a:rPr>
              <a:t>https://www.youtube.com/watch?v=lXelXIlPIkg</a:t>
            </a:r>
            <a:r>
              <a:rPr lang="en-GB" dirty="0"/>
              <a:t>  Open water swimming</a:t>
            </a:r>
          </a:p>
          <a:p>
            <a:pPr marL="0" indent="0" fontAlgn="base">
              <a:buNone/>
            </a:pPr>
            <a:endParaRPr lang="en-GB" dirty="0"/>
          </a:p>
          <a:p>
            <a:pPr fontAlgn="base"/>
            <a:r>
              <a:rPr lang="en-GB" dirty="0">
                <a:hlinkClick r:id="rId3" tooltip="Original URL: https://www.youtube.com/watch?v=3S1lcFvJ90w. Click or tap if you trust this link."/>
              </a:rPr>
              <a:t>https://www.youtube.com/watch?v=3S1lcFvJ90w</a:t>
            </a:r>
            <a:r>
              <a:rPr lang="en-GB" dirty="0"/>
              <a:t>   Conservation</a:t>
            </a:r>
          </a:p>
          <a:p>
            <a:pPr marL="0" indent="0" fontAlgn="base">
              <a:buNone/>
            </a:pPr>
            <a:br>
              <a:rPr lang="en-GB" dirty="0"/>
            </a:br>
            <a:endParaRPr lang="en-GB" dirty="0"/>
          </a:p>
          <a:p>
            <a:pPr fontAlgn="base"/>
            <a:r>
              <a:rPr lang="en-GB" dirty="0">
                <a:hlinkClick r:id="rId4" tooltip="Original URL: https://www.youtube.com/watch?v=smstl2s0O2I. Click or tap if you trust this link."/>
              </a:rPr>
              <a:t>https://www.youtube.com/watch?v=smstl2s0O2I</a:t>
            </a:r>
            <a:r>
              <a:rPr lang="en-GB" dirty="0"/>
              <a:t>   Nordic walking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364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topics for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Choose one of the activities per pair (each pair to do a different activity)</a:t>
            </a:r>
          </a:p>
          <a:p>
            <a:pPr marL="502920" lvl="1" indent="0">
              <a:buNone/>
            </a:pPr>
            <a:endParaRPr lang="en-GB" dirty="0"/>
          </a:p>
          <a:p>
            <a:pPr lvl="1"/>
            <a:r>
              <a:rPr lang="en-GB" dirty="0"/>
              <a:t>Cold water swimming </a:t>
            </a:r>
          </a:p>
          <a:p>
            <a:pPr lvl="1"/>
            <a:r>
              <a:rPr lang="en-GB" dirty="0"/>
              <a:t>Community gardening / conservation </a:t>
            </a:r>
          </a:p>
          <a:p>
            <a:pPr lvl="1"/>
            <a:r>
              <a:rPr lang="en-GB" dirty="0"/>
              <a:t>Nordic walking</a:t>
            </a:r>
          </a:p>
          <a:p>
            <a:pPr lvl="1"/>
            <a:r>
              <a:rPr lang="en-GB" dirty="0"/>
              <a:t>Surf therapy</a:t>
            </a:r>
          </a:p>
          <a:p>
            <a:pPr lvl="1"/>
            <a:r>
              <a:rPr lang="en-GB" dirty="0"/>
              <a:t>Walking groups</a:t>
            </a:r>
          </a:p>
          <a:p>
            <a:r>
              <a:rPr lang="en-GB" dirty="0"/>
              <a:t>You will need to briefly present on this to the rest of the group on Thursday (Week 2 S2) </a:t>
            </a:r>
          </a:p>
          <a:p>
            <a:endParaRPr lang="en-GB" dirty="0"/>
          </a:p>
          <a:p>
            <a:r>
              <a:rPr lang="en-GB" dirty="0"/>
              <a:t>You may use the resources provided / add your own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2607517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7367</TotalTime>
  <Words>159</Words>
  <Application>Microsoft Macintosh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Corbel</vt:lpstr>
      <vt:lpstr>Wingdings 2</vt:lpstr>
      <vt:lpstr>Frame</vt:lpstr>
      <vt:lpstr>Natural Environments and Health – Adults and Children</vt:lpstr>
      <vt:lpstr>Green social prescribing</vt:lpstr>
      <vt:lpstr>Group topics for discussion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Alison Connaughton</cp:lastModifiedBy>
  <cp:revision>21</cp:revision>
  <dcterms:created xsi:type="dcterms:W3CDTF">2020-11-13T11:29:48Z</dcterms:created>
  <dcterms:modified xsi:type="dcterms:W3CDTF">2024-01-24T20:24:02Z</dcterms:modified>
</cp:coreProperties>
</file>