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4A1C169-E8D3-5B1D-7053-26DEA0F12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1DFF652B-5816-B376-3E44-356D7D0E2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5D3206AE-988D-3EC8-A64C-867DB1C9B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27E923C-E82C-8D8A-23CE-5E915645E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83E3AAD5-55C5-9D31-1800-1C81BB3CC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643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B4FB657-7635-78E1-275D-4E0FD09DB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FAD5EF6-9D52-BF92-2AB2-36729CF210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C892848-6C64-5FAF-3189-5D4C47B04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6BDC0B4-FCFF-BC87-25BB-46CD84AA4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91251281-53E5-DF97-E0AB-8FFBE6B8E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3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E748C73-1A9B-BF76-3159-347222FA8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D489DE26-B7C4-CB52-434E-F5A9928EF7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0124EA0-FA06-E2FA-33DD-1F74DEA38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DB5A1A2F-E3FD-201A-1C6B-FA6E3EDF8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29B27439-A639-B4B6-8D52-44E850D75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86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8BACB36-1A69-9118-F410-5D64D9E8A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2B301CE-2A3A-56F0-B0F9-41F1BAA2FA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B7C68190-046D-B678-B630-2669851B4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1D540708-D38E-1777-B2A1-5D454A30D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F6789F06-90FA-5E0A-C5AF-8F9B8F718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8D00B4C8-BD3A-9298-217F-F0E07E986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454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68C7E7E-C2AC-AF1A-1D4A-A661C97CC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DA6755D0-950A-7CFB-95C6-78B7D3019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D4ADDF3-88CC-8629-BE92-26BF7B0830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5A986ECD-70D5-25D4-C6E7-545CE3CD8F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24782B16-BE72-E5FB-3443-7F27B3FFB1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EDE87028-CC24-ED98-2200-E5CE98DAE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F4BD192B-D61A-8DAE-378B-10C388D2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F05E3FE4-A78B-574B-8E40-7BDAA266C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10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C039897-6129-12B8-3086-CED9B8E3E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EA16EAEF-483F-278A-769D-D5B49110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3E9C52F9-CA7D-A794-8F9D-67F346F5B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2883C325-D672-10ED-3536-6E80880D6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806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CCC6D5ED-15C4-CBF1-DCB9-6C3365549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7E71CC7E-EEF1-A25C-003E-56E09458E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BD389E7-071D-DBA1-46EB-20A8AC937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879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1BFB0A4-614E-BC62-30A0-8ADFBDF9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6CEC7EF1-FB73-0EED-A4F3-42E0A5BFF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2A78119D-D96E-12EE-3F06-D0C7847DAA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6B8034D0-30BD-4698-2C25-5255FDF62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78B68CA0-6D1D-6F2A-D72B-2583F2853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44024130-C748-9389-81D1-282EB0FB8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56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8505982-FEE2-65B5-1B19-99C8A772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50A3C3E5-AF99-4329-5792-FEC78D5C8C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DE7BDAC3-0D49-004C-4882-F440AE099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89EA008-25D8-711C-7034-3B9339842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1C700A15-0A6A-E948-21AE-610FB458F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B88E8CDB-ADE5-F939-8FB3-3123D4A92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075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0E0B435-3D1A-87F8-424F-AF05020BE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4E6D2E48-849E-E5AD-F91A-FEEDCD5053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5B502E7-FE9D-4DB8-9E2C-96E134D15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92E54159-FDD4-033A-FD25-5C268D0C8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C5F77DFE-6A9A-B6BB-6D5B-7F969DF4C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295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474DBB21-D21A-3A62-CFF7-F49FC5BADF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6A3DE780-EE91-230A-672B-C464A51EA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BD6FCD6-0F98-33B9-F74C-A0358EF33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9D08542-50A6-AB68-50B0-22E4B036F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EE42A3C-6F8A-367E-8CAD-005D77AC7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078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B2A6344E-16F8-4CA9-3CA2-10C6D3BF2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D294868-89D3-8B08-58C8-C85BAAEB5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27ED30F-6086-9685-B775-78B22D70CB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934CB6-756A-459C-BD6A-C72A991AE88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16425EB-F8DB-0879-4583-DA1B180D14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7FEC75B-19B9-1580-63C4-5B7DF99F31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A90099-A8FE-42E0-8EF6-D2AAD82456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15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Winding Road Vector Art, Icons, and Graphics for Free Download">
            <a:extLst>
              <a:ext uri="{FF2B5EF4-FFF2-40B4-BE49-F238E27FC236}">
                <a16:creationId xmlns:a16="http://schemas.microsoft.com/office/drawing/2014/main" id="{68E98352-5621-56EF-27D3-C20D56179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5000"/>
            <a:ext cx="12192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56332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Sgrin Lydan</PresentationFormat>
  <Paragraphs>0</Paragraphs>
  <Slides>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Thema Office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Menna Davies</dc:creator>
  <cp:lastModifiedBy>Menna Davies</cp:lastModifiedBy>
  <cp:revision>1</cp:revision>
  <dcterms:created xsi:type="dcterms:W3CDTF">2026-04-20T13:48:37Z</dcterms:created>
  <dcterms:modified xsi:type="dcterms:W3CDTF">2026-04-21T19:35:17Z</dcterms:modified>
</cp:coreProperties>
</file>