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22"/>
  </p:notesMasterIdLst>
  <p:handoutMasterIdLst>
    <p:handoutMasterId r:id="rId23"/>
  </p:handoutMasterIdLst>
  <p:sldIdLst>
    <p:sldId id="256" r:id="rId2"/>
    <p:sldId id="281" r:id="rId3"/>
    <p:sldId id="257" r:id="rId4"/>
    <p:sldId id="282" r:id="rId5"/>
    <p:sldId id="258" r:id="rId6"/>
    <p:sldId id="259" r:id="rId7"/>
    <p:sldId id="260" r:id="rId8"/>
    <p:sldId id="262" r:id="rId9"/>
    <p:sldId id="263" r:id="rId10"/>
    <p:sldId id="264" r:id="rId11"/>
    <p:sldId id="267" r:id="rId12"/>
    <p:sldId id="268" r:id="rId13"/>
    <p:sldId id="270" r:id="rId14"/>
    <p:sldId id="274" r:id="rId15"/>
    <p:sldId id="275" r:id="rId16"/>
    <p:sldId id="276" r:id="rId17"/>
    <p:sldId id="277" r:id="rId18"/>
    <p:sldId id="278" r:id="rId19"/>
    <p:sldId id="279" r:id="rId20"/>
    <p:sldId id="280" r:id="rId21"/>
  </p:sldIdLst>
  <p:sldSz cx="9144000" cy="6858000" type="screen4x3"/>
  <p:notesSz cx="6669088" cy="9753600"/>
  <p:embeddedFontLst>
    <p:embeddedFont>
      <p:font typeface="Century Gothic" panose="020B0502020202020204" pitchFamily="34" charset="0"/>
      <p:regular r:id="rId24"/>
      <p:bold r:id="rId25"/>
      <p:italic r:id="rId26"/>
      <p:boldItalic r:id="rId27"/>
    </p:embeddedFont>
    <p:embeddedFont>
      <p:font typeface="Calibri" panose="020F0502020204030204" pitchFamily="34" charset="0"/>
      <p:regular r:id="rId28"/>
      <p:bold r:id="rId29"/>
      <p:italic r:id="rId30"/>
      <p:boldItalic r:id="rId31"/>
    </p:embeddedFont>
    <p:embeddedFont>
      <p:font typeface="Verdana" panose="020B0604030504040204" pitchFamily="34" charset="0"/>
      <p:regular r:id="rId32"/>
      <p:bold r:id="rId33"/>
      <p:italic r:id="rId34"/>
      <p:boldItalic r:id="rId35"/>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581" autoAdjust="0"/>
  </p:normalViewPr>
  <p:slideViewPr>
    <p:cSldViewPr>
      <p:cViewPr varScale="1">
        <p:scale>
          <a:sx n="104" d="100"/>
          <a:sy n="104" d="100"/>
        </p:scale>
        <p:origin x="1824" y="14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3.fntdata"/><Relationship Id="rId39"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font" Target="fonts/font11.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2.fntdata"/><Relationship Id="rId33" Type="http://schemas.openxmlformats.org/officeDocument/2006/relationships/font" Target="fonts/font10.fntdata"/><Relationship Id="rId38"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6.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1.fntdata"/><Relationship Id="rId32" Type="http://schemas.openxmlformats.org/officeDocument/2006/relationships/font" Target="fonts/font9.fntdata"/><Relationship Id="rId37"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handoutMaster" Target="handoutMasters/handoutMaster1.xml"/><Relationship Id="rId28" Type="http://schemas.openxmlformats.org/officeDocument/2006/relationships/font" Target="fonts/font5.fntdata"/><Relationship Id="rId36"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font" Target="fonts/font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openxmlformats.org/officeDocument/2006/relationships/font" Target="fonts/font4.fntdata"/><Relationship Id="rId30" Type="http://schemas.openxmlformats.org/officeDocument/2006/relationships/font" Target="fonts/font7.fntdata"/><Relationship Id="rId35" Type="http://schemas.openxmlformats.org/officeDocument/2006/relationships/font" Target="fonts/font12.fntdata"/></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B53EFD25-5C9D-4CED-A598-F31D85339395}" type="datetimeFigureOut">
              <a:rPr lang="en-GB" smtClean="0"/>
              <a:t>23/11/2017</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2CEB055C-CD16-4E25-92CA-9E537B79C2BD}" type="slidenum">
              <a:rPr lang="en-GB" smtClean="0"/>
              <a:t>‹#›</a:t>
            </a:fld>
            <a:endParaRPr lang="en-GB"/>
          </a:p>
        </p:txBody>
      </p:sp>
    </p:spTree>
    <p:extLst>
      <p:ext uri="{BB962C8B-B14F-4D97-AF65-F5344CB8AC3E}">
        <p14:creationId xmlns:p14="http://schemas.microsoft.com/office/powerpoint/2010/main" val="57857698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Shape 3"/>
          <p:cNvSpPr txBox="1">
            <a:spLocks noGrp="1"/>
          </p:cNvSpPr>
          <p:nvPr>
            <p:ph type="hdr" idx="2"/>
          </p:nvPr>
        </p:nvSpPr>
        <p:spPr>
          <a:xfrm>
            <a:off x="0" y="0"/>
            <a:ext cx="2889938" cy="487680"/>
          </a:xfrm>
          <a:prstGeom prst="rect">
            <a:avLst/>
          </a:prstGeom>
          <a:noFill/>
          <a:ln>
            <a:noFill/>
          </a:ln>
        </p:spPr>
        <p:txBody>
          <a:bodyPr wrap="square" lIns="91425" tIns="91425" rIns="91425" bIns="91425" anchor="t" anchorCtr="0"/>
          <a:lstStyle>
            <a:lvl1pPr marL="0" marR="0" lvl="0" indent="0" algn="l" rtl="0">
              <a:spcBef>
                <a:spcPts val="0"/>
              </a:spcBef>
              <a:buSzPct val="116666"/>
              <a:buNone/>
              <a:defRPr sz="1200" b="0" i="0" u="none" strike="noStrike" cap="none">
                <a:solidFill>
                  <a:schemeClr val="dk1"/>
                </a:solidFill>
                <a:latin typeface="Calibri"/>
                <a:ea typeface="Calibri"/>
                <a:cs typeface="Calibri"/>
                <a:sym typeface="Calibri"/>
              </a:defRPr>
            </a:lvl1pPr>
            <a:lvl2pPr marL="457200" marR="0" lvl="1" indent="0" algn="l" rtl="0">
              <a:spcBef>
                <a:spcPts val="0"/>
              </a:spcBef>
              <a:buSzPct val="77777"/>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buNone/>
              <a:defRPr sz="1800" b="0" i="0" u="none" strike="noStrike" cap="none">
                <a:solidFill>
                  <a:schemeClr val="dk1"/>
                </a:solidFill>
                <a:latin typeface="Calibri"/>
                <a:ea typeface="Calibri"/>
                <a:cs typeface="Calibri"/>
                <a:sym typeface="Calibri"/>
              </a:defRPr>
            </a:lvl9pPr>
          </a:lstStyle>
          <a:p>
            <a:endParaRPr/>
          </a:p>
        </p:txBody>
      </p:sp>
      <p:sp>
        <p:nvSpPr>
          <p:cNvPr id="4" name="Shape 4"/>
          <p:cNvSpPr txBox="1">
            <a:spLocks noGrp="1"/>
          </p:cNvSpPr>
          <p:nvPr>
            <p:ph type="dt" idx="10"/>
          </p:nvPr>
        </p:nvSpPr>
        <p:spPr>
          <a:xfrm>
            <a:off x="3777607" y="0"/>
            <a:ext cx="2889938" cy="487680"/>
          </a:xfrm>
          <a:prstGeom prst="rect">
            <a:avLst/>
          </a:prstGeom>
          <a:noFill/>
          <a:ln>
            <a:noFill/>
          </a:ln>
        </p:spPr>
        <p:txBody>
          <a:bodyPr wrap="square" lIns="91425" tIns="91425" rIns="91425" bIns="91425" anchor="t" anchorCtr="0"/>
          <a:lstStyle>
            <a:lvl1pPr marL="0" marR="0" lvl="0" indent="0" algn="r" rtl="0">
              <a:spcBef>
                <a:spcPts val="0"/>
              </a:spcBef>
              <a:buSzPct val="116666"/>
              <a:buNone/>
              <a:defRPr sz="1200" b="0" i="0" u="none" strike="noStrike" cap="none">
                <a:solidFill>
                  <a:schemeClr val="dk1"/>
                </a:solidFill>
                <a:latin typeface="Calibri"/>
                <a:ea typeface="Calibri"/>
                <a:cs typeface="Calibri"/>
                <a:sym typeface="Calibri"/>
              </a:defRPr>
            </a:lvl1pPr>
            <a:lvl2pPr marL="457200" marR="0" lvl="1" indent="0" algn="l" rtl="0">
              <a:spcBef>
                <a:spcPts val="0"/>
              </a:spcBef>
              <a:buSzPct val="77777"/>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buNone/>
              <a:defRPr sz="1800" b="0" i="0" u="none" strike="noStrike" cap="none">
                <a:solidFill>
                  <a:schemeClr val="dk1"/>
                </a:solidFill>
                <a:latin typeface="Calibri"/>
                <a:ea typeface="Calibri"/>
                <a:cs typeface="Calibri"/>
                <a:sym typeface="Calibri"/>
              </a:defRPr>
            </a:lvl9pPr>
          </a:lstStyle>
          <a:p>
            <a:endParaRPr/>
          </a:p>
        </p:txBody>
      </p:sp>
      <p:sp>
        <p:nvSpPr>
          <p:cNvPr id="5" name="Shape 5"/>
          <p:cNvSpPr>
            <a:spLocks noGrp="1" noRot="1" noChangeAspect="1"/>
          </p:cNvSpPr>
          <p:nvPr>
            <p:ph type="sldImg" idx="3"/>
          </p:nvPr>
        </p:nvSpPr>
        <p:spPr>
          <a:xfrm>
            <a:off x="896938" y="731838"/>
            <a:ext cx="4875212" cy="36576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6" name="Shape 6"/>
          <p:cNvSpPr txBox="1">
            <a:spLocks noGrp="1"/>
          </p:cNvSpPr>
          <p:nvPr>
            <p:ph type="body" idx="1"/>
          </p:nvPr>
        </p:nvSpPr>
        <p:spPr>
          <a:xfrm>
            <a:off x="666909" y="4632960"/>
            <a:ext cx="5335270" cy="4389120"/>
          </a:xfrm>
          <a:prstGeom prst="rect">
            <a:avLst/>
          </a:prstGeom>
          <a:noFill/>
          <a:ln>
            <a:noFill/>
          </a:ln>
        </p:spPr>
        <p:txBody>
          <a:bodyPr wrap="square" lIns="91425" tIns="91425" rIns="91425" bIns="91425" anchor="t" anchorCtr="0"/>
          <a:lstStyle>
            <a:lvl1pPr marL="0" marR="0" lvl="0" indent="0" algn="l" rtl="0">
              <a:spcBef>
                <a:spcPts val="0"/>
              </a:spcBef>
              <a:buSzPct val="116666"/>
              <a:buChar char="●"/>
              <a:defRPr sz="1200" b="0" i="0" u="none" strike="noStrike" cap="none">
                <a:solidFill>
                  <a:schemeClr val="dk1"/>
                </a:solidFill>
                <a:latin typeface="Calibri"/>
                <a:ea typeface="Calibri"/>
                <a:cs typeface="Calibri"/>
                <a:sym typeface="Calibri"/>
              </a:defRPr>
            </a:lvl1pPr>
            <a:lvl2pPr marL="457200" marR="0" lvl="1" indent="0" algn="l" rtl="0">
              <a:spcBef>
                <a:spcPts val="0"/>
              </a:spcBef>
              <a:buSzPct val="116666"/>
              <a:buChar char="○"/>
              <a:defRPr sz="1200" b="0" i="0" u="none" strike="noStrike" cap="none">
                <a:solidFill>
                  <a:schemeClr val="dk1"/>
                </a:solidFill>
                <a:latin typeface="Calibri"/>
                <a:ea typeface="Calibri"/>
                <a:cs typeface="Calibri"/>
                <a:sym typeface="Calibri"/>
              </a:defRPr>
            </a:lvl2pPr>
            <a:lvl3pPr marL="914400" marR="0" lvl="2" indent="0" algn="l" rtl="0">
              <a:spcBef>
                <a:spcPts val="0"/>
              </a:spcBef>
              <a:buSzPct val="116666"/>
              <a:buChar char="■"/>
              <a:defRPr sz="1200" b="0" i="0" u="none" strike="noStrike" cap="none">
                <a:solidFill>
                  <a:schemeClr val="dk1"/>
                </a:solidFill>
                <a:latin typeface="Calibri"/>
                <a:ea typeface="Calibri"/>
                <a:cs typeface="Calibri"/>
                <a:sym typeface="Calibri"/>
              </a:defRPr>
            </a:lvl3pPr>
            <a:lvl4pPr marL="1371600" marR="0" lvl="3" indent="0" algn="l" rtl="0">
              <a:spcBef>
                <a:spcPts val="0"/>
              </a:spcBef>
              <a:buSzPct val="116666"/>
              <a:buChar char="●"/>
              <a:defRPr sz="1200" b="0" i="0" u="none" strike="noStrike" cap="none">
                <a:solidFill>
                  <a:schemeClr val="dk1"/>
                </a:solidFill>
                <a:latin typeface="Calibri"/>
                <a:ea typeface="Calibri"/>
                <a:cs typeface="Calibri"/>
                <a:sym typeface="Calibri"/>
              </a:defRPr>
            </a:lvl4pPr>
            <a:lvl5pPr marL="1828800" marR="0" lvl="4" indent="0" algn="l" rtl="0">
              <a:spcBef>
                <a:spcPts val="0"/>
              </a:spcBef>
              <a:buSzPct val="116666"/>
              <a:buChar char="○"/>
              <a:defRPr sz="1200" b="0" i="0" u="none" strike="noStrike" cap="none">
                <a:solidFill>
                  <a:schemeClr val="dk1"/>
                </a:solidFill>
                <a:latin typeface="Calibri"/>
                <a:ea typeface="Calibri"/>
                <a:cs typeface="Calibri"/>
                <a:sym typeface="Calibri"/>
              </a:defRPr>
            </a:lvl5pPr>
            <a:lvl6pPr marL="2286000" marR="0" lvl="5" indent="0" algn="l" rtl="0">
              <a:spcBef>
                <a:spcPts val="0"/>
              </a:spcBef>
              <a:buSzPct val="116666"/>
              <a:buChar char="■"/>
              <a:defRPr sz="1200" b="0" i="0" u="none" strike="noStrike" cap="none">
                <a:solidFill>
                  <a:schemeClr val="dk1"/>
                </a:solidFill>
                <a:latin typeface="Calibri"/>
                <a:ea typeface="Calibri"/>
                <a:cs typeface="Calibri"/>
                <a:sym typeface="Calibri"/>
              </a:defRPr>
            </a:lvl6pPr>
            <a:lvl7pPr marL="2743200" marR="0" lvl="6" indent="0" algn="l" rtl="0">
              <a:spcBef>
                <a:spcPts val="0"/>
              </a:spcBef>
              <a:buSzPct val="116666"/>
              <a:buChar char="●"/>
              <a:defRPr sz="1200" b="0" i="0" u="none" strike="noStrike" cap="none">
                <a:solidFill>
                  <a:schemeClr val="dk1"/>
                </a:solidFill>
                <a:latin typeface="Calibri"/>
                <a:ea typeface="Calibri"/>
                <a:cs typeface="Calibri"/>
                <a:sym typeface="Calibri"/>
              </a:defRPr>
            </a:lvl7pPr>
            <a:lvl8pPr marL="3200400" marR="0" lvl="7" indent="0" algn="l" rtl="0">
              <a:spcBef>
                <a:spcPts val="0"/>
              </a:spcBef>
              <a:buSzPct val="116666"/>
              <a:buChar char="○"/>
              <a:defRPr sz="1200" b="0" i="0" u="none" strike="noStrike" cap="none">
                <a:solidFill>
                  <a:schemeClr val="dk1"/>
                </a:solidFill>
                <a:latin typeface="Calibri"/>
                <a:ea typeface="Calibri"/>
                <a:cs typeface="Calibri"/>
                <a:sym typeface="Calibri"/>
              </a:defRPr>
            </a:lvl8pPr>
            <a:lvl9pPr marL="3657600" marR="0" lvl="8" indent="0" algn="l" rtl="0">
              <a:spcBef>
                <a:spcPts val="0"/>
              </a:spcBef>
              <a:buSzPct val="116666"/>
              <a:buChar char="■"/>
              <a:defRPr sz="1200" b="0" i="0" u="none" strike="noStrike" cap="none">
                <a:solidFill>
                  <a:schemeClr val="dk1"/>
                </a:solidFill>
                <a:latin typeface="Calibri"/>
                <a:ea typeface="Calibri"/>
                <a:cs typeface="Calibri"/>
                <a:sym typeface="Calibri"/>
              </a:defRPr>
            </a:lvl9pPr>
          </a:lstStyle>
          <a:p>
            <a:endParaRPr/>
          </a:p>
        </p:txBody>
      </p:sp>
      <p:sp>
        <p:nvSpPr>
          <p:cNvPr id="7" name="Shape 7"/>
          <p:cNvSpPr txBox="1">
            <a:spLocks noGrp="1"/>
          </p:cNvSpPr>
          <p:nvPr>
            <p:ph type="ftr" idx="11"/>
          </p:nvPr>
        </p:nvSpPr>
        <p:spPr>
          <a:xfrm>
            <a:off x="0" y="9264227"/>
            <a:ext cx="2889938" cy="487680"/>
          </a:xfrm>
          <a:prstGeom prst="rect">
            <a:avLst/>
          </a:prstGeom>
          <a:noFill/>
          <a:ln>
            <a:noFill/>
          </a:ln>
        </p:spPr>
        <p:txBody>
          <a:bodyPr wrap="square" lIns="91425" tIns="91425" rIns="91425" bIns="91425" anchor="b" anchorCtr="0"/>
          <a:lstStyle>
            <a:lvl1pPr marL="0" marR="0" lvl="0" indent="0" algn="l" rtl="0">
              <a:spcBef>
                <a:spcPts val="0"/>
              </a:spcBef>
              <a:buSzPct val="116666"/>
              <a:buNone/>
              <a:defRPr sz="1200" b="0" i="0" u="none" strike="noStrike" cap="none">
                <a:solidFill>
                  <a:schemeClr val="dk1"/>
                </a:solidFill>
                <a:latin typeface="Calibri"/>
                <a:ea typeface="Calibri"/>
                <a:cs typeface="Calibri"/>
                <a:sym typeface="Calibri"/>
              </a:defRPr>
            </a:lvl1pPr>
            <a:lvl2pPr marL="457200" marR="0" lvl="1" indent="0" algn="l" rtl="0">
              <a:spcBef>
                <a:spcPts val="0"/>
              </a:spcBef>
              <a:buSzPct val="77777"/>
              <a:buNone/>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buNone/>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buNone/>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buNone/>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buNone/>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buNone/>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buNone/>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buNone/>
              <a:defRPr sz="1800" b="0" i="0" u="none" strike="noStrike" cap="none">
                <a:solidFill>
                  <a:schemeClr val="dk1"/>
                </a:solidFill>
                <a:latin typeface="Calibri"/>
                <a:ea typeface="Calibri"/>
                <a:cs typeface="Calibri"/>
                <a:sym typeface="Calibri"/>
              </a:defRPr>
            </a:lvl9pPr>
          </a:lstStyle>
          <a:p>
            <a:endParaRPr/>
          </a:p>
        </p:txBody>
      </p:sp>
      <p:sp>
        <p:nvSpPr>
          <p:cNvPr id="8" name="Shape 8"/>
          <p:cNvSpPr txBox="1">
            <a:spLocks noGrp="1"/>
          </p:cNvSpPr>
          <p:nvPr>
            <p:ph type="sldNum" idx="12"/>
          </p:nvPr>
        </p:nvSpPr>
        <p:spPr>
          <a:xfrm>
            <a:off x="3777607" y="9264227"/>
            <a:ext cx="2889938" cy="487680"/>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Calibri"/>
                <a:ea typeface="Calibri"/>
                <a:cs typeface="Calibri"/>
                <a:sym typeface="Calibri"/>
              </a:rPr>
              <a:t>‹#›</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327694352"/>
      </p:ext>
    </p:extLst>
  </p:cSld>
  <p:clrMap bg1="lt1" tx1="dk1" bg2="dk2" tx2="lt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2"/>
        <p:cNvGrpSpPr/>
        <p:nvPr/>
      </p:nvGrpSpPr>
      <p:grpSpPr>
        <a:xfrm>
          <a:off x="0" y="0"/>
          <a:ext cx="0" cy="0"/>
          <a:chOff x="0" y="0"/>
          <a:chExt cx="0" cy="0"/>
        </a:xfrm>
      </p:grpSpPr>
      <p:sp>
        <p:nvSpPr>
          <p:cNvPr id="93" name="Shape 93"/>
          <p:cNvSpPr>
            <a:spLocks noGrp="1" noRot="1" noChangeAspect="1"/>
          </p:cNvSpPr>
          <p:nvPr>
            <p:ph type="sldImg" idx="2"/>
          </p:nvPr>
        </p:nvSpPr>
        <p:spPr>
          <a:xfrm>
            <a:off x="896938" y="731838"/>
            <a:ext cx="4875212" cy="36576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94" name="Shape 94"/>
          <p:cNvSpPr txBox="1">
            <a:spLocks noGrp="1"/>
          </p:cNvSpPr>
          <p:nvPr>
            <p:ph type="body" idx="1"/>
          </p:nvPr>
        </p:nvSpPr>
        <p:spPr>
          <a:xfrm>
            <a:off x="666909" y="4632960"/>
            <a:ext cx="5335270" cy="4389120"/>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r>
              <a:rPr lang="en-US" sz="1800" b="1" i="0" u="none" strike="noStrike" cap="none" dirty="0" smtClean="0">
                <a:solidFill>
                  <a:schemeClr val="dk1"/>
                </a:solidFill>
                <a:latin typeface="Calibri"/>
                <a:ea typeface="Calibri"/>
                <a:cs typeface="Calibri"/>
                <a:sym typeface="Calibri"/>
              </a:rPr>
              <a:t>I will be talking abut the Curriculum in</a:t>
            </a:r>
            <a:r>
              <a:rPr lang="en-US" sz="1800" b="1" i="0" u="none" strike="noStrike" cap="none" baseline="0" dirty="0" smtClean="0">
                <a:solidFill>
                  <a:schemeClr val="dk1"/>
                </a:solidFill>
                <a:latin typeface="Calibri"/>
                <a:ea typeface="Calibri"/>
                <a:cs typeface="Calibri"/>
                <a:sym typeface="Calibri"/>
              </a:rPr>
              <a:t> Wales and Sweden </a:t>
            </a:r>
            <a:endParaRPr lang="en-US" sz="1800" b="1" i="0" u="none" strike="noStrike" cap="none" dirty="0">
              <a:solidFill>
                <a:schemeClr val="dk1"/>
              </a:solidFill>
              <a:latin typeface="Calibri"/>
              <a:ea typeface="Calibri"/>
              <a:cs typeface="Calibri"/>
              <a:sym typeface="Calibri"/>
            </a:endParaRPr>
          </a:p>
        </p:txBody>
      </p:sp>
      <p:sp>
        <p:nvSpPr>
          <p:cNvPr id="95" name="Shape 95"/>
          <p:cNvSpPr txBox="1">
            <a:spLocks noGrp="1"/>
          </p:cNvSpPr>
          <p:nvPr>
            <p:ph type="sldNum" idx="12"/>
          </p:nvPr>
        </p:nvSpPr>
        <p:spPr>
          <a:xfrm>
            <a:off x="3777607" y="9264227"/>
            <a:ext cx="2889938" cy="487680"/>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Calibri"/>
                <a:ea typeface="Calibri"/>
                <a:cs typeface="Calibri"/>
                <a:sym typeface="Calibri"/>
              </a:rPr>
              <a:t>1</a:t>
            </a:fld>
            <a:endParaRPr lang="en-US"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628650" lvl="1" indent="-171450"/>
            <a:r>
              <a:rPr lang="en-GB" sz="1600" b="1" dirty="0" smtClean="0"/>
              <a:t>I</a:t>
            </a:r>
            <a:r>
              <a:rPr lang="en-GB" sz="1600" b="1" baseline="0" dirty="0" smtClean="0"/>
              <a:t> went on a research trip with my previous University to Sweden, we visited pre-schools, nurseries and </a:t>
            </a:r>
            <a:r>
              <a:rPr lang="en-GB" sz="1600" b="1" baseline="0" dirty="0" err="1" smtClean="0"/>
              <a:t>kindgertartens</a:t>
            </a:r>
            <a:r>
              <a:rPr lang="en-GB" sz="1600" b="1" baseline="0" dirty="0" smtClean="0"/>
              <a:t> </a:t>
            </a:r>
          </a:p>
          <a:p>
            <a:pPr marL="628650" lvl="1" indent="-171450"/>
            <a:r>
              <a:rPr lang="en-GB" sz="1600" b="1" baseline="0" dirty="0" smtClean="0"/>
              <a:t>We also went on a forest school trip with 30 Swedish children which was eye opening and interesting to see how much independence they have </a:t>
            </a:r>
          </a:p>
          <a:p>
            <a:pPr marL="628650" lvl="1" indent="-171450"/>
            <a:r>
              <a:rPr lang="en-GB" sz="1600" b="1" baseline="0" dirty="0" smtClean="0"/>
              <a:t>We wanted to find out more about how the curriculum works </a:t>
            </a:r>
          </a:p>
          <a:p>
            <a:pPr marL="628650" lvl="1" indent="-171450"/>
            <a:r>
              <a:rPr lang="en-GB" sz="1600" b="1" dirty="0" smtClean="0"/>
              <a:t>All stolen from my friends </a:t>
            </a:r>
            <a:r>
              <a:rPr lang="en-GB" sz="1600" b="1" dirty="0" err="1" smtClean="0"/>
              <a:t>facebook</a:t>
            </a:r>
            <a:r>
              <a:rPr lang="en-GB" sz="1600" b="1" dirty="0" smtClean="0"/>
              <a:t> photos </a:t>
            </a:r>
            <a:endParaRPr lang="en-GB" sz="1600" b="1" dirty="0"/>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Calibri"/>
                <a:ea typeface="Calibri"/>
                <a:cs typeface="Calibri"/>
                <a:sym typeface="Calibri"/>
              </a:rPr>
              <a:t>2</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142299281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Shape 100"/>
          <p:cNvSpPr>
            <a:spLocks noGrp="1" noRot="1" noChangeAspect="1"/>
          </p:cNvSpPr>
          <p:nvPr>
            <p:ph type="sldImg" idx="2"/>
          </p:nvPr>
        </p:nvSpPr>
        <p:spPr>
          <a:xfrm>
            <a:off x="896938" y="731838"/>
            <a:ext cx="4875212" cy="36576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01" name="Shape 101"/>
          <p:cNvSpPr txBox="1">
            <a:spLocks noGrp="1"/>
          </p:cNvSpPr>
          <p:nvPr>
            <p:ph type="body" idx="1"/>
          </p:nvPr>
        </p:nvSpPr>
        <p:spPr>
          <a:xfrm>
            <a:off x="666909" y="4632960"/>
            <a:ext cx="5335270" cy="4389120"/>
          </a:xfrm>
          <a:prstGeom prst="rect">
            <a:avLst/>
          </a:prstGeom>
          <a:noFill/>
          <a:ln>
            <a:noFill/>
          </a:ln>
        </p:spPr>
        <p:txBody>
          <a:bodyPr wrap="square" lIns="91425" tIns="45700" rIns="91425" bIns="45700" anchor="t" anchorCtr="0">
            <a:noAutofit/>
          </a:bodyPr>
          <a:lstStyle/>
          <a:p>
            <a:pPr marL="171450" marR="0" lvl="0" indent="-171450" algn="l" rtl="0">
              <a:spcBef>
                <a:spcPts val="0"/>
              </a:spcBef>
              <a:buSzPct val="25000"/>
            </a:pPr>
            <a:r>
              <a:rPr lang="en-GB" sz="1600" b="1" i="0" u="none" strike="noStrike" cap="none" dirty="0" smtClean="0">
                <a:solidFill>
                  <a:schemeClr val="dk1"/>
                </a:solidFill>
                <a:latin typeface="Calibri"/>
                <a:ea typeface="Calibri"/>
                <a:cs typeface="Calibri"/>
                <a:sym typeface="Calibri"/>
              </a:rPr>
              <a:t>5 main objectives </a:t>
            </a:r>
          </a:p>
          <a:p>
            <a:pPr marL="171450" marR="0" lvl="0" indent="-171450" algn="l" rtl="0">
              <a:spcBef>
                <a:spcPts val="0"/>
              </a:spcBef>
              <a:buSzPct val="25000"/>
            </a:pPr>
            <a:r>
              <a:rPr lang="en-GB" sz="1600" b="1" i="0" u="none" strike="noStrike" cap="none" dirty="0" smtClean="0">
                <a:solidFill>
                  <a:schemeClr val="dk1"/>
                </a:solidFill>
                <a:latin typeface="Calibri"/>
                <a:ea typeface="Calibri"/>
                <a:cs typeface="Calibri"/>
                <a:sym typeface="Calibri"/>
              </a:rPr>
              <a:t>From</a:t>
            </a:r>
            <a:r>
              <a:rPr lang="en-GB" sz="1600" b="1" i="0" u="none" strike="noStrike" cap="none" baseline="0" dirty="0" smtClean="0">
                <a:solidFill>
                  <a:schemeClr val="dk1"/>
                </a:solidFill>
                <a:latin typeface="Calibri"/>
                <a:ea typeface="Calibri"/>
                <a:cs typeface="Calibri"/>
                <a:sym typeface="Calibri"/>
              </a:rPr>
              <a:t> these objectives we will gain a critical understanding of both curriculums </a:t>
            </a:r>
          </a:p>
          <a:p>
            <a:pPr marL="171450" marR="0" lvl="0" indent="-171450" algn="l" rtl="0">
              <a:spcBef>
                <a:spcPts val="0"/>
              </a:spcBef>
              <a:buSzPct val="25000"/>
            </a:pPr>
            <a:r>
              <a:rPr lang="en-GB" sz="1600" b="1" i="0" u="none" strike="noStrike" cap="none" baseline="0" dirty="0" smtClean="0">
                <a:solidFill>
                  <a:schemeClr val="dk1"/>
                </a:solidFill>
                <a:latin typeface="Calibri"/>
                <a:ea typeface="Calibri"/>
                <a:cs typeface="Calibri"/>
                <a:sym typeface="Calibri"/>
              </a:rPr>
              <a:t>Analyse the positives and negatives </a:t>
            </a:r>
          </a:p>
          <a:p>
            <a:pPr marL="0" marR="0" lvl="0" indent="0" algn="l" rtl="0">
              <a:spcBef>
                <a:spcPts val="0"/>
              </a:spcBef>
              <a:buSzPct val="25000"/>
              <a:buNone/>
            </a:pPr>
            <a:endParaRPr sz="1200" b="0" i="0" u="none" strike="noStrike" cap="none" dirty="0">
              <a:solidFill>
                <a:schemeClr val="dk1"/>
              </a:solidFill>
              <a:latin typeface="Calibri"/>
              <a:ea typeface="Calibri"/>
              <a:cs typeface="Calibri"/>
              <a:sym typeface="Calibri"/>
            </a:endParaRPr>
          </a:p>
        </p:txBody>
      </p:sp>
      <p:sp>
        <p:nvSpPr>
          <p:cNvPr id="102" name="Shape 102"/>
          <p:cNvSpPr txBox="1">
            <a:spLocks noGrp="1"/>
          </p:cNvSpPr>
          <p:nvPr>
            <p:ph type="sldNum" idx="12"/>
          </p:nvPr>
        </p:nvSpPr>
        <p:spPr>
          <a:xfrm>
            <a:off x="3777607" y="9264227"/>
            <a:ext cx="2889938" cy="487680"/>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Calibri"/>
                <a:ea typeface="Calibri"/>
                <a:cs typeface="Calibri"/>
                <a:sym typeface="Calibri"/>
              </a:rPr>
              <a:t>3</a:t>
            </a:fld>
            <a:endParaRPr lang="en-US"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idx="10"/>
          </p:nvPr>
        </p:nvSpPr>
        <p:spPr/>
        <p:txBody>
          <a:bodyPr/>
          <a:lstStyle/>
          <a:p>
            <a:pPr marL="0" marR="0" lvl="0" indent="0" algn="r" rtl="0">
              <a:spcBef>
                <a:spcPts val="0"/>
              </a:spcBef>
              <a:buSzPct val="25000"/>
              <a:buNone/>
            </a:pPr>
            <a:fld id="{00000000-1234-1234-1234-123412341234}" type="slidenum">
              <a:rPr lang="en-US" sz="1200" b="0" i="0" u="none" strike="noStrike" cap="none" smtClean="0">
                <a:solidFill>
                  <a:schemeClr val="dk1"/>
                </a:solidFill>
                <a:latin typeface="Calibri"/>
                <a:ea typeface="Calibri"/>
                <a:cs typeface="Calibri"/>
                <a:sym typeface="Calibri"/>
              </a:rPr>
              <a:t>4</a:t>
            </a:fld>
            <a:endParaRPr lang="en-US" sz="1200" b="0" i="0" u="none" strike="noStrike" cap="none">
              <a:solidFill>
                <a:schemeClr val="dk1"/>
              </a:solidFill>
              <a:latin typeface="Calibri"/>
              <a:ea typeface="Calibri"/>
              <a:cs typeface="Calibri"/>
              <a:sym typeface="Calibri"/>
            </a:endParaRPr>
          </a:p>
        </p:txBody>
      </p:sp>
    </p:spTree>
    <p:extLst>
      <p:ext uri="{BB962C8B-B14F-4D97-AF65-F5344CB8AC3E}">
        <p14:creationId xmlns:p14="http://schemas.microsoft.com/office/powerpoint/2010/main" val="78665862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6"/>
        <p:cNvGrpSpPr/>
        <p:nvPr/>
      </p:nvGrpSpPr>
      <p:grpSpPr>
        <a:xfrm>
          <a:off x="0" y="0"/>
          <a:ext cx="0" cy="0"/>
          <a:chOff x="0" y="0"/>
          <a:chExt cx="0" cy="0"/>
        </a:xfrm>
      </p:grpSpPr>
      <p:sp>
        <p:nvSpPr>
          <p:cNvPr id="107" name="Shape 107"/>
          <p:cNvSpPr>
            <a:spLocks noGrp="1" noRot="1" noChangeAspect="1"/>
          </p:cNvSpPr>
          <p:nvPr>
            <p:ph type="sldImg" idx="2"/>
          </p:nvPr>
        </p:nvSpPr>
        <p:spPr>
          <a:xfrm>
            <a:off x="896938" y="731838"/>
            <a:ext cx="4875212" cy="36576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08" name="Shape 108"/>
          <p:cNvSpPr txBox="1">
            <a:spLocks noGrp="1"/>
          </p:cNvSpPr>
          <p:nvPr>
            <p:ph type="body" idx="1"/>
          </p:nvPr>
        </p:nvSpPr>
        <p:spPr>
          <a:xfrm>
            <a:off x="666909" y="4632960"/>
            <a:ext cx="5335270" cy="4389120"/>
          </a:xfrm>
          <a:prstGeom prst="rect">
            <a:avLst/>
          </a:prstGeom>
          <a:noFill/>
          <a:ln>
            <a:noFill/>
          </a:ln>
        </p:spPr>
        <p:txBody>
          <a:bodyPr wrap="square" lIns="91425" tIns="45700" rIns="91425" bIns="45700" anchor="t" anchorCtr="0">
            <a:noAutofit/>
          </a:bodyPr>
          <a:lstStyle/>
          <a:p>
            <a:pPr marL="171450" marR="0" lvl="0" indent="-171450" algn="l" rtl="0">
              <a:spcBef>
                <a:spcPts val="0"/>
              </a:spcBef>
              <a:buSzPct val="25000"/>
            </a:pPr>
            <a:r>
              <a:rPr lang="en-US" sz="1600" b="1" i="0" u="none" strike="noStrike" cap="none" dirty="0" smtClean="0">
                <a:solidFill>
                  <a:schemeClr val="dk1"/>
                </a:solidFill>
                <a:latin typeface="Calibri"/>
                <a:ea typeface="Calibri"/>
                <a:cs typeface="Calibri"/>
                <a:sym typeface="Calibri"/>
              </a:rPr>
              <a:t>Their main emphasis is learning from play activities.</a:t>
            </a:r>
          </a:p>
          <a:p>
            <a:pPr marL="171450" marR="0" lvl="0" indent="-171450" algn="l" rtl="0">
              <a:spcBef>
                <a:spcPts val="0"/>
              </a:spcBef>
              <a:buSzPct val="25000"/>
            </a:pPr>
            <a:r>
              <a:rPr lang="en-US" sz="1600" b="1" i="0" u="none" strike="noStrike" cap="none" dirty="0" smtClean="0">
                <a:solidFill>
                  <a:schemeClr val="dk1"/>
                </a:solidFill>
                <a:latin typeface="Calibri"/>
                <a:ea typeface="Calibri"/>
                <a:cs typeface="Calibri"/>
                <a:sym typeface="Calibri"/>
              </a:rPr>
              <a:t>As we have established Sweden is known for play and freedom</a:t>
            </a:r>
            <a:r>
              <a:rPr lang="en-US" sz="1600" b="1" i="0" u="none" strike="noStrike" cap="none" baseline="0" dirty="0" smtClean="0">
                <a:solidFill>
                  <a:schemeClr val="dk1"/>
                </a:solidFill>
                <a:latin typeface="Calibri"/>
                <a:ea typeface="Calibri"/>
                <a:cs typeface="Calibri"/>
                <a:sym typeface="Calibri"/>
              </a:rPr>
              <a:t> within the curriculum and independence between the children and teachers </a:t>
            </a:r>
          </a:p>
          <a:p>
            <a:pPr marL="171450" marR="0" lvl="0" indent="-171450" algn="l" rtl="0">
              <a:spcBef>
                <a:spcPts val="0"/>
              </a:spcBef>
              <a:buSzPct val="25000"/>
            </a:pPr>
            <a:r>
              <a:rPr lang="en-US" sz="1600" b="1" i="0" u="none" strike="noStrike" cap="none" baseline="0" dirty="0" smtClean="0">
                <a:solidFill>
                  <a:schemeClr val="dk1"/>
                </a:solidFill>
                <a:latin typeface="Calibri"/>
                <a:ea typeface="Calibri"/>
                <a:cs typeface="Calibri"/>
                <a:sym typeface="Calibri"/>
              </a:rPr>
              <a:t>There is an emphasis on care and learning through play </a:t>
            </a:r>
          </a:p>
          <a:p>
            <a:pPr marL="171450" marR="0" lvl="0" indent="-171450" algn="l" rtl="0">
              <a:spcBef>
                <a:spcPts val="0"/>
              </a:spcBef>
              <a:buSzPct val="25000"/>
            </a:pPr>
            <a:r>
              <a:rPr lang="en-US" sz="1600" b="1" i="0" u="none" strike="noStrike" cap="none" baseline="0" dirty="0" smtClean="0">
                <a:solidFill>
                  <a:schemeClr val="dk1"/>
                </a:solidFill>
                <a:latin typeface="Calibri"/>
                <a:ea typeface="Calibri"/>
                <a:cs typeface="Calibri"/>
                <a:sym typeface="Calibri"/>
              </a:rPr>
              <a:t>When I was there it was obvious that the children and teachers have a mutual understanding and care for </a:t>
            </a:r>
            <a:r>
              <a:rPr lang="en-US" sz="1600" b="1" i="0" u="none" strike="noStrike" cap="none" baseline="0" dirty="0" err="1" smtClean="0">
                <a:solidFill>
                  <a:schemeClr val="dk1"/>
                </a:solidFill>
                <a:latin typeface="Calibri"/>
                <a:ea typeface="Calibri"/>
                <a:cs typeface="Calibri"/>
                <a:sym typeface="Calibri"/>
              </a:rPr>
              <a:t>eachother</a:t>
            </a:r>
            <a:r>
              <a:rPr lang="en-US" sz="1600" b="1" i="0" u="none" strike="noStrike" cap="none" baseline="0" dirty="0" smtClean="0">
                <a:solidFill>
                  <a:schemeClr val="dk1"/>
                </a:solidFill>
                <a:latin typeface="Calibri"/>
                <a:ea typeface="Calibri"/>
                <a:cs typeface="Calibri"/>
                <a:sym typeface="Calibri"/>
              </a:rPr>
              <a:t> </a:t>
            </a:r>
            <a:endParaRPr sz="1600" b="1" i="0" u="none" strike="noStrike" cap="none" dirty="0">
              <a:solidFill>
                <a:schemeClr val="dk1"/>
              </a:solidFill>
              <a:latin typeface="Calibri"/>
              <a:ea typeface="Calibri"/>
              <a:cs typeface="Calibri"/>
              <a:sym typeface="Calibri"/>
            </a:endParaRPr>
          </a:p>
        </p:txBody>
      </p:sp>
      <p:sp>
        <p:nvSpPr>
          <p:cNvPr id="109" name="Shape 109"/>
          <p:cNvSpPr txBox="1">
            <a:spLocks noGrp="1"/>
          </p:cNvSpPr>
          <p:nvPr>
            <p:ph type="sldNum" idx="12"/>
          </p:nvPr>
        </p:nvSpPr>
        <p:spPr>
          <a:xfrm>
            <a:off x="3777607" y="9264227"/>
            <a:ext cx="2889938" cy="487680"/>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Calibri"/>
                <a:ea typeface="Calibri"/>
                <a:cs typeface="Calibri"/>
                <a:sym typeface="Calibri"/>
              </a:rPr>
              <a:t>5</a:t>
            </a:fld>
            <a:endParaRPr lang="en-US"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3"/>
        <p:cNvGrpSpPr/>
        <p:nvPr/>
      </p:nvGrpSpPr>
      <p:grpSpPr>
        <a:xfrm>
          <a:off x="0" y="0"/>
          <a:ext cx="0" cy="0"/>
          <a:chOff x="0" y="0"/>
          <a:chExt cx="0" cy="0"/>
        </a:xfrm>
      </p:grpSpPr>
      <p:sp>
        <p:nvSpPr>
          <p:cNvPr id="114" name="Shape 114"/>
          <p:cNvSpPr>
            <a:spLocks noGrp="1" noRot="1" noChangeAspect="1"/>
          </p:cNvSpPr>
          <p:nvPr>
            <p:ph type="sldImg" idx="2"/>
          </p:nvPr>
        </p:nvSpPr>
        <p:spPr>
          <a:xfrm>
            <a:off x="896938" y="731838"/>
            <a:ext cx="4875212" cy="3657600"/>
          </a:xfrm>
          <a:custGeom>
            <a:avLst/>
            <a:gdLst/>
            <a:ahLst/>
            <a:cxnLst/>
            <a:rect l="0" t="0" r="0" b="0"/>
            <a:pathLst>
              <a:path w="120000" h="120000" extrusionOk="0">
                <a:moveTo>
                  <a:pt x="0" y="0"/>
                </a:moveTo>
                <a:lnTo>
                  <a:pt x="120000" y="0"/>
                </a:lnTo>
                <a:lnTo>
                  <a:pt x="120000" y="120000"/>
                </a:lnTo>
                <a:lnTo>
                  <a:pt x="0" y="120000"/>
                </a:lnTo>
                <a:close/>
              </a:path>
            </a:pathLst>
          </a:custGeom>
        </p:spPr>
      </p:sp>
      <p:sp>
        <p:nvSpPr>
          <p:cNvPr id="115" name="Shape 115"/>
          <p:cNvSpPr txBox="1">
            <a:spLocks noGrp="1"/>
          </p:cNvSpPr>
          <p:nvPr>
            <p:ph type="body" idx="1"/>
          </p:nvPr>
        </p:nvSpPr>
        <p:spPr>
          <a:xfrm>
            <a:off x="666909" y="4632960"/>
            <a:ext cx="5335270" cy="4389120"/>
          </a:xfrm>
          <a:prstGeom prst="rect">
            <a:avLst/>
          </a:prstGeom>
        </p:spPr>
        <p:txBody>
          <a:bodyPr wrap="square" lIns="91425" tIns="91425" rIns="91425" bIns="91425" anchor="t" anchorCtr="0">
            <a:noAutofit/>
          </a:bodyPr>
          <a:lstStyle/>
          <a:p>
            <a:pPr marL="171450" lvl="0" indent="-171450">
              <a:spcBef>
                <a:spcPts val="0"/>
              </a:spcBef>
            </a:pPr>
            <a:r>
              <a:rPr lang="en-GB" sz="1600" b="1" dirty="0" smtClean="0"/>
              <a:t>When on</a:t>
            </a:r>
            <a:r>
              <a:rPr lang="en-GB" sz="1600" b="1" baseline="0" dirty="0" smtClean="0"/>
              <a:t> the research trip </a:t>
            </a:r>
            <a:r>
              <a:rPr lang="en-GB" sz="1600" b="1" baseline="0" dirty="0" err="1" smtClean="0"/>
              <a:t>tp</a:t>
            </a:r>
            <a:r>
              <a:rPr lang="en-GB" sz="1600" b="1" baseline="0" dirty="0" smtClean="0"/>
              <a:t> Sweden, it was obvious that the children are independent </a:t>
            </a:r>
          </a:p>
          <a:p>
            <a:pPr marL="171450" lvl="0" indent="-171450">
              <a:spcBef>
                <a:spcPts val="0"/>
              </a:spcBef>
            </a:pPr>
            <a:r>
              <a:rPr lang="en-GB" sz="1600" b="1" baseline="0" dirty="0" smtClean="0"/>
              <a:t>One thing I was shocked about was when we visited a nursery school which had children from 1-3, seeing children that age be independent when eating and being able to eat well with knives and forks, play outside openly without assistance  shocked me because in the UK we all know for that level of independence to happen there would have to be some sort of health and safety regulation </a:t>
            </a:r>
            <a:endParaRPr sz="1600" b="1" dirty="0"/>
          </a:p>
        </p:txBody>
      </p:sp>
      <p:sp>
        <p:nvSpPr>
          <p:cNvPr id="116" name="Shape 116"/>
          <p:cNvSpPr txBox="1">
            <a:spLocks noGrp="1"/>
          </p:cNvSpPr>
          <p:nvPr>
            <p:ph type="sldNum" idx="12"/>
          </p:nvPr>
        </p:nvSpPr>
        <p:spPr>
          <a:xfrm>
            <a:off x="3777607" y="9264227"/>
            <a:ext cx="2889938" cy="487680"/>
          </a:xfrm>
          <a:prstGeom prst="rect">
            <a:avLst/>
          </a:prstGeom>
        </p:spPr>
        <p:txBody>
          <a:bodyPr wrap="square" lIns="91425" tIns="45700" rIns="91425" bIns="45700" anchor="b" anchorCtr="0">
            <a:noAutofit/>
          </a:bodyPr>
          <a:lstStyle/>
          <a:p>
            <a:pPr lvl="0">
              <a:spcBef>
                <a:spcPts val="0"/>
              </a:spcBef>
              <a:buClr>
                <a:srgbClr val="000000"/>
              </a:buClr>
              <a:buSzPct val="25000"/>
              <a:buFont typeface="Arial"/>
              <a:buNone/>
            </a:pPr>
            <a:fld id="{00000000-1234-1234-1234-123412341234}" type="slidenum">
              <a:rPr lang="en-US"/>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0"/>
        <p:cNvGrpSpPr/>
        <p:nvPr/>
      </p:nvGrpSpPr>
      <p:grpSpPr>
        <a:xfrm>
          <a:off x="0" y="0"/>
          <a:ext cx="0" cy="0"/>
          <a:chOff x="0" y="0"/>
          <a:chExt cx="0" cy="0"/>
        </a:xfrm>
      </p:grpSpPr>
      <p:sp>
        <p:nvSpPr>
          <p:cNvPr id="121" name="Shape 121"/>
          <p:cNvSpPr>
            <a:spLocks noGrp="1" noRot="1" noChangeAspect="1"/>
          </p:cNvSpPr>
          <p:nvPr>
            <p:ph type="sldImg" idx="2"/>
          </p:nvPr>
        </p:nvSpPr>
        <p:spPr>
          <a:xfrm>
            <a:off x="896938" y="731838"/>
            <a:ext cx="4875212" cy="36576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22" name="Shape 122"/>
          <p:cNvSpPr txBox="1">
            <a:spLocks noGrp="1"/>
          </p:cNvSpPr>
          <p:nvPr>
            <p:ph type="body" idx="1"/>
          </p:nvPr>
        </p:nvSpPr>
        <p:spPr>
          <a:xfrm>
            <a:off x="666909" y="4632960"/>
            <a:ext cx="5335270" cy="4389120"/>
          </a:xfrm>
          <a:prstGeom prst="rect">
            <a:avLst/>
          </a:prstGeom>
          <a:noFill/>
          <a:ln>
            <a:noFill/>
          </a:ln>
        </p:spPr>
        <p:txBody>
          <a:bodyPr wrap="square" lIns="91425" tIns="45700" rIns="91425" bIns="45700" anchor="t" anchorCtr="0">
            <a:noAutofit/>
          </a:bodyPr>
          <a:lstStyle/>
          <a:p>
            <a:pPr marL="171450" marR="0" lvl="0" indent="-171450" algn="l" rtl="0">
              <a:spcBef>
                <a:spcPts val="0"/>
              </a:spcBef>
              <a:buSzPct val="25000"/>
            </a:pPr>
            <a:r>
              <a:rPr lang="en-GB" sz="1600" b="1" i="0" u="none" strike="noStrike" cap="none" dirty="0" smtClean="0">
                <a:solidFill>
                  <a:schemeClr val="dk1"/>
                </a:solidFill>
                <a:latin typeface="Calibri"/>
                <a:ea typeface="Calibri"/>
                <a:cs typeface="Calibri"/>
                <a:sym typeface="Calibri"/>
              </a:rPr>
              <a:t>There</a:t>
            </a:r>
            <a:r>
              <a:rPr lang="en-GB" sz="1600" b="1" i="0" u="none" strike="noStrike" cap="none" baseline="0" dirty="0" smtClean="0">
                <a:solidFill>
                  <a:schemeClr val="dk1"/>
                </a:solidFill>
                <a:latin typeface="Calibri"/>
                <a:ea typeface="Calibri"/>
                <a:cs typeface="Calibri"/>
                <a:sym typeface="Calibri"/>
              </a:rPr>
              <a:t> is not only an emphasis on learning the formal curriculum but being able to explore outside of that is important </a:t>
            </a:r>
          </a:p>
          <a:p>
            <a:pPr marL="171450" marR="0" lvl="0" indent="-171450" algn="l" rtl="0">
              <a:spcBef>
                <a:spcPts val="0"/>
              </a:spcBef>
              <a:buSzPct val="25000"/>
            </a:pPr>
            <a:r>
              <a:rPr lang="en-GB" sz="1600" b="1" i="0" u="none" strike="noStrike" cap="none" baseline="0" dirty="0" smtClean="0">
                <a:solidFill>
                  <a:schemeClr val="dk1"/>
                </a:solidFill>
                <a:latin typeface="Calibri"/>
                <a:ea typeface="Calibri"/>
                <a:cs typeface="Calibri"/>
                <a:sym typeface="Calibri"/>
              </a:rPr>
              <a:t>Teachers are continuously learning throughout their careers, the learning doesn’t just stop when they become qualified </a:t>
            </a:r>
          </a:p>
          <a:p>
            <a:pPr marL="171450" marR="0" lvl="0" indent="-171450" algn="l" rtl="0">
              <a:spcBef>
                <a:spcPts val="0"/>
              </a:spcBef>
              <a:buSzPct val="25000"/>
            </a:pPr>
            <a:r>
              <a:rPr lang="en-GB" sz="1600" b="1" i="0" u="none" strike="noStrike" cap="none" baseline="0" dirty="0" smtClean="0">
                <a:solidFill>
                  <a:schemeClr val="dk1"/>
                </a:solidFill>
                <a:latin typeface="Calibri"/>
                <a:ea typeface="Calibri"/>
                <a:cs typeface="Calibri"/>
                <a:sym typeface="Calibri"/>
              </a:rPr>
              <a:t>Teachers are involved in the way they implement the curriculum   </a:t>
            </a:r>
          </a:p>
          <a:p>
            <a:pPr marL="171450" lvl="0" indent="-171450">
              <a:spcBef>
                <a:spcPts val="0"/>
              </a:spcBef>
            </a:pPr>
            <a:r>
              <a:rPr lang="en-GB" sz="1600" b="1" dirty="0" smtClean="0"/>
              <a:t>Research is an important activity since</a:t>
            </a:r>
            <a:r>
              <a:rPr lang="en-GB" sz="1600" b="1" baseline="0" dirty="0" smtClean="0"/>
              <a:t> it addresses issues on need bases.</a:t>
            </a:r>
          </a:p>
          <a:p>
            <a:pPr marL="171450" lvl="0" indent="-171450">
              <a:spcBef>
                <a:spcPts val="0"/>
              </a:spcBef>
            </a:pPr>
            <a:r>
              <a:rPr lang="en-GB" sz="1600" b="1" baseline="0" dirty="0" smtClean="0"/>
              <a:t>There is a low staff turn over, parents, teachers and children are all involved In how the curriculum is implemented </a:t>
            </a:r>
          </a:p>
          <a:p>
            <a:pPr marL="171450" lvl="0" indent="-171450">
              <a:spcBef>
                <a:spcPts val="0"/>
              </a:spcBef>
            </a:pPr>
            <a:r>
              <a:rPr lang="en-GB" sz="1600" b="1" baseline="0" dirty="0" smtClean="0"/>
              <a:t>The learning environment is conducive </a:t>
            </a:r>
            <a:endParaRPr lang="en-GB" sz="1600" b="1" dirty="0" smtClean="0"/>
          </a:p>
          <a:p>
            <a:pPr marL="171450" marR="0" lvl="0" indent="-171450" algn="l" rtl="0">
              <a:spcBef>
                <a:spcPts val="0"/>
              </a:spcBef>
              <a:buSzPct val="25000"/>
            </a:pPr>
            <a:endParaRPr sz="1200" b="0" i="0" u="none" strike="noStrike" cap="none" dirty="0">
              <a:solidFill>
                <a:schemeClr val="dk1"/>
              </a:solidFill>
              <a:latin typeface="Calibri"/>
              <a:ea typeface="Calibri"/>
              <a:cs typeface="Calibri"/>
              <a:sym typeface="Calibri"/>
            </a:endParaRPr>
          </a:p>
        </p:txBody>
      </p:sp>
      <p:sp>
        <p:nvSpPr>
          <p:cNvPr id="123" name="Shape 123"/>
          <p:cNvSpPr txBox="1">
            <a:spLocks noGrp="1"/>
          </p:cNvSpPr>
          <p:nvPr>
            <p:ph type="sldNum" idx="12"/>
          </p:nvPr>
        </p:nvSpPr>
        <p:spPr>
          <a:xfrm>
            <a:off x="3777607" y="9264227"/>
            <a:ext cx="2889938" cy="487680"/>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Calibri"/>
                <a:ea typeface="Calibri"/>
                <a:cs typeface="Calibri"/>
                <a:sym typeface="Calibri"/>
              </a:rPr>
              <a:t>7</a:t>
            </a:fld>
            <a:endParaRPr lang="en-US"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4"/>
        <p:cNvGrpSpPr/>
        <p:nvPr/>
      </p:nvGrpSpPr>
      <p:grpSpPr>
        <a:xfrm>
          <a:off x="0" y="0"/>
          <a:ext cx="0" cy="0"/>
          <a:chOff x="0" y="0"/>
          <a:chExt cx="0" cy="0"/>
        </a:xfrm>
      </p:grpSpPr>
      <p:sp>
        <p:nvSpPr>
          <p:cNvPr id="135" name="Shape 135"/>
          <p:cNvSpPr>
            <a:spLocks noGrp="1" noRot="1" noChangeAspect="1"/>
          </p:cNvSpPr>
          <p:nvPr>
            <p:ph type="sldImg" idx="2"/>
          </p:nvPr>
        </p:nvSpPr>
        <p:spPr>
          <a:xfrm>
            <a:off x="896938" y="731838"/>
            <a:ext cx="4875212" cy="36576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36" name="Shape 136"/>
          <p:cNvSpPr txBox="1">
            <a:spLocks noGrp="1"/>
          </p:cNvSpPr>
          <p:nvPr>
            <p:ph type="body" idx="1"/>
          </p:nvPr>
        </p:nvSpPr>
        <p:spPr>
          <a:xfrm>
            <a:off x="666909" y="4632960"/>
            <a:ext cx="5335270" cy="4389120"/>
          </a:xfrm>
          <a:prstGeom prst="rect">
            <a:avLst/>
          </a:prstGeom>
          <a:noFill/>
          <a:ln>
            <a:noFill/>
          </a:ln>
        </p:spPr>
        <p:txBody>
          <a:bodyPr wrap="square" lIns="91425" tIns="45700" rIns="91425" bIns="45700" anchor="t" anchorCtr="0">
            <a:noAutofit/>
          </a:bodyPr>
          <a:lstStyle/>
          <a:p>
            <a:pPr marL="158750" marR="0" lvl="0" indent="-171450" algn="l" rtl="0">
              <a:spcBef>
                <a:spcPts val="0"/>
              </a:spcBef>
              <a:buClr>
                <a:schemeClr val="dk1"/>
              </a:buClr>
              <a:buSzPct val="100000"/>
            </a:pPr>
            <a:r>
              <a:rPr lang="en-US" sz="1600" b="1" dirty="0" smtClean="0"/>
              <a:t>The Swedish system involves all the stakeholders in </a:t>
            </a:r>
            <a:r>
              <a:rPr lang="en-US" sz="1600" b="1" dirty="0" err="1" smtClean="0"/>
              <a:t>moulding</a:t>
            </a:r>
            <a:r>
              <a:rPr lang="en-US" sz="1600" b="1" dirty="0" smtClean="0"/>
              <a:t> the children’s future.</a:t>
            </a:r>
            <a:endParaRPr lang="en-US" sz="1600" b="1" dirty="0"/>
          </a:p>
          <a:p>
            <a:pPr marL="64008" marR="0" lvl="0" indent="-76708" algn="l" rtl="0">
              <a:spcBef>
                <a:spcPts val="0"/>
              </a:spcBef>
              <a:buClr>
                <a:schemeClr val="dk1"/>
              </a:buClr>
              <a:buSzPct val="100000"/>
              <a:buFont typeface="Calibri"/>
              <a:buNone/>
            </a:pPr>
            <a:endParaRPr sz="1600" b="1" dirty="0"/>
          </a:p>
          <a:p>
            <a:pPr marL="158750" marR="0" lvl="0" indent="-171450" algn="l" rtl="0">
              <a:spcBef>
                <a:spcPts val="0"/>
              </a:spcBef>
              <a:buClr>
                <a:schemeClr val="dk1"/>
              </a:buClr>
              <a:buSzPct val="100000"/>
            </a:pPr>
            <a:r>
              <a:rPr lang="en-US" sz="1600" b="1" i="0" u="none" strike="noStrike" cap="none" dirty="0">
                <a:solidFill>
                  <a:schemeClr val="dk1"/>
                </a:solidFill>
                <a:latin typeface="Calibri"/>
                <a:ea typeface="Calibri"/>
                <a:cs typeface="Calibri"/>
                <a:sym typeface="Calibri"/>
              </a:rPr>
              <a:t>Sweden system is child-</a:t>
            </a:r>
            <a:r>
              <a:rPr lang="en-US" sz="1600" b="1" i="0" u="none" strike="noStrike" cap="none" dirty="0" err="1">
                <a:solidFill>
                  <a:schemeClr val="dk1"/>
                </a:solidFill>
                <a:latin typeface="Calibri"/>
                <a:ea typeface="Calibri"/>
                <a:cs typeface="Calibri"/>
                <a:sym typeface="Calibri"/>
              </a:rPr>
              <a:t>centred</a:t>
            </a:r>
            <a:r>
              <a:rPr lang="en-US" sz="1600" b="1" i="0" u="none" strike="noStrike" cap="none" dirty="0">
                <a:solidFill>
                  <a:schemeClr val="dk1"/>
                </a:solidFill>
                <a:latin typeface="Calibri"/>
                <a:ea typeface="Calibri"/>
                <a:cs typeface="Calibri"/>
                <a:sym typeface="Calibri"/>
              </a:rPr>
              <a:t> national curriculum where the parents’ role is to interact with the child as they support them to develop in other areas.</a:t>
            </a:r>
          </a:p>
          <a:p>
            <a:pPr marL="0" marR="0" lvl="0" indent="0" algn="l" rtl="0">
              <a:spcBef>
                <a:spcPts val="0"/>
              </a:spcBef>
              <a:buSzPct val="25000"/>
              <a:buNone/>
            </a:pPr>
            <a:endParaRPr sz="1600" b="1" i="0" u="none" strike="noStrike" cap="none" dirty="0">
              <a:solidFill>
                <a:schemeClr val="dk1"/>
              </a:solidFill>
              <a:latin typeface="Calibri"/>
              <a:ea typeface="Calibri"/>
              <a:cs typeface="Calibri"/>
              <a:sym typeface="Calibri"/>
            </a:endParaRPr>
          </a:p>
          <a:p>
            <a:pPr marL="171450" marR="0" lvl="0" indent="-171450" algn="l" rtl="0">
              <a:spcBef>
                <a:spcPts val="0"/>
              </a:spcBef>
              <a:buSzPct val="25000"/>
            </a:pPr>
            <a:r>
              <a:rPr lang="en-US" sz="1600" b="1" i="0" u="none" strike="noStrike" cap="none" dirty="0">
                <a:solidFill>
                  <a:schemeClr val="dk1"/>
                </a:solidFill>
                <a:latin typeface="Calibri"/>
                <a:ea typeface="Calibri"/>
                <a:cs typeface="Calibri"/>
                <a:sym typeface="Calibri"/>
              </a:rPr>
              <a:t>In Sweden the national curriculum is child-</a:t>
            </a:r>
            <a:r>
              <a:rPr lang="en-US" sz="1600" b="1" i="0" u="none" strike="noStrike" cap="none" dirty="0" err="1">
                <a:solidFill>
                  <a:schemeClr val="dk1"/>
                </a:solidFill>
                <a:latin typeface="Calibri"/>
                <a:ea typeface="Calibri"/>
                <a:cs typeface="Calibri"/>
                <a:sym typeface="Calibri"/>
              </a:rPr>
              <a:t>centred</a:t>
            </a:r>
            <a:r>
              <a:rPr lang="en-US" sz="1600" b="1" i="0" u="none" strike="noStrike" cap="none" dirty="0">
                <a:solidFill>
                  <a:schemeClr val="dk1"/>
                </a:solidFill>
                <a:latin typeface="Calibri"/>
                <a:ea typeface="Calibri"/>
                <a:cs typeface="Calibri"/>
                <a:sym typeface="Calibri"/>
              </a:rPr>
              <a:t> where the parents’ role is to interact with the child as they support them in other areas of development.</a:t>
            </a:r>
          </a:p>
          <a:p>
            <a:pPr marL="0" marR="0" lvl="0" indent="0" algn="l" rtl="0">
              <a:spcBef>
                <a:spcPts val="0"/>
              </a:spcBef>
              <a:buSzPct val="25000"/>
              <a:buNone/>
            </a:pPr>
            <a:endParaRPr sz="1200" b="0" i="0" u="none" strike="noStrike" cap="none" dirty="0">
              <a:solidFill>
                <a:schemeClr val="dk1"/>
              </a:solidFill>
              <a:latin typeface="Calibri"/>
              <a:ea typeface="Calibri"/>
              <a:cs typeface="Calibri"/>
              <a:sym typeface="Calibri"/>
            </a:endParaRPr>
          </a:p>
        </p:txBody>
      </p:sp>
      <p:sp>
        <p:nvSpPr>
          <p:cNvPr id="137" name="Shape 137"/>
          <p:cNvSpPr txBox="1">
            <a:spLocks noGrp="1"/>
          </p:cNvSpPr>
          <p:nvPr>
            <p:ph type="sldNum" idx="12"/>
          </p:nvPr>
        </p:nvSpPr>
        <p:spPr>
          <a:xfrm>
            <a:off x="3777607" y="9264227"/>
            <a:ext cx="2889938" cy="487680"/>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Calibri"/>
                <a:ea typeface="Calibri"/>
                <a:cs typeface="Calibri"/>
                <a:sym typeface="Calibri"/>
              </a:rPr>
              <a:t>8</a:t>
            </a:fld>
            <a:endParaRPr lang="en-US"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0"/>
        <p:cNvGrpSpPr/>
        <p:nvPr/>
      </p:nvGrpSpPr>
      <p:grpSpPr>
        <a:xfrm>
          <a:off x="0" y="0"/>
          <a:ext cx="0" cy="0"/>
          <a:chOff x="0" y="0"/>
          <a:chExt cx="0" cy="0"/>
        </a:xfrm>
      </p:grpSpPr>
      <p:sp>
        <p:nvSpPr>
          <p:cNvPr id="141" name="Shape 141"/>
          <p:cNvSpPr>
            <a:spLocks noGrp="1" noRot="1" noChangeAspect="1"/>
          </p:cNvSpPr>
          <p:nvPr>
            <p:ph type="sldImg" idx="2"/>
          </p:nvPr>
        </p:nvSpPr>
        <p:spPr>
          <a:xfrm>
            <a:off x="896938" y="731838"/>
            <a:ext cx="4875212" cy="36576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42" name="Shape 142"/>
          <p:cNvSpPr txBox="1">
            <a:spLocks noGrp="1"/>
          </p:cNvSpPr>
          <p:nvPr>
            <p:ph type="body" idx="1"/>
          </p:nvPr>
        </p:nvSpPr>
        <p:spPr>
          <a:xfrm>
            <a:off x="666909" y="4632960"/>
            <a:ext cx="5335270" cy="4389120"/>
          </a:xfrm>
          <a:prstGeom prst="rect">
            <a:avLst/>
          </a:prstGeom>
          <a:noFill/>
          <a:ln>
            <a:noFill/>
          </a:ln>
        </p:spPr>
        <p:txBody>
          <a:bodyPr wrap="square" lIns="91425" tIns="45700" rIns="91425" bIns="45700" anchor="t" anchorCtr="0">
            <a:noAutofit/>
          </a:bodyPr>
          <a:lstStyle/>
          <a:p>
            <a:pPr marL="171450" marR="0" lvl="0" indent="-171450" algn="l" rtl="0">
              <a:spcBef>
                <a:spcPts val="0"/>
              </a:spcBef>
              <a:buSzPct val="25000"/>
            </a:pPr>
            <a:r>
              <a:rPr lang="en-US" sz="1600" b="1" dirty="0"/>
              <a:t>The Swedish system has had substantial benefits on the nation’s children.</a:t>
            </a:r>
          </a:p>
        </p:txBody>
      </p:sp>
      <p:sp>
        <p:nvSpPr>
          <p:cNvPr id="143" name="Shape 143"/>
          <p:cNvSpPr txBox="1">
            <a:spLocks noGrp="1"/>
          </p:cNvSpPr>
          <p:nvPr>
            <p:ph type="sldNum" idx="12"/>
          </p:nvPr>
        </p:nvSpPr>
        <p:spPr>
          <a:xfrm>
            <a:off x="3777607" y="9264227"/>
            <a:ext cx="2889938" cy="487680"/>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Calibri"/>
                <a:ea typeface="Calibri"/>
                <a:cs typeface="Calibri"/>
                <a:sym typeface="Calibri"/>
              </a:rPr>
              <a:t>9</a:t>
            </a:fld>
            <a:endParaRPr lang="en-US"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7"/>
        <p:cNvGrpSpPr/>
        <p:nvPr/>
      </p:nvGrpSpPr>
      <p:grpSpPr>
        <a:xfrm>
          <a:off x="0" y="0"/>
          <a:ext cx="0" cy="0"/>
          <a:chOff x="0" y="0"/>
          <a:chExt cx="0" cy="0"/>
        </a:xfrm>
      </p:grpSpPr>
      <p:sp>
        <p:nvSpPr>
          <p:cNvPr id="148" name="Shape 148"/>
          <p:cNvSpPr>
            <a:spLocks noGrp="1" noRot="1" noChangeAspect="1"/>
          </p:cNvSpPr>
          <p:nvPr>
            <p:ph type="sldImg" idx="2"/>
          </p:nvPr>
        </p:nvSpPr>
        <p:spPr>
          <a:xfrm>
            <a:off x="896938" y="731838"/>
            <a:ext cx="4875212" cy="36576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49" name="Shape 149"/>
          <p:cNvSpPr txBox="1">
            <a:spLocks noGrp="1"/>
          </p:cNvSpPr>
          <p:nvPr>
            <p:ph type="body" idx="1"/>
          </p:nvPr>
        </p:nvSpPr>
        <p:spPr>
          <a:xfrm>
            <a:off x="666909" y="4632960"/>
            <a:ext cx="5335270" cy="4389120"/>
          </a:xfrm>
          <a:prstGeom prst="rect">
            <a:avLst/>
          </a:prstGeom>
          <a:noFill/>
          <a:ln>
            <a:noFill/>
          </a:ln>
        </p:spPr>
        <p:txBody>
          <a:bodyPr wrap="square" lIns="91425" tIns="45700" rIns="91425" bIns="45700" anchor="t" anchorCtr="0">
            <a:noAutofit/>
          </a:bodyPr>
          <a:lstStyle/>
          <a:p>
            <a:pPr marL="171450" marR="0" lvl="0" indent="-171450" algn="l" rtl="0">
              <a:spcBef>
                <a:spcPts val="0"/>
              </a:spcBef>
              <a:buSzPct val="25000"/>
            </a:pPr>
            <a:r>
              <a:rPr lang="en-US" sz="1600" b="1" i="0" u="none" strike="noStrike" cap="none" dirty="0" smtClean="0">
                <a:solidFill>
                  <a:schemeClr val="dk1"/>
                </a:solidFill>
                <a:latin typeface="Calibri"/>
                <a:ea typeface="Calibri"/>
                <a:cs typeface="Calibri"/>
                <a:sym typeface="Calibri"/>
              </a:rPr>
              <a:t>Children</a:t>
            </a:r>
            <a:r>
              <a:rPr lang="en-US" sz="1600" b="1" i="0" u="none" strike="noStrike" cap="none" baseline="0" dirty="0" smtClean="0">
                <a:solidFill>
                  <a:schemeClr val="dk1"/>
                </a:solidFill>
                <a:latin typeface="Calibri"/>
                <a:ea typeface="Calibri"/>
                <a:cs typeface="Calibri"/>
                <a:sym typeface="Calibri"/>
              </a:rPr>
              <a:t> are able to express themselves better in a playful environment.</a:t>
            </a:r>
          </a:p>
          <a:p>
            <a:pPr marL="171450" marR="0" lvl="0" indent="-171450" algn="l" rtl="0">
              <a:spcBef>
                <a:spcPts val="0"/>
              </a:spcBef>
              <a:buSzPct val="25000"/>
            </a:pPr>
            <a:r>
              <a:rPr lang="en-US" sz="1600" b="1" i="0" u="none" strike="noStrike" cap="none" baseline="0" dirty="0" smtClean="0">
                <a:solidFill>
                  <a:schemeClr val="dk1"/>
                </a:solidFill>
                <a:latin typeface="Calibri"/>
                <a:ea typeface="Calibri"/>
                <a:cs typeface="Calibri"/>
                <a:sym typeface="Calibri"/>
              </a:rPr>
              <a:t>Because of the level of openness and quality in play children feel more expressive </a:t>
            </a:r>
            <a:endParaRPr sz="1600" b="1" i="0" u="none" strike="noStrike" cap="none" dirty="0">
              <a:solidFill>
                <a:schemeClr val="dk1"/>
              </a:solidFill>
              <a:latin typeface="Calibri"/>
              <a:ea typeface="Calibri"/>
              <a:cs typeface="Calibri"/>
              <a:sym typeface="Calibri"/>
            </a:endParaRPr>
          </a:p>
        </p:txBody>
      </p:sp>
      <p:sp>
        <p:nvSpPr>
          <p:cNvPr id="150" name="Shape 150"/>
          <p:cNvSpPr txBox="1">
            <a:spLocks noGrp="1"/>
          </p:cNvSpPr>
          <p:nvPr>
            <p:ph type="sldNum" idx="12"/>
          </p:nvPr>
        </p:nvSpPr>
        <p:spPr>
          <a:xfrm>
            <a:off x="3777607" y="9264227"/>
            <a:ext cx="2889938" cy="487680"/>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Calibri"/>
                <a:ea typeface="Calibri"/>
                <a:cs typeface="Calibri"/>
                <a:sym typeface="Calibri"/>
              </a:rPr>
              <a:t>10</a:t>
            </a:fld>
            <a:endParaRPr lang="en-US"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7"/>
        <p:cNvGrpSpPr/>
        <p:nvPr/>
      </p:nvGrpSpPr>
      <p:grpSpPr>
        <a:xfrm>
          <a:off x="0" y="0"/>
          <a:ext cx="0" cy="0"/>
          <a:chOff x="0" y="0"/>
          <a:chExt cx="0" cy="0"/>
        </a:xfrm>
      </p:grpSpPr>
      <p:sp>
        <p:nvSpPr>
          <p:cNvPr id="168" name="Shape 168"/>
          <p:cNvSpPr txBox="1">
            <a:spLocks noGrp="1"/>
          </p:cNvSpPr>
          <p:nvPr>
            <p:ph type="body" idx="1"/>
          </p:nvPr>
        </p:nvSpPr>
        <p:spPr>
          <a:xfrm>
            <a:off x="666909" y="4632960"/>
            <a:ext cx="5335270" cy="4389120"/>
          </a:xfrm>
          <a:prstGeom prst="rect">
            <a:avLst/>
          </a:prstGeom>
        </p:spPr>
        <p:txBody>
          <a:bodyPr wrap="square" lIns="91425" tIns="91425" rIns="91425" bIns="91425" anchor="t" anchorCtr="0">
            <a:noAutofit/>
          </a:bodyPr>
          <a:lstStyle/>
          <a:p>
            <a:pPr marL="171450" lvl="0" indent="-171450">
              <a:spcBef>
                <a:spcPts val="0"/>
              </a:spcBef>
            </a:pPr>
            <a:r>
              <a:rPr lang="en-US" sz="1600" b="1" dirty="0" smtClean="0"/>
              <a:t>The Swedish system has mandatory educators’ training</a:t>
            </a:r>
            <a:r>
              <a:rPr lang="en-US" sz="1600" b="1" baseline="0" dirty="0" smtClean="0"/>
              <a:t> for three and a half years which empowers the children. There are also regular trainings for different issues on children development.</a:t>
            </a:r>
            <a:endParaRPr sz="1600" b="1" dirty="0"/>
          </a:p>
        </p:txBody>
      </p:sp>
      <p:sp>
        <p:nvSpPr>
          <p:cNvPr id="169" name="Shape 169"/>
          <p:cNvSpPr>
            <a:spLocks noGrp="1" noRot="1" noChangeAspect="1"/>
          </p:cNvSpPr>
          <p:nvPr>
            <p:ph type="sldImg" idx="2"/>
          </p:nvPr>
        </p:nvSpPr>
        <p:spPr>
          <a:xfrm>
            <a:off x="896938" y="731838"/>
            <a:ext cx="4875212" cy="36576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Shape 174"/>
          <p:cNvSpPr>
            <a:spLocks noGrp="1" noRot="1" noChangeAspect="1"/>
          </p:cNvSpPr>
          <p:nvPr>
            <p:ph type="sldImg" idx="2"/>
          </p:nvPr>
        </p:nvSpPr>
        <p:spPr>
          <a:xfrm>
            <a:off x="896938" y="731838"/>
            <a:ext cx="4875212" cy="36576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75" name="Shape 175"/>
          <p:cNvSpPr txBox="1">
            <a:spLocks noGrp="1"/>
          </p:cNvSpPr>
          <p:nvPr>
            <p:ph type="body" idx="1"/>
          </p:nvPr>
        </p:nvSpPr>
        <p:spPr>
          <a:xfrm>
            <a:off x="666909" y="4632960"/>
            <a:ext cx="5335270" cy="4389120"/>
          </a:xfrm>
          <a:prstGeom prst="rect">
            <a:avLst/>
          </a:prstGeom>
          <a:noFill/>
          <a:ln>
            <a:noFill/>
          </a:ln>
        </p:spPr>
        <p:txBody>
          <a:bodyPr wrap="square" lIns="91425" tIns="45700" rIns="91425" bIns="45700" anchor="t" anchorCtr="0">
            <a:noAutofit/>
          </a:bodyPr>
          <a:lstStyle/>
          <a:p>
            <a:pPr marL="171450" marR="0" lvl="0" indent="-171450" algn="l" rtl="0">
              <a:spcBef>
                <a:spcPts val="0"/>
              </a:spcBef>
              <a:buSzPct val="25000"/>
            </a:pPr>
            <a:r>
              <a:rPr lang="en-US" sz="1600" b="1" dirty="0"/>
              <a:t>The move to develop this new curriculum came after Wales devolvement in 1999. </a:t>
            </a:r>
            <a:r>
              <a:rPr lang="en-US" sz="1600" b="1" dirty="0" smtClean="0"/>
              <a:t> </a:t>
            </a:r>
          </a:p>
          <a:p>
            <a:pPr marL="171450" marR="0" lvl="0" indent="-171450" algn="l" rtl="0">
              <a:spcBef>
                <a:spcPts val="0"/>
              </a:spcBef>
              <a:buSzPct val="25000"/>
            </a:pPr>
            <a:r>
              <a:rPr lang="en-US" sz="1600" b="1" dirty="0" smtClean="0"/>
              <a:t>Change</a:t>
            </a:r>
            <a:r>
              <a:rPr lang="en-US" sz="1600" b="1" baseline="0" dirty="0" smtClean="0"/>
              <a:t> was needed but we are obviously still learning and growing with the foundation phase </a:t>
            </a:r>
          </a:p>
          <a:p>
            <a:pPr marL="171450" marR="0" lvl="0" indent="-171450" algn="l" rtl="0">
              <a:spcBef>
                <a:spcPts val="0"/>
              </a:spcBef>
              <a:buSzPct val="25000"/>
            </a:pPr>
            <a:endParaRPr lang="en-US" dirty="0"/>
          </a:p>
        </p:txBody>
      </p:sp>
      <p:sp>
        <p:nvSpPr>
          <p:cNvPr id="176" name="Shape 176"/>
          <p:cNvSpPr txBox="1">
            <a:spLocks noGrp="1"/>
          </p:cNvSpPr>
          <p:nvPr>
            <p:ph type="sldNum" idx="12"/>
          </p:nvPr>
        </p:nvSpPr>
        <p:spPr>
          <a:xfrm>
            <a:off x="3777607" y="9264227"/>
            <a:ext cx="2889938" cy="487680"/>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Calibri"/>
                <a:ea typeface="Calibri"/>
                <a:cs typeface="Calibri"/>
                <a:sym typeface="Calibri"/>
              </a:rPr>
              <a:t>12</a:t>
            </a:fld>
            <a:endParaRPr lang="en-US"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7"/>
        <p:cNvGrpSpPr/>
        <p:nvPr/>
      </p:nvGrpSpPr>
      <p:grpSpPr>
        <a:xfrm>
          <a:off x="0" y="0"/>
          <a:ext cx="0" cy="0"/>
          <a:chOff x="0" y="0"/>
          <a:chExt cx="0" cy="0"/>
        </a:xfrm>
      </p:grpSpPr>
      <p:sp>
        <p:nvSpPr>
          <p:cNvPr id="188" name="Shape 188"/>
          <p:cNvSpPr>
            <a:spLocks noGrp="1" noRot="1" noChangeAspect="1"/>
          </p:cNvSpPr>
          <p:nvPr>
            <p:ph type="sldImg" idx="2"/>
          </p:nvPr>
        </p:nvSpPr>
        <p:spPr>
          <a:xfrm>
            <a:off x="896938" y="731838"/>
            <a:ext cx="4875212" cy="3657600"/>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89" name="Shape 189"/>
          <p:cNvSpPr txBox="1">
            <a:spLocks noGrp="1"/>
          </p:cNvSpPr>
          <p:nvPr>
            <p:ph type="body" idx="1"/>
          </p:nvPr>
        </p:nvSpPr>
        <p:spPr>
          <a:xfrm>
            <a:off x="666909" y="4632960"/>
            <a:ext cx="5335270" cy="4389120"/>
          </a:xfrm>
          <a:prstGeom prst="rect">
            <a:avLst/>
          </a:prstGeom>
          <a:noFill/>
          <a:ln>
            <a:noFill/>
          </a:ln>
        </p:spPr>
        <p:txBody>
          <a:bodyPr wrap="square" lIns="91425" tIns="45700" rIns="91425" bIns="45700" anchor="t" anchorCtr="0">
            <a:noAutofit/>
          </a:bodyPr>
          <a:lstStyle/>
          <a:p>
            <a:pPr marL="171450" indent="-171450"/>
            <a:r>
              <a:rPr lang="en-US" sz="1600" b="1" i="0" u="none" strike="noStrike" kern="1200" cap="none" dirty="0" smtClean="0">
                <a:solidFill>
                  <a:schemeClr val="dk1"/>
                </a:solidFill>
                <a:effectLst/>
                <a:latin typeface="Calibri"/>
                <a:ea typeface="Calibri"/>
                <a:cs typeface="Calibri"/>
                <a:sym typeface="Calibri"/>
              </a:rPr>
              <a:t>The foundation phase emphasizes learning from action. </a:t>
            </a:r>
          </a:p>
          <a:p>
            <a:pPr marL="171450" indent="-171450"/>
            <a:r>
              <a:rPr lang="en-US" sz="1600" b="1" i="0" u="none" strike="noStrike" kern="1200" cap="none" dirty="0" smtClean="0">
                <a:solidFill>
                  <a:schemeClr val="dk1"/>
                </a:solidFill>
                <a:effectLst/>
                <a:latin typeface="Calibri"/>
                <a:ea typeface="Calibri"/>
                <a:cs typeface="Calibri"/>
                <a:sym typeface="Calibri"/>
              </a:rPr>
              <a:t>This way enhances skills development from practice rather than theory. </a:t>
            </a:r>
            <a:endParaRPr lang="en-US" sz="1600" b="1" i="0" u="none" strike="noStrike" kern="1200" cap="none" dirty="0">
              <a:solidFill>
                <a:schemeClr val="dk1"/>
              </a:solidFill>
              <a:effectLst/>
              <a:latin typeface="Calibri"/>
              <a:ea typeface="Calibri"/>
              <a:cs typeface="Calibri"/>
              <a:sym typeface="Calibri"/>
            </a:endParaRPr>
          </a:p>
        </p:txBody>
      </p:sp>
      <p:sp>
        <p:nvSpPr>
          <p:cNvPr id="190" name="Shape 190"/>
          <p:cNvSpPr txBox="1">
            <a:spLocks noGrp="1"/>
          </p:cNvSpPr>
          <p:nvPr>
            <p:ph type="sldNum" idx="12"/>
          </p:nvPr>
        </p:nvSpPr>
        <p:spPr>
          <a:xfrm>
            <a:off x="3777607" y="9264227"/>
            <a:ext cx="2889938" cy="487680"/>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US" sz="1200" b="0" i="0" u="none" strike="noStrike" cap="none">
                <a:solidFill>
                  <a:schemeClr val="dk1"/>
                </a:solidFill>
                <a:latin typeface="Calibri"/>
                <a:ea typeface="Calibri"/>
                <a:cs typeface="Calibri"/>
                <a:sym typeface="Calibri"/>
              </a:rPr>
              <a:t>13</a:t>
            </a:fld>
            <a:endParaRPr lang="en-US"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5"/>
        <p:cNvGrpSpPr/>
        <p:nvPr/>
      </p:nvGrpSpPr>
      <p:grpSpPr>
        <a:xfrm>
          <a:off x="0" y="0"/>
          <a:ext cx="0" cy="0"/>
          <a:chOff x="0" y="0"/>
          <a:chExt cx="0" cy="0"/>
        </a:xfrm>
      </p:grpSpPr>
      <p:sp>
        <p:nvSpPr>
          <p:cNvPr id="216" name="Shape 216"/>
          <p:cNvSpPr txBox="1">
            <a:spLocks noGrp="1"/>
          </p:cNvSpPr>
          <p:nvPr>
            <p:ph type="body" idx="1"/>
          </p:nvPr>
        </p:nvSpPr>
        <p:spPr>
          <a:xfrm>
            <a:off x="666909" y="4632960"/>
            <a:ext cx="5335270" cy="4389120"/>
          </a:xfrm>
          <a:prstGeom prst="rect">
            <a:avLst/>
          </a:prstGeom>
        </p:spPr>
        <p:txBody>
          <a:bodyPr wrap="square" lIns="91425" tIns="91425" rIns="91425" bIns="91425" anchor="t" anchorCtr="0">
            <a:noAutofit/>
          </a:bodyPr>
          <a:lstStyle/>
          <a:p>
            <a:pPr lvl="0">
              <a:spcBef>
                <a:spcPts val="0"/>
              </a:spcBef>
              <a:buNone/>
            </a:pPr>
            <a:endParaRPr/>
          </a:p>
        </p:txBody>
      </p:sp>
      <p:sp>
        <p:nvSpPr>
          <p:cNvPr id="217" name="Shape 217"/>
          <p:cNvSpPr>
            <a:spLocks noGrp="1" noRot="1" noChangeAspect="1"/>
          </p:cNvSpPr>
          <p:nvPr>
            <p:ph type="sldImg" idx="2"/>
          </p:nvPr>
        </p:nvSpPr>
        <p:spPr>
          <a:xfrm>
            <a:off x="896938" y="731838"/>
            <a:ext cx="4875212" cy="36576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6"/>
        <p:cNvGrpSpPr/>
        <p:nvPr/>
      </p:nvGrpSpPr>
      <p:grpSpPr>
        <a:xfrm>
          <a:off x="0" y="0"/>
          <a:ext cx="0" cy="0"/>
          <a:chOff x="0" y="0"/>
          <a:chExt cx="0" cy="0"/>
        </a:xfrm>
      </p:grpSpPr>
      <p:sp>
        <p:nvSpPr>
          <p:cNvPr id="227" name="Shape 227"/>
          <p:cNvSpPr txBox="1">
            <a:spLocks noGrp="1"/>
          </p:cNvSpPr>
          <p:nvPr>
            <p:ph type="body" idx="1"/>
          </p:nvPr>
        </p:nvSpPr>
        <p:spPr>
          <a:xfrm>
            <a:off x="666909" y="4632960"/>
            <a:ext cx="5335270" cy="4389120"/>
          </a:xfrm>
          <a:prstGeom prst="rect">
            <a:avLst/>
          </a:prstGeom>
        </p:spPr>
        <p:txBody>
          <a:bodyPr wrap="square" lIns="91425" tIns="91425" rIns="91425" bIns="91425" anchor="t" anchorCtr="0">
            <a:noAutofit/>
          </a:bodyPr>
          <a:lstStyle/>
          <a:p>
            <a:pPr marL="171450" lvl="0" indent="-171450">
              <a:spcBef>
                <a:spcPts val="0"/>
              </a:spcBef>
            </a:pPr>
            <a:r>
              <a:rPr lang="en-GB" sz="1600" b="1" dirty="0" smtClean="0"/>
              <a:t>Teachers having</a:t>
            </a:r>
            <a:r>
              <a:rPr lang="en-GB" sz="1600" b="1" baseline="0" dirty="0" smtClean="0"/>
              <a:t> to incorporate the FP have had ups and downs but we are then reminded it is about the children and their growth and development but then again with that the issue of how the educator feels about FP is vital </a:t>
            </a:r>
            <a:endParaRPr sz="1600" b="1" dirty="0"/>
          </a:p>
        </p:txBody>
      </p:sp>
      <p:sp>
        <p:nvSpPr>
          <p:cNvPr id="228" name="Shape 228"/>
          <p:cNvSpPr>
            <a:spLocks noGrp="1" noRot="1" noChangeAspect="1"/>
          </p:cNvSpPr>
          <p:nvPr>
            <p:ph type="sldImg" idx="2"/>
          </p:nvPr>
        </p:nvSpPr>
        <p:spPr>
          <a:xfrm>
            <a:off x="896938" y="731838"/>
            <a:ext cx="4875212" cy="36576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2"/>
        <p:cNvGrpSpPr/>
        <p:nvPr/>
      </p:nvGrpSpPr>
      <p:grpSpPr>
        <a:xfrm>
          <a:off x="0" y="0"/>
          <a:ext cx="0" cy="0"/>
          <a:chOff x="0" y="0"/>
          <a:chExt cx="0" cy="0"/>
        </a:xfrm>
      </p:grpSpPr>
      <p:sp>
        <p:nvSpPr>
          <p:cNvPr id="233" name="Shape 233"/>
          <p:cNvSpPr txBox="1">
            <a:spLocks noGrp="1"/>
          </p:cNvSpPr>
          <p:nvPr>
            <p:ph type="body" idx="1"/>
          </p:nvPr>
        </p:nvSpPr>
        <p:spPr>
          <a:xfrm>
            <a:off x="666909" y="4632960"/>
            <a:ext cx="5335270" cy="4389120"/>
          </a:xfrm>
          <a:prstGeom prst="rect">
            <a:avLst/>
          </a:prstGeom>
        </p:spPr>
        <p:txBody>
          <a:bodyPr wrap="square" lIns="91425" tIns="91425" rIns="91425" bIns="91425" anchor="t" anchorCtr="0">
            <a:noAutofit/>
          </a:bodyPr>
          <a:lstStyle/>
          <a:p>
            <a:pPr marL="171450" lvl="0" indent="-171450">
              <a:spcBef>
                <a:spcPts val="0"/>
              </a:spcBef>
            </a:pPr>
            <a:r>
              <a:rPr lang="en-US" sz="1600" b="1" dirty="0" smtClean="0"/>
              <a:t>What can we learn from the Swedish</a:t>
            </a:r>
            <a:r>
              <a:rPr lang="en-US" sz="1600" b="1" baseline="0" dirty="0" smtClean="0"/>
              <a:t> curriculum?</a:t>
            </a:r>
            <a:endParaRPr lang="en-US" sz="1600" b="1" dirty="0" smtClean="0"/>
          </a:p>
          <a:p>
            <a:pPr marL="171450" lvl="0" indent="-171450">
              <a:spcBef>
                <a:spcPts val="0"/>
              </a:spcBef>
            </a:pPr>
            <a:r>
              <a:rPr lang="en-US" sz="1600" b="1" dirty="0" smtClean="0"/>
              <a:t>Even though the Welsh Foundational Phase focuses on seven keys namely; Personal and social development,</a:t>
            </a:r>
            <a:r>
              <a:rPr lang="en-US" sz="1600" b="1" baseline="0" dirty="0" smtClean="0"/>
              <a:t> communication abilities, Welsh language and literacy, mathematics, physical development and creativity.</a:t>
            </a:r>
          </a:p>
          <a:p>
            <a:pPr marL="171450" lvl="0" indent="-171450">
              <a:spcBef>
                <a:spcPts val="0"/>
              </a:spcBef>
            </a:pPr>
            <a:r>
              <a:rPr lang="en-US" sz="1600" b="1" baseline="0" dirty="0" smtClean="0"/>
              <a:t>They are incorporating this free play vibe more but its gradual </a:t>
            </a:r>
            <a:endParaRPr sz="1600" b="1" dirty="0"/>
          </a:p>
        </p:txBody>
      </p:sp>
      <p:sp>
        <p:nvSpPr>
          <p:cNvPr id="234" name="Shape 234"/>
          <p:cNvSpPr>
            <a:spLocks noGrp="1" noRot="1" noChangeAspect="1"/>
          </p:cNvSpPr>
          <p:nvPr>
            <p:ph type="sldImg" idx="2"/>
          </p:nvPr>
        </p:nvSpPr>
        <p:spPr>
          <a:xfrm>
            <a:off x="896938" y="731838"/>
            <a:ext cx="4875212" cy="36576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8"/>
        <p:cNvGrpSpPr/>
        <p:nvPr/>
      </p:nvGrpSpPr>
      <p:grpSpPr>
        <a:xfrm>
          <a:off x="0" y="0"/>
          <a:ext cx="0" cy="0"/>
          <a:chOff x="0" y="0"/>
          <a:chExt cx="0" cy="0"/>
        </a:xfrm>
      </p:grpSpPr>
      <p:sp>
        <p:nvSpPr>
          <p:cNvPr id="239" name="Shape 239"/>
          <p:cNvSpPr txBox="1">
            <a:spLocks noGrp="1"/>
          </p:cNvSpPr>
          <p:nvPr>
            <p:ph type="body" idx="1"/>
          </p:nvPr>
        </p:nvSpPr>
        <p:spPr>
          <a:xfrm>
            <a:off x="666909" y="4632960"/>
            <a:ext cx="5335270" cy="4389120"/>
          </a:xfrm>
          <a:prstGeom prst="rect">
            <a:avLst/>
          </a:prstGeom>
        </p:spPr>
        <p:txBody>
          <a:bodyPr wrap="square" lIns="91425" tIns="91425" rIns="91425" bIns="91425" anchor="t" anchorCtr="0">
            <a:noAutofit/>
          </a:bodyPr>
          <a:lstStyle/>
          <a:p>
            <a:pPr marL="171450" lvl="0" indent="-171450">
              <a:spcBef>
                <a:spcPts val="0"/>
              </a:spcBef>
            </a:pPr>
            <a:r>
              <a:rPr lang="en-US" sz="1600" b="1" dirty="0"/>
              <a:t>The Swedish Curriculum does not have out of class arrangements. Introduction of such programs which are government funded would enrich their curriculum. </a:t>
            </a:r>
            <a:endParaRPr lang="en-US" sz="1600" b="1" dirty="0" smtClean="0"/>
          </a:p>
          <a:p>
            <a:pPr marL="171450" lvl="0" indent="-171450">
              <a:spcBef>
                <a:spcPts val="0"/>
              </a:spcBef>
            </a:pPr>
            <a:r>
              <a:rPr lang="en-US" sz="1600" b="1" dirty="0" smtClean="0"/>
              <a:t>Similarly</a:t>
            </a:r>
            <a:r>
              <a:rPr lang="en-US" sz="1600" b="1" dirty="0"/>
              <a:t>, sponsoring all national preschool curriculum helps to bring inclusion to children from all backgrounds.</a:t>
            </a:r>
          </a:p>
        </p:txBody>
      </p:sp>
      <p:sp>
        <p:nvSpPr>
          <p:cNvPr id="240" name="Shape 240"/>
          <p:cNvSpPr>
            <a:spLocks noGrp="1" noRot="1" noChangeAspect="1"/>
          </p:cNvSpPr>
          <p:nvPr>
            <p:ph type="sldImg" idx="2"/>
          </p:nvPr>
        </p:nvSpPr>
        <p:spPr>
          <a:xfrm>
            <a:off x="896938" y="731838"/>
            <a:ext cx="4875212" cy="36576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4"/>
        <p:cNvGrpSpPr/>
        <p:nvPr/>
      </p:nvGrpSpPr>
      <p:grpSpPr>
        <a:xfrm>
          <a:off x="0" y="0"/>
          <a:ext cx="0" cy="0"/>
          <a:chOff x="0" y="0"/>
          <a:chExt cx="0" cy="0"/>
        </a:xfrm>
      </p:grpSpPr>
      <p:sp>
        <p:nvSpPr>
          <p:cNvPr id="245" name="Shape 245"/>
          <p:cNvSpPr txBox="1">
            <a:spLocks noGrp="1"/>
          </p:cNvSpPr>
          <p:nvPr>
            <p:ph type="body" idx="1"/>
          </p:nvPr>
        </p:nvSpPr>
        <p:spPr>
          <a:xfrm>
            <a:off x="666909" y="4632960"/>
            <a:ext cx="5335270" cy="4389120"/>
          </a:xfrm>
          <a:prstGeom prst="rect">
            <a:avLst/>
          </a:prstGeom>
        </p:spPr>
        <p:txBody>
          <a:bodyPr wrap="square" lIns="91425" tIns="91425" rIns="91425" bIns="91425" anchor="t" anchorCtr="0">
            <a:noAutofit/>
          </a:bodyPr>
          <a:lstStyle/>
          <a:p>
            <a:pPr marL="171450" lvl="0" indent="-171450">
              <a:spcBef>
                <a:spcPts val="0"/>
              </a:spcBef>
            </a:pPr>
            <a:r>
              <a:rPr lang="en-US" sz="1600" b="1" dirty="0" smtClean="0"/>
              <a:t>I think countries themselves are obviously going to dictate and determine what works for</a:t>
            </a:r>
            <a:r>
              <a:rPr lang="en-US" sz="1600" b="1" baseline="0" dirty="0" smtClean="0"/>
              <a:t> them and that is important </a:t>
            </a:r>
          </a:p>
          <a:p>
            <a:pPr marL="171450" lvl="0" indent="-171450">
              <a:spcBef>
                <a:spcPts val="0"/>
              </a:spcBef>
            </a:pPr>
            <a:r>
              <a:rPr lang="en-US" sz="1600" b="1" baseline="0" dirty="0" smtClean="0"/>
              <a:t>It is about empowering the future generation – ALL curriculums should base their curriculums on that </a:t>
            </a:r>
            <a:endParaRPr lang="en-US" sz="1600" b="1" dirty="0"/>
          </a:p>
        </p:txBody>
      </p:sp>
      <p:sp>
        <p:nvSpPr>
          <p:cNvPr id="246" name="Shape 246"/>
          <p:cNvSpPr>
            <a:spLocks noGrp="1" noRot="1" noChangeAspect="1"/>
          </p:cNvSpPr>
          <p:nvPr>
            <p:ph type="sldImg" idx="2"/>
          </p:nvPr>
        </p:nvSpPr>
        <p:spPr>
          <a:xfrm>
            <a:off x="896938" y="731838"/>
            <a:ext cx="4875212" cy="36576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0"/>
        <p:cNvGrpSpPr/>
        <p:nvPr/>
      </p:nvGrpSpPr>
      <p:grpSpPr>
        <a:xfrm>
          <a:off x="0" y="0"/>
          <a:ext cx="0" cy="0"/>
          <a:chOff x="0" y="0"/>
          <a:chExt cx="0" cy="0"/>
        </a:xfrm>
      </p:grpSpPr>
      <p:sp>
        <p:nvSpPr>
          <p:cNvPr id="251" name="Shape 251"/>
          <p:cNvSpPr txBox="1">
            <a:spLocks noGrp="1"/>
          </p:cNvSpPr>
          <p:nvPr>
            <p:ph type="body" idx="1"/>
          </p:nvPr>
        </p:nvSpPr>
        <p:spPr>
          <a:xfrm>
            <a:off x="666909" y="4632960"/>
            <a:ext cx="5335270" cy="4389120"/>
          </a:xfrm>
          <a:prstGeom prst="rect">
            <a:avLst/>
          </a:prstGeom>
        </p:spPr>
        <p:txBody>
          <a:bodyPr wrap="square" lIns="91425" tIns="91425" rIns="91425" bIns="91425" anchor="t" anchorCtr="0">
            <a:noAutofit/>
          </a:bodyPr>
          <a:lstStyle/>
          <a:p>
            <a:pPr lvl="0">
              <a:spcBef>
                <a:spcPts val="0"/>
              </a:spcBef>
              <a:buNone/>
            </a:pPr>
            <a:endParaRPr lang="en-US" dirty="0"/>
          </a:p>
        </p:txBody>
      </p:sp>
      <p:sp>
        <p:nvSpPr>
          <p:cNvPr id="252" name="Shape 252"/>
          <p:cNvSpPr>
            <a:spLocks noGrp="1" noRot="1" noChangeAspect="1"/>
          </p:cNvSpPr>
          <p:nvPr>
            <p:ph type="sldImg" idx="2"/>
          </p:nvPr>
        </p:nvSpPr>
        <p:spPr>
          <a:xfrm>
            <a:off x="896938" y="731838"/>
            <a:ext cx="4875212" cy="36576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6"/>
        <p:cNvGrpSpPr/>
        <p:nvPr/>
      </p:nvGrpSpPr>
      <p:grpSpPr>
        <a:xfrm>
          <a:off x="0" y="0"/>
          <a:ext cx="0" cy="0"/>
          <a:chOff x="0" y="0"/>
          <a:chExt cx="0" cy="0"/>
        </a:xfrm>
      </p:grpSpPr>
      <p:sp>
        <p:nvSpPr>
          <p:cNvPr id="257" name="Shape 257"/>
          <p:cNvSpPr txBox="1">
            <a:spLocks noGrp="1"/>
          </p:cNvSpPr>
          <p:nvPr>
            <p:ph type="body" idx="1"/>
          </p:nvPr>
        </p:nvSpPr>
        <p:spPr>
          <a:xfrm>
            <a:off x="666909" y="4632960"/>
            <a:ext cx="5335270" cy="4389120"/>
          </a:xfrm>
          <a:prstGeom prst="rect">
            <a:avLst/>
          </a:prstGeom>
        </p:spPr>
        <p:txBody>
          <a:bodyPr wrap="square" lIns="91425" tIns="91425" rIns="91425" bIns="91425" anchor="t" anchorCtr="0">
            <a:noAutofit/>
          </a:bodyPr>
          <a:lstStyle/>
          <a:p>
            <a:pPr lvl="0">
              <a:spcBef>
                <a:spcPts val="0"/>
              </a:spcBef>
              <a:buNone/>
            </a:pPr>
            <a:endParaRPr/>
          </a:p>
        </p:txBody>
      </p:sp>
      <p:sp>
        <p:nvSpPr>
          <p:cNvPr id="258" name="Shape 258"/>
          <p:cNvSpPr>
            <a:spLocks noGrp="1" noRot="1" noChangeAspect="1"/>
          </p:cNvSpPr>
          <p:nvPr>
            <p:ph type="sldImg" idx="2"/>
          </p:nvPr>
        </p:nvSpPr>
        <p:spPr>
          <a:xfrm>
            <a:off x="896938" y="731838"/>
            <a:ext cx="4875212" cy="3657600"/>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Shape 18"/>
        <p:cNvGrpSpPr/>
        <p:nvPr/>
      </p:nvGrpSpPr>
      <p:grpSpPr>
        <a:xfrm>
          <a:off x="0" y="0"/>
          <a:ext cx="0" cy="0"/>
          <a:chOff x="0" y="0"/>
          <a:chExt cx="0" cy="0"/>
        </a:xfrm>
      </p:grpSpPr>
      <p:sp>
        <p:nvSpPr>
          <p:cNvPr id="19" name="Shape 19"/>
          <p:cNvSpPr/>
          <p:nvPr/>
        </p:nvSpPr>
        <p:spPr>
          <a:xfrm rot="-5400000">
            <a:off x="7554353" y="5254283"/>
            <a:ext cx="1892949" cy="1294228"/>
          </a:xfrm>
          <a:prstGeom prst="triangle">
            <a:avLst>
              <a:gd name="adj" fmla="val 51323"/>
            </a:avLst>
          </a:prstGeom>
          <a:gradFill>
            <a:gsLst>
              <a:gs pos="0">
                <a:srgbClr val="8D2B14"/>
              </a:gs>
              <a:gs pos="60000">
                <a:srgbClr val="F94920"/>
              </a:gs>
              <a:gs pos="100000">
                <a:srgbClr val="FF8D7B"/>
              </a:gs>
            </a:gsLst>
            <a:lin ang="15500000" scaled="0"/>
          </a:gradFill>
          <a:ln>
            <a:noFill/>
          </a:ln>
        </p:spPr>
        <p:txBody>
          <a:bodyPr wrap="square" lIns="91425" tIns="45700" rIns="91425" bIns="45700" anchor="ctr" anchorCtr="0">
            <a:noAutofit/>
          </a:bodyPr>
          <a:lstStyle/>
          <a:p>
            <a:pPr marL="0" marR="0" lvl="0" indent="0" algn="ctr" rtl="0">
              <a:spcBef>
                <a:spcPts val="0"/>
              </a:spcBef>
              <a:buSzPct val="25000"/>
              <a:buNone/>
            </a:pPr>
            <a:endParaRPr sz="1800" b="0" i="0" u="none" strike="noStrike" cap="none">
              <a:solidFill>
                <a:schemeClr val="lt1"/>
              </a:solidFill>
              <a:latin typeface="Century Gothic"/>
              <a:ea typeface="Century Gothic"/>
              <a:cs typeface="Century Gothic"/>
              <a:sym typeface="Century Gothic"/>
            </a:endParaRPr>
          </a:p>
        </p:txBody>
      </p:sp>
      <p:sp>
        <p:nvSpPr>
          <p:cNvPr id="20" name="Shape 20"/>
          <p:cNvSpPr txBox="1">
            <a:spLocks noGrp="1"/>
          </p:cNvSpPr>
          <p:nvPr>
            <p:ph type="ctrTitle"/>
          </p:nvPr>
        </p:nvSpPr>
        <p:spPr>
          <a:xfrm>
            <a:off x="540544" y="776288"/>
            <a:ext cx="8062912" cy="1470025"/>
          </a:xfrm>
          <a:prstGeom prst="rect">
            <a:avLst/>
          </a:prstGeom>
          <a:noFill/>
          <a:ln>
            <a:noFill/>
          </a:ln>
        </p:spPr>
        <p:txBody>
          <a:bodyPr wrap="square" lIns="91425" tIns="91425" rIns="91425" bIns="91425" anchor="b" anchorCtr="0"/>
          <a:lstStyle>
            <a:lvl1pPr marL="484632" marR="0" lvl="0" indent="-2031" algn="r" rtl="0">
              <a:spcBef>
                <a:spcPts val="0"/>
              </a:spcBef>
              <a:buClr>
                <a:srgbClr val="F07C6A"/>
              </a:buClr>
              <a:buSzPct val="100000"/>
              <a:buFont typeface="Century Gothic"/>
              <a:buNone/>
              <a:defRPr sz="4400" b="0" i="0" u="none" strike="noStrike" cap="none">
                <a:solidFill>
                  <a:srgbClr val="F07C6A"/>
                </a:solidFill>
                <a:latin typeface="Century Gothic"/>
                <a:ea typeface="Century Gothic"/>
                <a:cs typeface="Century Gothic"/>
                <a:sym typeface="Century Gothic"/>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21" name="Shape 21"/>
          <p:cNvSpPr txBox="1">
            <a:spLocks noGrp="1"/>
          </p:cNvSpPr>
          <p:nvPr>
            <p:ph type="subTitle" idx="1"/>
          </p:nvPr>
        </p:nvSpPr>
        <p:spPr>
          <a:xfrm>
            <a:off x="540544" y="2250280"/>
            <a:ext cx="8062912" cy="1752600"/>
          </a:xfrm>
          <a:prstGeom prst="rect">
            <a:avLst/>
          </a:prstGeom>
          <a:noFill/>
          <a:ln>
            <a:noFill/>
          </a:ln>
        </p:spPr>
        <p:txBody>
          <a:bodyPr wrap="square" lIns="91425" tIns="91425" rIns="91425" bIns="91425" anchor="t" anchorCtr="0"/>
          <a:lstStyle>
            <a:lvl1pPr marL="0" marR="36576" lvl="0" indent="0" algn="r" rtl="0">
              <a:spcBef>
                <a:spcPts val="0"/>
              </a:spcBef>
              <a:buClr>
                <a:schemeClr val="accent1"/>
              </a:buClr>
              <a:buSzPct val="80000"/>
              <a:buFont typeface="Noto Sans Symbols"/>
              <a:buNone/>
              <a:defRPr sz="3000" b="0" i="0" u="none" strike="noStrike" cap="none">
                <a:solidFill>
                  <a:schemeClr val="lt1"/>
                </a:solidFill>
                <a:latin typeface="Century Gothic"/>
                <a:ea typeface="Century Gothic"/>
                <a:cs typeface="Century Gothic"/>
                <a:sym typeface="Century Gothic"/>
              </a:defRPr>
            </a:lvl1pPr>
            <a:lvl2pPr marL="457200" marR="0" lvl="1" indent="0" algn="ctr" rtl="0">
              <a:spcBef>
                <a:spcPts val="520"/>
              </a:spcBef>
              <a:buClr>
                <a:schemeClr val="accent1"/>
              </a:buClr>
              <a:buSzPct val="95000"/>
              <a:buFont typeface="Verdana"/>
              <a:buNone/>
              <a:defRPr sz="2600" b="0" i="0" u="none" strike="noStrike" cap="none">
                <a:solidFill>
                  <a:schemeClr val="lt1"/>
                </a:solidFill>
                <a:latin typeface="Century Gothic"/>
                <a:ea typeface="Century Gothic"/>
                <a:cs typeface="Century Gothic"/>
                <a:sym typeface="Century Gothic"/>
              </a:defRPr>
            </a:lvl2pPr>
            <a:lvl3pPr marL="914400" marR="0" lvl="2" indent="0" algn="ctr" rtl="0">
              <a:spcBef>
                <a:spcPts val="480"/>
              </a:spcBef>
              <a:buClr>
                <a:schemeClr val="accent1"/>
              </a:buClr>
              <a:buSzPct val="100000"/>
              <a:buFont typeface="Noto Sans Symbols"/>
              <a:buNone/>
              <a:defRPr sz="2400" b="0" i="0" u="none" strike="noStrike" cap="none">
                <a:solidFill>
                  <a:schemeClr val="lt1"/>
                </a:solidFill>
                <a:latin typeface="Century Gothic"/>
                <a:ea typeface="Century Gothic"/>
                <a:cs typeface="Century Gothic"/>
                <a:sym typeface="Century Gothic"/>
              </a:defRPr>
            </a:lvl3pPr>
            <a:lvl4pPr marL="1371600" marR="0" lvl="3" indent="0" algn="ctr" rtl="0">
              <a:spcBef>
                <a:spcPts val="400"/>
              </a:spcBef>
              <a:buClr>
                <a:schemeClr val="accent1"/>
              </a:buClr>
              <a:buSzPct val="100000"/>
              <a:buFont typeface="Noto Sans Symbols"/>
              <a:buNone/>
              <a:defRPr sz="2000" b="0" i="0" u="none" strike="noStrike" cap="none">
                <a:solidFill>
                  <a:schemeClr val="lt1"/>
                </a:solidFill>
                <a:latin typeface="Century Gothic"/>
                <a:ea typeface="Century Gothic"/>
                <a:cs typeface="Century Gothic"/>
                <a:sym typeface="Century Gothic"/>
              </a:defRPr>
            </a:lvl4pPr>
            <a:lvl5pPr marL="1828800" marR="0" lvl="4" indent="0" algn="ctr" rtl="0">
              <a:spcBef>
                <a:spcPts val="380"/>
              </a:spcBef>
              <a:buClr>
                <a:srgbClr val="DE9D93"/>
              </a:buClr>
              <a:buSzPct val="100000"/>
              <a:buFont typeface="Noto Sans Symbols"/>
              <a:buNone/>
              <a:defRPr sz="1900" b="0" i="0" u="none" strike="noStrike" cap="none">
                <a:solidFill>
                  <a:schemeClr val="lt1"/>
                </a:solidFill>
                <a:latin typeface="Century Gothic"/>
                <a:ea typeface="Century Gothic"/>
                <a:cs typeface="Century Gothic"/>
                <a:sym typeface="Century Gothic"/>
              </a:defRPr>
            </a:lvl5pPr>
            <a:lvl6pPr marL="2286000" marR="0" lvl="5" indent="0" algn="ctr" rtl="0">
              <a:spcBef>
                <a:spcPts val="360"/>
              </a:spcBef>
              <a:buClr>
                <a:srgbClr val="DE9D93"/>
              </a:buClr>
              <a:buSzPct val="100000"/>
              <a:buFont typeface="Noto Sans Symbols"/>
              <a:buNone/>
              <a:defRPr sz="1800" b="0" i="0" u="none" strike="noStrike" cap="none">
                <a:solidFill>
                  <a:schemeClr val="lt1"/>
                </a:solidFill>
                <a:latin typeface="Century Gothic"/>
                <a:ea typeface="Century Gothic"/>
                <a:cs typeface="Century Gothic"/>
                <a:sym typeface="Century Gothic"/>
              </a:defRPr>
            </a:lvl6pPr>
            <a:lvl7pPr marL="2743200" marR="0" lvl="6" indent="0" algn="ctr" rtl="0">
              <a:spcBef>
                <a:spcPts val="320"/>
              </a:spcBef>
              <a:buClr>
                <a:srgbClr val="DE9D93"/>
              </a:buClr>
              <a:buSzPct val="100000"/>
              <a:buFont typeface="Noto Sans Symbols"/>
              <a:buNone/>
              <a:defRPr sz="1600" b="0" i="0" u="none" strike="noStrike" cap="none">
                <a:solidFill>
                  <a:schemeClr val="lt1"/>
                </a:solidFill>
                <a:latin typeface="Century Gothic"/>
                <a:ea typeface="Century Gothic"/>
                <a:cs typeface="Century Gothic"/>
                <a:sym typeface="Century Gothic"/>
              </a:defRPr>
            </a:lvl7pPr>
            <a:lvl8pPr marL="3200400" marR="0" lvl="7" indent="0" algn="ctr" rtl="0">
              <a:spcBef>
                <a:spcPts val="320"/>
              </a:spcBef>
              <a:buClr>
                <a:srgbClr val="DE9D93"/>
              </a:buClr>
              <a:buSzPct val="100000"/>
              <a:buFont typeface="Noto Sans Symbols"/>
              <a:buNone/>
              <a:defRPr sz="1600" b="0" i="0" u="none" strike="noStrike" cap="none">
                <a:solidFill>
                  <a:schemeClr val="lt1"/>
                </a:solidFill>
                <a:latin typeface="Century Gothic"/>
                <a:ea typeface="Century Gothic"/>
                <a:cs typeface="Century Gothic"/>
                <a:sym typeface="Century Gothic"/>
              </a:defRPr>
            </a:lvl8pPr>
            <a:lvl9pPr marL="3657600" marR="0" lvl="8" indent="0" algn="ctr" rtl="0">
              <a:spcBef>
                <a:spcPts val="320"/>
              </a:spcBef>
              <a:buClr>
                <a:srgbClr val="DE9D93"/>
              </a:buClr>
              <a:buSzPct val="100000"/>
              <a:buFont typeface="Noto Sans Symbols"/>
              <a:buNone/>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22" name="Shape 22"/>
          <p:cNvSpPr txBox="1">
            <a:spLocks noGrp="1"/>
          </p:cNvSpPr>
          <p:nvPr>
            <p:ph type="dt" idx="10"/>
          </p:nvPr>
        </p:nvSpPr>
        <p:spPr>
          <a:xfrm>
            <a:off x="1371600" y="6012656"/>
            <a:ext cx="5791200" cy="365125"/>
          </a:xfrm>
          <a:prstGeom prst="rect">
            <a:avLst/>
          </a:prstGeom>
          <a:noFill/>
          <a:ln>
            <a:noFill/>
          </a:ln>
        </p:spPr>
        <p:txBody>
          <a:bodyPr wrap="square" lIns="91425" tIns="91425" rIns="91425" bIns="91425" anchor="t" anchorCtr="0"/>
          <a:lstStyle>
            <a:lvl1pPr marL="0" marR="0" lvl="0" indent="0" algn="r" rtl="0">
              <a:spcBef>
                <a:spcPts val="0"/>
              </a:spcBef>
              <a:buSzPct val="140000"/>
              <a:buNone/>
              <a:defRPr sz="100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23" name="Shape 23"/>
          <p:cNvSpPr txBox="1">
            <a:spLocks noGrp="1"/>
          </p:cNvSpPr>
          <p:nvPr>
            <p:ph type="ftr" idx="11"/>
          </p:nvPr>
        </p:nvSpPr>
        <p:spPr>
          <a:xfrm>
            <a:off x="1371600" y="5650704"/>
            <a:ext cx="5791200" cy="365125"/>
          </a:xfrm>
          <a:prstGeom prst="rect">
            <a:avLst/>
          </a:prstGeom>
          <a:noFill/>
          <a:ln>
            <a:noFill/>
          </a:ln>
        </p:spPr>
        <p:txBody>
          <a:bodyPr wrap="square" lIns="91425" tIns="91425" rIns="91425" bIns="91425" anchor="b" anchorCtr="0"/>
          <a:lstStyle>
            <a:lvl1pPr marL="0" marR="0" lvl="0" indent="0" algn="r" rtl="0">
              <a:spcBef>
                <a:spcPts val="0"/>
              </a:spcBef>
              <a:buSzPct val="127272"/>
              <a:buNone/>
              <a:defRPr sz="110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24" name="Shape 24"/>
          <p:cNvSpPr txBox="1">
            <a:spLocks noGrp="1"/>
          </p:cNvSpPr>
          <p:nvPr>
            <p:ph type="sldNum" idx="12"/>
          </p:nvPr>
        </p:nvSpPr>
        <p:spPr>
          <a:xfrm>
            <a:off x="8392247" y="5752307"/>
            <a:ext cx="502920" cy="365125"/>
          </a:xfrm>
          <a:prstGeom prst="rect">
            <a:avLst/>
          </a:prstGeom>
          <a:noFill/>
          <a:ln>
            <a:noFill/>
          </a:ln>
        </p:spPr>
        <p:txBody>
          <a:bodyPr wrap="square" lIns="91425" tIns="45700" rIns="91425" bIns="45700" anchor="ctr" anchorCtr="0">
            <a:noAutofit/>
          </a:bodyPr>
          <a:lstStyle/>
          <a:p>
            <a:pPr marL="0" marR="0" lvl="0" indent="0" algn="ctr" rtl="0">
              <a:spcBef>
                <a:spcPts val="0"/>
              </a:spcBef>
              <a:buSzPct val="25000"/>
              <a:buNone/>
            </a:pPr>
            <a:fld id="{00000000-1234-1234-1234-123412341234}" type="slidenum">
              <a:rPr lang="en-US" sz="1300" b="0" i="0" u="none" strike="noStrike" cap="none">
                <a:solidFill>
                  <a:srgbClr val="FFFFFF"/>
                </a:solidFill>
                <a:latin typeface="Century Gothic"/>
                <a:ea typeface="Century Gothic"/>
                <a:cs typeface="Century Gothic"/>
                <a:sym typeface="Century Gothic"/>
              </a:rPr>
              <a:t>‹#›</a:t>
            </a:fld>
            <a:endParaRPr lang="en-US" sz="1300" b="0" i="0" u="none" strike="noStrike" cap="none">
              <a:solidFill>
                <a:srgbClr val="FFFFFF"/>
              </a:solidFill>
              <a:latin typeface="Century Gothic"/>
              <a:ea typeface="Century Gothic"/>
              <a:cs typeface="Century Gothic"/>
              <a:sym typeface="Century Gothic"/>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Shape 25"/>
        <p:cNvGrpSpPr/>
        <p:nvPr/>
      </p:nvGrpSpPr>
      <p:grpSpPr>
        <a:xfrm>
          <a:off x="0" y="0"/>
          <a:ext cx="0" cy="0"/>
          <a:chOff x="0" y="0"/>
          <a:chExt cx="0" cy="0"/>
        </a:xfrm>
      </p:grpSpPr>
      <p:sp>
        <p:nvSpPr>
          <p:cNvPr id="26" name="Shape 26"/>
          <p:cNvSpPr txBox="1">
            <a:spLocks noGrp="1"/>
          </p:cNvSpPr>
          <p:nvPr>
            <p:ph type="title"/>
          </p:nvPr>
        </p:nvSpPr>
        <p:spPr>
          <a:xfrm>
            <a:off x="457200" y="267494"/>
            <a:ext cx="8229600" cy="1399032"/>
          </a:xfrm>
          <a:prstGeom prst="rect">
            <a:avLst/>
          </a:prstGeom>
          <a:noFill/>
          <a:ln>
            <a:noFill/>
          </a:ln>
        </p:spPr>
        <p:txBody>
          <a:bodyPr wrap="square" lIns="91425" tIns="91425" rIns="91425" bIns="91425" anchor="ctr" anchorCtr="0"/>
          <a:lstStyle>
            <a:lvl1pPr marL="484632" marR="0" lvl="0" indent="-2031" algn="l" rtl="0">
              <a:spcBef>
                <a:spcPts val="0"/>
              </a:spcBef>
              <a:buClr>
                <a:srgbClr val="F07C6A"/>
              </a:buClr>
              <a:buSzPct val="100000"/>
              <a:buFont typeface="Century Gothic"/>
              <a:buNone/>
              <a:defRPr sz="4200" b="0" i="0" u="none" strike="noStrike" cap="none">
                <a:solidFill>
                  <a:srgbClr val="F07C6A"/>
                </a:solidFill>
                <a:latin typeface="Century Gothic"/>
                <a:ea typeface="Century Gothic"/>
                <a:cs typeface="Century Gothic"/>
                <a:sym typeface="Century Gothic"/>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27" name="Shape 27"/>
          <p:cNvSpPr txBox="1">
            <a:spLocks noGrp="1"/>
          </p:cNvSpPr>
          <p:nvPr>
            <p:ph type="body" idx="1"/>
          </p:nvPr>
        </p:nvSpPr>
        <p:spPr>
          <a:xfrm>
            <a:off x="457200" y="1882808"/>
            <a:ext cx="8229600" cy="4572000"/>
          </a:xfrm>
          <a:prstGeom prst="rect">
            <a:avLst/>
          </a:prstGeom>
          <a:noFill/>
          <a:ln>
            <a:noFill/>
          </a:ln>
        </p:spPr>
        <p:txBody>
          <a:bodyPr wrap="square" lIns="91425" tIns="91425" rIns="91425" bIns="91425" anchor="t" anchorCtr="0"/>
          <a:lstStyle>
            <a:lvl1pPr marL="448056" marR="0" lvl="0" indent="-232155" algn="l" rtl="0">
              <a:spcBef>
                <a:spcPts val="600"/>
              </a:spcBef>
              <a:buClr>
                <a:schemeClr val="accent1"/>
              </a:buClr>
              <a:buSzPct val="80000"/>
              <a:buFont typeface="Noto Sans Symbols"/>
              <a:buChar char="⦿"/>
              <a:defRPr sz="3000" b="0" i="0" u="none" strike="noStrike" cap="none">
                <a:solidFill>
                  <a:schemeClr val="lt1"/>
                </a:solidFill>
                <a:latin typeface="Century Gothic"/>
                <a:ea typeface="Century Gothic"/>
                <a:cs typeface="Century Gothic"/>
                <a:sym typeface="Century Gothic"/>
              </a:defRPr>
            </a:lvl1pPr>
            <a:lvl2pPr marL="822960" marR="0" lvl="1" indent="-132715" algn="l" rtl="0">
              <a:spcBef>
                <a:spcPts val="520"/>
              </a:spcBef>
              <a:buClr>
                <a:schemeClr val="accent1"/>
              </a:buClr>
              <a:buSzPct val="95000"/>
              <a:buFont typeface="Verdana"/>
              <a:buChar char="›"/>
              <a:defRPr sz="2600" b="0" i="0" u="none" strike="noStrike" cap="none">
                <a:solidFill>
                  <a:schemeClr val="lt1"/>
                </a:solidFill>
                <a:latin typeface="Century Gothic"/>
                <a:ea typeface="Century Gothic"/>
                <a:cs typeface="Century Gothic"/>
                <a:sym typeface="Century Gothic"/>
              </a:defRPr>
            </a:lvl2pPr>
            <a:lvl3pPr marL="1106424" marR="0" lvl="2" indent="-77724" algn="l" rtl="0">
              <a:spcBef>
                <a:spcPts val="480"/>
              </a:spcBef>
              <a:buClr>
                <a:schemeClr val="accent1"/>
              </a:buClr>
              <a:buSzPct val="100000"/>
              <a:buFont typeface="Noto Sans Symbols"/>
              <a:buChar char="⚫"/>
              <a:defRPr sz="2400" b="0" i="0" u="none" strike="noStrike" cap="none">
                <a:solidFill>
                  <a:schemeClr val="lt1"/>
                </a:solidFill>
                <a:latin typeface="Century Gothic"/>
                <a:ea typeface="Century Gothic"/>
                <a:cs typeface="Century Gothic"/>
                <a:sym typeface="Century Gothic"/>
              </a:defRPr>
            </a:lvl3pPr>
            <a:lvl4pPr marL="1371600" marR="0" lvl="3" indent="-88900" algn="l" rtl="0">
              <a:spcBef>
                <a:spcPts val="400"/>
              </a:spcBef>
              <a:buClr>
                <a:schemeClr val="accent1"/>
              </a:buClr>
              <a:buSzPct val="100000"/>
              <a:buFont typeface="Noto Sans Symbols"/>
              <a:buChar char="⚫"/>
              <a:defRPr sz="2000" b="0" i="0" u="none" strike="noStrike" cap="none">
                <a:solidFill>
                  <a:schemeClr val="lt1"/>
                </a:solidFill>
                <a:latin typeface="Century Gothic"/>
                <a:ea typeface="Century Gothic"/>
                <a:cs typeface="Century Gothic"/>
                <a:sym typeface="Century Gothic"/>
              </a:defRPr>
            </a:lvl4pPr>
            <a:lvl5pPr marL="1600200" marR="0" lvl="4" indent="-95250" algn="l" rtl="0">
              <a:spcBef>
                <a:spcPts val="380"/>
              </a:spcBef>
              <a:buClr>
                <a:srgbClr val="DE9D93"/>
              </a:buClr>
              <a:buSzPct val="100000"/>
              <a:buFont typeface="Noto Sans Symbols"/>
              <a:buChar char="⚫"/>
              <a:defRPr sz="1900" b="0" i="0" u="none" strike="noStrike" cap="none">
                <a:solidFill>
                  <a:schemeClr val="lt1"/>
                </a:solidFill>
                <a:latin typeface="Century Gothic"/>
                <a:ea typeface="Century Gothic"/>
                <a:cs typeface="Century Gothic"/>
                <a:sym typeface="Century Gothic"/>
              </a:defRPr>
            </a:lvl5pPr>
            <a:lvl6pPr marL="1828800" marR="0" lvl="5" indent="-101600" algn="l" rtl="0">
              <a:spcBef>
                <a:spcPts val="360"/>
              </a:spcBef>
              <a:buClr>
                <a:srgbClr val="DE9D93"/>
              </a:buClr>
              <a:buSzPct val="100000"/>
              <a:buFont typeface="Noto Sans Symbols"/>
              <a:buChar char="⚫"/>
              <a:defRPr sz="1800" b="0" i="0" u="none" strike="noStrike" cap="none">
                <a:solidFill>
                  <a:schemeClr val="lt1"/>
                </a:solidFill>
                <a:latin typeface="Century Gothic"/>
                <a:ea typeface="Century Gothic"/>
                <a:cs typeface="Century Gothic"/>
                <a:sym typeface="Century Gothic"/>
              </a:defRPr>
            </a:lvl6pPr>
            <a:lvl7pPr marL="2084832" marR="0" lvl="6" indent="-116332"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7pPr>
            <a:lvl8pPr marL="2286000" marR="0" lvl="7" indent="-88900"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8pPr>
            <a:lvl9pPr marL="2514600" marR="0" lvl="8" indent="-88900"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28" name="Shape 28"/>
          <p:cNvSpPr txBox="1">
            <a:spLocks noGrp="1"/>
          </p:cNvSpPr>
          <p:nvPr>
            <p:ph type="dt" idx="10"/>
          </p:nvPr>
        </p:nvSpPr>
        <p:spPr>
          <a:xfrm>
            <a:off x="4791456" y="6480048"/>
            <a:ext cx="2133600" cy="301752"/>
          </a:xfrm>
          <a:prstGeom prst="rect">
            <a:avLst/>
          </a:prstGeom>
          <a:noFill/>
          <a:ln>
            <a:noFill/>
          </a:ln>
        </p:spPr>
        <p:txBody>
          <a:bodyPr wrap="square" lIns="91425" tIns="91425" rIns="91425" bIns="91425" anchor="b" anchorCtr="0"/>
          <a:lstStyle>
            <a:lvl1pPr marL="0" marR="0" lvl="0" indent="0" algn="l" rtl="0">
              <a:spcBef>
                <a:spcPts val="0"/>
              </a:spcBef>
              <a:buSzPct val="140000"/>
              <a:buNone/>
              <a:defRPr sz="100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29" name="Shape 29"/>
          <p:cNvSpPr txBox="1">
            <a:spLocks noGrp="1"/>
          </p:cNvSpPr>
          <p:nvPr>
            <p:ph type="ftr" idx="11"/>
          </p:nvPr>
        </p:nvSpPr>
        <p:spPr>
          <a:xfrm>
            <a:off x="457200" y="6480969"/>
            <a:ext cx="4260056" cy="300831"/>
          </a:xfrm>
          <a:prstGeom prst="rect">
            <a:avLst/>
          </a:prstGeom>
          <a:noFill/>
          <a:ln>
            <a:noFill/>
          </a:ln>
        </p:spPr>
        <p:txBody>
          <a:bodyPr wrap="square" lIns="91425" tIns="91425" rIns="91425" bIns="91425" anchor="b" anchorCtr="0"/>
          <a:lstStyle>
            <a:lvl1pPr marL="0" marR="0" lvl="0" indent="0" algn="r" rtl="0">
              <a:spcBef>
                <a:spcPts val="0"/>
              </a:spcBef>
              <a:buSzPct val="140000"/>
              <a:buNone/>
              <a:defRPr sz="100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30" name="Shape 30"/>
          <p:cNvSpPr txBox="1">
            <a:spLocks noGrp="1"/>
          </p:cNvSpPr>
          <p:nvPr>
            <p:ph type="sldNum" idx="12"/>
          </p:nvPr>
        </p:nvSpPr>
        <p:spPr>
          <a:xfrm>
            <a:off x="7589520" y="6480969"/>
            <a:ext cx="502920" cy="301752"/>
          </a:xfrm>
          <a:prstGeom prst="rect">
            <a:avLst/>
          </a:prstGeom>
          <a:noFill/>
          <a:ln>
            <a:noFill/>
          </a:ln>
        </p:spPr>
        <p:txBody>
          <a:bodyPr wrap="square" lIns="91425" tIns="45700" rIns="91425" bIns="45700" anchor="b" anchorCtr="0">
            <a:noAutofit/>
          </a:bodyPr>
          <a:lstStyle/>
          <a:p>
            <a:pPr marL="0" marR="0" lvl="0" indent="0" algn="ctr" rtl="0">
              <a:spcBef>
                <a:spcPts val="0"/>
              </a:spcBef>
              <a:buSzPct val="25000"/>
              <a:buNone/>
            </a:pPr>
            <a:fld id="{00000000-1234-1234-1234-123412341234}" type="slidenum">
              <a:rPr lang="en-US" sz="1200" b="0" i="0" u="none" strike="noStrike" cap="none">
                <a:solidFill>
                  <a:schemeClr val="lt1"/>
                </a:solidFill>
                <a:latin typeface="Century Gothic"/>
                <a:ea typeface="Century Gothic"/>
                <a:cs typeface="Century Gothic"/>
                <a:sym typeface="Century Gothic"/>
              </a:rPr>
              <a:t>‹#›</a:t>
            </a:fld>
            <a:endParaRPr lang="en-US" sz="120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cSld name="Section Header">
    <p:bg>
      <p:bgPr>
        <a:gradFill>
          <a:gsLst>
            <a:gs pos="0">
              <a:schemeClr val="dk1"/>
            </a:gs>
            <a:gs pos="60000">
              <a:schemeClr val="dk1"/>
            </a:gs>
            <a:gs pos="100000">
              <a:srgbClr val="6C6C6C"/>
            </a:gs>
          </a:gsLst>
          <a:lin ang="5400000" scaled="0"/>
        </a:gradFill>
        <a:effectLst/>
      </p:bgPr>
    </p:bg>
    <p:spTree>
      <p:nvGrpSpPr>
        <p:cNvPr id="1" name="Shape 31"/>
        <p:cNvGrpSpPr/>
        <p:nvPr/>
      </p:nvGrpSpPr>
      <p:grpSpPr>
        <a:xfrm>
          <a:off x="0" y="0"/>
          <a:ext cx="0" cy="0"/>
          <a:chOff x="0" y="0"/>
          <a:chExt cx="0" cy="0"/>
        </a:xfrm>
      </p:grpSpPr>
      <p:sp>
        <p:nvSpPr>
          <p:cNvPr id="32" name="Shape 32"/>
          <p:cNvSpPr/>
          <p:nvPr/>
        </p:nvSpPr>
        <p:spPr>
          <a:xfrm rot="10800000" flipH="1">
            <a:off x="7034" y="7034"/>
            <a:ext cx="9129932" cy="6836899"/>
          </a:xfrm>
          <a:prstGeom prst="rtTriangle">
            <a:avLst/>
          </a:prstGeom>
          <a:gradFill>
            <a:gsLst>
              <a:gs pos="0">
                <a:srgbClr val="C5D1D7">
                  <a:alpha val="9803"/>
                </a:srgbClr>
              </a:gs>
              <a:gs pos="70000">
                <a:srgbClr val="C5D1D7">
                  <a:alpha val="7843"/>
                </a:srgbClr>
              </a:gs>
              <a:gs pos="100000">
                <a:srgbClr val="C5D1D7">
                  <a:alpha val="784"/>
                </a:srgbClr>
              </a:gs>
            </a:gsLst>
            <a:lin ang="8000000" scaled="0"/>
          </a:gradFill>
          <a:ln>
            <a:noFill/>
          </a:ln>
        </p:spPr>
        <p:txBody>
          <a:bodyPr wrap="square" lIns="91425" tIns="45700" rIns="91425" bIns="45700" anchor="ctr" anchorCtr="0">
            <a:noAutofit/>
          </a:bodyPr>
          <a:lstStyle/>
          <a:p>
            <a:pPr marL="0" marR="0" lvl="0" indent="0" algn="ctr" rtl="0">
              <a:spcBef>
                <a:spcPts val="0"/>
              </a:spcBef>
              <a:buSzPct val="25000"/>
              <a:buNone/>
            </a:pPr>
            <a:endParaRPr sz="1800" b="0" i="0" u="none" strike="noStrike" cap="none">
              <a:solidFill>
                <a:schemeClr val="lt1"/>
              </a:solidFill>
              <a:latin typeface="Century Gothic"/>
              <a:ea typeface="Century Gothic"/>
              <a:cs typeface="Century Gothic"/>
              <a:sym typeface="Century Gothic"/>
            </a:endParaRPr>
          </a:p>
        </p:txBody>
      </p:sp>
      <p:sp>
        <p:nvSpPr>
          <p:cNvPr id="33" name="Shape 33"/>
          <p:cNvSpPr/>
          <p:nvPr/>
        </p:nvSpPr>
        <p:spPr>
          <a:xfrm rot="-5400000" flipH="1">
            <a:off x="7554353" y="309490"/>
            <a:ext cx="1892949" cy="1294228"/>
          </a:xfrm>
          <a:prstGeom prst="triangle">
            <a:avLst>
              <a:gd name="adj" fmla="val 51323"/>
            </a:avLst>
          </a:prstGeom>
          <a:gradFill>
            <a:gsLst>
              <a:gs pos="0">
                <a:srgbClr val="8D2B14"/>
              </a:gs>
              <a:gs pos="60000">
                <a:srgbClr val="F94920"/>
              </a:gs>
              <a:gs pos="100000">
                <a:srgbClr val="FF8D7B"/>
              </a:gs>
            </a:gsLst>
            <a:lin ang="15500000" scaled="0"/>
          </a:gradFill>
          <a:ln>
            <a:noFill/>
          </a:ln>
        </p:spPr>
        <p:txBody>
          <a:bodyPr wrap="square" lIns="91425" tIns="45700" rIns="91425" bIns="45700" anchor="ctr" anchorCtr="0">
            <a:noAutofit/>
          </a:bodyPr>
          <a:lstStyle/>
          <a:p>
            <a:pPr marL="0" marR="0" lvl="0" indent="0" algn="ctr" rtl="0">
              <a:spcBef>
                <a:spcPts val="0"/>
              </a:spcBef>
              <a:buSzPct val="25000"/>
              <a:buNone/>
            </a:pPr>
            <a:endParaRPr sz="1800" b="0" i="0" u="none" strike="noStrike" cap="none">
              <a:solidFill>
                <a:schemeClr val="lt1"/>
              </a:solidFill>
              <a:latin typeface="Century Gothic"/>
              <a:ea typeface="Century Gothic"/>
              <a:cs typeface="Century Gothic"/>
              <a:sym typeface="Century Gothic"/>
            </a:endParaRPr>
          </a:p>
        </p:txBody>
      </p:sp>
      <p:sp>
        <p:nvSpPr>
          <p:cNvPr id="34" name="Shape 34"/>
          <p:cNvSpPr txBox="1">
            <a:spLocks noGrp="1"/>
          </p:cNvSpPr>
          <p:nvPr>
            <p:ph type="dt" idx="10"/>
          </p:nvPr>
        </p:nvSpPr>
        <p:spPr>
          <a:xfrm>
            <a:off x="6955632" y="6477000"/>
            <a:ext cx="2133600" cy="304800"/>
          </a:xfrm>
          <a:prstGeom prst="rect">
            <a:avLst/>
          </a:prstGeom>
          <a:noFill/>
          <a:ln>
            <a:noFill/>
          </a:ln>
        </p:spPr>
        <p:txBody>
          <a:bodyPr wrap="square" lIns="91425" tIns="91425" rIns="91425" bIns="91425" anchor="b" anchorCtr="0"/>
          <a:lstStyle>
            <a:lvl1pPr marL="0" marR="0" lvl="0" indent="0" algn="l" rtl="0">
              <a:spcBef>
                <a:spcPts val="0"/>
              </a:spcBef>
              <a:buSzPct val="140000"/>
              <a:buNone/>
              <a:defRPr sz="100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35" name="Shape 35"/>
          <p:cNvSpPr txBox="1">
            <a:spLocks noGrp="1"/>
          </p:cNvSpPr>
          <p:nvPr>
            <p:ph type="ftr" idx="11"/>
          </p:nvPr>
        </p:nvSpPr>
        <p:spPr>
          <a:xfrm>
            <a:off x="2619376" y="6480969"/>
            <a:ext cx="4260056" cy="300831"/>
          </a:xfrm>
          <a:prstGeom prst="rect">
            <a:avLst/>
          </a:prstGeom>
          <a:noFill/>
          <a:ln>
            <a:noFill/>
          </a:ln>
        </p:spPr>
        <p:txBody>
          <a:bodyPr wrap="square" lIns="91425" tIns="91425" rIns="91425" bIns="91425" anchor="b" anchorCtr="0"/>
          <a:lstStyle>
            <a:lvl1pPr marL="0" marR="0" lvl="0" indent="0" algn="r" rtl="0">
              <a:spcBef>
                <a:spcPts val="0"/>
              </a:spcBef>
              <a:buSzPct val="140000"/>
              <a:buNone/>
              <a:defRPr sz="100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36" name="Shape 36"/>
          <p:cNvSpPr txBox="1">
            <a:spLocks noGrp="1"/>
          </p:cNvSpPr>
          <p:nvPr>
            <p:ph type="sldNum" idx="12"/>
          </p:nvPr>
        </p:nvSpPr>
        <p:spPr>
          <a:xfrm>
            <a:off x="8451056" y="809624"/>
            <a:ext cx="502920" cy="300831"/>
          </a:xfrm>
          <a:prstGeom prst="rect">
            <a:avLst/>
          </a:prstGeom>
          <a:noFill/>
          <a:ln>
            <a:noFill/>
          </a:ln>
        </p:spPr>
        <p:txBody>
          <a:bodyPr wrap="square" lIns="91425" tIns="45700" rIns="91425" bIns="45700" anchor="b" anchorCtr="0">
            <a:noAutofit/>
          </a:bodyPr>
          <a:lstStyle/>
          <a:p>
            <a:pPr marL="0" marR="0" lvl="0" indent="0" algn="ctr" rtl="0">
              <a:spcBef>
                <a:spcPts val="0"/>
              </a:spcBef>
              <a:buSzPct val="25000"/>
              <a:buNone/>
            </a:pPr>
            <a:fld id="{00000000-1234-1234-1234-123412341234}" type="slidenum">
              <a:rPr lang="en-US" sz="1200" b="0" i="0" u="none" strike="noStrike" cap="none">
                <a:solidFill>
                  <a:schemeClr val="lt1"/>
                </a:solidFill>
                <a:latin typeface="Century Gothic"/>
                <a:ea typeface="Century Gothic"/>
                <a:cs typeface="Century Gothic"/>
                <a:sym typeface="Century Gothic"/>
              </a:rPr>
              <a:t>‹#›</a:t>
            </a:fld>
            <a:endParaRPr lang="en-US" sz="1200" b="0" i="0" u="none" strike="noStrike" cap="none">
              <a:solidFill>
                <a:schemeClr val="lt1"/>
              </a:solidFill>
              <a:latin typeface="Century Gothic"/>
              <a:ea typeface="Century Gothic"/>
              <a:cs typeface="Century Gothic"/>
              <a:sym typeface="Century Gothic"/>
            </a:endParaRPr>
          </a:p>
        </p:txBody>
      </p:sp>
      <p:cxnSp>
        <p:nvCxnSpPr>
          <p:cNvPr id="37" name="Shape 37"/>
          <p:cNvCxnSpPr/>
          <p:nvPr/>
        </p:nvCxnSpPr>
        <p:spPr>
          <a:xfrm rot="10800000">
            <a:off x="6468794" y="9381"/>
            <a:ext cx="2672861" cy="1900210"/>
          </a:xfrm>
          <a:prstGeom prst="straightConnector1">
            <a:avLst/>
          </a:prstGeom>
          <a:noFill/>
          <a:ln w="9525" cap="rnd" cmpd="sng">
            <a:solidFill>
              <a:srgbClr val="C1C3D1">
                <a:alpha val="44705"/>
              </a:srgbClr>
            </a:solidFill>
            <a:prstDash val="solid"/>
            <a:round/>
            <a:headEnd type="none" w="med" len="med"/>
            <a:tailEnd type="none" w="med" len="med"/>
          </a:ln>
        </p:spPr>
      </p:cxnSp>
      <p:cxnSp>
        <p:nvCxnSpPr>
          <p:cNvPr id="38" name="Shape 38"/>
          <p:cNvCxnSpPr/>
          <p:nvPr/>
        </p:nvCxnSpPr>
        <p:spPr>
          <a:xfrm rot="10800000" flipH="1">
            <a:off x="0" y="7034"/>
            <a:ext cx="9136966" cy="6843933"/>
          </a:xfrm>
          <a:prstGeom prst="straightConnector1">
            <a:avLst/>
          </a:prstGeom>
          <a:noFill/>
          <a:ln w="9525" cap="rnd" cmpd="sng">
            <a:solidFill>
              <a:srgbClr val="B7BBCD">
                <a:alpha val="34901"/>
              </a:srgbClr>
            </a:solidFill>
            <a:prstDash val="solid"/>
            <a:round/>
            <a:headEnd type="none" w="med" len="med"/>
            <a:tailEnd type="none" w="med" len="med"/>
          </a:ln>
        </p:spPr>
      </p:cxnSp>
      <p:sp>
        <p:nvSpPr>
          <p:cNvPr id="39" name="Shape 39"/>
          <p:cNvSpPr txBox="1">
            <a:spLocks noGrp="1"/>
          </p:cNvSpPr>
          <p:nvPr>
            <p:ph type="title"/>
          </p:nvPr>
        </p:nvSpPr>
        <p:spPr>
          <a:xfrm>
            <a:off x="381000" y="271464"/>
            <a:ext cx="7239000" cy="1362075"/>
          </a:xfrm>
          <a:prstGeom prst="rect">
            <a:avLst/>
          </a:prstGeom>
          <a:noFill/>
          <a:ln>
            <a:noFill/>
          </a:ln>
        </p:spPr>
        <p:txBody>
          <a:bodyPr wrap="square" lIns="91425" tIns="91425" rIns="91425" bIns="91425" anchor="ctr" anchorCtr="0"/>
          <a:lstStyle>
            <a:lvl1pPr marL="0" marR="0" lvl="0" indent="0" algn="l" rtl="0">
              <a:spcBef>
                <a:spcPts val="0"/>
              </a:spcBef>
              <a:buClr>
                <a:srgbClr val="F07C6A"/>
              </a:buClr>
              <a:buSzPct val="100000"/>
              <a:buFont typeface="Century Gothic"/>
              <a:buNone/>
              <a:defRPr sz="3600" b="1" i="0" u="none" strike="noStrike" cap="none">
                <a:solidFill>
                  <a:srgbClr val="F07C6A"/>
                </a:solidFill>
                <a:latin typeface="Century Gothic"/>
                <a:ea typeface="Century Gothic"/>
                <a:cs typeface="Century Gothic"/>
                <a:sym typeface="Century Gothic"/>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40" name="Shape 40"/>
          <p:cNvSpPr txBox="1">
            <a:spLocks noGrp="1"/>
          </p:cNvSpPr>
          <p:nvPr>
            <p:ph type="body" idx="1"/>
          </p:nvPr>
        </p:nvSpPr>
        <p:spPr>
          <a:xfrm>
            <a:off x="381000" y="1633536"/>
            <a:ext cx="3886200" cy="2286000"/>
          </a:xfrm>
          <a:prstGeom prst="rect">
            <a:avLst/>
          </a:prstGeom>
          <a:noFill/>
          <a:ln>
            <a:noFill/>
          </a:ln>
        </p:spPr>
        <p:txBody>
          <a:bodyPr wrap="square" lIns="91425" tIns="91425" rIns="91425" bIns="91425" anchor="t" anchorCtr="0"/>
          <a:lstStyle>
            <a:lvl1pPr marL="54864" marR="0" lvl="0" indent="-4064" algn="l" rtl="0">
              <a:spcBef>
                <a:spcPts val="400"/>
              </a:spcBef>
              <a:buClr>
                <a:schemeClr val="accent1"/>
              </a:buClr>
              <a:buSzPct val="80000"/>
              <a:buFont typeface="Noto Sans Symbols"/>
              <a:buNone/>
              <a:defRPr sz="2000" b="0" i="0" u="none" strike="noStrike" cap="none">
                <a:solidFill>
                  <a:schemeClr val="lt1"/>
                </a:solidFill>
                <a:latin typeface="Century Gothic"/>
                <a:ea typeface="Century Gothic"/>
                <a:cs typeface="Century Gothic"/>
                <a:sym typeface="Century Gothic"/>
              </a:defRPr>
            </a:lvl1pPr>
            <a:lvl2pPr marL="822960" marR="0" lvl="1" indent="-289560" algn="l" rtl="0">
              <a:spcBef>
                <a:spcPts val="360"/>
              </a:spcBef>
              <a:buClr>
                <a:schemeClr val="accent1"/>
              </a:buClr>
              <a:buSzPct val="95000"/>
              <a:buFont typeface="Verdana"/>
              <a:buNone/>
              <a:defRPr sz="1800" b="0" i="0" u="none" strike="noStrike" cap="none">
                <a:solidFill>
                  <a:schemeClr val="lt1"/>
                </a:solidFill>
                <a:latin typeface="Century Gothic"/>
                <a:ea typeface="Century Gothic"/>
                <a:cs typeface="Century Gothic"/>
                <a:sym typeface="Century Gothic"/>
              </a:defRPr>
            </a:lvl2pPr>
            <a:lvl3pPr marL="1106424" marR="0" lvl="2" indent="-230124" algn="l" rtl="0">
              <a:spcBef>
                <a:spcPts val="320"/>
              </a:spcBef>
              <a:buClr>
                <a:schemeClr val="accent1"/>
              </a:buClr>
              <a:buSzPct val="100000"/>
              <a:buFont typeface="Noto Sans Symbols"/>
              <a:buNone/>
              <a:defRPr sz="1600" b="0" i="0" u="none" strike="noStrike" cap="none">
                <a:solidFill>
                  <a:schemeClr val="lt1"/>
                </a:solidFill>
                <a:latin typeface="Century Gothic"/>
                <a:ea typeface="Century Gothic"/>
                <a:cs typeface="Century Gothic"/>
                <a:sym typeface="Century Gothic"/>
              </a:defRPr>
            </a:lvl3pPr>
            <a:lvl4pPr marL="1371600" marR="0" lvl="3" indent="-215900" algn="l" rtl="0">
              <a:spcBef>
                <a:spcPts val="280"/>
              </a:spcBef>
              <a:buClr>
                <a:schemeClr val="accent1"/>
              </a:buClr>
              <a:buSzPct val="100000"/>
              <a:buFont typeface="Noto Sans Symbols"/>
              <a:buNone/>
              <a:defRPr sz="1400" b="0" i="0" u="none" strike="noStrike" cap="none">
                <a:solidFill>
                  <a:schemeClr val="lt1"/>
                </a:solidFill>
                <a:latin typeface="Century Gothic"/>
                <a:ea typeface="Century Gothic"/>
                <a:cs typeface="Century Gothic"/>
                <a:sym typeface="Century Gothic"/>
              </a:defRPr>
            </a:lvl4pPr>
            <a:lvl5pPr marL="1600200" marR="0" lvl="4" indent="-215900" algn="l" rtl="0">
              <a:spcBef>
                <a:spcPts val="280"/>
              </a:spcBef>
              <a:buClr>
                <a:srgbClr val="DE9D93"/>
              </a:buClr>
              <a:buSzPct val="100000"/>
              <a:buFont typeface="Noto Sans Symbols"/>
              <a:buNone/>
              <a:defRPr sz="1400" b="0" i="0" u="none" strike="noStrike" cap="none">
                <a:solidFill>
                  <a:schemeClr val="lt1"/>
                </a:solidFill>
                <a:latin typeface="Century Gothic"/>
                <a:ea typeface="Century Gothic"/>
                <a:cs typeface="Century Gothic"/>
                <a:sym typeface="Century Gothic"/>
              </a:defRPr>
            </a:lvl5pPr>
            <a:lvl6pPr marL="1828800" marR="0" lvl="5" indent="-101600" algn="l" rtl="0">
              <a:spcBef>
                <a:spcPts val="360"/>
              </a:spcBef>
              <a:buClr>
                <a:srgbClr val="DE9D93"/>
              </a:buClr>
              <a:buSzPct val="100000"/>
              <a:buFont typeface="Noto Sans Symbols"/>
              <a:buChar char="⚫"/>
              <a:defRPr sz="1800" b="0" i="0" u="none" strike="noStrike" cap="none">
                <a:solidFill>
                  <a:schemeClr val="lt1"/>
                </a:solidFill>
                <a:latin typeface="Century Gothic"/>
                <a:ea typeface="Century Gothic"/>
                <a:cs typeface="Century Gothic"/>
                <a:sym typeface="Century Gothic"/>
              </a:defRPr>
            </a:lvl6pPr>
            <a:lvl7pPr marL="2084832" marR="0" lvl="6" indent="-116332"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7pPr>
            <a:lvl8pPr marL="2286000" marR="0" lvl="7" indent="-88900"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8pPr>
            <a:lvl9pPr marL="2514600" marR="0" lvl="8" indent="-88900"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Shape 41"/>
        <p:cNvGrpSpPr/>
        <p:nvPr/>
      </p:nvGrpSpPr>
      <p:grpSpPr>
        <a:xfrm>
          <a:off x="0" y="0"/>
          <a:ext cx="0" cy="0"/>
          <a:chOff x="0" y="0"/>
          <a:chExt cx="0" cy="0"/>
        </a:xfrm>
      </p:grpSpPr>
      <p:sp>
        <p:nvSpPr>
          <p:cNvPr id="42" name="Shape 42"/>
          <p:cNvSpPr txBox="1">
            <a:spLocks noGrp="1"/>
          </p:cNvSpPr>
          <p:nvPr>
            <p:ph type="title"/>
          </p:nvPr>
        </p:nvSpPr>
        <p:spPr>
          <a:xfrm>
            <a:off x="457200" y="267494"/>
            <a:ext cx="8229600" cy="1399032"/>
          </a:xfrm>
          <a:prstGeom prst="rect">
            <a:avLst/>
          </a:prstGeom>
          <a:noFill/>
          <a:ln>
            <a:noFill/>
          </a:ln>
        </p:spPr>
        <p:txBody>
          <a:bodyPr wrap="square" lIns="91425" tIns="91425" rIns="91425" bIns="91425" anchor="ctr" anchorCtr="0"/>
          <a:lstStyle>
            <a:lvl1pPr marL="0" marR="0" lvl="0" indent="0" algn="l" rtl="0">
              <a:spcBef>
                <a:spcPts val="0"/>
              </a:spcBef>
              <a:buClr>
                <a:srgbClr val="F07C6A"/>
              </a:buClr>
              <a:buSzPct val="100000"/>
              <a:buFont typeface="Century Gothic"/>
              <a:buNone/>
              <a:defRPr sz="4200" b="0" i="0" u="none" strike="noStrike" cap="none">
                <a:solidFill>
                  <a:srgbClr val="F07C6A"/>
                </a:solidFill>
                <a:latin typeface="Century Gothic"/>
                <a:ea typeface="Century Gothic"/>
                <a:cs typeface="Century Gothic"/>
                <a:sym typeface="Century Gothic"/>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43" name="Shape 43"/>
          <p:cNvSpPr txBox="1">
            <a:spLocks noGrp="1"/>
          </p:cNvSpPr>
          <p:nvPr>
            <p:ph type="body" idx="1"/>
          </p:nvPr>
        </p:nvSpPr>
        <p:spPr>
          <a:xfrm>
            <a:off x="457200" y="1722437"/>
            <a:ext cx="4038600" cy="4525963"/>
          </a:xfrm>
          <a:prstGeom prst="rect">
            <a:avLst/>
          </a:prstGeom>
          <a:noFill/>
          <a:ln>
            <a:noFill/>
          </a:ln>
        </p:spPr>
        <p:txBody>
          <a:bodyPr wrap="square" lIns="91425" tIns="91425" rIns="91425" bIns="91425" anchor="t" anchorCtr="0"/>
          <a:lstStyle>
            <a:lvl1pPr marL="448056" marR="0" lvl="0" indent="-252475" algn="l" rtl="0">
              <a:spcBef>
                <a:spcPts val="520"/>
              </a:spcBef>
              <a:buClr>
                <a:schemeClr val="accent1"/>
              </a:buClr>
              <a:buSzPct val="79999"/>
              <a:buFont typeface="Noto Sans Symbols"/>
              <a:buChar char="⦿"/>
              <a:defRPr sz="2600" b="0" i="0" u="none" strike="noStrike" cap="none">
                <a:solidFill>
                  <a:schemeClr val="lt1"/>
                </a:solidFill>
                <a:latin typeface="Century Gothic"/>
                <a:ea typeface="Century Gothic"/>
                <a:cs typeface="Century Gothic"/>
                <a:sym typeface="Century Gothic"/>
              </a:defRPr>
            </a:lvl1pPr>
            <a:lvl2pPr marL="822960" marR="0" lvl="1" indent="-144780" algn="l" rtl="0">
              <a:spcBef>
                <a:spcPts val="480"/>
              </a:spcBef>
              <a:buClr>
                <a:schemeClr val="accent1"/>
              </a:buClr>
              <a:buSzPct val="95000"/>
              <a:buFont typeface="Verdana"/>
              <a:buChar char="›"/>
              <a:defRPr sz="2400" b="0" i="0" u="none" strike="noStrike" cap="none">
                <a:solidFill>
                  <a:schemeClr val="lt1"/>
                </a:solidFill>
                <a:latin typeface="Century Gothic"/>
                <a:ea typeface="Century Gothic"/>
                <a:cs typeface="Century Gothic"/>
                <a:sym typeface="Century Gothic"/>
              </a:defRPr>
            </a:lvl2pPr>
            <a:lvl3pPr marL="1106424" marR="0" lvl="2" indent="-103124" algn="l" rtl="0">
              <a:spcBef>
                <a:spcPts val="400"/>
              </a:spcBef>
              <a:buClr>
                <a:schemeClr val="accent1"/>
              </a:buClr>
              <a:buSzPct val="100000"/>
              <a:buFont typeface="Noto Sans Symbols"/>
              <a:buChar char="⚫"/>
              <a:defRPr sz="2000" b="0" i="0" u="none" strike="noStrike" cap="none">
                <a:solidFill>
                  <a:schemeClr val="lt1"/>
                </a:solidFill>
                <a:latin typeface="Century Gothic"/>
                <a:ea typeface="Century Gothic"/>
                <a:cs typeface="Century Gothic"/>
                <a:sym typeface="Century Gothic"/>
              </a:defRPr>
            </a:lvl3pPr>
            <a:lvl4pPr marL="1371600" marR="0" lvl="3" indent="-101600" algn="l" rtl="0">
              <a:spcBef>
                <a:spcPts val="360"/>
              </a:spcBef>
              <a:buClr>
                <a:schemeClr val="accent1"/>
              </a:buClr>
              <a:buSzPct val="100000"/>
              <a:buFont typeface="Noto Sans Symbols"/>
              <a:buChar char="⚫"/>
              <a:defRPr sz="1800" b="0" i="0" u="none" strike="noStrike" cap="none">
                <a:solidFill>
                  <a:schemeClr val="lt1"/>
                </a:solidFill>
                <a:latin typeface="Century Gothic"/>
                <a:ea typeface="Century Gothic"/>
                <a:cs typeface="Century Gothic"/>
                <a:sym typeface="Century Gothic"/>
              </a:defRPr>
            </a:lvl4pPr>
            <a:lvl5pPr marL="1600200" marR="0" lvl="4" indent="-101600" algn="l" rtl="0">
              <a:spcBef>
                <a:spcPts val="360"/>
              </a:spcBef>
              <a:buClr>
                <a:srgbClr val="DE9D93"/>
              </a:buClr>
              <a:buSzPct val="100000"/>
              <a:buFont typeface="Noto Sans Symbols"/>
              <a:buChar char="⚫"/>
              <a:defRPr sz="1800" b="0" i="0" u="none" strike="noStrike" cap="none">
                <a:solidFill>
                  <a:schemeClr val="lt1"/>
                </a:solidFill>
                <a:latin typeface="Century Gothic"/>
                <a:ea typeface="Century Gothic"/>
                <a:cs typeface="Century Gothic"/>
                <a:sym typeface="Century Gothic"/>
              </a:defRPr>
            </a:lvl5pPr>
            <a:lvl6pPr marL="1828800" marR="0" lvl="5" indent="-101600" algn="l" rtl="0">
              <a:spcBef>
                <a:spcPts val="360"/>
              </a:spcBef>
              <a:buClr>
                <a:srgbClr val="DE9D93"/>
              </a:buClr>
              <a:buSzPct val="100000"/>
              <a:buFont typeface="Noto Sans Symbols"/>
              <a:buChar char="⚫"/>
              <a:defRPr sz="1800" b="0" i="0" u="none" strike="noStrike" cap="none">
                <a:solidFill>
                  <a:schemeClr val="lt1"/>
                </a:solidFill>
                <a:latin typeface="Century Gothic"/>
                <a:ea typeface="Century Gothic"/>
                <a:cs typeface="Century Gothic"/>
                <a:sym typeface="Century Gothic"/>
              </a:defRPr>
            </a:lvl6pPr>
            <a:lvl7pPr marL="2084832" marR="0" lvl="6" indent="-116332"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7pPr>
            <a:lvl8pPr marL="2286000" marR="0" lvl="7" indent="-88900"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8pPr>
            <a:lvl9pPr marL="2514600" marR="0" lvl="8" indent="-88900"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44" name="Shape 44"/>
          <p:cNvSpPr txBox="1">
            <a:spLocks noGrp="1"/>
          </p:cNvSpPr>
          <p:nvPr>
            <p:ph type="body" idx="2"/>
          </p:nvPr>
        </p:nvSpPr>
        <p:spPr>
          <a:xfrm>
            <a:off x="4648200" y="1722437"/>
            <a:ext cx="4038600" cy="4525963"/>
          </a:xfrm>
          <a:prstGeom prst="rect">
            <a:avLst/>
          </a:prstGeom>
          <a:noFill/>
          <a:ln>
            <a:noFill/>
          </a:ln>
        </p:spPr>
        <p:txBody>
          <a:bodyPr wrap="square" lIns="91425" tIns="91425" rIns="91425" bIns="91425" anchor="t" anchorCtr="0"/>
          <a:lstStyle>
            <a:lvl1pPr marL="448056" marR="0" lvl="0" indent="-252475" algn="l" rtl="0">
              <a:spcBef>
                <a:spcPts val="520"/>
              </a:spcBef>
              <a:buClr>
                <a:schemeClr val="accent1"/>
              </a:buClr>
              <a:buSzPct val="79999"/>
              <a:buFont typeface="Noto Sans Symbols"/>
              <a:buChar char="⦿"/>
              <a:defRPr sz="2600" b="0" i="0" u="none" strike="noStrike" cap="none">
                <a:solidFill>
                  <a:schemeClr val="lt1"/>
                </a:solidFill>
                <a:latin typeface="Century Gothic"/>
                <a:ea typeface="Century Gothic"/>
                <a:cs typeface="Century Gothic"/>
                <a:sym typeface="Century Gothic"/>
              </a:defRPr>
            </a:lvl1pPr>
            <a:lvl2pPr marL="822960" marR="0" lvl="1" indent="-144780" algn="l" rtl="0">
              <a:spcBef>
                <a:spcPts val="480"/>
              </a:spcBef>
              <a:buClr>
                <a:schemeClr val="accent1"/>
              </a:buClr>
              <a:buSzPct val="95000"/>
              <a:buFont typeface="Verdana"/>
              <a:buChar char="›"/>
              <a:defRPr sz="2400" b="0" i="0" u="none" strike="noStrike" cap="none">
                <a:solidFill>
                  <a:schemeClr val="lt1"/>
                </a:solidFill>
                <a:latin typeface="Century Gothic"/>
                <a:ea typeface="Century Gothic"/>
                <a:cs typeface="Century Gothic"/>
                <a:sym typeface="Century Gothic"/>
              </a:defRPr>
            </a:lvl2pPr>
            <a:lvl3pPr marL="1106424" marR="0" lvl="2" indent="-103124" algn="l" rtl="0">
              <a:spcBef>
                <a:spcPts val="400"/>
              </a:spcBef>
              <a:buClr>
                <a:schemeClr val="accent1"/>
              </a:buClr>
              <a:buSzPct val="100000"/>
              <a:buFont typeface="Noto Sans Symbols"/>
              <a:buChar char="⚫"/>
              <a:defRPr sz="2000" b="0" i="0" u="none" strike="noStrike" cap="none">
                <a:solidFill>
                  <a:schemeClr val="lt1"/>
                </a:solidFill>
                <a:latin typeface="Century Gothic"/>
                <a:ea typeface="Century Gothic"/>
                <a:cs typeface="Century Gothic"/>
                <a:sym typeface="Century Gothic"/>
              </a:defRPr>
            </a:lvl3pPr>
            <a:lvl4pPr marL="1371600" marR="0" lvl="3" indent="-101600" algn="l" rtl="0">
              <a:spcBef>
                <a:spcPts val="360"/>
              </a:spcBef>
              <a:buClr>
                <a:schemeClr val="accent1"/>
              </a:buClr>
              <a:buSzPct val="100000"/>
              <a:buFont typeface="Noto Sans Symbols"/>
              <a:buChar char="⚫"/>
              <a:defRPr sz="1800" b="0" i="0" u="none" strike="noStrike" cap="none">
                <a:solidFill>
                  <a:schemeClr val="lt1"/>
                </a:solidFill>
                <a:latin typeface="Century Gothic"/>
                <a:ea typeface="Century Gothic"/>
                <a:cs typeface="Century Gothic"/>
                <a:sym typeface="Century Gothic"/>
              </a:defRPr>
            </a:lvl4pPr>
            <a:lvl5pPr marL="1600200" marR="0" lvl="4" indent="-101600" algn="l" rtl="0">
              <a:spcBef>
                <a:spcPts val="360"/>
              </a:spcBef>
              <a:buClr>
                <a:srgbClr val="DE9D93"/>
              </a:buClr>
              <a:buSzPct val="100000"/>
              <a:buFont typeface="Noto Sans Symbols"/>
              <a:buChar char="⚫"/>
              <a:defRPr sz="1800" b="0" i="0" u="none" strike="noStrike" cap="none">
                <a:solidFill>
                  <a:schemeClr val="lt1"/>
                </a:solidFill>
                <a:latin typeface="Century Gothic"/>
                <a:ea typeface="Century Gothic"/>
                <a:cs typeface="Century Gothic"/>
                <a:sym typeface="Century Gothic"/>
              </a:defRPr>
            </a:lvl5pPr>
            <a:lvl6pPr marL="1828800" marR="0" lvl="5" indent="-101600" algn="l" rtl="0">
              <a:spcBef>
                <a:spcPts val="360"/>
              </a:spcBef>
              <a:buClr>
                <a:srgbClr val="DE9D93"/>
              </a:buClr>
              <a:buSzPct val="100000"/>
              <a:buFont typeface="Noto Sans Symbols"/>
              <a:buChar char="⚫"/>
              <a:defRPr sz="1800" b="0" i="0" u="none" strike="noStrike" cap="none">
                <a:solidFill>
                  <a:schemeClr val="lt1"/>
                </a:solidFill>
                <a:latin typeface="Century Gothic"/>
                <a:ea typeface="Century Gothic"/>
                <a:cs typeface="Century Gothic"/>
                <a:sym typeface="Century Gothic"/>
              </a:defRPr>
            </a:lvl6pPr>
            <a:lvl7pPr marL="2084832" marR="0" lvl="6" indent="-116332"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7pPr>
            <a:lvl8pPr marL="2286000" marR="0" lvl="7" indent="-88900"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8pPr>
            <a:lvl9pPr marL="2514600" marR="0" lvl="8" indent="-88900"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45" name="Shape 45"/>
          <p:cNvSpPr txBox="1">
            <a:spLocks noGrp="1"/>
          </p:cNvSpPr>
          <p:nvPr>
            <p:ph type="dt" idx="10"/>
          </p:nvPr>
        </p:nvSpPr>
        <p:spPr>
          <a:xfrm>
            <a:off x="4791456" y="6480969"/>
            <a:ext cx="2133600" cy="301752"/>
          </a:xfrm>
          <a:prstGeom prst="rect">
            <a:avLst/>
          </a:prstGeom>
          <a:noFill/>
          <a:ln>
            <a:noFill/>
          </a:ln>
        </p:spPr>
        <p:txBody>
          <a:bodyPr wrap="square" lIns="91425" tIns="91425" rIns="91425" bIns="91425" anchor="b" anchorCtr="0"/>
          <a:lstStyle>
            <a:lvl1pPr marL="0" marR="0" lvl="0" indent="0" algn="l" rtl="0">
              <a:spcBef>
                <a:spcPts val="0"/>
              </a:spcBef>
              <a:buSzPct val="140000"/>
              <a:buNone/>
              <a:defRPr sz="100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46" name="Shape 46"/>
          <p:cNvSpPr txBox="1">
            <a:spLocks noGrp="1"/>
          </p:cNvSpPr>
          <p:nvPr>
            <p:ph type="ftr" idx="11"/>
          </p:nvPr>
        </p:nvSpPr>
        <p:spPr>
          <a:xfrm>
            <a:off x="457200" y="6480969"/>
            <a:ext cx="4260056" cy="301752"/>
          </a:xfrm>
          <a:prstGeom prst="rect">
            <a:avLst/>
          </a:prstGeom>
          <a:noFill/>
          <a:ln>
            <a:noFill/>
          </a:ln>
        </p:spPr>
        <p:txBody>
          <a:bodyPr wrap="square" lIns="91425" tIns="91425" rIns="91425" bIns="91425" anchor="b" anchorCtr="0"/>
          <a:lstStyle>
            <a:lvl1pPr marL="0" marR="0" lvl="0" indent="0" algn="r" rtl="0">
              <a:spcBef>
                <a:spcPts val="0"/>
              </a:spcBef>
              <a:buSzPct val="140000"/>
              <a:buNone/>
              <a:defRPr sz="100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47" name="Shape 47"/>
          <p:cNvSpPr txBox="1">
            <a:spLocks noGrp="1"/>
          </p:cNvSpPr>
          <p:nvPr>
            <p:ph type="sldNum" idx="12"/>
          </p:nvPr>
        </p:nvSpPr>
        <p:spPr>
          <a:xfrm>
            <a:off x="7589520" y="6480969"/>
            <a:ext cx="502920" cy="301752"/>
          </a:xfrm>
          <a:prstGeom prst="rect">
            <a:avLst/>
          </a:prstGeom>
          <a:noFill/>
          <a:ln>
            <a:noFill/>
          </a:ln>
        </p:spPr>
        <p:txBody>
          <a:bodyPr wrap="square" lIns="91425" tIns="45700" rIns="91425" bIns="45700" anchor="b" anchorCtr="0">
            <a:noAutofit/>
          </a:bodyPr>
          <a:lstStyle/>
          <a:p>
            <a:pPr marL="0" marR="0" lvl="0" indent="0" algn="ctr" rtl="0">
              <a:spcBef>
                <a:spcPts val="0"/>
              </a:spcBef>
              <a:buSzPct val="25000"/>
              <a:buNone/>
            </a:pPr>
            <a:fld id="{00000000-1234-1234-1234-123412341234}" type="slidenum">
              <a:rPr lang="en-US" sz="1200" b="0" i="0" u="none" strike="noStrike" cap="none">
                <a:solidFill>
                  <a:schemeClr val="lt1"/>
                </a:solidFill>
                <a:latin typeface="Century Gothic"/>
                <a:ea typeface="Century Gothic"/>
                <a:cs typeface="Century Gothic"/>
                <a:sym typeface="Century Gothic"/>
              </a:rPr>
              <a:t>‹#›</a:t>
            </a:fld>
            <a:endParaRPr lang="en-US" sz="120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cSld name="Comparison">
    <p:bg>
      <p:bgPr>
        <a:gradFill>
          <a:gsLst>
            <a:gs pos="0">
              <a:srgbClr val="37426E"/>
            </a:gs>
            <a:gs pos="60000">
              <a:srgbClr val="4A5A96"/>
            </a:gs>
            <a:gs pos="100000">
              <a:srgbClr val="6979C1"/>
            </a:gs>
          </a:gsLst>
          <a:lin ang="5400000" scaled="0"/>
        </a:gradFill>
        <a:effectLst/>
      </p:bgPr>
    </p:bg>
    <p:spTree>
      <p:nvGrpSpPr>
        <p:cNvPr id="1" name="Shape 48"/>
        <p:cNvGrpSpPr/>
        <p:nvPr/>
      </p:nvGrpSpPr>
      <p:grpSpPr>
        <a:xfrm>
          <a:off x="0" y="0"/>
          <a:ext cx="0" cy="0"/>
          <a:chOff x="0" y="0"/>
          <a:chExt cx="0" cy="0"/>
        </a:xfrm>
      </p:grpSpPr>
      <p:sp>
        <p:nvSpPr>
          <p:cNvPr id="49" name="Shape 49"/>
          <p:cNvSpPr txBox="1">
            <a:spLocks noGrp="1"/>
          </p:cNvSpPr>
          <p:nvPr>
            <p:ph type="title"/>
          </p:nvPr>
        </p:nvSpPr>
        <p:spPr>
          <a:xfrm rot="-5400000">
            <a:off x="-2295358" y="2834288"/>
            <a:ext cx="6153912" cy="1066800"/>
          </a:xfrm>
          <a:prstGeom prst="rect">
            <a:avLst/>
          </a:prstGeom>
          <a:noFill/>
          <a:ln>
            <a:noFill/>
          </a:ln>
        </p:spPr>
        <p:txBody>
          <a:bodyPr wrap="square" lIns="91425" tIns="91425" rIns="91425" bIns="91425" anchor="b" anchorCtr="0"/>
          <a:lstStyle>
            <a:lvl1pPr marL="0" marR="0" lvl="0" indent="0" algn="ctr" rtl="0">
              <a:spcBef>
                <a:spcPts val="0"/>
              </a:spcBef>
              <a:buClr>
                <a:schemeClr val="lt1"/>
              </a:buClr>
              <a:buSzPct val="100000"/>
              <a:buFont typeface="Century Gothic"/>
              <a:buNone/>
              <a:defRPr sz="3300" b="1" i="0" u="none" strike="noStrike" cap="none">
                <a:solidFill>
                  <a:schemeClr val="lt1"/>
                </a:solidFill>
                <a:latin typeface="Century Gothic"/>
                <a:ea typeface="Century Gothic"/>
                <a:cs typeface="Century Gothic"/>
                <a:sym typeface="Century Gothic"/>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50" name="Shape 50"/>
          <p:cNvSpPr txBox="1">
            <a:spLocks noGrp="1"/>
          </p:cNvSpPr>
          <p:nvPr>
            <p:ph type="body" idx="1"/>
          </p:nvPr>
        </p:nvSpPr>
        <p:spPr>
          <a:xfrm rot="-5400000">
            <a:off x="146758" y="1508980"/>
            <a:ext cx="3017520" cy="581024"/>
          </a:xfrm>
          <a:prstGeom prst="rect">
            <a:avLst/>
          </a:prstGeom>
          <a:solidFill>
            <a:schemeClr val="dk1"/>
          </a:solidFill>
          <a:ln>
            <a:noFill/>
          </a:ln>
        </p:spPr>
        <p:txBody>
          <a:bodyPr wrap="square" lIns="91425" tIns="91425" rIns="91425" bIns="91425" anchor="ctr" anchorCtr="0"/>
          <a:lstStyle>
            <a:lvl1pPr marL="0" marR="0" lvl="0" indent="0" algn="ctr" rtl="0">
              <a:spcBef>
                <a:spcPts val="320"/>
              </a:spcBef>
              <a:buClr>
                <a:schemeClr val="accent1"/>
              </a:buClr>
              <a:buSzPct val="80000"/>
              <a:buFont typeface="Noto Sans Symbols"/>
              <a:buNone/>
              <a:defRPr sz="1600" b="0" i="0" u="none" strike="noStrike" cap="none">
                <a:solidFill>
                  <a:schemeClr val="lt1"/>
                </a:solidFill>
                <a:latin typeface="Century Gothic"/>
                <a:ea typeface="Century Gothic"/>
                <a:cs typeface="Century Gothic"/>
                <a:sym typeface="Century Gothic"/>
              </a:defRPr>
            </a:lvl1pPr>
            <a:lvl2pPr marL="822960" marR="0" lvl="1" indent="-289560" algn="l" rtl="0">
              <a:spcBef>
                <a:spcPts val="400"/>
              </a:spcBef>
              <a:buClr>
                <a:schemeClr val="accent1"/>
              </a:buClr>
              <a:buSzPct val="95000"/>
              <a:buFont typeface="Verdana"/>
              <a:buNone/>
              <a:defRPr sz="2000" b="1" i="0" u="none" strike="noStrike" cap="none">
                <a:solidFill>
                  <a:schemeClr val="lt1"/>
                </a:solidFill>
                <a:latin typeface="Century Gothic"/>
                <a:ea typeface="Century Gothic"/>
                <a:cs typeface="Century Gothic"/>
                <a:sym typeface="Century Gothic"/>
              </a:defRPr>
            </a:lvl2pPr>
            <a:lvl3pPr marL="1106424" marR="0" lvl="2" indent="-230124" algn="l" rtl="0">
              <a:spcBef>
                <a:spcPts val="360"/>
              </a:spcBef>
              <a:buClr>
                <a:schemeClr val="accent1"/>
              </a:buClr>
              <a:buSzPct val="100000"/>
              <a:buFont typeface="Noto Sans Symbols"/>
              <a:buNone/>
              <a:defRPr sz="1800" b="1" i="0" u="none" strike="noStrike" cap="none">
                <a:solidFill>
                  <a:schemeClr val="lt1"/>
                </a:solidFill>
                <a:latin typeface="Century Gothic"/>
                <a:ea typeface="Century Gothic"/>
                <a:cs typeface="Century Gothic"/>
                <a:sym typeface="Century Gothic"/>
              </a:defRPr>
            </a:lvl3pPr>
            <a:lvl4pPr marL="1371600" marR="0" lvl="3" indent="-215900" algn="l" rtl="0">
              <a:spcBef>
                <a:spcPts val="320"/>
              </a:spcBef>
              <a:buClr>
                <a:schemeClr val="accent1"/>
              </a:buClr>
              <a:buSzPct val="100000"/>
              <a:buFont typeface="Noto Sans Symbols"/>
              <a:buNone/>
              <a:defRPr sz="1600" b="1" i="0" u="none" strike="noStrike" cap="none">
                <a:solidFill>
                  <a:schemeClr val="lt1"/>
                </a:solidFill>
                <a:latin typeface="Century Gothic"/>
                <a:ea typeface="Century Gothic"/>
                <a:cs typeface="Century Gothic"/>
                <a:sym typeface="Century Gothic"/>
              </a:defRPr>
            </a:lvl4pPr>
            <a:lvl5pPr marL="1600200" marR="0" lvl="4" indent="-215900" algn="l" rtl="0">
              <a:spcBef>
                <a:spcPts val="320"/>
              </a:spcBef>
              <a:buClr>
                <a:srgbClr val="DE9D93"/>
              </a:buClr>
              <a:buSzPct val="100000"/>
              <a:buFont typeface="Noto Sans Symbols"/>
              <a:buNone/>
              <a:defRPr sz="1600" b="1" i="0" u="none" strike="noStrike" cap="none">
                <a:solidFill>
                  <a:schemeClr val="lt1"/>
                </a:solidFill>
                <a:latin typeface="Century Gothic"/>
                <a:ea typeface="Century Gothic"/>
                <a:cs typeface="Century Gothic"/>
                <a:sym typeface="Century Gothic"/>
              </a:defRPr>
            </a:lvl5pPr>
            <a:lvl6pPr marL="1828800" marR="0" lvl="5" indent="-101600" algn="l" rtl="0">
              <a:spcBef>
                <a:spcPts val="360"/>
              </a:spcBef>
              <a:buClr>
                <a:srgbClr val="DE9D93"/>
              </a:buClr>
              <a:buSzPct val="100000"/>
              <a:buFont typeface="Noto Sans Symbols"/>
              <a:buChar char="⚫"/>
              <a:defRPr sz="1800" b="0" i="0" u="none" strike="noStrike" cap="none">
                <a:solidFill>
                  <a:schemeClr val="lt1"/>
                </a:solidFill>
                <a:latin typeface="Century Gothic"/>
                <a:ea typeface="Century Gothic"/>
                <a:cs typeface="Century Gothic"/>
                <a:sym typeface="Century Gothic"/>
              </a:defRPr>
            </a:lvl6pPr>
            <a:lvl7pPr marL="2084832" marR="0" lvl="6" indent="-116332"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7pPr>
            <a:lvl8pPr marL="2286000" marR="0" lvl="7" indent="-88900"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8pPr>
            <a:lvl9pPr marL="2514600" marR="0" lvl="8" indent="-88900"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51" name="Shape 51"/>
          <p:cNvSpPr txBox="1">
            <a:spLocks noGrp="1"/>
          </p:cNvSpPr>
          <p:nvPr>
            <p:ph type="body" idx="2"/>
          </p:nvPr>
        </p:nvSpPr>
        <p:spPr>
          <a:xfrm rot="-5400000">
            <a:off x="146758" y="4645372"/>
            <a:ext cx="3017520" cy="581024"/>
          </a:xfrm>
          <a:prstGeom prst="rect">
            <a:avLst/>
          </a:prstGeom>
          <a:solidFill>
            <a:schemeClr val="dk1"/>
          </a:solidFill>
          <a:ln>
            <a:noFill/>
          </a:ln>
        </p:spPr>
        <p:txBody>
          <a:bodyPr wrap="square" lIns="91425" tIns="91425" rIns="91425" bIns="91425" anchor="ctr" anchorCtr="0"/>
          <a:lstStyle>
            <a:lvl1pPr marL="0" marR="0" lvl="0" indent="0" algn="ctr" rtl="0">
              <a:spcBef>
                <a:spcPts val="320"/>
              </a:spcBef>
              <a:buClr>
                <a:schemeClr val="accent1"/>
              </a:buClr>
              <a:buSzPct val="80000"/>
              <a:buFont typeface="Noto Sans Symbols"/>
              <a:buNone/>
              <a:defRPr sz="1600" b="0" i="0" u="none" strike="noStrike" cap="none">
                <a:solidFill>
                  <a:schemeClr val="lt1"/>
                </a:solidFill>
                <a:latin typeface="Century Gothic"/>
                <a:ea typeface="Century Gothic"/>
                <a:cs typeface="Century Gothic"/>
                <a:sym typeface="Century Gothic"/>
              </a:defRPr>
            </a:lvl1pPr>
            <a:lvl2pPr marL="822960" marR="0" lvl="1" indent="-289560" algn="l" rtl="0">
              <a:spcBef>
                <a:spcPts val="400"/>
              </a:spcBef>
              <a:buClr>
                <a:schemeClr val="accent1"/>
              </a:buClr>
              <a:buSzPct val="95000"/>
              <a:buFont typeface="Verdana"/>
              <a:buNone/>
              <a:defRPr sz="2000" b="1" i="0" u="none" strike="noStrike" cap="none">
                <a:solidFill>
                  <a:schemeClr val="lt1"/>
                </a:solidFill>
                <a:latin typeface="Century Gothic"/>
                <a:ea typeface="Century Gothic"/>
                <a:cs typeface="Century Gothic"/>
                <a:sym typeface="Century Gothic"/>
              </a:defRPr>
            </a:lvl2pPr>
            <a:lvl3pPr marL="1106424" marR="0" lvl="2" indent="-230124" algn="l" rtl="0">
              <a:spcBef>
                <a:spcPts val="360"/>
              </a:spcBef>
              <a:buClr>
                <a:schemeClr val="accent1"/>
              </a:buClr>
              <a:buSzPct val="100000"/>
              <a:buFont typeface="Noto Sans Symbols"/>
              <a:buNone/>
              <a:defRPr sz="1800" b="1" i="0" u="none" strike="noStrike" cap="none">
                <a:solidFill>
                  <a:schemeClr val="lt1"/>
                </a:solidFill>
                <a:latin typeface="Century Gothic"/>
                <a:ea typeface="Century Gothic"/>
                <a:cs typeface="Century Gothic"/>
                <a:sym typeface="Century Gothic"/>
              </a:defRPr>
            </a:lvl3pPr>
            <a:lvl4pPr marL="1371600" marR="0" lvl="3" indent="-215900" algn="l" rtl="0">
              <a:spcBef>
                <a:spcPts val="320"/>
              </a:spcBef>
              <a:buClr>
                <a:schemeClr val="accent1"/>
              </a:buClr>
              <a:buSzPct val="100000"/>
              <a:buFont typeface="Noto Sans Symbols"/>
              <a:buNone/>
              <a:defRPr sz="1600" b="1" i="0" u="none" strike="noStrike" cap="none">
                <a:solidFill>
                  <a:schemeClr val="lt1"/>
                </a:solidFill>
                <a:latin typeface="Century Gothic"/>
                <a:ea typeface="Century Gothic"/>
                <a:cs typeface="Century Gothic"/>
                <a:sym typeface="Century Gothic"/>
              </a:defRPr>
            </a:lvl4pPr>
            <a:lvl5pPr marL="1600200" marR="0" lvl="4" indent="-215900" algn="l" rtl="0">
              <a:spcBef>
                <a:spcPts val="320"/>
              </a:spcBef>
              <a:buClr>
                <a:srgbClr val="DE9D93"/>
              </a:buClr>
              <a:buSzPct val="100000"/>
              <a:buFont typeface="Noto Sans Symbols"/>
              <a:buNone/>
              <a:defRPr sz="1600" b="1" i="0" u="none" strike="noStrike" cap="none">
                <a:solidFill>
                  <a:schemeClr val="lt1"/>
                </a:solidFill>
                <a:latin typeface="Century Gothic"/>
                <a:ea typeface="Century Gothic"/>
                <a:cs typeface="Century Gothic"/>
                <a:sym typeface="Century Gothic"/>
              </a:defRPr>
            </a:lvl5pPr>
            <a:lvl6pPr marL="1828800" marR="0" lvl="5" indent="-101600" algn="l" rtl="0">
              <a:spcBef>
                <a:spcPts val="360"/>
              </a:spcBef>
              <a:buClr>
                <a:srgbClr val="DE9D93"/>
              </a:buClr>
              <a:buSzPct val="100000"/>
              <a:buFont typeface="Noto Sans Symbols"/>
              <a:buChar char="⚫"/>
              <a:defRPr sz="1800" b="0" i="0" u="none" strike="noStrike" cap="none">
                <a:solidFill>
                  <a:schemeClr val="lt1"/>
                </a:solidFill>
                <a:latin typeface="Century Gothic"/>
                <a:ea typeface="Century Gothic"/>
                <a:cs typeface="Century Gothic"/>
                <a:sym typeface="Century Gothic"/>
              </a:defRPr>
            </a:lvl6pPr>
            <a:lvl7pPr marL="2084832" marR="0" lvl="6" indent="-116332"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7pPr>
            <a:lvl8pPr marL="2286000" marR="0" lvl="7" indent="-88900"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8pPr>
            <a:lvl9pPr marL="2514600" marR="0" lvl="8" indent="-88900"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52" name="Shape 52"/>
          <p:cNvSpPr txBox="1">
            <a:spLocks noGrp="1"/>
          </p:cNvSpPr>
          <p:nvPr>
            <p:ph type="body" idx="3"/>
          </p:nvPr>
        </p:nvSpPr>
        <p:spPr>
          <a:xfrm>
            <a:off x="2022230" y="290732"/>
            <a:ext cx="6858000" cy="3017520"/>
          </a:xfrm>
          <a:prstGeom prst="rect">
            <a:avLst/>
          </a:prstGeom>
          <a:noFill/>
          <a:ln>
            <a:noFill/>
          </a:ln>
        </p:spPr>
        <p:txBody>
          <a:bodyPr wrap="square" lIns="91425" tIns="91425" rIns="91425" bIns="91425" anchor="t" anchorCtr="0"/>
          <a:lstStyle>
            <a:lvl1pPr marL="448056" marR="0" lvl="0" indent="-262635" algn="l" rtl="0">
              <a:spcBef>
                <a:spcPts val="480"/>
              </a:spcBef>
              <a:buClr>
                <a:schemeClr val="accent1"/>
              </a:buClr>
              <a:buSzPct val="80000"/>
              <a:buFont typeface="Noto Sans Symbols"/>
              <a:buChar char="⦿"/>
              <a:defRPr sz="2400" b="0" i="0" u="none" strike="noStrike" cap="none">
                <a:solidFill>
                  <a:schemeClr val="lt1"/>
                </a:solidFill>
                <a:latin typeface="Century Gothic"/>
                <a:ea typeface="Century Gothic"/>
                <a:cs typeface="Century Gothic"/>
                <a:sym typeface="Century Gothic"/>
              </a:defRPr>
            </a:lvl1pPr>
            <a:lvl2pPr marL="822960" marR="0" lvl="1" indent="-168910" algn="l" rtl="0">
              <a:spcBef>
                <a:spcPts val="400"/>
              </a:spcBef>
              <a:buClr>
                <a:schemeClr val="accent1"/>
              </a:buClr>
              <a:buSzPct val="95000"/>
              <a:buFont typeface="Verdana"/>
              <a:buChar char="›"/>
              <a:defRPr sz="2000" b="0" i="0" u="none" strike="noStrike" cap="none">
                <a:solidFill>
                  <a:schemeClr val="lt1"/>
                </a:solidFill>
                <a:latin typeface="Century Gothic"/>
                <a:ea typeface="Century Gothic"/>
                <a:cs typeface="Century Gothic"/>
                <a:sym typeface="Century Gothic"/>
              </a:defRPr>
            </a:lvl2pPr>
            <a:lvl3pPr marL="1106424" marR="0" lvl="2" indent="-115824" algn="l" rtl="0">
              <a:spcBef>
                <a:spcPts val="360"/>
              </a:spcBef>
              <a:buClr>
                <a:schemeClr val="accent1"/>
              </a:buClr>
              <a:buSzPct val="100000"/>
              <a:buFont typeface="Noto Sans Symbols"/>
              <a:buChar char="⚫"/>
              <a:defRPr sz="1800" b="0" i="0" u="none" strike="noStrike" cap="none">
                <a:solidFill>
                  <a:schemeClr val="lt1"/>
                </a:solidFill>
                <a:latin typeface="Century Gothic"/>
                <a:ea typeface="Century Gothic"/>
                <a:cs typeface="Century Gothic"/>
                <a:sym typeface="Century Gothic"/>
              </a:defRPr>
            </a:lvl3pPr>
            <a:lvl4pPr marL="1371600" marR="0" lvl="3" indent="-114300" algn="l" rtl="0">
              <a:spcBef>
                <a:spcPts val="320"/>
              </a:spcBef>
              <a:buClr>
                <a:schemeClr val="accent1"/>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4pPr>
            <a:lvl5pPr marL="1600200" marR="0" lvl="4" indent="-114300"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5pPr>
            <a:lvl6pPr marL="1828800" marR="0" lvl="5" indent="-101600" algn="l" rtl="0">
              <a:spcBef>
                <a:spcPts val="360"/>
              </a:spcBef>
              <a:buClr>
                <a:srgbClr val="DE9D93"/>
              </a:buClr>
              <a:buSzPct val="100000"/>
              <a:buFont typeface="Noto Sans Symbols"/>
              <a:buChar char="⚫"/>
              <a:defRPr sz="1800" b="0" i="0" u="none" strike="noStrike" cap="none">
                <a:solidFill>
                  <a:schemeClr val="lt1"/>
                </a:solidFill>
                <a:latin typeface="Century Gothic"/>
                <a:ea typeface="Century Gothic"/>
                <a:cs typeface="Century Gothic"/>
                <a:sym typeface="Century Gothic"/>
              </a:defRPr>
            </a:lvl6pPr>
            <a:lvl7pPr marL="2084832" marR="0" lvl="6" indent="-116332"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7pPr>
            <a:lvl8pPr marL="2286000" marR="0" lvl="7" indent="-88900"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8pPr>
            <a:lvl9pPr marL="2514600" marR="0" lvl="8" indent="-88900"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53" name="Shape 53"/>
          <p:cNvSpPr txBox="1">
            <a:spLocks noGrp="1"/>
          </p:cNvSpPr>
          <p:nvPr>
            <p:ph type="body" idx="4"/>
          </p:nvPr>
        </p:nvSpPr>
        <p:spPr>
          <a:xfrm>
            <a:off x="2022230" y="3427124"/>
            <a:ext cx="6858000" cy="3017520"/>
          </a:xfrm>
          <a:prstGeom prst="rect">
            <a:avLst/>
          </a:prstGeom>
          <a:noFill/>
          <a:ln>
            <a:noFill/>
          </a:ln>
        </p:spPr>
        <p:txBody>
          <a:bodyPr wrap="square" lIns="91425" tIns="91425" rIns="91425" bIns="91425" anchor="t" anchorCtr="0"/>
          <a:lstStyle>
            <a:lvl1pPr marL="448056" marR="0" lvl="0" indent="-262635" algn="l" rtl="0">
              <a:spcBef>
                <a:spcPts val="480"/>
              </a:spcBef>
              <a:buClr>
                <a:schemeClr val="accent1"/>
              </a:buClr>
              <a:buSzPct val="80000"/>
              <a:buFont typeface="Noto Sans Symbols"/>
              <a:buChar char="⦿"/>
              <a:defRPr sz="2400" b="0" i="0" u="none" strike="noStrike" cap="none">
                <a:solidFill>
                  <a:schemeClr val="lt1"/>
                </a:solidFill>
                <a:latin typeface="Century Gothic"/>
                <a:ea typeface="Century Gothic"/>
                <a:cs typeface="Century Gothic"/>
                <a:sym typeface="Century Gothic"/>
              </a:defRPr>
            </a:lvl1pPr>
            <a:lvl2pPr marL="822960" marR="0" lvl="1" indent="-168910" algn="l" rtl="0">
              <a:spcBef>
                <a:spcPts val="400"/>
              </a:spcBef>
              <a:buClr>
                <a:schemeClr val="accent1"/>
              </a:buClr>
              <a:buSzPct val="95000"/>
              <a:buFont typeface="Verdana"/>
              <a:buChar char="›"/>
              <a:defRPr sz="2000" b="0" i="0" u="none" strike="noStrike" cap="none">
                <a:solidFill>
                  <a:schemeClr val="lt1"/>
                </a:solidFill>
                <a:latin typeface="Century Gothic"/>
                <a:ea typeface="Century Gothic"/>
                <a:cs typeface="Century Gothic"/>
                <a:sym typeface="Century Gothic"/>
              </a:defRPr>
            </a:lvl2pPr>
            <a:lvl3pPr marL="1106424" marR="0" lvl="2" indent="-115824" algn="l" rtl="0">
              <a:spcBef>
                <a:spcPts val="360"/>
              </a:spcBef>
              <a:buClr>
                <a:schemeClr val="accent1"/>
              </a:buClr>
              <a:buSzPct val="100000"/>
              <a:buFont typeface="Noto Sans Symbols"/>
              <a:buChar char="⚫"/>
              <a:defRPr sz="1800" b="0" i="0" u="none" strike="noStrike" cap="none">
                <a:solidFill>
                  <a:schemeClr val="lt1"/>
                </a:solidFill>
                <a:latin typeface="Century Gothic"/>
                <a:ea typeface="Century Gothic"/>
                <a:cs typeface="Century Gothic"/>
                <a:sym typeface="Century Gothic"/>
              </a:defRPr>
            </a:lvl3pPr>
            <a:lvl4pPr marL="1371600" marR="0" lvl="3" indent="-114300" algn="l" rtl="0">
              <a:spcBef>
                <a:spcPts val="320"/>
              </a:spcBef>
              <a:buClr>
                <a:schemeClr val="accent1"/>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4pPr>
            <a:lvl5pPr marL="1600200" marR="0" lvl="4" indent="-114300"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5pPr>
            <a:lvl6pPr marL="1828800" marR="0" lvl="5" indent="-101600" algn="l" rtl="0">
              <a:spcBef>
                <a:spcPts val="360"/>
              </a:spcBef>
              <a:buClr>
                <a:srgbClr val="DE9D93"/>
              </a:buClr>
              <a:buSzPct val="100000"/>
              <a:buFont typeface="Noto Sans Symbols"/>
              <a:buChar char="⚫"/>
              <a:defRPr sz="1800" b="0" i="0" u="none" strike="noStrike" cap="none">
                <a:solidFill>
                  <a:schemeClr val="lt1"/>
                </a:solidFill>
                <a:latin typeface="Century Gothic"/>
                <a:ea typeface="Century Gothic"/>
                <a:cs typeface="Century Gothic"/>
                <a:sym typeface="Century Gothic"/>
              </a:defRPr>
            </a:lvl6pPr>
            <a:lvl7pPr marL="2084832" marR="0" lvl="6" indent="-116332"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7pPr>
            <a:lvl8pPr marL="2286000" marR="0" lvl="7" indent="-88900"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8pPr>
            <a:lvl9pPr marL="2514600" marR="0" lvl="8" indent="-88900"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54" name="Shape 54"/>
          <p:cNvSpPr txBox="1">
            <a:spLocks noGrp="1"/>
          </p:cNvSpPr>
          <p:nvPr>
            <p:ph type="dt" idx="10"/>
          </p:nvPr>
        </p:nvSpPr>
        <p:spPr>
          <a:xfrm>
            <a:off x="4791456" y="6480969"/>
            <a:ext cx="2130552" cy="301752"/>
          </a:xfrm>
          <a:prstGeom prst="rect">
            <a:avLst/>
          </a:prstGeom>
          <a:noFill/>
          <a:ln>
            <a:noFill/>
          </a:ln>
        </p:spPr>
        <p:txBody>
          <a:bodyPr wrap="square" lIns="91425" tIns="91425" rIns="91425" bIns="91425" anchor="b" anchorCtr="0"/>
          <a:lstStyle>
            <a:lvl1pPr marL="0" marR="0" lvl="0" indent="0" algn="l" rtl="0">
              <a:spcBef>
                <a:spcPts val="0"/>
              </a:spcBef>
              <a:buSzPct val="140000"/>
              <a:buNone/>
              <a:defRPr sz="100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55" name="Shape 55"/>
          <p:cNvSpPr txBox="1">
            <a:spLocks noGrp="1"/>
          </p:cNvSpPr>
          <p:nvPr>
            <p:ph type="ftr" idx="11"/>
          </p:nvPr>
        </p:nvSpPr>
        <p:spPr>
          <a:xfrm>
            <a:off x="457200" y="6480969"/>
            <a:ext cx="4261104" cy="301752"/>
          </a:xfrm>
          <a:prstGeom prst="rect">
            <a:avLst/>
          </a:prstGeom>
          <a:noFill/>
          <a:ln>
            <a:noFill/>
          </a:ln>
        </p:spPr>
        <p:txBody>
          <a:bodyPr wrap="square" lIns="91425" tIns="91425" rIns="91425" bIns="91425" anchor="b" anchorCtr="0"/>
          <a:lstStyle>
            <a:lvl1pPr marL="0" marR="0" lvl="0" indent="0" algn="r" rtl="0">
              <a:spcBef>
                <a:spcPts val="0"/>
              </a:spcBef>
              <a:buSzPct val="140000"/>
              <a:buNone/>
              <a:defRPr sz="100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56" name="Shape 56"/>
          <p:cNvSpPr txBox="1">
            <a:spLocks noGrp="1"/>
          </p:cNvSpPr>
          <p:nvPr>
            <p:ph type="sldNum" idx="12"/>
          </p:nvPr>
        </p:nvSpPr>
        <p:spPr>
          <a:xfrm>
            <a:off x="7589520" y="6483096"/>
            <a:ext cx="502920" cy="301752"/>
          </a:xfrm>
          <a:prstGeom prst="rect">
            <a:avLst/>
          </a:prstGeom>
          <a:noFill/>
          <a:ln>
            <a:noFill/>
          </a:ln>
        </p:spPr>
        <p:txBody>
          <a:bodyPr wrap="square" lIns="91425" tIns="45700" rIns="91425" bIns="45700" anchor="b" anchorCtr="0">
            <a:noAutofit/>
          </a:bodyPr>
          <a:lstStyle/>
          <a:p>
            <a:pPr marL="0" marR="0" lvl="0" indent="0" algn="ctr" rtl="0">
              <a:spcBef>
                <a:spcPts val="0"/>
              </a:spcBef>
              <a:buSzPct val="25000"/>
              <a:buNone/>
            </a:pPr>
            <a:fld id="{00000000-1234-1234-1234-123412341234}" type="slidenum">
              <a:rPr lang="en-US" sz="1200" b="0" i="0" u="none" strike="noStrike" cap="none">
                <a:solidFill>
                  <a:schemeClr val="lt1"/>
                </a:solidFill>
                <a:latin typeface="Century Gothic"/>
                <a:ea typeface="Century Gothic"/>
                <a:cs typeface="Century Gothic"/>
                <a:sym typeface="Century Gothic"/>
              </a:rPr>
              <a:t>‹#›</a:t>
            </a:fld>
            <a:endParaRPr lang="en-US" sz="120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Shape 57"/>
        <p:cNvGrpSpPr/>
        <p:nvPr/>
      </p:nvGrpSpPr>
      <p:grpSpPr>
        <a:xfrm>
          <a:off x="0" y="0"/>
          <a:ext cx="0" cy="0"/>
          <a:chOff x="0" y="0"/>
          <a:chExt cx="0" cy="0"/>
        </a:xfrm>
      </p:grpSpPr>
      <p:sp>
        <p:nvSpPr>
          <p:cNvPr id="58" name="Shape 58"/>
          <p:cNvSpPr txBox="1">
            <a:spLocks noGrp="1"/>
          </p:cNvSpPr>
          <p:nvPr>
            <p:ph type="title"/>
          </p:nvPr>
        </p:nvSpPr>
        <p:spPr>
          <a:xfrm>
            <a:off x="457200" y="267494"/>
            <a:ext cx="8229600" cy="1399032"/>
          </a:xfrm>
          <a:prstGeom prst="rect">
            <a:avLst/>
          </a:prstGeom>
          <a:noFill/>
          <a:ln>
            <a:noFill/>
          </a:ln>
        </p:spPr>
        <p:txBody>
          <a:bodyPr wrap="square" lIns="91425" tIns="91425" rIns="91425" bIns="91425" anchor="ctr" anchorCtr="0"/>
          <a:lstStyle>
            <a:lvl1pPr marL="484632" marR="0" lvl="0" indent="-2031" algn="l" rtl="0">
              <a:spcBef>
                <a:spcPts val="0"/>
              </a:spcBef>
              <a:buClr>
                <a:srgbClr val="F07C6A"/>
              </a:buClr>
              <a:buSzPct val="100000"/>
              <a:buFont typeface="Century Gothic"/>
              <a:buNone/>
              <a:defRPr sz="4200" b="0" i="0" u="none" strike="noStrike" cap="none">
                <a:solidFill>
                  <a:srgbClr val="F07C6A"/>
                </a:solidFill>
                <a:latin typeface="Century Gothic"/>
                <a:ea typeface="Century Gothic"/>
                <a:cs typeface="Century Gothic"/>
                <a:sym typeface="Century Gothic"/>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59" name="Shape 59"/>
          <p:cNvSpPr txBox="1">
            <a:spLocks noGrp="1"/>
          </p:cNvSpPr>
          <p:nvPr>
            <p:ph type="dt" idx="10"/>
          </p:nvPr>
        </p:nvSpPr>
        <p:spPr>
          <a:xfrm>
            <a:off x="4791456" y="6480969"/>
            <a:ext cx="2133600" cy="301752"/>
          </a:xfrm>
          <a:prstGeom prst="rect">
            <a:avLst/>
          </a:prstGeom>
          <a:noFill/>
          <a:ln>
            <a:noFill/>
          </a:ln>
        </p:spPr>
        <p:txBody>
          <a:bodyPr wrap="square" lIns="91425" tIns="91425" rIns="91425" bIns="91425" anchor="b" anchorCtr="0"/>
          <a:lstStyle>
            <a:lvl1pPr marL="0" marR="0" lvl="0" indent="0" algn="l" rtl="0">
              <a:spcBef>
                <a:spcPts val="0"/>
              </a:spcBef>
              <a:buSzPct val="140000"/>
              <a:buNone/>
              <a:defRPr sz="100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60" name="Shape 60"/>
          <p:cNvSpPr txBox="1">
            <a:spLocks noGrp="1"/>
          </p:cNvSpPr>
          <p:nvPr>
            <p:ph type="ftr" idx="11"/>
          </p:nvPr>
        </p:nvSpPr>
        <p:spPr>
          <a:xfrm>
            <a:off x="457200" y="6481890"/>
            <a:ext cx="4260056" cy="300831"/>
          </a:xfrm>
          <a:prstGeom prst="rect">
            <a:avLst/>
          </a:prstGeom>
          <a:noFill/>
          <a:ln>
            <a:noFill/>
          </a:ln>
        </p:spPr>
        <p:txBody>
          <a:bodyPr wrap="square" lIns="91425" tIns="91425" rIns="91425" bIns="91425" anchor="b" anchorCtr="0"/>
          <a:lstStyle>
            <a:lvl1pPr marL="0" marR="0" lvl="0" indent="0" algn="r" rtl="0">
              <a:spcBef>
                <a:spcPts val="0"/>
              </a:spcBef>
              <a:buSzPct val="140000"/>
              <a:buNone/>
              <a:defRPr sz="100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61" name="Shape 61"/>
          <p:cNvSpPr txBox="1">
            <a:spLocks noGrp="1"/>
          </p:cNvSpPr>
          <p:nvPr>
            <p:ph type="sldNum" idx="12"/>
          </p:nvPr>
        </p:nvSpPr>
        <p:spPr>
          <a:xfrm>
            <a:off x="7589520" y="6480969"/>
            <a:ext cx="502920" cy="301752"/>
          </a:xfrm>
          <a:prstGeom prst="rect">
            <a:avLst/>
          </a:prstGeom>
          <a:noFill/>
          <a:ln>
            <a:noFill/>
          </a:ln>
        </p:spPr>
        <p:txBody>
          <a:bodyPr wrap="square" lIns="91425" tIns="45700" rIns="91425" bIns="45700" anchor="b" anchorCtr="0">
            <a:noAutofit/>
          </a:bodyPr>
          <a:lstStyle/>
          <a:p>
            <a:pPr marL="0" marR="0" lvl="0" indent="0" algn="ctr" rtl="0">
              <a:spcBef>
                <a:spcPts val="0"/>
              </a:spcBef>
              <a:buSzPct val="25000"/>
              <a:buNone/>
            </a:pPr>
            <a:fld id="{00000000-1234-1234-1234-123412341234}" type="slidenum">
              <a:rPr lang="en-US" sz="1200" b="0" i="0" u="none" strike="noStrike" cap="none">
                <a:solidFill>
                  <a:schemeClr val="lt1"/>
                </a:solidFill>
                <a:latin typeface="Century Gothic"/>
                <a:ea typeface="Century Gothic"/>
                <a:cs typeface="Century Gothic"/>
                <a:sym typeface="Century Gothic"/>
              </a:rPr>
              <a:t>‹#›</a:t>
            </a:fld>
            <a:endParaRPr lang="en-US" sz="120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cSld name="Blank">
    <p:spTree>
      <p:nvGrpSpPr>
        <p:cNvPr id="1" name="Shape 62"/>
        <p:cNvGrpSpPr/>
        <p:nvPr/>
      </p:nvGrpSpPr>
      <p:grpSpPr>
        <a:xfrm>
          <a:off x="0" y="0"/>
          <a:ext cx="0" cy="0"/>
          <a:chOff x="0" y="0"/>
          <a:chExt cx="0" cy="0"/>
        </a:xfrm>
      </p:grpSpPr>
      <p:sp>
        <p:nvSpPr>
          <p:cNvPr id="63" name="Shape 63"/>
          <p:cNvSpPr txBox="1">
            <a:spLocks noGrp="1"/>
          </p:cNvSpPr>
          <p:nvPr>
            <p:ph type="dt" idx="10"/>
          </p:nvPr>
        </p:nvSpPr>
        <p:spPr>
          <a:xfrm>
            <a:off x="4791456" y="6480969"/>
            <a:ext cx="2133600" cy="301752"/>
          </a:xfrm>
          <a:prstGeom prst="rect">
            <a:avLst/>
          </a:prstGeom>
          <a:noFill/>
          <a:ln>
            <a:noFill/>
          </a:ln>
        </p:spPr>
        <p:txBody>
          <a:bodyPr wrap="square" lIns="91425" tIns="91425" rIns="91425" bIns="91425" anchor="b" anchorCtr="0"/>
          <a:lstStyle>
            <a:lvl1pPr marL="0" marR="0" lvl="0" indent="0" algn="l" rtl="0">
              <a:spcBef>
                <a:spcPts val="0"/>
              </a:spcBef>
              <a:buSzPct val="140000"/>
              <a:buNone/>
              <a:defRPr sz="100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64" name="Shape 64"/>
          <p:cNvSpPr txBox="1">
            <a:spLocks noGrp="1"/>
          </p:cNvSpPr>
          <p:nvPr>
            <p:ph type="ftr" idx="11"/>
          </p:nvPr>
        </p:nvSpPr>
        <p:spPr>
          <a:xfrm>
            <a:off x="457200" y="6481890"/>
            <a:ext cx="4260056" cy="300831"/>
          </a:xfrm>
          <a:prstGeom prst="rect">
            <a:avLst/>
          </a:prstGeom>
          <a:noFill/>
          <a:ln>
            <a:noFill/>
          </a:ln>
        </p:spPr>
        <p:txBody>
          <a:bodyPr wrap="square" lIns="91425" tIns="91425" rIns="91425" bIns="91425" anchor="b" anchorCtr="0"/>
          <a:lstStyle>
            <a:lvl1pPr marL="0" marR="0" lvl="0" indent="0" algn="r" rtl="0">
              <a:spcBef>
                <a:spcPts val="0"/>
              </a:spcBef>
              <a:buSzPct val="140000"/>
              <a:buNone/>
              <a:defRPr sz="100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65" name="Shape 65"/>
          <p:cNvSpPr txBox="1">
            <a:spLocks noGrp="1"/>
          </p:cNvSpPr>
          <p:nvPr>
            <p:ph type="sldNum" idx="12"/>
          </p:nvPr>
        </p:nvSpPr>
        <p:spPr>
          <a:xfrm>
            <a:off x="7589520" y="6480969"/>
            <a:ext cx="502920" cy="301752"/>
          </a:xfrm>
          <a:prstGeom prst="rect">
            <a:avLst/>
          </a:prstGeom>
          <a:noFill/>
          <a:ln>
            <a:noFill/>
          </a:ln>
        </p:spPr>
        <p:txBody>
          <a:bodyPr wrap="square" lIns="91425" tIns="45700" rIns="91425" bIns="45700" anchor="b" anchorCtr="0">
            <a:noAutofit/>
          </a:bodyPr>
          <a:lstStyle/>
          <a:p>
            <a:pPr marL="0" marR="0" lvl="0" indent="0" algn="ctr" rtl="0">
              <a:spcBef>
                <a:spcPts val="0"/>
              </a:spcBef>
              <a:buSzPct val="25000"/>
              <a:buNone/>
            </a:pPr>
            <a:fld id="{00000000-1234-1234-1234-123412341234}" type="slidenum">
              <a:rPr lang="en-US" sz="1200" b="0" i="0" u="none" strike="noStrike" cap="none">
                <a:solidFill>
                  <a:schemeClr val="lt1"/>
                </a:solidFill>
                <a:latin typeface="Century Gothic"/>
                <a:ea typeface="Century Gothic"/>
                <a:cs typeface="Century Gothic"/>
                <a:sym typeface="Century Gothic"/>
              </a:rPr>
              <a:t>‹#›</a:t>
            </a:fld>
            <a:endParaRPr lang="en-US" sz="120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cSld name="Content with Caption">
    <p:bg>
      <p:bgPr>
        <a:gradFill>
          <a:gsLst>
            <a:gs pos="0">
              <a:srgbClr val="37426E"/>
            </a:gs>
            <a:gs pos="60000">
              <a:srgbClr val="4A5A96"/>
            </a:gs>
            <a:gs pos="100000">
              <a:srgbClr val="6979C1"/>
            </a:gs>
          </a:gsLst>
          <a:lin ang="5400000" scaled="0"/>
        </a:gradFill>
        <a:effectLst/>
      </p:bgPr>
    </p:bg>
    <p:spTree>
      <p:nvGrpSpPr>
        <p:cNvPr id="1" name="Shape 66"/>
        <p:cNvGrpSpPr/>
        <p:nvPr/>
      </p:nvGrpSpPr>
      <p:grpSpPr>
        <a:xfrm>
          <a:off x="0" y="0"/>
          <a:ext cx="0" cy="0"/>
          <a:chOff x="0" y="0"/>
          <a:chExt cx="0" cy="0"/>
        </a:xfrm>
      </p:grpSpPr>
      <p:sp>
        <p:nvSpPr>
          <p:cNvPr id="67" name="Shape 67"/>
          <p:cNvSpPr txBox="1">
            <a:spLocks noGrp="1"/>
          </p:cNvSpPr>
          <p:nvPr>
            <p:ph type="title"/>
          </p:nvPr>
        </p:nvSpPr>
        <p:spPr>
          <a:xfrm rot="-5400000">
            <a:off x="-2295144" y="2882264"/>
            <a:ext cx="5943600" cy="914400"/>
          </a:xfrm>
          <a:prstGeom prst="rect">
            <a:avLst/>
          </a:prstGeom>
          <a:noFill/>
          <a:ln>
            <a:noFill/>
          </a:ln>
        </p:spPr>
        <p:txBody>
          <a:bodyPr wrap="square" lIns="91425" tIns="91425" rIns="91425" bIns="91425" anchor="b" anchorCtr="0"/>
          <a:lstStyle>
            <a:lvl1pPr marL="0" marR="18288" lvl="0" indent="0" algn="r" rtl="0">
              <a:spcBef>
                <a:spcPts val="0"/>
              </a:spcBef>
              <a:buClr>
                <a:srgbClr val="F07C6A"/>
              </a:buClr>
              <a:buSzPct val="100000"/>
              <a:buFont typeface="Century Gothic"/>
              <a:buNone/>
              <a:defRPr sz="2900" b="0" i="0" u="none" strike="noStrike" cap="none">
                <a:solidFill>
                  <a:srgbClr val="F07C6A"/>
                </a:solidFill>
                <a:latin typeface="Century Gothic"/>
                <a:ea typeface="Century Gothic"/>
                <a:cs typeface="Century Gothic"/>
                <a:sym typeface="Century Gothic"/>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68" name="Shape 68"/>
          <p:cNvSpPr txBox="1">
            <a:spLocks noGrp="1"/>
          </p:cNvSpPr>
          <p:nvPr>
            <p:ph type="body" idx="1"/>
          </p:nvPr>
        </p:nvSpPr>
        <p:spPr>
          <a:xfrm>
            <a:off x="1135856" y="367664"/>
            <a:ext cx="2438400" cy="5943600"/>
          </a:xfrm>
          <a:prstGeom prst="rect">
            <a:avLst/>
          </a:prstGeom>
          <a:noFill/>
          <a:ln>
            <a:noFill/>
          </a:ln>
        </p:spPr>
        <p:txBody>
          <a:bodyPr wrap="square" lIns="91425" tIns="91425" rIns="91425" bIns="91425" anchor="t" anchorCtr="0"/>
          <a:lstStyle>
            <a:lvl1pPr marL="0" marR="0" lvl="0" indent="0" algn="l" rtl="0">
              <a:spcBef>
                <a:spcPts val="0"/>
              </a:spcBef>
              <a:buClr>
                <a:schemeClr val="accent1"/>
              </a:buClr>
              <a:buSzPct val="80000"/>
              <a:buFont typeface="Noto Sans Symbols"/>
              <a:buNone/>
              <a:defRPr sz="1400" b="0" i="0" u="none" strike="noStrike" cap="none">
                <a:solidFill>
                  <a:schemeClr val="lt1"/>
                </a:solidFill>
                <a:latin typeface="Century Gothic"/>
                <a:ea typeface="Century Gothic"/>
                <a:cs typeface="Century Gothic"/>
                <a:sym typeface="Century Gothic"/>
              </a:defRPr>
            </a:lvl1pPr>
            <a:lvl2pPr marL="822960" marR="0" lvl="1" indent="-289560" algn="l" rtl="0">
              <a:spcBef>
                <a:spcPts val="240"/>
              </a:spcBef>
              <a:buClr>
                <a:schemeClr val="accent1"/>
              </a:buClr>
              <a:buSzPct val="95000"/>
              <a:buFont typeface="Verdana"/>
              <a:buNone/>
              <a:defRPr sz="1200" b="0" i="0" u="none" strike="noStrike" cap="none">
                <a:solidFill>
                  <a:schemeClr val="lt1"/>
                </a:solidFill>
                <a:latin typeface="Century Gothic"/>
                <a:ea typeface="Century Gothic"/>
                <a:cs typeface="Century Gothic"/>
                <a:sym typeface="Century Gothic"/>
              </a:defRPr>
            </a:lvl2pPr>
            <a:lvl3pPr marL="1106424" marR="0" lvl="2" indent="-230124" algn="l" rtl="0">
              <a:spcBef>
                <a:spcPts val="200"/>
              </a:spcBef>
              <a:buClr>
                <a:schemeClr val="accent1"/>
              </a:buClr>
              <a:buSzPct val="100000"/>
              <a:buFont typeface="Noto Sans Symbols"/>
              <a:buNone/>
              <a:defRPr sz="1000" b="0" i="0" u="none" strike="noStrike" cap="none">
                <a:solidFill>
                  <a:schemeClr val="lt1"/>
                </a:solidFill>
                <a:latin typeface="Century Gothic"/>
                <a:ea typeface="Century Gothic"/>
                <a:cs typeface="Century Gothic"/>
                <a:sym typeface="Century Gothic"/>
              </a:defRPr>
            </a:lvl3pPr>
            <a:lvl4pPr marL="1371600" marR="0" lvl="3" indent="-215900" algn="l" rtl="0">
              <a:spcBef>
                <a:spcPts val="180"/>
              </a:spcBef>
              <a:buClr>
                <a:schemeClr val="accent1"/>
              </a:buClr>
              <a:buSzPct val="100000"/>
              <a:buFont typeface="Noto Sans Symbols"/>
              <a:buNone/>
              <a:defRPr sz="900" b="0" i="0" u="none" strike="noStrike" cap="none">
                <a:solidFill>
                  <a:schemeClr val="lt1"/>
                </a:solidFill>
                <a:latin typeface="Century Gothic"/>
                <a:ea typeface="Century Gothic"/>
                <a:cs typeface="Century Gothic"/>
                <a:sym typeface="Century Gothic"/>
              </a:defRPr>
            </a:lvl4pPr>
            <a:lvl5pPr marL="1600200" marR="0" lvl="4" indent="-215900" algn="l" rtl="0">
              <a:spcBef>
                <a:spcPts val="180"/>
              </a:spcBef>
              <a:buClr>
                <a:srgbClr val="DE9D93"/>
              </a:buClr>
              <a:buSzPct val="100000"/>
              <a:buFont typeface="Noto Sans Symbols"/>
              <a:buNone/>
              <a:defRPr sz="900" b="0" i="0" u="none" strike="noStrike" cap="none">
                <a:solidFill>
                  <a:schemeClr val="lt1"/>
                </a:solidFill>
                <a:latin typeface="Century Gothic"/>
                <a:ea typeface="Century Gothic"/>
                <a:cs typeface="Century Gothic"/>
                <a:sym typeface="Century Gothic"/>
              </a:defRPr>
            </a:lvl5pPr>
            <a:lvl6pPr marL="1828800" marR="0" lvl="5" indent="-101600" algn="l" rtl="0">
              <a:spcBef>
                <a:spcPts val="360"/>
              </a:spcBef>
              <a:buClr>
                <a:srgbClr val="DE9D93"/>
              </a:buClr>
              <a:buSzPct val="100000"/>
              <a:buFont typeface="Noto Sans Symbols"/>
              <a:buChar char="⚫"/>
              <a:defRPr sz="1800" b="0" i="0" u="none" strike="noStrike" cap="none">
                <a:solidFill>
                  <a:schemeClr val="lt1"/>
                </a:solidFill>
                <a:latin typeface="Century Gothic"/>
                <a:ea typeface="Century Gothic"/>
                <a:cs typeface="Century Gothic"/>
                <a:sym typeface="Century Gothic"/>
              </a:defRPr>
            </a:lvl6pPr>
            <a:lvl7pPr marL="2084832" marR="0" lvl="6" indent="-116332"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7pPr>
            <a:lvl8pPr marL="2286000" marR="0" lvl="7" indent="-88900"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8pPr>
            <a:lvl9pPr marL="2514600" marR="0" lvl="8" indent="-88900"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69" name="Shape 69"/>
          <p:cNvSpPr txBox="1">
            <a:spLocks noGrp="1"/>
          </p:cNvSpPr>
          <p:nvPr>
            <p:ph type="body" idx="2"/>
          </p:nvPr>
        </p:nvSpPr>
        <p:spPr>
          <a:xfrm>
            <a:off x="3651250" y="320040"/>
            <a:ext cx="5276088" cy="5989320"/>
          </a:xfrm>
          <a:prstGeom prst="rect">
            <a:avLst/>
          </a:prstGeom>
          <a:noFill/>
          <a:ln>
            <a:noFill/>
          </a:ln>
        </p:spPr>
        <p:txBody>
          <a:bodyPr wrap="square" lIns="91425" tIns="91425" rIns="91425" bIns="91425" anchor="t" anchorCtr="0"/>
          <a:lstStyle>
            <a:lvl1pPr marL="448056" marR="0" lvl="0" indent="-232155" algn="l" rtl="0">
              <a:spcBef>
                <a:spcPts val="0"/>
              </a:spcBef>
              <a:buClr>
                <a:schemeClr val="accent1"/>
              </a:buClr>
              <a:buSzPct val="80000"/>
              <a:buFont typeface="Noto Sans Symbols"/>
              <a:buChar char="⦿"/>
              <a:defRPr sz="3000" b="0" i="0" u="none" strike="noStrike" cap="none">
                <a:solidFill>
                  <a:schemeClr val="lt1"/>
                </a:solidFill>
                <a:latin typeface="Century Gothic"/>
                <a:ea typeface="Century Gothic"/>
                <a:cs typeface="Century Gothic"/>
                <a:sym typeface="Century Gothic"/>
              </a:defRPr>
            </a:lvl1pPr>
            <a:lvl2pPr marL="822960" marR="0" lvl="1" indent="-132715" algn="l" rtl="0">
              <a:spcBef>
                <a:spcPts val="520"/>
              </a:spcBef>
              <a:buClr>
                <a:schemeClr val="accent1"/>
              </a:buClr>
              <a:buSzPct val="95000"/>
              <a:buFont typeface="Verdana"/>
              <a:buChar char="›"/>
              <a:defRPr sz="2600" b="0" i="0" u="none" strike="noStrike" cap="none">
                <a:solidFill>
                  <a:schemeClr val="lt1"/>
                </a:solidFill>
                <a:latin typeface="Century Gothic"/>
                <a:ea typeface="Century Gothic"/>
                <a:cs typeface="Century Gothic"/>
                <a:sym typeface="Century Gothic"/>
              </a:defRPr>
            </a:lvl2pPr>
            <a:lvl3pPr marL="1106424" marR="0" lvl="2" indent="-77724" algn="l" rtl="0">
              <a:spcBef>
                <a:spcPts val="480"/>
              </a:spcBef>
              <a:buClr>
                <a:schemeClr val="accent1"/>
              </a:buClr>
              <a:buSzPct val="100000"/>
              <a:buFont typeface="Noto Sans Symbols"/>
              <a:buChar char="⚫"/>
              <a:defRPr sz="2400" b="0" i="0" u="none" strike="noStrike" cap="none">
                <a:solidFill>
                  <a:schemeClr val="lt1"/>
                </a:solidFill>
                <a:latin typeface="Century Gothic"/>
                <a:ea typeface="Century Gothic"/>
                <a:cs typeface="Century Gothic"/>
                <a:sym typeface="Century Gothic"/>
              </a:defRPr>
            </a:lvl3pPr>
            <a:lvl4pPr marL="1371600" marR="0" lvl="3" indent="-88900" algn="l" rtl="0">
              <a:spcBef>
                <a:spcPts val="400"/>
              </a:spcBef>
              <a:buClr>
                <a:schemeClr val="accent1"/>
              </a:buClr>
              <a:buSzPct val="100000"/>
              <a:buFont typeface="Noto Sans Symbols"/>
              <a:buChar char="⚫"/>
              <a:defRPr sz="2000" b="0" i="0" u="none" strike="noStrike" cap="none">
                <a:solidFill>
                  <a:schemeClr val="lt1"/>
                </a:solidFill>
                <a:latin typeface="Century Gothic"/>
                <a:ea typeface="Century Gothic"/>
                <a:cs typeface="Century Gothic"/>
                <a:sym typeface="Century Gothic"/>
              </a:defRPr>
            </a:lvl4pPr>
            <a:lvl5pPr marL="1600200" marR="0" lvl="4" indent="-88900" algn="l" rtl="0">
              <a:spcBef>
                <a:spcPts val="400"/>
              </a:spcBef>
              <a:buClr>
                <a:srgbClr val="DE9D93"/>
              </a:buClr>
              <a:buSzPct val="100000"/>
              <a:buFont typeface="Noto Sans Symbols"/>
              <a:buChar char="⚫"/>
              <a:defRPr sz="2000" b="0" i="0" u="none" strike="noStrike" cap="none">
                <a:solidFill>
                  <a:schemeClr val="lt1"/>
                </a:solidFill>
                <a:latin typeface="Century Gothic"/>
                <a:ea typeface="Century Gothic"/>
                <a:cs typeface="Century Gothic"/>
                <a:sym typeface="Century Gothic"/>
              </a:defRPr>
            </a:lvl5pPr>
            <a:lvl6pPr marL="1828800" marR="0" lvl="5" indent="-101600" algn="l" rtl="0">
              <a:spcBef>
                <a:spcPts val="360"/>
              </a:spcBef>
              <a:buClr>
                <a:srgbClr val="DE9D93"/>
              </a:buClr>
              <a:buSzPct val="100000"/>
              <a:buFont typeface="Noto Sans Symbols"/>
              <a:buChar char="⚫"/>
              <a:defRPr sz="1800" b="0" i="0" u="none" strike="noStrike" cap="none">
                <a:solidFill>
                  <a:schemeClr val="lt1"/>
                </a:solidFill>
                <a:latin typeface="Century Gothic"/>
                <a:ea typeface="Century Gothic"/>
                <a:cs typeface="Century Gothic"/>
                <a:sym typeface="Century Gothic"/>
              </a:defRPr>
            </a:lvl6pPr>
            <a:lvl7pPr marL="2084832" marR="0" lvl="6" indent="-116332"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7pPr>
            <a:lvl8pPr marL="2286000" marR="0" lvl="7" indent="-88900"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8pPr>
            <a:lvl9pPr marL="2514600" marR="0" lvl="8" indent="-88900"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70" name="Shape 70"/>
          <p:cNvSpPr txBox="1">
            <a:spLocks noGrp="1"/>
          </p:cNvSpPr>
          <p:nvPr>
            <p:ph type="dt" idx="10"/>
          </p:nvPr>
        </p:nvSpPr>
        <p:spPr>
          <a:xfrm>
            <a:off x="6278976" y="6556248"/>
            <a:ext cx="2133600" cy="301752"/>
          </a:xfrm>
          <a:prstGeom prst="rect">
            <a:avLst/>
          </a:prstGeom>
          <a:noFill/>
          <a:ln>
            <a:noFill/>
          </a:ln>
        </p:spPr>
        <p:txBody>
          <a:bodyPr wrap="square" lIns="91425" tIns="91425" rIns="91425" bIns="91425" anchor="b" anchorCtr="0"/>
          <a:lstStyle>
            <a:lvl1pPr marL="0" marR="0" lvl="0" indent="0" algn="l" rtl="0">
              <a:spcBef>
                <a:spcPts val="0"/>
              </a:spcBef>
              <a:buSzPct val="155555"/>
              <a:buNone/>
              <a:defRPr sz="90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71" name="Shape 71"/>
          <p:cNvSpPr txBox="1">
            <a:spLocks noGrp="1"/>
          </p:cNvSpPr>
          <p:nvPr>
            <p:ph type="ftr" idx="11"/>
          </p:nvPr>
        </p:nvSpPr>
        <p:spPr>
          <a:xfrm>
            <a:off x="1135856" y="6556248"/>
            <a:ext cx="5143120" cy="301752"/>
          </a:xfrm>
          <a:prstGeom prst="rect">
            <a:avLst/>
          </a:prstGeom>
          <a:noFill/>
          <a:ln>
            <a:noFill/>
          </a:ln>
        </p:spPr>
        <p:txBody>
          <a:bodyPr wrap="square" lIns="91425" tIns="91425" rIns="91425" bIns="91425" anchor="b" anchorCtr="0"/>
          <a:lstStyle>
            <a:lvl1pPr marL="0" marR="0" lvl="0" indent="0" algn="r" rtl="0">
              <a:spcBef>
                <a:spcPts val="0"/>
              </a:spcBef>
              <a:buSzPct val="155555"/>
              <a:buNone/>
              <a:defRPr sz="90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72" name="Shape 72"/>
          <p:cNvSpPr txBox="1">
            <a:spLocks noGrp="1"/>
          </p:cNvSpPr>
          <p:nvPr>
            <p:ph type="sldNum" idx="12"/>
          </p:nvPr>
        </p:nvSpPr>
        <p:spPr>
          <a:xfrm>
            <a:off x="8410576" y="6556248"/>
            <a:ext cx="502920" cy="301752"/>
          </a:xfrm>
          <a:prstGeom prst="rect">
            <a:avLst/>
          </a:prstGeom>
          <a:noFill/>
          <a:ln>
            <a:noFill/>
          </a:ln>
        </p:spPr>
        <p:txBody>
          <a:bodyPr wrap="square" lIns="91425" tIns="45700" rIns="91425" bIns="45700" anchor="b" anchorCtr="0">
            <a:noAutofit/>
          </a:bodyPr>
          <a:lstStyle/>
          <a:p>
            <a:pPr marL="0" marR="0" lvl="0" indent="0" algn="ctr" rtl="0">
              <a:spcBef>
                <a:spcPts val="0"/>
              </a:spcBef>
              <a:buSzPct val="25000"/>
              <a:buNone/>
            </a:pPr>
            <a:fld id="{00000000-1234-1234-1234-123412341234}" type="slidenum">
              <a:rPr lang="en-US" sz="900" b="0" i="0" u="none" strike="noStrike" cap="none">
                <a:solidFill>
                  <a:schemeClr val="lt1"/>
                </a:solidFill>
                <a:latin typeface="Century Gothic"/>
                <a:ea typeface="Century Gothic"/>
                <a:cs typeface="Century Gothic"/>
                <a:sym typeface="Century Gothic"/>
              </a:rPr>
              <a:t>‹#›</a:t>
            </a:fld>
            <a:endParaRPr lang="en-US" sz="90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cSld name="Picture with Caption">
    <p:bg>
      <p:bgPr>
        <a:gradFill>
          <a:gsLst>
            <a:gs pos="0">
              <a:schemeClr val="dk1"/>
            </a:gs>
            <a:gs pos="60000">
              <a:schemeClr val="dk1"/>
            </a:gs>
            <a:gs pos="100000">
              <a:srgbClr val="6C6C6C"/>
            </a:gs>
          </a:gsLst>
          <a:lin ang="5400000" scaled="0"/>
        </a:gradFill>
        <a:effectLst/>
      </p:bgPr>
    </p:bg>
    <p:spTree>
      <p:nvGrpSpPr>
        <p:cNvPr id="1" name="Shape 73"/>
        <p:cNvGrpSpPr/>
        <p:nvPr/>
      </p:nvGrpSpPr>
      <p:grpSpPr>
        <a:xfrm>
          <a:off x="0" y="0"/>
          <a:ext cx="0" cy="0"/>
          <a:chOff x="0" y="0"/>
          <a:chExt cx="0" cy="0"/>
        </a:xfrm>
      </p:grpSpPr>
      <p:sp>
        <p:nvSpPr>
          <p:cNvPr id="74" name="Shape 74"/>
          <p:cNvSpPr txBox="1">
            <a:spLocks noGrp="1"/>
          </p:cNvSpPr>
          <p:nvPr>
            <p:ph type="title"/>
          </p:nvPr>
        </p:nvSpPr>
        <p:spPr>
          <a:xfrm rot="-5400000">
            <a:off x="-2523744" y="2894096"/>
            <a:ext cx="6400800" cy="914400"/>
          </a:xfrm>
          <a:prstGeom prst="rect">
            <a:avLst/>
          </a:prstGeom>
          <a:noFill/>
          <a:ln>
            <a:noFill/>
          </a:ln>
        </p:spPr>
        <p:txBody>
          <a:bodyPr wrap="square" lIns="91425" tIns="91425" rIns="91425" bIns="91425" anchor="b" anchorCtr="0"/>
          <a:lstStyle>
            <a:lvl1pPr marL="0" marR="0" lvl="0" indent="0" algn="l" rtl="0">
              <a:spcBef>
                <a:spcPts val="0"/>
              </a:spcBef>
              <a:buClr>
                <a:srgbClr val="F07C6A"/>
              </a:buClr>
              <a:buSzPct val="100000"/>
              <a:buFont typeface="Century Gothic"/>
              <a:buNone/>
              <a:defRPr sz="3000" b="0" i="0" u="none" strike="noStrike" cap="none">
                <a:solidFill>
                  <a:srgbClr val="F07C6A"/>
                </a:solidFill>
                <a:latin typeface="Century Gothic"/>
                <a:ea typeface="Century Gothic"/>
                <a:cs typeface="Century Gothic"/>
                <a:sym typeface="Century Gothic"/>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75" name="Shape 75"/>
          <p:cNvSpPr>
            <a:spLocks noGrp="1"/>
          </p:cNvSpPr>
          <p:nvPr>
            <p:ph type="pic" idx="2"/>
          </p:nvPr>
        </p:nvSpPr>
        <p:spPr>
          <a:xfrm>
            <a:off x="1138237" y="373966"/>
            <a:ext cx="7333488" cy="5486400"/>
          </a:xfrm>
          <a:prstGeom prst="rect">
            <a:avLst/>
          </a:prstGeom>
          <a:solidFill>
            <a:srgbClr val="484E61"/>
          </a:solidFill>
          <a:ln>
            <a:noFill/>
          </a:ln>
        </p:spPr>
        <p:txBody>
          <a:bodyPr wrap="square" lIns="91425" tIns="91425" rIns="91425" bIns="91425" anchor="t" anchorCtr="0"/>
          <a:lstStyle>
            <a:lvl1pPr marL="0" marR="0" lvl="0" indent="0" algn="l" rtl="0">
              <a:spcBef>
                <a:spcPts val="640"/>
              </a:spcBef>
              <a:buClr>
                <a:schemeClr val="accent1"/>
              </a:buClr>
              <a:buSzPct val="80000"/>
              <a:buFont typeface="Noto Sans Symbols"/>
              <a:buNone/>
              <a:defRPr sz="3200" b="0" i="0" u="none" strike="noStrike" cap="none">
                <a:solidFill>
                  <a:schemeClr val="lt1"/>
                </a:solidFill>
                <a:latin typeface="Century Gothic"/>
                <a:ea typeface="Century Gothic"/>
                <a:cs typeface="Century Gothic"/>
                <a:sym typeface="Century Gothic"/>
              </a:defRPr>
            </a:lvl1pPr>
            <a:lvl2pPr marL="822960" marR="0" lvl="1" indent="-132715" algn="l" rtl="0">
              <a:spcBef>
                <a:spcPts val="520"/>
              </a:spcBef>
              <a:buClr>
                <a:schemeClr val="accent1"/>
              </a:buClr>
              <a:buSzPct val="95000"/>
              <a:buFont typeface="Verdana"/>
              <a:buChar char="›"/>
              <a:defRPr sz="2600" b="0" i="0" u="none" strike="noStrike" cap="none">
                <a:solidFill>
                  <a:schemeClr val="lt1"/>
                </a:solidFill>
                <a:latin typeface="Century Gothic"/>
                <a:ea typeface="Century Gothic"/>
                <a:cs typeface="Century Gothic"/>
                <a:sym typeface="Century Gothic"/>
              </a:defRPr>
            </a:lvl2pPr>
            <a:lvl3pPr marL="1106424" marR="0" lvl="2" indent="-77724" algn="l" rtl="0">
              <a:spcBef>
                <a:spcPts val="480"/>
              </a:spcBef>
              <a:buClr>
                <a:schemeClr val="accent1"/>
              </a:buClr>
              <a:buSzPct val="100000"/>
              <a:buFont typeface="Noto Sans Symbols"/>
              <a:buChar char="⚫"/>
              <a:defRPr sz="2400" b="0" i="0" u="none" strike="noStrike" cap="none">
                <a:solidFill>
                  <a:schemeClr val="lt1"/>
                </a:solidFill>
                <a:latin typeface="Century Gothic"/>
                <a:ea typeface="Century Gothic"/>
                <a:cs typeface="Century Gothic"/>
                <a:sym typeface="Century Gothic"/>
              </a:defRPr>
            </a:lvl3pPr>
            <a:lvl4pPr marL="1371600" marR="0" lvl="3" indent="-88900" algn="l" rtl="0">
              <a:spcBef>
                <a:spcPts val="400"/>
              </a:spcBef>
              <a:buClr>
                <a:schemeClr val="accent1"/>
              </a:buClr>
              <a:buSzPct val="100000"/>
              <a:buFont typeface="Noto Sans Symbols"/>
              <a:buChar char="⚫"/>
              <a:defRPr sz="2000" b="0" i="0" u="none" strike="noStrike" cap="none">
                <a:solidFill>
                  <a:schemeClr val="lt1"/>
                </a:solidFill>
                <a:latin typeface="Century Gothic"/>
                <a:ea typeface="Century Gothic"/>
                <a:cs typeface="Century Gothic"/>
                <a:sym typeface="Century Gothic"/>
              </a:defRPr>
            </a:lvl4pPr>
            <a:lvl5pPr marL="1600200" marR="0" lvl="4" indent="-95250" algn="l" rtl="0">
              <a:spcBef>
                <a:spcPts val="380"/>
              </a:spcBef>
              <a:buClr>
                <a:srgbClr val="DE9D93"/>
              </a:buClr>
              <a:buSzPct val="100000"/>
              <a:buFont typeface="Noto Sans Symbols"/>
              <a:buChar char="⚫"/>
              <a:defRPr sz="1900" b="0" i="0" u="none" strike="noStrike" cap="none">
                <a:solidFill>
                  <a:schemeClr val="lt1"/>
                </a:solidFill>
                <a:latin typeface="Century Gothic"/>
                <a:ea typeface="Century Gothic"/>
                <a:cs typeface="Century Gothic"/>
                <a:sym typeface="Century Gothic"/>
              </a:defRPr>
            </a:lvl5pPr>
            <a:lvl6pPr marL="1828800" marR="0" lvl="5" indent="-101600" algn="l" rtl="0">
              <a:spcBef>
                <a:spcPts val="360"/>
              </a:spcBef>
              <a:buClr>
                <a:srgbClr val="DE9D93"/>
              </a:buClr>
              <a:buSzPct val="100000"/>
              <a:buFont typeface="Noto Sans Symbols"/>
              <a:buChar char="⚫"/>
              <a:defRPr sz="1800" b="0" i="0" u="none" strike="noStrike" cap="none">
                <a:solidFill>
                  <a:schemeClr val="lt1"/>
                </a:solidFill>
                <a:latin typeface="Century Gothic"/>
                <a:ea typeface="Century Gothic"/>
                <a:cs typeface="Century Gothic"/>
                <a:sym typeface="Century Gothic"/>
              </a:defRPr>
            </a:lvl6pPr>
            <a:lvl7pPr marL="2084832" marR="0" lvl="6" indent="-116332"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7pPr>
            <a:lvl8pPr marL="2286000" marR="0" lvl="7" indent="-88900"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8pPr>
            <a:lvl9pPr marL="2514600" marR="0" lvl="8" indent="-88900"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76" name="Shape 76"/>
          <p:cNvSpPr txBox="1">
            <a:spLocks noGrp="1"/>
          </p:cNvSpPr>
          <p:nvPr>
            <p:ph type="body" idx="1"/>
          </p:nvPr>
        </p:nvSpPr>
        <p:spPr>
          <a:xfrm>
            <a:off x="1143000" y="5867400"/>
            <a:ext cx="7333488" cy="685800"/>
          </a:xfrm>
          <a:prstGeom prst="rect">
            <a:avLst/>
          </a:prstGeom>
          <a:solidFill>
            <a:schemeClr val="accent1">
              <a:alpha val="14901"/>
            </a:schemeClr>
          </a:solidFill>
          <a:ln w="9525" cap="flat" cmpd="sng">
            <a:solidFill>
              <a:schemeClr val="accent1"/>
            </a:solidFill>
            <a:prstDash val="solid"/>
            <a:miter lim="800000"/>
            <a:headEnd type="none" w="med" len="med"/>
            <a:tailEnd type="none" w="med" len="med"/>
          </a:ln>
        </p:spPr>
        <p:txBody>
          <a:bodyPr wrap="square" lIns="91425" tIns="91425" rIns="91425" bIns="91425" anchor="t" anchorCtr="0"/>
          <a:lstStyle>
            <a:lvl1pPr marL="0" marR="0" lvl="0" indent="0" algn="l" rtl="0">
              <a:spcBef>
                <a:spcPts val="0"/>
              </a:spcBef>
              <a:buClr>
                <a:schemeClr val="accent1"/>
              </a:buClr>
              <a:buSzPct val="80000"/>
              <a:buFont typeface="Noto Sans Symbols"/>
              <a:buNone/>
              <a:defRPr sz="1400" b="0" i="0" u="none" strike="noStrike" cap="none">
                <a:solidFill>
                  <a:schemeClr val="lt1"/>
                </a:solidFill>
                <a:latin typeface="Century Gothic"/>
                <a:ea typeface="Century Gothic"/>
                <a:cs typeface="Century Gothic"/>
                <a:sym typeface="Century Gothic"/>
              </a:defRPr>
            </a:lvl1pPr>
            <a:lvl2pPr marL="822960" marR="0" lvl="1" indent="-217170" algn="l" rtl="0">
              <a:spcBef>
                <a:spcPts val="240"/>
              </a:spcBef>
              <a:buClr>
                <a:schemeClr val="accent1"/>
              </a:buClr>
              <a:buSzPct val="95000"/>
              <a:buFont typeface="Verdana"/>
              <a:buChar char="›"/>
              <a:defRPr sz="1200" b="0" i="0" u="none" strike="noStrike" cap="none">
                <a:solidFill>
                  <a:schemeClr val="lt1"/>
                </a:solidFill>
                <a:latin typeface="Century Gothic"/>
                <a:ea typeface="Century Gothic"/>
                <a:cs typeface="Century Gothic"/>
                <a:sym typeface="Century Gothic"/>
              </a:defRPr>
            </a:lvl2pPr>
            <a:lvl3pPr marL="1106424" marR="0" lvl="2" indent="-166624" algn="l" rtl="0">
              <a:spcBef>
                <a:spcPts val="200"/>
              </a:spcBef>
              <a:buClr>
                <a:schemeClr val="accent1"/>
              </a:buClr>
              <a:buSzPct val="100000"/>
              <a:buFont typeface="Noto Sans Symbols"/>
              <a:buChar char="⚫"/>
              <a:defRPr sz="1000" b="0" i="0" u="none" strike="noStrike" cap="none">
                <a:solidFill>
                  <a:schemeClr val="lt1"/>
                </a:solidFill>
                <a:latin typeface="Century Gothic"/>
                <a:ea typeface="Century Gothic"/>
                <a:cs typeface="Century Gothic"/>
                <a:sym typeface="Century Gothic"/>
              </a:defRPr>
            </a:lvl3pPr>
            <a:lvl4pPr marL="1371600" marR="0" lvl="3" indent="-158750" algn="l" rtl="0">
              <a:spcBef>
                <a:spcPts val="180"/>
              </a:spcBef>
              <a:buClr>
                <a:schemeClr val="accent1"/>
              </a:buClr>
              <a:buSzPct val="100000"/>
              <a:buFont typeface="Noto Sans Symbols"/>
              <a:buChar char="⚫"/>
              <a:defRPr sz="900" b="0" i="0" u="none" strike="noStrike" cap="none">
                <a:solidFill>
                  <a:schemeClr val="lt1"/>
                </a:solidFill>
                <a:latin typeface="Century Gothic"/>
                <a:ea typeface="Century Gothic"/>
                <a:cs typeface="Century Gothic"/>
                <a:sym typeface="Century Gothic"/>
              </a:defRPr>
            </a:lvl4pPr>
            <a:lvl5pPr marL="1600200" marR="0" lvl="4" indent="-158750" algn="l" rtl="0">
              <a:spcBef>
                <a:spcPts val="180"/>
              </a:spcBef>
              <a:buClr>
                <a:srgbClr val="DE9D93"/>
              </a:buClr>
              <a:buSzPct val="100000"/>
              <a:buFont typeface="Noto Sans Symbols"/>
              <a:buChar char="⚫"/>
              <a:defRPr sz="900" b="0" i="0" u="none" strike="noStrike" cap="none">
                <a:solidFill>
                  <a:schemeClr val="lt1"/>
                </a:solidFill>
                <a:latin typeface="Century Gothic"/>
                <a:ea typeface="Century Gothic"/>
                <a:cs typeface="Century Gothic"/>
                <a:sym typeface="Century Gothic"/>
              </a:defRPr>
            </a:lvl5pPr>
            <a:lvl6pPr marL="1828800" marR="0" lvl="5" indent="-101600" algn="l" rtl="0">
              <a:spcBef>
                <a:spcPts val="360"/>
              </a:spcBef>
              <a:buClr>
                <a:srgbClr val="DE9D93"/>
              </a:buClr>
              <a:buSzPct val="100000"/>
              <a:buFont typeface="Noto Sans Symbols"/>
              <a:buChar char="⚫"/>
              <a:defRPr sz="1800" b="0" i="0" u="none" strike="noStrike" cap="none">
                <a:solidFill>
                  <a:schemeClr val="lt1"/>
                </a:solidFill>
                <a:latin typeface="Century Gothic"/>
                <a:ea typeface="Century Gothic"/>
                <a:cs typeface="Century Gothic"/>
                <a:sym typeface="Century Gothic"/>
              </a:defRPr>
            </a:lvl6pPr>
            <a:lvl7pPr marL="2084832" marR="0" lvl="6" indent="-116332"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7pPr>
            <a:lvl8pPr marL="2286000" marR="0" lvl="7" indent="-88900"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8pPr>
            <a:lvl9pPr marL="2514600" marR="0" lvl="8" indent="-88900"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77" name="Shape 77"/>
          <p:cNvSpPr txBox="1">
            <a:spLocks noGrp="1"/>
          </p:cNvSpPr>
          <p:nvPr>
            <p:ph type="dt" idx="10"/>
          </p:nvPr>
        </p:nvSpPr>
        <p:spPr>
          <a:xfrm>
            <a:off x="6108192" y="6556248"/>
            <a:ext cx="2103120" cy="301752"/>
          </a:xfrm>
          <a:prstGeom prst="rect">
            <a:avLst/>
          </a:prstGeom>
          <a:noFill/>
          <a:ln>
            <a:noFill/>
          </a:ln>
        </p:spPr>
        <p:txBody>
          <a:bodyPr wrap="square" lIns="91425" tIns="91425" rIns="91425" bIns="91425" anchor="b" anchorCtr="0"/>
          <a:lstStyle>
            <a:lvl1pPr marL="0" marR="0" lvl="0" indent="0" algn="l" rtl="0">
              <a:spcBef>
                <a:spcPts val="0"/>
              </a:spcBef>
              <a:buSzPct val="155555"/>
              <a:buNone/>
              <a:defRPr sz="90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78" name="Shape 78"/>
          <p:cNvSpPr txBox="1">
            <a:spLocks noGrp="1"/>
          </p:cNvSpPr>
          <p:nvPr>
            <p:ph type="ftr" idx="11"/>
          </p:nvPr>
        </p:nvSpPr>
        <p:spPr>
          <a:xfrm>
            <a:off x="1170432" y="6557169"/>
            <a:ext cx="4948072" cy="301752"/>
          </a:xfrm>
          <a:prstGeom prst="rect">
            <a:avLst/>
          </a:prstGeom>
          <a:noFill/>
          <a:ln>
            <a:noFill/>
          </a:ln>
        </p:spPr>
        <p:txBody>
          <a:bodyPr wrap="square" lIns="91425" tIns="91425" rIns="91425" bIns="91425" anchor="b" anchorCtr="0"/>
          <a:lstStyle>
            <a:lvl1pPr marL="0" marR="0" lvl="0" indent="0" algn="r" rtl="0">
              <a:spcBef>
                <a:spcPts val="0"/>
              </a:spcBef>
              <a:buSzPct val="155555"/>
              <a:buNone/>
              <a:defRPr sz="90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79" name="Shape 79"/>
          <p:cNvSpPr txBox="1">
            <a:spLocks noGrp="1"/>
          </p:cNvSpPr>
          <p:nvPr>
            <p:ph type="sldNum" idx="12"/>
          </p:nvPr>
        </p:nvSpPr>
        <p:spPr>
          <a:xfrm>
            <a:off x="8217192" y="6556248"/>
            <a:ext cx="365760" cy="301752"/>
          </a:xfrm>
          <a:prstGeom prst="rect">
            <a:avLst/>
          </a:prstGeom>
          <a:noFill/>
          <a:ln>
            <a:noFill/>
          </a:ln>
        </p:spPr>
        <p:txBody>
          <a:bodyPr wrap="square" lIns="91425" tIns="45700" rIns="91425" bIns="45700" anchor="b" anchorCtr="0">
            <a:noAutofit/>
          </a:bodyPr>
          <a:lstStyle/>
          <a:p>
            <a:pPr marL="0" marR="0" lvl="0" indent="0" algn="ctr" rtl="0">
              <a:spcBef>
                <a:spcPts val="0"/>
              </a:spcBef>
              <a:buSzPct val="25000"/>
              <a:buNone/>
            </a:pPr>
            <a:fld id="{00000000-1234-1234-1234-123412341234}" type="slidenum">
              <a:rPr lang="en-US" sz="900" b="0" i="0" u="none" strike="noStrike" cap="none">
                <a:solidFill>
                  <a:schemeClr val="lt1"/>
                </a:solidFill>
                <a:latin typeface="Century Gothic"/>
                <a:ea typeface="Century Gothic"/>
                <a:cs typeface="Century Gothic"/>
                <a:sym typeface="Century Gothic"/>
              </a:rPr>
              <a:t>‹#›</a:t>
            </a:fld>
            <a:endParaRPr lang="en-US" sz="90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cSld name="Title and Vertical Text">
    <p:spTree>
      <p:nvGrpSpPr>
        <p:cNvPr id="1" name="Shape 80"/>
        <p:cNvGrpSpPr/>
        <p:nvPr/>
      </p:nvGrpSpPr>
      <p:grpSpPr>
        <a:xfrm>
          <a:off x="0" y="0"/>
          <a:ext cx="0" cy="0"/>
          <a:chOff x="0" y="0"/>
          <a:chExt cx="0" cy="0"/>
        </a:xfrm>
      </p:grpSpPr>
      <p:sp>
        <p:nvSpPr>
          <p:cNvPr id="81" name="Shape 81"/>
          <p:cNvSpPr txBox="1">
            <a:spLocks noGrp="1"/>
          </p:cNvSpPr>
          <p:nvPr>
            <p:ph type="title"/>
          </p:nvPr>
        </p:nvSpPr>
        <p:spPr>
          <a:xfrm>
            <a:off x="457200" y="267494"/>
            <a:ext cx="8229600" cy="1399032"/>
          </a:xfrm>
          <a:prstGeom prst="rect">
            <a:avLst/>
          </a:prstGeom>
          <a:noFill/>
          <a:ln>
            <a:noFill/>
          </a:ln>
        </p:spPr>
        <p:txBody>
          <a:bodyPr wrap="square" lIns="91425" tIns="91425" rIns="91425" bIns="91425" anchor="ctr" anchorCtr="0"/>
          <a:lstStyle>
            <a:lvl1pPr marL="484632" marR="0" lvl="0" indent="-2031" algn="l" rtl="0">
              <a:spcBef>
                <a:spcPts val="0"/>
              </a:spcBef>
              <a:buClr>
                <a:srgbClr val="F07C6A"/>
              </a:buClr>
              <a:buSzPct val="100000"/>
              <a:buFont typeface="Century Gothic"/>
              <a:buNone/>
              <a:defRPr sz="4200" b="0" i="0" u="none" strike="noStrike" cap="none">
                <a:solidFill>
                  <a:srgbClr val="F07C6A"/>
                </a:solidFill>
                <a:latin typeface="Century Gothic"/>
                <a:ea typeface="Century Gothic"/>
                <a:cs typeface="Century Gothic"/>
                <a:sym typeface="Century Gothic"/>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82" name="Shape 82"/>
          <p:cNvSpPr txBox="1">
            <a:spLocks noGrp="1"/>
          </p:cNvSpPr>
          <p:nvPr>
            <p:ph type="body" idx="1"/>
          </p:nvPr>
        </p:nvSpPr>
        <p:spPr>
          <a:xfrm rot="5400000">
            <a:off x="2286000" y="54008"/>
            <a:ext cx="4572000" cy="8229600"/>
          </a:xfrm>
          <a:prstGeom prst="rect">
            <a:avLst/>
          </a:prstGeom>
          <a:noFill/>
          <a:ln>
            <a:noFill/>
          </a:ln>
        </p:spPr>
        <p:txBody>
          <a:bodyPr wrap="square" lIns="91425" tIns="91425" rIns="91425" bIns="91425" anchor="t" anchorCtr="0"/>
          <a:lstStyle>
            <a:lvl1pPr marL="448056" marR="0" lvl="0" indent="-232155" algn="l" rtl="0">
              <a:spcBef>
                <a:spcPts val="600"/>
              </a:spcBef>
              <a:buClr>
                <a:schemeClr val="accent1"/>
              </a:buClr>
              <a:buSzPct val="80000"/>
              <a:buFont typeface="Noto Sans Symbols"/>
              <a:buChar char="⦿"/>
              <a:defRPr sz="3000" b="0" i="0" u="none" strike="noStrike" cap="none">
                <a:solidFill>
                  <a:schemeClr val="lt1"/>
                </a:solidFill>
                <a:latin typeface="Century Gothic"/>
                <a:ea typeface="Century Gothic"/>
                <a:cs typeface="Century Gothic"/>
                <a:sym typeface="Century Gothic"/>
              </a:defRPr>
            </a:lvl1pPr>
            <a:lvl2pPr marL="822960" marR="0" lvl="1" indent="-132715" algn="l" rtl="0">
              <a:spcBef>
                <a:spcPts val="520"/>
              </a:spcBef>
              <a:buClr>
                <a:schemeClr val="accent1"/>
              </a:buClr>
              <a:buSzPct val="95000"/>
              <a:buFont typeface="Verdana"/>
              <a:buChar char="›"/>
              <a:defRPr sz="2600" b="0" i="0" u="none" strike="noStrike" cap="none">
                <a:solidFill>
                  <a:schemeClr val="lt1"/>
                </a:solidFill>
                <a:latin typeface="Century Gothic"/>
                <a:ea typeface="Century Gothic"/>
                <a:cs typeface="Century Gothic"/>
                <a:sym typeface="Century Gothic"/>
              </a:defRPr>
            </a:lvl2pPr>
            <a:lvl3pPr marL="1106424" marR="0" lvl="2" indent="-77724" algn="l" rtl="0">
              <a:spcBef>
                <a:spcPts val="480"/>
              </a:spcBef>
              <a:buClr>
                <a:schemeClr val="accent1"/>
              </a:buClr>
              <a:buSzPct val="100000"/>
              <a:buFont typeface="Noto Sans Symbols"/>
              <a:buChar char="⚫"/>
              <a:defRPr sz="2400" b="0" i="0" u="none" strike="noStrike" cap="none">
                <a:solidFill>
                  <a:schemeClr val="lt1"/>
                </a:solidFill>
                <a:latin typeface="Century Gothic"/>
                <a:ea typeface="Century Gothic"/>
                <a:cs typeface="Century Gothic"/>
                <a:sym typeface="Century Gothic"/>
              </a:defRPr>
            </a:lvl3pPr>
            <a:lvl4pPr marL="1371600" marR="0" lvl="3" indent="-88900" algn="l" rtl="0">
              <a:spcBef>
                <a:spcPts val="400"/>
              </a:spcBef>
              <a:buClr>
                <a:schemeClr val="accent1"/>
              </a:buClr>
              <a:buSzPct val="100000"/>
              <a:buFont typeface="Noto Sans Symbols"/>
              <a:buChar char="⚫"/>
              <a:defRPr sz="2000" b="0" i="0" u="none" strike="noStrike" cap="none">
                <a:solidFill>
                  <a:schemeClr val="lt1"/>
                </a:solidFill>
                <a:latin typeface="Century Gothic"/>
                <a:ea typeface="Century Gothic"/>
                <a:cs typeface="Century Gothic"/>
                <a:sym typeface="Century Gothic"/>
              </a:defRPr>
            </a:lvl4pPr>
            <a:lvl5pPr marL="1600200" marR="0" lvl="4" indent="-95250" algn="l" rtl="0">
              <a:spcBef>
                <a:spcPts val="380"/>
              </a:spcBef>
              <a:buClr>
                <a:srgbClr val="DE9D93"/>
              </a:buClr>
              <a:buSzPct val="100000"/>
              <a:buFont typeface="Noto Sans Symbols"/>
              <a:buChar char="⚫"/>
              <a:defRPr sz="1900" b="0" i="0" u="none" strike="noStrike" cap="none">
                <a:solidFill>
                  <a:schemeClr val="lt1"/>
                </a:solidFill>
                <a:latin typeface="Century Gothic"/>
                <a:ea typeface="Century Gothic"/>
                <a:cs typeface="Century Gothic"/>
                <a:sym typeface="Century Gothic"/>
              </a:defRPr>
            </a:lvl5pPr>
            <a:lvl6pPr marL="1828800" marR="0" lvl="5" indent="-101600" algn="l" rtl="0">
              <a:spcBef>
                <a:spcPts val="360"/>
              </a:spcBef>
              <a:buClr>
                <a:srgbClr val="DE9D93"/>
              </a:buClr>
              <a:buSzPct val="100000"/>
              <a:buFont typeface="Noto Sans Symbols"/>
              <a:buChar char="⚫"/>
              <a:defRPr sz="1800" b="0" i="0" u="none" strike="noStrike" cap="none">
                <a:solidFill>
                  <a:schemeClr val="lt1"/>
                </a:solidFill>
                <a:latin typeface="Century Gothic"/>
                <a:ea typeface="Century Gothic"/>
                <a:cs typeface="Century Gothic"/>
                <a:sym typeface="Century Gothic"/>
              </a:defRPr>
            </a:lvl6pPr>
            <a:lvl7pPr marL="2084832" marR="0" lvl="6" indent="-116332"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7pPr>
            <a:lvl8pPr marL="2286000" marR="0" lvl="7" indent="-88900"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8pPr>
            <a:lvl9pPr marL="2514600" marR="0" lvl="8" indent="-88900"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83" name="Shape 83"/>
          <p:cNvSpPr txBox="1">
            <a:spLocks noGrp="1"/>
          </p:cNvSpPr>
          <p:nvPr>
            <p:ph type="dt" idx="10"/>
          </p:nvPr>
        </p:nvSpPr>
        <p:spPr>
          <a:xfrm>
            <a:off x="4791456" y="6480969"/>
            <a:ext cx="2133600" cy="301752"/>
          </a:xfrm>
          <a:prstGeom prst="rect">
            <a:avLst/>
          </a:prstGeom>
          <a:noFill/>
          <a:ln>
            <a:noFill/>
          </a:ln>
        </p:spPr>
        <p:txBody>
          <a:bodyPr wrap="square" lIns="91425" tIns="91425" rIns="91425" bIns="91425" anchor="b" anchorCtr="0"/>
          <a:lstStyle>
            <a:lvl1pPr marL="0" marR="0" lvl="0" indent="0" algn="l" rtl="0">
              <a:spcBef>
                <a:spcPts val="0"/>
              </a:spcBef>
              <a:buSzPct val="140000"/>
              <a:buNone/>
              <a:defRPr sz="100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84" name="Shape 84"/>
          <p:cNvSpPr txBox="1">
            <a:spLocks noGrp="1"/>
          </p:cNvSpPr>
          <p:nvPr>
            <p:ph type="ftr" idx="11"/>
          </p:nvPr>
        </p:nvSpPr>
        <p:spPr>
          <a:xfrm>
            <a:off x="457200" y="6481890"/>
            <a:ext cx="4260056" cy="300831"/>
          </a:xfrm>
          <a:prstGeom prst="rect">
            <a:avLst/>
          </a:prstGeom>
          <a:noFill/>
          <a:ln>
            <a:noFill/>
          </a:ln>
        </p:spPr>
        <p:txBody>
          <a:bodyPr wrap="square" lIns="91425" tIns="91425" rIns="91425" bIns="91425" anchor="b" anchorCtr="0"/>
          <a:lstStyle>
            <a:lvl1pPr marL="0" marR="0" lvl="0" indent="0" algn="r" rtl="0">
              <a:spcBef>
                <a:spcPts val="0"/>
              </a:spcBef>
              <a:buSzPct val="140000"/>
              <a:buNone/>
              <a:defRPr sz="100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85" name="Shape 85"/>
          <p:cNvSpPr txBox="1">
            <a:spLocks noGrp="1"/>
          </p:cNvSpPr>
          <p:nvPr>
            <p:ph type="sldNum" idx="12"/>
          </p:nvPr>
        </p:nvSpPr>
        <p:spPr>
          <a:xfrm>
            <a:off x="7589520" y="6480969"/>
            <a:ext cx="502920" cy="301752"/>
          </a:xfrm>
          <a:prstGeom prst="rect">
            <a:avLst/>
          </a:prstGeom>
          <a:noFill/>
          <a:ln>
            <a:noFill/>
          </a:ln>
        </p:spPr>
        <p:txBody>
          <a:bodyPr wrap="square" lIns="91425" tIns="45700" rIns="91425" bIns="45700" anchor="b" anchorCtr="0">
            <a:noAutofit/>
          </a:bodyPr>
          <a:lstStyle/>
          <a:p>
            <a:pPr marL="0" marR="0" lvl="0" indent="0" algn="ctr" rtl="0">
              <a:spcBef>
                <a:spcPts val="0"/>
              </a:spcBef>
              <a:buSzPct val="25000"/>
              <a:buNone/>
            </a:pPr>
            <a:fld id="{00000000-1234-1234-1234-123412341234}" type="slidenum">
              <a:rPr lang="en-US" sz="1200" b="0" i="0" u="none" strike="noStrike" cap="none">
                <a:solidFill>
                  <a:schemeClr val="lt1"/>
                </a:solidFill>
                <a:latin typeface="Century Gothic"/>
                <a:ea typeface="Century Gothic"/>
                <a:cs typeface="Century Gothic"/>
                <a:sym typeface="Century Gothic"/>
              </a:rPr>
              <a:t>‹#›</a:t>
            </a:fld>
            <a:endParaRPr lang="en-US" sz="120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cSld name="Vertical Title and Text">
    <p:spTree>
      <p:nvGrpSpPr>
        <p:cNvPr id="1" name="Shape 86"/>
        <p:cNvGrpSpPr/>
        <p:nvPr/>
      </p:nvGrpSpPr>
      <p:grpSpPr>
        <a:xfrm>
          <a:off x="0" y="0"/>
          <a:ext cx="0" cy="0"/>
          <a:chOff x="0" y="0"/>
          <a:chExt cx="0" cy="0"/>
        </a:xfrm>
      </p:grpSpPr>
      <p:sp>
        <p:nvSpPr>
          <p:cNvPr id="87" name="Shape 87"/>
          <p:cNvSpPr txBox="1">
            <a:spLocks noGrp="1"/>
          </p:cNvSpPr>
          <p:nvPr>
            <p:ph type="title"/>
          </p:nvPr>
        </p:nvSpPr>
        <p:spPr>
          <a:xfrm rot="5400000">
            <a:off x="4991100" y="2171700"/>
            <a:ext cx="5486400" cy="1905000"/>
          </a:xfrm>
          <a:prstGeom prst="rect">
            <a:avLst/>
          </a:prstGeom>
          <a:noFill/>
          <a:ln>
            <a:noFill/>
          </a:ln>
        </p:spPr>
        <p:txBody>
          <a:bodyPr wrap="square" lIns="91425" tIns="91425" rIns="91425" bIns="91425" anchor="ctr" anchorCtr="0"/>
          <a:lstStyle>
            <a:lvl1pPr marL="484632" marR="0" lvl="0" indent="-2031" algn="l" rtl="0">
              <a:spcBef>
                <a:spcPts val="0"/>
              </a:spcBef>
              <a:buClr>
                <a:srgbClr val="F07C6A"/>
              </a:buClr>
              <a:buSzPct val="100000"/>
              <a:buFont typeface="Century Gothic"/>
              <a:buNone/>
              <a:defRPr sz="4200" b="0" i="0" u="none" strike="noStrike" cap="none">
                <a:solidFill>
                  <a:srgbClr val="F07C6A"/>
                </a:solidFill>
                <a:latin typeface="Century Gothic"/>
                <a:ea typeface="Century Gothic"/>
                <a:cs typeface="Century Gothic"/>
                <a:sym typeface="Century Gothic"/>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88" name="Shape 88"/>
          <p:cNvSpPr txBox="1">
            <a:spLocks noGrp="1"/>
          </p:cNvSpPr>
          <p:nvPr>
            <p:ph type="body" idx="1"/>
          </p:nvPr>
        </p:nvSpPr>
        <p:spPr>
          <a:xfrm rot="5400000">
            <a:off x="838200" y="0"/>
            <a:ext cx="5486400" cy="6248400"/>
          </a:xfrm>
          <a:prstGeom prst="rect">
            <a:avLst/>
          </a:prstGeom>
          <a:noFill/>
          <a:ln>
            <a:noFill/>
          </a:ln>
        </p:spPr>
        <p:txBody>
          <a:bodyPr wrap="square" lIns="91425" tIns="91425" rIns="91425" bIns="91425" anchor="t" anchorCtr="0"/>
          <a:lstStyle>
            <a:lvl1pPr marL="448056" marR="0" lvl="0" indent="-232155" algn="l" rtl="0">
              <a:spcBef>
                <a:spcPts val="600"/>
              </a:spcBef>
              <a:buClr>
                <a:schemeClr val="accent1"/>
              </a:buClr>
              <a:buSzPct val="80000"/>
              <a:buFont typeface="Noto Sans Symbols"/>
              <a:buChar char="⦿"/>
              <a:defRPr sz="3000" b="0" i="0" u="none" strike="noStrike" cap="none">
                <a:solidFill>
                  <a:schemeClr val="lt1"/>
                </a:solidFill>
                <a:latin typeface="Century Gothic"/>
                <a:ea typeface="Century Gothic"/>
                <a:cs typeface="Century Gothic"/>
                <a:sym typeface="Century Gothic"/>
              </a:defRPr>
            </a:lvl1pPr>
            <a:lvl2pPr marL="822960" marR="0" lvl="1" indent="-132715" algn="l" rtl="0">
              <a:spcBef>
                <a:spcPts val="520"/>
              </a:spcBef>
              <a:buClr>
                <a:schemeClr val="accent1"/>
              </a:buClr>
              <a:buSzPct val="95000"/>
              <a:buFont typeface="Verdana"/>
              <a:buChar char="›"/>
              <a:defRPr sz="2600" b="0" i="0" u="none" strike="noStrike" cap="none">
                <a:solidFill>
                  <a:schemeClr val="lt1"/>
                </a:solidFill>
                <a:latin typeface="Century Gothic"/>
                <a:ea typeface="Century Gothic"/>
                <a:cs typeface="Century Gothic"/>
                <a:sym typeface="Century Gothic"/>
              </a:defRPr>
            </a:lvl2pPr>
            <a:lvl3pPr marL="1106424" marR="0" lvl="2" indent="-77724" algn="l" rtl="0">
              <a:spcBef>
                <a:spcPts val="480"/>
              </a:spcBef>
              <a:buClr>
                <a:schemeClr val="accent1"/>
              </a:buClr>
              <a:buSzPct val="100000"/>
              <a:buFont typeface="Noto Sans Symbols"/>
              <a:buChar char="⚫"/>
              <a:defRPr sz="2400" b="0" i="0" u="none" strike="noStrike" cap="none">
                <a:solidFill>
                  <a:schemeClr val="lt1"/>
                </a:solidFill>
                <a:latin typeface="Century Gothic"/>
                <a:ea typeface="Century Gothic"/>
                <a:cs typeface="Century Gothic"/>
                <a:sym typeface="Century Gothic"/>
              </a:defRPr>
            </a:lvl3pPr>
            <a:lvl4pPr marL="1371600" marR="0" lvl="3" indent="-88900" algn="l" rtl="0">
              <a:spcBef>
                <a:spcPts val="400"/>
              </a:spcBef>
              <a:buClr>
                <a:schemeClr val="accent1"/>
              </a:buClr>
              <a:buSzPct val="100000"/>
              <a:buFont typeface="Noto Sans Symbols"/>
              <a:buChar char="⚫"/>
              <a:defRPr sz="2000" b="0" i="0" u="none" strike="noStrike" cap="none">
                <a:solidFill>
                  <a:schemeClr val="lt1"/>
                </a:solidFill>
                <a:latin typeface="Century Gothic"/>
                <a:ea typeface="Century Gothic"/>
                <a:cs typeface="Century Gothic"/>
                <a:sym typeface="Century Gothic"/>
              </a:defRPr>
            </a:lvl4pPr>
            <a:lvl5pPr marL="1600200" marR="0" lvl="4" indent="-95250" algn="l" rtl="0">
              <a:spcBef>
                <a:spcPts val="380"/>
              </a:spcBef>
              <a:buClr>
                <a:srgbClr val="DE9D93"/>
              </a:buClr>
              <a:buSzPct val="100000"/>
              <a:buFont typeface="Noto Sans Symbols"/>
              <a:buChar char="⚫"/>
              <a:defRPr sz="1900" b="0" i="0" u="none" strike="noStrike" cap="none">
                <a:solidFill>
                  <a:schemeClr val="lt1"/>
                </a:solidFill>
                <a:latin typeface="Century Gothic"/>
                <a:ea typeface="Century Gothic"/>
                <a:cs typeface="Century Gothic"/>
                <a:sym typeface="Century Gothic"/>
              </a:defRPr>
            </a:lvl5pPr>
            <a:lvl6pPr marL="1828800" marR="0" lvl="5" indent="-101600" algn="l" rtl="0">
              <a:spcBef>
                <a:spcPts val="360"/>
              </a:spcBef>
              <a:buClr>
                <a:srgbClr val="DE9D93"/>
              </a:buClr>
              <a:buSzPct val="100000"/>
              <a:buFont typeface="Noto Sans Symbols"/>
              <a:buChar char="⚫"/>
              <a:defRPr sz="1800" b="0" i="0" u="none" strike="noStrike" cap="none">
                <a:solidFill>
                  <a:schemeClr val="lt1"/>
                </a:solidFill>
                <a:latin typeface="Century Gothic"/>
                <a:ea typeface="Century Gothic"/>
                <a:cs typeface="Century Gothic"/>
                <a:sym typeface="Century Gothic"/>
              </a:defRPr>
            </a:lvl6pPr>
            <a:lvl7pPr marL="2084832" marR="0" lvl="6" indent="-116332"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7pPr>
            <a:lvl8pPr marL="2286000" marR="0" lvl="7" indent="-88900"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8pPr>
            <a:lvl9pPr marL="2514600" marR="0" lvl="8" indent="-88900"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89" name="Shape 89"/>
          <p:cNvSpPr txBox="1">
            <a:spLocks noGrp="1"/>
          </p:cNvSpPr>
          <p:nvPr>
            <p:ph type="dt" idx="10"/>
          </p:nvPr>
        </p:nvSpPr>
        <p:spPr>
          <a:xfrm>
            <a:off x="4791456" y="6480969"/>
            <a:ext cx="2133600" cy="301752"/>
          </a:xfrm>
          <a:prstGeom prst="rect">
            <a:avLst/>
          </a:prstGeom>
          <a:noFill/>
          <a:ln>
            <a:noFill/>
          </a:ln>
        </p:spPr>
        <p:txBody>
          <a:bodyPr wrap="square" lIns="91425" tIns="91425" rIns="91425" bIns="91425" anchor="b" anchorCtr="0"/>
          <a:lstStyle>
            <a:lvl1pPr marL="0" marR="0" lvl="0" indent="0" algn="l" rtl="0">
              <a:spcBef>
                <a:spcPts val="0"/>
              </a:spcBef>
              <a:buSzPct val="140000"/>
              <a:buNone/>
              <a:defRPr sz="100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90" name="Shape 90"/>
          <p:cNvSpPr txBox="1">
            <a:spLocks noGrp="1"/>
          </p:cNvSpPr>
          <p:nvPr>
            <p:ph type="ftr" idx="11"/>
          </p:nvPr>
        </p:nvSpPr>
        <p:spPr>
          <a:xfrm>
            <a:off x="457200" y="6481890"/>
            <a:ext cx="4260056" cy="300831"/>
          </a:xfrm>
          <a:prstGeom prst="rect">
            <a:avLst/>
          </a:prstGeom>
          <a:noFill/>
          <a:ln>
            <a:noFill/>
          </a:ln>
        </p:spPr>
        <p:txBody>
          <a:bodyPr wrap="square" lIns="91425" tIns="91425" rIns="91425" bIns="91425" anchor="b" anchorCtr="0"/>
          <a:lstStyle>
            <a:lvl1pPr marL="0" marR="0" lvl="0" indent="0" algn="r" rtl="0">
              <a:spcBef>
                <a:spcPts val="0"/>
              </a:spcBef>
              <a:buSzPct val="140000"/>
              <a:buNone/>
              <a:defRPr sz="100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91" name="Shape 91"/>
          <p:cNvSpPr txBox="1">
            <a:spLocks noGrp="1"/>
          </p:cNvSpPr>
          <p:nvPr>
            <p:ph type="sldNum" idx="12"/>
          </p:nvPr>
        </p:nvSpPr>
        <p:spPr>
          <a:xfrm>
            <a:off x="7589520" y="6480969"/>
            <a:ext cx="502920" cy="301752"/>
          </a:xfrm>
          <a:prstGeom prst="rect">
            <a:avLst/>
          </a:prstGeom>
          <a:noFill/>
          <a:ln>
            <a:noFill/>
          </a:ln>
        </p:spPr>
        <p:txBody>
          <a:bodyPr wrap="square" lIns="91425" tIns="45700" rIns="91425" bIns="45700" anchor="b" anchorCtr="0">
            <a:noAutofit/>
          </a:bodyPr>
          <a:lstStyle/>
          <a:p>
            <a:pPr marL="0" marR="0" lvl="0" indent="0" algn="ctr" rtl="0">
              <a:spcBef>
                <a:spcPts val="0"/>
              </a:spcBef>
              <a:buSzPct val="25000"/>
              <a:buNone/>
            </a:pPr>
            <a:fld id="{00000000-1234-1234-1234-123412341234}" type="slidenum">
              <a:rPr lang="en-US" sz="1200" b="0" i="0" u="none" strike="noStrike" cap="none">
                <a:solidFill>
                  <a:schemeClr val="lt1"/>
                </a:solidFill>
                <a:latin typeface="Century Gothic"/>
                <a:ea typeface="Century Gothic"/>
                <a:cs typeface="Century Gothic"/>
                <a:sym typeface="Century Gothic"/>
              </a:rPr>
              <a:t>‹#›</a:t>
            </a:fld>
            <a:endParaRPr lang="en-US" sz="1200" b="0" i="0" u="none" strike="noStrike" cap="none">
              <a:solidFill>
                <a:schemeClr val="lt1"/>
              </a:solidFill>
              <a:latin typeface="Century Gothic"/>
              <a:ea typeface="Century Gothic"/>
              <a:cs typeface="Century Gothic"/>
              <a:sym typeface="Century Gothic"/>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37426E"/>
            </a:gs>
            <a:gs pos="60000">
              <a:srgbClr val="4A5A96"/>
            </a:gs>
            <a:gs pos="100000">
              <a:srgbClr val="6979C1"/>
            </a:gs>
          </a:gsLst>
          <a:lin ang="5400000" scaled="0"/>
        </a:gradFill>
        <a:effectLst/>
      </p:bgPr>
    </p:bg>
    <p:spTree>
      <p:nvGrpSpPr>
        <p:cNvPr id="1" name="Shape 9"/>
        <p:cNvGrpSpPr/>
        <p:nvPr/>
      </p:nvGrpSpPr>
      <p:grpSpPr>
        <a:xfrm>
          <a:off x="0" y="0"/>
          <a:ext cx="0" cy="0"/>
          <a:chOff x="0" y="0"/>
          <a:chExt cx="0" cy="0"/>
        </a:xfrm>
      </p:grpSpPr>
      <p:sp>
        <p:nvSpPr>
          <p:cNvPr id="10" name="Shape 10"/>
          <p:cNvSpPr/>
          <p:nvPr/>
        </p:nvSpPr>
        <p:spPr>
          <a:xfrm>
            <a:off x="7034" y="14068"/>
            <a:ext cx="9129932" cy="6836899"/>
          </a:xfrm>
          <a:prstGeom prst="rtTriangle">
            <a:avLst/>
          </a:prstGeom>
          <a:gradFill>
            <a:gsLst>
              <a:gs pos="0">
                <a:srgbClr val="C5D1D7">
                  <a:alpha val="9803"/>
                </a:srgbClr>
              </a:gs>
              <a:gs pos="70000">
                <a:srgbClr val="C5D1D7">
                  <a:alpha val="7843"/>
                </a:srgbClr>
              </a:gs>
              <a:gs pos="100000">
                <a:srgbClr val="C5D1D7">
                  <a:alpha val="784"/>
                </a:srgbClr>
              </a:gs>
            </a:gsLst>
            <a:lin ang="8000000" scaled="0"/>
          </a:gradFill>
          <a:ln>
            <a:noFill/>
          </a:ln>
        </p:spPr>
        <p:txBody>
          <a:bodyPr wrap="square" lIns="91425" tIns="45700" rIns="91425" bIns="45700" anchor="ctr" anchorCtr="0">
            <a:noAutofit/>
          </a:bodyPr>
          <a:lstStyle/>
          <a:p>
            <a:pPr marL="0" marR="0" lvl="0" indent="0" algn="ctr" rtl="0">
              <a:spcBef>
                <a:spcPts val="0"/>
              </a:spcBef>
              <a:buSzPct val="25000"/>
              <a:buNone/>
            </a:pPr>
            <a:endParaRPr sz="1800" b="0" i="0" u="none" strike="noStrike" cap="none">
              <a:solidFill>
                <a:schemeClr val="lt1"/>
              </a:solidFill>
              <a:latin typeface="Century Gothic"/>
              <a:ea typeface="Century Gothic"/>
              <a:cs typeface="Century Gothic"/>
              <a:sym typeface="Century Gothic"/>
            </a:endParaRPr>
          </a:p>
        </p:txBody>
      </p:sp>
      <p:cxnSp>
        <p:nvCxnSpPr>
          <p:cNvPr id="11" name="Shape 11"/>
          <p:cNvCxnSpPr/>
          <p:nvPr/>
        </p:nvCxnSpPr>
        <p:spPr>
          <a:xfrm>
            <a:off x="0" y="7034"/>
            <a:ext cx="9136966" cy="6843933"/>
          </a:xfrm>
          <a:prstGeom prst="straightConnector1">
            <a:avLst/>
          </a:prstGeom>
          <a:noFill/>
          <a:ln w="9525" cap="rnd" cmpd="sng">
            <a:solidFill>
              <a:srgbClr val="B7BBCD">
                <a:alpha val="34901"/>
              </a:srgbClr>
            </a:solidFill>
            <a:prstDash val="solid"/>
            <a:round/>
            <a:headEnd type="none" w="med" len="med"/>
            <a:tailEnd type="none" w="med" len="med"/>
          </a:ln>
        </p:spPr>
      </p:cxnSp>
      <p:cxnSp>
        <p:nvCxnSpPr>
          <p:cNvPr id="12" name="Shape 12"/>
          <p:cNvCxnSpPr/>
          <p:nvPr/>
        </p:nvCxnSpPr>
        <p:spPr>
          <a:xfrm flipH="1">
            <a:off x="6468794" y="4948410"/>
            <a:ext cx="2672861" cy="1900210"/>
          </a:xfrm>
          <a:prstGeom prst="straightConnector1">
            <a:avLst/>
          </a:prstGeom>
          <a:noFill/>
          <a:ln w="9525" cap="rnd" cmpd="sng">
            <a:solidFill>
              <a:srgbClr val="C1C3D1">
                <a:alpha val="44705"/>
              </a:srgbClr>
            </a:solidFill>
            <a:prstDash val="solid"/>
            <a:round/>
            <a:headEnd type="none" w="med" len="med"/>
            <a:tailEnd type="none" w="med" len="med"/>
          </a:ln>
        </p:spPr>
      </p:cxnSp>
      <p:sp>
        <p:nvSpPr>
          <p:cNvPr id="13" name="Shape 13"/>
          <p:cNvSpPr txBox="1">
            <a:spLocks noGrp="1"/>
          </p:cNvSpPr>
          <p:nvPr>
            <p:ph type="title"/>
          </p:nvPr>
        </p:nvSpPr>
        <p:spPr>
          <a:xfrm>
            <a:off x="457200" y="267494"/>
            <a:ext cx="8229600" cy="1399032"/>
          </a:xfrm>
          <a:prstGeom prst="rect">
            <a:avLst/>
          </a:prstGeom>
          <a:noFill/>
          <a:ln>
            <a:noFill/>
          </a:ln>
        </p:spPr>
        <p:txBody>
          <a:bodyPr wrap="square" lIns="91425" tIns="91425" rIns="91425" bIns="91425" anchor="ctr" anchorCtr="0"/>
          <a:lstStyle>
            <a:lvl1pPr marL="484632" marR="0" lvl="0" indent="-2031" algn="l" rtl="0">
              <a:spcBef>
                <a:spcPts val="0"/>
              </a:spcBef>
              <a:buClr>
                <a:srgbClr val="F07C6A"/>
              </a:buClr>
              <a:buSzPct val="100000"/>
              <a:buFont typeface="Century Gothic"/>
              <a:buNone/>
              <a:defRPr sz="4200" b="0" i="0" u="none" strike="noStrike" cap="none">
                <a:solidFill>
                  <a:srgbClr val="F07C6A"/>
                </a:solidFill>
                <a:latin typeface="Century Gothic"/>
                <a:ea typeface="Century Gothic"/>
                <a:cs typeface="Century Gothic"/>
                <a:sym typeface="Century Gothic"/>
              </a:defRPr>
            </a:lvl1pPr>
            <a:lvl2pPr lvl="1" indent="0">
              <a:spcBef>
                <a:spcPts val="0"/>
              </a:spcBef>
              <a:buSzPct val="77777"/>
              <a:buNone/>
              <a:defRPr sz="1800"/>
            </a:lvl2pPr>
            <a:lvl3pPr lvl="2" indent="0">
              <a:spcBef>
                <a:spcPts val="0"/>
              </a:spcBef>
              <a:buSzPct val="77777"/>
              <a:buNone/>
              <a:defRPr sz="1800"/>
            </a:lvl3pPr>
            <a:lvl4pPr lvl="3" indent="0">
              <a:spcBef>
                <a:spcPts val="0"/>
              </a:spcBef>
              <a:buSzPct val="77777"/>
              <a:buNone/>
              <a:defRPr sz="1800"/>
            </a:lvl4pPr>
            <a:lvl5pPr lvl="4" indent="0">
              <a:spcBef>
                <a:spcPts val="0"/>
              </a:spcBef>
              <a:buSzPct val="77777"/>
              <a:buNone/>
              <a:defRPr sz="1800"/>
            </a:lvl5pPr>
            <a:lvl6pPr lvl="5" indent="0">
              <a:spcBef>
                <a:spcPts val="0"/>
              </a:spcBef>
              <a:buSzPct val="77777"/>
              <a:buNone/>
              <a:defRPr sz="1800"/>
            </a:lvl6pPr>
            <a:lvl7pPr lvl="6" indent="0">
              <a:spcBef>
                <a:spcPts val="0"/>
              </a:spcBef>
              <a:buSzPct val="77777"/>
              <a:buNone/>
              <a:defRPr sz="1800"/>
            </a:lvl7pPr>
            <a:lvl8pPr lvl="7" indent="0">
              <a:spcBef>
                <a:spcPts val="0"/>
              </a:spcBef>
              <a:buSzPct val="77777"/>
              <a:buNone/>
              <a:defRPr sz="1800"/>
            </a:lvl8pPr>
            <a:lvl9pPr lvl="8" indent="0">
              <a:spcBef>
                <a:spcPts val="0"/>
              </a:spcBef>
              <a:buSzPct val="77777"/>
              <a:buNone/>
              <a:defRPr sz="1800"/>
            </a:lvl9pPr>
          </a:lstStyle>
          <a:p>
            <a:endParaRPr/>
          </a:p>
        </p:txBody>
      </p:sp>
      <p:sp>
        <p:nvSpPr>
          <p:cNvPr id="14" name="Shape 14"/>
          <p:cNvSpPr txBox="1">
            <a:spLocks noGrp="1"/>
          </p:cNvSpPr>
          <p:nvPr>
            <p:ph type="body" idx="1"/>
          </p:nvPr>
        </p:nvSpPr>
        <p:spPr>
          <a:xfrm>
            <a:off x="457200" y="1882808"/>
            <a:ext cx="8229600" cy="4572000"/>
          </a:xfrm>
          <a:prstGeom prst="rect">
            <a:avLst/>
          </a:prstGeom>
          <a:noFill/>
          <a:ln>
            <a:noFill/>
          </a:ln>
        </p:spPr>
        <p:txBody>
          <a:bodyPr wrap="square" lIns="91425" tIns="91425" rIns="91425" bIns="91425" anchor="t" anchorCtr="0"/>
          <a:lstStyle>
            <a:lvl1pPr marL="448056" marR="0" lvl="0" indent="-232155" algn="l" rtl="0">
              <a:spcBef>
                <a:spcPts val="600"/>
              </a:spcBef>
              <a:buClr>
                <a:schemeClr val="accent1"/>
              </a:buClr>
              <a:buSzPct val="80000"/>
              <a:buFont typeface="Noto Sans Symbols"/>
              <a:buChar char="⦿"/>
              <a:defRPr sz="3000" b="0" i="0" u="none" strike="noStrike" cap="none">
                <a:solidFill>
                  <a:schemeClr val="lt1"/>
                </a:solidFill>
                <a:latin typeface="Century Gothic"/>
                <a:ea typeface="Century Gothic"/>
                <a:cs typeface="Century Gothic"/>
                <a:sym typeface="Century Gothic"/>
              </a:defRPr>
            </a:lvl1pPr>
            <a:lvl2pPr marL="822960" marR="0" lvl="1" indent="-132715" algn="l" rtl="0">
              <a:spcBef>
                <a:spcPts val="520"/>
              </a:spcBef>
              <a:buClr>
                <a:schemeClr val="accent1"/>
              </a:buClr>
              <a:buSzPct val="95000"/>
              <a:buFont typeface="Verdana"/>
              <a:buChar char="›"/>
              <a:defRPr sz="2600" b="0" i="0" u="none" strike="noStrike" cap="none">
                <a:solidFill>
                  <a:schemeClr val="lt1"/>
                </a:solidFill>
                <a:latin typeface="Century Gothic"/>
                <a:ea typeface="Century Gothic"/>
                <a:cs typeface="Century Gothic"/>
                <a:sym typeface="Century Gothic"/>
              </a:defRPr>
            </a:lvl2pPr>
            <a:lvl3pPr marL="1106424" marR="0" lvl="2" indent="-77724" algn="l" rtl="0">
              <a:spcBef>
                <a:spcPts val="480"/>
              </a:spcBef>
              <a:buClr>
                <a:schemeClr val="accent1"/>
              </a:buClr>
              <a:buSzPct val="100000"/>
              <a:buFont typeface="Noto Sans Symbols"/>
              <a:buChar char="⚫"/>
              <a:defRPr sz="2400" b="0" i="0" u="none" strike="noStrike" cap="none">
                <a:solidFill>
                  <a:schemeClr val="lt1"/>
                </a:solidFill>
                <a:latin typeface="Century Gothic"/>
                <a:ea typeface="Century Gothic"/>
                <a:cs typeface="Century Gothic"/>
                <a:sym typeface="Century Gothic"/>
              </a:defRPr>
            </a:lvl3pPr>
            <a:lvl4pPr marL="1371600" marR="0" lvl="3" indent="-88900" algn="l" rtl="0">
              <a:spcBef>
                <a:spcPts val="400"/>
              </a:spcBef>
              <a:buClr>
                <a:schemeClr val="accent1"/>
              </a:buClr>
              <a:buSzPct val="100000"/>
              <a:buFont typeface="Noto Sans Symbols"/>
              <a:buChar char="⚫"/>
              <a:defRPr sz="2000" b="0" i="0" u="none" strike="noStrike" cap="none">
                <a:solidFill>
                  <a:schemeClr val="lt1"/>
                </a:solidFill>
                <a:latin typeface="Century Gothic"/>
                <a:ea typeface="Century Gothic"/>
                <a:cs typeface="Century Gothic"/>
                <a:sym typeface="Century Gothic"/>
              </a:defRPr>
            </a:lvl4pPr>
            <a:lvl5pPr marL="1600200" marR="0" lvl="4" indent="-95250" algn="l" rtl="0">
              <a:spcBef>
                <a:spcPts val="380"/>
              </a:spcBef>
              <a:buClr>
                <a:srgbClr val="DE9D93"/>
              </a:buClr>
              <a:buSzPct val="100000"/>
              <a:buFont typeface="Noto Sans Symbols"/>
              <a:buChar char="⚫"/>
              <a:defRPr sz="1900" b="0" i="0" u="none" strike="noStrike" cap="none">
                <a:solidFill>
                  <a:schemeClr val="lt1"/>
                </a:solidFill>
                <a:latin typeface="Century Gothic"/>
                <a:ea typeface="Century Gothic"/>
                <a:cs typeface="Century Gothic"/>
                <a:sym typeface="Century Gothic"/>
              </a:defRPr>
            </a:lvl5pPr>
            <a:lvl6pPr marL="1828800" marR="0" lvl="5" indent="-101600" algn="l" rtl="0">
              <a:spcBef>
                <a:spcPts val="360"/>
              </a:spcBef>
              <a:buClr>
                <a:srgbClr val="DE9D93"/>
              </a:buClr>
              <a:buSzPct val="100000"/>
              <a:buFont typeface="Noto Sans Symbols"/>
              <a:buChar char="⚫"/>
              <a:defRPr sz="1800" b="0" i="0" u="none" strike="noStrike" cap="none">
                <a:solidFill>
                  <a:schemeClr val="lt1"/>
                </a:solidFill>
                <a:latin typeface="Century Gothic"/>
                <a:ea typeface="Century Gothic"/>
                <a:cs typeface="Century Gothic"/>
                <a:sym typeface="Century Gothic"/>
              </a:defRPr>
            </a:lvl6pPr>
            <a:lvl7pPr marL="2084832" marR="0" lvl="6" indent="-116332"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7pPr>
            <a:lvl8pPr marL="2286000" marR="0" lvl="7" indent="-88900"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8pPr>
            <a:lvl9pPr marL="2514600" marR="0" lvl="8" indent="-88900" algn="l" rtl="0">
              <a:spcBef>
                <a:spcPts val="320"/>
              </a:spcBef>
              <a:buClr>
                <a:srgbClr val="DE9D93"/>
              </a:buClr>
              <a:buSzPct val="100000"/>
              <a:buFont typeface="Noto Sans Symbols"/>
              <a:buChar char="⚫"/>
              <a:defRPr sz="1600" b="0" i="0" u="none" strike="noStrike" cap="none">
                <a:solidFill>
                  <a:schemeClr val="lt1"/>
                </a:solidFill>
                <a:latin typeface="Century Gothic"/>
                <a:ea typeface="Century Gothic"/>
                <a:cs typeface="Century Gothic"/>
                <a:sym typeface="Century Gothic"/>
              </a:defRPr>
            </a:lvl9pPr>
          </a:lstStyle>
          <a:p>
            <a:endParaRPr/>
          </a:p>
        </p:txBody>
      </p:sp>
      <p:sp>
        <p:nvSpPr>
          <p:cNvPr id="15" name="Shape 15"/>
          <p:cNvSpPr txBox="1">
            <a:spLocks noGrp="1"/>
          </p:cNvSpPr>
          <p:nvPr>
            <p:ph type="dt" idx="10"/>
          </p:nvPr>
        </p:nvSpPr>
        <p:spPr>
          <a:xfrm>
            <a:off x="4791456" y="6480969"/>
            <a:ext cx="2133600" cy="301752"/>
          </a:xfrm>
          <a:prstGeom prst="rect">
            <a:avLst/>
          </a:prstGeom>
          <a:noFill/>
          <a:ln>
            <a:noFill/>
          </a:ln>
        </p:spPr>
        <p:txBody>
          <a:bodyPr wrap="square" lIns="91425" tIns="91425" rIns="91425" bIns="91425" anchor="b" anchorCtr="0"/>
          <a:lstStyle>
            <a:lvl1pPr marL="0" marR="0" lvl="0" indent="0" algn="l" rtl="0">
              <a:spcBef>
                <a:spcPts val="0"/>
              </a:spcBef>
              <a:buSzPct val="140000"/>
              <a:buNone/>
              <a:defRPr sz="100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6" name="Shape 16"/>
          <p:cNvSpPr txBox="1">
            <a:spLocks noGrp="1"/>
          </p:cNvSpPr>
          <p:nvPr>
            <p:ph type="ftr" idx="11"/>
          </p:nvPr>
        </p:nvSpPr>
        <p:spPr>
          <a:xfrm>
            <a:off x="457200" y="6481890"/>
            <a:ext cx="4260056" cy="300831"/>
          </a:xfrm>
          <a:prstGeom prst="rect">
            <a:avLst/>
          </a:prstGeom>
          <a:noFill/>
          <a:ln>
            <a:noFill/>
          </a:ln>
        </p:spPr>
        <p:txBody>
          <a:bodyPr wrap="square" lIns="91425" tIns="91425" rIns="91425" bIns="91425" anchor="b" anchorCtr="0"/>
          <a:lstStyle>
            <a:lvl1pPr marL="0" marR="0" lvl="0" indent="0" algn="r" rtl="0">
              <a:spcBef>
                <a:spcPts val="0"/>
              </a:spcBef>
              <a:buSzPct val="140000"/>
              <a:buNone/>
              <a:defRPr sz="1000" b="0" i="0" u="none" strike="noStrike" cap="none">
                <a:solidFill>
                  <a:schemeClr val="lt1"/>
                </a:solidFill>
                <a:latin typeface="Century Gothic"/>
                <a:ea typeface="Century Gothic"/>
                <a:cs typeface="Century Gothic"/>
                <a:sym typeface="Century Gothic"/>
              </a:defRPr>
            </a:lvl1pPr>
            <a:lvl2pPr marL="457200" marR="0" lvl="1"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2pPr>
            <a:lvl3pPr marL="914400" marR="0" lvl="2"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3pPr>
            <a:lvl4pPr marL="1371600" marR="0" lvl="3"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4pPr>
            <a:lvl5pPr marL="1828800" marR="0" lvl="4"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5pPr>
            <a:lvl6pPr marL="2286000" marR="0" lvl="5"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6pPr>
            <a:lvl7pPr marL="2743200" marR="0" lvl="6"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7pPr>
            <a:lvl8pPr marL="3200400" marR="0" lvl="7"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8pPr>
            <a:lvl9pPr marL="3657600" marR="0" lvl="8" indent="0" algn="l" rtl="0">
              <a:spcBef>
                <a:spcPts val="0"/>
              </a:spcBef>
              <a:buSzPct val="77777"/>
              <a:buNone/>
              <a:defRPr sz="1800" b="0" i="0" u="none" strike="noStrike" cap="none">
                <a:solidFill>
                  <a:schemeClr val="lt1"/>
                </a:solidFill>
                <a:latin typeface="Century Gothic"/>
                <a:ea typeface="Century Gothic"/>
                <a:cs typeface="Century Gothic"/>
                <a:sym typeface="Century Gothic"/>
              </a:defRPr>
            </a:lvl9pPr>
          </a:lstStyle>
          <a:p>
            <a:endParaRPr/>
          </a:p>
        </p:txBody>
      </p:sp>
      <p:sp>
        <p:nvSpPr>
          <p:cNvPr id="17" name="Shape 17"/>
          <p:cNvSpPr txBox="1">
            <a:spLocks noGrp="1"/>
          </p:cNvSpPr>
          <p:nvPr>
            <p:ph type="sldNum" idx="12"/>
          </p:nvPr>
        </p:nvSpPr>
        <p:spPr>
          <a:xfrm>
            <a:off x="7589520" y="6480969"/>
            <a:ext cx="502920" cy="301752"/>
          </a:xfrm>
          <a:prstGeom prst="rect">
            <a:avLst/>
          </a:prstGeom>
          <a:noFill/>
          <a:ln>
            <a:noFill/>
          </a:ln>
        </p:spPr>
        <p:txBody>
          <a:bodyPr wrap="square" lIns="91425" tIns="45700" rIns="91425" bIns="45700" anchor="b" anchorCtr="0">
            <a:noAutofit/>
          </a:bodyPr>
          <a:lstStyle/>
          <a:p>
            <a:pPr marL="0" marR="0" lvl="0" indent="0" algn="ctr" rtl="0">
              <a:spcBef>
                <a:spcPts val="0"/>
              </a:spcBef>
              <a:buSzPct val="25000"/>
              <a:buNone/>
            </a:pPr>
            <a:fld id="{00000000-1234-1234-1234-123412341234}" type="slidenum">
              <a:rPr lang="en-US" sz="1200" b="0" i="0" u="none" strike="noStrike" cap="none">
                <a:solidFill>
                  <a:schemeClr val="lt1"/>
                </a:solidFill>
                <a:latin typeface="Century Gothic"/>
                <a:ea typeface="Century Gothic"/>
                <a:cs typeface="Century Gothic"/>
                <a:sym typeface="Century Gothic"/>
              </a:rPr>
              <a:t>‹#›</a:t>
            </a:fld>
            <a:endParaRPr lang="en-US" sz="1200" b="0" i="0" u="none" strike="noStrike" cap="none">
              <a:solidFill>
                <a:schemeClr val="lt1"/>
              </a:solidFill>
              <a:latin typeface="Century Gothic"/>
              <a:ea typeface="Century Gothic"/>
              <a:cs typeface="Century Gothic"/>
              <a:sym typeface="Century Gothic"/>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g"/></Relationships>
</file>

<file path=ppt/slides/_rels/slide2.xml.rels><?xml version="1.0" encoding="UTF-8" standalone="yes"?>
<Relationships xmlns="http://schemas.openxmlformats.org/package/2006/relationships"><Relationship Id="rId8" Type="http://schemas.openxmlformats.org/officeDocument/2006/relationships/image" Target="../media/image8.jpg"/><Relationship Id="rId3" Type="http://schemas.openxmlformats.org/officeDocument/2006/relationships/image" Target="../media/image3.jpg"/><Relationship Id="rId7" Type="http://schemas.openxmlformats.org/officeDocument/2006/relationships/image" Target="../media/image7.jpg"/><Relationship Id="rId12" Type="http://schemas.openxmlformats.org/officeDocument/2006/relationships/image" Target="../media/image12.jp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6.jpg"/><Relationship Id="rId11" Type="http://schemas.openxmlformats.org/officeDocument/2006/relationships/image" Target="../media/image11.jpg"/><Relationship Id="rId5" Type="http://schemas.openxmlformats.org/officeDocument/2006/relationships/image" Target="../media/image5.jpg"/><Relationship Id="rId10" Type="http://schemas.openxmlformats.org/officeDocument/2006/relationships/image" Target="../media/image10.jpg"/><Relationship Id="rId4" Type="http://schemas.openxmlformats.org/officeDocument/2006/relationships/image" Target="../media/image4.jpg"/><Relationship Id="rId9" Type="http://schemas.openxmlformats.org/officeDocument/2006/relationships/image" Target="../media/image9.jp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3.jp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6.xml"/><Relationship Id="rId1" Type="http://schemas.openxmlformats.org/officeDocument/2006/relationships/slideLayout" Target="../slideLayouts/slideLayout1.xml"/><Relationship Id="rId4" Type="http://schemas.openxmlformats.org/officeDocument/2006/relationships/image" Target="../media/image15.jpg"/></Relationships>
</file>

<file path=ppt/slides/_rels/slide7.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notesSlide" Target="../notesSlides/notesSlide7.xml"/><Relationship Id="rId1" Type="http://schemas.openxmlformats.org/officeDocument/2006/relationships/slideLayout" Target="../slideLayouts/slideLayout1.xml"/><Relationship Id="rId5" Type="http://schemas.openxmlformats.org/officeDocument/2006/relationships/image" Target="../media/image10.jpg"/><Relationship Id="rId4" Type="http://schemas.openxmlformats.org/officeDocument/2006/relationships/image" Target="../media/image17.jpg"/></Relationships>
</file>

<file path=ppt/slides/_rels/slide8.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Shape 97"/>
          <p:cNvSpPr txBox="1">
            <a:spLocks noGrp="1"/>
          </p:cNvSpPr>
          <p:nvPr>
            <p:ph type="ctrTitle"/>
          </p:nvPr>
        </p:nvSpPr>
        <p:spPr>
          <a:xfrm>
            <a:off x="543475" y="304800"/>
            <a:ext cx="8062912" cy="1470025"/>
          </a:xfrm>
          <a:prstGeom prst="rect">
            <a:avLst/>
          </a:prstGeom>
          <a:noFill/>
          <a:ln>
            <a:noFill/>
          </a:ln>
        </p:spPr>
        <p:txBody>
          <a:bodyPr wrap="square" lIns="91425" tIns="45700" rIns="91425" bIns="45700" anchor="b" anchorCtr="0">
            <a:noAutofit/>
          </a:bodyPr>
          <a:lstStyle/>
          <a:p>
            <a:pPr marL="484632" marR="0" lvl="0" indent="-281432" algn="ctr" rtl="0">
              <a:spcBef>
                <a:spcPts val="0"/>
              </a:spcBef>
              <a:buClr>
                <a:srgbClr val="F07C6A"/>
              </a:buClr>
              <a:buSzPct val="100000"/>
              <a:buFont typeface="Century Gothic"/>
              <a:buNone/>
            </a:pPr>
            <a:r>
              <a:rPr lang="en-US" sz="4400" b="1" i="0" u="none" strike="noStrike" cap="none" dirty="0">
                <a:solidFill>
                  <a:srgbClr val="F07C6A"/>
                </a:solidFill>
                <a:latin typeface="Century Gothic"/>
                <a:ea typeface="Century Gothic"/>
                <a:cs typeface="Century Gothic"/>
                <a:sym typeface="Century Gothic"/>
              </a:rPr>
              <a:t>Curriculum Studies</a:t>
            </a:r>
          </a:p>
        </p:txBody>
      </p:sp>
      <p:sp>
        <p:nvSpPr>
          <p:cNvPr id="98" name="Shape 98"/>
          <p:cNvSpPr txBox="1">
            <a:spLocks noGrp="1"/>
          </p:cNvSpPr>
          <p:nvPr>
            <p:ph type="subTitle" idx="1"/>
          </p:nvPr>
        </p:nvSpPr>
        <p:spPr>
          <a:xfrm>
            <a:off x="543475" y="1981200"/>
            <a:ext cx="8062912" cy="1752600"/>
          </a:xfrm>
          <a:prstGeom prst="rect">
            <a:avLst/>
          </a:prstGeom>
          <a:noFill/>
          <a:ln>
            <a:noFill/>
          </a:ln>
        </p:spPr>
        <p:txBody>
          <a:bodyPr wrap="square" lIns="91425" tIns="45700" rIns="91425" bIns="45700" anchor="t" anchorCtr="0">
            <a:noAutofit/>
          </a:bodyPr>
          <a:lstStyle/>
          <a:p>
            <a:pPr marL="0" marR="36576" lvl="0" indent="-162560" algn="ctr" rtl="0">
              <a:spcBef>
                <a:spcPts val="0"/>
              </a:spcBef>
              <a:spcAft>
                <a:spcPts val="0"/>
              </a:spcAft>
              <a:buClr>
                <a:schemeClr val="accent1"/>
              </a:buClr>
              <a:buSzPct val="80000"/>
              <a:buFont typeface="Noto Sans Symbols"/>
              <a:buNone/>
            </a:pPr>
            <a:r>
              <a:rPr lang="en-US" sz="3600" b="1" i="0" u="none" strike="noStrike" cap="none" dirty="0">
                <a:solidFill>
                  <a:schemeClr val="lt1"/>
                </a:solidFill>
                <a:sym typeface="Century Gothic"/>
              </a:rPr>
              <a:t>Principles And Innovations</a:t>
            </a:r>
          </a:p>
          <a:p>
            <a:pPr marL="0" marR="36576" lvl="0" indent="-162560" algn="ctr" rtl="0">
              <a:spcBef>
                <a:spcPts val="0"/>
              </a:spcBef>
              <a:spcAft>
                <a:spcPts val="0"/>
              </a:spcAft>
              <a:buClr>
                <a:schemeClr val="accent1"/>
              </a:buClr>
              <a:buSzPct val="80000"/>
              <a:buFont typeface="Noto Sans Symbols"/>
              <a:buNone/>
            </a:pPr>
            <a:endParaRPr sz="3600" b="1" dirty="0"/>
          </a:p>
          <a:p>
            <a:pPr marL="0" marR="36576" lvl="0" indent="-162560" algn="ctr" rtl="0">
              <a:spcBef>
                <a:spcPts val="0"/>
              </a:spcBef>
              <a:spcAft>
                <a:spcPts val="0"/>
              </a:spcAft>
              <a:buClr>
                <a:schemeClr val="accent1"/>
              </a:buClr>
              <a:buSzPct val="80000"/>
              <a:buFont typeface="Noto Sans Symbols"/>
              <a:buNone/>
            </a:pPr>
            <a:r>
              <a:rPr lang="en-US" sz="3600" b="1" dirty="0" smtClean="0"/>
              <a:t>Comparing </a:t>
            </a:r>
            <a:r>
              <a:rPr lang="en-US" sz="3600" b="1" dirty="0"/>
              <a:t>Early Childhood Curriculum for Wales and Sweden</a:t>
            </a:r>
          </a:p>
          <a:p>
            <a:pPr marL="0" marR="36576" lvl="0" indent="-162560" algn="ctr" rtl="0">
              <a:spcBef>
                <a:spcPts val="0"/>
              </a:spcBef>
              <a:spcAft>
                <a:spcPts val="0"/>
              </a:spcAft>
              <a:buClr>
                <a:schemeClr val="accent1"/>
              </a:buClr>
              <a:buSzPct val="80000"/>
              <a:buFont typeface="Noto Sans Symbols"/>
              <a:buNone/>
            </a:pPr>
            <a:endParaRPr sz="3200" dirty="0"/>
          </a:p>
          <a:p>
            <a:pPr marL="0" marR="36576" lvl="0" indent="-162560" algn="ctr" rtl="0">
              <a:spcBef>
                <a:spcPts val="0"/>
              </a:spcBef>
              <a:buClr>
                <a:schemeClr val="accent1"/>
              </a:buClr>
              <a:buSzPct val="80000"/>
              <a:buFont typeface="Noto Sans Symbols"/>
              <a:buNone/>
            </a:pPr>
            <a:endParaRPr lang="en-US" sz="3200" dirty="0" smtClean="0"/>
          </a:p>
          <a:p>
            <a:pPr marL="0" marR="36576" lvl="0" indent="-162560" algn="ctr" rtl="0">
              <a:spcBef>
                <a:spcPts val="0"/>
              </a:spcBef>
              <a:buClr>
                <a:schemeClr val="accent1"/>
              </a:buClr>
              <a:buSzPct val="80000"/>
              <a:buFont typeface="Noto Sans Symbols"/>
              <a:buNone/>
            </a:pPr>
            <a:r>
              <a:rPr lang="en-US" sz="3200" dirty="0" smtClean="0"/>
              <a:t>FRIDAH </a:t>
            </a:r>
            <a:r>
              <a:rPr lang="en-US" sz="3200" dirty="0"/>
              <a:t>KIMANI</a:t>
            </a:r>
          </a:p>
        </p:txBody>
      </p:sp>
      <p:sp>
        <p:nvSpPr>
          <p:cNvPr id="2" name="AutoShape 2" descr="Image result for instagram swedish flag"/>
          <p:cNvSpPr>
            <a:spLocks noChangeAspect="1" noChangeArrowheads="1"/>
          </p:cNvSpPr>
          <p:nvPr/>
        </p:nvSpPr>
        <p:spPr bwMode="auto">
          <a:xfrm>
            <a:off x="155575" y="-144463"/>
            <a:ext cx="304800" cy="1516063"/>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3" name="AutoShape 4" descr="Image result for instagram swedish fla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24600" y="4953000"/>
            <a:ext cx="2463697" cy="1633538"/>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7975" y="4923143"/>
            <a:ext cx="2435225" cy="1620532"/>
          </a:xfrm>
          <a:prstGeom prst="rect">
            <a:avLst/>
          </a:prstGeom>
        </p:spPr>
      </p:pic>
    </p:spTree>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98">
                                            <p:txEl>
                                              <p:pRg st="0" end="0"/>
                                            </p:txEl>
                                          </p:spTgt>
                                        </p:tgtEl>
                                        <p:attrNameLst>
                                          <p:attrName>style.visibility</p:attrName>
                                        </p:attrNameLst>
                                      </p:cBhvr>
                                      <p:to>
                                        <p:strVal val="visible"/>
                                      </p:to>
                                    </p:set>
                                    <p:animEffect transition="in" filter="fade">
                                      <p:cBhvr>
                                        <p:cTn id="7" dur="1000"/>
                                        <p:tgtEl>
                                          <p:spTgt spid="98">
                                            <p:txEl>
                                              <p:pRg st="0" end="0"/>
                                            </p:txEl>
                                          </p:spTgt>
                                        </p:tgtEl>
                                      </p:cBhvr>
                                    </p:animEffect>
                                    <p:anim calcmode="lin" valueType="num">
                                      <p:cBhvr>
                                        <p:cTn id="8" dur="1000" fill="hold"/>
                                        <p:tgtEl>
                                          <p:spTgt spid="98">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98">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98">
                                            <p:txEl>
                                              <p:pRg st="2" end="2"/>
                                            </p:txEl>
                                          </p:spTgt>
                                        </p:tgtEl>
                                        <p:attrNameLst>
                                          <p:attrName>style.visibility</p:attrName>
                                        </p:attrNameLst>
                                      </p:cBhvr>
                                      <p:to>
                                        <p:strVal val="visible"/>
                                      </p:to>
                                    </p:set>
                                    <p:animEffect transition="in" filter="fade">
                                      <p:cBhvr>
                                        <p:cTn id="14" dur="1000"/>
                                        <p:tgtEl>
                                          <p:spTgt spid="98">
                                            <p:txEl>
                                              <p:pRg st="2" end="2"/>
                                            </p:txEl>
                                          </p:spTgt>
                                        </p:tgtEl>
                                      </p:cBhvr>
                                    </p:animEffect>
                                    <p:anim calcmode="lin" valueType="num">
                                      <p:cBhvr>
                                        <p:cTn id="15" dur="1000" fill="hold"/>
                                        <p:tgtEl>
                                          <p:spTgt spid="98">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98">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98">
                                            <p:txEl>
                                              <p:pRg st="5" end="5"/>
                                            </p:txEl>
                                          </p:spTgt>
                                        </p:tgtEl>
                                        <p:attrNameLst>
                                          <p:attrName>style.visibility</p:attrName>
                                        </p:attrNameLst>
                                      </p:cBhvr>
                                      <p:to>
                                        <p:strVal val="visible"/>
                                      </p:to>
                                    </p:set>
                                    <p:animEffect transition="in" filter="fade">
                                      <p:cBhvr>
                                        <p:cTn id="21" dur="1000"/>
                                        <p:tgtEl>
                                          <p:spTgt spid="98">
                                            <p:txEl>
                                              <p:pRg st="5" end="5"/>
                                            </p:txEl>
                                          </p:spTgt>
                                        </p:tgtEl>
                                      </p:cBhvr>
                                    </p:animEffect>
                                    <p:anim calcmode="lin" valueType="num">
                                      <p:cBhvr>
                                        <p:cTn id="22" dur="1000" fill="hold"/>
                                        <p:tgtEl>
                                          <p:spTgt spid="98">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98">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8"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76200"/>
            <a:ext cx="8229600" cy="1399032"/>
          </a:xfrm>
        </p:spPr>
        <p:txBody>
          <a:bodyPr/>
          <a:lstStyle/>
          <a:p>
            <a:r>
              <a:rPr lang="en-GB" dirty="0" smtClean="0"/>
              <a:t>Why I chose Sweden? </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 y="971748"/>
            <a:ext cx="1307874" cy="1722715"/>
          </a:xfrm>
          <a:prstGeom prst="rect">
            <a:avLst/>
          </a:prstGeom>
        </p:spPr>
      </p:pic>
      <p:pic>
        <p:nvPicPr>
          <p:cNvPr id="18" name="Picture 17"/>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597644" y="1189242"/>
            <a:ext cx="2508131" cy="1359877"/>
          </a:xfrm>
          <a:prstGeom prst="rect">
            <a:avLst/>
          </a:prstGeom>
        </p:spPr>
      </p:pic>
      <p:pic>
        <p:nvPicPr>
          <p:cNvPr id="19" name="Picture 1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150431" y="947710"/>
            <a:ext cx="1617612" cy="2057400"/>
          </a:xfrm>
          <a:prstGeom prst="rect">
            <a:avLst/>
          </a:prstGeom>
        </p:spPr>
      </p:pic>
      <p:pic>
        <p:nvPicPr>
          <p:cNvPr id="20" name="Picture 1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5908348" y="941848"/>
            <a:ext cx="3069151" cy="1889446"/>
          </a:xfrm>
          <a:prstGeom prst="rect">
            <a:avLst/>
          </a:prstGeom>
        </p:spPr>
      </p:pic>
      <p:pic>
        <p:nvPicPr>
          <p:cNvPr id="21" name="Picture 20"/>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98244" y="2819400"/>
            <a:ext cx="2220306" cy="1439730"/>
          </a:xfrm>
          <a:prstGeom prst="rect">
            <a:avLst/>
          </a:prstGeom>
        </p:spPr>
      </p:pic>
      <p:pic>
        <p:nvPicPr>
          <p:cNvPr id="22" name="Picture 21"/>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2677960" y="3056321"/>
            <a:ext cx="2855630" cy="1945398"/>
          </a:xfrm>
          <a:prstGeom prst="rect">
            <a:avLst/>
          </a:prstGeom>
        </p:spPr>
      </p:pic>
      <p:pic>
        <p:nvPicPr>
          <p:cNvPr id="23" name="Picture 22"/>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5908349" y="3005110"/>
            <a:ext cx="2904368" cy="1682278"/>
          </a:xfrm>
          <a:prstGeom prst="rect">
            <a:avLst/>
          </a:prstGeom>
        </p:spPr>
      </p:pic>
      <p:pic>
        <p:nvPicPr>
          <p:cNvPr id="24" name="Picture 23"/>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61163" y="4424765"/>
            <a:ext cx="2601140" cy="1694805"/>
          </a:xfrm>
          <a:prstGeom prst="rect">
            <a:avLst/>
          </a:prstGeom>
        </p:spPr>
      </p:pic>
      <p:pic>
        <p:nvPicPr>
          <p:cNvPr id="25" name="Picture 24"/>
          <p:cNvPicPr>
            <a:picLocks noChangeAspect="1"/>
          </p:cNvPicPr>
          <p:nvPr/>
        </p:nvPicPr>
        <p:blipFill>
          <a:blip r:embed="rId11">
            <a:extLst>
              <a:ext uri="{28A0092B-C50C-407E-A947-70E740481C1C}">
                <a14:useLocalDpi xmlns:a14="http://schemas.microsoft.com/office/drawing/2010/main" val="0"/>
              </a:ext>
            </a:extLst>
          </a:blip>
          <a:stretch>
            <a:fillRect/>
          </a:stretch>
        </p:blipFill>
        <p:spPr>
          <a:xfrm>
            <a:off x="2722619" y="5045030"/>
            <a:ext cx="2766311" cy="1508504"/>
          </a:xfrm>
          <a:prstGeom prst="rect">
            <a:avLst/>
          </a:prstGeom>
        </p:spPr>
      </p:pic>
      <p:pic>
        <p:nvPicPr>
          <p:cNvPr id="26" name="Picture 25"/>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5893000" y="5001719"/>
            <a:ext cx="2827205" cy="1780256"/>
          </a:xfrm>
          <a:prstGeom prst="rect">
            <a:avLst/>
          </a:prstGeom>
        </p:spPr>
      </p:pic>
    </p:spTree>
    <p:extLst>
      <p:ext uri="{BB962C8B-B14F-4D97-AF65-F5344CB8AC3E}">
        <p14:creationId xmlns:p14="http://schemas.microsoft.com/office/powerpoint/2010/main" val="3560389961"/>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3"/>
        <p:cNvGrpSpPr/>
        <p:nvPr/>
      </p:nvGrpSpPr>
      <p:grpSpPr>
        <a:xfrm>
          <a:off x="0" y="0"/>
          <a:ext cx="0" cy="0"/>
          <a:chOff x="0" y="0"/>
          <a:chExt cx="0" cy="0"/>
        </a:xfrm>
      </p:grpSpPr>
      <p:sp>
        <p:nvSpPr>
          <p:cNvPr id="104" name="Shape 104"/>
          <p:cNvSpPr txBox="1">
            <a:spLocks noGrp="1"/>
          </p:cNvSpPr>
          <p:nvPr>
            <p:ph type="ctrTitle"/>
          </p:nvPr>
        </p:nvSpPr>
        <p:spPr>
          <a:xfrm>
            <a:off x="685800" y="685800"/>
            <a:ext cx="7772400" cy="609600"/>
          </a:xfrm>
          <a:prstGeom prst="rect">
            <a:avLst/>
          </a:prstGeom>
          <a:noFill/>
          <a:ln>
            <a:noFill/>
          </a:ln>
        </p:spPr>
        <p:txBody>
          <a:bodyPr wrap="square" lIns="91425" tIns="45700" rIns="91425" bIns="45700" anchor="b" anchorCtr="0">
            <a:noAutofit/>
          </a:bodyPr>
          <a:lstStyle/>
          <a:p>
            <a:pPr marL="484632" marR="0" lvl="0" indent="-281432" algn="ctr" rtl="0">
              <a:spcBef>
                <a:spcPts val="0"/>
              </a:spcBef>
              <a:buClr>
                <a:srgbClr val="F07C6A"/>
              </a:buClr>
              <a:buSzPct val="100000"/>
              <a:buFont typeface="Century Gothic"/>
              <a:buNone/>
            </a:pPr>
            <a:r>
              <a:rPr lang="en-US" sz="4400" b="0" i="0" u="none" strike="noStrike" cap="none" dirty="0">
                <a:solidFill>
                  <a:srgbClr val="F07C6A"/>
                </a:solidFill>
                <a:latin typeface="Century Gothic"/>
                <a:ea typeface="Century Gothic"/>
                <a:cs typeface="Century Gothic"/>
                <a:sym typeface="Century Gothic"/>
              </a:rPr>
              <a:t>Objectives</a:t>
            </a:r>
          </a:p>
        </p:txBody>
      </p:sp>
      <p:sp>
        <p:nvSpPr>
          <p:cNvPr id="105" name="Shape 105"/>
          <p:cNvSpPr txBox="1">
            <a:spLocks noGrp="1"/>
          </p:cNvSpPr>
          <p:nvPr>
            <p:ph type="subTitle" idx="1"/>
          </p:nvPr>
        </p:nvSpPr>
        <p:spPr>
          <a:xfrm>
            <a:off x="540550" y="1371600"/>
            <a:ext cx="8062800" cy="5410225"/>
          </a:xfrm>
          <a:prstGeom prst="rect">
            <a:avLst/>
          </a:prstGeom>
          <a:noFill/>
          <a:ln>
            <a:noFill/>
          </a:ln>
        </p:spPr>
        <p:txBody>
          <a:bodyPr wrap="square" lIns="91425" tIns="45700" rIns="91425" bIns="45700" anchor="t" anchorCtr="0">
            <a:noAutofit/>
          </a:bodyPr>
          <a:lstStyle/>
          <a:p>
            <a:pPr marL="457200" marR="36576" lvl="0" indent="-457200" algn="l" rtl="0">
              <a:lnSpc>
                <a:spcPct val="80000"/>
              </a:lnSpc>
              <a:spcBef>
                <a:spcPts val="0"/>
              </a:spcBef>
              <a:spcAft>
                <a:spcPts val="0"/>
              </a:spcAft>
              <a:buClr>
                <a:schemeClr val="accent1"/>
              </a:buClr>
              <a:buSzPct val="80000"/>
              <a:buFont typeface="Noto Sans Symbols"/>
              <a:buChar char="❖"/>
            </a:pPr>
            <a:r>
              <a:rPr lang="en-US" sz="2720" b="0" i="0" u="none" strike="noStrike" cap="none" dirty="0">
                <a:solidFill>
                  <a:schemeClr val="bg1"/>
                </a:solidFill>
                <a:latin typeface="Century Gothic"/>
                <a:ea typeface="Century Gothic"/>
                <a:cs typeface="Century Gothic"/>
                <a:sym typeface="Century Gothic"/>
              </a:rPr>
              <a:t>Develop </a:t>
            </a:r>
            <a:r>
              <a:rPr lang="en-US" sz="2720" dirty="0">
                <a:solidFill>
                  <a:schemeClr val="bg1"/>
                </a:solidFill>
              </a:rPr>
              <a:t>c</a:t>
            </a:r>
            <a:r>
              <a:rPr lang="en-US" sz="2720" b="0" i="0" u="none" strike="noStrike" cap="none" dirty="0">
                <a:solidFill>
                  <a:schemeClr val="bg1"/>
                </a:solidFill>
                <a:latin typeface="Century Gothic"/>
                <a:ea typeface="Century Gothic"/>
                <a:cs typeface="Century Gothic"/>
                <a:sym typeface="Century Gothic"/>
              </a:rPr>
              <a:t>ritical </a:t>
            </a:r>
            <a:r>
              <a:rPr lang="en-US" sz="2720" dirty="0">
                <a:solidFill>
                  <a:schemeClr val="bg1"/>
                </a:solidFill>
              </a:rPr>
              <a:t>u</a:t>
            </a:r>
            <a:r>
              <a:rPr lang="en-US" sz="2720" b="0" i="0" u="none" strike="noStrike" cap="none" dirty="0">
                <a:solidFill>
                  <a:schemeClr val="bg1"/>
                </a:solidFill>
                <a:latin typeface="Century Gothic"/>
                <a:ea typeface="Century Gothic"/>
                <a:cs typeface="Century Gothic"/>
                <a:sym typeface="Century Gothic"/>
              </a:rPr>
              <a:t>nderstanding of the factors influencing </a:t>
            </a:r>
            <a:r>
              <a:rPr lang="en-US" sz="2720" dirty="0">
                <a:solidFill>
                  <a:schemeClr val="bg1"/>
                </a:solidFill>
              </a:rPr>
              <a:t>C</a:t>
            </a:r>
            <a:r>
              <a:rPr lang="en-US" sz="2720" b="0" i="0" u="none" strike="noStrike" cap="none" dirty="0">
                <a:solidFill>
                  <a:schemeClr val="bg1"/>
                </a:solidFill>
                <a:latin typeface="Century Gothic"/>
                <a:ea typeface="Century Gothic"/>
                <a:cs typeface="Century Gothic"/>
                <a:sym typeface="Century Gothic"/>
              </a:rPr>
              <a:t>urriculum Development.</a:t>
            </a:r>
          </a:p>
          <a:p>
            <a:pPr marL="457200" marR="36576" lvl="0" indent="-457200" algn="l" rtl="0">
              <a:lnSpc>
                <a:spcPct val="80000"/>
              </a:lnSpc>
              <a:spcBef>
                <a:spcPts val="0"/>
              </a:spcBef>
              <a:spcAft>
                <a:spcPts val="0"/>
              </a:spcAft>
              <a:buClr>
                <a:schemeClr val="accent1"/>
              </a:buClr>
              <a:buSzPct val="80000"/>
              <a:buFont typeface="Noto Sans Symbols"/>
              <a:buChar char="❖"/>
            </a:pPr>
            <a:endParaRPr lang="en-US" sz="2720" dirty="0" smtClean="0">
              <a:solidFill>
                <a:schemeClr val="bg1"/>
              </a:solidFill>
            </a:endParaRPr>
          </a:p>
          <a:p>
            <a:pPr marL="457200" marR="36576" lvl="0" indent="-457200" algn="l" rtl="0">
              <a:lnSpc>
                <a:spcPct val="80000"/>
              </a:lnSpc>
              <a:spcBef>
                <a:spcPts val="0"/>
              </a:spcBef>
              <a:spcAft>
                <a:spcPts val="0"/>
              </a:spcAft>
              <a:buClr>
                <a:schemeClr val="accent1"/>
              </a:buClr>
              <a:buSzPct val="80000"/>
              <a:buFont typeface="Noto Sans Symbols"/>
              <a:buChar char="❖"/>
            </a:pPr>
            <a:r>
              <a:rPr lang="en-US" sz="2720" dirty="0" smtClean="0">
                <a:solidFill>
                  <a:schemeClr val="bg1"/>
                </a:solidFill>
              </a:rPr>
              <a:t>E</a:t>
            </a:r>
            <a:r>
              <a:rPr lang="en-US" sz="2720" b="0" i="0" u="none" strike="noStrike" cap="none" dirty="0" smtClean="0">
                <a:solidFill>
                  <a:schemeClr val="bg1"/>
                </a:solidFill>
                <a:latin typeface="Century Gothic"/>
                <a:ea typeface="Century Gothic"/>
                <a:cs typeface="Century Gothic"/>
                <a:sym typeface="Century Gothic"/>
              </a:rPr>
              <a:t>nhance </a:t>
            </a:r>
            <a:r>
              <a:rPr lang="en-US" sz="2720" dirty="0">
                <a:solidFill>
                  <a:schemeClr val="bg1"/>
                </a:solidFill>
              </a:rPr>
              <a:t>u</a:t>
            </a:r>
            <a:r>
              <a:rPr lang="en-US" sz="2720" b="0" i="0" u="none" strike="noStrike" cap="none" dirty="0">
                <a:solidFill>
                  <a:schemeClr val="bg1"/>
                </a:solidFill>
                <a:latin typeface="Century Gothic"/>
                <a:ea typeface="Century Gothic"/>
                <a:cs typeface="Century Gothic"/>
                <a:sym typeface="Century Gothic"/>
              </a:rPr>
              <a:t>nderstanding of </a:t>
            </a:r>
            <a:r>
              <a:rPr lang="en-US" sz="2720" dirty="0">
                <a:solidFill>
                  <a:schemeClr val="bg1"/>
                </a:solidFill>
              </a:rPr>
              <a:t>d</a:t>
            </a:r>
            <a:r>
              <a:rPr lang="en-US" sz="2720" b="0" i="0" u="none" strike="noStrike" cap="none" dirty="0">
                <a:solidFill>
                  <a:schemeClr val="bg1"/>
                </a:solidFill>
                <a:latin typeface="Century Gothic"/>
                <a:ea typeface="Century Gothic"/>
                <a:cs typeface="Century Gothic"/>
                <a:sym typeface="Century Gothic"/>
              </a:rPr>
              <a:t>ifferent </a:t>
            </a:r>
            <a:r>
              <a:rPr lang="en-US" sz="2720" dirty="0">
                <a:solidFill>
                  <a:schemeClr val="bg1"/>
                </a:solidFill>
              </a:rPr>
              <a:t>c</a:t>
            </a:r>
            <a:r>
              <a:rPr lang="en-US" sz="2720" b="0" i="0" u="none" strike="noStrike" cap="none" dirty="0">
                <a:solidFill>
                  <a:schemeClr val="bg1"/>
                </a:solidFill>
                <a:latin typeface="Century Gothic"/>
                <a:ea typeface="Century Gothic"/>
                <a:cs typeface="Century Gothic"/>
                <a:sym typeface="Century Gothic"/>
              </a:rPr>
              <a:t>urricula, their content, process as well as available alternatives.</a:t>
            </a:r>
          </a:p>
          <a:p>
            <a:pPr marL="457200" marR="36576" lvl="0" indent="-457200" algn="l" rtl="0">
              <a:lnSpc>
                <a:spcPct val="80000"/>
              </a:lnSpc>
              <a:spcBef>
                <a:spcPts val="0"/>
              </a:spcBef>
              <a:spcAft>
                <a:spcPts val="0"/>
              </a:spcAft>
              <a:buClr>
                <a:schemeClr val="accent1"/>
              </a:buClr>
              <a:buSzPct val="80000"/>
              <a:buFont typeface="Noto Sans Symbols"/>
              <a:buChar char="❖"/>
            </a:pPr>
            <a:endParaRPr lang="en-US" sz="2720" dirty="0" smtClean="0">
              <a:solidFill>
                <a:schemeClr val="bg1"/>
              </a:solidFill>
            </a:endParaRPr>
          </a:p>
          <a:p>
            <a:pPr marL="457200" marR="36576" lvl="0" indent="-457200" algn="l" rtl="0">
              <a:lnSpc>
                <a:spcPct val="80000"/>
              </a:lnSpc>
              <a:spcBef>
                <a:spcPts val="0"/>
              </a:spcBef>
              <a:spcAft>
                <a:spcPts val="0"/>
              </a:spcAft>
              <a:buClr>
                <a:schemeClr val="accent1"/>
              </a:buClr>
              <a:buSzPct val="80000"/>
              <a:buFont typeface="Noto Sans Symbols"/>
              <a:buChar char="❖"/>
            </a:pPr>
            <a:r>
              <a:rPr lang="en-US" sz="2720" dirty="0" smtClean="0">
                <a:solidFill>
                  <a:schemeClr val="bg1"/>
                </a:solidFill>
              </a:rPr>
              <a:t>H</a:t>
            </a:r>
            <a:r>
              <a:rPr lang="en-US" sz="2720" b="0" i="0" u="none" strike="noStrike" cap="none" dirty="0" smtClean="0">
                <a:solidFill>
                  <a:schemeClr val="bg1"/>
                </a:solidFill>
                <a:latin typeface="Century Gothic"/>
                <a:ea typeface="Century Gothic"/>
                <a:cs typeface="Century Gothic"/>
                <a:sym typeface="Century Gothic"/>
              </a:rPr>
              <a:t>ighlight </a:t>
            </a:r>
            <a:r>
              <a:rPr lang="en-US" sz="2720" b="0" i="0" u="none" strike="noStrike" cap="none" dirty="0">
                <a:solidFill>
                  <a:schemeClr val="bg1"/>
                </a:solidFill>
                <a:latin typeface="Century Gothic"/>
                <a:ea typeface="Century Gothic"/>
                <a:cs typeface="Century Gothic"/>
                <a:sym typeface="Century Gothic"/>
              </a:rPr>
              <a:t>basic requirements for </a:t>
            </a:r>
            <a:r>
              <a:rPr lang="en-US" sz="2720" dirty="0">
                <a:solidFill>
                  <a:schemeClr val="bg1"/>
                </a:solidFill>
              </a:rPr>
              <a:t>c</a:t>
            </a:r>
            <a:r>
              <a:rPr lang="en-US" sz="2720" b="0" i="0" u="none" strike="noStrike" cap="none" dirty="0">
                <a:solidFill>
                  <a:schemeClr val="bg1"/>
                </a:solidFill>
                <a:latin typeface="Century Gothic"/>
                <a:ea typeface="Century Gothic"/>
                <a:cs typeface="Century Gothic"/>
                <a:sym typeface="Century Gothic"/>
              </a:rPr>
              <a:t>urriculum </a:t>
            </a:r>
            <a:r>
              <a:rPr lang="en-US" sz="2720" dirty="0">
                <a:solidFill>
                  <a:schemeClr val="bg1"/>
                </a:solidFill>
              </a:rPr>
              <a:t>d</a:t>
            </a:r>
            <a:r>
              <a:rPr lang="en-US" sz="2720" b="0" i="0" u="none" strike="noStrike" cap="none" dirty="0">
                <a:solidFill>
                  <a:schemeClr val="bg1"/>
                </a:solidFill>
                <a:latin typeface="Century Gothic"/>
                <a:ea typeface="Century Gothic"/>
                <a:cs typeface="Century Gothic"/>
                <a:sym typeface="Century Gothic"/>
              </a:rPr>
              <a:t>evelopment</a:t>
            </a:r>
          </a:p>
          <a:p>
            <a:pPr marL="457200" marR="36576" lvl="0" indent="-457200" algn="l" rtl="0">
              <a:lnSpc>
                <a:spcPct val="80000"/>
              </a:lnSpc>
              <a:spcBef>
                <a:spcPts val="0"/>
              </a:spcBef>
              <a:spcAft>
                <a:spcPts val="0"/>
              </a:spcAft>
              <a:buClr>
                <a:schemeClr val="accent1"/>
              </a:buClr>
              <a:buSzPct val="80000"/>
              <a:buFont typeface="Noto Sans Symbols"/>
              <a:buChar char="❖"/>
            </a:pPr>
            <a:endParaRPr lang="en-US" sz="2720" b="0" i="0" u="none" strike="noStrike" cap="none" dirty="0" smtClean="0">
              <a:solidFill>
                <a:schemeClr val="bg1"/>
              </a:solidFill>
              <a:latin typeface="Century Gothic"/>
              <a:ea typeface="Century Gothic"/>
              <a:cs typeface="Century Gothic"/>
              <a:sym typeface="Century Gothic"/>
            </a:endParaRPr>
          </a:p>
          <a:p>
            <a:pPr marL="457200" marR="36576" lvl="0" indent="-457200" algn="l" rtl="0">
              <a:lnSpc>
                <a:spcPct val="80000"/>
              </a:lnSpc>
              <a:spcBef>
                <a:spcPts val="0"/>
              </a:spcBef>
              <a:spcAft>
                <a:spcPts val="0"/>
              </a:spcAft>
              <a:buClr>
                <a:schemeClr val="accent1"/>
              </a:buClr>
              <a:buSzPct val="80000"/>
              <a:buFont typeface="Noto Sans Symbols"/>
              <a:buChar char="❖"/>
            </a:pPr>
            <a:r>
              <a:rPr lang="en-US" sz="2720" b="0" i="0" u="none" strike="noStrike" cap="none" dirty="0" smtClean="0">
                <a:solidFill>
                  <a:schemeClr val="bg1"/>
                </a:solidFill>
                <a:latin typeface="Century Gothic"/>
                <a:ea typeface="Century Gothic"/>
                <a:cs typeface="Century Gothic"/>
                <a:sym typeface="Century Gothic"/>
              </a:rPr>
              <a:t>Analyze </a:t>
            </a:r>
            <a:r>
              <a:rPr lang="en-US" sz="2720" dirty="0">
                <a:solidFill>
                  <a:schemeClr val="bg1"/>
                </a:solidFill>
              </a:rPr>
              <a:t>g</a:t>
            </a:r>
            <a:r>
              <a:rPr lang="en-US" sz="2720" b="0" i="0" u="none" strike="noStrike" cap="none" dirty="0">
                <a:solidFill>
                  <a:schemeClr val="bg1"/>
                </a:solidFill>
                <a:latin typeface="Century Gothic"/>
                <a:ea typeface="Century Gothic"/>
                <a:cs typeface="Century Gothic"/>
                <a:sym typeface="Century Gothic"/>
              </a:rPr>
              <a:t>overnment </a:t>
            </a:r>
            <a:r>
              <a:rPr lang="en-US" sz="2720" dirty="0">
                <a:solidFill>
                  <a:schemeClr val="bg1"/>
                </a:solidFill>
              </a:rPr>
              <a:t>p</a:t>
            </a:r>
            <a:r>
              <a:rPr lang="en-US" sz="2720" b="0" i="0" u="none" strike="noStrike" cap="none" dirty="0">
                <a:solidFill>
                  <a:schemeClr val="bg1"/>
                </a:solidFill>
                <a:latin typeface="Century Gothic"/>
                <a:ea typeface="Century Gothic"/>
                <a:cs typeface="Century Gothic"/>
                <a:sym typeface="Century Gothic"/>
              </a:rPr>
              <a:t>olicies and their </a:t>
            </a:r>
            <a:r>
              <a:rPr lang="en-US" sz="2720" dirty="0">
                <a:solidFill>
                  <a:schemeClr val="bg1"/>
                </a:solidFill>
              </a:rPr>
              <a:t>e</a:t>
            </a:r>
            <a:r>
              <a:rPr lang="en-US" sz="2720" b="0" i="0" u="none" strike="noStrike" cap="none" dirty="0">
                <a:solidFill>
                  <a:schemeClr val="bg1"/>
                </a:solidFill>
                <a:latin typeface="Century Gothic"/>
                <a:ea typeface="Century Gothic"/>
                <a:cs typeface="Century Gothic"/>
                <a:sym typeface="Century Gothic"/>
              </a:rPr>
              <a:t>ffect on </a:t>
            </a:r>
            <a:r>
              <a:rPr lang="en-US" sz="2720" dirty="0">
                <a:solidFill>
                  <a:schemeClr val="bg1"/>
                </a:solidFill>
              </a:rPr>
              <a:t>i</a:t>
            </a:r>
            <a:r>
              <a:rPr lang="en-US" sz="2720" b="0" i="0" u="none" strike="noStrike" cap="none" dirty="0">
                <a:solidFill>
                  <a:schemeClr val="bg1"/>
                </a:solidFill>
                <a:latin typeface="Century Gothic"/>
                <a:ea typeface="Century Gothic"/>
                <a:cs typeface="Century Gothic"/>
                <a:sym typeface="Century Gothic"/>
              </a:rPr>
              <a:t>mplementing Curriculum.</a:t>
            </a:r>
          </a:p>
          <a:p>
            <a:pPr marL="457200" marR="36576" lvl="0" indent="-457200" algn="l" rtl="0">
              <a:lnSpc>
                <a:spcPct val="80000"/>
              </a:lnSpc>
              <a:spcBef>
                <a:spcPts val="0"/>
              </a:spcBef>
              <a:spcAft>
                <a:spcPts val="0"/>
              </a:spcAft>
              <a:buClr>
                <a:schemeClr val="accent1"/>
              </a:buClr>
              <a:buSzPct val="80000"/>
              <a:buFont typeface="Noto Sans Symbols"/>
              <a:buChar char="❖"/>
            </a:pPr>
            <a:endParaRPr lang="en-US" sz="2720" dirty="0" smtClean="0">
              <a:solidFill>
                <a:schemeClr val="bg1"/>
              </a:solidFill>
            </a:endParaRPr>
          </a:p>
          <a:p>
            <a:pPr marL="457200" marR="36576" lvl="0" indent="-457200" algn="l" rtl="0">
              <a:lnSpc>
                <a:spcPct val="80000"/>
              </a:lnSpc>
              <a:spcBef>
                <a:spcPts val="0"/>
              </a:spcBef>
              <a:spcAft>
                <a:spcPts val="0"/>
              </a:spcAft>
              <a:buClr>
                <a:schemeClr val="accent1"/>
              </a:buClr>
              <a:buSzPct val="80000"/>
              <a:buFont typeface="Noto Sans Symbols"/>
              <a:buChar char="❖"/>
            </a:pPr>
            <a:r>
              <a:rPr lang="en-US" sz="2720" dirty="0" smtClean="0">
                <a:solidFill>
                  <a:schemeClr val="bg1"/>
                </a:solidFill>
              </a:rPr>
              <a:t>E</a:t>
            </a:r>
            <a:r>
              <a:rPr lang="en-US" sz="2720" b="0" i="0" u="none" strike="noStrike" cap="none" dirty="0" smtClean="0">
                <a:solidFill>
                  <a:schemeClr val="bg1"/>
                </a:solidFill>
                <a:latin typeface="Century Gothic"/>
                <a:ea typeface="Century Gothic"/>
                <a:cs typeface="Century Gothic"/>
                <a:sym typeface="Century Gothic"/>
              </a:rPr>
              <a:t>valuate </a:t>
            </a:r>
            <a:r>
              <a:rPr lang="en-US" sz="2720" b="0" i="0" u="none" strike="noStrike" cap="none" dirty="0">
                <a:solidFill>
                  <a:schemeClr val="bg1"/>
                </a:solidFill>
                <a:latin typeface="Century Gothic"/>
                <a:ea typeface="Century Gothic"/>
                <a:cs typeface="Century Gothic"/>
                <a:sym typeface="Century Gothic"/>
              </a:rPr>
              <a:t>the Curriculum’s </a:t>
            </a:r>
            <a:r>
              <a:rPr lang="en-US" sz="2720" dirty="0">
                <a:solidFill>
                  <a:schemeClr val="bg1"/>
                </a:solidFill>
              </a:rPr>
              <a:t>e</a:t>
            </a:r>
            <a:r>
              <a:rPr lang="en-US" sz="2720" b="0" i="0" u="none" strike="noStrike" cap="none" dirty="0">
                <a:solidFill>
                  <a:schemeClr val="bg1"/>
                </a:solidFill>
                <a:latin typeface="Century Gothic"/>
                <a:ea typeface="Century Gothic"/>
                <a:cs typeface="Century Gothic"/>
                <a:sym typeface="Century Gothic"/>
              </a:rPr>
              <a:t>ffectiveness  on </a:t>
            </a:r>
            <a:r>
              <a:rPr lang="en-US" sz="2720" dirty="0">
                <a:solidFill>
                  <a:schemeClr val="bg1"/>
                </a:solidFill>
              </a:rPr>
              <a:t>c</a:t>
            </a:r>
            <a:r>
              <a:rPr lang="en-US" sz="2720" b="0" i="0" u="none" strike="noStrike" cap="none" dirty="0">
                <a:solidFill>
                  <a:schemeClr val="bg1"/>
                </a:solidFill>
                <a:latin typeface="Century Gothic"/>
                <a:ea typeface="Century Gothic"/>
                <a:cs typeface="Century Gothic"/>
                <a:sym typeface="Century Gothic"/>
              </a:rPr>
              <a:t>hildren’s </a:t>
            </a:r>
            <a:r>
              <a:rPr lang="en-US" sz="2720" dirty="0">
                <a:solidFill>
                  <a:schemeClr val="bg1"/>
                </a:solidFill>
              </a:rPr>
              <a:t>d</a:t>
            </a:r>
            <a:r>
              <a:rPr lang="en-US" sz="2720" b="0" i="0" u="none" strike="noStrike" cap="none" dirty="0">
                <a:solidFill>
                  <a:schemeClr val="bg1"/>
                </a:solidFill>
                <a:latin typeface="Century Gothic"/>
                <a:ea typeface="Century Gothic"/>
                <a:cs typeface="Century Gothic"/>
                <a:sym typeface="Century Gothic"/>
              </a:rPr>
              <a:t>evelopment</a:t>
            </a:r>
          </a:p>
          <a:p>
            <a:pPr marL="0" marR="36576" lvl="0" indent="-129540" algn="r" rtl="0">
              <a:lnSpc>
                <a:spcPct val="80000"/>
              </a:lnSpc>
              <a:spcBef>
                <a:spcPts val="0"/>
              </a:spcBef>
              <a:buClr>
                <a:schemeClr val="accent1"/>
              </a:buClr>
              <a:buSzPct val="80000"/>
              <a:buFont typeface="Noto Sans Symbols"/>
              <a:buNone/>
            </a:pPr>
            <a:endParaRPr sz="2550" b="0" i="0" u="none" strike="noStrike" cap="none" dirty="0">
              <a:solidFill>
                <a:schemeClr val="lt1"/>
              </a:solidFill>
              <a:latin typeface="Century Gothic"/>
              <a:ea typeface="Century Gothic"/>
              <a:cs typeface="Century Gothic"/>
              <a:sym typeface="Century Gothic"/>
            </a:endParaRPr>
          </a:p>
        </p:txBody>
      </p:sp>
    </p:spTree>
  </p:cSld>
  <p:clrMapOvr>
    <a:masterClrMapping/>
  </p:clrMapOvr>
  <p:transition spd="slow">
    <p:fade thruBlk="1"/>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05">
                                            <p:txEl>
                                              <p:pRg st="0" end="0"/>
                                            </p:txEl>
                                          </p:spTgt>
                                        </p:tgtEl>
                                        <p:attrNameLst>
                                          <p:attrName>style.visibility</p:attrName>
                                        </p:attrNameLst>
                                      </p:cBhvr>
                                      <p:to>
                                        <p:strVal val="visible"/>
                                      </p:to>
                                    </p:set>
                                    <p:animEffect transition="in" filter="fade">
                                      <p:cBhvr>
                                        <p:cTn id="7" dur="1000"/>
                                        <p:tgtEl>
                                          <p:spTgt spid="105">
                                            <p:txEl>
                                              <p:pRg st="0" end="0"/>
                                            </p:txEl>
                                          </p:spTgt>
                                        </p:tgtEl>
                                      </p:cBhvr>
                                    </p:animEffect>
                                    <p:anim calcmode="lin" valueType="num">
                                      <p:cBhvr>
                                        <p:cTn id="8" dur="1000" fill="hold"/>
                                        <p:tgtEl>
                                          <p:spTgt spid="10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0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05">
                                            <p:txEl>
                                              <p:pRg st="2" end="2"/>
                                            </p:txEl>
                                          </p:spTgt>
                                        </p:tgtEl>
                                        <p:attrNameLst>
                                          <p:attrName>style.visibility</p:attrName>
                                        </p:attrNameLst>
                                      </p:cBhvr>
                                      <p:to>
                                        <p:strVal val="visible"/>
                                      </p:to>
                                    </p:set>
                                    <p:animEffect transition="in" filter="fade">
                                      <p:cBhvr>
                                        <p:cTn id="14" dur="1000"/>
                                        <p:tgtEl>
                                          <p:spTgt spid="105">
                                            <p:txEl>
                                              <p:pRg st="2" end="2"/>
                                            </p:txEl>
                                          </p:spTgt>
                                        </p:tgtEl>
                                      </p:cBhvr>
                                    </p:animEffect>
                                    <p:anim calcmode="lin" valueType="num">
                                      <p:cBhvr>
                                        <p:cTn id="15" dur="1000" fill="hold"/>
                                        <p:tgtEl>
                                          <p:spTgt spid="10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0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05">
                                            <p:txEl>
                                              <p:pRg st="4" end="4"/>
                                            </p:txEl>
                                          </p:spTgt>
                                        </p:tgtEl>
                                        <p:attrNameLst>
                                          <p:attrName>style.visibility</p:attrName>
                                        </p:attrNameLst>
                                      </p:cBhvr>
                                      <p:to>
                                        <p:strVal val="visible"/>
                                      </p:to>
                                    </p:set>
                                    <p:animEffect transition="in" filter="fade">
                                      <p:cBhvr>
                                        <p:cTn id="21" dur="1000"/>
                                        <p:tgtEl>
                                          <p:spTgt spid="105">
                                            <p:txEl>
                                              <p:pRg st="4" end="4"/>
                                            </p:txEl>
                                          </p:spTgt>
                                        </p:tgtEl>
                                      </p:cBhvr>
                                    </p:animEffect>
                                    <p:anim calcmode="lin" valueType="num">
                                      <p:cBhvr>
                                        <p:cTn id="22" dur="1000" fill="hold"/>
                                        <p:tgtEl>
                                          <p:spTgt spid="105">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0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05">
                                            <p:txEl>
                                              <p:pRg st="6" end="6"/>
                                            </p:txEl>
                                          </p:spTgt>
                                        </p:tgtEl>
                                        <p:attrNameLst>
                                          <p:attrName>style.visibility</p:attrName>
                                        </p:attrNameLst>
                                      </p:cBhvr>
                                      <p:to>
                                        <p:strVal val="visible"/>
                                      </p:to>
                                    </p:set>
                                    <p:animEffect transition="in" filter="fade">
                                      <p:cBhvr>
                                        <p:cTn id="28" dur="1000"/>
                                        <p:tgtEl>
                                          <p:spTgt spid="105">
                                            <p:txEl>
                                              <p:pRg st="6" end="6"/>
                                            </p:txEl>
                                          </p:spTgt>
                                        </p:tgtEl>
                                      </p:cBhvr>
                                    </p:animEffect>
                                    <p:anim calcmode="lin" valueType="num">
                                      <p:cBhvr>
                                        <p:cTn id="29" dur="1000" fill="hold"/>
                                        <p:tgtEl>
                                          <p:spTgt spid="105">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10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05">
                                            <p:txEl>
                                              <p:pRg st="8" end="8"/>
                                            </p:txEl>
                                          </p:spTgt>
                                        </p:tgtEl>
                                        <p:attrNameLst>
                                          <p:attrName>style.visibility</p:attrName>
                                        </p:attrNameLst>
                                      </p:cBhvr>
                                      <p:to>
                                        <p:strVal val="visible"/>
                                      </p:to>
                                    </p:set>
                                    <p:animEffect transition="in" filter="fade">
                                      <p:cBhvr>
                                        <p:cTn id="35" dur="1000"/>
                                        <p:tgtEl>
                                          <p:spTgt spid="105">
                                            <p:txEl>
                                              <p:pRg st="8" end="8"/>
                                            </p:txEl>
                                          </p:spTgt>
                                        </p:tgtEl>
                                      </p:cBhvr>
                                    </p:animEffect>
                                    <p:anim calcmode="lin" valueType="num">
                                      <p:cBhvr>
                                        <p:cTn id="36" dur="1000" fill="hold"/>
                                        <p:tgtEl>
                                          <p:spTgt spid="105">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105">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971800"/>
            <a:ext cx="8229600" cy="1399032"/>
          </a:xfrm>
        </p:spPr>
        <p:txBody>
          <a:bodyPr/>
          <a:lstStyle/>
          <a:p>
            <a:r>
              <a:rPr lang="en-GB" sz="6600" b="1" dirty="0" smtClean="0"/>
              <a:t>What do you know about Swedish Educational Curriculum? </a:t>
            </a:r>
            <a:endParaRPr lang="en-GB" sz="6600" b="1" dirty="0"/>
          </a:p>
        </p:txBody>
      </p:sp>
    </p:spTree>
    <p:extLst>
      <p:ext uri="{BB962C8B-B14F-4D97-AF65-F5344CB8AC3E}">
        <p14:creationId xmlns:p14="http://schemas.microsoft.com/office/powerpoint/2010/main" val="350301506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10"/>
        <p:cNvGrpSpPr/>
        <p:nvPr/>
      </p:nvGrpSpPr>
      <p:grpSpPr>
        <a:xfrm>
          <a:off x="0" y="0"/>
          <a:ext cx="0" cy="0"/>
          <a:chOff x="0" y="0"/>
          <a:chExt cx="0" cy="0"/>
        </a:xfrm>
      </p:grpSpPr>
      <p:sp>
        <p:nvSpPr>
          <p:cNvPr id="111" name="Shape 111"/>
          <p:cNvSpPr txBox="1">
            <a:spLocks noGrp="1"/>
          </p:cNvSpPr>
          <p:nvPr>
            <p:ph type="ctrTitle"/>
          </p:nvPr>
        </p:nvSpPr>
        <p:spPr>
          <a:xfrm>
            <a:off x="540544" y="776289"/>
            <a:ext cx="8062912" cy="1204912"/>
          </a:xfrm>
          <a:prstGeom prst="rect">
            <a:avLst/>
          </a:prstGeom>
          <a:noFill/>
          <a:ln>
            <a:noFill/>
          </a:ln>
        </p:spPr>
        <p:txBody>
          <a:bodyPr wrap="square" lIns="91425" tIns="45700" rIns="91425" bIns="45700" anchor="b" anchorCtr="0">
            <a:noAutofit/>
          </a:bodyPr>
          <a:lstStyle/>
          <a:p>
            <a:pPr marL="484632" marR="0" lvl="0" indent="-253428" algn="ctr" rtl="0">
              <a:spcBef>
                <a:spcPts val="0"/>
              </a:spcBef>
              <a:buClr>
                <a:srgbClr val="F07C6A"/>
              </a:buClr>
              <a:buSzPct val="99974"/>
              <a:buFont typeface="Century Gothic"/>
              <a:buNone/>
            </a:pPr>
            <a:r>
              <a:rPr lang="en-US" sz="3959" b="0" i="0" u="none" strike="noStrike" cap="none" dirty="0">
                <a:solidFill>
                  <a:srgbClr val="F07C6A"/>
                </a:solidFill>
                <a:latin typeface="Century Gothic"/>
                <a:ea typeface="Century Gothic"/>
                <a:cs typeface="Century Gothic"/>
                <a:sym typeface="Century Gothic"/>
              </a:rPr>
              <a:t>Swedish </a:t>
            </a:r>
            <a:r>
              <a:rPr lang="en-US" sz="3959" b="0" i="0" u="none" strike="noStrike" cap="none" dirty="0" smtClean="0">
                <a:solidFill>
                  <a:srgbClr val="F07C6A"/>
                </a:solidFill>
                <a:latin typeface="Century Gothic"/>
                <a:ea typeface="Century Gothic"/>
                <a:cs typeface="Century Gothic"/>
                <a:sym typeface="Century Gothic"/>
              </a:rPr>
              <a:t>Education - </a:t>
            </a:r>
            <a:r>
              <a:rPr lang="en-US" sz="3959" b="0" i="0" u="none" strike="noStrike" cap="none" dirty="0">
                <a:solidFill>
                  <a:srgbClr val="F07C6A"/>
                </a:solidFill>
                <a:latin typeface="Century Gothic"/>
                <a:ea typeface="Century Gothic"/>
                <a:cs typeface="Century Gothic"/>
                <a:sym typeface="Century Gothic"/>
              </a:rPr>
              <a:t>Educator’s Perspective for Pre-School</a:t>
            </a:r>
          </a:p>
        </p:txBody>
      </p:sp>
      <p:sp>
        <p:nvSpPr>
          <p:cNvPr id="112" name="Shape 112"/>
          <p:cNvSpPr txBox="1">
            <a:spLocks noGrp="1"/>
          </p:cNvSpPr>
          <p:nvPr>
            <p:ph type="subTitle" idx="1"/>
          </p:nvPr>
        </p:nvSpPr>
        <p:spPr>
          <a:xfrm>
            <a:off x="540544" y="2057400"/>
            <a:ext cx="8062912" cy="1945480"/>
          </a:xfrm>
          <a:prstGeom prst="rect">
            <a:avLst/>
          </a:prstGeom>
          <a:noFill/>
          <a:ln>
            <a:noFill/>
          </a:ln>
        </p:spPr>
        <p:txBody>
          <a:bodyPr wrap="square" lIns="91425" tIns="45700" rIns="91425" bIns="45700" anchor="t" anchorCtr="0">
            <a:noAutofit/>
          </a:bodyPr>
          <a:lstStyle/>
          <a:p>
            <a:pPr marL="0" marR="36576" lvl="0" indent="-142240" algn="l" rtl="0">
              <a:spcBef>
                <a:spcPts val="0"/>
              </a:spcBef>
              <a:spcAft>
                <a:spcPts val="0"/>
              </a:spcAft>
              <a:buClr>
                <a:schemeClr val="accent1"/>
              </a:buClr>
              <a:buSzPct val="80000"/>
              <a:buFont typeface="Noto Sans Symbols"/>
              <a:buNone/>
            </a:pPr>
            <a:r>
              <a:rPr lang="en-US" sz="2800" b="0" i="0" u="none" strike="noStrike" cap="none" dirty="0">
                <a:solidFill>
                  <a:schemeClr val="bg1"/>
                </a:solidFill>
                <a:latin typeface="Century Gothic"/>
                <a:ea typeface="Century Gothic"/>
                <a:cs typeface="Century Gothic"/>
                <a:sym typeface="Century Gothic"/>
              </a:rPr>
              <a:t>The Swedish preschool curriculum stresses mainly</a:t>
            </a:r>
            <a:r>
              <a:rPr lang="en-US" sz="2800" dirty="0">
                <a:solidFill>
                  <a:schemeClr val="bg1"/>
                </a:solidFill>
              </a:rPr>
              <a:t>;</a:t>
            </a:r>
          </a:p>
          <a:p>
            <a:pPr marL="457200" marR="36576" lvl="0" indent="-406400" algn="l" rtl="0">
              <a:spcBef>
                <a:spcPts val="0"/>
              </a:spcBef>
              <a:spcAft>
                <a:spcPts val="0"/>
              </a:spcAft>
              <a:buClr>
                <a:srgbClr val="FF0000"/>
              </a:buClr>
              <a:buSzPct val="100000"/>
              <a:buFont typeface="Century Gothic"/>
              <a:buChar char="●"/>
            </a:pPr>
            <a:endParaRPr lang="en-US" sz="2800" b="0" i="0" u="none" strike="noStrike" cap="none" dirty="0" smtClean="0">
              <a:solidFill>
                <a:schemeClr val="bg1"/>
              </a:solidFill>
              <a:latin typeface="Century Gothic"/>
              <a:ea typeface="Century Gothic"/>
              <a:cs typeface="Century Gothic"/>
              <a:sym typeface="Century Gothic"/>
            </a:endParaRPr>
          </a:p>
          <a:p>
            <a:pPr marL="457200" marR="36576" lvl="0" indent="-406400" algn="l" rtl="0">
              <a:spcBef>
                <a:spcPts val="0"/>
              </a:spcBef>
              <a:spcAft>
                <a:spcPts val="0"/>
              </a:spcAft>
              <a:buClr>
                <a:srgbClr val="FF0000"/>
              </a:buClr>
              <a:buSzPct val="100000"/>
              <a:buFont typeface="Century Gothic"/>
              <a:buChar char="●"/>
            </a:pPr>
            <a:r>
              <a:rPr lang="en-US" sz="2800" b="0" i="0" u="none" strike="noStrike" cap="none" dirty="0" smtClean="0">
                <a:solidFill>
                  <a:schemeClr val="bg1"/>
                </a:solidFill>
                <a:latin typeface="Century Gothic"/>
                <a:ea typeface="Century Gothic"/>
                <a:cs typeface="Century Gothic"/>
                <a:sym typeface="Century Gothic"/>
              </a:rPr>
              <a:t>on </a:t>
            </a:r>
            <a:r>
              <a:rPr lang="en-US" sz="2800" b="0" i="0" u="none" strike="noStrike" cap="none" dirty="0">
                <a:solidFill>
                  <a:schemeClr val="bg1"/>
                </a:solidFill>
                <a:latin typeface="Century Gothic"/>
                <a:ea typeface="Century Gothic"/>
                <a:cs typeface="Century Gothic"/>
                <a:sym typeface="Century Gothic"/>
              </a:rPr>
              <a:t>play </a:t>
            </a:r>
          </a:p>
          <a:p>
            <a:pPr marL="457200" marR="36576" lvl="0" indent="-406400" algn="l" rtl="0">
              <a:spcBef>
                <a:spcPts val="0"/>
              </a:spcBef>
              <a:spcAft>
                <a:spcPts val="0"/>
              </a:spcAft>
              <a:buClr>
                <a:srgbClr val="FF0000"/>
              </a:buClr>
              <a:buSzPct val="100000"/>
              <a:buFont typeface="Century Gothic"/>
              <a:buChar char="●"/>
            </a:pPr>
            <a:endParaRPr lang="en-US" sz="2800" b="0" i="0" u="none" strike="noStrike" cap="none" dirty="0" smtClean="0">
              <a:solidFill>
                <a:schemeClr val="bg1"/>
              </a:solidFill>
              <a:latin typeface="Century Gothic"/>
              <a:ea typeface="Century Gothic"/>
              <a:cs typeface="Century Gothic"/>
              <a:sym typeface="Century Gothic"/>
            </a:endParaRPr>
          </a:p>
          <a:p>
            <a:pPr marL="457200" marR="36576" lvl="0" indent="-406400" algn="l" rtl="0">
              <a:spcBef>
                <a:spcPts val="0"/>
              </a:spcBef>
              <a:spcAft>
                <a:spcPts val="0"/>
              </a:spcAft>
              <a:buClr>
                <a:srgbClr val="FF0000"/>
              </a:buClr>
              <a:buSzPct val="100000"/>
              <a:buFont typeface="Century Gothic"/>
              <a:buChar char="●"/>
            </a:pPr>
            <a:r>
              <a:rPr lang="en-US" sz="2800" b="0" i="0" u="none" strike="noStrike" cap="none" dirty="0" smtClean="0">
                <a:solidFill>
                  <a:schemeClr val="bg1"/>
                </a:solidFill>
                <a:latin typeface="Century Gothic"/>
                <a:ea typeface="Century Gothic"/>
                <a:cs typeface="Century Gothic"/>
                <a:sym typeface="Century Gothic"/>
              </a:rPr>
              <a:t>learning</a:t>
            </a:r>
            <a:endParaRPr lang="en-US" sz="2800" b="0" i="0" u="none" strike="noStrike" cap="none" dirty="0">
              <a:solidFill>
                <a:schemeClr val="bg1"/>
              </a:solidFill>
              <a:latin typeface="Century Gothic"/>
              <a:ea typeface="Century Gothic"/>
              <a:cs typeface="Century Gothic"/>
              <a:sym typeface="Century Gothic"/>
            </a:endParaRPr>
          </a:p>
          <a:p>
            <a:pPr marL="457200" marR="36576" lvl="0" indent="-406400" algn="l" rtl="0">
              <a:spcBef>
                <a:spcPts val="0"/>
              </a:spcBef>
              <a:spcAft>
                <a:spcPts val="0"/>
              </a:spcAft>
              <a:buClr>
                <a:srgbClr val="FF0000"/>
              </a:buClr>
              <a:buSzPct val="100000"/>
              <a:buFont typeface="Century Gothic"/>
              <a:buChar char="●"/>
            </a:pPr>
            <a:endParaRPr lang="en-US" sz="2800" b="0" i="0" u="none" strike="noStrike" cap="none" dirty="0" smtClean="0">
              <a:solidFill>
                <a:schemeClr val="bg1"/>
              </a:solidFill>
              <a:latin typeface="Century Gothic"/>
              <a:ea typeface="Century Gothic"/>
              <a:cs typeface="Century Gothic"/>
              <a:sym typeface="Century Gothic"/>
            </a:endParaRPr>
          </a:p>
          <a:p>
            <a:pPr marL="457200" marR="36576" lvl="0" indent="-406400" algn="l" rtl="0">
              <a:spcBef>
                <a:spcPts val="0"/>
              </a:spcBef>
              <a:spcAft>
                <a:spcPts val="0"/>
              </a:spcAft>
              <a:buClr>
                <a:srgbClr val="FF0000"/>
              </a:buClr>
              <a:buSzPct val="100000"/>
              <a:buFont typeface="Century Gothic"/>
              <a:buChar char="●"/>
            </a:pPr>
            <a:r>
              <a:rPr lang="en-US" sz="2800" b="0" i="0" u="none" strike="noStrike" cap="none" dirty="0" smtClean="0">
                <a:solidFill>
                  <a:schemeClr val="bg1"/>
                </a:solidFill>
                <a:latin typeface="Century Gothic"/>
                <a:ea typeface="Century Gothic"/>
                <a:cs typeface="Century Gothic"/>
                <a:sym typeface="Century Gothic"/>
              </a:rPr>
              <a:t>education </a:t>
            </a:r>
            <a:endParaRPr lang="en-US" sz="2800" b="0" i="0" u="none" strike="noStrike" cap="none" dirty="0">
              <a:solidFill>
                <a:schemeClr val="bg1"/>
              </a:solidFill>
              <a:latin typeface="Century Gothic"/>
              <a:ea typeface="Century Gothic"/>
              <a:cs typeface="Century Gothic"/>
              <a:sym typeface="Century Gothic"/>
            </a:endParaRPr>
          </a:p>
          <a:p>
            <a:pPr marL="457200" marR="36576" lvl="0" indent="-406400" algn="l" rtl="0">
              <a:spcBef>
                <a:spcPts val="0"/>
              </a:spcBef>
              <a:spcAft>
                <a:spcPts val="0"/>
              </a:spcAft>
              <a:buClr>
                <a:srgbClr val="FF0000"/>
              </a:buClr>
              <a:buSzPct val="100000"/>
              <a:buFont typeface="Century Gothic"/>
              <a:buChar char="●"/>
            </a:pPr>
            <a:endParaRPr lang="en-US" sz="2800" b="0" i="0" u="none" strike="noStrike" cap="none" dirty="0" smtClean="0">
              <a:solidFill>
                <a:schemeClr val="bg1"/>
              </a:solidFill>
              <a:latin typeface="Century Gothic"/>
              <a:ea typeface="Century Gothic"/>
              <a:cs typeface="Century Gothic"/>
              <a:sym typeface="Century Gothic"/>
            </a:endParaRPr>
          </a:p>
          <a:p>
            <a:pPr marL="457200" marR="36576" lvl="0" indent="-406400" algn="l" rtl="0">
              <a:spcBef>
                <a:spcPts val="0"/>
              </a:spcBef>
              <a:spcAft>
                <a:spcPts val="0"/>
              </a:spcAft>
              <a:buClr>
                <a:srgbClr val="FF0000"/>
              </a:buClr>
              <a:buSzPct val="100000"/>
              <a:buFont typeface="Century Gothic"/>
              <a:buChar char="●"/>
            </a:pPr>
            <a:r>
              <a:rPr lang="en-US" sz="2800" b="0" i="0" u="none" strike="noStrike" cap="none" dirty="0" smtClean="0">
                <a:solidFill>
                  <a:schemeClr val="bg1"/>
                </a:solidFill>
                <a:latin typeface="Century Gothic"/>
                <a:ea typeface="Century Gothic"/>
                <a:cs typeface="Century Gothic"/>
                <a:sym typeface="Century Gothic"/>
              </a:rPr>
              <a:t>care(Sandberg </a:t>
            </a:r>
            <a:r>
              <a:rPr lang="en-US" sz="2800" b="0" i="0" u="none" strike="noStrike" cap="none" dirty="0">
                <a:solidFill>
                  <a:schemeClr val="bg1"/>
                </a:solidFill>
                <a:latin typeface="Century Gothic"/>
                <a:ea typeface="Century Gothic"/>
                <a:cs typeface="Century Gothic"/>
                <a:sym typeface="Century Gothic"/>
              </a:rPr>
              <a:t>and A¨ </a:t>
            </a:r>
            <a:r>
              <a:rPr lang="en-US" sz="2800" b="0" i="0" u="none" strike="noStrike" cap="none" dirty="0" err="1">
                <a:solidFill>
                  <a:schemeClr val="bg1"/>
                </a:solidFill>
                <a:latin typeface="Century Gothic"/>
                <a:ea typeface="Century Gothic"/>
                <a:cs typeface="Century Gothic"/>
                <a:sym typeface="Century Gothic"/>
              </a:rPr>
              <a:t>rlemalm-Hagse´r</a:t>
            </a:r>
            <a:r>
              <a:rPr lang="en-US" sz="2800" b="0" i="0" u="none" strike="noStrike" cap="none" dirty="0">
                <a:solidFill>
                  <a:schemeClr val="bg1"/>
                </a:solidFill>
                <a:latin typeface="Century Gothic"/>
                <a:ea typeface="Century Gothic"/>
                <a:cs typeface="Century Gothic"/>
                <a:sym typeface="Century Gothic"/>
              </a:rPr>
              <a:t> , 2011).  </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57600" y="2743200"/>
            <a:ext cx="4328306" cy="283368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2">
                                            <p:txEl>
                                              <p:pRg st="0" end="0"/>
                                            </p:txEl>
                                          </p:spTgt>
                                        </p:tgtEl>
                                        <p:attrNameLst>
                                          <p:attrName>style.visibility</p:attrName>
                                        </p:attrNameLst>
                                      </p:cBhvr>
                                      <p:to>
                                        <p:strVal val="visible"/>
                                      </p:to>
                                    </p:set>
                                    <p:animEffect transition="in" filter="fade">
                                      <p:cBhvr>
                                        <p:cTn id="7" dur="1000"/>
                                        <p:tgtEl>
                                          <p:spTgt spid="112">
                                            <p:txEl>
                                              <p:pRg st="0" end="0"/>
                                            </p:txEl>
                                          </p:spTgt>
                                        </p:tgtEl>
                                      </p:cBhvr>
                                    </p:animEffect>
                                    <p:anim calcmode="lin" valueType="num">
                                      <p:cBhvr>
                                        <p:cTn id="8" dur="1000" fill="hold"/>
                                        <p:tgtEl>
                                          <p:spTgt spid="11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1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12">
                                            <p:txEl>
                                              <p:pRg st="2" end="2"/>
                                            </p:txEl>
                                          </p:spTgt>
                                        </p:tgtEl>
                                        <p:attrNameLst>
                                          <p:attrName>style.visibility</p:attrName>
                                        </p:attrNameLst>
                                      </p:cBhvr>
                                      <p:to>
                                        <p:strVal val="visible"/>
                                      </p:to>
                                    </p:set>
                                    <p:animEffect transition="in" filter="fade">
                                      <p:cBhvr>
                                        <p:cTn id="14" dur="1000"/>
                                        <p:tgtEl>
                                          <p:spTgt spid="112">
                                            <p:txEl>
                                              <p:pRg st="2" end="2"/>
                                            </p:txEl>
                                          </p:spTgt>
                                        </p:tgtEl>
                                      </p:cBhvr>
                                    </p:animEffect>
                                    <p:anim calcmode="lin" valueType="num">
                                      <p:cBhvr>
                                        <p:cTn id="15" dur="1000" fill="hold"/>
                                        <p:tgtEl>
                                          <p:spTgt spid="11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1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12">
                                            <p:txEl>
                                              <p:pRg st="4" end="4"/>
                                            </p:txEl>
                                          </p:spTgt>
                                        </p:tgtEl>
                                        <p:attrNameLst>
                                          <p:attrName>style.visibility</p:attrName>
                                        </p:attrNameLst>
                                      </p:cBhvr>
                                      <p:to>
                                        <p:strVal val="visible"/>
                                      </p:to>
                                    </p:set>
                                    <p:animEffect transition="in" filter="fade">
                                      <p:cBhvr>
                                        <p:cTn id="21" dur="1000"/>
                                        <p:tgtEl>
                                          <p:spTgt spid="112">
                                            <p:txEl>
                                              <p:pRg st="4" end="4"/>
                                            </p:txEl>
                                          </p:spTgt>
                                        </p:tgtEl>
                                      </p:cBhvr>
                                    </p:animEffect>
                                    <p:anim calcmode="lin" valueType="num">
                                      <p:cBhvr>
                                        <p:cTn id="22" dur="1000" fill="hold"/>
                                        <p:tgtEl>
                                          <p:spTgt spid="112">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1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12">
                                            <p:txEl>
                                              <p:pRg st="6" end="6"/>
                                            </p:txEl>
                                          </p:spTgt>
                                        </p:tgtEl>
                                        <p:attrNameLst>
                                          <p:attrName>style.visibility</p:attrName>
                                        </p:attrNameLst>
                                      </p:cBhvr>
                                      <p:to>
                                        <p:strVal val="visible"/>
                                      </p:to>
                                    </p:set>
                                    <p:animEffect transition="in" filter="fade">
                                      <p:cBhvr>
                                        <p:cTn id="28" dur="1000"/>
                                        <p:tgtEl>
                                          <p:spTgt spid="112">
                                            <p:txEl>
                                              <p:pRg st="6" end="6"/>
                                            </p:txEl>
                                          </p:spTgt>
                                        </p:tgtEl>
                                      </p:cBhvr>
                                    </p:animEffect>
                                    <p:anim calcmode="lin" valueType="num">
                                      <p:cBhvr>
                                        <p:cTn id="29" dur="1000" fill="hold"/>
                                        <p:tgtEl>
                                          <p:spTgt spid="112">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11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112">
                                            <p:txEl>
                                              <p:pRg st="8" end="8"/>
                                            </p:txEl>
                                          </p:spTgt>
                                        </p:tgtEl>
                                        <p:attrNameLst>
                                          <p:attrName>style.visibility</p:attrName>
                                        </p:attrNameLst>
                                      </p:cBhvr>
                                      <p:to>
                                        <p:strVal val="visible"/>
                                      </p:to>
                                    </p:set>
                                    <p:animEffect transition="in" filter="fade">
                                      <p:cBhvr>
                                        <p:cTn id="35" dur="1000"/>
                                        <p:tgtEl>
                                          <p:spTgt spid="112">
                                            <p:txEl>
                                              <p:pRg st="8" end="8"/>
                                            </p:txEl>
                                          </p:spTgt>
                                        </p:tgtEl>
                                      </p:cBhvr>
                                    </p:animEffect>
                                    <p:anim calcmode="lin" valueType="num">
                                      <p:cBhvr>
                                        <p:cTn id="36" dur="1000" fill="hold"/>
                                        <p:tgtEl>
                                          <p:spTgt spid="112">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112">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17"/>
        <p:cNvGrpSpPr/>
        <p:nvPr/>
      </p:nvGrpSpPr>
      <p:grpSpPr>
        <a:xfrm>
          <a:off x="0" y="0"/>
          <a:ext cx="0" cy="0"/>
          <a:chOff x="0" y="0"/>
          <a:chExt cx="0" cy="0"/>
        </a:xfrm>
      </p:grpSpPr>
      <p:sp>
        <p:nvSpPr>
          <p:cNvPr id="119" name="Shape 119"/>
          <p:cNvSpPr txBox="1">
            <a:spLocks noGrp="1"/>
          </p:cNvSpPr>
          <p:nvPr>
            <p:ph type="subTitle" idx="1"/>
          </p:nvPr>
        </p:nvSpPr>
        <p:spPr>
          <a:xfrm>
            <a:off x="685800" y="609600"/>
            <a:ext cx="8062800" cy="1752600"/>
          </a:xfrm>
          <a:prstGeom prst="rect">
            <a:avLst/>
          </a:prstGeom>
        </p:spPr>
        <p:txBody>
          <a:bodyPr wrap="square" lIns="91425" tIns="91425" rIns="91425" bIns="91425" anchor="t" anchorCtr="0">
            <a:noAutofit/>
          </a:bodyPr>
          <a:lstStyle/>
          <a:p>
            <a:pPr marL="457200" lvl="0" indent="-457200" algn="l" rtl="0">
              <a:spcBef>
                <a:spcPts val="0"/>
              </a:spcBef>
              <a:buSzPct val="80000"/>
              <a:buChar char="❑"/>
            </a:pPr>
            <a:r>
              <a:rPr lang="en-US" sz="2800" dirty="0">
                <a:solidFill>
                  <a:schemeClr val="bg1"/>
                </a:solidFill>
              </a:rPr>
              <a:t>A</a:t>
            </a:r>
            <a:r>
              <a:rPr lang="en-US" sz="2800" dirty="0" smtClean="0">
                <a:solidFill>
                  <a:schemeClr val="bg1"/>
                </a:solidFill>
              </a:rPr>
              <a:t>ges </a:t>
            </a:r>
            <a:r>
              <a:rPr lang="en-US" sz="2800" dirty="0">
                <a:solidFill>
                  <a:schemeClr val="bg1"/>
                </a:solidFill>
              </a:rPr>
              <a:t>1-5 years.</a:t>
            </a:r>
          </a:p>
          <a:p>
            <a:pPr marL="457200" lvl="0" indent="-457200" algn="l" rtl="0">
              <a:spcBef>
                <a:spcPts val="0"/>
              </a:spcBef>
              <a:buSzPct val="80000"/>
              <a:buChar char="❑"/>
            </a:pPr>
            <a:endParaRPr lang="en-US" sz="2800" dirty="0" smtClean="0">
              <a:solidFill>
                <a:schemeClr val="bg1"/>
              </a:solidFill>
            </a:endParaRPr>
          </a:p>
          <a:p>
            <a:pPr marL="457200" lvl="0" indent="-457200" algn="l" rtl="0">
              <a:spcBef>
                <a:spcPts val="0"/>
              </a:spcBef>
              <a:buSzPct val="80000"/>
              <a:buChar char="❑"/>
            </a:pPr>
            <a:r>
              <a:rPr lang="en-US" sz="2800" dirty="0" smtClean="0">
                <a:solidFill>
                  <a:schemeClr val="bg1"/>
                </a:solidFill>
              </a:rPr>
              <a:t>94.5</a:t>
            </a:r>
            <a:r>
              <a:rPr lang="en-US" sz="2800" dirty="0">
                <a:solidFill>
                  <a:schemeClr val="bg1"/>
                </a:solidFill>
              </a:rPr>
              <a:t>% of all 5 years attend school.</a:t>
            </a:r>
          </a:p>
          <a:p>
            <a:pPr marL="457200" lvl="0" indent="-457200" algn="l" rtl="0">
              <a:spcBef>
                <a:spcPts val="0"/>
              </a:spcBef>
              <a:buSzPct val="80000"/>
              <a:buChar char="❑"/>
            </a:pPr>
            <a:endParaRPr lang="en-US" sz="2800" dirty="0" smtClean="0">
              <a:solidFill>
                <a:schemeClr val="bg1"/>
              </a:solidFill>
            </a:endParaRPr>
          </a:p>
          <a:p>
            <a:pPr marL="457200" lvl="0" indent="-457200" algn="l" rtl="0">
              <a:spcBef>
                <a:spcPts val="0"/>
              </a:spcBef>
              <a:buSzPct val="80000"/>
              <a:buChar char="❑"/>
            </a:pPr>
            <a:r>
              <a:rPr lang="en-US" sz="2800" dirty="0" smtClean="0">
                <a:solidFill>
                  <a:schemeClr val="bg1"/>
                </a:solidFill>
              </a:rPr>
              <a:t>87.3</a:t>
            </a:r>
            <a:r>
              <a:rPr lang="en-US" sz="2800" dirty="0">
                <a:solidFill>
                  <a:schemeClr val="bg1"/>
                </a:solidFill>
              </a:rPr>
              <a:t>% of the two-years are in pre-school.</a:t>
            </a:r>
          </a:p>
          <a:p>
            <a:pPr marL="457200" lvl="0" indent="-457200" algn="l" rtl="0">
              <a:spcBef>
                <a:spcPts val="0"/>
              </a:spcBef>
              <a:buSzPct val="80000"/>
              <a:buChar char="❑"/>
            </a:pPr>
            <a:endParaRPr lang="en-US" sz="2800" dirty="0" smtClean="0">
              <a:solidFill>
                <a:schemeClr val="bg1"/>
              </a:solidFill>
            </a:endParaRPr>
          </a:p>
          <a:p>
            <a:pPr marL="457200" lvl="0" indent="-457200" algn="l" rtl="0">
              <a:spcBef>
                <a:spcPts val="0"/>
              </a:spcBef>
              <a:buSzPct val="80000"/>
              <a:buChar char="❑"/>
            </a:pPr>
            <a:r>
              <a:rPr lang="en-US" sz="2800" dirty="0" smtClean="0">
                <a:solidFill>
                  <a:schemeClr val="bg1"/>
                </a:solidFill>
              </a:rPr>
              <a:t>Pre-school </a:t>
            </a:r>
            <a:r>
              <a:rPr lang="en-US" sz="2800" dirty="0">
                <a:solidFill>
                  <a:schemeClr val="bg1"/>
                </a:solidFill>
              </a:rPr>
              <a:t>is extremely important in Sweden.</a:t>
            </a:r>
          </a:p>
          <a:p>
            <a:pPr marL="457200" lvl="0" indent="-457200" algn="l" rtl="0">
              <a:spcBef>
                <a:spcPts val="0"/>
              </a:spcBef>
              <a:buClr>
                <a:schemeClr val="accent1"/>
              </a:buClr>
              <a:buSzPct val="80000"/>
              <a:buFont typeface="Noto Sans Symbols"/>
              <a:buNone/>
            </a:pPr>
            <a:endParaRPr sz="2800" dirty="0"/>
          </a:p>
          <a:p>
            <a:pPr lvl="0">
              <a:spcBef>
                <a:spcPts val="0"/>
              </a:spcBef>
              <a:buNone/>
            </a:pPr>
            <a:endParaRPr dirty="0"/>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 y="4343400"/>
            <a:ext cx="3434366" cy="2286000"/>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72000" y="4355123"/>
            <a:ext cx="3513567" cy="2300288"/>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19">
                                            <p:txEl>
                                              <p:pRg st="0" end="0"/>
                                            </p:txEl>
                                          </p:spTgt>
                                        </p:tgtEl>
                                        <p:attrNameLst>
                                          <p:attrName>style.visibility</p:attrName>
                                        </p:attrNameLst>
                                      </p:cBhvr>
                                      <p:to>
                                        <p:strVal val="visible"/>
                                      </p:to>
                                    </p:set>
                                    <p:animEffect transition="in" filter="fade">
                                      <p:cBhvr>
                                        <p:cTn id="7" dur="1000"/>
                                        <p:tgtEl>
                                          <p:spTgt spid="119">
                                            <p:txEl>
                                              <p:pRg st="0" end="0"/>
                                            </p:txEl>
                                          </p:spTgt>
                                        </p:tgtEl>
                                      </p:cBhvr>
                                    </p:animEffect>
                                    <p:anim calcmode="lin" valueType="num">
                                      <p:cBhvr>
                                        <p:cTn id="8" dur="1000" fill="hold"/>
                                        <p:tgtEl>
                                          <p:spTgt spid="11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1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19">
                                            <p:txEl>
                                              <p:pRg st="2" end="2"/>
                                            </p:txEl>
                                          </p:spTgt>
                                        </p:tgtEl>
                                        <p:attrNameLst>
                                          <p:attrName>style.visibility</p:attrName>
                                        </p:attrNameLst>
                                      </p:cBhvr>
                                      <p:to>
                                        <p:strVal val="visible"/>
                                      </p:to>
                                    </p:set>
                                    <p:animEffect transition="in" filter="fade">
                                      <p:cBhvr>
                                        <p:cTn id="14" dur="1000"/>
                                        <p:tgtEl>
                                          <p:spTgt spid="119">
                                            <p:txEl>
                                              <p:pRg st="2" end="2"/>
                                            </p:txEl>
                                          </p:spTgt>
                                        </p:tgtEl>
                                      </p:cBhvr>
                                    </p:animEffect>
                                    <p:anim calcmode="lin" valueType="num">
                                      <p:cBhvr>
                                        <p:cTn id="15" dur="1000" fill="hold"/>
                                        <p:tgtEl>
                                          <p:spTgt spid="119">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1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19">
                                            <p:txEl>
                                              <p:pRg st="4" end="4"/>
                                            </p:txEl>
                                          </p:spTgt>
                                        </p:tgtEl>
                                        <p:attrNameLst>
                                          <p:attrName>style.visibility</p:attrName>
                                        </p:attrNameLst>
                                      </p:cBhvr>
                                      <p:to>
                                        <p:strVal val="visible"/>
                                      </p:to>
                                    </p:set>
                                    <p:animEffect transition="in" filter="fade">
                                      <p:cBhvr>
                                        <p:cTn id="21" dur="1000"/>
                                        <p:tgtEl>
                                          <p:spTgt spid="119">
                                            <p:txEl>
                                              <p:pRg st="4" end="4"/>
                                            </p:txEl>
                                          </p:spTgt>
                                        </p:tgtEl>
                                      </p:cBhvr>
                                    </p:animEffect>
                                    <p:anim calcmode="lin" valueType="num">
                                      <p:cBhvr>
                                        <p:cTn id="22" dur="1000" fill="hold"/>
                                        <p:tgtEl>
                                          <p:spTgt spid="119">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19">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19">
                                            <p:txEl>
                                              <p:pRg st="6" end="6"/>
                                            </p:txEl>
                                          </p:spTgt>
                                        </p:tgtEl>
                                        <p:attrNameLst>
                                          <p:attrName>style.visibility</p:attrName>
                                        </p:attrNameLst>
                                      </p:cBhvr>
                                      <p:to>
                                        <p:strVal val="visible"/>
                                      </p:to>
                                    </p:set>
                                    <p:animEffect transition="in" filter="fade">
                                      <p:cBhvr>
                                        <p:cTn id="28" dur="1000"/>
                                        <p:tgtEl>
                                          <p:spTgt spid="119">
                                            <p:txEl>
                                              <p:pRg st="6" end="6"/>
                                            </p:txEl>
                                          </p:spTgt>
                                        </p:tgtEl>
                                      </p:cBhvr>
                                    </p:animEffect>
                                    <p:anim calcmode="lin" valueType="num">
                                      <p:cBhvr>
                                        <p:cTn id="29" dur="1000" fill="hold"/>
                                        <p:tgtEl>
                                          <p:spTgt spid="119">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119">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24"/>
        <p:cNvGrpSpPr/>
        <p:nvPr/>
      </p:nvGrpSpPr>
      <p:grpSpPr>
        <a:xfrm>
          <a:off x="0" y="0"/>
          <a:ext cx="0" cy="0"/>
          <a:chOff x="0" y="0"/>
          <a:chExt cx="0" cy="0"/>
        </a:xfrm>
      </p:grpSpPr>
      <p:sp>
        <p:nvSpPr>
          <p:cNvPr id="125" name="Shape 125"/>
          <p:cNvSpPr txBox="1">
            <a:spLocks noGrp="1"/>
          </p:cNvSpPr>
          <p:nvPr>
            <p:ph type="ctrTitle"/>
          </p:nvPr>
        </p:nvSpPr>
        <p:spPr>
          <a:xfrm>
            <a:off x="540544" y="776289"/>
            <a:ext cx="8062912" cy="519111"/>
          </a:xfrm>
          <a:prstGeom prst="rect">
            <a:avLst/>
          </a:prstGeom>
          <a:noFill/>
          <a:ln>
            <a:noFill/>
          </a:ln>
        </p:spPr>
        <p:txBody>
          <a:bodyPr wrap="square" lIns="91425" tIns="45700" rIns="91425" bIns="45700" anchor="b" anchorCtr="0">
            <a:noAutofit/>
          </a:bodyPr>
          <a:lstStyle/>
          <a:p>
            <a:pPr marL="484632" marR="0" lvl="0" indent="-253428" algn="ctr" rtl="0">
              <a:spcBef>
                <a:spcPts val="0"/>
              </a:spcBef>
              <a:buClr>
                <a:srgbClr val="F07C6A"/>
              </a:buClr>
              <a:buSzPct val="99974"/>
              <a:buFont typeface="Century Gothic"/>
              <a:buNone/>
            </a:pPr>
            <a:r>
              <a:rPr lang="en-US" sz="3959" b="0" i="0" u="none" strike="noStrike" cap="none" dirty="0">
                <a:solidFill>
                  <a:srgbClr val="F07C6A"/>
                </a:solidFill>
                <a:latin typeface="Century Gothic"/>
                <a:ea typeface="Century Gothic"/>
                <a:cs typeface="Century Gothic"/>
                <a:sym typeface="Century Gothic"/>
              </a:rPr>
              <a:t>Swedish Education continued…..</a:t>
            </a:r>
          </a:p>
        </p:txBody>
      </p:sp>
      <p:sp>
        <p:nvSpPr>
          <p:cNvPr id="126" name="Shape 126"/>
          <p:cNvSpPr txBox="1">
            <a:spLocks noGrp="1"/>
          </p:cNvSpPr>
          <p:nvPr>
            <p:ph type="subTitle" idx="1"/>
          </p:nvPr>
        </p:nvSpPr>
        <p:spPr>
          <a:xfrm>
            <a:off x="381000" y="1035844"/>
            <a:ext cx="8062912" cy="2478880"/>
          </a:xfrm>
          <a:prstGeom prst="rect">
            <a:avLst/>
          </a:prstGeom>
          <a:noFill/>
          <a:ln>
            <a:noFill/>
          </a:ln>
        </p:spPr>
        <p:txBody>
          <a:bodyPr wrap="square" lIns="91425" tIns="45700" rIns="91425" bIns="45700" anchor="t" anchorCtr="0">
            <a:noAutofit/>
          </a:bodyPr>
          <a:lstStyle/>
          <a:p>
            <a:pPr marL="342900" marR="36576" lvl="0" indent="-342900" algn="l" rtl="0">
              <a:spcBef>
                <a:spcPts val="0"/>
              </a:spcBef>
              <a:spcAft>
                <a:spcPts val="0"/>
              </a:spcAft>
              <a:buClr>
                <a:schemeClr val="accent1"/>
              </a:buClr>
              <a:buSzPct val="80000"/>
              <a:buFont typeface="Noto Sans Symbols"/>
              <a:buChar char="❑"/>
            </a:pPr>
            <a:r>
              <a:rPr lang="en-US" sz="2400" b="0" i="0" u="none" strike="noStrike" cap="none" dirty="0">
                <a:solidFill>
                  <a:schemeClr val="lt1"/>
                </a:solidFill>
                <a:latin typeface="Century Gothic"/>
                <a:ea typeface="Century Gothic"/>
                <a:cs typeface="Century Gothic"/>
                <a:sym typeface="Century Gothic"/>
              </a:rPr>
              <a:t>The system emphasizes on </a:t>
            </a:r>
            <a:r>
              <a:rPr lang="en-US" sz="2400" dirty="0"/>
              <a:t>lifelong</a:t>
            </a:r>
            <a:r>
              <a:rPr lang="en-US" sz="2400" b="0" i="0" u="none" strike="noStrike" cap="none" dirty="0">
                <a:solidFill>
                  <a:schemeClr val="lt1"/>
                </a:solidFill>
                <a:latin typeface="Century Gothic"/>
                <a:ea typeface="Century Gothic"/>
                <a:cs typeface="Century Gothic"/>
                <a:sym typeface="Century Gothic"/>
              </a:rPr>
              <a:t> learning with social and communicative competence development. </a:t>
            </a:r>
          </a:p>
          <a:p>
            <a:pPr marL="342900" marR="36576" lvl="0" indent="-342900" algn="l" rtl="0">
              <a:spcBef>
                <a:spcPts val="0"/>
              </a:spcBef>
              <a:spcAft>
                <a:spcPts val="0"/>
              </a:spcAft>
              <a:buClr>
                <a:schemeClr val="accent1"/>
              </a:buClr>
              <a:buSzPct val="80000"/>
              <a:buFont typeface="Noto Sans Symbols"/>
              <a:buChar char="❑"/>
            </a:pPr>
            <a:endParaRPr lang="en-US" sz="2400" b="0" i="0" u="none" strike="noStrike" cap="none" dirty="0" smtClean="0">
              <a:solidFill>
                <a:schemeClr val="lt1"/>
              </a:solidFill>
              <a:latin typeface="Century Gothic"/>
              <a:ea typeface="Century Gothic"/>
              <a:cs typeface="Century Gothic"/>
              <a:sym typeface="Century Gothic"/>
            </a:endParaRPr>
          </a:p>
          <a:p>
            <a:pPr marL="342900" marR="36576" lvl="0" indent="-342900" algn="l" rtl="0">
              <a:spcBef>
                <a:spcPts val="0"/>
              </a:spcBef>
              <a:spcAft>
                <a:spcPts val="0"/>
              </a:spcAft>
              <a:buClr>
                <a:schemeClr val="accent1"/>
              </a:buClr>
              <a:buSzPct val="80000"/>
              <a:buFont typeface="Noto Sans Symbols"/>
              <a:buChar char="❑"/>
            </a:pPr>
            <a:r>
              <a:rPr lang="en-US" sz="2400" b="0" i="0" u="none" strike="noStrike" cap="none" dirty="0" smtClean="0">
                <a:solidFill>
                  <a:schemeClr val="lt1"/>
                </a:solidFill>
                <a:latin typeface="Century Gothic"/>
                <a:ea typeface="Century Gothic"/>
                <a:cs typeface="Century Gothic"/>
                <a:sym typeface="Century Gothic"/>
              </a:rPr>
              <a:t>Teachers</a:t>
            </a:r>
            <a:r>
              <a:rPr lang="en-US" sz="2400" b="0" i="0" u="none" strike="noStrike" cap="none" dirty="0">
                <a:solidFill>
                  <a:schemeClr val="lt1"/>
                </a:solidFill>
                <a:latin typeface="Century Gothic"/>
                <a:ea typeface="Century Gothic"/>
                <a:cs typeface="Century Gothic"/>
                <a:sym typeface="Century Gothic"/>
              </a:rPr>
              <a:t>’ training is highly prioritized where science-</a:t>
            </a:r>
            <a:r>
              <a:rPr lang="en-US" sz="2400" i="0" u="none" strike="noStrike" cap="none" dirty="0">
                <a:solidFill>
                  <a:schemeClr val="bg1"/>
                </a:solidFill>
              </a:rPr>
              <a:t>based</a:t>
            </a:r>
            <a:r>
              <a:rPr lang="en-US" sz="2400" b="0" i="0" u="none" strike="noStrike" cap="none" dirty="0">
                <a:solidFill>
                  <a:schemeClr val="lt1"/>
                </a:solidFill>
                <a:latin typeface="Century Gothic"/>
                <a:ea typeface="Century Gothic"/>
                <a:cs typeface="Century Gothic"/>
                <a:sym typeface="Century Gothic"/>
              </a:rPr>
              <a:t> knowledge and three and a half years training is mandated(p.2).</a:t>
            </a:r>
          </a:p>
          <a:p>
            <a:pPr marL="342900" marR="36576" lvl="0" indent="-342900" algn="l" rtl="0">
              <a:spcBef>
                <a:spcPts val="0"/>
              </a:spcBef>
              <a:buClr>
                <a:schemeClr val="accent1"/>
              </a:buClr>
              <a:buSzPct val="80000"/>
              <a:buFont typeface="Noto Sans Symbols"/>
              <a:buChar char="❑"/>
            </a:pPr>
            <a:endParaRPr lang="en-US" sz="2400" b="0" i="0" u="none" strike="noStrike" cap="none" dirty="0" smtClean="0">
              <a:solidFill>
                <a:schemeClr val="lt1"/>
              </a:solidFill>
              <a:latin typeface="Century Gothic"/>
              <a:ea typeface="Century Gothic"/>
              <a:cs typeface="Century Gothic"/>
              <a:sym typeface="Century Gothic"/>
            </a:endParaRPr>
          </a:p>
          <a:p>
            <a:pPr marL="342900" marR="36576" lvl="0" indent="-342900" algn="l" rtl="0">
              <a:spcBef>
                <a:spcPts val="0"/>
              </a:spcBef>
              <a:buClr>
                <a:schemeClr val="accent1"/>
              </a:buClr>
              <a:buSzPct val="80000"/>
              <a:buFont typeface="Noto Sans Symbols"/>
              <a:buChar char="❑"/>
            </a:pPr>
            <a:r>
              <a:rPr lang="en-US" sz="2400" b="0" i="0" u="none" strike="noStrike" cap="none" dirty="0" smtClean="0">
                <a:solidFill>
                  <a:schemeClr val="lt1"/>
                </a:solidFill>
                <a:latin typeface="Century Gothic"/>
                <a:ea typeface="Century Gothic"/>
                <a:cs typeface="Century Gothic"/>
                <a:sym typeface="Century Gothic"/>
              </a:rPr>
              <a:t>Involvement </a:t>
            </a:r>
            <a:r>
              <a:rPr lang="en-US" sz="2400" b="0" i="0" u="none" strike="noStrike" cap="none" dirty="0">
                <a:solidFill>
                  <a:schemeClr val="lt1"/>
                </a:solidFill>
                <a:latin typeface="Century Gothic"/>
                <a:ea typeface="Century Gothic"/>
                <a:cs typeface="Century Gothic"/>
                <a:sym typeface="Century Gothic"/>
              </a:rPr>
              <a:t>of educators in planning changes is important to enable them own the </a:t>
            </a:r>
            <a:r>
              <a:rPr lang="en-US" sz="2400" b="0" i="0" u="none" strike="noStrike" cap="none" dirty="0" smtClean="0">
                <a:solidFill>
                  <a:schemeClr val="lt1"/>
                </a:solidFill>
                <a:latin typeface="Century Gothic"/>
                <a:ea typeface="Century Gothic"/>
                <a:cs typeface="Century Gothic"/>
                <a:sym typeface="Century Gothic"/>
              </a:rPr>
              <a:t>process.</a:t>
            </a:r>
            <a:endParaRPr lang="en-US" sz="2400" b="0" i="0" u="none" strike="noStrike" cap="none" dirty="0">
              <a:solidFill>
                <a:schemeClr val="lt1"/>
              </a:solidFill>
              <a:latin typeface="Century Gothic"/>
              <a:ea typeface="Century Gothic"/>
              <a:cs typeface="Century Gothic"/>
              <a:sym typeface="Century Gothic"/>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2400" y="4876799"/>
            <a:ext cx="2839093" cy="1858719"/>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131830" y="4894384"/>
            <a:ext cx="2880339" cy="1858719"/>
          </a:xfrm>
          <a:prstGeom prst="rect">
            <a:avLst/>
          </a:prstGeom>
        </p:spPr>
      </p:pic>
      <p:pic>
        <p:nvPicPr>
          <p:cNvPr id="4" name="Picture 3"/>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149575" y="4868861"/>
            <a:ext cx="2931051" cy="19097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26">
                                            <p:txEl>
                                              <p:pRg st="0" end="0"/>
                                            </p:txEl>
                                          </p:spTgt>
                                        </p:tgtEl>
                                        <p:attrNameLst>
                                          <p:attrName>style.visibility</p:attrName>
                                        </p:attrNameLst>
                                      </p:cBhvr>
                                      <p:to>
                                        <p:strVal val="visible"/>
                                      </p:to>
                                    </p:set>
                                    <p:animEffect transition="in" filter="fade">
                                      <p:cBhvr>
                                        <p:cTn id="7" dur="1000"/>
                                        <p:tgtEl>
                                          <p:spTgt spid="126">
                                            <p:txEl>
                                              <p:pRg st="0" end="0"/>
                                            </p:txEl>
                                          </p:spTgt>
                                        </p:tgtEl>
                                      </p:cBhvr>
                                    </p:animEffect>
                                    <p:anim calcmode="lin" valueType="num">
                                      <p:cBhvr>
                                        <p:cTn id="8" dur="1000" fill="hold"/>
                                        <p:tgtEl>
                                          <p:spTgt spid="12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2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26">
                                            <p:txEl>
                                              <p:pRg st="2" end="2"/>
                                            </p:txEl>
                                          </p:spTgt>
                                        </p:tgtEl>
                                        <p:attrNameLst>
                                          <p:attrName>style.visibility</p:attrName>
                                        </p:attrNameLst>
                                      </p:cBhvr>
                                      <p:to>
                                        <p:strVal val="visible"/>
                                      </p:to>
                                    </p:set>
                                    <p:animEffect transition="in" filter="fade">
                                      <p:cBhvr>
                                        <p:cTn id="14" dur="1000"/>
                                        <p:tgtEl>
                                          <p:spTgt spid="126">
                                            <p:txEl>
                                              <p:pRg st="2" end="2"/>
                                            </p:txEl>
                                          </p:spTgt>
                                        </p:tgtEl>
                                      </p:cBhvr>
                                    </p:animEffect>
                                    <p:anim calcmode="lin" valueType="num">
                                      <p:cBhvr>
                                        <p:cTn id="15" dur="1000" fill="hold"/>
                                        <p:tgtEl>
                                          <p:spTgt spid="12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2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26">
                                            <p:txEl>
                                              <p:pRg st="4" end="4"/>
                                            </p:txEl>
                                          </p:spTgt>
                                        </p:tgtEl>
                                        <p:attrNameLst>
                                          <p:attrName>style.visibility</p:attrName>
                                        </p:attrNameLst>
                                      </p:cBhvr>
                                      <p:to>
                                        <p:strVal val="visible"/>
                                      </p:to>
                                    </p:set>
                                    <p:animEffect transition="in" filter="fade">
                                      <p:cBhvr>
                                        <p:cTn id="21" dur="1000"/>
                                        <p:tgtEl>
                                          <p:spTgt spid="126">
                                            <p:txEl>
                                              <p:pRg st="4" end="4"/>
                                            </p:txEl>
                                          </p:spTgt>
                                        </p:tgtEl>
                                      </p:cBhvr>
                                    </p:animEffect>
                                    <p:anim calcmode="lin" valueType="num">
                                      <p:cBhvr>
                                        <p:cTn id="22" dur="1000" fill="hold"/>
                                        <p:tgtEl>
                                          <p:spTgt spid="126">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2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6"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38"/>
        <p:cNvGrpSpPr/>
        <p:nvPr/>
      </p:nvGrpSpPr>
      <p:grpSpPr>
        <a:xfrm>
          <a:off x="0" y="0"/>
          <a:ext cx="0" cy="0"/>
          <a:chOff x="0" y="0"/>
          <a:chExt cx="0" cy="0"/>
        </a:xfrm>
      </p:grpSpPr>
      <p:sp>
        <p:nvSpPr>
          <p:cNvPr id="139" name="Shape 139"/>
          <p:cNvSpPr txBox="1">
            <a:spLocks noGrp="1"/>
          </p:cNvSpPr>
          <p:nvPr>
            <p:ph type="body" idx="1"/>
          </p:nvPr>
        </p:nvSpPr>
        <p:spPr>
          <a:xfrm>
            <a:off x="685800" y="1219200"/>
            <a:ext cx="8229600" cy="4572000"/>
          </a:xfrm>
          <a:prstGeom prst="rect">
            <a:avLst/>
          </a:prstGeom>
          <a:noFill/>
          <a:ln>
            <a:noFill/>
          </a:ln>
        </p:spPr>
        <p:txBody>
          <a:bodyPr wrap="square" lIns="91425" tIns="45700" rIns="91425" bIns="45700" anchor="t" anchorCtr="0">
            <a:noAutofit/>
          </a:bodyPr>
          <a:lstStyle/>
          <a:p>
            <a:pPr marL="448056" marR="0" lvl="0" indent="-384556" algn="l" rtl="0">
              <a:spcBef>
                <a:spcPts val="0"/>
              </a:spcBef>
              <a:buClr>
                <a:schemeClr val="accent1"/>
              </a:buClr>
              <a:buSzPct val="80000"/>
              <a:buFont typeface="Noto Sans Symbols"/>
              <a:buChar char="❑"/>
            </a:pPr>
            <a:r>
              <a:rPr lang="en-US" sz="3000" b="0" i="0" u="none" strike="noStrike" cap="none" dirty="0">
                <a:solidFill>
                  <a:schemeClr val="lt1"/>
                </a:solidFill>
                <a:latin typeface="Century Gothic"/>
                <a:ea typeface="Century Gothic"/>
                <a:cs typeface="Century Gothic"/>
                <a:sym typeface="Century Gothic"/>
              </a:rPr>
              <a:t>Evidently, pre-school education impacts positively on children’s learning and development. </a:t>
            </a:r>
            <a:endParaRPr lang="en-US" sz="3000" b="0" i="0" u="none" strike="noStrike" cap="none" dirty="0" smtClean="0">
              <a:solidFill>
                <a:schemeClr val="lt1"/>
              </a:solidFill>
              <a:latin typeface="Century Gothic"/>
              <a:ea typeface="Century Gothic"/>
              <a:cs typeface="Century Gothic"/>
              <a:sym typeface="Century Gothic"/>
            </a:endParaRPr>
          </a:p>
          <a:p>
            <a:pPr marL="448056" marR="0" lvl="0" indent="-384556" algn="l" rtl="0">
              <a:spcBef>
                <a:spcPts val="0"/>
              </a:spcBef>
              <a:buClr>
                <a:schemeClr val="accent1"/>
              </a:buClr>
              <a:buSzPct val="80000"/>
              <a:buFont typeface="Noto Sans Symbols"/>
              <a:buChar char="❑"/>
            </a:pPr>
            <a:endParaRPr lang="en-US" dirty="0" smtClean="0"/>
          </a:p>
          <a:p>
            <a:pPr marL="448056" marR="0" lvl="0" indent="-384556" algn="l" rtl="0">
              <a:spcBef>
                <a:spcPts val="0"/>
              </a:spcBef>
              <a:buClr>
                <a:schemeClr val="accent1"/>
              </a:buClr>
              <a:buSzPct val="80000"/>
              <a:buFont typeface="Noto Sans Symbols"/>
              <a:buChar char="❑"/>
            </a:pPr>
            <a:endParaRPr lang="en-US" dirty="0"/>
          </a:p>
          <a:p>
            <a:pPr marL="448056" marR="0" lvl="0" indent="-384556" algn="l" rtl="0">
              <a:spcBef>
                <a:spcPts val="0"/>
              </a:spcBef>
              <a:buClr>
                <a:schemeClr val="accent1"/>
              </a:buClr>
              <a:buSzPct val="80000"/>
              <a:buFont typeface="Noto Sans Symbols"/>
              <a:buChar char="❑"/>
            </a:pPr>
            <a:endParaRPr lang="en-US" dirty="0"/>
          </a:p>
          <a:p>
            <a:pPr marL="448056" marR="0" lvl="0" indent="-384556" algn="l" rtl="0">
              <a:spcBef>
                <a:spcPts val="0"/>
              </a:spcBef>
              <a:buClr>
                <a:schemeClr val="accent1"/>
              </a:buClr>
              <a:buSzPct val="80000"/>
              <a:buFont typeface="Noto Sans Symbols"/>
              <a:buChar char="❑"/>
            </a:pPr>
            <a:r>
              <a:rPr lang="en-US" sz="3000" b="0" i="0" u="none" strike="noStrike" cap="none" dirty="0" smtClean="0">
                <a:solidFill>
                  <a:schemeClr val="lt1"/>
                </a:solidFill>
                <a:latin typeface="Century Gothic"/>
                <a:ea typeface="Century Gothic"/>
                <a:cs typeface="Century Gothic"/>
                <a:sym typeface="Century Gothic"/>
              </a:rPr>
              <a:t>It </a:t>
            </a:r>
            <a:r>
              <a:rPr lang="en-US" sz="3000" b="0" i="0" u="none" strike="noStrike" cap="none" dirty="0">
                <a:solidFill>
                  <a:schemeClr val="lt1"/>
                </a:solidFill>
                <a:latin typeface="Century Gothic"/>
                <a:ea typeface="Century Gothic"/>
                <a:cs typeface="Century Gothic"/>
                <a:sym typeface="Century Gothic"/>
              </a:rPr>
              <a:t>also guides the staff to enhance the child’s learning and well-being while guiding the parents on the overall progress (</a:t>
            </a:r>
            <a:r>
              <a:rPr lang="en-US" sz="3000" b="0" i="0" u="none" strike="noStrike" cap="none" dirty="0" err="1">
                <a:solidFill>
                  <a:schemeClr val="lt1"/>
                </a:solidFill>
                <a:latin typeface="Century Gothic"/>
                <a:ea typeface="Century Gothic"/>
                <a:cs typeface="Century Gothic"/>
                <a:sym typeface="Century Gothic"/>
              </a:rPr>
              <a:t>Taguma</a:t>
            </a:r>
            <a:r>
              <a:rPr lang="en-US" sz="3000" b="0" i="0" u="none" strike="noStrike" cap="none" dirty="0">
                <a:solidFill>
                  <a:schemeClr val="lt1"/>
                </a:solidFill>
                <a:latin typeface="Century Gothic"/>
                <a:ea typeface="Century Gothic"/>
                <a:cs typeface="Century Gothic"/>
                <a:sym typeface="Century Gothic"/>
              </a:rPr>
              <a:t> et al., </a:t>
            </a:r>
            <a:r>
              <a:rPr lang="en-US" sz="3000" b="0" i="0" u="none" strike="noStrike" cap="none" dirty="0" smtClean="0">
                <a:solidFill>
                  <a:schemeClr val="lt1"/>
                </a:solidFill>
                <a:latin typeface="Century Gothic"/>
                <a:ea typeface="Century Gothic"/>
                <a:cs typeface="Century Gothic"/>
                <a:sym typeface="Century Gothic"/>
              </a:rPr>
              <a:t>2013)p32. </a:t>
            </a:r>
            <a:endParaRPr lang="en-US" sz="3000" b="0" i="0" u="none" strike="noStrike" cap="none" dirty="0">
              <a:solidFill>
                <a:schemeClr val="lt1"/>
              </a:solidFill>
              <a:latin typeface="Century Gothic"/>
              <a:ea typeface="Century Gothic"/>
              <a:cs typeface="Century Gothic"/>
              <a:sym typeface="Century Gothic"/>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800600" y="2286000"/>
            <a:ext cx="3053820" cy="16002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39">
                                            <p:txEl>
                                              <p:pRg st="0" end="0"/>
                                            </p:txEl>
                                          </p:spTgt>
                                        </p:tgtEl>
                                        <p:attrNameLst>
                                          <p:attrName>style.visibility</p:attrName>
                                        </p:attrNameLst>
                                      </p:cBhvr>
                                      <p:to>
                                        <p:strVal val="visible"/>
                                      </p:to>
                                    </p:set>
                                    <p:animEffect transition="in" filter="fade">
                                      <p:cBhvr>
                                        <p:cTn id="7" dur="1000"/>
                                        <p:tgtEl>
                                          <p:spTgt spid="139">
                                            <p:txEl>
                                              <p:pRg st="0" end="0"/>
                                            </p:txEl>
                                          </p:spTgt>
                                        </p:tgtEl>
                                      </p:cBhvr>
                                    </p:animEffect>
                                    <p:anim calcmode="lin" valueType="num">
                                      <p:cBhvr>
                                        <p:cTn id="8" dur="1000" fill="hold"/>
                                        <p:tgtEl>
                                          <p:spTgt spid="13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3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39">
                                            <p:txEl>
                                              <p:pRg st="4" end="4"/>
                                            </p:txEl>
                                          </p:spTgt>
                                        </p:tgtEl>
                                        <p:attrNameLst>
                                          <p:attrName>style.visibility</p:attrName>
                                        </p:attrNameLst>
                                      </p:cBhvr>
                                      <p:to>
                                        <p:strVal val="visible"/>
                                      </p:to>
                                    </p:set>
                                    <p:animEffect transition="in" filter="fade">
                                      <p:cBhvr>
                                        <p:cTn id="14" dur="1000"/>
                                        <p:tgtEl>
                                          <p:spTgt spid="139">
                                            <p:txEl>
                                              <p:pRg st="4" end="4"/>
                                            </p:txEl>
                                          </p:spTgt>
                                        </p:tgtEl>
                                      </p:cBhvr>
                                    </p:animEffect>
                                    <p:anim calcmode="lin" valueType="num">
                                      <p:cBhvr>
                                        <p:cTn id="15" dur="1000" fill="hold"/>
                                        <p:tgtEl>
                                          <p:spTgt spid="139">
                                            <p:txEl>
                                              <p:pRg st="4" end="4"/>
                                            </p:txEl>
                                          </p:spTgt>
                                        </p:tgtEl>
                                        <p:attrNameLst>
                                          <p:attrName>ppt_x</p:attrName>
                                        </p:attrNameLst>
                                      </p:cBhvr>
                                      <p:tavLst>
                                        <p:tav tm="0">
                                          <p:val>
                                            <p:strVal val="#ppt_x"/>
                                          </p:val>
                                        </p:tav>
                                        <p:tav tm="100000">
                                          <p:val>
                                            <p:strVal val="#ppt_x"/>
                                          </p:val>
                                        </p:tav>
                                      </p:tavLst>
                                    </p:anim>
                                    <p:anim calcmode="lin" valueType="num">
                                      <p:cBhvr>
                                        <p:cTn id="16" dur="1000" fill="hold"/>
                                        <p:tgtEl>
                                          <p:spTgt spid="139">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9"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44"/>
        <p:cNvGrpSpPr/>
        <p:nvPr/>
      </p:nvGrpSpPr>
      <p:grpSpPr>
        <a:xfrm>
          <a:off x="0" y="0"/>
          <a:ext cx="0" cy="0"/>
          <a:chOff x="0" y="0"/>
          <a:chExt cx="0" cy="0"/>
        </a:xfrm>
      </p:grpSpPr>
      <p:sp>
        <p:nvSpPr>
          <p:cNvPr id="145" name="Shape 145"/>
          <p:cNvSpPr txBox="1">
            <a:spLocks noGrp="1"/>
          </p:cNvSpPr>
          <p:nvPr>
            <p:ph type="title"/>
          </p:nvPr>
        </p:nvSpPr>
        <p:spPr>
          <a:xfrm>
            <a:off x="381000" y="76200"/>
            <a:ext cx="8229600" cy="1399032"/>
          </a:xfrm>
          <a:prstGeom prst="rect">
            <a:avLst/>
          </a:prstGeom>
          <a:noFill/>
          <a:ln>
            <a:noFill/>
          </a:ln>
        </p:spPr>
        <p:txBody>
          <a:bodyPr wrap="square" lIns="91425" tIns="45700" rIns="91425" bIns="45700" anchor="ctr" anchorCtr="0">
            <a:noAutofit/>
          </a:bodyPr>
          <a:lstStyle/>
          <a:p>
            <a:pPr marL="484632" marR="0" lvl="0" indent="-268732" algn="l" rtl="0">
              <a:spcBef>
                <a:spcPts val="0"/>
              </a:spcBef>
              <a:buClr>
                <a:srgbClr val="F07C6A"/>
              </a:buClr>
              <a:buSzPct val="100000"/>
              <a:buFont typeface="Century Gothic"/>
              <a:buNone/>
            </a:pPr>
            <a:r>
              <a:rPr lang="en-US" sz="4200" b="0" i="0" u="none" strike="noStrike" cap="none" dirty="0" smtClean="0">
                <a:solidFill>
                  <a:srgbClr val="F07C6A"/>
                </a:solidFill>
                <a:latin typeface="Century Gothic"/>
                <a:ea typeface="Century Gothic"/>
                <a:cs typeface="Century Gothic"/>
                <a:sym typeface="Century Gothic"/>
              </a:rPr>
              <a:t/>
            </a:r>
            <a:br>
              <a:rPr lang="en-US" sz="4200" b="0" i="0" u="none" strike="noStrike" cap="none" dirty="0" smtClean="0">
                <a:solidFill>
                  <a:srgbClr val="F07C6A"/>
                </a:solidFill>
                <a:latin typeface="Century Gothic"/>
                <a:ea typeface="Century Gothic"/>
                <a:cs typeface="Century Gothic"/>
                <a:sym typeface="Century Gothic"/>
              </a:rPr>
            </a:br>
            <a:r>
              <a:rPr lang="en-US" sz="4200" b="0" i="0" u="none" strike="noStrike" cap="none" dirty="0" smtClean="0">
                <a:solidFill>
                  <a:srgbClr val="F07C6A"/>
                </a:solidFill>
                <a:latin typeface="Century Gothic"/>
                <a:ea typeface="Century Gothic"/>
                <a:cs typeface="Century Gothic"/>
                <a:sym typeface="Century Gothic"/>
              </a:rPr>
              <a:t>Swedish </a:t>
            </a:r>
            <a:r>
              <a:rPr lang="en-US" sz="4200" b="0" i="0" u="none" strike="noStrike" cap="none" dirty="0">
                <a:solidFill>
                  <a:srgbClr val="F07C6A"/>
                </a:solidFill>
                <a:latin typeface="Century Gothic"/>
                <a:ea typeface="Century Gothic"/>
                <a:cs typeface="Century Gothic"/>
                <a:sym typeface="Century Gothic"/>
              </a:rPr>
              <a:t>3-7 Years –How it works</a:t>
            </a:r>
          </a:p>
        </p:txBody>
      </p:sp>
      <p:sp>
        <p:nvSpPr>
          <p:cNvPr id="146" name="Shape 146"/>
          <p:cNvSpPr txBox="1">
            <a:spLocks noGrp="1"/>
          </p:cNvSpPr>
          <p:nvPr>
            <p:ph type="body" idx="1"/>
          </p:nvPr>
        </p:nvSpPr>
        <p:spPr>
          <a:xfrm>
            <a:off x="152400" y="1600200"/>
            <a:ext cx="8229600" cy="4572000"/>
          </a:xfrm>
          <a:prstGeom prst="rect">
            <a:avLst/>
          </a:prstGeom>
          <a:noFill/>
          <a:ln>
            <a:noFill/>
          </a:ln>
        </p:spPr>
        <p:txBody>
          <a:bodyPr wrap="square" lIns="91425" tIns="45700" rIns="91425" bIns="45700" anchor="t" anchorCtr="0">
            <a:noAutofit/>
          </a:bodyPr>
          <a:lstStyle/>
          <a:p>
            <a:pPr indent="-384556">
              <a:spcBef>
                <a:spcPts val="555"/>
              </a:spcBef>
              <a:buFont typeface="Noto Sans Symbols"/>
              <a:buChar char="❑"/>
            </a:pPr>
            <a:endParaRPr lang="en-US" sz="2775" dirty="0" smtClean="0"/>
          </a:p>
          <a:p>
            <a:pPr indent="-384556">
              <a:spcBef>
                <a:spcPts val="555"/>
              </a:spcBef>
              <a:buFont typeface="Noto Sans Symbols"/>
              <a:buChar char="❑"/>
            </a:pPr>
            <a:r>
              <a:rPr lang="en-US" sz="2775" dirty="0" smtClean="0"/>
              <a:t>C</a:t>
            </a:r>
            <a:r>
              <a:rPr lang="en-US" sz="2775" b="0" i="0" u="none" strike="noStrike" cap="none" dirty="0" smtClean="0">
                <a:solidFill>
                  <a:schemeClr val="lt1"/>
                </a:solidFill>
                <a:latin typeface="Century Gothic"/>
                <a:ea typeface="Century Gothic"/>
                <a:cs typeface="Century Gothic"/>
                <a:sym typeface="Century Gothic"/>
              </a:rPr>
              <a:t>oordinated </a:t>
            </a:r>
            <a:r>
              <a:rPr lang="en-US" sz="2775" b="0" i="0" u="none" strike="noStrike" cap="none" dirty="0">
                <a:solidFill>
                  <a:schemeClr val="lt1"/>
                </a:solidFill>
                <a:latin typeface="Century Gothic"/>
                <a:ea typeface="Century Gothic"/>
                <a:cs typeface="Century Gothic"/>
                <a:sym typeface="Century Gothic"/>
              </a:rPr>
              <a:t>by ministry of Education and </a:t>
            </a:r>
            <a:r>
              <a:rPr lang="en-US" sz="2775" b="0" i="0" u="none" strike="noStrike" cap="none" dirty="0" smtClean="0">
                <a:solidFill>
                  <a:schemeClr val="lt1"/>
                </a:solidFill>
                <a:latin typeface="Century Gothic"/>
                <a:ea typeface="Century Gothic"/>
                <a:cs typeface="Century Gothic"/>
                <a:sym typeface="Century Gothic"/>
              </a:rPr>
              <a:t>Science(</a:t>
            </a:r>
            <a:r>
              <a:rPr lang="en-US" sz="2775" dirty="0" err="1" smtClean="0"/>
              <a:t>Ärlemalm-Hagsér</a:t>
            </a:r>
            <a:r>
              <a:rPr lang="en-US" sz="2775" dirty="0" smtClean="0"/>
              <a:t> </a:t>
            </a:r>
            <a:r>
              <a:rPr lang="en-US" sz="2775" dirty="0" err="1"/>
              <a:t>Mälardalen</a:t>
            </a:r>
            <a:r>
              <a:rPr lang="en-US" sz="2775" dirty="0"/>
              <a:t> (2011</a:t>
            </a:r>
            <a:r>
              <a:rPr lang="en-US" sz="2775" dirty="0" smtClean="0"/>
              <a:t>).</a:t>
            </a:r>
            <a:endParaRPr lang="en-US" sz="2775" dirty="0"/>
          </a:p>
          <a:p>
            <a:pPr marL="448056" marR="0" lvl="0" indent="-384556" algn="l" rtl="0">
              <a:spcBef>
                <a:spcPts val="555"/>
              </a:spcBef>
              <a:spcAft>
                <a:spcPts val="0"/>
              </a:spcAft>
              <a:buClr>
                <a:schemeClr val="accent1"/>
              </a:buClr>
              <a:buSzPct val="80000"/>
              <a:buFont typeface="Noto Sans Symbols"/>
              <a:buChar char="❑"/>
            </a:pPr>
            <a:endParaRPr lang="en-US" sz="2775" b="0" i="0" u="none" strike="noStrike" cap="none" dirty="0">
              <a:solidFill>
                <a:schemeClr val="lt1"/>
              </a:solidFill>
              <a:latin typeface="Century Gothic"/>
              <a:ea typeface="Century Gothic"/>
              <a:cs typeface="Century Gothic"/>
              <a:sym typeface="Century Gothic"/>
            </a:endParaRPr>
          </a:p>
          <a:p>
            <a:pPr marL="448056" marR="0" lvl="0" indent="-384556" algn="l" rtl="0">
              <a:spcBef>
                <a:spcPts val="555"/>
              </a:spcBef>
              <a:spcAft>
                <a:spcPts val="0"/>
              </a:spcAft>
              <a:buClr>
                <a:schemeClr val="accent1"/>
              </a:buClr>
              <a:buSzPct val="80000"/>
              <a:buFont typeface="Noto Sans Symbols"/>
              <a:buChar char="❑"/>
            </a:pPr>
            <a:r>
              <a:rPr lang="en-US" sz="2775" b="0" i="0" u="none" strike="noStrike" cap="none" dirty="0">
                <a:solidFill>
                  <a:schemeClr val="lt1"/>
                </a:solidFill>
                <a:latin typeface="Century Gothic"/>
                <a:ea typeface="Century Gothic"/>
                <a:cs typeface="Century Gothic"/>
                <a:sym typeface="Century Gothic"/>
              </a:rPr>
              <a:t>82% are enrolled in to pre-school(National Agency for Education, 2009). </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15000" y="4572000"/>
            <a:ext cx="2944928" cy="1905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46">
                                            <p:txEl>
                                              <p:pRg st="1" end="1"/>
                                            </p:txEl>
                                          </p:spTgt>
                                        </p:tgtEl>
                                        <p:attrNameLst>
                                          <p:attrName>style.visibility</p:attrName>
                                        </p:attrNameLst>
                                      </p:cBhvr>
                                      <p:to>
                                        <p:strVal val="visible"/>
                                      </p:to>
                                    </p:set>
                                    <p:animEffect transition="in" filter="fade">
                                      <p:cBhvr>
                                        <p:cTn id="7" dur="1000"/>
                                        <p:tgtEl>
                                          <p:spTgt spid="146">
                                            <p:txEl>
                                              <p:pRg st="1" end="1"/>
                                            </p:txEl>
                                          </p:spTgt>
                                        </p:tgtEl>
                                      </p:cBhvr>
                                    </p:animEffect>
                                    <p:anim calcmode="lin" valueType="num">
                                      <p:cBhvr>
                                        <p:cTn id="8" dur="1000" fill="hold"/>
                                        <p:tgtEl>
                                          <p:spTgt spid="146">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14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46">
                                            <p:txEl>
                                              <p:pRg st="3" end="3"/>
                                            </p:txEl>
                                          </p:spTgt>
                                        </p:tgtEl>
                                        <p:attrNameLst>
                                          <p:attrName>style.visibility</p:attrName>
                                        </p:attrNameLst>
                                      </p:cBhvr>
                                      <p:to>
                                        <p:strVal val="visible"/>
                                      </p:to>
                                    </p:set>
                                    <p:animEffect transition="in" filter="fade">
                                      <p:cBhvr>
                                        <p:cTn id="14" dur="1000"/>
                                        <p:tgtEl>
                                          <p:spTgt spid="146">
                                            <p:txEl>
                                              <p:pRg st="3" end="3"/>
                                            </p:txEl>
                                          </p:spTgt>
                                        </p:tgtEl>
                                      </p:cBhvr>
                                    </p:animEffect>
                                    <p:anim calcmode="lin" valueType="num">
                                      <p:cBhvr>
                                        <p:cTn id="15" dur="1000" fill="hold"/>
                                        <p:tgtEl>
                                          <p:spTgt spid="146">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146">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6"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51"/>
        <p:cNvGrpSpPr/>
        <p:nvPr/>
      </p:nvGrpSpPr>
      <p:grpSpPr>
        <a:xfrm>
          <a:off x="0" y="0"/>
          <a:ext cx="0" cy="0"/>
          <a:chOff x="0" y="0"/>
          <a:chExt cx="0" cy="0"/>
        </a:xfrm>
      </p:grpSpPr>
      <p:sp>
        <p:nvSpPr>
          <p:cNvPr id="152" name="Shape 152"/>
          <p:cNvSpPr txBox="1">
            <a:spLocks noGrp="1"/>
          </p:cNvSpPr>
          <p:nvPr>
            <p:ph type="title"/>
          </p:nvPr>
        </p:nvSpPr>
        <p:spPr>
          <a:xfrm>
            <a:off x="152400" y="304800"/>
            <a:ext cx="8229600" cy="1399032"/>
          </a:xfrm>
          <a:prstGeom prst="rect">
            <a:avLst/>
          </a:prstGeom>
          <a:noFill/>
          <a:ln>
            <a:noFill/>
          </a:ln>
        </p:spPr>
        <p:txBody>
          <a:bodyPr wrap="square" lIns="91425" tIns="45700" rIns="91425" bIns="45700" anchor="ctr" anchorCtr="0">
            <a:noAutofit/>
          </a:bodyPr>
          <a:lstStyle/>
          <a:p>
            <a:pPr lvl="0" indent="-268732"/>
            <a:r>
              <a:rPr lang="en-US" sz="4200" b="0" i="0" u="none" strike="noStrike" cap="none" dirty="0" smtClean="0">
                <a:solidFill>
                  <a:srgbClr val="F07C6A"/>
                </a:solidFill>
                <a:latin typeface="Century Gothic"/>
                <a:ea typeface="Century Gothic"/>
                <a:cs typeface="Century Gothic"/>
                <a:sym typeface="Century Gothic"/>
              </a:rPr>
              <a:t/>
            </a:r>
            <a:br>
              <a:rPr lang="en-US" sz="4200" b="0" i="0" u="none" strike="noStrike" cap="none" dirty="0" smtClean="0">
                <a:solidFill>
                  <a:srgbClr val="F07C6A"/>
                </a:solidFill>
                <a:latin typeface="Century Gothic"/>
                <a:ea typeface="Century Gothic"/>
                <a:cs typeface="Century Gothic"/>
                <a:sym typeface="Century Gothic"/>
              </a:rPr>
            </a:br>
            <a:r>
              <a:rPr lang="en-US" dirty="0"/>
              <a:t>Benefits of the System to the Children</a:t>
            </a:r>
            <a:br>
              <a:rPr lang="en-US" dirty="0"/>
            </a:br>
            <a:r>
              <a:rPr lang="en-US" dirty="0" smtClean="0"/>
              <a:t/>
            </a:r>
            <a:br>
              <a:rPr lang="en-US" dirty="0" smtClean="0"/>
            </a:br>
            <a:endParaRPr lang="en-US" sz="4200" b="0" i="0" u="none" strike="noStrike" cap="none" dirty="0">
              <a:solidFill>
                <a:srgbClr val="F07C6A"/>
              </a:solidFill>
              <a:latin typeface="Century Gothic"/>
              <a:ea typeface="Century Gothic"/>
              <a:cs typeface="Century Gothic"/>
              <a:sym typeface="Century Gothic"/>
            </a:endParaRPr>
          </a:p>
        </p:txBody>
      </p:sp>
      <p:sp>
        <p:nvSpPr>
          <p:cNvPr id="153" name="Shape 153"/>
          <p:cNvSpPr txBox="1">
            <a:spLocks noGrp="1"/>
          </p:cNvSpPr>
          <p:nvPr>
            <p:ph type="body" idx="1"/>
          </p:nvPr>
        </p:nvSpPr>
        <p:spPr>
          <a:xfrm>
            <a:off x="228600" y="1143000"/>
            <a:ext cx="8229600" cy="5334000"/>
          </a:xfrm>
          <a:prstGeom prst="rect">
            <a:avLst/>
          </a:prstGeom>
          <a:noFill/>
          <a:ln>
            <a:noFill/>
          </a:ln>
        </p:spPr>
        <p:txBody>
          <a:bodyPr wrap="square" lIns="91425" tIns="45700" rIns="91425" bIns="45700" anchor="t" anchorCtr="0">
            <a:noAutofit/>
          </a:bodyPr>
          <a:lstStyle/>
          <a:p>
            <a:pPr marL="448056" marR="0" lvl="0" indent="-384556" algn="l" rtl="0">
              <a:lnSpc>
                <a:spcPct val="80000"/>
              </a:lnSpc>
              <a:spcBef>
                <a:spcPts val="0"/>
              </a:spcBef>
              <a:spcAft>
                <a:spcPts val="0"/>
              </a:spcAft>
              <a:buClr>
                <a:schemeClr val="accent1"/>
              </a:buClr>
              <a:buSzPct val="80000"/>
              <a:buFont typeface="Noto Sans Symbols"/>
              <a:buChar char="❑"/>
            </a:pPr>
            <a:endParaRPr lang="en-US" sz="2400" b="0" i="0" u="none" strike="noStrike" cap="none" dirty="0" smtClean="0">
              <a:solidFill>
                <a:schemeClr val="lt1"/>
              </a:solidFill>
              <a:sym typeface="Century Gothic"/>
            </a:endParaRPr>
          </a:p>
          <a:p>
            <a:pPr marL="63500" marR="0" lvl="0" indent="0" algn="l" rtl="0">
              <a:lnSpc>
                <a:spcPct val="80000"/>
              </a:lnSpc>
              <a:spcBef>
                <a:spcPts val="0"/>
              </a:spcBef>
              <a:spcAft>
                <a:spcPts val="0"/>
              </a:spcAft>
              <a:buClr>
                <a:schemeClr val="accent1"/>
              </a:buClr>
              <a:buSzPct val="80000"/>
              <a:buNone/>
            </a:pPr>
            <a:r>
              <a:rPr lang="en-US" sz="2800" b="0" i="0" u="none" strike="noStrike" cap="none" dirty="0" smtClean="0">
                <a:solidFill>
                  <a:schemeClr val="lt1"/>
                </a:solidFill>
                <a:sym typeface="Century Gothic"/>
              </a:rPr>
              <a:t>Playful </a:t>
            </a:r>
            <a:r>
              <a:rPr lang="en-US" sz="2800" b="0" i="0" u="none" strike="noStrike" cap="none" dirty="0">
                <a:solidFill>
                  <a:schemeClr val="lt1"/>
                </a:solidFill>
                <a:sym typeface="Century Gothic"/>
              </a:rPr>
              <a:t>learning and </a:t>
            </a:r>
            <a:r>
              <a:rPr lang="en-US" sz="2800" b="0" i="0" u="none" strike="noStrike" cap="none" dirty="0" err="1">
                <a:solidFill>
                  <a:schemeClr val="lt1"/>
                </a:solidFill>
                <a:sym typeface="Century Gothic"/>
              </a:rPr>
              <a:t>humour</a:t>
            </a:r>
            <a:r>
              <a:rPr lang="en-US" sz="2800" b="0" i="0" u="none" strike="noStrike" cap="none" dirty="0">
                <a:solidFill>
                  <a:schemeClr val="lt1"/>
                </a:solidFill>
                <a:sym typeface="Century Gothic"/>
              </a:rPr>
              <a:t> makes learning enjoyable, therefore, laying a foundation of success in school and in life (</a:t>
            </a:r>
            <a:r>
              <a:rPr lang="en-US" sz="2800" b="0" i="0" u="none" strike="noStrike" cap="none" dirty="0" err="1">
                <a:solidFill>
                  <a:schemeClr val="lt1"/>
                </a:solidFill>
                <a:sym typeface="Century Gothic"/>
              </a:rPr>
              <a:t>Pramling</a:t>
            </a:r>
            <a:r>
              <a:rPr lang="en-US" sz="2800" b="0" i="0" u="none" strike="noStrike" cap="none" dirty="0">
                <a:solidFill>
                  <a:schemeClr val="lt1"/>
                </a:solidFill>
                <a:sym typeface="Century Gothic"/>
              </a:rPr>
              <a:t>-Samuelsson and Johansson ,</a:t>
            </a:r>
            <a:r>
              <a:rPr lang="en-US" sz="2800" b="0" i="0" u="none" strike="noStrike" cap="none" dirty="0" smtClean="0">
                <a:solidFill>
                  <a:schemeClr val="lt1"/>
                </a:solidFill>
                <a:sym typeface="Century Gothic"/>
              </a:rPr>
              <a:t>2006)p.4.</a:t>
            </a:r>
            <a:endParaRPr lang="en-US" sz="2800" dirty="0"/>
          </a:p>
          <a:p>
            <a:pPr marL="63500" marR="0" lvl="0" indent="0" algn="l" rtl="0">
              <a:lnSpc>
                <a:spcPct val="80000"/>
              </a:lnSpc>
              <a:spcBef>
                <a:spcPts val="0"/>
              </a:spcBef>
              <a:spcAft>
                <a:spcPts val="0"/>
              </a:spcAft>
              <a:buClr>
                <a:schemeClr val="accent1"/>
              </a:buClr>
              <a:buSzPct val="80000"/>
              <a:buNone/>
            </a:pPr>
            <a:endParaRPr lang="en-US" sz="2800" dirty="0"/>
          </a:p>
          <a:p>
            <a:pPr marL="63500" marR="0" lvl="0" indent="0" algn="l" rtl="0">
              <a:lnSpc>
                <a:spcPct val="80000"/>
              </a:lnSpc>
              <a:spcBef>
                <a:spcPts val="0"/>
              </a:spcBef>
              <a:spcAft>
                <a:spcPts val="0"/>
              </a:spcAft>
              <a:buClr>
                <a:schemeClr val="accent1"/>
              </a:buClr>
              <a:buSzPct val="80000"/>
              <a:buNone/>
            </a:pPr>
            <a:r>
              <a:rPr lang="en-US" sz="2800" dirty="0" smtClean="0"/>
              <a:t>Quality </a:t>
            </a:r>
            <a:r>
              <a:rPr lang="en-US" sz="2800" dirty="0"/>
              <a:t>play enhanced child’s maturity as well as ability to follow instructions (</a:t>
            </a:r>
            <a:r>
              <a:rPr lang="en-US" sz="2800" dirty="0" err="1"/>
              <a:t>Bodrova</a:t>
            </a:r>
            <a:r>
              <a:rPr lang="en-US" sz="2800" dirty="0"/>
              <a:t> &amp; Leong, 2003; Malone &amp; Tranter, 2003; Russ, 2003). </a:t>
            </a:r>
            <a:endParaRPr lang="en-US" sz="2800" dirty="0" smtClean="0"/>
          </a:p>
          <a:p>
            <a:pPr marL="63500" marR="0" lvl="0" indent="0" algn="l" rtl="0">
              <a:lnSpc>
                <a:spcPct val="80000"/>
              </a:lnSpc>
              <a:spcBef>
                <a:spcPts val="0"/>
              </a:spcBef>
              <a:spcAft>
                <a:spcPts val="0"/>
              </a:spcAft>
              <a:buClr>
                <a:schemeClr val="accent1"/>
              </a:buClr>
              <a:buSzPct val="80000"/>
              <a:buNone/>
            </a:pPr>
            <a:endParaRPr lang="en-US" sz="2800" dirty="0"/>
          </a:p>
          <a:p>
            <a:pPr marL="63500" marR="0" lvl="0" indent="0" algn="l" rtl="0">
              <a:lnSpc>
                <a:spcPct val="80000"/>
              </a:lnSpc>
              <a:spcBef>
                <a:spcPts val="0"/>
              </a:spcBef>
              <a:spcAft>
                <a:spcPts val="0"/>
              </a:spcAft>
              <a:buClr>
                <a:schemeClr val="accent1"/>
              </a:buClr>
              <a:buSzPct val="80000"/>
              <a:buNone/>
            </a:pPr>
            <a:r>
              <a:rPr lang="en-US" sz="2800" dirty="0" smtClean="0"/>
              <a:t>Supporting </a:t>
            </a:r>
            <a:r>
              <a:rPr lang="en-US" sz="2800" dirty="0"/>
              <a:t>children’s play has immense positive effects on their learning and development (Johansson &amp; </a:t>
            </a:r>
            <a:r>
              <a:rPr lang="en-US" sz="2800" dirty="0" err="1"/>
              <a:t>Pramling</a:t>
            </a:r>
            <a:r>
              <a:rPr lang="en-US" sz="2800" dirty="0"/>
              <a:t> Samuelsson, 2006). </a:t>
            </a:r>
          </a:p>
          <a:p>
            <a:pPr marL="63500" marR="0" lvl="0" indent="0" algn="l" rtl="0">
              <a:lnSpc>
                <a:spcPct val="80000"/>
              </a:lnSpc>
              <a:spcBef>
                <a:spcPts val="555"/>
              </a:spcBef>
              <a:buClr>
                <a:schemeClr val="accent1"/>
              </a:buClr>
              <a:buSzPct val="80000"/>
              <a:buNone/>
            </a:pPr>
            <a:endParaRPr lang="en-GB" sz="2775" b="0" i="0" u="none" strike="noStrike" cap="none" dirty="0" smtClean="0">
              <a:solidFill>
                <a:schemeClr val="lt1"/>
              </a:solidFill>
              <a:latin typeface="Century Gothic"/>
              <a:ea typeface="Century Gothic"/>
              <a:cs typeface="Century Gothic"/>
              <a:sym typeface="Century Gothic"/>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53">
                                            <p:txEl>
                                              <p:pRg st="1" end="1"/>
                                            </p:txEl>
                                          </p:spTgt>
                                        </p:tgtEl>
                                        <p:attrNameLst>
                                          <p:attrName>style.visibility</p:attrName>
                                        </p:attrNameLst>
                                      </p:cBhvr>
                                      <p:to>
                                        <p:strVal val="visible"/>
                                      </p:to>
                                    </p:set>
                                    <p:animEffect transition="in" filter="fade">
                                      <p:cBhvr>
                                        <p:cTn id="7" dur="1000"/>
                                        <p:tgtEl>
                                          <p:spTgt spid="153">
                                            <p:txEl>
                                              <p:pRg st="1" end="1"/>
                                            </p:txEl>
                                          </p:spTgt>
                                        </p:tgtEl>
                                      </p:cBhvr>
                                    </p:animEffect>
                                    <p:anim calcmode="lin" valueType="num">
                                      <p:cBhvr>
                                        <p:cTn id="8" dur="1000" fill="hold"/>
                                        <p:tgtEl>
                                          <p:spTgt spid="15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15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53">
                                            <p:txEl>
                                              <p:pRg st="3" end="3"/>
                                            </p:txEl>
                                          </p:spTgt>
                                        </p:tgtEl>
                                        <p:attrNameLst>
                                          <p:attrName>style.visibility</p:attrName>
                                        </p:attrNameLst>
                                      </p:cBhvr>
                                      <p:to>
                                        <p:strVal val="visible"/>
                                      </p:to>
                                    </p:set>
                                    <p:animEffect transition="in" filter="fade">
                                      <p:cBhvr>
                                        <p:cTn id="14" dur="1000"/>
                                        <p:tgtEl>
                                          <p:spTgt spid="153">
                                            <p:txEl>
                                              <p:pRg st="3" end="3"/>
                                            </p:txEl>
                                          </p:spTgt>
                                        </p:tgtEl>
                                      </p:cBhvr>
                                    </p:animEffect>
                                    <p:anim calcmode="lin" valueType="num">
                                      <p:cBhvr>
                                        <p:cTn id="15" dur="1000" fill="hold"/>
                                        <p:tgtEl>
                                          <p:spTgt spid="15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15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53">
                                            <p:txEl>
                                              <p:pRg st="5" end="5"/>
                                            </p:txEl>
                                          </p:spTgt>
                                        </p:tgtEl>
                                        <p:attrNameLst>
                                          <p:attrName>style.visibility</p:attrName>
                                        </p:attrNameLst>
                                      </p:cBhvr>
                                      <p:to>
                                        <p:strVal val="visible"/>
                                      </p:to>
                                    </p:set>
                                    <p:animEffect transition="in" filter="fade">
                                      <p:cBhvr>
                                        <p:cTn id="21" dur="1000"/>
                                        <p:tgtEl>
                                          <p:spTgt spid="153">
                                            <p:txEl>
                                              <p:pRg st="5" end="5"/>
                                            </p:txEl>
                                          </p:spTgt>
                                        </p:tgtEl>
                                      </p:cBhvr>
                                    </p:animEffect>
                                    <p:anim calcmode="lin" valueType="num">
                                      <p:cBhvr>
                                        <p:cTn id="22" dur="1000" fill="hold"/>
                                        <p:tgtEl>
                                          <p:spTgt spid="153">
                                            <p:txEl>
                                              <p:pRg st="5" end="5"/>
                                            </p:txEl>
                                          </p:spTgt>
                                        </p:tgtEl>
                                        <p:attrNameLst>
                                          <p:attrName>ppt_x</p:attrName>
                                        </p:attrNameLst>
                                      </p:cBhvr>
                                      <p:tavLst>
                                        <p:tav tm="0">
                                          <p:val>
                                            <p:strVal val="#ppt_x"/>
                                          </p:val>
                                        </p:tav>
                                        <p:tav tm="100000">
                                          <p:val>
                                            <p:strVal val="#ppt_x"/>
                                          </p:val>
                                        </p:tav>
                                      </p:tavLst>
                                    </p:anim>
                                    <p:anim calcmode="lin" valueType="num">
                                      <p:cBhvr>
                                        <p:cTn id="23" dur="1000" fill="hold"/>
                                        <p:tgtEl>
                                          <p:spTgt spid="15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70"/>
        <p:cNvGrpSpPr/>
        <p:nvPr/>
      </p:nvGrpSpPr>
      <p:grpSpPr>
        <a:xfrm>
          <a:off x="0" y="0"/>
          <a:ext cx="0" cy="0"/>
          <a:chOff x="0" y="0"/>
          <a:chExt cx="0" cy="0"/>
        </a:xfrm>
      </p:grpSpPr>
      <p:sp>
        <p:nvSpPr>
          <p:cNvPr id="171" name="Shape 171"/>
          <p:cNvSpPr txBox="1">
            <a:spLocks noGrp="1"/>
          </p:cNvSpPr>
          <p:nvPr>
            <p:ph type="title"/>
          </p:nvPr>
        </p:nvSpPr>
        <p:spPr>
          <a:xfrm>
            <a:off x="457200" y="267494"/>
            <a:ext cx="8229600" cy="1399032"/>
          </a:xfrm>
          <a:prstGeom prst="rect">
            <a:avLst/>
          </a:prstGeom>
          <a:noFill/>
          <a:ln>
            <a:noFill/>
          </a:ln>
        </p:spPr>
        <p:txBody>
          <a:bodyPr wrap="square" lIns="91425" tIns="45700" rIns="91425" bIns="45700" anchor="ctr" anchorCtr="0">
            <a:noAutofit/>
          </a:bodyPr>
          <a:lstStyle/>
          <a:p>
            <a:pPr marL="484632" marR="0" lvl="0" indent="-268732" algn="l" rtl="0">
              <a:spcBef>
                <a:spcPts val="0"/>
              </a:spcBef>
              <a:buClr>
                <a:srgbClr val="F07C6A"/>
              </a:buClr>
              <a:buSzPct val="100000"/>
              <a:buFont typeface="Century Gothic"/>
              <a:buNone/>
            </a:pPr>
            <a:r>
              <a:rPr lang="en-US" sz="4200" b="0" i="0" u="none" strike="noStrike" cap="none">
                <a:solidFill>
                  <a:srgbClr val="F07C6A"/>
                </a:solidFill>
                <a:latin typeface="Century Gothic"/>
                <a:ea typeface="Century Gothic"/>
                <a:cs typeface="Century Gothic"/>
                <a:sym typeface="Century Gothic"/>
              </a:rPr>
              <a:t>Swedish System-Does it Work for the teachers?</a:t>
            </a:r>
          </a:p>
        </p:txBody>
      </p:sp>
      <p:sp>
        <p:nvSpPr>
          <p:cNvPr id="172" name="Shape 172"/>
          <p:cNvSpPr txBox="1">
            <a:spLocks noGrp="1"/>
          </p:cNvSpPr>
          <p:nvPr>
            <p:ph type="body" idx="1"/>
          </p:nvPr>
        </p:nvSpPr>
        <p:spPr>
          <a:xfrm>
            <a:off x="457200" y="1882808"/>
            <a:ext cx="8229600" cy="4572000"/>
          </a:xfrm>
          <a:prstGeom prst="rect">
            <a:avLst/>
          </a:prstGeom>
          <a:noFill/>
          <a:ln>
            <a:noFill/>
          </a:ln>
        </p:spPr>
        <p:txBody>
          <a:bodyPr wrap="square" lIns="91425" tIns="45700" rIns="91425" bIns="45700" anchor="t" anchorCtr="0">
            <a:noAutofit/>
          </a:bodyPr>
          <a:lstStyle/>
          <a:p>
            <a:pPr marL="448056" marR="0" lvl="0" indent="-384556" algn="l" rtl="0">
              <a:lnSpc>
                <a:spcPct val="90000"/>
              </a:lnSpc>
              <a:spcBef>
                <a:spcPts val="0"/>
              </a:spcBef>
              <a:spcAft>
                <a:spcPts val="0"/>
              </a:spcAft>
              <a:buClr>
                <a:schemeClr val="accent1"/>
              </a:buClr>
              <a:buSzPct val="80000"/>
              <a:buFont typeface="Noto Sans Symbols"/>
              <a:buChar char="❑"/>
            </a:pPr>
            <a:r>
              <a:rPr lang="en-US" sz="2775" dirty="0"/>
              <a:t>S</a:t>
            </a:r>
            <a:r>
              <a:rPr lang="en-US" sz="2775" b="0" i="0" u="none" strike="noStrike" cap="none" dirty="0">
                <a:solidFill>
                  <a:schemeClr val="lt1"/>
                </a:solidFill>
                <a:latin typeface="Century Gothic"/>
                <a:ea typeface="Century Gothic"/>
                <a:cs typeface="Century Gothic"/>
                <a:sym typeface="Century Gothic"/>
              </a:rPr>
              <a:t>trong impact on teaching professionals.</a:t>
            </a:r>
          </a:p>
          <a:p>
            <a:pPr marL="448056" marR="0" lvl="0" indent="-384556" algn="l" rtl="0">
              <a:lnSpc>
                <a:spcPct val="90000"/>
              </a:lnSpc>
              <a:spcBef>
                <a:spcPts val="555"/>
              </a:spcBef>
              <a:spcAft>
                <a:spcPts val="0"/>
              </a:spcAft>
              <a:buClr>
                <a:schemeClr val="accent1"/>
              </a:buClr>
              <a:buSzPct val="80000"/>
              <a:buFont typeface="Noto Sans Symbols"/>
              <a:buChar char="❑"/>
            </a:pPr>
            <a:endParaRPr lang="en-US" sz="2775" dirty="0" smtClean="0"/>
          </a:p>
          <a:p>
            <a:pPr marL="448056" marR="0" lvl="0" indent="-384556" algn="l" rtl="0">
              <a:lnSpc>
                <a:spcPct val="90000"/>
              </a:lnSpc>
              <a:spcBef>
                <a:spcPts val="555"/>
              </a:spcBef>
              <a:spcAft>
                <a:spcPts val="0"/>
              </a:spcAft>
              <a:buClr>
                <a:schemeClr val="accent1"/>
              </a:buClr>
              <a:buSzPct val="80000"/>
              <a:buFont typeface="Noto Sans Symbols"/>
              <a:buChar char="❑"/>
            </a:pPr>
            <a:r>
              <a:rPr lang="en-US" sz="2775" dirty="0" smtClean="0"/>
              <a:t>C</a:t>
            </a:r>
            <a:r>
              <a:rPr lang="en-US" sz="2775" b="0" i="0" u="none" strike="noStrike" cap="none" dirty="0" smtClean="0">
                <a:solidFill>
                  <a:schemeClr val="lt1"/>
                </a:solidFill>
                <a:latin typeface="Century Gothic"/>
                <a:ea typeface="Century Gothic"/>
                <a:cs typeface="Century Gothic"/>
                <a:sym typeface="Century Gothic"/>
              </a:rPr>
              <a:t>onducts </a:t>
            </a:r>
            <a:r>
              <a:rPr lang="en-US" sz="2775" b="0" i="0" u="none" strike="noStrike" cap="none" dirty="0">
                <a:solidFill>
                  <a:schemeClr val="lt1"/>
                </a:solidFill>
                <a:latin typeface="Century Gothic"/>
                <a:ea typeface="Century Gothic"/>
                <a:cs typeface="Century Gothic"/>
                <a:sym typeface="Century Gothic"/>
              </a:rPr>
              <a:t>learning and development activities for the </a:t>
            </a:r>
            <a:r>
              <a:rPr lang="en-US" sz="2775" b="0" i="0" u="none" strike="noStrike" cap="none" dirty="0" smtClean="0">
                <a:solidFill>
                  <a:schemeClr val="lt1"/>
                </a:solidFill>
                <a:latin typeface="Century Gothic"/>
                <a:ea typeface="Century Gothic"/>
                <a:cs typeface="Century Gothic"/>
                <a:sym typeface="Century Gothic"/>
              </a:rPr>
              <a:t>children.</a:t>
            </a:r>
            <a:endParaRPr lang="en-US" sz="2775" b="0" i="0" u="none" strike="noStrike" cap="none" dirty="0">
              <a:solidFill>
                <a:schemeClr val="lt1"/>
              </a:solidFill>
              <a:latin typeface="Century Gothic"/>
              <a:ea typeface="Century Gothic"/>
              <a:cs typeface="Century Gothic"/>
              <a:sym typeface="Century Gothic"/>
            </a:endParaRPr>
          </a:p>
          <a:p>
            <a:pPr marL="63500" marR="0" lvl="0" indent="0" algn="l" rtl="0">
              <a:lnSpc>
                <a:spcPct val="90000"/>
              </a:lnSpc>
              <a:spcBef>
                <a:spcPts val="555"/>
              </a:spcBef>
              <a:spcAft>
                <a:spcPts val="0"/>
              </a:spcAft>
              <a:buClr>
                <a:schemeClr val="accent1"/>
              </a:buClr>
              <a:buSzPct val="80000"/>
              <a:buNone/>
            </a:pPr>
            <a:endParaRPr lang="en-US" sz="2775" dirty="0" smtClean="0"/>
          </a:p>
          <a:p>
            <a:pPr marL="448056" marR="0" lvl="0" indent="-384556" algn="l" rtl="0">
              <a:lnSpc>
                <a:spcPct val="90000"/>
              </a:lnSpc>
              <a:spcBef>
                <a:spcPts val="555"/>
              </a:spcBef>
              <a:spcAft>
                <a:spcPts val="0"/>
              </a:spcAft>
              <a:buClr>
                <a:schemeClr val="accent1"/>
              </a:buClr>
              <a:buSzPct val="80000"/>
              <a:buFont typeface="Noto Sans Symbols"/>
              <a:buChar char="❑"/>
            </a:pPr>
            <a:r>
              <a:rPr lang="en-US" sz="2775" dirty="0" smtClean="0"/>
              <a:t>A</a:t>
            </a:r>
            <a:r>
              <a:rPr lang="en-US" sz="2775" b="0" i="0" u="none" strike="noStrike" cap="none" dirty="0" smtClean="0">
                <a:solidFill>
                  <a:schemeClr val="lt1"/>
                </a:solidFill>
                <a:latin typeface="Century Gothic"/>
                <a:ea typeface="Century Gothic"/>
                <a:cs typeface="Century Gothic"/>
                <a:sym typeface="Century Gothic"/>
              </a:rPr>
              <a:t>dequate </a:t>
            </a:r>
            <a:r>
              <a:rPr lang="en-US" sz="2775" b="0" i="0" u="none" strike="noStrike" cap="none" dirty="0">
                <a:solidFill>
                  <a:schemeClr val="lt1"/>
                </a:solidFill>
                <a:latin typeface="Century Gothic"/>
                <a:ea typeface="Century Gothic"/>
                <a:cs typeface="Century Gothic"/>
                <a:sym typeface="Century Gothic"/>
              </a:rPr>
              <a:t>training to the teachers on all perspectives including gender pedagogue program (Johansson &amp; </a:t>
            </a:r>
            <a:r>
              <a:rPr lang="en-US" sz="2775" b="0" i="0" u="none" strike="noStrike" cap="none" dirty="0" err="1">
                <a:solidFill>
                  <a:schemeClr val="lt1"/>
                </a:solidFill>
                <a:latin typeface="Century Gothic"/>
                <a:ea typeface="Century Gothic"/>
                <a:cs typeface="Century Gothic"/>
                <a:sym typeface="Century Gothic"/>
              </a:rPr>
              <a:t>Pramling</a:t>
            </a:r>
            <a:r>
              <a:rPr lang="en-US" sz="2775" b="0" i="0" u="none" strike="noStrike" cap="none" dirty="0">
                <a:solidFill>
                  <a:schemeClr val="lt1"/>
                </a:solidFill>
                <a:latin typeface="Century Gothic"/>
                <a:ea typeface="Century Gothic"/>
                <a:cs typeface="Century Gothic"/>
                <a:sym typeface="Century Gothic"/>
              </a:rPr>
              <a:t>-Samuelsson, </a:t>
            </a:r>
            <a:r>
              <a:rPr lang="en-US" sz="2775" b="0" i="0" u="none" strike="noStrike" cap="none" dirty="0" smtClean="0">
                <a:solidFill>
                  <a:schemeClr val="lt1"/>
                </a:solidFill>
                <a:latin typeface="Century Gothic"/>
                <a:ea typeface="Century Gothic"/>
                <a:cs typeface="Century Gothic"/>
                <a:sym typeface="Century Gothic"/>
              </a:rPr>
              <a:t>2003,p.47-65). </a:t>
            </a:r>
            <a:endParaRPr lang="en-US" sz="2775" b="0" i="0" u="none" strike="noStrike" cap="none" dirty="0">
              <a:solidFill>
                <a:schemeClr val="lt1"/>
              </a:solidFill>
              <a:latin typeface="Century Gothic"/>
              <a:ea typeface="Century Gothic"/>
              <a:cs typeface="Century Gothic"/>
              <a:sym typeface="Century Gothic"/>
            </a:endParaRPr>
          </a:p>
          <a:p>
            <a:pPr marL="63500" marR="0" lvl="0" indent="0" algn="l" rtl="0">
              <a:lnSpc>
                <a:spcPct val="90000"/>
              </a:lnSpc>
              <a:spcBef>
                <a:spcPts val="555"/>
              </a:spcBef>
              <a:buClr>
                <a:schemeClr val="accent1"/>
              </a:buClr>
              <a:buSzPct val="80000"/>
              <a:buNone/>
            </a:pPr>
            <a:endParaRPr lang="en-US" sz="2775" dirty="0" smtClean="0"/>
          </a:p>
          <a:p>
            <a:pPr marL="448056" marR="0" lvl="0" indent="-384556" algn="l" rtl="0">
              <a:lnSpc>
                <a:spcPct val="90000"/>
              </a:lnSpc>
              <a:spcBef>
                <a:spcPts val="555"/>
              </a:spcBef>
              <a:buClr>
                <a:schemeClr val="accent1"/>
              </a:buClr>
              <a:buSzPct val="80000"/>
              <a:buFont typeface="Noto Sans Symbols"/>
              <a:buChar char="❑"/>
            </a:pPr>
            <a:r>
              <a:rPr lang="en-US" sz="2775" dirty="0" smtClean="0"/>
              <a:t>H</a:t>
            </a:r>
            <a:r>
              <a:rPr lang="en-US" sz="2775" b="0" i="0" u="none" strike="noStrike" cap="none" dirty="0" smtClean="0">
                <a:solidFill>
                  <a:schemeClr val="lt1"/>
                </a:solidFill>
                <a:latin typeface="Century Gothic"/>
                <a:ea typeface="Century Gothic"/>
                <a:cs typeface="Century Gothic"/>
                <a:sym typeface="Century Gothic"/>
              </a:rPr>
              <a:t>appy </a:t>
            </a:r>
            <a:r>
              <a:rPr lang="en-US" sz="2775" b="0" i="0" u="none" strike="noStrike" cap="none" dirty="0">
                <a:solidFill>
                  <a:schemeClr val="lt1"/>
                </a:solidFill>
                <a:latin typeface="Century Gothic"/>
                <a:ea typeface="Century Gothic"/>
                <a:cs typeface="Century Gothic"/>
                <a:sym typeface="Century Gothic"/>
              </a:rPr>
              <a:t>children are easier to teach!</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72">
                                            <p:txEl>
                                              <p:pRg st="0" end="0"/>
                                            </p:txEl>
                                          </p:spTgt>
                                        </p:tgtEl>
                                        <p:attrNameLst>
                                          <p:attrName>style.visibility</p:attrName>
                                        </p:attrNameLst>
                                      </p:cBhvr>
                                      <p:to>
                                        <p:strVal val="visible"/>
                                      </p:to>
                                    </p:set>
                                    <p:animEffect transition="in" filter="fade">
                                      <p:cBhvr>
                                        <p:cTn id="7" dur="1000"/>
                                        <p:tgtEl>
                                          <p:spTgt spid="172">
                                            <p:txEl>
                                              <p:pRg st="0" end="0"/>
                                            </p:txEl>
                                          </p:spTgt>
                                        </p:tgtEl>
                                      </p:cBhvr>
                                    </p:animEffect>
                                    <p:anim calcmode="lin" valueType="num">
                                      <p:cBhvr>
                                        <p:cTn id="8" dur="1000" fill="hold"/>
                                        <p:tgtEl>
                                          <p:spTgt spid="17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7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72">
                                            <p:txEl>
                                              <p:pRg st="2" end="2"/>
                                            </p:txEl>
                                          </p:spTgt>
                                        </p:tgtEl>
                                        <p:attrNameLst>
                                          <p:attrName>style.visibility</p:attrName>
                                        </p:attrNameLst>
                                      </p:cBhvr>
                                      <p:to>
                                        <p:strVal val="visible"/>
                                      </p:to>
                                    </p:set>
                                    <p:animEffect transition="in" filter="fade">
                                      <p:cBhvr>
                                        <p:cTn id="14" dur="1000"/>
                                        <p:tgtEl>
                                          <p:spTgt spid="172">
                                            <p:txEl>
                                              <p:pRg st="2" end="2"/>
                                            </p:txEl>
                                          </p:spTgt>
                                        </p:tgtEl>
                                      </p:cBhvr>
                                    </p:animEffect>
                                    <p:anim calcmode="lin" valueType="num">
                                      <p:cBhvr>
                                        <p:cTn id="15" dur="1000" fill="hold"/>
                                        <p:tgtEl>
                                          <p:spTgt spid="17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7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72">
                                            <p:txEl>
                                              <p:pRg st="4" end="4"/>
                                            </p:txEl>
                                          </p:spTgt>
                                        </p:tgtEl>
                                        <p:attrNameLst>
                                          <p:attrName>style.visibility</p:attrName>
                                        </p:attrNameLst>
                                      </p:cBhvr>
                                      <p:to>
                                        <p:strVal val="visible"/>
                                      </p:to>
                                    </p:set>
                                    <p:animEffect transition="in" filter="fade">
                                      <p:cBhvr>
                                        <p:cTn id="21" dur="1000"/>
                                        <p:tgtEl>
                                          <p:spTgt spid="172">
                                            <p:txEl>
                                              <p:pRg st="4" end="4"/>
                                            </p:txEl>
                                          </p:spTgt>
                                        </p:tgtEl>
                                      </p:cBhvr>
                                    </p:animEffect>
                                    <p:anim calcmode="lin" valueType="num">
                                      <p:cBhvr>
                                        <p:cTn id="22" dur="1000" fill="hold"/>
                                        <p:tgtEl>
                                          <p:spTgt spid="172">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7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172">
                                            <p:txEl>
                                              <p:pRg st="6" end="6"/>
                                            </p:txEl>
                                          </p:spTgt>
                                        </p:tgtEl>
                                        <p:attrNameLst>
                                          <p:attrName>style.visibility</p:attrName>
                                        </p:attrNameLst>
                                      </p:cBhvr>
                                      <p:to>
                                        <p:strVal val="visible"/>
                                      </p:to>
                                    </p:set>
                                    <p:animEffect transition="in" filter="fade">
                                      <p:cBhvr>
                                        <p:cTn id="28" dur="1000"/>
                                        <p:tgtEl>
                                          <p:spTgt spid="172">
                                            <p:txEl>
                                              <p:pRg st="6" end="6"/>
                                            </p:txEl>
                                          </p:spTgt>
                                        </p:tgtEl>
                                      </p:cBhvr>
                                    </p:animEffect>
                                    <p:anim calcmode="lin" valueType="num">
                                      <p:cBhvr>
                                        <p:cTn id="29" dur="1000" fill="hold"/>
                                        <p:tgtEl>
                                          <p:spTgt spid="172">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172">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2"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77"/>
        <p:cNvGrpSpPr/>
        <p:nvPr/>
      </p:nvGrpSpPr>
      <p:grpSpPr>
        <a:xfrm>
          <a:off x="0" y="0"/>
          <a:ext cx="0" cy="0"/>
          <a:chOff x="0" y="0"/>
          <a:chExt cx="0" cy="0"/>
        </a:xfrm>
      </p:grpSpPr>
      <p:sp>
        <p:nvSpPr>
          <p:cNvPr id="178" name="Shape 178"/>
          <p:cNvSpPr txBox="1">
            <a:spLocks noGrp="1"/>
          </p:cNvSpPr>
          <p:nvPr>
            <p:ph type="title"/>
          </p:nvPr>
        </p:nvSpPr>
        <p:spPr>
          <a:xfrm>
            <a:off x="0" y="62462"/>
            <a:ext cx="8229600" cy="1399032"/>
          </a:xfrm>
          <a:prstGeom prst="rect">
            <a:avLst/>
          </a:prstGeom>
          <a:noFill/>
          <a:ln>
            <a:noFill/>
          </a:ln>
        </p:spPr>
        <p:txBody>
          <a:bodyPr wrap="square" lIns="91425" tIns="45700" rIns="91425" bIns="45700" anchor="ctr" anchorCtr="0">
            <a:noAutofit/>
          </a:bodyPr>
          <a:lstStyle/>
          <a:p>
            <a:pPr marL="484632" marR="0" lvl="0" indent="-268732" algn="l" rtl="0">
              <a:spcBef>
                <a:spcPts val="0"/>
              </a:spcBef>
              <a:buClr>
                <a:srgbClr val="F07C6A"/>
              </a:buClr>
              <a:buSzPct val="100000"/>
              <a:buFont typeface="Century Gothic"/>
              <a:buNone/>
            </a:pPr>
            <a:r>
              <a:rPr lang="en-US" sz="4200" b="0" i="0" u="none" strike="noStrike" cap="none" dirty="0">
                <a:solidFill>
                  <a:srgbClr val="F07C6A"/>
                </a:solidFill>
                <a:latin typeface="Century Gothic"/>
                <a:ea typeface="Century Gothic"/>
                <a:cs typeface="Century Gothic"/>
                <a:sym typeface="Century Gothic"/>
              </a:rPr>
              <a:t>Welsh Foundation Phase</a:t>
            </a:r>
          </a:p>
        </p:txBody>
      </p:sp>
      <p:sp>
        <p:nvSpPr>
          <p:cNvPr id="179" name="Shape 179"/>
          <p:cNvSpPr txBox="1">
            <a:spLocks noGrp="1"/>
          </p:cNvSpPr>
          <p:nvPr>
            <p:ph type="body" idx="1"/>
          </p:nvPr>
        </p:nvSpPr>
        <p:spPr>
          <a:xfrm>
            <a:off x="152400" y="1219200"/>
            <a:ext cx="8229600" cy="4572000"/>
          </a:xfrm>
          <a:prstGeom prst="rect">
            <a:avLst/>
          </a:prstGeom>
          <a:noFill/>
          <a:ln>
            <a:noFill/>
          </a:ln>
        </p:spPr>
        <p:txBody>
          <a:bodyPr wrap="square" lIns="91425" tIns="45700" rIns="91425" bIns="45700" anchor="t" anchorCtr="0">
            <a:noAutofit/>
          </a:bodyPr>
          <a:lstStyle/>
          <a:p>
            <a:pPr marL="52388" marR="0" lvl="0" indent="0" algn="l" rtl="0">
              <a:lnSpc>
                <a:spcPct val="90000"/>
              </a:lnSpc>
              <a:spcBef>
                <a:spcPts val="0"/>
              </a:spcBef>
              <a:spcAft>
                <a:spcPts val="0"/>
              </a:spcAft>
              <a:buSzPct val="100000"/>
              <a:buNone/>
            </a:pPr>
            <a:r>
              <a:rPr lang="en-US" sz="2775" b="0" i="0" u="none" strike="noStrike" cap="none" dirty="0">
                <a:solidFill>
                  <a:schemeClr val="lt1"/>
                </a:solidFill>
                <a:latin typeface="Century Gothic"/>
                <a:ea typeface="Century Gothic"/>
                <a:cs typeface="Century Gothic"/>
                <a:sym typeface="Century Gothic"/>
              </a:rPr>
              <a:t> </a:t>
            </a:r>
            <a:r>
              <a:rPr lang="en-US" sz="2775" dirty="0">
                <a:solidFill>
                  <a:schemeClr val="bg1"/>
                </a:solidFill>
              </a:rPr>
              <a:t>De</a:t>
            </a:r>
            <a:r>
              <a:rPr lang="en-US" sz="2775" b="0" i="0" u="none" strike="noStrike" cap="none" dirty="0">
                <a:solidFill>
                  <a:schemeClr val="bg1"/>
                </a:solidFill>
                <a:latin typeface="Century Gothic"/>
                <a:ea typeface="Century Gothic"/>
                <a:cs typeface="Century Gothic"/>
                <a:sym typeface="Century Gothic"/>
              </a:rPr>
              <a:t>veloped in 2004 from Welsh policy of high quality formative years and </a:t>
            </a:r>
            <a:r>
              <a:rPr lang="en-US" sz="2775" b="0" i="0" u="none" strike="noStrike" cap="none" dirty="0" smtClean="0">
                <a:solidFill>
                  <a:schemeClr val="bg1"/>
                </a:solidFill>
                <a:latin typeface="Century Gothic"/>
                <a:ea typeface="Century Gothic"/>
                <a:cs typeface="Century Gothic"/>
                <a:sym typeface="Century Gothic"/>
              </a:rPr>
              <a:t>experience</a:t>
            </a:r>
            <a:r>
              <a:rPr lang="en-US" sz="2775" dirty="0" smtClean="0">
                <a:solidFill>
                  <a:schemeClr val="bg1"/>
                </a:solidFill>
              </a:rPr>
              <a:t>(Assembly</a:t>
            </a:r>
            <a:r>
              <a:rPr lang="en-US" sz="2775" dirty="0">
                <a:solidFill>
                  <a:schemeClr val="bg1"/>
                </a:solidFill>
              </a:rPr>
              <a:t>. Wales, 2009</a:t>
            </a:r>
            <a:r>
              <a:rPr lang="en-US" sz="2775" dirty="0" smtClean="0">
                <a:solidFill>
                  <a:schemeClr val="bg1"/>
                </a:solidFill>
              </a:rPr>
              <a:t>).</a:t>
            </a:r>
            <a:endParaRPr lang="en-US" sz="2775" dirty="0">
              <a:solidFill>
                <a:schemeClr val="bg1"/>
              </a:solidFill>
            </a:endParaRPr>
          </a:p>
          <a:p>
            <a:pPr marL="64008" marR="0" lvl="0" indent="-141478" algn="l" rtl="0">
              <a:lnSpc>
                <a:spcPct val="90000"/>
              </a:lnSpc>
              <a:spcBef>
                <a:spcPts val="0"/>
              </a:spcBef>
              <a:spcAft>
                <a:spcPts val="0"/>
              </a:spcAft>
              <a:buClr>
                <a:schemeClr val="accent1"/>
              </a:buClr>
              <a:buSzPct val="80000"/>
              <a:buFont typeface="Noto Sans Symbols"/>
              <a:buNone/>
            </a:pPr>
            <a:endParaRPr sz="2775" dirty="0">
              <a:solidFill>
                <a:schemeClr val="bg1"/>
              </a:solidFill>
            </a:endParaRPr>
          </a:p>
          <a:p>
            <a:pPr lvl="0">
              <a:lnSpc>
                <a:spcPct val="90000"/>
              </a:lnSpc>
              <a:spcBef>
                <a:spcPts val="0"/>
              </a:spcBef>
              <a:buClr>
                <a:srgbClr val="FF0000"/>
              </a:buClr>
              <a:buSzPct val="100000"/>
              <a:buFont typeface="Wingdings" pitchFamily="2" charset="2"/>
              <a:buChar char="q"/>
            </a:pPr>
            <a:r>
              <a:rPr lang="en-US" sz="2775" dirty="0">
                <a:solidFill>
                  <a:srgbClr val="FF0000"/>
                </a:solidFill>
              </a:rPr>
              <a:t>   </a:t>
            </a:r>
            <a:r>
              <a:rPr lang="en-US" sz="2775" dirty="0">
                <a:solidFill>
                  <a:schemeClr val="bg1"/>
                </a:solidFill>
              </a:rPr>
              <a:t>The government increased resources allocation to increase higher children to adult ratio as well as out of class activities.</a:t>
            </a:r>
          </a:p>
          <a:p>
            <a:pPr marL="215901" lvl="0" indent="0">
              <a:lnSpc>
                <a:spcPct val="90000"/>
              </a:lnSpc>
              <a:spcBef>
                <a:spcPts val="0"/>
              </a:spcBef>
              <a:buClr>
                <a:srgbClr val="FF0000"/>
              </a:buClr>
              <a:buSzPct val="100000"/>
              <a:buNone/>
            </a:pPr>
            <a:endParaRPr lang="en-US" sz="2775" dirty="0">
              <a:solidFill>
                <a:schemeClr val="bg1"/>
              </a:solidFill>
            </a:endParaRPr>
          </a:p>
          <a:p>
            <a:pPr lvl="0">
              <a:lnSpc>
                <a:spcPct val="90000"/>
              </a:lnSpc>
              <a:spcBef>
                <a:spcPts val="0"/>
              </a:spcBef>
              <a:buClr>
                <a:srgbClr val="FF0000"/>
              </a:buClr>
              <a:buSzPct val="100000"/>
              <a:buFont typeface="Wingdings" pitchFamily="2" charset="2"/>
              <a:buChar char="q"/>
            </a:pPr>
            <a:r>
              <a:rPr lang="en-US" sz="2775" dirty="0">
                <a:solidFill>
                  <a:schemeClr val="bg1"/>
                </a:solidFill>
              </a:rPr>
              <a:t>Trained teachers were hired to support non-maintained arrangements.</a:t>
            </a:r>
          </a:p>
          <a:p>
            <a:pPr marL="39688" marR="0" lvl="0" indent="0" algn="l" rtl="0">
              <a:lnSpc>
                <a:spcPct val="90000"/>
              </a:lnSpc>
              <a:spcBef>
                <a:spcPts val="0"/>
              </a:spcBef>
              <a:spcAft>
                <a:spcPts val="0"/>
              </a:spcAft>
              <a:buClr>
                <a:srgbClr val="FF0000"/>
              </a:buClr>
              <a:buSzPct val="100000"/>
              <a:buNone/>
            </a:pPr>
            <a:endParaRPr lang="en-US" sz="2775" dirty="0">
              <a:solidFill>
                <a:srgbClr val="FF0000"/>
              </a:solidFill>
            </a:endParaRPr>
          </a:p>
          <a:p>
            <a:pPr marL="64008" marR="0" lvl="0" indent="-141478" algn="l" rtl="0">
              <a:lnSpc>
                <a:spcPct val="90000"/>
              </a:lnSpc>
              <a:spcBef>
                <a:spcPts val="555"/>
              </a:spcBef>
              <a:buClr>
                <a:schemeClr val="accent1"/>
              </a:buClr>
              <a:buSzPct val="80000"/>
              <a:buFont typeface="Noto Sans Symbols"/>
              <a:buNone/>
            </a:pPr>
            <a:endParaRPr sz="2775" b="0" i="0" u="none" strike="noStrike" cap="none" dirty="0">
              <a:solidFill>
                <a:schemeClr val="lt1"/>
              </a:solidFill>
              <a:latin typeface="Century Gothic"/>
              <a:ea typeface="Century Gothic"/>
              <a:cs typeface="Century Gothic"/>
              <a:sym typeface="Century Gothic"/>
            </a:endParaRPr>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791200" y="4724400"/>
            <a:ext cx="2928938" cy="19478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79">
                                            <p:txEl>
                                              <p:pRg st="0" end="0"/>
                                            </p:txEl>
                                          </p:spTgt>
                                        </p:tgtEl>
                                        <p:attrNameLst>
                                          <p:attrName>style.visibility</p:attrName>
                                        </p:attrNameLst>
                                      </p:cBhvr>
                                      <p:to>
                                        <p:strVal val="visible"/>
                                      </p:to>
                                    </p:set>
                                    <p:animEffect transition="in" filter="fade">
                                      <p:cBhvr>
                                        <p:cTn id="7" dur="1000"/>
                                        <p:tgtEl>
                                          <p:spTgt spid="179">
                                            <p:txEl>
                                              <p:pRg st="0" end="0"/>
                                            </p:txEl>
                                          </p:spTgt>
                                        </p:tgtEl>
                                      </p:cBhvr>
                                    </p:animEffect>
                                    <p:anim calcmode="lin" valueType="num">
                                      <p:cBhvr>
                                        <p:cTn id="8" dur="1000" fill="hold"/>
                                        <p:tgtEl>
                                          <p:spTgt spid="17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17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79">
                                            <p:txEl>
                                              <p:pRg st="2" end="2"/>
                                            </p:txEl>
                                          </p:spTgt>
                                        </p:tgtEl>
                                        <p:attrNameLst>
                                          <p:attrName>style.visibility</p:attrName>
                                        </p:attrNameLst>
                                      </p:cBhvr>
                                      <p:to>
                                        <p:strVal val="visible"/>
                                      </p:to>
                                    </p:set>
                                    <p:animEffect transition="in" filter="fade">
                                      <p:cBhvr>
                                        <p:cTn id="14" dur="1000"/>
                                        <p:tgtEl>
                                          <p:spTgt spid="179">
                                            <p:txEl>
                                              <p:pRg st="2" end="2"/>
                                            </p:txEl>
                                          </p:spTgt>
                                        </p:tgtEl>
                                      </p:cBhvr>
                                    </p:animEffect>
                                    <p:anim calcmode="lin" valueType="num">
                                      <p:cBhvr>
                                        <p:cTn id="15" dur="1000" fill="hold"/>
                                        <p:tgtEl>
                                          <p:spTgt spid="179">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17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79">
                                            <p:txEl>
                                              <p:pRg st="4" end="4"/>
                                            </p:txEl>
                                          </p:spTgt>
                                        </p:tgtEl>
                                        <p:attrNameLst>
                                          <p:attrName>style.visibility</p:attrName>
                                        </p:attrNameLst>
                                      </p:cBhvr>
                                      <p:to>
                                        <p:strVal val="visible"/>
                                      </p:to>
                                    </p:set>
                                    <p:animEffect transition="in" filter="fade">
                                      <p:cBhvr>
                                        <p:cTn id="21" dur="1000"/>
                                        <p:tgtEl>
                                          <p:spTgt spid="179">
                                            <p:txEl>
                                              <p:pRg st="4" end="4"/>
                                            </p:txEl>
                                          </p:spTgt>
                                        </p:tgtEl>
                                      </p:cBhvr>
                                    </p:animEffect>
                                    <p:anim calcmode="lin" valueType="num">
                                      <p:cBhvr>
                                        <p:cTn id="22" dur="1000" fill="hold"/>
                                        <p:tgtEl>
                                          <p:spTgt spid="179">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179">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9"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91"/>
        <p:cNvGrpSpPr/>
        <p:nvPr/>
      </p:nvGrpSpPr>
      <p:grpSpPr>
        <a:xfrm>
          <a:off x="0" y="0"/>
          <a:ext cx="0" cy="0"/>
          <a:chOff x="0" y="0"/>
          <a:chExt cx="0" cy="0"/>
        </a:xfrm>
      </p:grpSpPr>
      <p:sp>
        <p:nvSpPr>
          <p:cNvPr id="192" name="Shape 192"/>
          <p:cNvSpPr txBox="1">
            <a:spLocks noGrp="1"/>
          </p:cNvSpPr>
          <p:nvPr>
            <p:ph type="title"/>
          </p:nvPr>
        </p:nvSpPr>
        <p:spPr>
          <a:xfrm>
            <a:off x="457200" y="267494"/>
            <a:ext cx="8229600" cy="1399032"/>
          </a:xfrm>
          <a:prstGeom prst="rect">
            <a:avLst/>
          </a:prstGeom>
          <a:noFill/>
          <a:ln>
            <a:noFill/>
          </a:ln>
        </p:spPr>
        <p:txBody>
          <a:bodyPr wrap="square" lIns="91425" tIns="45700" rIns="91425" bIns="45700" anchor="ctr" anchorCtr="0">
            <a:noAutofit/>
          </a:bodyPr>
          <a:lstStyle/>
          <a:p>
            <a:pPr marL="484632" marR="0" lvl="0" indent="-268732" algn="l" rtl="0">
              <a:spcBef>
                <a:spcPts val="0"/>
              </a:spcBef>
              <a:buClr>
                <a:srgbClr val="F07C6A"/>
              </a:buClr>
              <a:buSzPct val="100000"/>
              <a:buFont typeface="Century Gothic"/>
              <a:buNone/>
            </a:pPr>
            <a:r>
              <a:rPr lang="en-US"/>
              <a:t>Main </a:t>
            </a:r>
            <a:r>
              <a:rPr lang="en-US" sz="4200" b="0" i="0" u="none" strike="noStrike" cap="none">
                <a:solidFill>
                  <a:srgbClr val="F07C6A"/>
                </a:solidFill>
                <a:latin typeface="Century Gothic"/>
                <a:ea typeface="Century Gothic"/>
                <a:cs typeface="Century Gothic"/>
                <a:sym typeface="Century Gothic"/>
              </a:rPr>
              <a:t>Foundation Phase-Effects on the children</a:t>
            </a:r>
          </a:p>
        </p:txBody>
      </p:sp>
      <p:sp>
        <p:nvSpPr>
          <p:cNvPr id="193" name="Shape 193"/>
          <p:cNvSpPr txBox="1">
            <a:spLocks noGrp="1"/>
          </p:cNvSpPr>
          <p:nvPr>
            <p:ph type="body" idx="1"/>
          </p:nvPr>
        </p:nvSpPr>
        <p:spPr>
          <a:xfrm>
            <a:off x="457200" y="1882808"/>
            <a:ext cx="8229600" cy="4572000"/>
          </a:xfrm>
          <a:prstGeom prst="rect">
            <a:avLst/>
          </a:prstGeom>
          <a:noFill/>
          <a:ln>
            <a:noFill/>
          </a:ln>
        </p:spPr>
        <p:txBody>
          <a:bodyPr wrap="square" lIns="91425" tIns="45700" rIns="91425" bIns="45700" anchor="t" anchorCtr="0">
            <a:noAutofit/>
          </a:bodyPr>
          <a:lstStyle/>
          <a:p>
            <a:pPr marL="0" marR="0" lvl="0" indent="0" algn="l" rtl="0">
              <a:lnSpc>
                <a:spcPct val="80000"/>
              </a:lnSpc>
              <a:spcBef>
                <a:spcPts val="465"/>
              </a:spcBef>
              <a:spcAft>
                <a:spcPts val="0"/>
              </a:spcAft>
              <a:buNone/>
            </a:pPr>
            <a:endParaRPr dirty="0"/>
          </a:p>
          <a:p>
            <a:pPr marL="448056" marR="0" lvl="0" indent="-384556" algn="l" rtl="0">
              <a:lnSpc>
                <a:spcPct val="80000"/>
              </a:lnSpc>
              <a:spcBef>
                <a:spcPts val="465"/>
              </a:spcBef>
              <a:spcAft>
                <a:spcPts val="0"/>
              </a:spcAft>
              <a:buClr>
                <a:schemeClr val="accent1"/>
              </a:buClr>
              <a:buSzPct val="80000"/>
              <a:buFont typeface="Noto Sans Symbols"/>
              <a:buChar char="❑"/>
            </a:pPr>
            <a:r>
              <a:rPr lang="en-US" sz="2325" b="0" i="0" u="none" strike="noStrike" cap="none" dirty="0">
                <a:solidFill>
                  <a:schemeClr val="lt1"/>
                </a:solidFill>
                <a:latin typeface="Century Gothic"/>
                <a:ea typeface="Century Gothic"/>
                <a:cs typeface="Century Gothic"/>
                <a:sym typeface="Century Gothic"/>
              </a:rPr>
              <a:t>The system encourages children’s creativity while expanding their imagination making learning enjoyable and effective.</a:t>
            </a:r>
          </a:p>
          <a:p>
            <a:pPr marL="448056" marR="0" lvl="0" indent="-384556" algn="l" rtl="0">
              <a:lnSpc>
                <a:spcPct val="80000"/>
              </a:lnSpc>
              <a:spcBef>
                <a:spcPts val="465"/>
              </a:spcBef>
              <a:spcAft>
                <a:spcPts val="0"/>
              </a:spcAft>
              <a:buClr>
                <a:schemeClr val="accent1"/>
              </a:buClr>
              <a:buSzPct val="80000"/>
              <a:buFont typeface="Noto Sans Symbols"/>
              <a:buChar char="❑"/>
            </a:pPr>
            <a:endParaRPr lang="en-US" sz="2325" b="0" i="0" u="none" strike="noStrike" cap="none" dirty="0" smtClean="0">
              <a:solidFill>
                <a:schemeClr val="lt1"/>
              </a:solidFill>
              <a:latin typeface="Century Gothic"/>
              <a:ea typeface="Century Gothic"/>
              <a:cs typeface="Century Gothic"/>
              <a:sym typeface="Century Gothic"/>
            </a:endParaRPr>
          </a:p>
          <a:p>
            <a:pPr marL="448056" marR="0" lvl="0" indent="-384556" algn="l" rtl="0">
              <a:lnSpc>
                <a:spcPct val="80000"/>
              </a:lnSpc>
              <a:spcBef>
                <a:spcPts val="465"/>
              </a:spcBef>
              <a:spcAft>
                <a:spcPts val="0"/>
              </a:spcAft>
              <a:buClr>
                <a:schemeClr val="accent1"/>
              </a:buClr>
              <a:buSzPct val="80000"/>
              <a:buFont typeface="Noto Sans Symbols"/>
              <a:buChar char="❑"/>
            </a:pPr>
            <a:r>
              <a:rPr lang="en-US" sz="2325" b="0" i="0" u="none" strike="noStrike" cap="none" dirty="0" smtClean="0">
                <a:solidFill>
                  <a:schemeClr val="lt1"/>
                </a:solidFill>
                <a:latin typeface="Century Gothic"/>
                <a:ea typeface="Century Gothic"/>
                <a:cs typeface="Century Gothic"/>
                <a:sym typeface="Century Gothic"/>
              </a:rPr>
              <a:t>It </a:t>
            </a:r>
            <a:r>
              <a:rPr lang="en-US" sz="2325" b="0" i="0" u="none" strike="noStrike" cap="none" dirty="0">
                <a:solidFill>
                  <a:schemeClr val="lt1"/>
                </a:solidFill>
                <a:latin typeface="Century Gothic"/>
                <a:ea typeface="Century Gothic"/>
                <a:cs typeface="Century Gothic"/>
                <a:sym typeface="Century Gothic"/>
              </a:rPr>
              <a:t>also allows children explore their environment helping them understand how things work</a:t>
            </a:r>
            <a:r>
              <a:rPr lang="en-US" sz="2325" b="0" i="0" u="none" strike="noStrike" cap="none" dirty="0" smtClean="0">
                <a:solidFill>
                  <a:schemeClr val="lt1"/>
                </a:solidFill>
                <a:latin typeface="Century Gothic"/>
                <a:ea typeface="Century Gothic"/>
                <a:cs typeface="Century Gothic"/>
                <a:sym typeface="Century Gothic"/>
              </a:rPr>
              <a:t>.</a:t>
            </a:r>
          </a:p>
          <a:p>
            <a:pPr marL="448056" marR="0" lvl="0" indent="-384556" algn="l" rtl="0">
              <a:lnSpc>
                <a:spcPct val="80000"/>
              </a:lnSpc>
              <a:spcBef>
                <a:spcPts val="465"/>
              </a:spcBef>
              <a:spcAft>
                <a:spcPts val="0"/>
              </a:spcAft>
              <a:buClr>
                <a:schemeClr val="accent1"/>
              </a:buClr>
              <a:buSzPct val="80000"/>
              <a:buFont typeface="Noto Sans Symbols"/>
              <a:buChar char="❑"/>
            </a:pPr>
            <a:endParaRPr lang="en-US" sz="2325" dirty="0"/>
          </a:p>
          <a:p>
            <a:pPr marL="63500" marR="0" lvl="0" indent="0" algn="l" rtl="0">
              <a:lnSpc>
                <a:spcPct val="80000"/>
              </a:lnSpc>
              <a:spcBef>
                <a:spcPts val="465"/>
              </a:spcBef>
              <a:spcAft>
                <a:spcPts val="0"/>
              </a:spcAft>
              <a:buClr>
                <a:schemeClr val="accent1"/>
              </a:buClr>
              <a:buSzPct val="80000"/>
              <a:buNone/>
            </a:pPr>
            <a:endParaRPr lang="en-US" sz="2325" b="0" i="0" u="none" strike="noStrike" cap="none" dirty="0" smtClean="0">
              <a:solidFill>
                <a:schemeClr val="lt1"/>
              </a:solidFill>
              <a:latin typeface="Century Gothic"/>
              <a:ea typeface="Century Gothic"/>
              <a:cs typeface="Century Gothic"/>
              <a:sym typeface="Century Gothic"/>
            </a:endParaRPr>
          </a:p>
          <a:p>
            <a:pPr indent="-384556">
              <a:lnSpc>
                <a:spcPct val="80000"/>
              </a:lnSpc>
              <a:spcBef>
                <a:spcPts val="465"/>
              </a:spcBef>
              <a:buFont typeface="Noto Sans Symbols"/>
              <a:buChar char="❑"/>
            </a:pPr>
            <a:r>
              <a:rPr lang="en-US" sz="2325" dirty="0">
                <a:solidFill>
                  <a:schemeClr val="bg1"/>
                </a:solidFill>
              </a:rPr>
              <a:t>It is an important phase of a child that cushions them from effects of socio economic backgrounds (West et al., 2010; Manning et al., 2010).</a:t>
            </a:r>
          </a:p>
          <a:p>
            <a:pPr marL="448056" marR="0" lvl="0" indent="-384556" algn="l" rtl="0">
              <a:lnSpc>
                <a:spcPct val="80000"/>
              </a:lnSpc>
              <a:spcBef>
                <a:spcPts val="465"/>
              </a:spcBef>
              <a:spcAft>
                <a:spcPts val="0"/>
              </a:spcAft>
              <a:buClr>
                <a:schemeClr val="accent1"/>
              </a:buClr>
              <a:buSzPct val="80000"/>
              <a:buFont typeface="Noto Sans Symbols"/>
              <a:buChar char="❑"/>
            </a:pPr>
            <a:endParaRPr lang="en-US" sz="2325" b="0" i="0" u="none" strike="noStrike" cap="none" dirty="0">
              <a:solidFill>
                <a:schemeClr val="lt1"/>
              </a:solidFill>
              <a:latin typeface="Century Gothic"/>
              <a:ea typeface="Century Gothic"/>
              <a:cs typeface="Century Gothic"/>
              <a:sym typeface="Century Gothic"/>
            </a:endParaRPr>
          </a:p>
          <a:p>
            <a:pPr marL="448056" marR="0" lvl="0" indent="-384556" algn="l" rtl="0">
              <a:lnSpc>
                <a:spcPct val="80000"/>
              </a:lnSpc>
              <a:spcBef>
                <a:spcPts val="465"/>
              </a:spcBef>
              <a:buClr>
                <a:schemeClr val="accent1"/>
              </a:buClr>
              <a:buSzPct val="80000"/>
              <a:buFont typeface="Noto Sans Symbols"/>
              <a:buNone/>
            </a:pPr>
            <a:endParaRPr sz="2325" b="0" i="0" u="none" strike="noStrike" cap="none" dirty="0">
              <a:solidFill>
                <a:schemeClr val="lt1"/>
              </a:solidFill>
              <a:latin typeface="Century Gothic"/>
              <a:ea typeface="Century Gothic"/>
              <a:cs typeface="Century Gothic"/>
              <a:sym typeface="Century Gothic"/>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193">
                                            <p:txEl>
                                              <p:pRg st="1" end="1"/>
                                            </p:txEl>
                                          </p:spTgt>
                                        </p:tgtEl>
                                        <p:attrNameLst>
                                          <p:attrName>style.visibility</p:attrName>
                                        </p:attrNameLst>
                                      </p:cBhvr>
                                      <p:to>
                                        <p:strVal val="visible"/>
                                      </p:to>
                                    </p:set>
                                    <p:animEffect transition="in" filter="fade">
                                      <p:cBhvr>
                                        <p:cTn id="7" dur="1000"/>
                                        <p:tgtEl>
                                          <p:spTgt spid="193">
                                            <p:txEl>
                                              <p:pRg st="1" end="1"/>
                                            </p:txEl>
                                          </p:spTgt>
                                        </p:tgtEl>
                                      </p:cBhvr>
                                    </p:animEffect>
                                    <p:anim calcmode="lin" valueType="num">
                                      <p:cBhvr>
                                        <p:cTn id="8" dur="1000" fill="hold"/>
                                        <p:tgtEl>
                                          <p:spTgt spid="19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19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193">
                                            <p:txEl>
                                              <p:pRg st="3" end="3"/>
                                            </p:txEl>
                                          </p:spTgt>
                                        </p:tgtEl>
                                        <p:attrNameLst>
                                          <p:attrName>style.visibility</p:attrName>
                                        </p:attrNameLst>
                                      </p:cBhvr>
                                      <p:to>
                                        <p:strVal val="visible"/>
                                      </p:to>
                                    </p:set>
                                    <p:animEffect transition="in" filter="fade">
                                      <p:cBhvr>
                                        <p:cTn id="14" dur="1000"/>
                                        <p:tgtEl>
                                          <p:spTgt spid="193">
                                            <p:txEl>
                                              <p:pRg st="3" end="3"/>
                                            </p:txEl>
                                          </p:spTgt>
                                        </p:tgtEl>
                                      </p:cBhvr>
                                    </p:animEffect>
                                    <p:anim calcmode="lin" valueType="num">
                                      <p:cBhvr>
                                        <p:cTn id="15" dur="1000" fill="hold"/>
                                        <p:tgtEl>
                                          <p:spTgt spid="19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19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193">
                                            <p:txEl>
                                              <p:pRg st="6" end="6"/>
                                            </p:txEl>
                                          </p:spTgt>
                                        </p:tgtEl>
                                        <p:attrNameLst>
                                          <p:attrName>style.visibility</p:attrName>
                                        </p:attrNameLst>
                                      </p:cBhvr>
                                      <p:to>
                                        <p:strVal val="visible"/>
                                      </p:to>
                                    </p:set>
                                    <p:animEffect transition="in" filter="fade">
                                      <p:cBhvr>
                                        <p:cTn id="21" dur="1000"/>
                                        <p:tgtEl>
                                          <p:spTgt spid="193">
                                            <p:txEl>
                                              <p:pRg st="6" end="6"/>
                                            </p:txEl>
                                          </p:spTgt>
                                        </p:tgtEl>
                                      </p:cBhvr>
                                    </p:animEffect>
                                    <p:anim calcmode="lin" valueType="num">
                                      <p:cBhvr>
                                        <p:cTn id="22" dur="1000" fill="hold"/>
                                        <p:tgtEl>
                                          <p:spTgt spid="193">
                                            <p:txEl>
                                              <p:pRg st="6" end="6"/>
                                            </p:txEl>
                                          </p:spTgt>
                                        </p:tgtEl>
                                        <p:attrNameLst>
                                          <p:attrName>ppt_x</p:attrName>
                                        </p:attrNameLst>
                                      </p:cBhvr>
                                      <p:tavLst>
                                        <p:tav tm="0">
                                          <p:val>
                                            <p:strVal val="#ppt_x"/>
                                          </p:val>
                                        </p:tav>
                                        <p:tav tm="100000">
                                          <p:val>
                                            <p:strVal val="#ppt_x"/>
                                          </p:val>
                                        </p:tav>
                                      </p:tavLst>
                                    </p:anim>
                                    <p:anim calcmode="lin" valueType="num">
                                      <p:cBhvr>
                                        <p:cTn id="23" dur="1000" fill="hold"/>
                                        <p:tgtEl>
                                          <p:spTgt spid="19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18"/>
        <p:cNvGrpSpPr/>
        <p:nvPr/>
      </p:nvGrpSpPr>
      <p:grpSpPr>
        <a:xfrm>
          <a:off x="0" y="0"/>
          <a:ext cx="0" cy="0"/>
          <a:chOff x="0" y="0"/>
          <a:chExt cx="0" cy="0"/>
        </a:xfrm>
      </p:grpSpPr>
      <p:sp>
        <p:nvSpPr>
          <p:cNvPr id="219" name="Shape 219"/>
          <p:cNvSpPr/>
          <p:nvPr/>
        </p:nvSpPr>
        <p:spPr>
          <a:xfrm>
            <a:off x="3086100" y="762000"/>
            <a:ext cx="3162300" cy="1676400"/>
          </a:xfrm>
          <a:prstGeom prst="roundRect">
            <a:avLst>
              <a:gd name="adj" fmla="val 16667"/>
            </a:avLst>
          </a:prstGeom>
          <a:solidFill>
            <a:schemeClr val="accent1"/>
          </a:solidFill>
          <a:ln w="25400" cap="flat" cmpd="sng">
            <a:solidFill>
              <a:srgbClr val="984835"/>
            </a:solidFill>
            <a:prstDash val="solid"/>
            <a:round/>
            <a:headEnd type="none" w="med" len="med"/>
            <a:tailEnd type="none" w="med" len="med"/>
          </a:ln>
        </p:spPr>
        <p:txBody>
          <a:bodyPr wrap="square" lIns="91425" tIns="45700" rIns="91425" bIns="45700" anchor="ctr" anchorCtr="0">
            <a:noAutofit/>
          </a:bodyPr>
          <a:lstStyle/>
          <a:p>
            <a:pPr marL="0" marR="0" lvl="0" indent="0" algn="ctr" rtl="0">
              <a:spcBef>
                <a:spcPts val="0"/>
              </a:spcBef>
              <a:buSzPct val="25000"/>
              <a:buNone/>
            </a:pPr>
            <a:r>
              <a:rPr lang="en-US" sz="2000" b="0" i="0" u="none" strike="noStrike" cap="none" dirty="0">
                <a:solidFill>
                  <a:schemeClr val="lt1"/>
                </a:solidFill>
                <a:latin typeface="Century Gothic"/>
                <a:ea typeface="Century Gothic"/>
                <a:cs typeface="Century Gothic"/>
                <a:sym typeface="Century Gothic"/>
              </a:rPr>
              <a:t>The system encourages children’s creativity  and expands their imagination </a:t>
            </a:r>
          </a:p>
        </p:txBody>
      </p:sp>
      <p:sp>
        <p:nvSpPr>
          <p:cNvPr id="220" name="Shape 220"/>
          <p:cNvSpPr/>
          <p:nvPr/>
        </p:nvSpPr>
        <p:spPr>
          <a:xfrm>
            <a:off x="762000" y="4572000"/>
            <a:ext cx="2057400" cy="1066800"/>
          </a:xfrm>
          <a:prstGeom prst="roundRect">
            <a:avLst>
              <a:gd name="adj" fmla="val 16667"/>
            </a:avLst>
          </a:prstGeom>
          <a:solidFill>
            <a:schemeClr val="accent1"/>
          </a:solidFill>
          <a:ln w="25400" cap="flat" cmpd="sng">
            <a:solidFill>
              <a:srgbClr val="984835"/>
            </a:solidFill>
            <a:prstDash val="solid"/>
            <a:round/>
            <a:headEnd type="none" w="med" len="med"/>
            <a:tailEnd type="none" w="med" len="med"/>
          </a:ln>
        </p:spPr>
        <p:txBody>
          <a:bodyPr wrap="square" lIns="91425" tIns="45700" rIns="91425" bIns="45700" anchor="ctr" anchorCtr="0">
            <a:noAutofit/>
          </a:bodyPr>
          <a:lstStyle/>
          <a:p>
            <a:pPr marL="0" marR="0" lvl="0" indent="0" algn="ctr" rtl="0">
              <a:spcBef>
                <a:spcPts val="0"/>
              </a:spcBef>
              <a:buSzPct val="25000"/>
              <a:buNone/>
            </a:pPr>
            <a:r>
              <a:rPr lang="en-US" sz="1800" b="0" i="0" u="none" strike="noStrike" cap="none" dirty="0">
                <a:solidFill>
                  <a:schemeClr val="lt1"/>
                </a:solidFill>
                <a:latin typeface="Century Gothic"/>
                <a:ea typeface="Century Gothic"/>
                <a:cs typeface="Century Gothic"/>
                <a:sym typeface="Century Gothic"/>
              </a:rPr>
              <a:t>Learning is enjoyable and effective.</a:t>
            </a:r>
          </a:p>
        </p:txBody>
      </p:sp>
      <p:sp>
        <p:nvSpPr>
          <p:cNvPr id="221" name="Shape 221"/>
          <p:cNvSpPr/>
          <p:nvPr/>
        </p:nvSpPr>
        <p:spPr>
          <a:xfrm rot="2123125">
            <a:off x="2201686" y="2385703"/>
            <a:ext cx="342015" cy="1945936"/>
          </a:xfrm>
          <a:prstGeom prst="downArrow">
            <a:avLst>
              <a:gd name="adj1" fmla="val 50000"/>
              <a:gd name="adj2" fmla="val 50000"/>
            </a:avLst>
          </a:prstGeom>
          <a:solidFill>
            <a:schemeClr val="accent1"/>
          </a:solidFill>
          <a:ln w="25400" cap="flat" cmpd="sng">
            <a:solidFill>
              <a:srgbClr val="984835"/>
            </a:solidFill>
            <a:prstDash val="solid"/>
            <a:round/>
            <a:headEnd type="none" w="med" len="med"/>
            <a:tailEnd type="none" w="med" len="med"/>
          </a:ln>
        </p:spPr>
        <p:txBody>
          <a:bodyPr wrap="square" lIns="91425" tIns="45700" rIns="91425" bIns="45700" anchor="ctr" anchorCtr="0">
            <a:noAutofit/>
          </a:bodyPr>
          <a:lstStyle/>
          <a:p>
            <a:pPr marL="0" marR="0" lvl="0" indent="0" algn="ctr" rtl="0">
              <a:spcBef>
                <a:spcPts val="0"/>
              </a:spcBef>
              <a:buSzPct val="25000"/>
              <a:buNone/>
            </a:pPr>
            <a:endParaRPr sz="1800" b="0" i="0" u="none" strike="noStrike" cap="none">
              <a:solidFill>
                <a:schemeClr val="lt1"/>
              </a:solidFill>
              <a:latin typeface="Century Gothic"/>
              <a:ea typeface="Century Gothic"/>
              <a:cs typeface="Century Gothic"/>
              <a:sym typeface="Century Gothic"/>
            </a:endParaRPr>
          </a:p>
        </p:txBody>
      </p:sp>
      <p:sp>
        <p:nvSpPr>
          <p:cNvPr id="222" name="Shape 222"/>
          <p:cNvSpPr/>
          <p:nvPr/>
        </p:nvSpPr>
        <p:spPr>
          <a:xfrm>
            <a:off x="3695700" y="5029200"/>
            <a:ext cx="2057400" cy="1066800"/>
          </a:xfrm>
          <a:prstGeom prst="roundRect">
            <a:avLst>
              <a:gd name="adj" fmla="val 16667"/>
            </a:avLst>
          </a:prstGeom>
          <a:solidFill>
            <a:schemeClr val="accent1"/>
          </a:solidFill>
          <a:ln w="25400" cap="flat" cmpd="sng">
            <a:solidFill>
              <a:srgbClr val="984835"/>
            </a:solidFill>
            <a:prstDash val="solid"/>
            <a:round/>
            <a:headEnd type="none" w="med" len="med"/>
            <a:tailEnd type="none" w="med" len="med"/>
          </a:ln>
        </p:spPr>
        <p:txBody>
          <a:bodyPr wrap="square" lIns="91425" tIns="45700" rIns="91425" bIns="45700" anchor="ctr" anchorCtr="0">
            <a:noAutofit/>
          </a:bodyPr>
          <a:lstStyle/>
          <a:p>
            <a:pPr marL="0" marR="0" lvl="0" indent="0" algn="ctr" rtl="0">
              <a:spcBef>
                <a:spcPts val="0"/>
              </a:spcBef>
              <a:buSzPct val="25000"/>
              <a:buNone/>
            </a:pPr>
            <a:r>
              <a:rPr lang="en-US" sz="1800" b="0" i="0" u="none" strike="noStrike" cap="none" dirty="0">
                <a:solidFill>
                  <a:schemeClr val="lt1"/>
                </a:solidFill>
                <a:latin typeface="Century Gothic"/>
                <a:ea typeface="Century Gothic"/>
                <a:cs typeface="Century Gothic"/>
                <a:sym typeface="Century Gothic"/>
              </a:rPr>
              <a:t>Allows children explore their environment</a:t>
            </a:r>
          </a:p>
        </p:txBody>
      </p:sp>
      <p:sp>
        <p:nvSpPr>
          <p:cNvPr id="223" name="Shape 223"/>
          <p:cNvSpPr/>
          <p:nvPr/>
        </p:nvSpPr>
        <p:spPr>
          <a:xfrm>
            <a:off x="6781800" y="4343400"/>
            <a:ext cx="1828800" cy="1295400"/>
          </a:xfrm>
          <a:prstGeom prst="roundRect">
            <a:avLst>
              <a:gd name="adj" fmla="val 16667"/>
            </a:avLst>
          </a:prstGeom>
          <a:solidFill>
            <a:schemeClr val="accent1"/>
          </a:solidFill>
          <a:ln w="25400" cap="flat" cmpd="sng">
            <a:solidFill>
              <a:srgbClr val="984835"/>
            </a:solidFill>
            <a:prstDash val="solid"/>
            <a:round/>
            <a:headEnd type="none" w="med" len="med"/>
            <a:tailEnd type="none" w="med" len="med"/>
          </a:ln>
        </p:spPr>
        <p:txBody>
          <a:bodyPr wrap="square" lIns="91425" tIns="45700" rIns="91425" bIns="45700" anchor="ctr" anchorCtr="0">
            <a:noAutofit/>
          </a:bodyPr>
          <a:lstStyle/>
          <a:p>
            <a:pPr marL="0" marR="0" lvl="0" indent="0" algn="ctr" rtl="0">
              <a:spcBef>
                <a:spcPts val="0"/>
              </a:spcBef>
              <a:buSzPct val="25000"/>
              <a:buNone/>
            </a:pPr>
            <a:endParaRPr sz="1800" b="0" i="0" u="none" strike="noStrike" cap="none" dirty="0">
              <a:solidFill>
                <a:schemeClr val="lt1"/>
              </a:solidFill>
              <a:latin typeface="Century Gothic"/>
              <a:ea typeface="Century Gothic"/>
              <a:cs typeface="Century Gothic"/>
              <a:sym typeface="Century Gothic"/>
            </a:endParaRPr>
          </a:p>
          <a:p>
            <a:pPr marL="0" marR="0" lvl="0" indent="0" algn="ctr" rtl="0">
              <a:spcBef>
                <a:spcPts val="0"/>
              </a:spcBef>
              <a:buSzPct val="25000"/>
              <a:buNone/>
            </a:pPr>
            <a:r>
              <a:rPr lang="en-US" sz="1800" b="0" i="0" u="none" strike="noStrike" cap="none" dirty="0">
                <a:solidFill>
                  <a:schemeClr val="lt1"/>
                </a:solidFill>
                <a:latin typeface="Century Gothic"/>
                <a:ea typeface="Century Gothic"/>
                <a:cs typeface="Century Gothic"/>
                <a:sym typeface="Century Gothic"/>
              </a:rPr>
              <a:t>Helps them understand how things work.</a:t>
            </a:r>
          </a:p>
          <a:p>
            <a:pPr marL="0" marR="0" lvl="0" indent="0" algn="ctr" rtl="0">
              <a:spcBef>
                <a:spcPts val="0"/>
              </a:spcBef>
              <a:buSzPct val="25000"/>
              <a:buNone/>
            </a:pPr>
            <a:endParaRPr sz="1800" b="0" i="0" u="none" strike="noStrike" cap="none" dirty="0">
              <a:solidFill>
                <a:schemeClr val="lt1"/>
              </a:solidFill>
              <a:latin typeface="Century Gothic"/>
              <a:ea typeface="Century Gothic"/>
              <a:cs typeface="Century Gothic"/>
              <a:sym typeface="Century Gothic"/>
            </a:endParaRPr>
          </a:p>
        </p:txBody>
      </p:sp>
      <p:sp>
        <p:nvSpPr>
          <p:cNvPr id="224" name="Shape 224"/>
          <p:cNvSpPr/>
          <p:nvPr/>
        </p:nvSpPr>
        <p:spPr>
          <a:xfrm>
            <a:off x="4495800" y="2667000"/>
            <a:ext cx="304800" cy="2057400"/>
          </a:xfrm>
          <a:prstGeom prst="downArrow">
            <a:avLst>
              <a:gd name="adj1" fmla="val 50000"/>
              <a:gd name="adj2" fmla="val 50000"/>
            </a:avLst>
          </a:prstGeom>
          <a:solidFill>
            <a:schemeClr val="accent1"/>
          </a:solidFill>
          <a:ln w="25400" cap="flat" cmpd="sng">
            <a:solidFill>
              <a:srgbClr val="984835"/>
            </a:solidFill>
            <a:prstDash val="solid"/>
            <a:round/>
            <a:headEnd type="none" w="med" len="med"/>
            <a:tailEnd type="none" w="med" len="med"/>
          </a:ln>
        </p:spPr>
        <p:txBody>
          <a:bodyPr wrap="square" lIns="91425" tIns="45700" rIns="91425" bIns="45700" anchor="ctr" anchorCtr="0">
            <a:noAutofit/>
          </a:bodyPr>
          <a:lstStyle/>
          <a:p>
            <a:pPr marL="0" marR="0" lvl="0" indent="0" algn="ctr" rtl="0">
              <a:spcBef>
                <a:spcPts val="0"/>
              </a:spcBef>
              <a:buSzPct val="25000"/>
              <a:buNone/>
            </a:pPr>
            <a:endParaRPr sz="1800" b="0" i="0" u="none" strike="noStrike" cap="none">
              <a:solidFill>
                <a:schemeClr val="lt1"/>
              </a:solidFill>
              <a:latin typeface="Century Gothic"/>
              <a:ea typeface="Century Gothic"/>
              <a:cs typeface="Century Gothic"/>
              <a:sym typeface="Century Gothic"/>
            </a:endParaRPr>
          </a:p>
        </p:txBody>
      </p:sp>
      <p:sp>
        <p:nvSpPr>
          <p:cNvPr id="225" name="Shape 225"/>
          <p:cNvSpPr/>
          <p:nvPr/>
        </p:nvSpPr>
        <p:spPr>
          <a:xfrm rot="-2362203">
            <a:off x="6534447" y="2400760"/>
            <a:ext cx="222065" cy="1840959"/>
          </a:xfrm>
          <a:prstGeom prst="downArrow">
            <a:avLst>
              <a:gd name="adj1" fmla="val 50000"/>
              <a:gd name="adj2" fmla="val 50000"/>
            </a:avLst>
          </a:prstGeom>
          <a:solidFill>
            <a:schemeClr val="accent1"/>
          </a:solidFill>
          <a:ln w="25400" cap="flat" cmpd="sng">
            <a:solidFill>
              <a:srgbClr val="984835"/>
            </a:solidFill>
            <a:prstDash val="solid"/>
            <a:round/>
            <a:headEnd type="none" w="med" len="med"/>
            <a:tailEnd type="none" w="med" len="med"/>
          </a:ln>
        </p:spPr>
        <p:txBody>
          <a:bodyPr wrap="square" lIns="91425" tIns="45700" rIns="91425" bIns="45700" anchor="ctr" anchorCtr="0">
            <a:noAutofit/>
          </a:bodyPr>
          <a:lstStyle/>
          <a:p>
            <a:pPr marL="0" marR="0" lvl="0" indent="0" algn="ctr" rtl="0">
              <a:spcBef>
                <a:spcPts val="0"/>
              </a:spcBef>
              <a:buSzPct val="25000"/>
              <a:buNone/>
            </a:pPr>
            <a:endParaRPr sz="1800" b="0" i="0" u="none" strike="noStrike" cap="none">
              <a:solidFill>
                <a:schemeClr val="lt1"/>
              </a:solidFill>
              <a:latin typeface="Century Gothic"/>
              <a:ea typeface="Century Gothic"/>
              <a:cs typeface="Century Gothic"/>
              <a:sym typeface="Century Gothic"/>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19"/>
                                        </p:tgtEl>
                                        <p:attrNameLst>
                                          <p:attrName>style.visibility</p:attrName>
                                        </p:attrNameLst>
                                      </p:cBhvr>
                                      <p:to>
                                        <p:strVal val="visible"/>
                                      </p:to>
                                    </p:set>
                                    <p:animEffect transition="in" filter="fade">
                                      <p:cBhvr>
                                        <p:cTn id="7" dur="1000"/>
                                        <p:tgtEl>
                                          <p:spTgt spid="219"/>
                                        </p:tgtEl>
                                      </p:cBhvr>
                                    </p:animEffect>
                                    <p:anim calcmode="lin" valueType="num">
                                      <p:cBhvr>
                                        <p:cTn id="8" dur="1000" fill="hold"/>
                                        <p:tgtEl>
                                          <p:spTgt spid="219"/>
                                        </p:tgtEl>
                                        <p:attrNameLst>
                                          <p:attrName>ppt_x</p:attrName>
                                        </p:attrNameLst>
                                      </p:cBhvr>
                                      <p:tavLst>
                                        <p:tav tm="0">
                                          <p:val>
                                            <p:strVal val="#ppt_x"/>
                                          </p:val>
                                        </p:tav>
                                        <p:tav tm="100000">
                                          <p:val>
                                            <p:strVal val="#ppt_x"/>
                                          </p:val>
                                        </p:tav>
                                      </p:tavLst>
                                    </p:anim>
                                    <p:anim calcmode="lin" valueType="num">
                                      <p:cBhvr>
                                        <p:cTn id="9" dur="1000" fill="hold"/>
                                        <p:tgtEl>
                                          <p:spTgt spid="219"/>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21"/>
                                        </p:tgtEl>
                                        <p:attrNameLst>
                                          <p:attrName>style.visibility</p:attrName>
                                        </p:attrNameLst>
                                      </p:cBhvr>
                                      <p:to>
                                        <p:strVal val="visible"/>
                                      </p:to>
                                    </p:set>
                                    <p:animEffect transition="in" filter="fade">
                                      <p:cBhvr>
                                        <p:cTn id="14" dur="1000"/>
                                        <p:tgtEl>
                                          <p:spTgt spid="221"/>
                                        </p:tgtEl>
                                      </p:cBhvr>
                                    </p:animEffect>
                                    <p:anim calcmode="lin" valueType="num">
                                      <p:cBhvr>
                                        <p:cTn id="15" dur="1000" fill="hold"/>
                                        <p:tgtEl>
                                          <p:spTgt spid="221"/>
                                        </p:tgtEl>
                                        <p:attrNameLst>
                                          <p:attrName>ppt_x</p:attrName>
                                        </p:attrNameLst>
                                      </p:cBhvr>
                                      <p:tavLst>
                                        <p:tav tm="0">
                                          <p:val>
                                            <p:strVal val="#ppt_x"/>
                                          </p:val>
                                        </p:tav>
                                        <p:tav tm="100000">
                                          <p:val>
                                            <p:strVal val="#ppt_x"/>
                                          </p:val>
                                        </p:tav>
                                      </p:tavLst>
                                    </p:anim>
                                    <p:anim calcmode="lin" valueType="num">
                                      <p:cBhvr>
                                        <p:cTn id="16" dur="1000" fill="hold"/>
                                        <p:tgtEl>
                                          <p:spTgt spid="221"/>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20"/>
                                        </p:tgtEl>
                                        <p:attrNameLst>
                                          <p:attrName>style.visibility</p:attrName>
                                        </p:attrNameLst>
                                      </p:cBhvr>
                                      <p:to>
                                        <p:strVal val="visible"/>
                                      </p:to>
                                    </p:set>
                                    <p:animEffect transition="in" filter="fade">
                                      <p:cBhvr>
                                        <p:cTn id="21" dur="1000"/>
                                        <p:tgtEl>
                                          <p:spTgt spid="220"/>
                                        </p:tgtEl>
                                      </p:cBhvr>
                                    </p:animEffect>
                                    <p:anim calcmode="lin" valueType="num">
                                      <p:cBhvr>
                                        <p:cTn id="22" dur="1000" fill="hold"/>
                                        <p:tgtEl>
                                          <p:spTgt spid="220"/>
                                        </p:tgtEl>
                                        <p:attrNameLst>
                                          <p:attrName>ppt_x</p:attrName>
                                        </p:attrNameLst>
                                      </p:cBhvr>
                                      <p:tavLst>
                                        <p:tav tm="0">
                                          <p:val>
                                            <p:strVal val="#ppt_x"/>
                                          </p:val>
                                        </p:tav>
                                        <p:tav tm="100000">
                                          <p:val>
                                            <p:strVal val="#ppt_x"/>
                                          </p:val>
                                        </p:tav>
                                      </p:tavLst>
                                    </p:anim>
                                    <p:anim calcmode="lin" valueType="num">
                                      <p:cBhvr>
                                        <p:cTn id="23" dur="1000" fill="hold"/>
                                        <p:tgtEl>
                                          <p:spTgt spid="220"/>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24"/>
                                        </p:tgtEl>
                                        <p:attrNameLst>
                                          <p:attrName>style.visibility</p:attrName>
                                        </p:attrNameLst>
                                      </p:cBhvr>
                                      <p:to>
                                        <p:strVal val="visible"/>
                                      </p:to>
                                    </p:set>
                                    <p:animEffect transition="in" filter="fade">
                                      <p:cBhvr>
                                        <p:cTn id="28" dur="1000"/>
                                        <p:tgtEl>
                                          <p:spTgt spid="224"/>
                                        </p:tgtEl>
                                      </p:cBhvr>
                                    </p:animEffect>
                                    <p:anim calcmode="lin" valueType="num">
                                      <p:cBhvr>
                                        <p:cTn id="29" dur="1000" fill="hold"/>
                                        <p:tgtEl>
                                          <p:spTgt spid="224"/>
                                        </p:tgtEl>
                                        <p:attrNameLst>
                                          <p:attrName>ppt_x</p:attrName>
                                        </p:attrNameLst>
                                      </p:cBhvr>
                                      <p:tavLst>
                                        <p:tav tm="0">
                                          <p:val>
                                            <p:strVal val="#ppt_x"/>
                                          </p:val>
                                        </p:tav>
                                        <p:tav tm="100000">
                                          <p:val>
                                            <p:strVal val="#ppt_x"/>
                                          </p:val>
                                        </p:tav>
                                      </p:tavLst>
                                    </p:anim>
                                    <p:anim calcmode="lin" valueType="num">
                                      <p:cBhvr>
                                        <p:cTn id="30" dur="1000" fill="hold"/>
                                        <p:tgtEl>
                                          <p:spTgt spid="224"/>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222"/>
                                        </p:tgtEl>
                                        <p:attrNameLst>
                                          <p:attrName>style.visibility</p:attrName>
                                        </p:attrNameLst>
                                      </p:cBhvr>
                                      <p:to>
                                        <p:strVal val="visible"/>
                                      </p:to>
                                    </p:set>
                                    <p:animEffect transition="in" filter="fade">
                                      <p:cBhvr>
                                        <p:cTn id="35" dur="1000"/>
                                        <p:tgtEl>
                                          <p:spTgt spid="222"/>
                                        </p:tgtEl>
                                      </p:cBhvr>
                                    </p:animEffect>
                                    <p:anim calcmode="lin" valueType="num">
                                      <p:cBhvr>
                                        <p:cTn id="36" dur="1000" fill="hold"/>
                                        <p:tgtEl>
                                          <p:spTgt spid="222"/>
                                        </p:tgtEl>
                                        <p:attrNameLst>
                                          <p:attrName>ppt_x</p:attrName>
                                        </p:attrNameLst>
                                      </p:cBhvr>
                                      <p:tavLst>
                                        <p:tav tm="0">
                                          <p:val>
                                            <p:strVal val="#ppt_x"/>
                                          </p:val>
                                        </p:tav>
                                        <p:tav tm="100000">
                                          <p:val>
                                            <p:strVal val="#ppt_x"/>
                                          </p:val>
                                        </p:tav>
                                      </p:tavLst>
                                    </p:anim>
                                    <p:anim calcmode="lin" valueType="num">
                                      <p:cBhvr>
                                        <p:cTn id="37" dur="1000" fill="hold"/>
                                        <p:tgtEl>
                                          <p:spTgt spid="222"/>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225"/>
                                        </p:tgtEl>
                                        <p:attrNameLst>
                                          <p:attrName>style.visibility</p:attrName>
                                        </p:attrNameLst>
                                      </p:cBhvr>
                                      <p:to>
                                        <p:strVal val="visible"/>
                                      </p:to>
                                    </p:set>
                                    <p:animEffect transition="in" filter="fade">
                                      <p:cBhvr>
                                        <p:cTn id="42" dur="1000"/>
                                        <p:tgtEl>
                                          <p:spTgt spid="225"/>
                                        </p:tgtEl>
                                      </p:cBhvr>
                                    </p:animEffect>
                                    <p:anim calcmode="lin" valueType="num">
                                      <p:cBhvr>
                                        <p:cTn id="43" dur="1000" fill="hold"/>
                                        <p:tgtEl>
                                          <p:spTgt spid="225"/>
                                        </p:tgtEl>
                                        <p:attrNameLst>
                                          <p:attrName>ppt_x</p:attrName>
                                        </p:attrNameLst>
                                      </p:cBhvr>
                                      <p:tavLst>
                                        <p:tav tm="0">
                                          <p:val>
                                            <p:strVal val="#ppt_x"/>
                                          </p:val>
                                        </p:tav>
                                        <p:tav tm="100000">
                                          <p:val>
                                            <p:strVal val="#ppt_x"/>
                                          </p:val>
                                        </p:tav>
                                      </p:tavLst>
                                    </p:anim>
                                    <p:anim calcmode="lin" valueType="num">
                                      <p:cBhvr>
                                        <p:cTn id="44" dur="1000" fill="hold"/>
                                        <p:tgtEl>
                                          <p:spTgt spid="225"/>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223"/>
                                        </p:tgtEl>
                                        <p:attrNameLst>
                                          <p:attrName>style.visibility</p:attrName>
                                        </p:attrNameLst>
                                      </p:cBhvr>
                                      <p:to>
                                        <p:strVal val="visible"/>
                                      </p:to>
                                    </p:set>
                                    <p:animEffect transition="in" filter="fade">
                                      <p:cBhvr>
                                        <p:cTn id="49" dur="1000"/>
                                        <p:tgtEl>
                                          <p:spTgt spid="223"/>
                                        </p:tgtEl>
                                      </p:cBhvr>
                                    </p:animEffect>
                                    <p:anim calcmode="lin" valueType="num">
                                      <p:cBhvr>
                                        <p:cTn id="50" dur="1000" fill="hold"/>
                                        <p:tgtEl>
                                          <p:spTgt spid="223"/>
                                        </p:tgtEl>
                                        <p:attrNameLst>
                                          <p:attrName>ppt_x</p:attrName>
                                        </p:attrNameLst>
                                      </p:cBhvr>
                                      <p:tavLst>
                                        <p:tav tm="0">
                                          <p:val>
                                            <p:strVal val="#ppt_x"/>
                                          </p:val>
                                        </p:tav>
                                        <p:tav tm="100000">
                                          <p:val>
                                            <p:strVal val="#ppt_x"/>
                                          </p:val>
                                        </p:tav>
                                      </p:tavLst>
                                    </p:anim>
                                    <p:anim calcmode="lin" valueType="num">
                                      <p:cBhvr>
                                        <p:cTn id="51" dur="1000" fill="hold"/>
                                        <p:tgtEl>
                                          <p:spTgt spid="22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9" grpId="0" animBg="1"/>
      <p:bldP spid="220" grpId="0" animBg="1"/>
      <p:bldP spid="221" grpId="0" animBg="1"/>
      <p:bldP spid="222" grpId="0" animBg="1"/>
      <p:bldP spid="223" grpId="0" animBg="1"/>
      <p:bldP spid="224" grpId="0" animBg="1"/>
      <p:bldP spid="22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29"/>
        <p:cNvGrpSpPr/>
        <p:nvPr/>
      </p:nvGrpSpPr>
      <p:grpSpPr>
        <a:xfrm>
          <a:off x="0" y="0"/>
          <a:ext cx="0" cy="0"/>
          <a:chOff x="0" y="0"/>
          <a:chExt cx="0" cy="0"/>
        </a:xfrm>
      </p:grpSpPr>
      <p:sp>
        <p:nvSpPr>
          <p:cNvPr id="230" name="Shape 230"/>
          <p:cNvSpPr txBox="1">
            <a:spLocks noGrp="1"/>
          </p:cNvSpPr>
          <p:nvPr>
            <p:ph type="title"/>
          </p:nvPr>
        </p:nvSpPr>
        <p:spPr>
          <a:xfrm>
            <a:off x="457200" y="267494"/>
            <a:ext cx="8229600" cy="1399032"/>
          </a:xfrm>
          <a:prstGeom prst="rect">
            <a:avLst/>
          </a:prstGeom>
          <a:noFill/>
          <a:ln>
            <a:noFill/>
          </a:ln>
        </p:spPr>
        <p:txBody>
          <a:bodyPr wrap="square" lIns="91425" tIns="45700" rIns="91425" bIns="45700" anchor="ctr" anchorCtr="0">
            <a:noAutofit/>
          </a:bodyPr>
          <a:lstStyle/>
          <a:p>
            <a:pPr marL="484632" marR="0" lvl="0" indent="-268732" algn="l" rtl="0">
              <a:spcBef>
                <a:spcPts val="0"/>
              </a:spcBef>
              <a:buClr>
                <a:srgbClr val="F07C6A"/>
              </a:buClr>
              <a:buSzPct val="100000"/>
              <a:buFont typeface="Century Gothic"/>
              <a:buNone/>
            </a:pPr>
            <a:r>
              <a:rPr lang="en-US" sz="4200" b="0" i="0" u="none" strike="noStrike" cap="none" dirty="0">
                <a:solidFill>
                  <a:srgbClr val="F07C6A"/>
                </a:solidFill>
                <a:latin typeface="Century Gothic"/>
                <a:ea typeface="Century Gothic"/>
                <a:cs typeface="Century Gothic"/>
                <a:sym typeface="Century Gothic"/>
              </a:rPr>
              <a:t>Foundation Phase </a:t>
            </a:r>
            <a:r>
              <a:rPr lang="en-US" sz="4200" b="0" i="0" u="none" strike="noStrike" cap="none" dirty="0" smtClean="0">
                <a:solidFill>
                  <a:srgbClr val="F07C6A"/>
                </a:solidFill>
                <a:latin typeface="Century Gothic"/>
                <a:ea typeface="Century Gothic"/>
                <a:cs typeface="Century Gothic"/>
                <a:sym typeface="Century Gothic"/>
              </a:rPr>
              <a:t>for the</a:t>
            </a:r>
            <a:br>
              <a:rPr lang="en-US" sz="4200" b="0" i="0" u="none" strike="noStrike" cap="none" dirty="0" smtClean="0">
                <a:solidFill>
                  <a:srgbClr val="F07C6A"/>
                </a:solidFill>
                <a:latin typeface="Century Gothic"/>
                <a:ea typeface="Century Gothic"/>
                <a:cs typeface="Century Gothic"/>
                <a:sym typeface="Century Gothic"/>
              </a:rPr>
            </a:br>
            <a:r>
              <a:rPr lang="en-US" sz="4200" b="0" i="0" u="none" strike="noStrike" cap="none" dirty="0" smtClean="0">
                <a:solidFill>
                  <a:srgbClr val="F07C6A"/>
                </a:solidFill>
                <a:latin typeface="Century Gothic"/>
                <a:ea typeface="Century Gothic"/>
                <a:cs typeface="Century Gothic"/>
                <a:sym typeface="Century Gothic"/>
              </a:rPr>
              <a:t>teachers</a:t>
            </a:r>
            <a:r>
              <a:rPr lang="en-US" sz="4200" b="0" i="0" u="none" strike="noStrike" cap="none" dirty="0">
                <a:solidFill>
                  <a:srgbClr val="F07C6A"/>
                </a:solidFill>
                <a:latin typeface="Century Gothic"/>
                <a:ea typeface="Century Gothic"/>
                <a:cs typeface="Century Gothic"/>
                <a:sym typeface="Century Gothic"/>
              </a:rPr>
              <a:t>.</a:t>
            </a:r>
          </a:p>
        </p:txBody>
      </p:sp>
      <p:sp>
        <p:nvSpPr>
          <p:cNvPr id="231" name="Shape 231"/>
          <p:cNvSpPr txBox="1">
            <a:spLocks noGrp="1"/>
          </p:cNvSpPr>
          <p:nvPr>
            <p:ph type="body" idx="1"/>
          </p:nvPr>
        </p:nvSpPr>
        <p:spPr>
          <a:xfrm>
            <a:off x="457200" y="1882808"/>
            <a:ext cx="8229600" cy="4572000"/>
          </a:xfrm>
          <a:prstGeom prst="rect">
            <a:avLst/>
          </a:prstGeom>
          <a:noFill/>
          <a:ln>
            <a:noFill/>
          </a:ln>
        </p:spPr>
        <p:txBody>
          <a:bodyPr wrap="square" lIns="91425" tIns="45700" rIns="91425" bIns="45700" anchor="t" anchorCtr="0">
            <a:noAutofit/>
          </a:bodyPr>
          <a:lstStyle/>
          <a:p>
            <a:pPr marL="448056" marR="0" lvl="0" indent="-384556" algn="l" rtl="0">
              <a:lnSpc>
                <a:spcPct val="80000"/>
              </a:lnSpc>
              <a:spcBef>
                <a:spcPts val="0"/>
              </a:spcBef>
              <a:spcAft>
                <a:spcPts val="0"/>
              </a:spcAft>
              <a:buClr>
                <a:schemeClr val="accent1"/>
              </a:buClr>
              <a:buSzPct val="80000"/>
              <a:buFont typeface="Noto Sans Symbols"/>
              <a:buChar char="❑"/>
            </a:pPr>
            <a:r>
              <a:rPr lang="en-US" sz="2550" b="0" i="0" u="none" strike="noStrike" cap="none" dirty="0">
                <a:solidFill>
                  <a:schemeClr val="lt1"/>
                </a:solidFill>
                <a:latin typeface="Century Gothic"/>
                <a:ea typeface="Century Gothic"/>
                <a:cs typeface="Century Gothic"/>
                <a:sym typeface="Century Gothic"/>
              </a:rPr>
              <a:t>The system incorporates practical activities to enhance children’s thinking e.g. Giving the children open-ended questions.</a:t>
            </a:r>
          </a:p>
          <a:p>
            <a:pPr marL="448056" marR="0" lvl="0" indent="-384556" algn="l" rtl="0">
              <a:lnSpc>
                <a:spcPct val="80000"/>
              </a:lnSpc>
              <a:spcBef>
                <a:spcPts val="510"/>
              </a:spcBef>
              <a:spcAft>
                <a:spcPts val="0"/>
              </a:spcAft>
              <a:buClr>
                <a:schemeClr val="accent1"/>
              </a:buClr>
              <a:buSzPct val="80000"/>
              <a:buFont typeface="Noto Sans Symbols"/>
              <a:buChar char="❑"/>
            </a:pPr>
            <a:endParaRPr lang="en-US" sz="2550" b="0" i="0" u="none" strike="noStrike" cap="none" dirty="0" smtClean="0">
              <a:solidFill>
                <a:schemeClr val="lt1"/>
              </a:solidFill>
              <a:latin typeface="Century Gothic"/>
              <a:ea typeface="Century Gothic"/>
              <a:cs typeface="Century Gothic"/>
              <a:sym typeface="Century Gothic"/>
            </a:endParaRPr>
          </a:p>
          <a:p>
            <a:pPr marL="448056" marR="0" lvl="0" indent="-384556" algn="l" rtl="0">
              <a:lnSpc>
                <a:spcPct val="80000"/>
              </a:lnSpc>
              <a:spcBef>
                <a:spcPts val="510"/>
              </a:spcBef>
              <a:spcAft>
                <a:spcPts val="0"/>
              </a:spcAft>
              <a:buClr>
                <a:schemeClr val="accent1"/>
              </a:buClr>
              <a:buSzPct val="80000"/>
              <a:buFont typeface="Noto Sans Symbols"/>
              <a:buChar char="❑"/>
            </a:pPr>
            <a:r>
              <a:rPr lang="en-US" sz="2550" b="0" i="0" u="none" strike="noStrike" cap="none" dirty="0" smtClean="0">
                <a:solidFill>
                  <a:schemeClr val="lt1"/>
                </a:solidFill>
                <a:latin typeface="Century Gothic"/>
                <a:ea typeface="Century Gothic"/>
                <a:cs typeface="Century Gothic"/>
                <a:sym typeface="Century Gothic"/>
              </a:rPr>
              <a:t>The </a:t>
            </a:r>
            <a:r>
              <a:rPr lang="en-US" sz="2550" b="0" i="0" u="none" strike="noStrike" cap="none" dirty="0">
                <a:solidFill>
                  <a:schemeClr val="lt1"/>
                </a:solidFill>
                <a:latin typeface="Century Gothic"/>
                <a:ea typeface="Century Gothic"/>
                <a:cs typeface="Century Gothic"/>
                <a:sym typeface="Century Gothic"/>
              </a:rPr>
              <a:t>curriculum has age-related development studies which guide the teachers.</a:t>
            </a:r>
          </a:p>
          <a:p>
            <a:pPr marL="448056" marR="0" lvl="0" indent="-384556" algn="l" rtl="0">
              <a:lnSpc>
                <a:spcPct val="80000"/>
              </a:lnSpc>
              <a:spcBef>
                <a:spcPts val="510"/>
              </a:spcBef>
              <a:spcAft>
                <a:spcPts val="0"/>
              </a:spcAft>
              <a:buClr>
                <a:schemeClr val="accent1"/>
              </a:buClr>
              <a:buSzPct val="80000"/>
              <a:buFont typeface="Noto Sans Symbols"/>
              <a:buChar char="❑"/>
            </a:pPr>
            <a:endParaRPr lang="en-US" sz="2550" b="0" i="0" u="none" strike="noStrike" cap="none" dirty="0" smtClean="0">
              <a:solidFill>
                <a:schemeClr val="lt1"/>
              </a:solidFill>
              <a:latin typeface="Century Gothic"/>
              <a:ea typeface="Century Gothic"/>
              <a:cs typeface="Century Gothic"/>
              <a:sym typeface="Century Gothic"/>
            </a:endParaRPr>
          </a:p>
          <a:p>
            <a:pPr marL="448056" marR="0" lvl="0" indent="-384556" algn="l" rtl="0">
              <a:lnSpc>
                <a:spcPct val="80000"/>
              </a:lnSpc>
              <a:spcBef>
                <a:spcPts val="510"/>
              </a:spcBef>
              <a:spcAft>
                <a:spcPts val="0"/>
              </a:spcAft>
              <a:buClr>
                <a:schemeClr val="accent1"/>
              </a:buClr>
              <a:buSzPct val="80000"/>
              <a:buFont typeface="Noto Sans Symbols"/>
              <a:buChar char="❑"/>
            </a:pPr>
            <a:r>
              <a:rPr lang="en-US" sz="2550" b="0" i="0" u="none" strike="noStrike" cap="none" dirty="0" smtClean="0">
                <a:solidFill>
                  <a:schemeClr val="lt1"/>
                </a:solidFill>
                <a:latin typeface="Century Gothic"/>
                <a:ea typeface="Century Gothic"/>
                <a:cs typeface="Century Gothic"/>
                <a:sym typeface="Century Gothic"/>
              </a:rPr>
              <a:t>The </a:t>
            </a:r>
            <a:r>
              <a:rPr lang="en-US" sz="2550" b="0" i="0" u="none" strike="noStrike" cap="none" dirty="0">
                <a:solidFill>
                  <a:schemeClr val="lt1"/>
                </a:solidFill>
                <a:latin typeface="Century Gothic"/>
                <a:ea typeface="Century Gothic"/>
                <a:cs typeface="Century Gothic"/>
                <a:sym typeface="Century Gothic"/>
              </a:rPr>
              <a:t>learning encourages children to explore concepts and share ideas helping them solve problems.</a:t>
            </a:r>
          </a:p>
          <a:p>
            <a:pPr marL="448056" marR="0" lvl="0" indent="-384556" algn="l" rtl="0">
              <a:lnSpc>
                <a:spcPct val="80000"/>
              </a:lnSpc>
              <a:spcBef>
                <a:spcPts val="510"/>
              </a:spcBef>
              <a:spcAft>
                <a:spcPts val="0"/>
              </a:spcAft>
              <a:buClr>
                <a:schemeClr val="accent1"/>
              </a:buClr>
              <a:buSzPct val="80000"/>
              <a:buFont typeface="Noto Sans Symbols"/>
              <a:buChar char="❑"/>
            </a:pPr>
            <a:endParaRPr lang="en-US" sz="2550" b="0" i="0" u="none" strike="noStrike" cap="none" dirty="0" smtClean="0">
              <a:solidFill>
                <a:schemeClr val="lt1"/>
              </a:solidFill>
              <a:latin typeface="Century Gothic"/>
              <a:ea typeface="Century Gothic"/>
              <a:cs typeface="Century Gothic"/>
              <a:sym typeface="Century Gothic"/>
            </a:endParaRPr>
          </a:p>
          <a:p>
            <a:pPr marL="448056" marR="0" lvl="0" indent="-384556" algn="l" rtl="0">
              <a:lnSpc>
                <a:spcPct val="80000"/>
              </a:lnSpc>
              <a:spcBef>
                <a:spcPts val="510"/>
              </a:spcBef>
              <a:spcAft>
                <a:spcPts val="0"/>
              </a:spcAft>
              <a:buClr>
                <a:schemeClr val="accent1"/>
              </a:buClr>
              <a:buSzPct val="80000"/>
              <a:buFont typeface="Noto Sans Symbols"/>
              <a:buChar char="❑"/>
            </a:pPr>
            <a:r>
              <a:rPr lang="en-US" sz="2550" b="0" i="0" u="none" strike="noStrike" cap="none" dirty="0" smtClean="0">
                <a:solidFill>
                  <a:schemeClr val="lt1"/>
                </a:solidFill>
                <a:latin typeface="Century Gothic"/>
                <a:ea typeface="Century Gothic"/>
                <a:cs typeface="Century Gothic"/>
                <a:sym typeface="Century Gothic"/>
              </a:rPr>
              <a:t>It </a:t>
            </a:r>
            <a:r>
              <a:rPr lang="en-US" sz="2550" b="0" i="0" u="none" strike="noStrike" cap="none" dirty="0">
                <a:solidFill>
                  <a:schemeClr val="lt1"/>
                </a:solidFill>
                <a:latin typeface="Century Gothic"/>
                <a:ea typeface="Century Gothic"/>
                <a:cs typeface="Century Gothic"/>
                <a:sym typeface="Century Gothic"/>
              </a:rPr>
              <a:t>also allows easy interaction between the teachers and the children, therefore developing a strong bond suitable for effective learning.</a:t>
            </a:r>
          </a:p>
          <a:p>
            <a:pPr marL="448056" marR="0" lvl="0" indent="-384556" algn="l" rtl="0">
              <a:lnSpc>
                <a:spcPct val="80000"/>
              </a:lnSpc>
              <a:spcBef>
                <a:spcPts val="510"/>
              </a:spcBef>
              <a:buClr>
                <a:schemeClr val="accent1"/>
              </a:buClr>
              <a:buSzPct val="80000"/>
              <a:buFont typeface="Noto Sans Symbols"/>
              <a:buNone/>
            </a:pPr>
            <a:endParaRPr sz="2550" b="0" i="0" u="none" strike="noStrike" cap="none" dirty="0">
              <a:solidFill>
                <a:schemeClr val="lt1"/>
              </a:solidFill>
              <a:latin typeface="Century Gothic"/>
              <a:ea typeface="Century Gothic"/>
              <a:cs typeface="Century Gothic"/>
              <a:sym typeface="Century Gothic"/>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31">
                                            <p:txEl>
                                              <p:pRg st="0" end="0"/>
                                            </p:txEl>
                                          </p:spTgt>
                                        </p:tgtEl>
                                        <p:attrNameLst>
                                          <p:attrName>style.visibility</p:attrName>
                                        </p:attrNameLst>
                                      </p:cBhvr>
                                      <p:to>
                                        <p:strVal val="visible"/>
                                      </p:to>
                                    </p:set>
                                    <p:animEffect transition="in" filter="fade">
                                      <p:cBhvr>
                                        <p:cTn id="7" dur="1000"/>
                                        <p:tgtEl>
                                          <p:spTgt spid="231">
                                            <p:txEl>
                                              <p:pRg st="0" end="0"/>
                                            </p:txEl>
                                          </p:spTgt>
                                        </p:tgtEl>
                                      </p:cBhvr>
                                    </p:animEffect>
                                    <p:anim calcmode="lin" valueType="num">
                                      <p:cBhvr>
                                        <p:cTn id="8" dur="1000" fill="hold"/>
                                        <p:tgtEl>
                                          <p:spTgt spid="23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3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31">
                                            <p:txEl>
                                              <p:pRg st="2" end="2"/>
                                            </p:txEl>
                                          </p:spTgt>
                                        </p:tgtEl>
                                        <p:attrNameLst>
                                          <p:attrName>style.visibility</p:attrName>
                                        </p:attrNameLst>
                                      </p:cBhvr>
                                      <p:to>
                                        <p:strVal val="visible"/>
                                      </p:to>
                                    </p:set>
                                    <p:animEffect transition="in" filter="fade">
                                      <p:cBhvr>
                                        <p:cTn id="14" dur="1000"/>
                                        <p:tgtEl>
                                          <p:spTgt spid="231">
                                            <p:txEl>
                                              <p:pRg st="2" end="2"/>
                                            </p:txEl>
                                          </p:spTgt>
                                        </p:tgtEl>
                                      </p:cBhvr>
                                    </p:animEffect>
                                    <p:anim calcmode="lin" valueType="num">
                                      <p:cBhvr>
                                        <p:cTn id="15" dur="1000" fill="hold"/>
                                        <p:tgtEl>
                                          <p:spTgt spid="231">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23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31">
                                            <p:txEl>
                                              <p:pRg st="4" end="4"/>
                                            </p:txEl>
                                          </p:spTgt>
                                        </p:tgtEl>
                                        <p:attrNameLst>
                                          <p:attrName>style.visibility</p:attrName>
                                        </p:attrNameLst>
                                      </p:cBhvr>
                                      <p:to>
                                        <p:strVal val="visible"/>
                                      </p:to>
                                    </p:set>
                                    <p:animEffect transition="in" filter="fade">
                                      <p:cBhvr>
                                        <p:cTn id="21" dur="1000"/>
                                        <p:tgtEl>
                                          <p:spTgt spid="231">
                                            <p:txEl>
                                              <p:pRg st="4" end="4"/>
                                            </p:txEl>
                                          </p:spTgt>
                                        </p:tgtEl>
                                      </p:cBhvr>
                                    </p:animEffect>
                                    <p:anim calcmode="lin" valueType="num">
                                      <p:cBhvr>
                                        <p:cTn id="22" dur="1000" fill="hold"/>
                                        <p:tgtEl>
                                          <p:spTgt spid="231">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23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31">
                                            <p:txEl>
                                              <p:pRg st="6" end="6"/>
                                            </p:txEl>
                                          </p:spTgt>
                                        </p:tgtEl>
                                        <p:attrNameLst>
                                          <p:attrName>style.visibility</p:attrName>
                                        </p:attrNameLst>
                                      </p:cBhvr>
                                      <p:to>
                                        <p:strVal val="visible"/>
                                      </p:to>
                                    </p:set>
                                    <p:animEffect transition="in" filter="fade">
                                      <p:cBhvr>
                                        <p:cTn id="28" dur="1000"/>
                                        <p:tgtEl>
                                          <p:spTgt spid="231">
                                            <p:txEl>
                                              <p:pRg st="6" end="6"/>
                                            </p:txEl>
                                          </p:spTgt>
                                        </p:tgtEl>
                                      </p:cBhvr>
                                    </p:animEffect>
                                    <p:anim calcmode="lin" valueType="num">
                                      <p:cBhvr>
                                        <p:cTn id="29" dur="1000" fill="hold"/>
                                        <p:tgtEl>
                                          <p:spTgt spid="231">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231">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1"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35"/>
        <p:cNvGrpSpPr/>
        <p:nvPr/>
      </p:nvGrpSpPr>
      <p:grpSpPr>
        <a:xfrm>
          <a:off x="0" y="0"/>
          <a:ext cx="0" cy="0"/>
          <a:chOff x="0" y="0"/>
          <a:chExt cx="0" cy="0"/>
        </a:xfrm>
      </p:grpSpPr>
      <p:sp>
        <p:nvSpPr>
          <p:cNvPr id="236" name="Shape 236"/>
          <p:cNvSpPr txBox="1">
            <a:spLocks noGrp="1"/>
          </p:cNvSpPr>
          <p:nvPr>
            <p:ph type="title"/>
          </p:nvPr>
        </p:nvSpPr>
        <p:spPr>
          <a:xfrm>
            <a:off x="457200" y="267494"/>
            <a:ext cx="8229600" cy="1399032"/>
          </a:xfrm>
          <a:prstGeom prst="rect">
            <a:avLst/>
          </a:prstGeom>
          <a:noFill/>
          <a:ln>
            <a:noFill/>
          </a:ln>
        </p:spPr>
        <p:txBody>
          <a:bodyPr wrap="square" lIns="91425" tIns="45700" rIns="91425" bIns="45700" anchor="ctr" anchorCtr="0">
            <a:noAutofit/>
          </a:bodyPr>
          <a:lstStyle/>
          <a:p>
            <a:pPr marL="484632" marR="0" lvl="0" indent="-268732" algn="l" rtl="0">
              <a:spcBef>
                <a:spcPts val="0"/>
              </a:spcBef>
              <a:buClr>
                <a:srgbClr val="F07C6A"/>
              </a:buClr>
              <a:buSzPct val="100000"/>
              <a:buFont typeface="Century Gothic"/>
              <a:buNone/>
            </a:pPr>
            <a:r>
              <a:rPr lang="en-US" sz="4200" b="0" i="0" u="none" strike="noStrike" cap="none">
                <a:solidFill>
                  <a:srgbClr val="F07C6A"/>
                </a:solidFill>
                <a:latin typeface="Century Gothic"/>
                <a:ea typeface="Century Gothic"/>
                <a:cs typeface="Century Gothic"/>
                <a:sym typeface="Century Gothic"/>
              </a:rPr>
              <a:t>Borrowing from Swedish Curriculum</a:t>
            </a:r>
          </a:p>
        </p:txBody>
      </p:sp>
      <p:sp>
        <p:nvSpPr>
          <p:cNvPr id="237" name="Shape 237"/>
          <p:cNvSpPr txBox="1">
            <a:spLocks noGrp="1"/>
          </p:cNvSpPr>
          <p:nvPr>
            <p:ph type="body" idx="1"/>
          </p:nvPr>
        </p:nvSpPr>
        <p:spPr>
          <a:xfrm>
            <a:off x="457200" y="1882808"/>
            <a:ext cx="8229600" cy="4572000"/>
          </a:xfrm>
          <a:prstGeom prst="rect">
            <a:avLst/>
          </a:prstGeom>
          <a:noFill/>
          <a:ln>
            <a:noFill/>
          </a:ln>
        </p:spPr>
        <p:txBody>
          <a:bodyPr wrap="square" lIns="91425" tIns="45700" rIns="91425" bIns="45700" anchor="t" anchorCtr="0">
            <a:noAutofit/>
          </a:bodyPr>
          <a:lstStyle/>
          <a:p>
            <a:pPr marL="64008" marR="0" lvl="0" indent="-152908" algn="l" rtl="0">
              <a:spcBef>
                <a:spcPts val="0"/>
              </a:spcBef>
              <a:buClr>
                <a:schemeClr val="accent1"/>
              </a:buClr>
              <a:buSzPct val="80000"/>
              <a:buFont typeface="Noto Sans Symbols"/>
              <a:buNone/>
            </a:pPr>
            <a:r>
              <a:rPr lang="en-US" sz="3000" b="0" i="0" u="none" strike="noStrike" cap="none" dirty="0">
                <a:solidFill>
                  <a:schemeClr val="lt1"/>
                </a:solidFill>
                <a:latin typeface="Century Gothic"/>
                <a:ea typeface="Century Gothic"/>
                <a:cs typeface="Century Gothic"/>
                <a:sym typeface="Century Gothic"/>
              </a:rPr>
              <a:t>The Welsh Foundational Phase curriculum could integrate </a:t>
            </a:r>
            <a:r>
              <a:rPr lang="en-US" sz="3000" b="0" i="0" u="none" strike="noStrike" cap="none" dirty="0" smtClean="0">
                <a:solidFill>
                  <a:schemeClr val="lt1"/>
                </a:solidFill>
                <a:latin typeface="Century Gothic"/>
                <a:ea typeface="Century Gothic"/>
                <a:cs typeface="Century Gothic"/>
                <a:sym typeface="Century Gothic"/>
              </a:rPr>
              <a:t>more free </a:t>
            </a:r>
            <a:r>
              <a:rPr lang="en-US" sz="3000" b="0" i="0" u="none" strike="noStrike" cap="none" dirty="0">
                <a:solidFill>
                  <a:schemeClr val="lt1"/>
                </a:solidFill>
                <a:latin typeface="Century Gothic"/>
                <a:ea typeface="Century Gothic"/>
                <a:cs typeface="Century Gothic"/>
                <a:sym typeface="Century Gothic"/>
              </a:rPr>
              <a:t>play as part of learning. </a:t>
            </a:r>
            <a:r>
              <a:rPr lang="en-US" sz="3000" b="0" i="0" u="none" strike="noStrike" cap="none" dirty="0" smtClean="0">
                <a:solidFill>
                  <a:schemeClr val="lt1"/>
                </a:solidFill>
                <a:latin typeface="Century Gothic"/>
                <a:ea typeface="Century Gothic"/>
                <a:cs typeface="Century Gothic"/>
                <a:sym typeface="Century Gothic"/>
              </a:rPr>
              <a:t>Playing </a:t>
            </a:r>
            <a:r>
              <a:rPr lang="en-US" sz="3000" b="0" i="0" u="none" strike="noStrike" cap="none" dirty="0">
                <a:solidFill>
                  <a:schemeClr val="lt1"/>
                </a:solidFill>
                <a:latin typeface="Century Gothic"/>
                <a:ea typeface="Century Gothic"/>
                <a:cs typeface="Century Gothic"/>
                <a:sym typeface="Century Gothic"/>
              </a:rPr>
              <a:t>appeals more to children but in turn brings more benefits than formal theory classes.</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581400" y="3886200"/>
            <a:ext cx="5105400" cy="28956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37">
                                            <p:txEl>
                                              <p:pRg st="0" end="0"/>
                                            </p:txEl>
                                          </p:spTgt>
                                        </p:tgtEl>
                                        <p:attrNameLst>
                                          <p:attrName>style.visibility</p:attrName>
                                        </p:attrNameLst>
                                      </p:cBhvr>
                                      <p:to>
                                        <p:strVal val="visible"/>
                                      </p:to>
                                    </p:set>
                                    <p:animEffect transition="in" filter="fade">
                                      <p:cBhvr>
                                        <p:cTn id="7" dur="1000"/>
                                        <p:tgtEl>
                                          <p:spTgt spid="237">
                                            <p:txEl>
                                              <p:pRg st="0" end="0"/>
                                            </p:txEl>
                                          </p:spTgt>
                                        </p:tgtEl>
                                      </p:cBhvr>
                                    </p:animEffect>
                                    <p:anim calcmode="lin" valueType="num">
                                      <p:cBhvr>
                                        <p:cTn id="8" dur="1000" fill="hold"/>
                                        <p:tgtEl>
                                          <p:spTgt spid="23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37">
                                            <p:txEl>
                                              <p:pRg st="0" end="0"/>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7"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41"/>
        <p:cNvGrpSpPr/>
        <p:nvPr/>
      </p:nvGrpSpPr>
      <p:grpSpPr>
        <a:xfrm>
          <a:off x="0" y="0"/>
          <a:ext cx="0" cy="0"/>
          <a:chOff x="0" y="0"/>
          <a:chExt cx="0" cy="0"/>
        </a:xfrm>
      </p:grpSpPr>
      <p:sp>
        <p:nvSpPr>
          <p:cNvPr id="242" name="Shape 242"/>
          <p:cNvSpPr txBox="1">
            <a:spLocks noGrp="1"/>
          </p:cNvSpPr>
          <p:nvPr>
            <p:ph type="title"/>
          </p:nvPr>
        </p:nvSpPr>
        <p:spPr>
          <a:xfrm>
            <a:off x="76200" y="102446"/>
            <a:ext cx="8229600" cy="1399032"/>
          </a:xfrm>
          <a:prstGeom prst="rect">
            <a:avLst/>
          </a:prstGeom>
          <a:noFill/>
          <a:ln>
            <a:noFill/>
          </a:ln>
        </p:spPr>
        <p:txBody>
          <a:bodyPr wrap="square" lIns="91425" tIns="45700" rIns="91425" bIns="45700" anchor="ctr" anchorCtr="0">
            <a:noAutofit/>
          </a:bodyPr>
          <a:lstStyle/>
          <a:p>
            <a:pPr marL="484632" marR="0" lvl="0" indent="-268732" algn="l" rtl="0">
              <a:spcBef>
                <a:spcPts val="0"/>
              </a:spcBef>
              <a:buClr>
                <a:srgbClr val="F07C6A"/>
              </a:buClr>
              <a:buSzPct val="100000"/>
              <a:buFont typeface="Century Gothic"/>
              <a:buNone/>
            </a:pPr>
            <a:r>
              <a:rPr lang="en-US" sz="4200" b="0" i="0" u="none" strike="noStrike" cap="none" dirty="0">
                <a:solidFill>
                  <a:srgbClr val="F07C6A"/>
                </a:solidFill>
                <a:latin typeface="Century Gothic"/>
                <a:ea typeface="Century Gothic"/>
                <a:cs typeface="Century Gothic"/>
                <a:sym typeface="Century Gothic"/>
              </a:rPr>
              <a:t>Learning from Welsh Foundational Curriculum</a:t>
            </a:r>
          </a:p>
        </p:txBody>
      </p:sp>
      <p:sp>
        <p:nvSpPr>
          <p:cNvPr id="243" name="Shape 243"/>
          <p:cNvSpPr txBox="1">
            <a:spLocks noGrp="1"/>
          </p:cNvSpPr>
          <p:nvPr>
            <p:ph type="body" idx="1"/>
          </p:nvPr>
        </p:nvSpPr>
        <p:spPr>
          <a:xfrm>
            <a:off x="424962" y="3657600"/>
            <a:ext cx="8229600" cy="2590800"/>
          </a:xfrm>
          <a:prstGeom prst="rect">
            <a:avLst/>
          </a:prstGeom>
          <a:noFill/>
          <a:ln>
            <a:noFill/>
          </a:ln>
        </p:spPr>
        <p:txBody>
          <a:bodyPr wrap="square" lIns="91425" tIns="45700" rIns="91425" bIns="45700" anchor="t" anchorCtr="0">
            <a:noAutofit/>
          </a:bodyPr>
          <a:lstStyle/>
          <a:p>
            <a:pPr marL="457200" marR="0" lvl="0" indent="-381000" algn="l" rtl="0">
              <a:lnSpc>
                <a:spcPct val="90000"/>
              </a:lnSpc>
              <a:spcBef>
                <a:spcPts val="0"/>
              </a:spcBef>
              <a:spcAft>
                <a:spcPts val="0"/>
              </a:spcAft>
              <a:buSzPct val="80000"/>
            </a:pPr>
            <a:r>
              <a:rPr lang="en-US" dirty="0"/>
              <a:t>I</a:t>
            </a:r>
            <a:r>
              <a:rPr lang="en-US" sz="3000" b="0" i="0" u="none" strike="noStrike" cap="none" dirty="0">
                <a:solidFill>
                  <a:schemeClr val="lt1"/>
                </a:solidFill>
                <a:latin typeface="Century Gothic"/>
                <a:ea typeface="Century Gothic"/>
                <a:cs typeface="Century Gothic"/>
                <a:sym typeface="Century Gothic"/>
              </a:rPr>
              <a:t>nvest </a:t>
            </a:r>
            <a:r>
              <a:rPr lang="en-US" dirty="0"/>
              <a:t>i</a:t>
            </a:r>
            <a:r>
              <a:rPr lang="en-US" sz="3000" b="0" i="0" u="none" strike="noStrike" cap="none" dirty="0">
                <a:solidFill>
                  <a:schemeClr val="lt1"/>
                </a:solidFill>
                <a:latin typeface="Century Gothic"/>
                <a:ea typeface="Century Gothic"/>
                <a:cs typeface="Century Gothic"/>
                <a:sym typeface="Century Gothic"/>
              </a:rPr>
              <a:t>n out of class arrangements. </a:t>
            </a:r>
          </a:p>
          <a:p>
            <a:pPr marL="457200" marR="0" lvl="0" indent="-381000" algn="l" rtl="0">
              <a:lnSpc>
                <a:spcPct val="90000"/>
              </a:lnSpc>
              <a:spcBef>
                <a:spcPts val="0"/>
              </a:spcBef>
              <a:buSzPct val="80000"/>
            </a:pPr>
            <a:endParaRPr lang="en-US" dirty="0" smtClean="0"/>
          </a:p>
          <a:p>
            <a:pPr marL="457200" marR="0" lvl="0" indent="-381000" algn="l" rtl="0">
              <a:lnSpc>
                <a:spcPct val="90000"/>
              </a:lnSpc>
              <a:spcBef>
                <a:spcPts val="0"/>
              </a:spcBef>
              <a:buSzPct val="80000"/>
            </a:pPr>
            <a:r>
              <a:rPr lang="en-US" dirty="0" smtClean="0"/>
              <a:t>P</a:t>
            </a:r>
            <a:r>
              <a:rPr lang="en-US" sz="3000" b="0" i="0" u="none" strike="noStrike" cap="none" dirty="0" smtClean="0">
                <a:solidFill>
                  <a:schemeClr val="lt1"/>
                </a:solidFill>
                <a:latin typeface="Century Gothic"/>
                <a:ea typeface="Century Gothic"/>
                <a:cs typeface="Century Gothic"/>
                <a:sym typeface="Century Gothic"/>
              </a:rPr>
              <a:t>rovid</a:t>
            </a:r>
            <a:r>
              <a:rPr lang="en-US" dirty="0" smtClean="0"/>
              <a:t>e</a:t>
            </a:r>
            <a:r>
              <a:rPr lang="en-US" sz="3000" b="0" i="0" u="none" strike="noStrike" cap="none" dirty="0" smtClean="0">
                <a:solidFill>
                  <a:schemeClr val="lt1"/>
                </a:solidFill>
                <a:latin typeface="Century Gothic"/>
                <a:ea typeface="Century Gothic"/>
                <a:cs typeface="Century Gothic"/>
                <a:sym typeface="Century Gothic"/>
              </a:rPr>
              <a:t> </a:t>
            </a:r>
            <a:r>
              <a:rPr lang="en-US" sz="3000" b="0" i="0" u="none" strike="noStrike" cap="none" dirty="0">
                <a:solidFill>
                  <a:schemeClr val="lt1"/>
                </a:solidFill>
                <a:latin typeface="Century Gothic"/>
                <a:ea typeface="Century Gothic"/>
                <a:cs typeface="Century Gothic"/>
                <a:sym typeface="Century Gothic"/>
              </a:rPr>
              <a:t>equal opportunities to education for all children irrespective of their socio economical background. </a:t>
            </a: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035312" y="1371600"/>
            <a:ext cx="1619250" cy="2286000"/>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43">
                                            <p:txEl>
                                              <p:pRg st="0" end="0"/>
                                            </p:txEl>
                                          </p:spTgt>
                                        </p:tgtEl>
                                        <p:attrNameLst>
                                          <p:attrName>style.visibility</p:attrName>
                                        </p:attrNameLst>
                                      </p:cBhvr>
                                      <p:to>
                                        <p:strVal val="visible"/>
                                      </p:to>
                                    </p:set>
                                    <p:animEffect transition="in" filter="fade">
                                      <p:cBhvr>
                                        <p:cTn id="7" dur="1000"/>
                                        <p:tgtEl>
                                          <p:spTgt spid="243">
                                            <p:txEl>
                                              <p:pRg st="0" end="0"/>
                                            </p:txEl>
                                          </p:spTgt>
                                        </p:tgtEl>
                                      </p:cBhvr>
                                    </p:animEffect>
                                    <p:anim calcmode="lin" valueType="num">
                                      <p:cBhvr>
                                        <p:cTn id="8" dur="1000" fill="hold"/>
                                        <p:tgtEl>
                                          <p:spTgt spid="24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4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43">
                                            <p:txEl>
                                              <p:pRg st="2" end="2"/>
                                            </p:txEl>
                                          </p:spTgt>
                                        </p:tgtEl>
                                        <p:attrNameLst>
                                          <p:attrName>style.visibility</p:attrName>
                                        </p:attrNameLst>
                                      </p:cBhvr>
                                      <p:to>
                                        <p:strVal val="visible"/>
                                      </p:to>
                                    </p:set>
                                    <p:animEffect transition="in" filter="fade">
                                      <p:cBhvr>
                                        <p:cTn id="14" dur="1000"/>
                                        <p:tgtEl>
                                          <p:spTgt spid="243">
                                            <p:txEl>
                                              <p:pRg st="2" end="2"/>
                                            </p:txEl>
                                          </p:spTgt>
                                        </p:tgtEl>
                                      </p:cBhvr>
                                    </p:animEffect>
                                    <p:anim calcmode="lin" valueType="num">
                                      <p:cBhvr>
                                        <p:cTn id="15" dur="1000" fill="hold"/>
                                        <p:tgtEl>
                                          <p:spTgt spid="24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24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47"/>
        <p:cNvGrpSpPr/>
        <p:nvPr/>
      </p:nvGrpSpPr>
      <p:grpSpPr>
        <a:xfrm>
          <a:off x="0" y="0"/>
          <a:ext cx="0" cy="0"/>
          <a:chOff x="0" y="0"/>
          <a:chExt cx="0" cy="0"/>
        </a:xfrm>
      </p:grpSpPr>
      <p:sp>
        <p:nvSpPr>
          <p:cNvPr id="248" name="Shape 248"/>
          <p:cNvSpPr txBox="1">
            <a:spLocks noGrp="1"/>
          </p:cNvSpPr>
          <p:nvPr>
            <p:ph type="title"/>
          </p:nvPr>
        </p:nvSpPr>
        <p:spPr>
          <a:xfrm>
            <a:off x="457200" y="267494"/>
            <a:ext cx="8229600" cy="1399032"/>
          </a:xfrm>
          <a:prstGeom prst="rect">
            <a:avLst/>
          </a:prstGeom>
          <a:noFill/>
          <a:ln>
            <a:noFill/>
          </a:ln>
        </p:spPr>
        <p:txBody>
          <a:bodyPr wrap="square" lIns="91425" tIns="45700" rIns="91425" bIns="45700" anchor="ctr" anchorCtr="0">
            <a:noAutofit/>
          </a:bodyPr>
          <a:lstStyle/>
          <a:p>
            <a:pPr marL="484632" marR="0" lvl="0" indent="-268732" algn="l" rtl="0">
              <a:spcBef>
                <a:spcPts val="0"/>
              </a:spcBef>
              <a:buClr>
                <a:srgbClr val="F07C6A"/>
              </a:buClr>
              <a:buSzPct val="100000"/>
              <a:buFont typeface="Century Gothic"/>
              <a:buNone/>
            </a:pPr>
            <a:r>
              <a:rPr lang="en-US" sz="4200" b="0" i="0" u="none" strike="noStrike" cap="none" dirty="0" smtClean="0">
                <a:solidFill>
                  <a:srgbClr val="F07C6A"/>
                </a:solidFill>
                <a:latin typeface="Century Gothic"/>
                <a:ea typeface="Century Gothic"/>
                <a:cs typeface="Century Gothic"/>
                <a:sym typeface="Century Gothic"/>
              </a:rPr>
              <a:t>Curriculum Development</a:t>
            </a:r>
            <a:endParaRPr lang="en-US" sz="4200" b="0" i="0" u="none" strike="noStrike" cap="none" dirty="0">
              <a:solidFill>
                <a:srgbClr val="F07C6A"/>
              </a:solidFill>
              <a:latin typeface="Century Gothic"/>
              <a:ea typeface="Century Gothic"/>
              <a:cs typeface="Century Gothic"/>
              <a:sym typeface="Century Gothic"/>
            </a:endParaRPr>
          </a:p>
        </p:txBody>
      </p:sp>
      <p:sp>
        <p:nvSpPr>
          <p:cNvPr id="249" name="Shape 249"/>
          <p:cNvSpPr txBox="1">
            <a:spLocks noGrp="1"/>
          </p:cNvSpPr>
          <p:nvPr>
            <p:ph type="body" idx="1"/>
          </p:nvPr>
        </p:nvSpPr>
        <p:spPr>
          <a:xfrm>
            <a:off x="457200" y="1882808"/>
            <a:ext cx="8229600" cy="4572000"/>
          </a:xfrm>
          <a:prstGeom prst="rect">
            <a:avLst/>
          </a:prstGeom>
          <a:noFill/>
          <a:ln>
            <a:noFill/>
          </a:ln>
        </p:spPr>
        <p:txBody>
          <a:bodyPr wrap="square" lIns="91425" tIns="45700" rIns="91425" bIns="45700" anchor="t" anchorCtr="0">
            <a:noAutofit/>
          </a:bodyPr>
          <a:lstStyle/>
          <a:p>
            <a:pPr marL="379730" marR="0" lvl="0" indent="-457200" algn="l" rtl="0">
              <a:spcBef>
                <a:spcPts val="0"/>
              </a:spcBef>
              <a:buClr>
                <a:schemeClr val="accent1"/>
              </a:buClr>
              <a:buSzPct val="80000"/>
              <a:buFont typeface="Wingdings" pitchFamily="2" charset="2"/>
              <a:buChar char="Ø"/>
            </a:pPr>
            <a:r>
              <a:rPr lang="en-US" sz="2775" b="0" i="0" u="none" strike="noStrike" cap="none" dirty="0" smtClean="0">
                <a:solidFill>
                  <a:schemeClr val="lt1"/>
                </a:solidFill>
                <a:latin typeface="Century Gothic"/>
                <a:ea typeface="Century Gothic"/>
                <a:cs typeface="Century Gothic"/>
                <a:sym typeface="Century Gothic"/>
              </a:rPr>
              <a:t>Different countries determine the curriculum important to them.</a:t>
            </a:r>
          </a:p>
          <a:p>
            <a:pPr marL="379730" marR="0" lvl="0" indent="-457200" algn="l" rtl="0">
              <a:spcBef>
                <a:spcPts val="0"/>
              </a:spcBef>
              <a:buClr>
                <a:schemeClr val="accent1"/>
              </a:buClr>
              <a:buSzPct val="80000"/>
              <a:buFont typeface="Wingdings" pitchFamily="2" charset="2"/>
              <a:buChar char="Ø"/>
            </a:pPr>
            <a:r>
              <a:rPr lang="en-US" sz="2775" dirty="0" smtClean="0"/>
              <a:t>Government policy guides all curriculum development.</a:t>
            </a:r>
          </a:p>
          <a:p>
            <a:pPr marL="379730" marR="0" lvl="0" indent="-457200" algn="l" rtl="0">
              <a:spcBef>
                <a:spcPts val="0"/>
              </a:spcBef>
              <a:buClr>
                <a:schemeClr val="accent1"/>
              </a:buClr>
              <a:buSzPct val="80000"/>
              <a:buFont typeface="Wingdings" pitchFamily="2" charset="2"/>
              <a:buChar char="Ø"/>
            </a:pPr>
            <a:r>
              <a:rPr lang="en-US" sz="2775" b="0" i="0" u="none" strike="noStrike" cap="none" dirty="0" smtClean="0">
                <a:solidFill>
                  <a:schemeClr val="lt1"/>
                </a:solidFill>
                <a:latin typeface="Century Gothic"/>
                <a:ea typeface="Century Gothic"/>
                <a:cs typeface="Century Gothic"/>
                <a:sym typeface="Century Gothic"/>
              </a:rPr>
              <a:t>Cultural and socio economic factors also influence curriculum development.</a:t>
            </a:r>
          </a:p>
          <a:p>
            <a:pPr marL="379730" marR="0" lvl="0" indent="-457200" algn="l" rtl="0">
              <a:spcBef>
                <a:spcPts val="0"/>
              </a:spcBef>
              <a:buClr>
                <a:schemeClr val="accent1"/>
              </a:buClr>
              <a:buSzPct val="80000"/>
              <a:buFont typeface="Wingdings" pitchFamily="2" charset="2"/>
              <a:buChar char="Ø"/>
            </a:pPr>
            <a:r>
              <a:rPr lang="en-US" sz="2775" dirty="0" smtClean="0"/>
              <a:t>The main objective of a curriculum is to empower the future of a nation.</a:t>
            </a:r>
            <a:endParaRPr lang="en-US" sz="2775" b="0" i="0" u="none" strike="noStrike" cap="none" dirty="0">
              <a:solidFill>
                <a:schemeClr val="lt1"/>
              </a:solidFill>
              <a:latin typeface="Century Gothic"/>
              <a:ea typeface="Century Gothic"/>
              <a:cs typeface="Century Gothic"/>
              <a:sym typeface="Century Gothic"/>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49">
                                            <p:txEl>
                                              <p:pRg st="0" end="0"/>
                                            </p:txEl>
                                          </p:spTgt>
                                        </p:tgtEl>
                                        <p:attrNameLst>
                                          <p:attrName>style.visibility</p:attrName>
                                        </p:attrNameLst>
                                      </p:cBhvr>
                                      <p:to>
                                        <p:strVal val="visible"/>
                                      </p:to>
                                    </p:set>
                                    <p:animEffect transition="in" filter="fade">
                                      <p:cBhvr>
                                        <p:cTn id="7" dur="1000"/>
                                        <p:tgtEl>
                                          <p:spTgt spid="249">
                                            <p:txEl>
                                              <p:pRg st="0" end="0"/>
                                            </p:txEl>
                                          </p:spTgt>
                                        </p:tgtEl>
                                      </p:cBhvr>
                                    </p:animEffect>
                                    <p:anim calcmode="lin" valueType="num">
                                      <p:cBhvr>
                                        <p:cTn id="8" dur="1000" fill="hold"/>
                                        <p:tgtEl>
                                          <p:spTgt spid="249">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49">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49">
                                            <p:txEl>
                                              <p:pRg st="1" end="1"/>
                                            </p:txEl>
                                          </p:spTgt>
                                        </p:tgtEl>
                                        <p:attrNameLst>
                                          <p:attrName>style.visibility</p:attrName>
                                        </p:attrNameLst>
                                      </p:cBhvr>
                                      <p:to>
                                        <p:strVal val="visible"/>
                                      </p:to>
                                    </p:set>
                                    <p:animEffect transition="in" filter="fade">
                                      <p:cBhvr>
                                        <p:cTn id="14" dur="1000"/>
                                        <p:tgtEl>
                                          <p:spTgt spid="249">
                                            <p:txEl>
                                              <p:pRg st="1" end="1"/>
                                            </p:txEl>
                                          </p:spTgt>
                                        </p:tgtEl>
                                      </p:cBhvr>
                                    </p:animEffect>
                                    <p:anim calcmode="lin" valueType="num">
                                      <p:cBhvr>
                                        <p:cTn id="15" dur="1000" fill="hold"/>
                                        <p:tgtEl>
                                          <p:spTgt spid="249">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49">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49">
                                            <p:txEl>
                                              <p:pRg st="2" end="2"/>
                                            </p:txEl>
                                          </p:spTgt>
                                        </p:tgtEl>
                                        <p:attrNameLst>
                                          <p:attrName>style.visibility</p:attrName>
                                        </p:attrNameLst>
                                      </p:cBhvr>
                                      <p:to>
                                        <p:strVal val="visible"/>
                                      </p:to>
                                    </p:set>
                                    <p:animEffect transition="in" filter="fade">
                                      <p:cBhvr>
                                        <p:cTn id="21" dur="1000"/>
                                        <p:tgtEl>
                                          <p:spTgt spid="249">
                                            <p:txEl>
                                              <p:pRg st="2" end="2"/>
                                            </p:txEl>
                                          </p:spTgt>
                                        </p:tgtEl>
                                      </p:cBhvr>
                                    </p:animEffect>
                                    <p:anim calcmode="lin" valueType="num">
                                      <p:cBhvr>
                                        <p:cTn id="22" dur="1000" fill="hold"/>
                                        <p:tgtEl>
                                          <p:spTgt spid="249">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49">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49">
                                            <p:txEl>
                                              <p:pRg st="3" end="3"/>
                                            </p:txEl>
                                          </p:spTgt>
                                        </p:tgtEl>
                                        <p:attrNameLst>
                                          <p:attrName>style.visibility</p:attrName>
                                        </p:attrNameLst>
                                      </p:cBhvr>
                                      <p:to>
                                        <p:strVal val="visible"/>
                                      </p:to>
                                    </p:set>
                                    <p:animEffect transition="in" filter="fade">
                                      <p:cBhvr>
                                        <p:cTn id="28" dur="1000"/>
                                        <p:tgtEl>
                                          <p:spTgt spid="249">
                                            <p:txEl>
                                              <p:pRg st="3" end="3"/>
                                            </p:txEl>
                                          </p:spTgt>
                                        </p:tgtEl>
                                      </p:cBhvr>
                                    </p:animEffect>
                                    <p:anim calcmode="lin" valueType="num">
                                      <p:cBhvr>
                                        <p:cTn id="29" dur="1000" fill="hold"/>
                                        <p:tgtEl>
                                          <p:spTgt spid="249">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49">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9"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53"/>
        <p:cNvGrpSpPr/>
        <p:nvPr/>
      </p:nvGrpSpPr>
      <p:grpSpPr>
        <a:xfrm>
          <a:off x="0" y="0"/>
          <a:ext cx="0" cy="0"/>
          <a:chOff x="0" y="0"/>
          <a:chExt cx="0" cy="0"/>
        </a:xfrm>
      </p:grpSpPr>
      <p:sp>
        <p:nvSpPr>
          <p:cNvPr id="254" name="Shape 254"/>
          <p:cNvSpPr txBox="1">
            <a:spLocks noGrp="1"/>
          </p:cNvSpPr>
          <p:nvPr>
            <p:ph type="title"/>
          </p:nvPr>
        </p:nvSpPr>
        <p:spPr>
          <a:xfrm>
            <a:off x="457200" y="267494"/>
            <a:ext cx="8229600" cy="1399032"/>
          </a:xfrm>
          <a:prstGeom prst="rect">
            <a:avLst/>
          </a:prstGeom>
          <a:noFill/>
          <a:ln>
            <a:noFill/>
          </a:ln>
        </p:spPr>
        <p:txBody>
          <a:bodyPr wrap="square" lIns="91425" tIns="45700" rIns="91425" bIns="45700" anchor="ctr" anchorCtr="0">
            <a:noAutofit/>
          </a:bodyPr>
          <a:lstStyle/>
          <a:p>
            <a:pPr marL="484632" marR="0" lvl="0" indent="-268732" algn="ctr" rtl="0">
              <a:spcBef>
                <a:spcPts val="0"/>
              </a:spcBef>
              <a:buClr>
                <a:srgbClr val="F07C6A"/>
              </a:buClr>
              <a:buSzPct val="100000"/>
              <a:buFont typeface="Century Gothic"/>
              <a:buNone/>
            </a:pPr>
            <a:r>
              <a:rPr lang="en-US" sz="4200" b="0" i="0" u="none" strike="noStrike" cap="none">
                <a:solidFill>
                  <a:srgbClr val="F07C6A"/>
                </a:solidFill>
                <a:latin typeface="Century Gothic"/>
                <a:ea typeface="Century Gothic"/>
                <a:cs typeface="Century Gothic"/>
                <a:sym typeface="Century Gothic"/>
              </a:rPr>
              <a:t>Summary</a:t>
            </a:r>
          </a:p>
        </p:txBody>
      </p:sp>
      <p:sp>
        <p:nvSpPr>
          <p:cNvPr id="255" name="Shape 255"/>
          <p:cNvSpPr txBox="1">
            <a:spLocks noGrp="1"/>
          </p:cNvSpPr>
          <p:nvPr>
            <p:ph type="body" idx="1"/>
          </p:nvPr>
        </p:nvSpPr>
        <p:spPr>
          <a:xfrm>
            <a:off x="457200" y="1882808"/>
            <a:ext cx="8229600" cy="4572000"/>
          </a:xfrm>
          <a:prstGeom prst="rect">
            <a:avLst/>
          </a:prstGeom>
          <a:noFill/>
          <a:ln>
            <a:noFill/>
          </a:ln>
        </p:spPr>
        <p:txBody>
          <a:bodyPr wrap="square" lIns="91425" tIns="45700" rIns="91425" bIns="45700" anchor="t" anchorCtr="0">
            <a:noAutofit/>
          </a:bodyPr>
          <a:lstStyle/>
          <a:p>
            <a:pPr marL="379730" marR="0" lvl="0" indent="-457200" algn="l" rtl="0">
              <a:lnSpc>
                <a:spcPct val="90000"/>
              </a:lnSpc>
              <a:spcBef>
                <a:spcPts val="0"/>
              </a:spcBef>
              <a:buClr>
                <a:schemeClr val="accent1"/>
              </a:buClr>
              <a:buSzPct val="80000"/>
              <a:buFont typeface="Wingdings" pitchFamily="2" charset="2"/>
              <a:buChar char="q"/>
            </a:pPr>
            <a:r>
              <a:rPr lang="en-US" sz="2775" dirty="0" smtClean="0"/>
              <a:t>G</a:t>
            </a:r>
            <a:r>
              <a:rPr lang="en-US" sz="2775" b="0" i="0" u="none" strike="noStrike" cap="none" dirty="0" smtClean="0">
                <a:solidFill>
                  <a:schemeClr val="lt1"/>
                </a:solidFill>
                <a:latin typeface="Century Gothic"/>
                <a:ea typeface="Century Gothic"/>
                <a:cs typeface="Century Gothic"/>
                <a:sym typeface="Century Gothic"/>
              </a:rPr>
              <a:t>overnment </a:t>
            </a:r>
            <a:r>
              <a:rPr lang="en-US" sz="2775" b="0" i="0" u="none" strike="noStrike" cap="none" dirty="0">
                <a:solidFill>
                  <a:schemeClr val="lt1"/>
                </a:solidFill>
                <a:latin typeface="Century Gothic"/>
                <a:ea typeface="Century Gothic"/>
                <a:cs typeface="Century Gothic"/>
                <a:sym typeface="Century Gothic"/>
              </a:rPr>
              <a:t>policies guide on the contents of a curriculum, the process of implementing it as well as available alternatives if any. </a:t>
            </a:r>
            <a:endParaRPr lang="en-US" sz="2775" b="0" i="0" u="none" strike="noStrike" cap="none" dirty="0" smtClean="0">
              <a:solidFill>
                <a:schemeClr val="lt1"/>
              </a:solidFill>
              <a:latin typeface="Century Gothic"/>
              <a:ea typeface="Century Gothic"/>
              <a:cs typeface="Century Gothic"/>
              <a:sym typeface="Century Gothic"/>
            </a:endParaRPr>
          </a:p>
          <a:p>
            <a:pPr marL="379730" marR="0" lvl="0" indent="-457200" algn="l" rtl="0">
              <a:lnSpc>
                <a:spcPct val="90000"/>
              </a:lnSpc>
              <a:spcBef>
                <a:spcPts val="0"/>
              </a:spcBef>
              <a:buClr>
                <a:schemeClr val="accent1"/>
              </a:buClr>
              <a:buSzPct val="80000"/>
              <a:buFont typeface="Wingdings" pitchFamily="2" charset="2"/>
              <a:buChar char="q"/>
            </a:pPr>
            <a:endParaRPr lang="en-US" sz="2775" dirty="0"/>
          </a:p>
          <a:p>
            <a:pPr marL="379730" marR="0" lvl="0" indent="-457200" algn="l" rtl="0">
              <a:lnSpc>
                <a:spcPct val="90000"/>
              </a:lnSpc>
              <a:spcBef>
                <a:spcPts val="0"/>
              </a:spcBef>
              <a:buClr>
                <a:schemeClr val="accent1"/>
              </a:buClr>
              <a:buSzPct val="80000"/>
              <a:buFont typeface="Wingdings" pitchFamily="2" charset="2"/>
              <a:buChar char="q"/>
            </a:pPr>
            <a:r>
              <a:rPr lang="en-US" sz="2775" b="0" i="0" u="none" strike="noStrike" cap="none" dirty="0" smtClean="0">
                <a:solidFill>
                  <a:schemeClr val="lt1"/>
                </a:solidFill>
                <a:latin typeface="Century Gothic"/>
                <a:ea typeface="Century Gothic"/>
                <a:cs typeface="Century Gothic"/>
                <a:sym typeface="Century Gothic"/>
              </a:rPr>
              <a:t>Curriculum development </a:t>
            </a:r>
            <a:r>
              <a:rPr lang="en-US" sz="2775" b="0" i="0" u="none" strike="noStrike" cap="none" dirty="0">
                <a:solidFill>
                  <a:schemeClr val="lt1"/>
                </a:solidFill>
                <a:latin typeface="Century Gothic"/>
                <a:ea typeface="Century Gothic"/>
                <a:cs typeface="Century Gothic"/>
                <a:sym typeface="Century Gothic"/>
              </a:rPr>
              <a:t>has basic requirements across different nations. </a:t>
            </a:r>
            <a:endParaRPr lang="en-US" sz="2775" b="0" i="0" u="none" strike="noStrike" cap="none" dirty="0" smtClean="0">
              <a:solidFill>
                <a:schemeClr val="lt1"/>
              </a:solidFill>
              <a:latin typeface="Century Gothic"/>
              <a:ea typeface="Century Gothic"/>
              <a:cs typeface="Century Gothic"/>
              <a:sym typeface="Century Gothic"/>
            </a:endParaRPr>
          </a:p>
          <a:p>
            <a:pPr marL="379730" marR="0" lvl="0" indent="-457200" algn="l" rtl="0">
              <a:lnSpc>
                <a:spcPct val="90000"/>
              </a:lnSpc>
              <a:spcBef>
                <a:spcPts val="0"/>
              </a:spcBef>
              <a:buClr>
                <a:schemeClr val="accent1"/>
              </a:buClr>
              <a:buSzPct val="80000"/>
              <a:buFont typeface="Wingdings" pitchFamily="2" charset="2"/>
              <a:buChar char="q"/>
            </a:pPr>
            <a:endParaRPr lang="en-US" sz="2775" dirty="0"/>
          </a:p>
          <a:p>
            <a:pPr marL="379730" marR="0" lvl="0" indent="-457200" algn="l" rtl="0">
              <a:lnSpc>
                <a:spcPct val="90000"/>
              </a:lnSpc>
              <a:spcBef>
                <a:spcPts val="0"/>
              </a:spcBef>
              <a:buClr>
                <a:schemeClr val="accent1"/>
              </a:buClr>
              <a:buSzPct val="80000"/>
              <a:buFont typeface="Wingdings" pitchFamily="2" charset="2"/>
              <a:buChar char="q"/>
            </a:pPr>
            <a:r>
              <a:rPr lang="en-US" sz="2775" b="0" i="0" u="none" strike="noStrike" cap="none" dirty="0" smtClean="0">
                <a:solidFill>
                  <a:schemeClr val="lt1"/>
                </a:solidFill>
                <a:latin typeface="Century Gothic"/>
                <a:ea typeface="Century Gothic"/>
                <a:cs typeface="Century Gothic"/>
                <a:sym typeface="Century Gothic"/>
              </a:rPr>
              <a:t>The </a:t>
            </a:r>
            <a:r>
              <a:rPr lang="en-US" sz="2775" b="0" i="0" u="none" strike="noStrike" cap="none" dirty="0">
                <a:solidFill>
                  <a:schemeClr val="lt1"/>
                </a:solidFill>
                <a:latin typeface="Century Gothic"/>
                <a:ea typeface="Century Gothic"/>
                <a:cs typeface="Century Gothic"/>
                <a:sym typeface="Century Gothic"/>
              </a:rPr>
              <a:t>impact of a curriculum is evaluated from its effectiveness on the learners’ development.</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55">
                                            <p:txEl>
                                              <p:pRg st="0" end="0"/>
                                            </p:txEl>
                                          </p:spTgt>
                                        </p:tgtEl>
                                        <p:attrNameLst>
                                          <p:attrName>style.visibility</p:attrName>
                                        </p:attrNameLst>
                                      </p:cBhvr>
                                      <p:to>
                                        <p:strVal val="visible"/>
                                      </p:to>
                                    </p:set>
                                    <p:animEffect transition="in" filter="fade">
                                      <p:cBhvr>
                                        <p:cTn id="7" dur="1000"/>
                                        <p:tgtEl>
                                          <p:spTgt spid="255">
                                            <p:txEl>
                                              <p:pRg st="0" end="0"/>
                                            </p:txEl>
                                          </p:spTgt>
                                        </p:tgtEl>
                                      </p:cBhvr>
                                    </p:animEffect>
                                    <p:anim calcmode="lin" valueType="num">
                                      <p:cBhvr>
                                        <p:cTn id="8" dur="1000" fill="hold"/>
                                        <p:tgtEl>
                                          <p:spTgt spid="25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5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55">
                                            <p:txEl>
                                              <p:pRg st="2" end="2"/>
                                            </p:txEl>
                                          </p:spTgt>
                                        </p:tgtEl>
                                        <p:attrNameLst>
                                          <p:attrName>style.visibility</p:attrName>
                                        </p:attrNameLst>
                                      </p:cBhvr>
                                      <p:to>
                                        <p:strVal val="visible"/>
                                      </p:to>
                                    </p:set>
                                    <p:animEffect transition="in" filter="fade">
                                      <p:cBhvr>
                                        <p:cTn id="14" dur="1000"/>
                                        <p:tgtEl>
                                          <p:spTgt spid="255">
                                            <p:txEl>
                                              <p:pRg st="2" end="2"/>
                                            </p:txEl>
                                          </p:spTgt>
                                        </p:tgtEl>
                                      </p:cBhvr>
                                    </p:animEffect>
                                    <p:anim calcmode="lin" valueType="num">
                                      <p:cBhvr>
                                        <p:cTn id="15" dur="1000" fill="hold"/>
                                        <p:tgtEl>
                                          <p:spTgt spid="255">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255">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55">
                                            <p:txEl>
                                              <p:pRg st="4" end="4"/>
                                            </p:txEl>
                                          </p:spTgt>
                                        </p:tgtEl>
                                        <p:attrNameLst>
                                          <p:attrName>style.visibility</p:attrName>
                                        </p:attrNameLst>
                                      </p:cBhvr>
                                      <p:to>
                                        <p:strVal val="visible"/>
                                      </p:to>
                                    </p:set>
                                    <p:animEffect transition="in" filter="fade">
                                      <p:cBhvr>
                                        <p:cTn id="21" dur="1000"/>
                                        <p:tgtEl>
                                          <p:spTgt spid="255">
                                            <p:txEl>
                                              <p:pRg st="4" end="4"/>
                                            </p:txEl>
                                          </p:spTgt>
                                        </p:tgtEl>
                                      </p:cBhvr>
                                    </p:animEffect>
                                    <p:anim calcmode="lin" valueType="num">
                                      <p:cBhvr>
                                        <p:cTn id="22" dur="1000" fill="hold"/>
                                        <p:tgtEl>
                                          <p:spTgt spid="255">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255">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5"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Shape 259"/>
        <p:cNvGrpSpPr/>
        <p:nvPr/>
      </p:nvGrpSpPr>
      <p:grpSpPr>
        <a:xfrm>
          <a:off x="0" y="0"/>
          <a:ext cx="0" cy="0"/>
          <a:chOff x="0" y="0"/>
          <a:chExt cx="0" cy="0"/>
        </a:xfrm>
      </p:grpSpPr>
      <p:sp>
        <p:nvSpPr>
          <p:cNvPr id="260" name="Shape 260"/>
          <p:cNvSpPr txBox="1">
            <a:spLocks noGrp="1"/>
          </p:cNvSpPr>
          <p:nvPr>
            <p:ph type="title"/>
          </p:nvPr>
        </p:nvSpPr>
        <p:spPr>
          <a:xfrm>
            <a:off x="457200" y="267494"/>
            <a:ext cx="8229600" cy="723106"/>
          </a:xfrm>
          <a:prstGeom prst="rect">
            <a:avLst/>
          </a:prstGeom>
          <a:noFill/>
          <a:ln>
            <a:noFill/>
          </a:ln>
        </p:spPr>
        <p:txBody>
          <a:bodyPr wrap="square" lIns="91425" tIns="45700" rIns="91425" bIns="45700" anchor="ctr" anchorCtr="0">
            <a:noAutofit/>
          </a:bodyPr>
          <a:lstStyle/>
          <a:p>
            <a:pPr marL="484632" marR="0" lvl="0" indent="-242062" algn="ctr" rtl="0">
              <a:spcBef>
                <a:spcPts val="0"/>
              </a:spcBef>
              <a:buClr>
                <a:srgbClr val="F07C6A"/>
              </a:buClr>
              <a:buSzPct val="100000"/>
              <a:buFont typeface="Century Gothic"/>
              <a:buNone/>
            </a:pPr>
            <a:r>
              <a:rPr lang="en-US" sz="3780" b="0" i="0" u="none" strike="noStrike" cap="none">
                <a:solidFill>
                  <a:srgbClr val="F07C6A"/>
                </a:solidFill>
                <a:latin typeface="Century Gothic"/>
                <a:ea typeface="Century Gothic"/>
                <a:cs typeface="Century Gothic"/>
                <a:sym typeface="Century Gothic"/>
              </a:rPr>
              <a:t>References</a:t>
            </a:r>
          </a:p>
        </p:txBody>
      </p:sp>
      <p:sp>
        <p:nvSpPr>
          <p:cNvPr id="261" name="Shape 261"/>
          <p:cNvSpPr txBox="1">
            <a:spLocks noGrp="1"/>
          </p:cNvSpPr>
          <p:nvPr>
            <p:ph type="body" idx="1"/>
          </p:nvPr>
        </p:nvSpPr>
        <p:spPr>
          <a:xfrm>
            <a:off x="457200" y="914400"/>
            <a:ext cx="8229600" cy="5540408"/>
          </a:xfrm>
          <a:prstGeom prst="rect">
            <a:avLst/>
          </a:prstGeom>
          <a:noFill/>
          <a:ln>
            <a:noFill/>
          </a:ln>
        </p:spPr>
        <p:txBody>
          <a:bodyPr wrap="square" lIns="91425" tIns="45700" rIns="91425" bIns="45700" anchor="t" anchorCtr="0">
            <a:noAutofit/>
          </a:bodyPr>
          <a:lstStyle/>
          <a:p>
            <a:pPr marL="448056" marR="0" lvl="0" indent="-384556" algn="l" rtl="0">
              <a:spcBef>
                <a:spcPts val="0"/>
              </a:spcBef>
              <a:spcAft>
                <a:spcPts val="0"/>
              </a:spcAft>
              <a:buClr>
                <a:schemeClr val="accent1"/>
              </a:buClr>
              <a:buSzPct val="80000"/>
              <a:buFont typeface="Noto Sans Symbols"/>
              <a:buChar char="⦿"/>
            </a:pPr>
            <a:r>
              <a:rPr lang="en-US" sz="1400" b="0" i="0" u="none" strike="noStrike" cap="none" dirty="0" err="1">
                <a:solidFill>
                  <a:schemeClr val="lt1"/>
                </a:solidFill>
                <a:latin typeface="Century Gothic"/>
                <a:ea typeface="Century Gothic"/>
                <a:cs typeface="Century Gothic"/>
                <a:sym typeface="Century Gothic"/>
              </a:rPr>
              <a:t>Assembly.wales</a:t>
            </a:r>
            <a:r>
              <a:rPr lang="en-US" sz="1400" b="0" i="0" u="none" strike="noStrike" cap="none" dirty="0">
                <a:solidFill>
                  <a:schemeClr val="lt1"/>
                </a:solidFill>
                <a:latin typeface="Century Gothic"/>
                <a:ea typeface="Century Gothic"/>
                <a:cs typeface="Century Gothic"/>
                <a:sym typeface="Century Gothic"/>
              </a:rPr>
              <a:t>. (2009). </a:t>
            </a:r>
            <a:r>
              <a:rPr lang="en-US" sz="1400" b="0" i="1" u="none" strike="noStrike" cap="none" dirty="0">
                <a:solidFill>
                  <a:schemeClr val="lt1"/>
                </a:solidFill>
                <a:latin typeface="Century Gothic"/>
                <a:ea typeface="Century Gothic"/>
                <a:cs typeface="Century Gothic"/>
                <a:sym typeface="Century Gothic"/>
              </a:rPr>
              <a:t>Education: Early years learning and development</a:t>
            </a:r>
            <a:r>
              <a:rPr lang="en-US" sz="1400" b="0" i="0" u="none" strike="noStrike" cap="none" dirty="0">
                <a:solidFill>
                  <a:schemeClr val="lt1"/>
                </a:solidFill>
                <a:latin typeface="Century Gothic"/>
                <a:ea typeface="Century Gothic"/>
                <a:cs typeface="Century Gothic"/>
                <a:sym typeface="Century Gothic"/>
              </a:rPr>
              <a:t>. [online] Available at: http://www.assembly.wales/NAfW%20Documents/tb-07-014.pdf%20-%2028072009/tb-07-014-English.pdf [Accessed 22 Nov. 2017].</a:t>
            </a:r>
          </a:p>
          <a:p>
            <a:pPr marL="448056" marR="0" lvl="0" indent="-384556" algn="l" rtl="0">
              <a:spcBef>
                <a:spcPts val="280"/>
              </a:spcBef>
              <a:spcAft>
                <a:spcPts val="0"/>
              </a:spcAft>
              <a:buClr>
                <a:schemeClr val="accent1"/>
              </a:buClr>
              <a:buSzPct val="80000"/>
              <a:buFont typeface="Noto Sans Symbols"/>
              <a:buChar char="⦿"/>
            </a:pPr>
            <a:r>
              <a:rPr lang="en-US" sz="1400" b="0" i="0" u="none" strike="noStrike" cap="none" dirty="0" err="1">
                <a:solidFill>
                  <a:schemeClr val="lt1"/>
                </a:solidFill>
                <a:latin typeface="Century Gothic"/>
                <a:ea typeface="Century Gothic"/>
                <a:cs typeface="Century Gothic"/>
                <a:sym typeface="Century Gothic"/>
              </a:rPr>
              <a:t>Brodin</a:t>
            </a:r>
            <a:r>
              <a:rPr lang="en-US" sz="1400" b="0" i="0" u="none" strike="noStrike" cap="none" dirty="0">
                <a:solidFill>
                  <a:schemeClr val="lt1"/>
                </a:solidFill>
                <a:latin typeface="Century Gothic"/>
                <a:ea typeface="Century Gothic"/>
                <a:cs typeface="Century Gothic"/>
                <a:sym typeface="Century Gothic"/>
              </a:rPr>
              <a:t>, J. and </a:t>
            </a:r>
            <a:r>
              <a:rPr lang="en-US" sz="1400" b="0" i="0" u="none" strike="noStrike" cap="none" dirty="0" err="1">
                <a:solidFill>
                  <a:schemeClr val="lt1"/>
                </a:solidFill>
                <a:latin typeface="Century Gothic"/>
                <a:ea typeface="Century Gothic"/>
                <a:cs typeface="Century Gothic"/>
                <a:sym typeface="Century Gothic"/>
              </a:rPr>
              <a:t>Lindstrand</a:t>
            </a:r>
            <a:r>
              <a:rPr lang="en-US" sz="1400" b="0" i="0" u="none" strike="noStrike" cap="none" dirty="0">
                <a:solidFill>
                  <a:schemeClr val="lt1"/>
                </a:solidFill>
                <a:latin typeface="Century Gothic"/>
                <a:ea typeface="Century Gothic"/>
                <a:cs typeface="Century Gothic"/>
                <a:sym typeface="Century Gothic"/>
              </a:rPr>
              <a:t>, P. (2006). Interaction in Outdoor Play Environments – Gender, Culture and Learning. Report no. 47, pp.11-116.</a:t>
            </a:r>
          </a:p>
          <a:p>
            <a:pPr marL="448056" marR="0" lvl="0" indent="-384556" algn="l" rtl="0">
              <a:spcBef>
                <a:spcPts val="280"/>
              </a:spcBef>
              <a:spcAft>
                <a:spcPts val="0"/>
              </a:spcAft>
              <a:buClr>
                <a:schemeClr val="accent1"/>
              </a:buClr>
              <a:buSzPct val="80000"/>
              <a:buFont typeface="Noto Sans Symbols"/>
              <a:buChar char="⦿"/>
            </a:pPr>
            <a:r>
              <a:rPr lang="en-US" sz="1400" b="0" i="0" u="none" strike="noStrike" cap="none" dirty="0" err="1">
                <a:solidFill>
                  <a:schemeClr val="lt1"/>
                </a:solidFill>
                <a:latin typeface="Century Gothic"/>
                <a:ea typeface="Century Gothic"/>
                <a:cs typeface="Century Gothic"/>
                <a:sym typeface="Century Gothic"/>
              </a:rPr>
              <a:t>Brodin</a:t>
            </a:r>
            <a:r>
              <a:rPr lang="en-US" sz="1400" b="0" i="0" u="none" strike="noStrike" cap="none" dirty="0">
                <a:solidFill>
                  <a:schemeClr val="lt1"/>
                </a:solidFill>
                <a:latin typeface="Century Gothic"/>
                <a:ea typeface="Century Gothic"/>
                <a:cs typeface="Century Gothic"/>
                <a:sym typeface="Century Gothic"/>
              </a:rPr>
              <a:t>, J. and </a:t>
            </a:r>
            <a:r>
              <a:rPr lang="en-US" sz="1400" b="0" i="0" u="none" strike="noStrike" cap="none" dirty="0" err="1">
                <a:solidFill>
                  <a:schemeClr val="lt1"/>
                </a:solidFill>
                <a:latin typeface="Century Gothic"/>
                <a:ea typeface="Century Gothic"/>
                <a:cs typeface="Century Gothic"/>
                <a:sym typeface="Century Gothic"/>
              </a:rPr>
              <a:t>Renblad</a:t>
            </a:r>
            <a:r>
              <a:rPr lang="en-US" sz="1400" b="0" i="0" u="none" strike="noStrike" cap="none" dirty="0">
                <a:solidFill>
                  <a:schemeClr val="lt1"/>
                </a:solidFill>
                <a:latin typeface="Century Gothic"/>
                <a:ea typeface="Century Gothic"/>
                <a:cs typeface="Century Gothic"/>
                <a:sym typeface="Century Gothic"/>
              </a:rPr>
              <a:t>, K. (2014). Early Childhood Educators’ Perspectives of the Swedish National Curriculum for Preschool and Quality Work. </a:t>
            </a:r>
            <a:r>
              <a:rPr lang="en-US" sz="1400" b="0" i="1" u="none" strike="noStrike" cap="none" dirty="0">
                <a:solidFill>
                  <a:schemeClr val="lt1"/>
                </a:solidFill>
                <a:latin typeface="Century Gothic"/>
                <a:ea typeface="Century Gothic"/>
                <a:cs typeface="Century Gothic"/>
                <a:sym typeface="Century Gothic"/>
              </a:rPr>
              <a:t>Early Childhood Education Journal</a:t>
            </a:r>
            <a:r>
              <a:rPr lang="en-US" sz="1400" b="0" i="0" u="none" strike="noStrike" cap="none" dirty="0">
                <a:solidFill>
                  <a:schemeClr val="lt1"/>
                </a:solidFill>
                <a:latin typeface="Century Gothic"/>
                <a:ea typeface="Century Gothic"/>
                <a:cs typeface="Century Gothic"/>
                <a:sym typeface="Century Gothic"/>
              </a:rPr>
              <a:t>, 43(5), pp.347-355.</a:t>
            </a:r>
          </a:p>
          <a:p>
            <a:pPr marL="448056" marR="0" lvl="0" indent="-384556" algn="l" rtl="0">
              <a:spcBef>
                <a:spcPts val="280"/>
              </a:spcBef>
              <a:spcAft>
                <a:spcPts val="0"/>
              </a:spcAft>
              <a:buClr>
                <a:schemeClr val="accent1"/>
              </a:buClr>
              <a:buSzPct val="80000"/>
              <a:buFont typeface="Noto Sans Symbols"/>
              <a:buChar char="⦿"/>
            </a:pPr>
            <a:r>
              <a:rPr lang="en-US" sz="1400" b="0" i="0" u="none" strike="noStrike" cap="none" dirty="0">
                <a:solidFill>
                  <a:schemeClr val="lt1"/>
                </a:solidFill>
                <a:latin typeface="Century Gothic"/>
                <a:ea typeface="Century Gothic"/>
                <a:cs typeface="Century Gothic"/>
                <a:sym typeface="Century Gothic"/>
              </a:rPr>
              <a:t>Ibe.unesco.org. (2008). </a:t>
            </a:r>
            <a:r>
              <a:rPr lang="en-US" sz="1400" b="0" i="1" u="none" strike="noStrike" cap="none" dirty="0">
                <a:solidFill>
                  <a:schemeClr val="lt1"/>
                </a:solidFill>
                <a:latin typeface="Century Gothic"/>
                <a:ea typeface="Century Gothic"/>
                <a:cs typeface="Century Gothic"/>
                <a:sym typeface="Century Gothic"/>
              </a:rPr>
              <a:t>Framework for Children’ s Learning for 3 to 7-year -olds in Wales</a:t>
            </a:r>
            <a:r>
              <a:rPr lang="en-US" sz="1400" b="0" i="0" u="none" strike="noStrike" cap="none" dirty="0">
                <a:solidFill>
                  <a:schemeClr val="lt1"/>
                </a:solidFill>
                <a:latin typeface="Century Gothic"/>
                <a:ea typeface="Century Gothic"/>
                <a:cs typeface="Century Gothic"/>
                <a:sym typeface="Century Gothic"/>
              </a:rPr>
              <a:t>. [online] Available at: http://www.ibe.unesco.org/curricula/unitedkingdom/wlk_pp_lpr_fw_2008_eng.pdf [Accessed 22 Nov. 2017].</a:t>
            </a:r>
          </a:p>
          <a:p>
            <a:pPr marL="448056" marR="0" lvl="0" indent="-384556" algn="l" rtl="0">
              <a:spcBef>
                <a:spcPts val="280"/>
              </a:spcBef>
              <a:spcAft>
                <a:spcPts val="0"/>
              </a:spcAft>
              <a:buClr>
                <a:schemeClr val="accent1"/>
              </a:buClr>
              <a:buSzPct val="80000"/>
              <a:buFont typeface="Noto Sans Symbols"/>
              <a:buChar char="⦿"/>
            </a:pPr>
            <a:r>
              <a:rPr lang="en-US" sz="1400" b="0" i="0" u="none" strike="noStrike" cap="none" dirty="0">
                <a:solidFill>
                  <a:schemeClr val="lt1"/>
                </a:solidFill>
                <a:latin typeface="Century Gothic"/>
                <a:ea typeface="Century Gothic"/>
                <a:cs typeface="Century Gothic"/>
                <a:sym typeface="Century Gothic"/>
              </a:rPr>
              <a:t>Ingrid </a:t>
            </a:r>
            <a:r>
              <a:rPr lang="en-US" sz="1400" b="0" i="0" u="none" strike="noStrike" cap="none" dirty="0" err="1">
                <a:solidFill>
                  <a:schemeClr val="lt1"/>
                </a:solidFill>
                <a:latin typeface="Century Gothic"/>
                <a:ea typeface="Century Gothic"/>
                <a:cs typeface="Century Gothic"/>
                <a:sym typeface="Century Gothic"/>
              </a:rPr>
              <a:t>Pramling</a:t>
            </a:r>
            <a:r>
              <a:rPr lang="en-US" sz="1400" b="0" i="0" u="none" strike="noStrike" cap="none" dirty="0">
                <a:solidFill>
                  <a:schemeClr val="lt1"/>
                </a:solidFill>
                <a:latin typeface="Century Gothic"/>
                <a:ea typeface="Century Gothic"/>
                <a:cs typeface="Century Gothic"/>
                <a:sym typeface="Century Gothic"/>
              </a:rPr>
              <a:t> Samuelsson &amp; Eva Johansson (2006): Play and learning—inseparable </a:t>
            </a:r>
            <a:r>
              <a:rPr lang="en-US" sz="1400" b="0" i="0" u="none" strike="noStrike" cap="none" dirty="0" smtClean="0">
                <a:solidFill>
                  <a:schemeClr val="lt1"/>
                </a:solidFill>
                <a:latin typeface="Century Gothic"/>
                <a:ea typeface="Century Gothic"/>
                <a:cs typeface="Century Gothic"/>
                <a:sym typeface="Century Gothic"/>
              </a:rPr>
              <a:t>dimensions </a:t>
            </a:r>
            <a:r>
              <a:rPr lang="en-US" sz="1400" b="0" i="0" u="none" strike="noStrike" cap="none" dirty="0">
                <a:solidFill>
                  <a:schemeClr val="lt1"/>
                </a:solidFill>
                <a:latin typeface="Century Gothic"/>
                <a:ea typeface="Century Gothic"/>
                <a:cs typeface="Century Gothic"/>
                <a:sym typeface="Century Gothic"/>
              </a:rPr>
              <a:t>in preschool practice, Early Child Development and </a:t>
            </a:r>
            <a:r>
              <a:rPr lang="en-US" sz="1400" b="0" i="0" u="none" strike="noStrike" cap="none" dirty="0" smtClean="0">
                <a:solidFill>
                  <a:schemeClr val="lt1"/>
                </a:solidFill>
                <a:latin typeface="Century Gothic"/>
                <a:ea typeface="Century Gothic"/>
                <a:cs typeface="Century Gothic"/>
                <a:sym typeface="Century Gothic"/>
              </a:rPr>
              <a:t>Care,176:1,47-65</a:t>
            </a:r>
            <a:endParaRPr lang="en-US" sz="1400" b="0" i="0" u="none" strike="noStrike" cap="none" dirty="0">
              <a:solidFill>
                <a:schemeClr val="lt1"/>
              </a:solidFill>
              <a:latin typeface="Century Gothic"/>
              <a:ea typeface="Century Gothic"/>
              <a:cs typeface="Century Gothic"/>
              <a:sym typeface="Century Gothic"/>
            </a:endParaRPr>
          </a:p>
          <a:p>
            <a:pPr marL="448056" marR="0" lvl="0" indent="-384556" algn="l" rtl="0">
              <a:spcBef>
                <a:spcPts val="280"/>
              </a:spcBef>
              <a:spcAft>
                <a:spcPts val="0"/>
              </a:spcAft>
              <a:buClr>
                <a:schemeClr val="accent1"/>
              </a:buClr>
              <a:buSzPct val="80000"/>
              <a:buFont typeface="Noto Sans Symbols"/>
              <a:buChar char="⦿"/>
            </a:pPr>
            <a:r>
              <a:rPr lang="en-US" sz="1400" b="0" i="0" u="none" strike="noStrike" cap="none" dirty="0" err="1">
                <a:solidFill>
                  <a:schemeClr val="lt1"/>
                </a:solidFill>
                <a:latin typeface="Century Gothic"/>
                <a:ea typeface="Century Gothic"/>
                <a:cs typeface="Century Gothic"/>
                <a:sym typeface="Century Gothic"/>
              </a:rPr>
              <a:t>Taguma</a:t>
            </a:r>
            <a:r>
              <a:rPr lang="en-US" sz="1400" b="0" i="0" u="none" strike="noStrike" cap="none" dirty="0">
                <a:solidFill>
                  <a:schemeClr val="lt1"/>
                </a:solidFill>
                <a:latin typeface="Century Gothic"/>
                <a:ea typeface="Century Gothic"/>
                <a:cs typeface="Century Gothic"/>
                <a:sym typeface="Century Gothic"/>
              </a:rPr>
              <a:t>, M., </a:t>
            </a:r>
            <a:r>
              <a:rPr lang="en-US" sz="1400" b="0" i="0" u="none" strike="noStrike" cap="none" dirty="0" err="1">
                <a:solidFill>
                  <a:schemeClr val="lt1"/>
                </a:solidFill>
                <a:latin typeface="Century Gothic"/>
                <a:ea typeface="Century Gothic"/>
                <a:cs typeface="Century Gothic"/>
                <a:sym typeface="Century Gothic"/>
              </a:rPr>
              <a:t>Litjens</a:t>
            </a:r>
            <a:r>
              <a:rPr lang="en-US" sz="1400" b="0" i="0" u="none" strike="noStrike" cap="none" dirty="0">
                <a:solidFill>
                  <a:schemeClr val="lt1"/>
                </a:solidFill>
                <a:latin typeface="Century Gothic"/>
                <a:ea typeface="Century Gothic"/>
                <a:cs typeface="Century Gothic"/>
                <a:sym typeface="Century Gothic"/>
              </a:rPr>
              <a:t>, I. and </a:t>
            </a:r>
            <a:r>
              <a:rPr lang="en-US" sz="1400" b="0" i="0" u="none" strike="noStrike" cap="none" dirty="0" err="1">
                <a:solidFill>
                  <a:schemeClr val="lt1"/>
                </a:solidFill>
                <a:latin typeface="Century Gothic"/>
                <a:ea typeface="Century Gothic"/>
                <a:cs typeface="Century Gothic"/>
                <a:sym typeface="Century Gothic"/>
              </a:rPr>
              <a:t>Makowiecki</a:t>
            </a:r>
            <a:r>
              <a:rPr lang="en-US" sz="1400" b="0" i="0" u="none" strike="noStrike" cap="none" dirty="0">
                <a:solidFill>
                  <a:schemeClr val="lt1"/>
                </a:solidFill>
                <a:latin typeface="Century Gothic"/>
                <a:ea typeface="Century Gothic"/>
                <a:cs typeface="Century Gothic"/>
                <a:sym typeface="Century Gothic"/>
              </a:rPr>
              <a:t>, K. (2013). Quality Matters in Early Childhood Education and Care: Norway. </a:t>
            </a:r>
            <a:r>
              <a:rPr lang="en-US" sz="1400" b="0" i="1" u="none" strike="noStrike" cap="none" dirty="0">
                <a:solidFill>
                  <a:schemeClr val="lt1"/>
                </a:solidFill>
                <a:latin typeface="Century Gothic"/>
                <a:ea typeface="Century Gothic"/>
                <a:cs typeface="Century Gothic"/>
                <a:sym typeface="Century Gothic"/>
              </a:rPr>
              <a:t>Quality Matters in Early Childhood Education and Care: Norway</a:t>
            </a:r>
            <a:r>
              <a:rPr lang="en-US" sz="1400" b="0" i="0" u="none" strike="noStrike" cap="none" dirty="0">
                <a:solidFill>
                  <a:schemeClr val="lt1"/>
                </a:solidFill>
                <a:latin typeface="Century Gothic"/>
                <a:ea typeface="Century Gothic"/>
                <a:cs typeface="Century Gothic"/>
                <a:sym typeface="Century Gothic"/>
              </a:rPr>
              <a:t>.</a:t>
            </a:r>
          </a:p>
          <a:p>
            <a:pPr marL="448056" marR="0" lvl="0" indent="-384556" algn="l" rtl="0">
              <a:spcBef>
                <a:spcPts val="280"/>
              </a:spcBef>
              <a:spcAft>
                <a:spcPts val="0"/>
              </a:spcAft>
              <a:buClr>
                <a:schemeClr val="accent1"/>
              </a:buClr>
              <a:buSzPct val="80000"/>
              <a:buFont typeface="Noto Sans Symbols"/>
              <a:buChar char="⦿"/>
            </a:pPr>
            <a:r>
              <a:rPr lang="en-US" sz="1400" b="0" i="0" u="none" strike="noStrike" cap="none" dirty="0" err="1">
                <a:solidFill>
                  <a:schemeClr val="lt1"/>
                </a:solidFill>
                <a:latin typeface="Century Gothic"/>
                <a:ea typeface="Century Gothic"/>
                <a:cs typeface="Century Gothic"/>
                <a:sym typeface="Century Gothic"/>
              </a:rPr>
              <a:t>Trantor</a:t>
            </a:r>
            <a:r>
              <a:rPr lang="en-US" sz="1400" b="0" i="0" u="none" strike="noStrike" cap="none" dirty="0">
                <a:solidFill>
                  <a:schemeClr val="lt1"/>
                </a:solidFill>
                <a:latin typeface="Century Gothic"/>
                <a:ea typeface="Century Gothic"/>
                <a:cs typeface="Century Gothic"/>
                <a:sym typeface="Century Gothic"/>
              </a:rPr>
              <a:t>, P. and Malone, K. (2005). Hanging out in the school ground : a reflective look at researching children's environmental learning. </a:t>
            </a:r>
            <a:r>
              <a:rPr lang="en-US" sz="1400" b="0" i="1" u="none" strike="noStrike" cap="none" dirty="0">
                <a:solidFill>
                  <a:schemeClr val="lt1"/>
                </a:solidFill>
                <a:latin typeface="Century Gothic"/>
                <a:ea typeface="Century Gothic"/>
                <a:cs typeface="Century Gothic"/>
                <a:sym typeface="Century Gothic"/>
              </a:rPr>
              <a:t>Hanging out in the school ground : a reflective look at researching children's environmental learning</a:t>
            </a:r>
            <a:r>
              <a:rPr lang="en-US" sz="1400" b="0" i="0" u="none" strike="noStrike" cap="none" dirty="0">
                <a:solidFill>
                  <a:schemeClr val="lt1"/>
                </a:solidFill>
                <a:latin typeface="Century Gothic"/>
                <a:ea typeface="Century Gothic"/>
                <a:cs typeface="Century Gothic"/>
                <a:sym typeface="Century Gothic"/>
              </a:rPr>
              <a:t>, [online] pp.1-14. Available at: http://ro.uow.edu.au/cgi/viewcontent.cgi?article=2138&amp;context=edupapers [Accessed 22 Nov. 2017].</a:t>
            </a:r>
          </a:p>
          <a:p>
            <a:pPr marL="64008" marR="0" lvl="0" indent="-71628" algn="l" rtl="0">
              <a:spcBef>
                <a:spcPts val="280"/>
              </a:spcBef>
              <a:spcAft>
                <a:spcPts val="0"/>
              </a:spcAft>
              <a:buClr>
                <a:schemeClr val="accent1"/>
              </a:buClr>
              <a:buSzPct val="80000"/>
              <a:buFont typeface="Noto Sans Symbols"/>
              <a:buNone/>
            </a:pPr>
            <a:r>
              <a:rPr lang="en-US" sz="1400" b="0" i="0" u="none" strike="noStrike" cap="none" dirty="0">
                <a:solidFill>
                  <a:schemeClr val="lt1"/>
                </a:solidFill>
                <a:latin typeface="Century Gothic"/>
                <a:ea typeface="Century Gothic"/>
                <a:cs typeface="Century Gothic"/>
                <a:sym typeface="Century Gothic"/>
              </a:rPr>
              <a:t>.</a:t>
            </a:r>
          </a:p>
          <a:p>
            <a:pPr marL="64008" marR="0" lvl="0" indent="-71628" algn="l" rtl="0">
              <a:spcBef>
                <a:spcPts val="280"/>
              </a:spcBef>
              <a:spcAft>
                <a:spcPts val="0"/>
              </a:spcAft>
              <a:buClr>
                <a:schemeClr val="accent1"/>
              </a:buClr>
              <a:buSzPct val="80000"/>
              <a:buFont typeface="Noto Sans Symbols"/>
              <a:buNone/>
            </a:pPr>
            <a:endParaRPr sz="1400" b="0" i="0" u="none" strike="noStrike" cap="none" dirty="0">
              <a:solidFill>
                <a:schemeClr val="lt1"/>
              </a:solidFill>
              <a:latin typeface="Century Gothic"/>
              <a:ea typeface="Century Gothic"/>
              <a:cs typeface="Century Gothic"/>
              <a:sym typeface="Century Gothic"/>
            </a:endParaRPr>
          </a:p>
          <a:p>
            <a:pPr marL="64008" marR="0" lvl="0" indent="-71628" algn="l" rtl="0">
              <a:spcBef>
                <a:spcPts val="280"/>
              </a:spcBef>
              <a:buClr>
                <a:schemeClr val="accent1"/>
              </a:buClr>
              <a:buSzPct val="80000"/>
              <a:buFont typeface="Noto Sans Symbols"/>
              <a:buNone/>
            </a:pPr>
            <a:endParaRPr sz="1400" b="0" i="0" u="none" strike="noStrike" cap="none" dirty="0">
              <a:solidFill>
                <a:schemeClr val="lt1"/>
              </a:solidFill>
              <a:latin typeface="Century Gothic"/>
              <a:ea typeface="Century Gothic"/>
              <a:cs typeface="Century Gothic"/>
              <a:sym typeface="Century Gothic"/>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61">
                                            <p:txEl>
                                              <p:pRg st="0" end="0"/>
                                            </p:txEl>
                                          </p:spTgt>
                                        </p:tgtEl>
                                        <p:attrNameLst>
                                          <p:attrName>style.visibility</p:attrName>
                                        </p:attrNameLst>
                                      </p:cBhvr>
                                      <p:to>
                                        <p:strVal val="visible"/>
                                      </p:to>
                                    </p:set>
                                    <p:animEffect transition="in" filter="fade">
                                      <p:cBhvr>
                                        <p:cTn id="7" dur="1000"/>
                                        <p:tgtEl>
                                          <p:spTgt spid="261">
                                            <p:txEl>
                                              <p:pRg st="0" end="0"/>
                                            </p:txEl>
                                          </p:spTgt>
                                        </p:tgtEl>
                                      </p:cBhvr>
                                    </p:animEffect>
                                    <p:anim calcmode="lin" valueType="num">
                                      <p:cBhvr>
                                        <p:cTn id="8" dur="1000" fill="hold"/>
                                        <p:tgtEl>
                                          <p:spTgt spid="261">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61">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61">
                                            <p:txEl>
                                              <p:pRg st="1" end="1"/>
                                            </p:txEl>
                                          </p:spTgt>
                                        </p:tgtEl>
                                        <p:attrNameLst>
                                          <p:attrName>style.visibility</p:attrName>
                                        </p:attrNameLst>
                                      </p:cBhvr>
                                      <p:to>
                                        <p:strVal val="visible"/>
                                      </p:to>
                                    </p:set>
                                    <p:animEffect transition="in" filter="fade">
                                      <p:cBhvr>
                                        <p:cTn id="14" dur="1000"/>
                                        <p:tgtEl>
                                          <p:spTgt spid="261">
                                            <p:txEl>
                                              <p:pRg st="1" end="1"/>
                                            </p:txEl>
                                          </p:spTgt>
                                        </p:tgtEl>
                                      </p:cBhvr>
                                    </p:animEffect>
                                    <p:anim calcmode="lin" valueType="num">
                                      <p:cBhvr>
                                        <p:cTn id="15" dur="1000" fill="hold"/>
                                        <p:tgtEl>
                                          <p:spTgt spid="261">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61">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61">
                                            <p:txEl>
                                              <p:pRg st="2" end="2"/>
                                            </p:txEl>
                                          </p:spTgt>
                                        </p:tgtEl>
                                        <p:attrNameLst>
                                          <p:attrName>style.visibility</p:attrName>
                                        </p:attrNameLst>
                                      </p:cBhvr>
                                      <p:to>
                                        <p:strVal val="visible"/>
                                      </p:to>
                                    </p:set>
                                    <p:animEffect transition="in" filter="fade">
                                      <p:cBhvr>
                                        <p:cTn id="21" dur="1000"/>
                                        <p:tgtEl>
                                          <p:spTgt spid="261">
                                            <p:txEl>
                                              <p:pRg st="2" end="2"/>
                                            </p:txEl>
                                          </p:spTgt>
                                        </p:tgtEl>
                                      </p:cBhvr>
                                    </p:animEffect>
                                    <p:anim calcmode="lin" valueType="num">
                                      <p:cBhvr>
                                        <p:cTn id="22" dur="1000" fill="hold"/>
                                        <p:tgtEl>
                                          <p:spTgt spid="261">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61">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61">
                                            <p:txEl>
                                              <p:pRg st="3" end="3"/>
                                            </p:txEl>
                                          </p:spTgt>
                                        </p:tgtEl>
                                        <p:attrNameLst>
                                          <p:attrName>style.visibility</p:attrName>
                                        </p:attrNameLst>
                                      </p:cBhvr>
                                      <p:to>
                                        <p:strVal val="visible"/>
                                      </p:to>
                                    </p:set>
                                    <p:animEffect transition="in" filter="fade">
                                      <p:cBhvr>
                                        <p:cTn id="28" dur="1000"/>
                                        <p:tgtEl>
                                          <p:spTgt spid="261">
                                            <p:txEl>
                                              <p:pRg st="3" end="3"/>
                                            </p:txEl>
                                          </p:spTgt>
                                        </p:tgtEl>
                                      </p:cBhvr>
                                    </p:animEffect>
                                    <p:anim calcmode="lin" valueType="num">
                                      <p:cBhvr>
                                        <p:cTn id="29" dur="1000" fill="hold"/>
                                        <p:tgtEl>
                                          <p:spTgt spid="261">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61">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261">
                                            <p:txEl>
                                              <p:pRg st="4" end="4"/>
                                            </p:txEl>
                                          </p:spTgt>
                                        </p:tgtEl>
                                        <p:attrNameLst>
                                          <p:attrName>style.visibility</p:attrName>
                                        </p:attrNameLst>
                                      </p:cBhvr>
                                      <p:to>
                                        <p:strVal val="visible"/>
                                      </p:to>
                                    </p:set>
                                    <p:animEffect transition="in" filter="fade">
                                      <p:cBhvr>
                                        <p:cTn id="35" dur="1000"/>
                                        <p:tgtEl>
                                          <p:spTgt spid="261">
                                            <p:txEl>
                                              <p:pRg st="4" end="4"/>
                                            </p:txEl>
                                          </p:spTgt>
                                        </p:tgtEl>
                                      </p:cBhvr>
                                    </p:animEffect>
                                    <p:anim calcmode="lin" valueType="num">
                                      <p:cBhvr>
                                        <p:cTn id="36" dur="1000" fill="hold"/>
                                        <p:tgtEl>
                                          <p:spTgt spid="261">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261">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261">
                                            <p:txEl>
                                              <p:pRg st="5" end="5"/>
                                            </p:txEl>
                                          </p:spTgt>
                                        </p:tgtEl>
                                        <p:attrNameLst>
                                          <p:attrName>style.visibility</p:attrName>
                                        </p:attrNameLst>
                                      </p:cBhvr>
                                      <p:to>
                                        <p:strVal val="visible"/>
                                      </p:to>
                                    </p:set>
                                    <p:animEffect transition="in" filter="fade">
                                      <p:cBhvr>
                                        <p:cTn id="42" dur="1000"/>
                                        <p:tgtEl>
                                          <p:spTgt spid="261">
                                            <p:txEl>
                                              <p:pRg st="5" end="5"/>
                                            </p:txEl>
                                          </p:spTgt>
                                        </p:tgtEl>
                                      </p:cBhvr>
                                    </p:animEffect>
                                    <p:anim calcmode="lin" valueType="num">
                                      <p:cBhvr>
                                        <p:cTn id="43" dur="1000" fill="hold"/>
                                        <p:tgtEl>
                                          <p:spTgt spid="261">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261">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261">
                                            <p:txEl>
                                              <p:pRg st="6" end="6"/>
                                            </p:txEl>
                                          </p:spTgt>
                                        </p:tgtEl>
                                        <p:attrNameLst>
                                          <p:attrName>style.visibility</p:attrName>
                                        </p:attrNameLst>
                                      </p:cBhvr>
                                      <p:to>
                                        <p:strVal val="visible"/>
                                      </p:to>
                                    </p:set>
                                    <p:animEffect transition="in" filter="fade">
                                      <p:cBhvr>
                                        <p:cTn id="49" dur="1000"/>
                                        <p:tgtEl>
                                          <p:spTgt spid="261">
                                            <p:txEl>
                                              <p:pRg st="6" end="6"/>
                                            </p:txEl>
                                          </p:spTgt>
                                        </p:tgtEl>
                                      </p:cBhvr>
                                    </p:animEffect>
                                    <p:anim calcmode="lin" valueType="num">
                                      <p:cBhvr>
                                        <p:cTn id="50" dur="1000" fill="hold"/>
                                        <p:tgtEl>
                                          <p:spTgt spid="261">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261">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261">
                                            <p:txEl>
                                              <p:pRg st="7" end="7"/>
                                            </p:txEl>
                                          </p:spTgt>
                                        </p:tgtEl>
                                        <p:attrNameLst>
                                          <p:attrName>style.visibility</p:attrName>
                                        </p:attrNameLst>
                                      </p:cBhvr>
                                      <p:to>
                                        <p:strVal val="visible"/>
                                      </p:to>
                                    </p:set>
                                    <p:animEffect transition="in" filter="fade">
                                      <p:cBhvr>
                                        <p:cTn id="56" dur="1000"/>
                                        <p:tgtEl>
                                          <p:spTgt spid="261">
                                            <p:txEl>
                                              <p:pRg st="7" end="7"/>
                                            </p:txEl>
                                          </p:spTgt>
                                        </p:tgtEl>
                                      </p:cBhvr>
                                    </p:animEffect>
                                    <p:anim calcmode="lin" valueType="num">
                                      <p:cBhvr>
                                        <p:cTn id="57" dur="1000" fill="hold"/>
                                        <p:tgtEl>
                                          <p:spTgt spid="261">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261">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1" grpId="0" build="p"/>
    </p:bldLst>
  </p:timing>
</p:sld>
</file>

<file path=ppt/theme/theme1.xml><?xml version="1.0" encoding="utf-8"?>
<a:theme xmlns:a="http://schemas.openxmlformats.org/drawingml/2006/main" name="Verve">
  <a:themeElements>
    <a:clrScheme name="Civic">
      <a:dk1>
        <a:srgbClr val="000000"/>
      </a:dk1>
      <a:lt1>
        <a:srgbClr val="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rgbClr val="000000"/>
      </a:dk1>
      <a:lt1>
        <a:srgbClr val="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335</TotalTime>
  <Words>1695</Words>
  <Application>Microsoft Office PowerPoint</Application>
  <PresentationFormat>On-screen Show (4:3)</PresentationFormat>
  <Paragraphs>173</Paragraphs>
  <Slides>20</Slides>
  <Notes>20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Century Gothic</vt:lpstr>
      <vt:lpstr>Calibri</vt:lpstr>
      <vt:lpstr>Noto Sans Symbols</vt:lpstr>
      <vt:lpstr>Wingdings</vt:lpstr>
      <vt:lpstr>Verdana</vt:lpstr>
      <vt:lpstr>Verve</vt:lpstr>
      <vt:lpstr>Curriculum Studies</vt:lpstr>
      <vt:lpstr>Why I chose Sweden? </vt:lpstr>
      <vt:lpstr>Objectives</vt:lpstr>
      <vt:lpstr>What do you know about Swedish Educational Curriculum? </vt:lpstr>
      <vt:lpstr>Swedish Education - Educator’s Perspective for Pre-School</vt:lpstr>
      <vt:lpstr>PowerPoint Presentation</vt:lpstr>
      <vt:lpstr>Swedish Education continued…..</vt:lpstr>
      <vt:lpstr>PowerPoint Presentation</vt:lpstr>
      <vt:lpstr> Swedish 3-7 Years –How it works</vt:lpstr>
      <vt:lpstr> Benefits of the System to the Children  </vt:lpstr>
      <vt:lpstr>Swedish System-Does it Work for the teachers?</vt:lpstr>
      <vt:lpstr>Welsh Foundation Phase</vt:lpstr>
      <vt:lpstr>Main Foundation Phase-Effects on the children</vt:lpstr>
      <vt:lpstr>PowerPoint Presentation</vt:lpstr>
      <vt:lpstr>Foundation Phase for the teachers.</vt:lpstr>
      <vt:lpstr>Borrowing from Swedish Curriculum</vt:lpstr>
      <vt:lpstr>Learning from Welsh Foundational Curriculum</vt:lpstr>
      <vt:lpstr>Curriculum Development</vt:lpstr>
      <vt:lpstr>Summary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Studies</dc:title>
  <dc:creator>frank</dc:creator>
  <cp:lastModifiedBy>Fridah Kimani (1708718)</cp:lastModifiedBy>
  <cp:revision>25</cp:revision>
  <cp:lastPrinted>2017-11-23T14:56:10Z</cp:lastPrinted>
  <dcterms:modified xsi:type="dcterms:W3CDTF">2017-11-23T15:13:45Z</dcterms:modified>
</cp:coreProperties>
</file>