
<file path=[Content_Types].xml><?xml version="1.0" encoding="utf-8"?>
<Types xmlns="http://schemas.openxmlformats.org/package/2006/content-types">
  <Default Extension="jpeg" ContentType="image/jpeg"/>
  <Default Extension="mp4" ContentType="vide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8"/>
  </p:notesMasterIdLst>
  <p:sldIdLst>
    <p:sldId id="256" r:id="rId2"/>
    <p:sldId id="261" r:id="rId3"/>
    <p:sldId id="257" r:id="rId4"/>
    <p:sldId id="258" r:id="rId5"/>
    <p:sldId id="259" r:id="rId6"/>
    <p:sldId id="260" r:id="rId7"/>
  </p:sldIdLst>
  <p:sldSz cx="12192000" cy="6858000"/>
  <p:notesSz cx="6858000" cy="9144000"/>
  <p:defaultTex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A0F5D72-5B1D-AED8-0EE3-012A457D5E66}" v="204" dt="2023-07-22T21:28:34.587"/>
    <p1510:client id="{BAFAC359-79C0-7D6B-871B-034FD02FD3D4}" v="1090" dt="2023-07-20T20:57:33.12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9972" autoAdjust="0"/>
    <p:restoredTop sz="94660"/>
  </p:normalViewPr>
  <p:slideViewPr>
    <p:cSldViewPr snapToGrid="0">
      <p:cViewPr varScale="1">
        <p:scale>
          <a:sx n="69" d="100"/>
          <a:sy n="69" d="100"/>
        </p:scale>
        <p:origin x="576" y="6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notesMaster" Target="notesMasters/notesMaster1.xml"/><Relationship Id="rId13" Type="http://schemas.microsoft.com/office/2015/10/relationships/revisionInfo" Target="revisionInfo.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1C00E83-17AE-46E3-8226-46A56FEEA19A}" type="datetimeFigureOut">
              <a:rPr lang="en-GB" smtClean="0"/>
              <a:t>24/07/2023</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D0F056B-2AD0-489C-9F14-E65B35E3FFF0}" type="slidenum">
              <a:rPr lang="en-GB" smtClean="0"/>
              <a:t>‹#›</a:t>
            </a:fld>
            <a:endParaRPr lang="en-GB"/>
          </a:p>
        </p:txBody>
      </p:sp>
    </p:spTree>
    <p:extLst>
      <p:ext uri="{BB962C8B-B14F-4D97-AF65-F5344CB8AC3E}">
        <p14:creationId xmlns:p14="http://schemas.microsoft.com/office/powerpoint/2010/main" val="245982732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BD0F056B-2AD0-489C-9F14-E65B35E3FFF0}" type="slidenum">
              <a:rPr lang="en-GB" smtClean="0"/>
              <a:t>1</a:t>
            </a:fld>
            <a:endParaRPr lang="en-GB"/>
          </a:p>
        </p:txBody>
      </p:sp>
    </p:spTree>
    <p:extLst>
      <p:ext uri="{BB962C8B-B14F-4D97-AF65-F5344CB8AC3E}">
        <p14:creationId xmlns:p14="http://schemas.microsoft.com/office/powerpoint/2010/main" val="84092055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GB"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GB" dirty="0"/>
          </a:p>
        </p:txBody>
      </p:sp>
      <p:sp>
        <p:nvSpPr>
          <p:cNvPr id="4" name="Date Placeholder 3"/>
          <p:cNvSpPr>
            <a:spLocks noGrp="1"/>
          </p:cNvSpPr>
          <p:nvPr>
            <p:ph type="dt" sz="half" idx="10"/>
          </p:nvPr>
        </p:nvSpPr>
        <p:spPr/>
        <p:txBody>
          <a:bodyPr/>
          <a:lstStyle/>
          <a:p>
            <a:fld id="{846CE7D5-CF57-46EF-B807-FDD0502418D4}" type="datetimeFigureOut">
              <a:rPr lang="en-GB" smtClean="0"/>
              <a:t>24/07/2023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3853878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GB"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Date Placeholder 3"/>
          <p:cNvSpPr>
            <a:spLocks noGrp="1"/>
          </p:cNvSpPr>
          <p:nvPr>
            <p:ph type="dt" sz="half" idx="10"/>
          </p:nvPr>
        </p:nvSpPr>
        <p:spPr/>
        <p:txBody>
          <a:bodyPr/>
          <a:lstStyle/>
          <a:p>
            <a:fld id="{846CE7D5-CF57-46EF-B807-FDD0502418D4}" type="datetimeFigureOut">
              <a:rPr lang="en-GB" smtClean="0"/>
              <a:t>24/07/2023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9491384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GB"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846CE7D5-CF57-46EF-B807-FDD0502418D4}" type="datetimeFigureOut">
              <a:rPr lang="en-GB" smtClean="0"/>
              <a:t>24/07/2023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5915245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GB" dirty="0"/>
          </a:p>
        </p:txBody>
      </p:sp>
      <p:sp>
        <p:nvSpPr>
          <p:cNvPr id="3" name="Content Placeholder 2"/>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Content Placeholder 3"/>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5" name="Date Placeholder 4"/>
          <p:cNvSpPr>
            <a:spLocks noGrp="1"/>
          </p:cNvSpPr>
          <p:nvPr>
            <p:ph type="dt" sz="half" idx="10"/>
          </p:nvPr>
        </p:nvSpPr>
        <p:spPr/>
        <p:txBody>
          <a:bodyPr/>
          <a:lstStyle/>
          <a:p>
            <a:fld id="{846CE7D5-CF57-46EF-B807-FDD0502418D4}" type="datetimeFigureOut">
              <a:rPr lang="en-GB" smtClean="0"/>
              <a:t>24/07/2023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12030920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GB"/>
              <a:t>Click to edit Master title style</a:t>
            </a:r>
            <a:endParaRPr lang="en-GB"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7" name="Date Placeholder 6"/>
          <p:cNvSpPr>
            <a:spLocks noGrp="1"/>
          </p:cNvSpPr>
          <p:nvPr>
            <p:ph type="dt" sz="half" idx="10"/>
          </p:nvPr>
        </p:nvSpPr>
        <p:spPr/>
        <p:txBody>
          <a:bodyPr/>
          <a:lstStyle/>
          <a:p>
            <a:fld id="{846CE7D5-CF57-46EF-B807-FDD0502418D4}" type="datetimeFigureOut">
              <a:rPr lang="en-GB" smtClean="0"/>
              <a:t>24/07/2023</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7331723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GB" dirty="0"/>
          </a:p>
        </p:txBody>
      </p:sp>
      <p:sp>
        <p:nvSpPr>
          <p:cNvPr id="3" name="Date Placeholder 2"/>
          <p:cNvSpPr>
            <a:spLocks noGrp="1"/>
          </p:cNvSpPr>
          <p:nvPr>
            <p:ph type="dt" sz="half" idx="10"/>
          </p:nvPr>
        </p:nvSpPr>
        <p:spPr/>
        <p:txBody>
          <a:bodyPr/>
          <a:lstStyle/>
          <a:p>
            <a:fld id="{846CE7D5-CF57-46EF-B807-FDD0502418D4}" type="datetimeFigureOut">
              <a:rPr lang="en-GB" smtClean="0"/>
              <a:t>24/07/2023</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2103125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46CE7D5-CF57-46EF-B807-FDD0502418D4}" type="datetimeFigureOut">
              <a:rPr lang="en-GB" smtClean="0"/>
              <a:t>24/07/2023</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1463889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GB"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GB" smtClean="0"/>
              <a:t>24/07/2023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1718414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GB"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endParaRPr lang="en-GB"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GB" smtClean="0"/>
              <a:t>24/07/2023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17189582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GB" dirty="0"/>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Date Placeholder 3"/>
          <p:cNvSpPr>
            <a:spLocks noGrp="1"/>
          </p:cNvSpPr>
          <p:nvPr>
            <p:ph type="dt" sz="half" idx="10"/>
          </p:nvPr>
        </p:nvSpPr>
        <p:spPr/>
        <p:txBody>
          <a:bodyPr/>
          <a:lstStyle/>
          <a:p>
            <a:fld id="{846CE7D5-CF57-46EF-B807-FDD0502418D4}" type="datetimeFigureOut">
              <a:rPr lang="en-GB" smtClean="0"/>
              <a:t>24/07/2023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2029054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GB"/>
              <a:t>Click to edit Master title style</a:t>
            </a:r>
            <a:endParaRPr lang="en-GB"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Date Placeholder 3"/>
          <p:cNvSpPr>
            <a:spLocks noGrp="1"/>
          </p:cNvSpPr>
          <p:nvPr>
            <p:ph type="dt" sz="half" idx="10"/>
          </p:nvPr>
        </p:nvSpPr>
        <p:spPr/>
        <p:txBody>
          <a:bodyPr/>
          <a:lstStyle/>
          <a:p>
            <a:fld id="{846CE7D5-CF57-46EF-B807-FDD0502418D4}" type="datetimeFigureOut">
              <a:rPr lang="en-GB" smtClean="0"/>
              <a:t>24/07/2023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4794456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GB"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46CE7D5-CF57-46EF-B807-FDD0502418D4}" type="datetimeFigureOut">
              <a:rPr lang="en-GB" smtClean="0"/>
              <a:t>24/07/2023</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30EA680-D336-4FF7-8B7A-9848BB0A1C32}" type="slidenum">
              <a:rPr lang="en-GB" smtClean="0"/>
              <a:t>‹#›</a:t>
            </a:fld>
            <a:endParaRPr lang="en-GB"/>
          </a:p>
        </p:txBody>
      </p:sp>
    </p:spTree>
    <p:extLst>
      <p:ext uri="{BB962C8B-B14F-4D97-AF65-F5344CB8AC3E}">
        <p14:creationId xmlns:p14="http://schemas.microsoft.com/office/powerpoint/2010/main" val="246095407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video" Target="../media/media1.mp4"/><Relationship Id="rId1" Type="http://schemas.microsoft.com/office/2007/relationships/media" Target="../media/media1.mp4"/><Relationship Id="rId5" Type="http://schemas.openxmlformats.org/officeDocument/2006/relationships/image" Target="../media/image1.png"/><Relationship Id="rId4"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2.mp4"/><Relationship Id="rId1" Type="http://schemas.microsoft.com/office/2007/relationships/media" Target="../media/media2.mp4"/><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3.mp4"/><Relationship Id="rId1" Type="http://schemas.microsoft.com/office/2007/relationships/media" Target="../media/media3.mp4"/><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4.mp4"/><Relationship Id="rId1" Type="http://schemas.microsoft.com/office/2007/relationships/media" Target="../media/media4.mp4"/><Relationship Id="rId4" Type="http://schemas.openxmlformats.org/officeDocument/2006/relationships/image" Target="../media/image4.png"/></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5.mp4"/><Relationship Id="rId1" Type="http://schemas.microsoft.com/office/2007/relationships/media" Target="../media/media5.mp4"/><Relationship Id="rId4" Type="http://schemas.openxmlformats.org/officeDocument/2006/relationships/image" Target="../media/image5.png"/></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6.mp4"/><Relationship Id="rId1" Type="http://schemas.microsoft.com/office/2007/relationships/media" Target="../media/media6.mp4"/><Relationship Id="rId4" Type="http://schemas.openxmlformats.org/officeDocument/2006/relationships/image" Target="../media/image6.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a:cs typeface="Calibri Light"/>
              </a:rPr>
              <a:t>UNIT 4 - EVALUATION</a:t>
            </a:r>
            <a:endParaRPr lang="en-GB" dirty="0"/>
          </a:p>
        </p:txBody>
      </p:sp>
      <p:sp>
        <p:nvSpPr>
          <p:cNvPr id="3" name="Subtitle 2"/>
          <p:cNvSpPr>
            <a:spLocks noGrp="1"/>
          </p:cNvSpPr>
          <p:nvPr>
            <p:ph type="subTitle" idx="1"/>
          </p:nvPr>
        </p:nvSpPr>
        <p:spPr/>
        <p:txBody>
          <a:bodyPr/>
          <a:lstStyle/>
          <a:p>
            <a:endParaRPr lang="en-GB"/>
          </a:p>
        </p:txBody>
      </p:sp>
      <p:pic>
        <p:nvPicPr>
          <p:cNvPr id="19" name="Video 18">
            <a:hlinkClick r:id="" action="ppaction://media"/>
            <a:extLst>
              <a:ext uri="{FF2B5EF4-FFF2-40B4-BE49-F238E27FC236}">
                <a16:creationId xmlns:a16="http://schemas.microsoft.com/office/drawing/2014/main" id="{8CA1DC2C-FDBF-C5C3-A43B-69EA7BCC1CE1}"/>
              </a:ext>
            </a:extLst>
          </p:cNvPr>
          <p:cNvPicPr>
            <a:picLocks noChangeAspect="1"/>
          </p:cNvPicPr>
          <p:nvPr>
            <a:videoFile r:link="rId2"/>
            <p:extLst>
              <p:ext uri="{DAA4B4D4-6D71-4841-9C94-3DE7FCFB9230}">
                <p14:media xmlns:p14="http://schemas.microsoft.com/office/powerpoint/2010/main" r:embed="rId1"/>
              </p:ext>
              <p:ext uri="{42D2F446-02D8-4167-A562-619A0277C38B}">
                <p15:isNarration xmlns:p15="http://schemas.microsoft.com/office/powerpoint/2012/main" val="1"/>
              </p:ext>
            </p:extLst>
          </p:nvPr>
        </p:nvPicPr>
        <p:blipFill>
          <a:blip r:embed="rId5"/>
          <a:srcRect l="21875" r="21875"/>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109857222"/>
      </p:ext>
    </p:extLst>
  </p:cSld>
  <p:clrMapOvr>
    <a:masterClrMapping/>
  </p:clrMapOvr>
  <mc:AlternateContent xmlns:mc="http://schemas.openxmlformats.org/markup-compatibility/2006">
    <mc:Choice xmlns:p14="http://schemas.microsoft.com/office/powerpoint/2010/main" Requires="p14">
      <p:transition spd="slow" p14:dur="2000" advTm="12220"/>
    </mc:Choice>
    <mc:Fallback>
      <p:transition spd="slow" advTm="1222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9"/>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19"/>
                </p:tgtEl>
              </p:cMediaNode>
            </p:video>
            <p:seq concurrent="1" nextAc="seek">
              <p:cTn id="8" restart="whenNotActive" fill="hold" evtFilter="cancelBubble" nodeType="interactiveSeq">
                <p:stCondLst>
                  <p:cond evt="onClick" delay="0">
                    <p:tgtEl>
                      <p:spTgt spid="19"/>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19"/>
                                        </p:tgtEl>
                                      </p:cBhvr>
                                    </p:cmd>
                                  </p:childTnLst>
                                </p:cTn>
                              </p:par>
                            </p:childTnLst>
                          </p:cTn>
                        </p:par>
                      </p:childTnLst>
                    </p:cTn>
                  </p:par>
                </p:childTnLst>
              </p:cTn>
              <p:nextCondLst>
                <p:cond evt="onClick" delay="0">
                  <p:tgtEl>
                    <p:spTgt spid="19"/>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5F5667-81E4-2046-5AA3-804100C689C2}"/>
              </a:ext>
            </a:extLst>
          </p:cNvPr>
          <p:cNvSpPr>
            <a:spLocks noGrp="1"/>
          </p:cNvSpPr>
          <p:nvPr>
            <p:ph type="title"/>
          </p:nvPr>
        </p:nvSpPr>
        <p:spPr/>
        <p:txBody>
          <a:bodyPr/>
          <a:lstStyle/>
          <a:p>
            <a:r>
              <a:rPr lang="en-GB" dirty="0">
                <a:cs typeface="Calibri Light"/>
              </a:rPr>
              <a:t>INTRODUCTION</a:t>
            </a:r>
            <a:endParaRPr lang="en-GB" dirty="0"/>
          </a:p>
        </p:txBody>
      </p:sp>
      <p:sp>
        <p:nvSpPr>
          <p:cNvPr id="3" name="Content Placeholder 2">
            <a:extLst>
              <a:ext uri="{FF2B5EF4-FFF2-40B4-BE49-F238E27FC236}">
                <a16:creationId xmlns:a16="http://schemas.microsoft.com/office/drawing/2014/main" id="{B5D4CC44-4880-9AB5-F241-C3F09147B348}"/>
              </a:ext>
            </a:extLst>
          </p:cNvPr>
          <p:cNvSpPr>
            <a:spLocks noGrp="1"/>
          </p:cNvSpPr>
          <p:nvPr>
            <p:ph idx="1"/>
          </p:nvPr>
        </p:nvSpPr>
        <p:spPr/>
        <p:txBody>
          <a:bodyPr vert="horz" lIns="91440" tIns="45720" rIns="91440" bIns="45720" rtlCol="0" anchor="t">
            <a:normAutofit/>
          </a:bodyPr>
          <a:lstStyle/>
          <a:p>
            <a:r>
              <a:rPr lang="en-GB" dirty="0">
                <a:cs typeface="Calibri"/>
              </a:rPr>
              <a:t>This whole unit teaches us about self evaluation and social evaluation. By doing this it teaches us how we can improve ourselves and our skills when it comes to tackling difficult problems in our projects. It also teaches us how to overcome problems as a team so then we can improve and benefit from society through learning our skills and developing new ones.</a:t>
            </a:r>
          </a:p>
        </p:txBody>
      </p:sp>
      <p:pic>
        <p:nvPicPr>
          <p:cNvPr id="14" name="Video 13">
            <a:hlinkClick r:id="" action="ppaction://media"/>
            <a:extLst>
              <a:ext uri="{FF2B5EF4-FFF2-40B4-BE49-F238E27FC236}">
                <a16:creationId xmlns:a16="http://schemas.microsoft.com/office/drawing/2014/main" id="{C820F767-7B6C-AD5B-5EF6-DC5B5FBC9A8D}"/>
              </a:ext>
            </a:extLst>
          </p:cNvPr>
          <p:cNvPicPr>
            <a:picLocks noChangeAspect="1"/>
          </p:cNvPicPr>
          <p:nvPr>
            <a:videoFile r:link="rId2"/>
            <p:extLst>
              <p:ext uri="{DAA4B4D4-6D71-4841-9C94-3DE7FCFB9230}">
                <p14:media xmlns:p14="http://schemas.microsoft.com/office/powerpoint/2010/main" r:embed="rId1"/>
              </p:ext>
              <p:ext uri="{42D2F446-02D8-4167-A562-619A0277C38B}">
                <p15:isNarration xmlns:p15="http://schemas.microsoft.com/office/powerpoint/2012/main" val="1"/>
              </p:ext>
            </p:extLst>
          </p:nvPr>
        </p:nvPicPr>
        <p:blipFill>
          <a:blip r:embed="rId4"/>
          <a:srcRect l="21875" r="21875"/>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1403744636"/>
      </p:ext>
    </p:extLst>
  </p:cSld>
  <p:clrMapOvr>
    <a:masterClrMapping/>
  </p:clrMapOvr>
  <mc:AlternateContent xmlns:mc="http://schemas.openxmlformats.org/markup-compatibility/2006">
    <mc:Choice xmlns:p14="http://schemas.microsoft.com/office/powerpoint/2010/main" Requires="p14">
      <p:transition spd="slow" p14:dur="2000" advTm="40956"/>
    </mc:Choice>
    <mc:Fallback>
      <p:transition spd="slow" advTm="4095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14"/>
                </p:tgtEl>
              </p:cMediaNode>
            </p:video>
            <p:seq concurrent="1" nextAc="seek">
              <p:cTn id="8" restart="whenNotActive" fill="hold" evtFilter="cancelBubble" nodeType="interactiveSeq">
                <p:stCondLst>
                  <p:cond evt="onClick" delay="0">
                    <p:tgtEl>
                      <p:spTgt spid="1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14"/>
                                        </p:tgtEl>
                                      </p:cBhvr>
                                    </p:cmd>
                                  </p:childTnLst>
                                </p:cTn>
                              </p:par>
                            </p:childTnLst>
                          </p:cTn>
                        </p:par>
                      </p:childTnLst>
                    </p:cTn>
                  </p:par>
                </p:childTnLst>
              </p:cTn>
              <p:nextCondLst>
                <p:cond evt="onClick" delay="0">
                  <p:tgtEl>
                    <p:spTgt spid="14"/>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962318-164A-0277-3E8D-FF55576F67CE}"/>
              </a:ext>
            </a:extLst>
          </p:cNvPr>
          <p:cNvSpPr>
            <a:spLocks noGrp="1"/>
          </p:cNvSpPr>
          <p:nvPr>
            <p:ph type="title"/>
          </p:nvPr>
        </p:nvSpPr>
        <p:spPr/>
        <p:txBody>
          <a:bodyPr/>
          <a:lstStyle/>
          <a:p>
            <a:r>
              <a:rPr lang="en-GB" dirty="0">
                <a:cs typeface="Calibri Light"/>
              </a:rPr>
              <a:t>TOPIC 1 – MESURING SUCCESS</a:t>
            </a:r>
            <a:endParaRPr lang="en-GB" dirty="0"/>
          </a:p>
        </p:txBody>
      </p:sp>
      <p:sp>
        <p:nvSpPr>
          <p:cNvPr id="3" name="Content Placeholder 2">
            <a:extLst>
              <a:ext uri="{FF2B5EF4-FFF2-40B4-BE49-F238E27FC236}">
                <a16:creationId xmlns:a16="http://schemas.microsoft.com/office/drawing/2014/main" id="{A08883BA-2419-3335-0881-61E5FBDF764A}"/>
              </a:ext>
            </a:extLst>
          </p:cNvPr>
          <p:cNvSpPr>
            <a:spLocks noGrp="1"/>
          </p:cNvSpPr>
          <p:nvPr>
            <p:ph idx="1"/>
          </p:nvPr>
        </p:nvSpPr>
        <p:spPr/>
        <p:txBody>
          <a:bodyPr vert="horz" lIns="91440" tIns="45720" rIns="91440" bIns="45720" rtlCol="0" anchor="t">
            <a:normAutofit/>
          </a:bodyPr>
          <a:lstStyle/>
          <a:p>
            <a:r>
              <a:rPr lang="en-GB" dirty="0">
                <a:cs typeface="Calibri"/>
              </a:rPr>
              <a:t>This topic teaches us on how success always doesn't come from a positive way and how failure can also lead to success and how you can learn from failure. We can also consider society's success and personal success. We can identify these by reflecting on what we have accomplished as a society or as individuals and see who has recognised these accomplishments.</a:t>
            </a:r>
            <a:endParaRPr lang="en-GB" dirty="0"/>
          </a:p>
        </p:txBody>
      </p:sp>
      <p:pic>
        <p:nvPicPr>
          <p:cNvPr id="17" name="Video 16">
            <a:hlinkClick r:id="" action="ppaction://media"/>
            <a:extLst>
              <a:ext uri="{FF2B5EF4-FFF2-40B4-BE49-F238E27FC236}">
                <a16:creationId xmlns:a16="http://schemas.microsoft.com/office/drawing/2014/main" id="{BDFE4DA2-DE05-D461-FEDB-2DCA341D6B8A}"/>
              </a:ext>
            </a:extLst>
          </p:cNvPr>
          <p:cNvPicPr>
            <a:picLocks noChangeAspect="1"/>
          </p:cNvPicPr>
          <p:nvPr>
            <a:videoFile r:link="rId2"/>
            <p:extLst>
              <p:ext uri="{DAA4B4D4-6D71-4841-9C94-3DE7FCFB9230}">
                <p14:media xmlns:p14="http://schemas.microsoft.com/office/powerpoint/2010/main" r:embed="rId1"/>
              </p:ext>
              <p:ext uri="{42D2F446-02D8-4167-A562-619A0277C38B}">
                <p15:isNarration xmlns:p15="http://schemas.microsoft.com/office/powerpoint/2012/main" val="1"/>
              </p:ext>
            </p:extLst>
          </p:nvPr>
        </p:nvPicPr>
        <p:blipFill>
          <a:blip r:embed="rId4"/>
          <a:srcRect l="21875" r="21875"/>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345709925"/>
      </p:ext>
    </p:extLst>
  </p:cSld>
  <p:clrMapOvr>
    <a:masterClrMapping/>
  </p:clrMapOvr>
  <mc:AlternateContent xmlns:mc="http://schemas.openxmlformats.org/markup-compatibility/2006">
    <mc:Choice xmlns:p14="http://schemas.microsoft.com/office/powerpoint/2010/main" Requires="p14">
      <p:transition spd="slow" p14:dur="2000" advTm="44759"/>
    </mc:Choice>
    <mc:Fallback>
      <p:transition spd="slow" advTm="4475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7"/>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17"/>
                </p:tgtEl>
              </p:cMediaNode>
            </p:video>
            <p:seq concurrent="1" nextAc="seek">
              <p:cTn id="8" restart="whenNotActive" fill="hold" evtFilter="cancelBubble" nodeType="interactiveSeq">
                <p:stCondLst>
                  <p:cond evt="onClick" delay="0">
                    <p:tgtEl>
                      <p:spTgt spid="17"/>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17"/>
                                        </p:tgtEl>
                                      </p:cBhvr>
                                    </p:cmd>
                                  </p:childTnLst>
                                </p:cTn>
                              </p:par>
                            </p:childTnLst>
                          </p:cTn>
                        </p:par>
                      </p:childTnLst>
                    </p:cTn>
                  </p:par>
                </p:childTnLst>
              </p:cTn>
              <p:nextCondLst>
                <p:cond evt="onClick" delay="0">
                  <p:tgtEl>
                    <p:spTgt spid="17"/>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9A61A7-EE7F-CF72-C281-ED6DFF3E1A39}"/>
              </a:ext>
            </a:extLst>
          </p:cNvPr>
          <p:cNvSpPr>
            <a:spLocks noGrp="1"/>
          </p:cNvSpPr>
          <p:nvPr>
            <p:ph type="title"/>
          </p:nvPr>
        </p:nvSpPr>
        <p:spPr/>
        <p:txBody>
          <a:bodyPr/>
          <a:lstStyle/>
          <a:p>
            <a:r>
              <a:rPr lang="en-GB" dirty="0">
                <a:cs typeface="Calibri Light"/>
              </a:rPr>
              <a:t>TOPIC 2 – PERSONAL EVALUATION</a:t>
            </a:r>
            <a:endParaRPr lang="en-GB" dirty="0"/>
          </a:p>
        </p:txBody>
      </p:sp>
      <p:sp>
        <p:nvSpPr>
          <p:cNvPr id="3" name="Content Placeholder 2">
            <a:extLst>
              <a:ext uri="{FF2B5EF4-FFF2-40B4-BE49-F238E27FC236}">
                <a16:creationId xmlns:a16="http://schemas.microsoft.com/office/drawing/2014/main" id="{53F18401-7A22-D9EC-7EC2-5C8993D4E255}"/>
              </a:ext>
            </a:extLst>
          </p:cNvPr>
          <p:cNvSpPr>
            <a:spLocks noGrp="1"/>
          </p:cNvSpPr>
          <p:nvPr>
            <p:ph idx="1"/>
          </p:nvPr>
        </p:nvSpPr>
        <p:spPr/>
        <p:txBody>
          <a:bodyPr vert="horz" lIns="91440" tIns="45720" rIns="91440" bIns="45720" rtlCol="0" anchor="t">
            <a:normAutofit/>
          </a:bodyPr>
          <a:lstStyle/>
          <a:p>
            <a:r>
              <a:rPr lang="en-GB" dirty="0">
                <a:cs typeface="Calibri"/>
              </a:rPr>
              <a:t>This part of the topic teaches us on how to find out about our strengths and weaknesses and see what part of our </a:t>
            </a:r>
            <a:r>
              <a:rPr lang="en-GB" dirty="0" err="1">
                <a:cs typeface="Calibri"/>
              </a:rPr>
              <a:t>selfs</a:t>
            </a:r>
            <a:r>
              <a:rPr lang="en-GB" dirty="0">
                <a:cs typeface="Calibri"/>
              </a:rPr>
              <a:t> we might have to improve or see what factors we have that are already good but we didn't notice. This also teaches us what changes we can make to help our Selfs and our projects to further improve our skills and key learning points to be able to work on the project at a good standard, by doing all this I will be able to identify my own characteristics and see how I can make use of them to benefit my self and any projects I have to work on.</a:t>
            </a:r>
          </a:p>
        </p:txBody>
      </p:sp>
      <p:pic>
        <p:nvPicPr>
          <p:cNvPr id="14" name="Video 13">
            <a:hlinkClick r:id="" action="ppaction://media"/>
            <a:extLst>
              <a:ext uri="{FF2B5EF4-FFF2-40B4-BE49-F238E27FC236}">
                <a16:creationId xmlns:a16="http://schemas.microsoft.com/office/drawing/2014/main" id="{29B3885F-2218-9CE1-7A74-9AD1C436A3ED}"/>
              </a:ext>
            </a:extLst>
          </p:cNvPr>
          <p:cNvPicPr>
            <a:picLocks noChangeAspect="1"/>
          </p:cNvPicPr>
          <p:nvPr>
            <a:videoFile r:link="rId2"/>
            <p:extLst>
              <p:ext uri="{DAA4B4D4-6D71-4841-9C94-3DE7FCFB9230}">
                <p14:media xmlns:p14="http://schemas.microsoft.com/office/powerpoint/2010/main" r:embed="rId1"/>
              </p:ext>
              <p:ext uri="{42D2F446-02D8-4167-A562-619A0277C38B}">
                <p15:isNarration xmlns:p15="http://schemas.microsoft.com/office/powerpoint/2012/main" val="1"/>
              </p:ext>
            </p:extLst>
          </p:nvPr>
        </p:nvPicPr>
        <p:blipFill>
          <a:blip r:embed="rId4"/>
          <a:srcRect l="21875" r="21875"/>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3618721157"/>
      </p:ext>
    </p:extLst>
  </p:cSld>
  <p:clrMapOvr>
    <a:masterClrMapping/>
  </p:clrMapOvr>
  <mc:AlternateContent xmlns:mc="http://schemas.openxmlformats.org/markup-compatibility/2006">
    <mc:Choice xmlns:p14="http://schemas.microsoft.com/office/powerpoint/2010/main" Requires="p14">
      <p:transition spd="slow" p14:dur="2000" advTm="67465"/>
    </mc:Choice>
    <mc:Fallback>
      <p:transition spd="slow" advTm="6746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14"/>
                </p:tgtEl>
              </p:cMediaNode>
            </p:video>
            <p:seq concurrent="1" nextAc="seek">
              <p:cTn id="8" restart="whenNotActive" fill="hold" evtFilter="cancelBubble" nodeType="interactiveSeq">
                <p:stCondLst>
                  <p:cond evt="onClick" delay="0">
                    <p:tgtEl>
                      <p:spTgt spid="1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14"/>
                                        </p:tgtEl>
                                      </p:cBhvr>
                                    </p:cmd>
                                  </p:childTnLst>
                                </p:cTn>
                              </p:par>
                            </p:childTnLst>
                          </p:cTn>
                        </p:par>
                      </p:childTnLst>
                    </p:cTn>
                  </p:par>
                </p:childTnLst>
              </p:cTn>
              <p:nextCondLst>
                <p:cond evt="onClick" delay="0">
                  <p:tgtEl>
                    <p:spTgt spid="14"/>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3C0404-2E13-3066-F07F-51545B2071FE}"/>
              </a:ext>
            </a:extLst>
          </p:cNvPr>
          <p:cNvSpPr>
            <a:spLocks noGrp="1"/>
          </p:cNvSpPr>
          <p:nvPr>
            <p:ph type="title"/>
          </p:nvPr>
        </p:nvSpPr>
        <p:spPr/>
        <p:txBody>
          <a:bodyPr/>
          <a:lstStyle/>
          <a:p>
            <a:r>
              <a:rPr lang="en-GB" dirty="0">
                <a:cs typeface="Calibri Light"/>
              </a:rPr>
              <a:t>TOPIC 3  - MOVING FORWARD</a:t>
            </a:r>
            <a:endParaRPr lang="en-GB" dirty="0"/>
          </a:p>
        </p:txBody>
      </p:sp>
      <p:sp>
        <p:nvSpPr>
          <p:cNvPr id="3" name="Content Placeholder 2">
            <a:extLst>
              <a:ext uri="{FF2B5EF4-FFF2-40B4-BE49-F238E27FC236}">
                <a16:creationId xmlns:a16="http://schemas.microsoft.com/office/drawing/2014/main" id="{0794464B-52F2-61F9-F5A3-FA38E5D83180}"/>
              </a:ext>
            </a:extLst>
          </p:cNvPr>
          <p:cNvSpPr>
            <a:spLocks noGrp="1"/>
          </p:cNvSpPr>
          <p:nvPr>
            <p:ph idx="1"/>
          </p:nvPr>
        </p:nvSpPr>
        <p:spPr/>
        <p:txBody>
          <a:bodyPr vert="horz" lIns="91440" tIns="45720" rIns="91440" bIns="45720" rtlCol="0" anchor="t">
            <a:normAutofit/>
          </a:bodyPr>
          <a:lstStyle/>
          <a:p>
            <a:r>
              <a:rPr lang="en-GB" dirty="0">
                <a:cs typeface="Calibri"/>
              </a:rPr>
              <a:t>In this topic we had to see what successes and failures we had made in past projects and were tasked to either improve on our last projects with the new knowledge we had been taught or to see our failures and successes from the last project and to make a whole new one based of our teachings. We were also taught to recognise our failures and to move forward with them and to not see it as a bad thing but a way to use it as how to improve ourselves. We also talked about how society can move forward together as a whole.</a:t>
            </a:r>
          </a:p>
        </p:txBody>
      </p:sp>
      <p:pic>
        <p:nvPicPr>
          <p:cNvPr id="6" name="Video 5">
            <a:hlinkClick r:id="" action="ppaction://media"/>
            <a:extLst>
              <a:ext uri="{FF2B5EF4-FFF2-40B4-BE49-F238E27FC236}">
                <a16:creationId xmlns:a16="http://schemas.microsoft.com/office/drawing/2014/main" id="{F0E8329B-4F24-BB99-8471-A9F244729612}"/>
              </a:ext>
            </a:extLst>
          </p:cNvPr>
          <p:cNvPicPr>
            <a:picLocks noChangeAspect="1"/>
          </p:cNvPicPr>
          <p:nvPr>
            <a:videoFile r:link="rId2"/>
            <p:extLst>
              <p:ext uri="{DAA4B4D4-6D71-4841-9C94-3DE7FCFB9230}">
                <p14:media xmlns:p14="http://schemas.microsoft.com/office/powerpoint/2010/main" r:embed="rId1"/>
              </p:ext>
              <p:ext uri="{42D2F446-02D8-4167-A562-619A0277C38B}">
                <p15:isNarration xmlns:p15="http://schemas.microsoft.com/office/powerpoint/2012/main" val="1"/>
              </p:ext>
            </p:extLst>
          </p:nvPr>
        </p:nvPicPr>
        <p:blipFill>
          <a:blip r:embed="rId4"/>
          <a:srcRect l="21875" r="21875"/>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3745033792"/>
      </p:ext>
    </p:extLst>
  </p:cSld>
  <p:clrMapOvr>
    <a:masterClrMapping/>
  </p:clrMapOvr>
  <mc:AlternateContent xmlns:mc="http://schemas.openxmlformats.org/markup-compatibility/2006">
    <mc:Choice xmlns:p14="http://schemas.microsoft.com/office/powerpoint/2010/main" Requires="p14">
      <p:transition spd="slow" p14:dur="2000" advTm="66369"/>
    </mc:Choice>
    <mc:Fallback>
      <p:transition spd="slow" advTm="6636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6"/>
                </p:tgtEl>
              </p:cMediaNode>
            </p:video>
            <p:seq concurrent="1" nextAc="seek">
              <p:cTn id="8" restart="whenNotActive" fill="hold" evtFilter="cancelBubble" nodeType="interactiveSeq">
                <p:stCondLst>
                  <p:cond evt="onClick" delay="0">
                    <p:tgtEl>
                      <p:spTgt spid="6"/>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6"/>
                                        </p:tgtEl>
                                      </p:cBhvr>
                                    </p:cmd>
                                  </p:childTnLst>
                                </p:cTn>
                              </p:par>
                            </p:childTnLst>
                          </p:cTn>
                        </p:par>
                      </p:childTnLst>
                    </p:cTn>
                  </p:par>
                </p:childTnLst>
              </p:cTn>
              <p:nextCondLst>
                <p:cond evt="onClick" delay="0">
                  <p:tgtEl>
                    <p:spTgt spid="6"/>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275BA0-1F9E-6E88-3F41-EC18C0D248A2}"/>
              </a:ext>
            </a:extLst>
          </p:cNvPr>
          <p:cNvSpPr>
            <a:spLocks noGrp="1"/>
          </p:cNvSpPr>
          <p:nvPr>
            <p:ph type="title"/>
          </p:nvPr>
        </p:nvSpPr>
        <p:spPr/>
        <p:txBody>
          <a:bodyPr/>
          <a:lstStyle/>
          <a:p>
            <a:r>
              <a:rPr lang="en-GB" dirty="0">
                <a:cs typeface="Calibri Light"/>
              </a:rPr>
              <a:t>TOPIC 4 – CLOSING THE LOOP </a:t>
            </a:r>
            <a:endParaRPr lang="en-GB" dirty="0"/>
          </a:p>
        </p:txBody>
      </p:sp>
      <p:sp>
        <p:nvSpPr>
          <p:cNvPr id="3" name="Content Placeholder 2">
            <a:extLst>
              <a:ext uri="{FF2B5EF4-FFF2-40B4-BE49-F238E27FC236}">
                <a16:creationId xmlns:a16="http://schemas.microsoft.com/office/drawing/2014/main" id="{5D7D87FE-A4CC-2D84-4AE0-87FD8A640440}"/>
              </a:ext>
            </a:extLst>
          </p:cNvPr>
          <p:cNvSpPr>
            <a:spLocks noGrp="1"/>
          </p:cNvSpPr>
          <p:nvPr>
            <p:ph idx="1"/>
          </p:nvPr>
        </p:nvSpPr>
        <p:spPr/>
        <p:txBody>
          <a:bodyPr vert="horz" lIns="91440" tIns="45720" rIns="91440" bIns="45720" rtlCol="0" anchor="t">
            <a:normAutofit/>
          </a:bodyPr>
          <a:lstStyle/>
          <a:p>
            <a:r>
              <a:rPr lang="en-GB" dirty="0">
                <a:cs typeface="Calibri"/>
              </a:rPr>
              <a:t>On this part we had to post ideas on the module blog or forum page and create a poster on how to close of on deals and we had to give feedback to our peers to say what they di well and also what they could have improved on by doing this it builds up team work and we all get feed back on what things we did good and where are rooms we need for improvements, this helps us build on our skills with one another and gives us all different kinds of benefits that can help us in </a:t>
            </a:r>
            <a:r>
              <a:rPr lang="en-GB">
                <a:cs typeface="Calibri"/>
              </a:rPr>
              <a:t>the future. </a:t>
            </a:r>
          </a:p>
        </p:txBody>
      </p:sp>
      <p:pic>
        <p:nvPicPr>
          <p:cNvPr id="22" name="Video 21">
            <a:hlinkClick r:id="" action="ppaction://media"/>
            <a:extLst>
              <a:ext uri="{FF2B5EF4-FFF2-40B4-BE49-F238E27FC236}">
                <a16:creationId xmlns:a16="http://schemas.microsoft.com/office/drawing/2014/main" id="{1992E312-1187-42CA-A207-0FFD9FF343D8}"/>
              </a:ext>
            </a:extLst>
          </p:cNvPr>
          <p:cNvPicPr>
            <a:picLocks noChangeAspect="1"/>
          </p:cNvPicPr>
          <p:nvPr>
            <a:videoFile r:link="rId2"/>
            <p:extLst>
              <p:ext uri="{DAA4B4D4-6D71-4841-9C94-3DE7FCFB9230}">
                <p14:media xmlns:p14="http://schemas.microsoft.com/office/powerpoint/2010/main" r:embed="rId1"/>
              </p:ext>
              <p:ext uri="{42D2F446-02D8-4167-A562-619A0277C38B}">
                <p15:isNarration xmlns:p15="http://schemas.microsoft.com/office/powerpoint/2012/main" val="1"/>
              </p:ext>
            </p:extLst>
          </p:nvPr>
        </p:nvPicPr>
        <p:blipFill>
          <a:blip r:embed="rId4"/>
          <a:srcRect l="21875" r="21875"/>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884721745"/>
      </p:ext>
    </p:extLst>
  </p:cSld>
  <p:clrMapOvr>
    <a:masterClrMapping/>
  </p:clrMapOvr>
  <mc:AlternateContent xmlns:mc="http://schemas.openxmlformats.org/markup-compatibility/2006">
    <mc:Choice xmlns:p14="http://schemas.microsoft.com/office/powerpoint/2010/main" Requires="p14">
      <p:transition spd="slow" p14:dur="2000" advTm="74896"/>
    </mc:Choice>
    <mc:Fallback>
      <p:transition spd="slow" advTm="7489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2"/>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22"/>
                </p:tgtEl>
              </p:cMediaNode>
            </p:video>
            <p:seq concurrent="1" nextAc="seek">
              <p:cTn id="8" restart="whenNotActive" fill="hold" evtFilter="cancelBubble" nodeType="interactiveSeq">
                <p:stCondLst>
                  <p:cond evt="onClick" delay="0">
                    <p:tgtEl>
                      <p:spTgt spid="22"/>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22"/>
                                        </p:tgtEl>
                                      </p:cBhvr>
                                    </p:cmd>
                                  </p:childTnLst>
                                </p:cTn>
                              </p:par>
                            </p:childTnLst>
                          </p:cTn>
                        </p:par>
                      </p:childTnLst>
                    </p:cTn>
                  </p:par>
                </p:childTnLst>
              </p:cTn>
              <p:nextCondLst>
                <p:cond evt="onClick" delay="0">
                  <p:tgtEl>
                    <p:spTgt spid="22"/>
                  </p:tgtEl>
                </p:cond>
              </p:nextCondLst>
            </p:seq>
          </p:childTnLst>
        </p:cTn>
      </p:par>
    </p:tnLst>
  </p:timing>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436</TotalTime>
  <Words>486</Words>
  <Application>Microsoft Office PowerPoint</Application>
  <PresentationFormat>Widescreen</PresentationFormat>
  <Paragraphs>12</Paragraphs>
  <Slides>6</Slides>
  <Notes>1</Notes>
  <HiddenSlides>0</HiddenSlides>
  <MMClips>6</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6</vt:i4>
      </vt:variant>
    </vt:vector>
  </HeadingPairs>
  <TitlesOfParts>
    <vt:vector size="10" baseType="lpstr">
      <vt:lpstr>Arial</vt:lpstr>
      <vt:lpstr>Calibri</vt:lpstr>
      <vt:lpstr>Calibri Light</vt:lpstr>
      <vt:lpstr>office theme</vt:lpstr>
      <vt:lpstr>UNIT 4 - EVALUATION</vt:lpstr>
      <vt:lpstr>INTRODUCTION</vt:lpstr>
      <vt:lpstr>TOPIC 1 – MESURING SUCCESS</vt:lpstr>
      <vt:lpstr>TOPIC 2 – PERSONAL EVALUATION</vt:lpstr>
      <vt:lpstr>TOPIC 3  - MOVING FORWARD</vt:lpstr>
      <vt:lpstr>TOPIC 4 – CLOSING THE LOOP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
  <cp:lastModifiedBy>Chom Chom</cp:lastModifiedBy>
  <cp:revision>232</cp:revision>
  <dcterms:created xsi:type="dcterms:W3CDTF">2023-07-20T14:26:46Z</dcterms:created>
  <dcterms:modified xsi:type="dcterms:W3CDTF">2023-07-24T20:05:32Z</dcterms:modified>
</cp:coreProperties>
</file>