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17"/>
  </p:notesMasterIdLst>
  <p:handoutMasterIdLst>
    <p:handoutMasterId r:id="rId18"/>
  </p:handoutMasterIdLst>
  <p:sldIdLst>
    <p:sldId id="256" r:id="rId2"/>
    <p:sldId id="271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B50621-4AFF-4832-88F0-27360CB3B091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EBEC8B-5241-4C77-9A73-4F6E8F7BB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6303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603F6B-6678-4C93-B175-2E50AA442260}" type="datetimeFigureOut">
              <a:rPr lang="en-GB" smtClean="0"/>
              <a:t>23/11/2017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13405-CD31-40C5-B33F-866A418863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275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dirty="0" smtClean="0"/>
              <a:t>Don’t swamp the audience with everything you know</a:t>
            </a:r>
          </a:p>
          <a:p>
            <a:pPr marL="171450" indent="-171450">
              <a:buFontTx/>
              <a:buChar char="-"/>
            </a:pPr>
            <a:endParaRPr lang="en-GB" dirty="0" smtClean="0"/>
          </a:p>
          <a:p>
            <a:pPr marL="171450" indent="-171450">
              <a:buFontTx/>
              <a:buChar char="-"/>
            </a:pPr>
            <a:r>
              <a:rPr lang="en-GB" dirty="0" smtClean="0"/>
              <a:t>Examples</a:t>
            </a:r>
            <a:r>
              <a:rPr lang="en-GB" baseline="0" dirty="0" smtClean="0"/>
              <a:t> should be easy for audience to visualise</a:t>
            </a:r>
          </a:p>
          <a:p>
            <a:pPr marL="171450" indent="-171450">
              <a:buFontTx/>
              <a:buChar char="-"/>
            </a:pPr>
            <a:endParaRPr lang="en-GB" baseline="0" dirty="0" smtClean="0"/>
          </a:p>
          <a:p>
            <a:pPr marL="171450" indent="-171450">
              <a:buFontTx/>
              <a:buChar char="-"/>
            </a:pPr>
            <a:r>
              <a:rPr lang="en-GB" baseline="0" dirty="0" smtClean="0"/>
              <a:t>Very clear, using just a few headings. </a:t>
            </a:r>
          </a:p>
          <a:p>
            <a:pPr marL="171450" indent="-171450">
              <a:buFontTx/>
              <a:buChar char="-"/>
            </a:pPr>
            <a:endParaRPr lang="en-GB" baseline="0" dirty="0" smtClean="0"/>
          </a:p>
          <a:p>
            <a:pPr marL="171450" indent="-171450">
              <a:buFontTx/>
              <a:buChar char="-"/>
            </a:pPr>
            <a:r>
              <a:rPr lang="en-GB" baseline="0" dirty="0" smtClean="0"/>
              <a:t>When people take things in by ear they need to be reminded of the direction your talk is taking, and how the major points link up.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C406E2-42FC-40B9-BB22-B42255A6880E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5190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You</a:t>
            </a:r>
            <a:r>
              <a:rPr lang="en-GB" baseline="0" dirty="0" smtClean="0"/>
              <a:t> need to speak slowly in a presentation so that people can take in what you are saying</a:t>
            </a:r>
          </a:p>
          <a:p>
            <a:endParaRPr lang="en-GB" baseline="0" dirty="0" smtClean="0"/>
          </a:p>
          <a:p>
            <a:pPr marL="171450" indent="-171450">
              <a:buFontTx/>
              <a:buChar char="-"/>
            </a:pPr>
            <a:r>
              <a:rPr lang="en-GB" baseline="0" dirty="0" smtClean="0"/>
              <a:t>At a reasonable slow pace</a:t>
            </a:r>
          </a:p>
          <a:p>
            <a:pPr marL="171450" indent="-171450">
              <a:buFontTx/>
              <a:buChar char="-"/>
            </a:pPr>
            <a:endParaRPr lang="en-GB" baseline="0" dirty="0" smtClean="0"/>
          </a:p>
          <a:p>
            <a:pPr marL="171450" indent="-171450">
              <a:buFontTx/>
              <a:buChar char="-"/>
            </a:pPr>
            <a:r>
              <a:rPr lang="en-GB" baseline="0" dirty="0" smtClean="0"/>
              <a:t>That you definitely want to make, and </a:t>
            </a:r>
            <a:r>
              <a:rPr lang="en-GB" i="1" baseline="0" dirty="0" smtClean="0"/>
              <a:t>extra </a:t>
            </a:r>
            <a:r>
              <a:rPr lang="en-GB" i="0" baseline="0" dirty="0" smtClean="0"/>
              <a:t>material you can use if there is time</a:t>
            </a:r>
          </a:p>
          <a:p>
            <a:pPr marL="171450" indent="-171450">
              <a:buFontTx/>
              <a:buChar char="-"/>
            </a:pPr>
            <a:endParaRPr lang="en-GB" i="0" baseline="0" dirty="0" smtClean="0"/>
          </a:p>
          <a:p>
            <a:pPr marL="171450" indent="-171450">
              <a:buFontTx/>
              <a:buChar char="-"/>
            </a:pPr>
            <a:r>
              <a:rPr lang="en-GB" i="0" baseline="0" dirty="0" smtClean="0"/>
              <a:t>Should be strong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C406E2-42FC-40B9-BB22-B42255A6880E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6751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C406E2-42FC-40B9-BB22-B42255A6880E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6917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dirty="0" smtClean="0"/>
              <a:t>Be confident</a:t>
            </a:r>
            <a:r>
              <a:rPr lang="en-GB" baseline="0" dirty="0" smtClean="0"/>
              <a:t> about what you are going to say, and how you are going to say it</a:t>
            </a:r>
          </a:p>
          <a:p>
            <a:pPr marL="171450" indent="-171450">
              <a:buFontTx/>
              <a:buChar char="-"/>
            </a:pPr>
            <a:endParaRPr lang="en-GB" baseline="0" dirty="0" smtClean="0"/>
          </a:p>
          <a:p>
            <a:pPr marL="171450" indent="-171450">
              <a:buFontTx/>
              <a:buChar char="-"/>
            </a:pPr>
            <a:r>
              <a:rPr lang="en-GB" baseline="0" dirty="0" smtClean="0"/>
              <a:t>Especially 2 – 3 hours before the talk</a:t>
            </a:r>
          </a:p>
          <a:p>
            <a:pPr marL="171450" indent="-171450">
              <a:buFontTx/>
              <a:buChar char="-"/>
            </a:pPr>
            <a:endParaRPr lang="en-GB" baseline="0" dirty="0" smtClean="0"/>
          </a:p>
          <a:p>
            <a:pPr marL="171450" indent="-171450">
              <a:buFontTx/>
              <a:buChar char="-"/>
            </a:pPr>
            <a:r>
              <a:rPr lang="en-GB" baseline="0" dirty="0" smtClean="0"/>
              <a:t>So that you do not need to worry unnecessarily about the journey</a:t>
            </a:r>
          </a:p>
          <a:p>
            <a:pPr marL="171450" indent="-171450">
              <a:buFontTx/>
              <a:buChar char="-"/>
            </a:pPr>
            <a:endParaRPr lang="en-GB" baseline="0" dirty="0" smtClean="0"/>
          </a:p>
          <a:p>
            <a:pPr marL="171450" indent="-171450">
              <a:buFontTx/>
              <a:buChar char="-"/>
            </a:pPr>
            <a:r>
              <a:rPr lang="en-GB" baseline="0" dirty="0" smtClean="0"/>
              <a:t>Smile at your audience as you/they arrive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C406E2-42FC-40B9-BB22-B42255A6880E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9065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dirty="0" smtClean="0"/>
              <a:t>This is an important occasion you should be dressed smartly – suit</a:t>
            </a:r>
            <a:r>
              <a:rPr lang="en-GB" baseline="0" dirty="0" smtClean="0"/>
              <a:t> / trousers, shirt and tie </a:t>
            </a:r>
            <a:r>
              <a:rPr lang="en-GB" baseline="0" dirty="0" err="1" smtClean="0"/>
              <a:t>etc</a:t>
            </a:r>
            <a:endParaRPr lang="en-GB" baseline="0" dirty="0" smtClean="0"/>
          </a:p>
          <a:p>
            <a:pPr marL="171450" indent="-171450">
              <a:buFontTx/>
              <a:buChar char="-"/>
            </a:pPr>
            <a:r>
              <a:rPr lang="en-GB" baseline="0" dirty="0" smtClean="0"/>
              <a:t>Watch, timer on your screen, clock on the wall</a:t>
            </a:r>
          </a:p>
          <a:p>
            <a:pPr marL="171450" indent="-171450">
              <a:buFontTx/>
              <a:buChar char="-"/>
            </a:pPr>
            <a:r>
              <a:rPr lang="en-GB" baseline="0" dirty="0" smtClean="0"/>
              <a:t>Don’t start until you have this</a:t>
            </a:r>
          </a:p>
          <a:p>
            <a:pPr marL="171450" indent="-171450">
              <a:buFontTx/>
              <a:buChar char="-"/>
            </a:pPr>
            <a:r>
              <a:rPr lang="en-GB" baseline="0" dirty="0" smtClean="0"/>
              <a:t>You are leading the presentation so you can say if you want questions during or at the end of the presentation</a:t>
            </a:r>
          </a:p>
          <a:p>
            <a:pPr marL="171450" indent="-171450">
              <a:buFontTx/>
              <a:buChar char="-"/>
            </a:pPr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C406E2-42FC-40B9-BB22-B42255A6880E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7324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- The talk will flow better and be easier to listen to.</a:t>
            </a:r>
          </a:p>
          <a:p>
            <a:pPr marL="171450" indent="-171450">
              <a:buFontTx/>
              <a:buChar char="-"/>
            </a:pPr>
            <a:r>
              <a:rPr lang="en-GB" dirty="0" smtClean="0"/>
              <a:t>For anything you feel</a:t>
            </a:r>
            <a:r>
              <a:rPr lang="en-GB" baseline="0" dirty="0" smtClean="0"/>
              <a:t> could be better. Act as though you are quietly confident that your talk is excellent, and you will be halfway to convincing your listeners</a:t>
            </a:r>
          </a:p>
          <a:p>
            <a:pPr marL="171450" indent="-171450">
              <a:buFontTx/>
              <a:buChar char="-"/>
            </a:pPr>
            <a:r>
              <a:rPr lang="en-GB" baseline="0" dirty="0" smtClean="0"/>
              <a:t>Look up and make eye contact with at least two people in your audience</a:t>
            </a:r>
          </a:p>
          <a:p>
            <a:pPr marL="171450" indent="-171450">
              <a:buFontTx/>
              <a:buChar char="-"/>
            </a:pPr>
            <a:r>
              <a:rPr lang="en-GB" baseline="0" dirty="0" smtClean="0"/>
              <a:t>Summaries what you are going to say and in what order</a:t>
            </a:r>
          </a:p>
          <a:p>
            <a:pPr marL="171450" indent="-171450">
              <a:buFontTx/>
              <a:buChar char="-"/>
            </a:pPr>
            <a:r>
              <a:rPr lang="en-GB" baseline="0" dirty="0" smtClean="0"/>
              <a:t>Go through your cards and slides in turn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C406E2-42FC-40B9-BB22-B42255A6880E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9733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dirty="0" smtClean="0"/>
              <a:t>This gives your</a:t>
            </a:r>
            <a:r>
              <a:rPr lang="en-GB" baseline="0" dirty="0" smtClean="0"/>
              <a:t> audience time to absorb the point, it also makes you look more professional</a:t>
            </a:r>
          </a:p>
          <a:p>
            <a:pPr marL="171450" indent="-171450">
              <a:buFontTx/>
              <a:buChar char="-"/>
            </a:pPr>
            <a:r>
              <a:rPr lang="en-GB" baseline="0" dirty="0" smtClean="0"/>
              <a:t>At the end, briefly sum up what you have said</a:t>
            </a:r>
          </a:p>
          <a:p>
            <a:pPr marL="171450" indent="-171450">
              <a:buFontTx/>
              <a:buChar char="-"/>
            </a:pPr>
            <a:r>
              <a:rPr lang="en-GB" baseline="0" dirty="0" smtClean="0"/>
              <a:t>If you’re not sure how to end, simply mile and say ‘Thank you’</a:t>
            </a:r>
          </a:p>
          <a:p>
            <a:pPr marL="171450" indent="-171450">
              <a:buFontTx/>
              <a:buChar char="-"/>
            </a:pPr>
            <a:r>
              <a:rPr lang="en-GB" baseline="0" dirty="0" smtClean="0"/>
              <a:t>Normally because they want to ask you something for more information, or you have answered a question they had from your report etc.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C406E2-42FC-40B9-BB22-B42255A6880E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5061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30/10/2014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30/10/2014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30/10/2014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30/10/2014</a:t>
            </a:r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30/10/2014</a:t>
            </a:r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30/10/2014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30/10/2014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30/10/2014</a:t>
            </a:r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30/10/2014</a:t>
            </a:r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30/10/2014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30/10/2014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smtClean="0"/>
              <a:t>30/10/2014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Presentation Skills	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November 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74911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 Reflection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 you think makes a good presentation?</a:t>
            </a:r>
          </a:p>
          <a:p>
            <a:r>
              <a:rPr lang="en-GB" dirty="0" smtClean="0"/>
              <a:t>What do you hate about presentations?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42870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Make a few main points</a:t>
            </a:r>
          </a:p>
          <a:p>
            <a:pPr lvl="1"/>
            <a:endParaRPr lang="en-GB" dirty="0"/>
          </a:p>
          <a:p>
            <a:r>
              <a:rPr lang="en-GB" dirty="0" smtClean="0"/>
              <a:t>Select a few good examples</a:t>
            </a:r>
          </a:p>
          <a:p>
            <a:endParaRPr lang="en-GB" dirty="0"/>
          </a:p>
          <a:p>
            <a:r>
              <a:rPr lang="en-GB" dirty="0" smtClean="0"/>
              <a:t>Structure the talk</a:t>
            </a:r>
          </a:p>
          <a:p>
            <a:endParaRPr lang="en-GB" dirty="0"/>
          </a:p>
          <a:p>
            <a:r>
              <a:rPr lang="en-GB" dirty="0" smtClean="0"/>
              <a:t>Repeat main points and summaries what you have said</a:t>
            </a:r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Advice - 1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4861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takes longer to </a:t>
            </a:r>
            <a:r>
              <a:rPr lang="en-GB" i="1" dirty="0" smtClean="0"/>
              <a:t>say</a:t>
            </a:r>
            <a:r>
              <a:rPr lang="en-GB" dirty="0" smtClean="0"/>
              <a:t> something than to read through it in preparation</a:t>
            </a:r>
          </a:p>
          <a:p>
            <a:endParaRPr lang="en-GB" dirty="0"/>
          </a:p>
          <a:p>
            <a:r>
              <a:rPr lang="en-GB" dirty="0" smtClean="0"/>
              <a:t>Prepare only what you can deliver</a:t>
            </a:r>
          </a:p>
          <a:p>
            <a:endParaRPr lang="en-GB" dirty="0"/>
          </a:p>
          <a:p>
            <a:r>
              <a:rPr lang="en-GB" dirty="0" smtClean="0"/>
              <a:t>Divide the material into the essential points</a:t>
            </a:r>
          </a:p>
          <a:p>
            <a:endParaRPr lang="en-GB" dirty="0"/>
          </a:p>
          <a:p>
            <a:r>
              <a:rPr lang="en-GB" dirty="0" smtClean="0"/>
              <a:t>Prepare a closing summary</a:t>
            </a:r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Preparing your talk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2859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Break talk into sections with headings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For each heading write a few prompt words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Number the cards in order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Will help increase confidence</a:t>
            </a:r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Postcard Technique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7557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Using PowerPoint or similar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Use large text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Introduce new slides in same direction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Use only one PowerPoint slide for every 2 – 3 minutes of talk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Avoid animations, sound effects and flashy graphics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Slide Presentations - 1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2753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639112" y="1393877"/>
            <a:ext cx="8229600" cy="4525963"/>
          </a:xfrm>
        </p:spPr>
        <p:txBody>
          <a:bodyPr/>
          <a:lstStyle/>
          <a:p>
            <a:r>
              <a:rPr lang="en-GB" dirty="0" smtClean="0"/>
              <a:t>Using PowerPoint or similar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Use graphs and images within your presentation</a:t>
            </a:r>
          </a:p>
          <a:p>
            <a:pPr lvl="2"/>
            <a:r>
              <a:rPr lang="en-GB" dirty="0" smtClean="0"/>
              <a:t>Correctly labelled</a:t>
            </a:r>
          </a:p>
          <a:p>
            <a:pPr lvl="2"/>
            <a:r>
              <a:rPr lang="en-GB" dirty="0" smtClean="0"/>
              <a:t>Scales shown</a:t>
            </a:r>
          </a:p>
          <a:p>
            <a:pPr lvl="2"/>
            <a:r>
              <a:rPr lang="en-GB" dirty="0" smtClean="0"/>
              <a:t>Think colours! </a:t>
            </a:r>
          </a:p>
          <a:p>
            <a:pPr lvl="2"/>
            <a:r>
              <a:rPr lang="en-GB" dirty="0" smtClean="0"/>
              <a:t>Clear images</a:t>
            </a:r>
          </a:p>
          <a:p>
            <a:pPr lvl="2"/>
            <a:endParaRPr lang="en-GB" dirty="0"/>
          </a:p>
          <a:p>
            <a:pPr lvl="1"/>
            <a:r>
              <a:rPr lang="en-GB" dirty="0" smtClean="0"/>
              <a:t>Remember to reference anything that is not your own work</a:t>
            </a:r>
          </a:p>
          <a:p>
            <a:pPr lvl="2"/>
            <a:r>
              <a:rPr lang="en-GB" dirty="0" smtClean="0"/>
              <a:t>Reference at bottom of sliding containing the content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Slide Presentations - 2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4983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you have any videos or photos use them</a:t>
            </a:r>
          </a:p>
          <a:p>
            <a:pPr lvl="1"/>
            <a:r>
              <a:rPr lang="en-GB" dirty="0" smtClean="0"/>
              <a:t>A picture says a thousand words</a:t>
            </a:r>
          </a:p>
          <a:p>
            <a:pPr lvl="1"/>
            <a:endParaRPr lang="en-GB" dirty="0"/>
          </a:p>
          <a:p>
            <a:r>
              <a:rPr lang="en-GB" dirty="0" smtClean="0"/>
              <a:t>Think about how to display your data</a:t>
            </a:r>
          </a:p>
          <a:p>
            <a:pPr lvl="1"/>
            <a:r>
              <a:rPr lang="en-GB" dirty="0" smtClean="0"/>
              <a:t>Audience needs to be able to see it and understand it</a:t>
            </a:r>
          </a:p>
          <a:p>
            <a:pPr lvl="1"/>
            <a:endParaRPr lang="en-GB" dirty="0"/>
          </a:p>
          <a:p>
            <a:r>
              <a:rPr lang="en-GB" dirty="0" smtClean="0"/>
              <a:t>Props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Slide Presentations - 3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0025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Practise several times</a:t>
            </a:r>
          </a:p>
          <a:p>
            <a:endParaRPr lang="en-GB" dirty="0"/>
          </a:p>
          <a:p>
            <a:r>
              <a:rPr lang="en-GB" dirty="0" smtClean="0"/>
              <a:t>Read slowly and time yourself</a:t>
            </a:r>
          </a:p>
          <a:p>
            <a:pPr lvl="1"/>
            <a:r>
              <a:rPr lang="en-GB" dirty="0" smtClean="0"/>
              <a:t>PowerPoint has a timing option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If it is too long, edit it down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If it is too short, several things to consider;</a:t>
            </a:r>
          </a:p>
          <a:p>
            <a:pPr lvl="2"/>
            <a:r>
              <a:rPr lang="en-GB" dirty="0" smtClean="0"/>
              <a:t>How short?</a:t>
            </a:r>
          </a:p>
          <a:p>
            <a:pPr lvl="2"/>
            <a:r>
              <a:rPr lang="en-GB" dirty="0" smtClean="0"/>
              <a:t>What speed were you talking?</a:t>
            </a:r>
          </a:p>
          <a:p>
            <a:pPr lvl="2"/>
            <a:r>
              <a:rPr lang="en-GB" dirty="0" smtClean="0"/>
              <a:t>Nerves? 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Practising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9349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Prepare carefully</a:t>
            </a:r>
          </a:p>
          <a:p>
            <a:endParaRPr lang="en-GB" dirty="0"/>
          </a:p>
          <a:p>
            <a:r>
              <a:rPr lang="en-GB" dirty="0" smtClean="0"/>
              <a:t>Make a conscious effort to relax</a:t>
            </a:r>
          </a:p>
          <a:p>
            <a:endParaRPr lang="en-GB" dirty="0"/>
          </a:p>
          <a:p>
            <a:r>
              <a:rPr lang="en-GB" dirty="0" smtClean="0"/>
              <a:t>Arrive early</a:t>
            </a:r>
          </a:p>
          <a:p>
            <a:endParaRPr lang="en-GB" dirty="0"/>
          </a:p>
          <a:p>
            <a:r>
              <a:rPr lang="en-GB" dirty="0" smtClean="0"/>
              <a:t>Be ready to go when you walk in</a:t>
            </a:r>
          </a:p>
          <a:p>
            <a:endParaRPr lang="en-GB" dirty="0"/>
          </a:p>
          <a:p>
            <a:r>
              <a:rPr lang="en-GB" dirty="0" smtClean="0"/>
              <a:t>Have water to drink</a:t>
            </a:r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Overcoming nerves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0282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Dress formally</a:t>
            </a:r>
          </a:p>
          <a:p>
            <a:endParaRPr lang="en-GB" dirty="0"/>
          </a:p>
          <a:p>
            <a:r>
              <a:rPr lang="en-GB" dirty="0" smtClean="0"/>
              <a:t>Use a clock to time yourself</a:t>
            </a:r>
          </a:p>
          <a:p>
            <a:endParaRPr lang="en-GB" dirty="0"/>
          </a:p>
          <a:p>
            <a:r>
              <a:rPr lang="en-GB" dirty="0" smtClean="0"/>
              <a:t>Everybody should be settled and quiet</a:t>
            </a:r>
          </a:p>
          <a:p>
            <a:endParaRPr lang="en-GB" dirty="0"/>
          </a:p>
          <a:p>
            <a:r>
              <a:rPr lang="en-GB" dirty="0" smtClean="0"/>
              <a:t>Tell audience when you want questions</a:t>
            </a:r>
          </a:p>
          <a:p>
            <a:endParaRPr lang="en-GB" dirty="0"/>
          </a:p>
          <a:p>
            <a:r>
              <a:rPr lang="en-GB" dirty="0" smtClean="0"/>
              <a:t>Speak slower and slightly louder</a:t>
            </a:r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Giving the presentation - 1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950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Don’t read!!!</a:t>
            </a:r>
          </a:p>
          <a:p>
            <a:endParaRPr lang="en-GB" dirty="0"/>
          </a:p>
          <a:p>
            <a:r>
              <a:rPr lang="en-GB" dirty="0" smtClean="0"/>
              <a:t>Don’t apologise</a:t>
            </a:r>
          </a:p>
          <a:p>
            <a:endParaRPr lang="en-GB" dirty="0"/>
          </a:p>
          <a:p>
            <a:r>
              <a:rPr lang="en-GB" dirty="0" smtClean="0"/>
              <a:t>Make eye contact</a:t>
            </a:r>
          </a:p>
          <a:p>
            <a:endParaRPr lang="en-GB" dirty="0"/>
          </a:p>
          <a:p>
            <a:r>
              <a:rPr lang="en-GB" dirty="0" smtClean="0"/>
              <a:t>Summary at beginning</a:t>
            </a:r>
          </a:p>
          <a:p>
            <a:endParaRPr lang="en-GB" dirty="0"/>
          </a:p>
          <a:p>
            <a:r>
              <a:rPr lang="en-GB" dirty="0" smtClean="0"/>
              <a:t>Make each point clearly</a:t>
            </a:r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Giving the presentation - </a:t>
            </a:r>
            <a:r>
              <a:rPr lang="en-GB" dirty="0" smtClean="0"/>
              <a:t>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8529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Pause and take a breath after each point</a:t>
            </a:r>
          </a:p>
          <a:p>
            <a:endParaRPr lang="en-GB" dirty="0"/>
          </a:p>
          <a:p>
            <a:r>
              <a:rPr lang="en-GB" dirty="0" smtClean="0"/>
              <a:t>Briefly sum up at the end</a:t>
            </a:r>
          </a:p>
          <a:p>
            <a:endParaRPr lang="en-GB" dirty="0"/>
          </a:p>
          <a:p>
            <a:r>
              <a:rPr lang="en-GB" dirty="0" smtClean="0"/>
              <a:t>Prepare a good line to end with</a:t>
            </a:r>
          </a:p>
          <a:p>
            <a:endParaRPr lang="en-GB" dirty="0"/>
          </a:p>
          <a:p>
            <a:r>
              <a:rPr lang="en-GB" dirty="0" smtClean="0"/>
              <a:t>Don’t panic if audience is making notes during presentation</a:t>
            </a:r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Giving the presentation - 3</a:t>
            </a:r>
          </a:p>
        </p:txBody>
      </p:sp>
    </p:spTree>
    <p:extLst>
      <p:ext uri="{BB962C8B-B14F-4D97-AF65-F5344CB8AC3E}">
        <p14:creationId xmlns:p14="http://schemas.microsoft.com/office/powerpoint/2010/main" val="4210737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4078" indent="-514350">
              <a:buFont typeface="+mj-lt"/>
              <a:buAutoNum type="arabicPeriod"/>
            </a:pPr>
            <a:r>
              <a:rPr lang="en-GB" dirty="0" smtClean="0"/>
              <a:t>Is my main argument clear? </a:t>
            </a:r>
          </a:p>
          <a:p>
            <a:pPr marL="624078" indent="-514350">
              <a:buFont typeface="+mj-lt"/>
              <a:buAutoNum type="arabicPeriod"/>
            </a:pPr>
            <a:endParaRPr lang="en-GB" sz="1000" dirty="0"/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Do I begin with a brief outline?</a:t>
            </a:r>
          </a:p>
          <a:p>
            <a:pPr marL="624078" indent="-514350">
              <a:buFont typeface="+mj-lt"/>
              <a:buAutoNum type="arabicPeriod"/>
            </a:pPr>
            <a:endParaRPr lang="en-GB" sz="1000" dirty="0"/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Do I stick to my outline? </a:t>
            </a:r>
          </a:p>
          <a:p>
            <a:pPr marL="624078" indent="-514350">
              <a:buFont typeface="+mj-lt"/>
              <a:buAutoNum type="arabicPeriod"/>
            </a:pPr>
            <a:endParaRPr lang="en-GB" sz="1000" dirty="0"/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Do I sum up at the end? </a:t>
            </a:r>
          </a:p>
          <a:p>
            <a:pPr marL="624078" indent="-514350">
              <a:buFont typeface="+mj-lt"/>
              <a:buAutoNum type="arabicPeriod"/>
            </a:pPr>
            <a:endParaRPr lang="en-GB" sz="1000" dirty="0"/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How good is the opening? </a:t>
            </a:r>
          </a:p>
          <a:p>
            <a:pPr marL="624078" indent="-514350">
              <a:buFont typeface="+mj-lt"/>
              <a:buAutoNum type="arabicPeriod"/>
            </a:pPr>
            <a:endParaRPr lang="en-GB" sz="1000" dirty="0"/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How well do I finish? </a:t>
            </a:r>
          </a:p>
          <a:p>
            <a:pPr marL="624078" indent="-514350">
              <a:buFont typeface="+mj-lt"/>
              <a:buAutoNum type="arabicPeriod"/>
            </a:pPr>
            <a:endParaRPr lang="en-GB" sz="1000" dirty="0"/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How appropriate are my audio-visual aids? 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How effective is this presentation?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6868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4078" indent="-514350">
              <a:buFont typeface="+mj-lt"/>
              <a:buAutoNum type="arabicPeriod" startAt="8"/>
            </a:pPr>
            <a:r>
              <a:rPr lang="en-GB" dirty="0"/>
              <a:t>Do I move logically from one point to the next? </a:t>
            </a:r>
            <a:endParaRPr lang="en-GB" dirty="0" smtClean="0"/>
          </a:p>
          <a:p>
            <a:pPr marL="624078" indent="-514350">
              <a:buFont typeface="+mj-lt"/>
              <a:buAutoNum type="arabicPeriod" startAt="8"/>
            </a:pPr>
            <a:endParaRPr lang="en-GB" sz="1000" dirty="0"/>
          </a:p>
          <a:p>
            <a:pPr marL="624078" indent="-514350">
              <a:buFont typeface="+mj-lt"/>
              <a:buAutoNum type="arabicPeriod" startAt="8"/>
            </a:pPr>
            <a:r>
              <a:rPr lang="en-GB" dirty="0"/>
              <a:t>Do I </a:t>
            </a:r>
            <a:r>
              <a:rPr lang="en-GB" dirty="0" smtClean="0"/>
              <a:t>give good examples to support my points?</a:t>
            </a:r>
          </a:p>
          <a:p>
            <a:pPr marL="624078" indent="-514350">
              <a:buFont typeface="+mj-lt"/>
              <a:buAutoNum type="arabicPeriod" startAt="8"/>
            </a:pPr>
            <a:endParaRPr lang="en-GB" sz="1000" dirty="0"/>
          </a:p>
          <a:p>
            <a:pPr marL="109728" indent="0">
              <a:buNone/>
            </a:pPr>
            <a:r>
              <a:rPr lang="en-GB" i="1" dirty="0" smtClean="0"/>
              <a:t>After presentation asked…</a:t>
            </a:r>
          </a:p>
          <a:p>
            <a:pPr marL="624078" indent="-514350">
              <a:buFont typeface="+mj-lt"/>
              <a:buAutoNum type="arabicPeriod" startAt="10"/>
            </a:pPr>
            <a:r>
              <a:rPr lang="en-GB" dirty="0" smtClean="0"/>
              <a:t>Did I answer questions well?</a:t>
            </a:r>
          </a:p>
          <a:p>
            <a:pPr marL="624078" indent="-514350">
              <a:buFont typeface="+mj-lt"/>
              <a:buAutoNum type="arabicPeriod" startAt="10"/>
            </a:pPr>
            <a:r>
              <a:rPr lang="en-GB" dirty="0" smtClean="0"/>
              <a:t>Did I make eye contact with most people? </a:t>
            </a:r>
          </a:p>
          <a:p>
            <a:pPr marL="624078" indent="-514350">
              <a:buFont typeface="+mj-lt"/>
              <a:buAutoNum type="arabicPeriod" startAt="10"/>
            </a:pPr>
            <a:r>
              <a:rPr lang="en-GB" dirty="0" smtClean="0"/>
              <a:t>Did everybody feel included?</a:t>
            </a:r>
          </a:p>
          <a:p>
            <a:pPr marL="624078" indent="-514350">
              <a:buFont typeface="+mj-lt"/>
              <a:buAutoNum type="arabicPeriod" startAt="10"/>
            </a:pPr>
            <a:r>
              <a:rPr lang="en-GB" dirty="0" smtClean="0"/>
              <a:t>What feedback did the audience give me? </a:t>
            </a:r>
          </a:p>
          <a:p>
            <a:pPr marL="624078" indent="-514350">
              <a:buFont typeface="+mj-lt"/>
              <a:buAutoNum type="arabicPeriod" startAt="8"/>
            </a:pPr>
            <a:endParaRPr lang="en-GB" dirty="0"/>
          </a:p>
          <a:p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effective is this presentation? </a:t>
            </a:r>
          </a:p>
        </p:txBody>
      </p:sp>
    </p:spTree>
    <p:extLst>
      <p:ext uri="{BB962C8B-B14F-4D97-AF65-F5344CB8AC3E}">
        <p14:creationId xmlns:p14="http://schemas.microsoft.com/office/powerpoint/2010/main" val="766363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100</TotalTime>
  <Words>840</Words>
  <Application>Microsoft Office PowerPoint</Application>
  <PresentationFormat>Widescreen</PresentationFormat>
  <Paragraphs>176</Paragraphs>
  <Slides>15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Calibri</vt:lpstr>
      <vt:lpstr>Corbel</vt:lpstr>
      <vt:lpstr>Wingdings 2</vt:lpstr>
      <vt:lpstr>Frame</vt:lpstr>
      <vt:lpstr>Presentation Skills </vt:lpstr>
      <vt:lpstr>Presentation Reflection</vt:lpstr>
      <vt:lpstr>Advice - 1</vt:lpstr>
      <vt:lpstr>Preparing your talk</vt:lpstr>
      <vt:lpstr>Postcard Technique</vt:lpstr>
      <vt:lpstr>Slide Presentations - 1</vt:lpstr>
      <vt:lpstr>Slide Presentations - 2</vt:lpstr>
      <vt:lpstr>Slide Presentations - 3</vt:lpstr>
      <vt:lpstr>Practising</vt:lpstr>
      <vt:lpstr>Overcoming nerves</vt:lpstr>
      <vt:lpstr>Giving the presentation - 1</vt:lpstr>
      <vt:lpstr>Giving the presentation - 2</vt:lpstr>
      <vt:lpstr>Giving the presentation - 3</vt:lpstr>
      <vt:lpstr>How effective is this presentation? </vt:lpstr>
      <vt:lpstr>How effective is this presentation?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Tudor</dc:creator>
  <cp:lastModifiedBy>Kerry Tudor</cp:lastModifiedBy>
  <cp:revision>4</cp:revision>
  <cp:lastPrinted>2016-11-22T08:46:59Z</cp:lastPrinted>
  <dcterms:created xsi:type="dcterms:W3CDTF">2016-11-22T08:28:56Z</dcterms:created>
  <dcterms:modified xsi:type="dcterms:W3CDTF">2017-11-23T08:22:27Z</dcterms:modified>
</cp:coreProperties>
</file>