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template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3"/>
  </p:notes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57" d="100"/>
          <a:sy n="57" d="100"/>
        </p:scale>
        <p:origin x="2202" y="-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C341CD-7D09-4261-A552-7688AE0244B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F5DD0E-D3EA-4955-8BB7-93E4DBFAD681}">
      <dgm:prSet phldrT="[Text]" phldr="0" custT="1"/>
      <dgm:spPr/>
      <dgm:t>
        <a:bodyPr/>
        <a:lstStyle/>
        <a:p>
          <a:r>
            <a:rPr lang="en-GB" sz="1800" dirty="0">
              <a:solidFill>
                <a:schemeClr val="bg1"/>
              </a:solidFill>
            </a:rPr>
            <a:t>Choose data for the chart</a:t>
          </a:r>
        </a:p>
      </dgm:t>
    </dgm:pt>
    <dgm:pt modelId="{C8455CF3-9FCF-44D0-BB65-D088AC8DCB6D}" type="parTrans" cxnId="{19D7DC3E-7725-4A4A-9085-38632411A9A9}">
      <dgm:prSet/>
      <dgm:spPr/>
      <dgm:t>
        <a:bodyPr/>
        <a:lstStyle/>
        <a:p>
          <a:endParaRPr lang="en-GB"/>
        </a:p>
      </dgm:t>
    </dgm:pt>
    <dgm:pt modelId="{A1FBC9F1-47B9-4150-A4BC-0FAAA7EDCDB3}" type="sibTrans" cxnId="{19D7DC3E-7725-4A4A-9085-38632411A9A9}">
      <dgm:prSet/>
      <dgm:spPr/>
      <dgm:t>
        <a:bodyPr/>
        <a:lstStyle/>
        <a:p>
          <a:endParaRPr lang="en-GB"/>
        </a:p>
      </dgm:t>
    </dgm:pt>
    <dgm:pt modelId="{3796B01A-EC1C-4823-9DF9-67C1C42EA105}">
      <dgm:prSet phldrT="[Text]" phldr="0"/>
      <dgm:spPr/>
      <dgm:t>
        <a:bodyPr/>
        <a:lstStyle/>
        <a:p>
          <a:r>
            <a:rPr lang="en-GB" dirty="0"/>
            <a:t>3</a:t>
          </a:r>
        </a:p>
      </dgm:t>
    </dgm:pt>
    <dgm:pt modelId="{1588F748-C845-492A-9F49-A0337081051C}" type="parTrans" cxnId="{57DA78A0-F27F-4020-9E32-F74406CA66C2}">
      <dgm:prSet/>
      <dgm:spPr/>
      <dgm:t>
        <a:bodyPr/>
        <a:lstStyle/>
        <a:p>
          <a:endParaRPr lang="en-GB"/>
        </a:p>
      </dgm:t>
    </dgm:pt>
    <dgm:pt modelId="{82EACF3A-9549-41C4-A4B1-92AD08A6B368}" type="sibTrans" cxnId="{57DA78A0-F27F-4020-9E32-F74406CA66C2}">
      <dgm:prSet/>
      <dgm:spPr/>
      <dgm:t>
        <a:bodyPr/>
        <a:lstStyle/>
        <a:p>
          <a:endParaRPr lang="en-GB"/>
        </a:p>
      </dgm:t>
    </dgm:pt>
    <dgm:pt modelId="{91138CFC-2926-4D87-9FFB-600C488B37A4}">
      <dgm:prSet phldrT="[Text]" phldr="0" custT="1"/>
      <dgm:spPr/>
      <dgm:t>
        <a:bodyPr/>
        <a:lstStyle/>
        <a:p>
          <a:r>
            <a:rPr lang="en-GB" sz="1800" dirty="0">
              <a:solidFill>
                <a:schemeClr val="bg1"/>
              </a:solidFill>
            </a:rPr>
            <a:t>Click INSERT and select the type of chart suitable from the charts shown.</a:t>
          </a:r>
        </a:p>
      </dgm:t>
    </dgm:pt>
    <dgm:pt modelId="{1081D4FC-DD5D-4470-9E46-876114AD643A}" type="parTrans" cxnId="{5F356CA9-5DB2-4691-89A6-006E44C7633D}">
      <dgm:prSet/>
      <dgm:spPr/>
      <dgm:t>
        <a:bodyPr/>
        <a:lstStyle/>
        <a:p>
          <a:endParaRPr lang="en-GB"/>
        </a:p>
      </dgm:t>
    </dgm:pt>
    <dgm:pt modelId="{22605537-31B2-4818-837C-136FAF85B2CD}" type="sibTrans" cxnId="{5F356CA9-5DB2-4691-89A6-006E44C7633D}">
      <dgm:prSet/>
      <dgm:spPr/>
      <dgm:t>
        <a:bodyPr/>
        <a:lstStyle/>
        <a:p>
          <a:endParaRPr lang="en-GB"/>
        </a:p>
      </dgm:t>
    </dgm:pt>
    <dgm:pt modelId="{954E9255-5BC1-4F20-B00E-A9AB58162255}">
      <dgm:prSet/>
      <dgm:spPr/>
      <dgm:t>
        <a:bodyPr/>
        <a:lstStyle/>
        <a:p>
          <a:r>
            <a:rPr lang="en-GB" dirty="0"/>
            <a:t>2</a:t>
          </a:r>
        </a:p>
      </dgm:t>
    </dgm:pt>
    <dgm:pt modelId="{D7E27AF7-F4B9-4CE2-88EE-232B3B468E9C}" type="parTrans" cxnId="{73D45B6E-ED68-4FB2-A09F-2904713D7C31}">
      <dgm:prSet/>
      <dgm:spPr/>
      <dgm:t>
        <a:bodyPr/>
        <a:lstStyle/>
        <a:p>
          <a:endParaRPr lang="en-GB"/>
        </a:p>
      </dgm:t>
    </dgm:pt>
    <dgm:pt modelId="{6A8E3AED-DAD4-4AB2-8A36-BFBB98434137}" type="sibTrans" cxnId="{73D45B6E-ED68-4FB2-A09F-2904713D7C31}">
      <dgm:prSet/>
      <dgm:spPr/>
      <dgm:t>
        <a:bodyPr/>
        <a:lstStyle/>
        <a:p>
          <a:endParaRPr lang="en-GB"/>
        </a:p>
      </dgm:t>
    </dgm:pt>
    <dgm:pt modelId="{C8344215-A19E-4A7D-A4E9-300B9B7654CD}">
      <dgm:prSet/>
      <dgm:spPr/>
      <dgm:t>
        <a:bodyPr/>
        <a:lstStyle/>
        <a:p>
          <a:r>
            <a:rPr lang="en-GB" dirty="0"/>
            <a:t>4</a:t>
          </a:r>
        </a:p>
      </dgm:t>
    </dgm:pt>
    <dgm:pt modelId="{F71764D2-9080-4FDA-8E10-5D2C31904C1F}" type="parTrans" cxnId="{2DE9B9AC-0B4B-4377-8F95-614370953087}">
      <dgm:prSet/>
      <dgm:spPr/>
      <dgm:t>
        <a:bodyPr/>
        <a:lstStyle/>
        <a:p>
          <a:endParaRPr lang="en-GB"/>
        </a:p>
      </dgm:t>
    </dgm:pt>
    <dgm:pt modelId="{9325CD87-AED7-4EFD-A274-D4B123FD92B5}" type="sibTrans" cxnId="{2DE9B9AC-0B4B-4377-8F95-614370953087}">
      <dgm:prSet/>
      <dgm:spPr/>
      <dgm:t>
        <a:bodyPr/>
        <a:lstStyle/>
        <a:p>
          <a:endParaRPr lang="en-GB"/>
        </a:p>
      </dgm:t>
    </dgm:pt>
    <dgm:pt modelId="{59B40E52-FAD8-431D-8DF1-9D34A622519B}">
      <dgm:prSet custT="1"/>
      <dgm:spPr/>
      <dgm:t>
        <a:bodyPr/>
        <a:lstStyle/>
        <a:p>
          <a:r>
            <a:rPr lang="en-GB" sz="1800" dirty="0">
              <a:solidFill>
                <a:schemeClr val="bg1"/>
              </a:solidFill>
            </a:rPr>
            <a:t>Highlight all the cells containing the information that will be shown in the chart.</a:t>
          </a:r>
        </a:p>
      </dgm:t>
    </dgm:pt>
    <dgm:pt modelId="{A8FD7D87-1E49-4F05-AD89-05BE8AC9788F}" type="parTrans" cxnId="{6443E170-F661-4F5B-8ED9-672476C6F2BF}">
      <dgm:prSet/>
      <dgm:spPr/>
      <dgm:t>
        <a:bodyPr/>
        <a:lstStyle/>
        <a:p>
          <a:endParaRPr lang="en-GB"/>
        </a:p>
      </dgm:t>
    </dgm:pt>
    <dgm:pt modelId="{01AF1A35-7CDD-4485-93A3-2D9197F0960C}" type="sibTrans" cxnId="{6443E170-F661-4F5B-8ED9-672476C6F2BF}">
      <dgm:prSet/>
      <dgm:spPr/>
      <dgm:t>
        <a:bodyPr/>
        <a:lstStyle/>
        <a:p>
          <a:endParaRPr lang="en-GB"/>
        </a:p>
      </dgm:t>
    </dgm:pt>
    <dgm:pt modelId="{C2E75C30-B9D6-4D72-BDA9-437D72752934}">
      <dgm:prSet custT="1"/>
      <dgm:spPr/>
      <dgm:t>
        <a:bodyPr/>
        <a:lstStyle/>
        <a:p>
          <a:r>
            <a:rPr lang="en-GB" sz="1700" dirty="0">
              <a:solidFill>
                <a:schemeClr val="bg1"/>
              </a:solidFill>
            </a:rPr>
            <a:t>Click the suitable chart to display all the data.</a:t>
          </a:r>
        </a:p>
      </dgm:t>
    </dgm:pt>
    <dgm:pt modelId="{B474B5BA-E059-4927-A4FE-E1634844D234}" type="parTrans" cxnId="{854DED2C-3A43-4199-B8A3-E35532FDD072}">
      <dgm:prSet/>
      <dgm:spPr/>
      <dgm:t>
        <a:bodyPr/>
        <a:lstStyle/>
        <a:p>
          <a:endParaRPr lang="en-GB"/>
        </a:p>
      </dgm:t>
    </dgm:pt>
    <dgm:pt modelId="{4F9B529A-E0CE-415E-B4B2-93A8909A412C}" type="sibTrans" cxnId="{854DED2C-3A43-4199-B8A3-E35532FDD072}">
      <dgm:prSet/>
      <dgm:spPr/>
      <dgm:t>
        <a:bodyPr/>
        <a:lstStyle/>
        <a:p>
          <a:endParaRPr lang="en-GB"/>
        </a:p>
      </dgm:t>
    </dgm:pt>
    <dgm:pt modelId="{ACFC2B1F-C73C-422C-AF15-50A1B9D8C81E}">
      <dgm:prSet custT="1"/>
      <dgm:spPr/>
      <dgm:t>
        <a:bodyPr/>
        <a:lstStyle/>
        <a:p>
          <a:r>
            <a:rPr lang="en-GB" sz="1700" dirty="0">
              <a:solidFill>
                <a:schemeClr val="bg1"/>
              </a:solidFill>
            </a:rPr>
            <a:t>Customise the chart using colour and layout for easy reading</a:t>
          </a:r>
          <a:r>
            <a:rPr lang="en-GB" sz="1800" dirty="0">
              <a:solidFill>
                <a:schemeClr val="tx1"/>
              </a:solidFill>
            </a:rPr>
            <a:t>.</a:t>
          </a:r>
        </a:p>
      </dgm:t>
    </dgm:pt>
    <dgm:pt modelId="{26A01CF3-BBD6-469A-BE68-1DFD0ED72537}" type="parTrans" cxnId="{F703060C-F4DB-4148-925B-023560E39C52}">
      <dgm:prSet/>
      <dgm:spPr/>
      <dgm:t>
        <a:bodyPr/>
        <a:lstStyle/>
        <a:p>
          <a:endParaRPr lang="en-GB"/>
        </a:p>
      </dgm:t>
    </dgm:pt>
    <dgm:pt modelId="{60041547-A36B-4738-84DA-75EA301945F0}" type="sibTrans" cxnId="{F703060C-F4DB-4148-925B-023560E39C52}">
      <dgm:prSet/>
      <dgm:spPr/>
      <dgm:t>
        <a:bodyPr/>
        <a:lstStyle/>
        <a:p>
          <a:endParaRPr lang="en-GB"/>
        </a:p>
      </dgm:t>
    </dgm:pt>
    <dgm:pt modelId="{D3DD4E79-5F69-499A-B1C0-12E8F3DB4B9D}">
      <dgm:prSet phldrT="[Text]" phldr="0"/>
      <dgm:spPr/>
      <dgm:t>
        <a:bodyPr/>
        <a:lstStyle/>
        <a:p>
          <a:r>
            <a:rPr lang="en-GB" dirty="0"/>
            <a:t>1</a:t>
          </a:r>
        </a:p>
      </dgm:t>
    </dgm:pt>
    <dgm:pt modelId="{ACB22B99-8700-48B4-902C-C1D6CDE7596C}" type="sibTrans" cxnId="{4BADBB23-58DC-44A2-A31B-BD4DCD50E303}">
      <dgm:prSet/>
      <dgm:spPr/>
      <dgm:t>
        <a:bodyPr/>
        <a:lstStyle/>
        <a:p>
          <a:endParaRPr lang="en-GB"/>
        </a:p>
      </dgm:t>
    </dgm:pt>
    <dgm:pt modelId="{F677B1C2-6E92-4A70-A4B2-4FFF043B7BD3}" type="parTrans" cxnId="{4BADBB23-58DC-44A2-A31B-BD4DCD50E303}">
      <dgm:prSet/>
      <dgm:spPr/>
      <dgm:t>
        <a:bodyPr/>
        <a:lstStyle/>
        <a:p>
          <a:endParaRPr lang="en-GB"/>
        </a:p>
      </dgm:t>
    </dgm:pt>
    <dgm:pt modelId="{4A05D732-DF92-4BBA-AD6B-F96D29BE1DC7}" type="pres">
      <dgm:prSet presAssocID="{0EC341CD-7D09-4261-A552-7688AE0244B5}" presName="Name0" presStyleCnt="0">
        <dgm:presLayoutVars>
          <dgm:dir/>
          <dgm:animLvl val="lvl"/>
          <dgm:resizeHandles val="exact"/>
        </dgm:presLayoutVars>
      </dgm:prSet>
      <dgm:spPr/>
    </dgm:pt>
    <dgm:pt modelId="{18F21364-265D-4F0A-82BF-77824CF042F4}" type="pres">
      <dgm:prSet presAssocID="{D3DD4E79-5F69-499A-B1C0-12E8F3DB4B9D}" presName="composite" presStyleCnt="0"/>
      <dgm:spPr/>
    </dgm:pt>
    <dgm:pt modelId="{970B43E2-3578-489B-A641-12046BC53452}" type="pres">
      <dgm:prSet presAssocID="{D3DD4E79-5F69-499A-B1C0-12E8F3DB4B9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03F273CD-C166-4B8A-909B-D277C0FEA5E0}" type="pres">
      <dgm:prSet presAssocID="{D3DD4E79-5F69-499A-B1C0-12E8F3DB4B9D}" presName="desTx" presStyleLbl="alignAccFollowNode1" presStyleIdx="0" presStyleCnt="4">
        <dgm:presLayoutVars>
          <dgm:bulletEnabled val="1"/>
        </dgm:presLayoutVars>
      </dgm:prSet>
      <dgm:spPr/>
    </dgm:pt>
    <dgm:pt modelId="{F7F5D410-118D-4172-BA43-DCD9D016C04B}" type="pres">
      <dgm:prSet presAssocID="{ACB22B99-8700-48B4-902C-C1D6CDE7596C}" presName="space" presStyleCnt="0"/>
      <dgm:spPr/>
    </dgm:pt>
    <dgm:pt modelId="{CC528139-0629-4E30-857D-E7369F2CA2E3}" type="pres">
      <dgm:prSet presAssocID="{954E9255-5BC1-4F20-B00E-A9AB58162255}" presName="composite" presStyleCnt="0"/>
      <dgm:spPr/>
    </dgm:pt>
    <dgm:pt modelId="{0770E688-8E8C-41B8-8263-77271D952F5D}" type="pres">
      <dgm:prSet presAssocID="{954E9255-5BC1-4F20-B00E-A9AB58162255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5BC08E06-BD77-4BF5-8362-991E537E37AF}" type="pres">
      <dgm:prSet presAssocID="{954E9255-5BC1-4F20-B00E-A9AB58162255}" presName="desTx" presStyleLbl="alignAccFollowNode1" presStyleIdx="1" presStyleCnt="4" custLinFactNeighborX="-3686" custLinFactNeighborY="-1136">
        <dgm:presLayoutVars>
          <dgm:bulletEnabled val="1"/>
        </dgm:presLayoutVars>
      </dgm:prSet>
      <dgm:spPr/>
    </dgm:pt>
    <dgm:pt modelId="{1AE4EB12-965B-4B13-8E4A-47A1F3A20F61}" type="pres">
      <dgm:prSet presAssocID="{6A8E3AED-DAD4-4AB2-8A36-BFBB98434137}" presName="space" presStyleCnt="0"/>
      <dgm:spPr/>
    </dgm:pt>
    <dgm:pt modelId="{99E10B7E-47A0-4FC8-8469-872F7AB5AE16}" type="pres">
      <dgm:prSet presAssocID="{3796B01A-EC1C-4823-9DF9-67C1C42EA105}" presName="composite" presStyleCnt="0"/>
      <dgm:spPr/>
    </dgm:pt>
    <dgm:pt modelId="{9F3E6E48-5790-4EF8-87EB-07E029E5F089}" type="pres">
      <dgm:prSet presAssocID="{3796B01A-EC1C-4823-9DF9-67C1C42EA105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621B5694-3C17-4470-A927-D2F3A0238F5D}" type="pres">
      <dgm:prSet presAssocID="{3796B01A-EC1C-4823-9DF9-67C1C42EA105}" presName="desTx" presStyleLbl="alignAccFollowNode1" presStyleIdx="2" presStyleCnt="4">
        <dgm:presLayoutVars>
          <dgm:bulletEnabled val="1"/>
        </dgm:presLayoutVars>
      </dgm:prSet>
      <dgm:spPr/>
    </dgm:pt>
    <dgm:pt modelId="{1E2B40E3-47E8-48A2-B98B-6E7A3DE5D059}" type="pres">
      <dgm:prSet presAssocID="{82EACF3A-9549-41C4-A4B1-92AD08A6B368}" presName="space" presStyleCnt="0"/>
      <dgm:spPr/>
    </dgm:pt>
    <dgm:pt modelId="{027D4DEF-AD63-4643-87C1-19F7642CCB6B}" type="pres">
      <dgm:prSet presAssocID="{C8344215-A19E-4A7D-A4E9-300B9B7654CD}" presName="composite" presStyleCnt="0"/>
      <dgm:spPr/>
    </dgm:pt>
    <dgm:pt modelId="{6034D2FE-D9BE-4870-9F02-C94C5F509C35}" type="pres">
      <dgm:prSet presAssocID="{C8344215-A19E-4A7D-A4E9-300B9B7654CD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785BC379-63A7-4B04-8A03-6054E4C9B96C}" type="pres">
      <dgm:prSet presAssocID="{C8344215-A19E-4A7D-A4E9-300B9B7654CD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1E1D9405-88C5-4696-BCEE-23A62E3BBBDF}" type="presOf" srcId="{91138CFC-2926-4D87-9FFB-600C488B37A4}" destId="{621B5694-3C17-4470-A927-D2F3A0238F5D}" srcOrd="0" destOrd="0" presId="urn:microsoft.com/office/officeart/2005/8/layout/hList1"/>
    <dgm:cxn modelId="{F703060C-F4DB-4148-925B-023560E39C52}" srcId="{C8344215-A19E-4A7D-A4E9-300B9B7654CD}" destId="{ACFC2B1F-C73C-422C-AF15-50A1B9D8C81E}" srcOrd="1" destOrd="0" parTransId="{26A01CF3-BBD6-469A-BE68-1DFD0ED72537}" sibTransId="{60041547-A36B-4738-84DA-75EA301945F0}"/>
    <dgm:cxn modelId="{224B0C10-3458-4CBE-823D-EFE6618F1A0D}" type="presOf" srcId="{59B40E52-FAD8-431D-8DF1-9D34A622519B}" destId="{5BC08E06-BD77-4BF5-8362-991E537E37AF}" srcOrd="0" destOrd="0" presId="urn:microsoft.com/office/officeart/2005/8/layout/hList1"/>
    <dgm:cxn modelId="{EEBB4A16-DC68-43B9-AE49-A0CF209E8488}" type="presOf" srcId="{6DF5DD0E-D3EA-4955-8BB7-93E4DBFAD681}" destId="{03F273CD-C166-4B8A-909B-D277C0FEA5E0}" srcOrd="0" destOrd="0" presId="urn:microsoft.com/office/officeart/2005/8/layout/hList1"/>
    <dgm:cxn modelId="{4BADBB23-58DC-44A2-A31B-BD4DCD50E303}" srcId="{0EC341CD-7D09-4261-A552-7688AE0244B5}" destId="{D3DD4E79-5F69-499A-B1C0-12E8F3DB4B9D}" srcOrd="0" destOrd="0" parTransId="{F677B1C2-6E92-4A70-A4B2-4FFF043B7BD3}" sibTransId="{ACB22B99-8700-48B4-902C-C1D6CDE7596C}"/>
    <dgm:cxn modelId="{854DED2C-3A43-4199-B8A3-E35532FDD072}" srcId="{C8344215-A19E-4A7D-A4E9-300B9B7654CD}" destId="{C2E75C30-B9D6-4D72-BDA9-437D72752934}" srcOrd="0" destOrd="0" parTransId="{B474B5BA-E059-4927-A4FE-E1634844D234}" sibTransId="{4F9B529A-E0CE-415E-B4B2-93A8909A412C}"/>
    <dgm:cxn modelId="{19D7DC3E-7725-4A4A-9085-38632411A9A9}" srcId="{D3DD4E79-5F69-499A-B1C0-12E8F3DB4B9D}" destId="{6DF5DD0E-D3EA-4955-8BB7-93E4DBFAD681}" srcOrd="0" destOrd="0" parTransId="{C8455CF3-9FCF-44D0-BB65-D088AC8DCB6D}" sibTransId="{A1FBC9F1-47B9-4150-A4BC-0FAAA7EDCDB3}"/>
    <dgm:cxn modelId="{396D3268-6B4B-46BA-BF65-CF4044389E1D}" type="presOf" srcId="{954E9255-5BC1-4F20-B00E-A9AB58162255}" destId="{0770E688-8E8C-41B8-8263-77271D952F5D}" srcOrd="0" destOrd="0" presId="urn:microsoft.com/office/officeart/2005/8/layout/hList1"/>
    <dgm:cxn modelId="{F5714D6C-1A67-426D-A193-1606CE89A176}" type="presOf" srcId="{3796B01A-EC1C-4823-9DF9-67C1C42EA105}" destId="{9F3E6E48-5790-4EF8-87EB-07E029E5F089}" srcOrd="0" destOrd="0" presId="urn:microsoft.com/office/officeart/2005/8/layout/hList1"/>
    <dgm:cxn modelId="{73D45B6E-ED68-4FB2-A09F-2904713D7C31}" srcId="{0EC341CD-7D09-4261-A552-7688AE0244B5}" destId="{954E9255-5BC1-4F20-B00E-A9AB58162255}" srcOrd="1" destOrd="0" parTransId="{D7E27AF7-F4B9-4CE2-88EE-232B3B468E9C}" sibTransId="{6A8E3AED-DAD4-4AB2-8A36-BFBB98434137}"/>
    <dgm:cxn modelId="{6443E170-F661-4F5B-8ED9-672476C6F2BF}" srcId="{954E9255-5BC1-4F20-B00E-A9AB58162255}" destId="{59B40E52-FAD8-431D-8DF1-9D34A622519B}" srcOrd="0" destOrd="0" parTransId="{A8FD7D87-1E49-4F05-AD89-05BE8AC9788F}" sibTransId="{01AF1A35-7CDD-4485-93A3-2D9197F0960C}"/>
    <dgm:cxn modelId="{4810DF52-6353-498D-92C5-547DB3CBBB2C}" type="presOf" srcId="{C2E75C30-B9D6-4D72-BDA9-437D72752934}" destId="{785BC379-63A7-4B04-8A03-6054E4C9B96C}" srcOrd="0" destOrd="0" presId="urn:microsoft.com/office/officeart/2005/8/layout/hList1"/>
    <dgm:cxn modelId="{FF868256-D335-4EC0-BA41-671AEC1EF6AC}" type="presOf" srcId="{D3DD4E79-5F69-499A-B1C0-12E8F3DB4B9D}" destId="{970B43E2-3578-489B-A641-12046BC53452}" srcOrd="0" destOrd="0" presId="urn:microsoft.com/office/officeart/2005/8/layout/hList1"/>
    <dgm:cxn modelId="{E651FD77-FB5E-4F96-B027-A9F0902A6FD6}" type="presOf" srcId="{0EC341CD-7D09-4261-A552-7688AE0244B5}" destId="{4A05D732-DF92-4BBA-AD6B-F96D29BE1DC7}" srcOrd="0" destOrd="0" presId="urn:microsoft.com/office/officeart/2005/8/layout/hList1"/>
    <dgm:cxn modelId="{57DA78A0-F27F-4020-9E32-F74406CA66C2}" srcId="{0EC341CD-7D09-4261-A552-7688AE0244B5}" destId="{3796B01A-EC1C-4823-9DF9-67C1C42EA105}" srcOrd="2" destOrd="0" parTransId="{1588F748-C845-492A-9F49-A0337081051C}" sibTransId="{82EACF3A-9549-41C4-A4B1-92AD08A6B368}"/>
    <dgm:cxn modelId="{5F356CA9-5DB2-4691-89A6-006E44C7633D}" srcId="{3796B01A-EC1C-4823-9DF9-67C1C42EA105}" destId="{91138CFC-2926-4D87-9FFB-600C488B37A4}" srcOrd="0" destOrd="0" parTransId="{1081D4FC-DD5D-4470-9E46-876114AD643A}" sibTransId="{22605537-31B2-4818-837C-136FAF85B2CD}"/>
    <dgm:cxn modelId="{2DE9B9AC-0B4B-4377-8F95-614370953087}" srcId="{0EC341CD-7D09-4261-A552-7688AE0244B5}" destId="{C8344215-A19E-4A7D-A4E9-300B9B7654CD}" srcOrd="3" destOrd="0" parTransId="{F71764D2-9080-4FDA-8E10-5D2C31904C1F}" sibTransId="{9325CD87-AED7-4EFD-A274-D4B123FD92B5}"/>
    <dgm:cxn modelId="{8EFC90CD-AF75-4FDC-A217-3E7A2A071A52}" type="presOf" srcId="{ACFC2B1F-C73C-422C-AF15-50A1B9D8C81E}" destId="{785BC379-63A7-4B04-8A03-6054E4C9B96C}" srcOrd="0" destOrd="1" presId="urn:microsoft.com/office/officeart/2005/8/layout/hList1"/>
    <dgm:cxn modelId="{276F0BF8-F237-4F35-909B-51B1A4923464}" type="presOf" srcId="{C8344215-A19E-4A7D-A4E9-300B9B7654CD}" destId="{6034D2FE-D9BE-4870-9F02-C94C5F509C35}" srcOrd="0" destOrd="0" presId="urn:microsoft.com/office/officeart/2005/8/layout/hList1"/>
    <dgm:cxn modelId="{F28D912A-1A1F-42E5-9B8E-71936DA037C3}" type="presParOf" srcId="{4A05D732-DF92-4BBA-AD6B-F96D29BE1DC7}" destId="{18F21364-265D-4F0A-82BF-77824CF042F4}" srcOrd="0" destOrd="0" presId="urn:microsoft.com/office/officeart/2005/8/layout/hList1"/>
    <dgm:cxn modelId="{B1FF19C5-3358-450C-BCBF-B8B9F5219470}" type="presParOf" srcId="{18F21364-265D-4F0A-82BF-77824CF042F4}" destId="{970B43E2-3578-489B-A641-12046BC53452}" srcOrd="0" destOrd="0" presId="urn:microsoft.com/office/officeart/2005/8/layout/hList1"/>
    <dgm:cxn modelId="{7C55E127-4F57-4C9C-B146-A0C740E27D8E}" type="presParOf" srcId="{18F21364-265D-4F0A-82BF-77824CF042F4}" destId="{03F273CD-C166-4B8A-909B-D277C0FEA5E0}" srcOrd="1" destOrd="0" presId="urn:microsoft.com/office/officeart/2005/8/layout/hList1"/>
    <dgm:cxn modelId="{BDFDEBBB-048D-4E96-A6AA-3BF0D366A49E}" type="presParOf" srcId="{4A05D732-DF92-4BBA-AD6B-F96D29BE1DC7}" destId="{F7F5D410-118D-4172-BA43-DCD9D016C04B}" srcOrd="1" destOrd="0" presId="urn:microsoft.com/office/officeart/2005/8/layout/hList1"/>
    <dgm:cxn modelId="{BC65E450-BE10-4396-8019-132A9AB5492A}" type="presParOf" srcId="{4A05D732-DF92-4BBA-AD6B-F96D29BE1DC7}" destId="{CC528139-0629-4E30-857D-E7369F2CA2E3}" srcOrd="2" destOrd="0" presId="urn:microsoft.com/office/officeart/2005/8/layout/hList1"/>
    <dgm:cxn modelId="{3B7B28E3-0BF6-4108-9315-908A171E5D3E}" type="presParOf" srcId="{CC528139-0629-4E30-857D-E7369F2CA2E3}" destId="{0770E688-8E8C-41B8-8263-77271D952F5D}" srcOrd="0" destOrd="0" presId="urn:microsoft.com/office/officeart/2005/8/layout/hList1"/>
    <dgm:cxn modelId="{41EE5553-D0D0-4AD9-8C9E-24E47B79DADD}" type="presParOf" srcId="{CC528139-0629-4E30-857D-E7369F2CA2E3}" destId="{5BC08E06-BD77-4BF5-8362-991E537E37AF}" srcOrd="1" destOrd="0" presId="urn:microsoft.com/office/officeart/2005/8/layout/hList1"/>
    <dgm:cxn modelId="{4DC732F6-6F93-47B9-AE81-64DFA169657A}" type="presParOf" srcId="{4A05D732-DF92-4BBA-AD6B-F96D29BE1DC7}" destId="{1AE4EB12-965B-4B13-8E4A-47A1F3A20F61}" srcOrd="3" destOrd="0" presId="urn:microsoft.com/office/officeart/2005/8/layout/hList1"/>
    <dgm:cxn modelId="{02B0ACB7-9959-44FD-A339-97912E065601}" type="presParOf" srcId="{4A05D732-DF92-4BBA-AD6B-F96D29BE1DC7}" destId="{99E10B7E-47A0-4FC8-8469-872F7AB5AE16}" srcOrd="4" destOrd="0" presId="urn:microsoft.com/office/officeart/2005/8/layout/hList1"/>
    <dgm:cxn modelId="{5413740A-64E8-4166-A741-656AE824DCA8}" type="presParOf" srcId="{99E10B7E-47A0-4FC8-8469-872F7AB5AE16}" destId="{9F3E6E48-5790-4EF8-87EB-07E029E5F089}" srcOrd="0" destOrd="0" presId="urn:microsoft.com/office/officeart/2005/8/layout/hList1"/>
    <dgm:cxn modelId="{13ADCBC7-A73C-4AC6-B333-615A4372A2D6}" type="presParOf" srcId="{99E10B7E-47A0-4FC8-8469-872F7AB5AE16}" destId="{621B5694-3C17-4470-A927-D2F3A0238F5D}" srcOrd="1" destOrd="0" presId="urn:microsoft.com/office/officeart/2005/8/layout/hList1"/>
    <dgm:cxn modelId="{3A6EE418-3D50-4A2C-B782-4FFF6B832A29}" type="presParOf" srcId="{4A05D732-DF92-4BBA-AD6B-F96D29BE1DC7}" destId="{1E2B40E3-47E8-48A2-B98B-6E7A3DE5D059}" srcOrd="5" destOrd="0" presId="urn:microsoft.com/office/officeart/2005/8/layout/hList1"/>
    <dgm:cxn modelId="{E1454C5A-0DB5-4451-83DE-1EE582E64EC7}" type="presParOf" srcId="{4A05D732-DF92-4BBA-AD6B-F96D29BE1DC7}" destId="{027D4DEF-AD63-4643-87C1-19F7642CCB6B}" srcOrd="6" destOrd="0" presId="urn:microsoft.com/office/officeart/2005/8/layout/hList1"/>
    <dgm:cxn modelId="{16F53C29-9E28-45A4-88D3-4E746E0C1C16}" type="presParOf" srcId="{027D4DEF-AD63-4643-87C1-19F7642CCB6B}" destId="{6034D2FE-D9BE-4870-9F02-C94C5F509C35}" srcOrd="0" destOrd="0" presId="urn:microsoft.com/office/officeart/2005/8/layout/hList1"/>
    <dgm:cxn modelId="{53EB6189-3066-44BE-BDD6-C5F996655359}" type="presParOf" srcId="{027D4DEF-AD63-4643-87C1-19F7642CCB6B}" destId="{785BC379-63A7-4B04-8A03-6054E4C9B96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0B43E2-3578-489B-A641-12046BC53452}">
      <dsp:nvSpPr>
        <dsp:cNvPr id="0" name=""/>
        <dsp:cNvSpPr/>
      </dsp:nvSpPr>
      <dsp:spPr>
        <a:xfrm>
          <a:off x="8969" y="0"/>
          <a:ext cx="1497721" cy="8986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0320" rIns="35560" bIns="2032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1</a:t>
          </a:r>
        </a:p>
      </dsp:txBody>
      <dsp:txXfrm>
        <a:off x="8969" y="0"/>
        <a:ext cx="1497721" cy="898622"/>
      </dsp:txXfrm>
    </dsp:sp>
    <dsp:sp modelId="{03F273CD-C166-4B8A-909B-D277C0FEA5E0}">
      <dsp:nvSpPr>
        <dsp:cNvPr id="0" name=""/>
        <dsp:cNvSpPr/>
      </dsp:nvSpPr>
      <dsp:spPr>
        <a:xfrm>
          <a:off x="8969" y="898622"/>
          <a:ext cx="1497721" cy="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bg1"/>
              </a:solidFill>
            </a:rPr>
            <a:t>Choose data for the chart</a:t>
          </a:r>
        </a:p>
      </dsp:txBody>
      <dsp:txXfrm>
        <a:off x="8969" y="898622"/>
        <a:ext cx="1497721" cy="1"/>
      </dsp:txXfrm>
    </dsp:sp>
    <dsp:sp modelId="{0770E688-8E8C-41B8-8263-77271D952F5D}">
      <dsp:nvSpPr>
        <dsp:cNvPr id="0" name=""/>
        <dsp:cNvSpPr/>
      </dsp:nvSpPr>
      <dsp:spPr>
        <a:xfrm>
          <a:off x="1716372" y="0"/>
          <a:ext cx="1497721" cy="8986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0320" rIns="35560" bIns="2032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</a:t>
          </a:r>
        </a:p>
      </dsp:txBody>
      <dsp:txXfrm>
        <a:off x="1716372" y="0"/>
        <a:ext cx="1497721" cy="898622"/>
      </dsp:txXfrm>
    </dsp:sp>
    <dsp:sp modelId="{5BC08E06-BD77-4BF5-8362-991E537E37AF}">
      <dsp:nvSpPr>
        <dsp:cNvPr id="0" name=""/>
        <dsp:cNvSpPr/>
      </dsp:nvSpPr>
      <dsp:spPr>
        <a:xfrm>
          <a:off x="1661166" y="898213"/>
          <a:ext cx="1497721" cy="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bg1"/>
              </a:solidFill>
            </a:rPr>
            <a:t>Highlight all the cells containing the information that will be shown in the chart.</a:t>
          </a:r>
        </a:p>
      </dsp:txBody>
      <dsp:txXfrm>
        <a:off x="1661166" y="898213"/>
        <a:ext cx="1497721" cy="1"/>
      </dsp:txXfrm>
    </dsp:sp>
    <dsp:sp modelId="{9F3E6E48-5790-4EF8-87EB-07E029E5F089}">
      <dsp:nvSpPr>
        <dsp:cNvPr id="0" name=""/>
        <dsp:cNvSpPr/>
      </dsp:nvSpPr>
      <dsp:spPr>
        <a:xfrm>
          <a:off x="3423774" y="0"/>
          <a:ext cx="1497721" cy="8986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0320" rIns="35560" bIns="2032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</a:t>
          </a:r>
        </a:p>
      </dsp:txBody>
      <dsp:txXfrm>
        <a:off x="3423774" y="0"/>
        <a:ext cx="1497721" cy="898622"/>
      </dsp:txXfrm>
    </dsp:sp>
    <dsp:sp modelId="{621B5694-3C17-4470-A927-D2F3A0238F5D}">
      <dsp:nvSpPr>
        <dsp:cNvPr id="0" name=""/>
        <dsp:cNvSpPr/>
      </dsp:nvSpPr>
      <dsp:spPr>
        <a:xfrm>
          <a:off x="3423774" y="898622"/>
          <a:ext cx="1497721" cy="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bg1"/>
              </a:solidFill>
            </a:rPr>
            <a:t>Click INSERT and select the type of chart suitable from the charts shown.</a:t>
          </a:r>
        </a:p>
      </dsp:txBody>
      <dsp:txXfrm>
        <a:off x="3423774" y="898622"/>
        <a:ext cx="1497721" cy="1"/>
      </dsp:txXfrm>
    </dsp:sp>
    <dsp:sp modelId="{6034D2FE-D9BE-4870-9F02-C94C5F509C35}">
      <dsp:nvSpPr>
        <dsp:cNvPr id="0" name=""/>
        <dsp:cNvSpPr/>
      </dsp:nvSpPr>
      <dsp:spPr>
        <a:xfrm>
          <a:off x="5131176" y="0"/>
          <a:ext cx="1497721" cy="8986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0320" rIns="35560" bIns="2032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4</a:t>
          </a:r>
        </a:p>
      </dsp:txBody>
      <dsp:txXfrm>
        <a:off x="5131176" y="0"/>
        <a:ext cx="1497721" cy="898622"/>
      </dsp:txXfrm>
    </dsp:sp>
    <dsp:sp modelId="{785BC379-63A7-4B04-8A03-6054E4C9B96C}">
      <dsp:nvSpPr>
        <dsp:cNvPr id="0" name=""/>
        <dsp:cNvSpPr/>
      </dsp:nvSpPr>
      <dsp:spPr>
        <a:xfrm>
          <a:off x="5131176" y="898622"/>
          <a:ext cx="1497721" cy="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bg1"/>
              </a:solidFill>
            </a:rPr>
            <a:t>Click the suitable chart to display all the data.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solidFill>
                <a:schemeClr val="bg1"/>
              </a:solidFill>
            </a:rPr>
            <a:t>Customise the chart using colour and layout for easy reading</a:t>
          </a:r>
          <a:r>
            <a:rPr lang="en-GB" sz="1800" kern="1200" dirty="0">
              <a:solidFill>
                <a:schemeClr val="tx1"/>
              </a:solidFill>
            </a:rPr>
            <a:t>.</a:t>
          </a:r>
        </a:p>
      </dsp:txBody>
      <dsp:txXfrm>
        <a:off x="5131176" y="898622"/>
        <a:ext cx="1497721" cy="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CF2E85-A710-4481-9B22-EF3A17263261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0638" y="1143000"/>
            <a:ext cx="17367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D91A68-C997-4348-B315-7259006F2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18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60638" y="1143000"/>
            <a:ext cx="17367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D91A68-C997-4348-B315-7259006F2E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01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3251200" y="2079877"/>
            <a:ext cx="3611126" cy="8877870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050" y="948268"/>
            <a:ext cx="4616035" cy="5554135"/>
          </a:xfrm>
        </p:spPr>
        <p:txBody>
          <a:bodyPr anchor="b">
            <a:normAutofit/>
          </a:bodyPr>
          <a:lstStyle>
            <a:lvl1pPr algn="l">
              <a:defRPr sz="33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50" y="6833543"/>
            <a:ext cx="3715688" cy="3401717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337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1" y="948267"/>
            <a:ext cx="4916150" cy="669808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997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3522132"/>
            <a:ext cx="4801851" cy="4124208"/>
          </a:xfrm>
        </p:spPr>
        <p:txBody>
          <a:bodyPr anchor="b">
            <a:normAutofit/>
          </a:bodyPr>
          <a:lstStyle>
            <a:lvl1pPr algn="l">
              <a:defRPr sz="24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7977482"/>
            <a:ext cx="4801850" cy="272438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467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400051" y="948267"/>
            <a:ext cx="2962475" cy="669807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3496771" y="948267"/>
            <a:ext cx="2961179" cy="6683022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901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1" y="948267"/>
            <a:ext cx="2787650" cy="1083733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0050" y="2032001"/>
            <a:ext cx="2959100" cy="5614341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41263" y="1007534"/>
            <a:ext cx="2823038" cy="1024466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6772" y="2032000"/>
            <a:ext cx="2967529" cy="559928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85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64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61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0" y="948267"/>
            <a:ext cx="2400300" cy="2709333"/>
          </a:xfrm>
        </p:spPr>
        <p:txBody>
          <a:bodyPr anchor="b">
            <a:normAutofit/>
          </a:bodyPr>
          <a:lstStyle>
            <a:lvl1pPr algn="l">
              <a:defRPr sz="15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948267"/>
            <a:ext cx="3329066" cy="9753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64000" y="3928538"/>
            <a:ext cx="2400300" cy="3717808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85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1850" y="2573867"/>
            <a:ext cx="2672444" cy="20320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71500" y="1625600"/>
            <a:ext cx="2460731" cy="85344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72021" y="4876800"/>
            <a:ext cx="2673167" cy="3702756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0050" y="10972801"/>
            <a:ext cx="4358793" cy="64911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76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400050" y="948267"/>
            <a:ext cx="6057900" cy="5554133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571502" y="6833541"/>
            <a:ext cx="5460999" cy="8128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20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77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948267"/>
            <a:ext cx="6057900" cy="5147733"/>
          </a:xfrm>
        </p:spPr>
        <p:txBody>
          <a:bodyPr anchor="ctr">
            <a:normAutofit/>
          </a:bodyPr>
          <a:lstStyle>
            <a:lvl1pPr algn="l">
              <a:defRPr sz="21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315200"/>
            <a:ext cx="4787664" cy="33866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667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948267"/>
            <a:ext cx="5144840" cy="51477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00101" y="6096000"/>
            <a:ext cx="4801850" cy="857956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646347"/>
            <a:ext cx="4786771" cy="305552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1451" y="1263331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4921957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923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6096000"/>
            <a:ext cx="4786771" cy="3017600"/>
          </a:xfrm>
        </p:spPr>
        <p:txBody>
          <a:bodyPr anchor="b">
            <a:normAutofit/>
          </a:bodyPr>
          <a:lstStyle>
            <a:lvl1pPr algn="l">
              <a:defRPr sz="21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9125299"/>
            <a:ext cx="4787664" cy="157656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389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948267"/>
            <a:ext cx="5144840" cy="51477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6908800"/>
            <a:ext cx="4786771" cy="186642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8805334"/>
            <a:ext cx="4786770" cy="189653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1451" y="1263331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4921957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042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948267"/>
            <a:ext cx="5644244" cy="514773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1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6984061"/>
            <a:ext cx="4786771" cy="14901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8474197"/>
            <a:ext cx="4786770" cy="2227671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3006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</p:spPr>
        <p:txBody>
          <a:bodyPr>
            <a:normAutofit/>
          </a:bodyPr>
          <a:lstStyle>
            <a:lvl1pPr algn="l">
              <a:defRPr sz="21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1" y="948268"/>
            <a:ext cx="4916150" cy="669808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8306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24804" y="948267"/>
            <a:ext cx="1533146" cy="7857067"/>
          </a:xfrm>
        </p:spPr>
        <p:txBody>
          <a:bodyPr vert="eaVert">
            <a:normAutofit/>
          </a:bodyPr>
          <a:lstStyle>
            <a:lvl1pPr>
              <a:defRPr sz="21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0" y="948267"/>
            <a:ext cx="4387509" cy="9753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029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003006" y="6923853"/>
            <a:ext cx="1852842" cy="4726281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0051" y="7992534"/>
            <a:ext cx="4916150" cy="27093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948268"/>
            <a:ext cx="4916150" cy="6698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72684" y="10972806"/>
            <a:ext cx="900347" cy="649111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FFC77D1-5A39-4A00-9BF4-A677205E95B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0050" y="10972801"/>
            <a:ext cx="4358793" cy="649111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30820" y="9917295"/>
            <a:ext cx="642680" cy="119097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1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403C7CD-D491-4D94-9798-FCBC44FAD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0146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4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3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2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4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3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D5E2A-573E-A760-D8FB-A2DCA0B843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263" y="-200691"/>
            <a:ext cx="11700934" cy="1727199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bg1"/>
                </a:solidFill>
                <a:latin typeface="Amasis MT Pro Black" panose="020F0502020204030204" pitchFamily="18" charset="0"/>
              </a:rPr>
              <a:t> How to produce a chart in Excel</a:t>
            </a:r>
            <a:br>
              <a:rPr lang="en-GB" sz="2400" b="1" u="sng" dirty="0">
                <a:solidFill>
                  <a:schemeClr val="bg1"/>
                </a:solidFill>
                <a:latin typeface="Amasis MT Pro Black" panose="020F0502020204030204" pitchFamily="18" charset="0"/>
              </a:rPr>
            </a:br>
            <a:r>
              <a:rPr lang="en-GB" sz="2400" b="1" u="sng" dirty="0">
                <a:solidFill>
                  <a:schemeClr val="bg1"/>
                </a:solidFill>
                <a:latin typeface="Amasis MT Pro Black" panose="020F0502020204030204" pitchFamily="18" charset="0"/>
              </a:rPr>
              <a:t>by: Mohammed Ajmal</a:t>
            </a:r>
            <a:br>
              <a:rPr lang="en-GB" sz="2400" b="1" u="sng" dirty="0">
                <a:solidFill>
                  <a:schemeClr val="bg1"/>
                </a:solidFill>
                <a:latin typeface="Amasis MT Pro Black" panose="020F0502020204030204" pitchFamily="18" charset="0"/>
              </a:rPr>
            </a:br>
            <a:r>
              <a:rPr lang="en-GB" sz="2400" b="1" u="sng" dirty="0">
                <a:solidFill>
                  <a:schemeClr val="bg1"/>
                </a:solidFill>
                <a:latin typeface="Amasis MT Pro Black" panose="020F0502020204030204" pitchFamily="18" charset="0"/>
              </a:rPr>
              <a:t>2519471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A4ADB49-2231-CBFE-65A8-E4A2060626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6266579"/>
              </p:ext>
            </p:extLst>
          </p:nvPr>
        </p:nvGraphicFramePr>
        <p:xfrm>
          <a:off x="59264" y="1692178"/>
          <a:ext cx="6637868" cy="89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1D5FB5C-E81A-9C32-D1FC-C92084E3E91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759" y="5992108"/>
            <a:ext cx="3268132" cy="243841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11787CE-DF87-40B3-1B54-4A662CDC7B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7147" y="6096000"/>
            <a:ext cx="2996534" cy="12980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365F7F-D0F2-A1EE-7144-286AC1840A7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37147" y="8678313"/>
            <a:ext cx="3238094" cy="219288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5F60DBF-EDFA-093C-4DB8-16DB555431FC}"/>
              </a:ext>
            </a:extLst>
          </p:cNvPr>
          <p:cNvSpPr txBox="1"/>
          <p:nvPr/>
        </p:nvSpPr>
        <p:spPr>
          <a:xfrm>
            <a:off x="59263" y="2590798"/>
            <a:ext cx="6637869" cy="332677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7DEC7F4-9561-89DB-0789-BDD2C718DB14}"/>
              </a:ext>
            </a:extLst>
          </p:cNvPr>
          <p:cNvCxnSpPr/>
          <p:nvPr/>
        </p:nvCxnSpPr>
        <p:spPr>
          <a:xfrm>
            <a:off x="1659467" y="2590800"/>
            <a:ext cx="0" cy="332677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CDFE398-D62C-3297-8183-2E41A514BEAE}"/>
              </a:ext>
            </a:extLst>
          </p:cNvPr>
          <p:cNvCxnSpPr>
            <a:cxnSpLocks/>
            <a:stCxn id="19" idx="0"/>
            <a:endCxn id="19" idx="2"/>
          </p:cNvCxnSpPr>
          <p:nvPr/>
        </p:nvCxnSpPr>
        <p:spPr>
          <a:xfrm>
            <a:off x="3378198" y="2590798"/>
            <a:ext cx="0" cy="332677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0371CAF-A7D5-6BEE-43BB-BCA296E5E614}"/>
              </a:ext>
            </a:extLst>
          </p:cNvPr>
          <p:cNvCxnSpPr/>
          <p:nvPr/>
        </p:nvCxnSpPr>
        <p:spPr>
          <a:xfrm>
            <a:off x="5190066" y="2610243"/>
            <a:ext cx="0" cy="332677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CBC062FB-732D-8D6B-940C-A2638352FF84}"/>
              </a:ext>
            </a:extLst>
          </p:cNvPr>
          <p:cNvSpPr/>
          <p:nvPr/>
        </p:nvSpPr>
        <p:spPr>
          <a:xfrm>
            <a:off x="59263" y="1692178"/>
            <a:ext cx="1481670" cy="8986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A20299F-C6D1-5ED3-9FC0-403F10734C6D}"/>
              </a:ext>
            </a:extLst>
          </p:cNvPr>
          <p:cNvSpPr/>
          <p:nvPr/>
        </p:nvSpPr>
        <p:spPr>
          <a:xfrm>
            <a:off x="1778002" y="1692179"/>
            <a:ext cx="1473198" cy="91806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8BB5DD1-E401-C634-2215-823FEE5C7A2B}"/>
              </a:ext>
            </a:extLst>
          </p:cNvPr>
          <p:cNvSpPr/>
          <p:nvPr/>
        </p:nvSpPr>
        <p:spPr>
          <a:xfrm>
            <a:off x="3462869" y="1692177"/>
            <a:ext cx="1507069" cy="8986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DF34B7A-3191-BD3B-B050-035E3D13F663}"/>
              </a:ext>
            </a:extLst>
          </p:cNvPr>
          <p:cNvSpPr/>
          <p:nvPr/>
        </p:nvSpPr>
        <p:spPr>
          <a:xfrm>
            <a:off x="5206999" y="1692177"/>
            <a:ext cx="1447805" cy="91806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C7716537-BE5D-076A-25DC-861AF6A784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759" y="9081645"/>
            <a:ext cx="3181794" cy="1789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00577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BC73BFA5-1A0C-4A04-B731-EBAF2DD42EF6}" vid="{9D6952D7-B7E3-4799-AF83-FC401898749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79</Words>
  <Application>Microsoft Office PowerPoint</Application>
  <PresentationFormat>Widescreen</PresentationFormat>
  <Paragraphs>15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Amasis MT Pro Black</vt:lpstr>
      <vt:lpstr>Aptos</vt:lpstr>
      <vt:lpstr>Century Gothic</vt:lpstr>
      <vt:lpstr>Wingdings 3</vt:lpstr>
      <vt:lpstr>Slice</vt:lpstr>
      <vt:lpstr> How to produce a chart in Excel by: Mohammed Ajmal 2519471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Ajmal (2519471)</dc:creator>
  <cp:lastModifiedBy>Mohammed Ajmal (2519471)</cp:lastModifiedBy>
  <cp:revision>1</cp:revision>
  <dcterms:created xsi:type="dcterms:W3CDTF">2026-03-01T19:05:32Z</dcterms:created>
  <dcterms:modified xsi:type="dcterms:W3CDTF">2026-03-01T20:34:08Z</dcterms:modified>
</cp:coreProperties>
</file>