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3B43D8-D405-4D9B-B5C6-58E00C5E25CC}" v="481" dt="2023-03-07T16:33:22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>
                <a:solidFill>
                  <a:srgbClr val="080808"/>
                </a:solidFill>
                <a:cs typeface="Calibri"/>
              </a:rPr>
              <a:t>TATI BANGOURA :2120469</a:t>
            </a:r>
          </a:p>
          <a:p>
            <a:r>
              <a:rPr lang="en-GB" sz="1400">
                <a:solidFill>
                  <a:srgbClr val="080808"/>
                </a:solidFill>
                <a:cs typeface="Calibri"/>
              </a:rPr>
              <a:t>MALAGI LYANO: 2222911</a:t>
            </a:r>
          </a:p>
          <a:p>
            <a:r>
              <a:rPr lang="en-GB" sz="1400">
                <a:solidFill>
                  <a:srgbClr val="080808"/>
                </a:solidFill>
                <a:cs typeface="Calibri"/>
              </a:rPr>
              <a:t>We are hiring for qualification  Care assitant </a:t>
            </a:r>
          </a:p>
          <a:p>
            <a:endParaRPr lang="en-GB" sz="1400">
              <a:solidFill>
                <a:srgbClr val="080808"/>
              </a:solidFill>
              <a:cs typeface="Calibri"/>
            </a:endParaRPr>
          </a:p>
          <a:p>
            <a:endParaRPr lang="en-GB" sz="1400">
              <a:solidFill>
                <a:srgbClr val="080808"/>
              </a:solidFill>
              <a:cs typeface="Calibri"/>
            </a:endParaRPr>
          </a:p>
          <a:p>
            <a:endParaRPr lang="en-GB" sz="1400">
              <a:solidFill>
                <a:srgbClr val="080808"/>
              </a:solidFill>
              <a:cs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080808"/>
                </a:solidFill>
                <a:cs typeface="Calibri Light"/>
              </a:rPr>
              <a:t>GROUP </a:t>
            </a:r>
            <a:endParaRPr lang="en-GB" sz="3600">
              <a:solidFill>
                <a:srgbClr val="080808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4BCDF-57B3-05BF-4C6A-16FB2CFC5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rgbClr val="080808"/>
                </a:solidFill>
                <a:cs typeface="Calibri Light"/>
              </a:rPr>
              <a:t>The aim is to employ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A </a:t>
            </a:r>
            <a:r>
              <a:rPr lang="en-US" sz="3600" dirty="0" err="1">
                <a:solidFill>
                  <a:srgbClr val="080808"/>
                </a:solidFill>
                <a:cs typeface="Calibri Light"/>
              </a:rPr>
              <a:t>Qualitified</a:t>
            </a:r>
            <a:r>
              <a:rPr lang="en-US" sz="3600" dirty="0">
                <a:solidFill>
                  <a:srgbClr val="080808"/>
                </a:solidFill>
                <a:cs typeface="Calibri Light"/>
              </a:rPr>
              <a:t> professional  in healthcare. The outline of the job advert are job title qualification skills benefits and pay </a:t>
            </a:r>
            <a:endParaRPr lang="en-US" sz="3600" kern="1200" dirty="0">
              <a:solidFill>
                <a:srgbClr val="080808"/>
              </a:solidFill>
              <a:latin typeface="+mj-lt"/>
              <a:cs typeface="Calibri Light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732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5AB1D-6D96-38EB-9984-2194553D7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rgbClr val="080808"/>
                </a:solidFill>
                <a:cs typeface="Calibri Light"/>
              </a:rPr>
              <a:t>Heath care assistant Employer name : </a:t>
            </a:r>
            <a:r>
              <a:rPr lang="en-US" sz="3600" dirty="0" err="1">
                <a:solidFill>
                  <a:srgbClr val="080808"/>
                </a:solidFill>
                <a:cs typeface="Calibri Light"/>
              </a:rPr>
              <a:t>premacare</a:t>
            </a:r>
            <a:r>
              <a:rPr lang="en-US" sz="3600" dirty="0">
                <a:solidFill>
                  <a:srgbClr val="080808"/>
                </a:solidFill>
                <a:cs typeface="Calibri Light"/>
              </a:rPr>
              <a:t>  address : 102 park house drive </a:t>
            </a:r>
            <a:r>
              <a:rPr lang="en-US" sz="3600" dirty="0" err="1">
                <a:solidFill>
                  <a:srgbClr val="080808"/>
                </a:solidFill>
                <a:cs typeface="Calibri Light"/>
              </a:rPr>
              <a:t>erdington</a:t>
            </a:r>
            <a:r>
              <a:rPr lang="en-US" sz="3600" dirty="0">
                <a:solidFill>
                  <a:srgbClr val="080808"/>
                </a:solidFill>
                <a:cs typeface="Calibri Light"/>
              </a:rPr>
              <a:t> B23 7Ub </a:t>
            </a:r>
            <a:endParaRPr lang="en-US" sz="3600" kern="1200" dirty="0">
              <a:solidFill>
                <a:srgbClr val="080808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27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8DF32E-BFE6-543C-6A7C-74790C63C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3149201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rgbClr val="080808"/>
                </a:solidFill>
                <a:cs typeface="Calibri Light"/>
              </a:rPr>
              <a:t>Skills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Essential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Ability to work unsupervised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Ability to use initiative and work independently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Competent to undertake HCA </a:t>
            </a:r>
            <a:r>
              <a:rPr lang="en-US" sz="3600" dirty="0" err="1">
                <a:solidFill>
                  <a:srgbClr val="080808"/>
                </a:solidFill>
                <a:cs typeface="Calibri Light"/>
              </a:rPr>
              <a:t>administrarstsion</a:t>
            </a:r>
            <a:r>
              <a:rPr lang="en-US" sz="3600" dirty="0">
                <a:solidFill>
                  <a:srgbClr val="080808"/>
                </a:solidFill>
                <a:cs typeface="Calibri Light"/>
              </a:rPr>
              <a:t> tar</a:t>
            </a:r>
            <a:endParaRPr lang="en-US" sz="3600" kern="1200" dirty="0">
              <a:solidFill>
                <a:srgbClr val="080808"/>
              </a:solidFill>
              <a:cs typeface="Calibri Light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134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998F7-FD8D-B584-DE35-A9A1EC64C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466029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rgbClr val="080808"/>
                </a:solidFill>
                <a:cs typeface="Calibri Light"/>
              </a:rPr>
              <a:t>Benefits and Pay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Employee discount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4 weeks holiday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free on  site parking</a:t>
            </a:r>
            <a:br>
              <a:rPr lang="en-US" sz="3600" dirty="0">
                <a:cs typeface="Calibri Light"/>
              </a:rPr>
            </a:br>
            <a:r>
              <a:rPr lang="en-US" sz="3600" dirty="0">
                <a:solidFill>
                  <a:srgbClr val="080808"/>
                </a:solidFill>
                <a:cs typeface="Calibri Light"/>
              </a:rPr>
              <a:t>Pay: 10 per hours</a:t>
            </a:r>
            <a:endParaRPr lang="en-US" sz="3600" kern="1200" dirty="0">
              <a:solidFill>
                <a:srgbClr val="080808"/>
              </a:solidFill>
              <a:latin typeface="+mj-lt"/>
              <a:cs typeface="Calibri Light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951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93873A-759F-AA61-3F8D-12601BF0F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080808"/>
                </a:solidFill>
                <a:cs typeface="Calibri Light"/>
              </a:rPr>
              <a:t>Reference </a:t>
            </a:r>
            <a:br>
              <a:rPr lang="en-US" sz="3600" dirty="0">
                <a:solidFill>
                  <a:srgbClr val="080808"/>
                </a:solidFill>
                <a:cs typeface="Calibri Light"/>
              </a:rPr>
            </a:br>
            <a:r>
              <a:rPr lang="en-US" sz="3600">
                <a:solidFill>
                  <a:srgbClr val="080808"/>
                </a:solidFill>
                <a:cs typeface="Calibri Light"/>
              </a:rPr>
              <a:t>www.premacare.job.uk </a:t>
            </a:r>
            <a:endParaRPr lang="en-US" sz="3600" kern="1200" dirty="0">
              <a:solidFill>
                <a:srgbClr val="080808"/>
              </a:solidFill>
              <a:latin typeface="+mj-lt"/>
              <a:cs typeface="Calibri Light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783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GROUP </vt:lpstr>
      <vt:lpstr>The aim is to employ A Qualitified professional  in healthcare. The outline of the job advert are job title qualification skills benefits and pay </vt:lpstr>
      <vt:lpstr>Heath care assistant Employer name : premacare  address : 102 park house drive erdington B23 7Ub </vt:lpstr>
      <vt:lpstr>Skills Essential Ability to work unsupervised Ability to use initiative and work independently Competent to undertake HCA administrarstsion tar</vt:lpstr>
      <vt:lpstr>Benefits and Pay Employee discount 4 weeks holiday free on  site parking Pay: 10 per hours</vt:lpstr>
      <vt:lpstr>Reference  www.premacare.job.uk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153</cp:revision>
  <dcterms:created xsi:type="dcterms:W3CDTF">2023-03-07T16:10:01Z</dcterms:created>
  <dcterms:modified xsi:type="dcterms:W3CDTF">2023-04-05T12:48:36Z</dcterms:modified>
</cp:coreProperties>
</file>