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1"/>
  </p:notesMasterIdLst>
  <p:handoutMasterIdLst>
    <p:handoutMasterId r:id="rId62"/>
  </p:handoutMasterIdLst>
  <p:sldIdLst>
    <p:sldId id="305" r:id="rId5"/>
    <p:sldId id="296" r:id="rId6"/>
    <p:sldId id="306" r:id="rId7"/>
    <p:sldId id="307" r:id="rId8"/>
    <p:sldId id="308" r:id="rId9"/>
    <p:sldId id="309" r:id="rId10"/>
    <p:sldId id="310" r:id="rId11"/>
    <p:sldId id="311" r:id="rId12"/>
    <p:sldId id="312" r:id="rId13"/>
    <p:sldId id="313" r:id="rId14"/>
    <p:sldId id="314" r:id="rId15"/>
    <p:sldId id="315" r:id="rId16"/>
    <p:sldId id="373" r:id="rId17"/>
    <p:sldId id="374" r:id="rId18"/>
    <p:sldId id="316" r:id="rId19"/>
    <p:sldId id="317" r:id="rId20"/>
    <p:sldId id="318" r:id="rId21"/>
    <p:sldId id="319" r:id="rId22"/>
    <p:sldId id="320" r:id="rId23"/>
    <p:sldId id="321" r:id="rId24"/>
    <p:sldId id="323" r:id="rId25"/>
    <p:sldId id="324" r:id="rId26"/>
    <p:sldId id="325" r:id="rId27"/>
    <p:sldId id="369" r:id="rId28"/>
    <p:sldId id="370" r:id="rId29"/>
    <p:sldId id="371" r:id="rId30"/>
    <p:sldId id="372" r:id="rId31"/>
    <p:sldId id="322" r:id="rId32"/>
    <p:sldId id="329" r:id="rId33"/>
    <p:sldId id="330" r:id="rId34"/>
    <p:sldId id="331" r:id="rId35"/>
    <p:sldId id="360" r:id="rId36"/>
    <p:sldId id="332" r:id="rId37"/>
    <p:sldId id="333" r:id="rId38"/>
    <p:sldId id="334" r:id="rId39"/>
    <p:sldId id="335" r:id="rId40"/>
    <p:sldId id="336" r:id="rId41"/>
    <p:sldId id="337" r:id="rId42"/>
    <p:sldId id="338" r:id="rId43"/>
    <p:sldId id="359" r:id="rId44"/>
    <p:sldId id="339" r:id="rId45"/>
    <p:sldId id="361" r:id="rId46"/>
    <p:sldId id="362" r:id="rId47"/>
    <p:sldId id="363" r:id="rId48"/>
    <p:sldId id="279" r:id="rId49"/>
    <p:sldId id="292" r:id="rId50"/>
    <p:sldId id="293" r:id="rId51"/>
    <p:sldId id="280" r:id="rId52"/>
    <p:sldId id="281" r:id="rId53"/>
    <p:sldId id="282" r:id="rId54"/>
    <p:sldId id="326" r:id="rId55"/>
    <p:sldId id="327" r:id="rId56"/>
    <p:sldId id="328" r:id="rId57"/>
    <p:sldId id="368" r:id="rId58"/>
    <p:sldId id="366" r:id="rId59"/>
    <p:sldId id="367"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211A1E-BF11-47D5-AC95-A22AE3999A5E}" v="23" dt="2023-03-06T14:55:23.9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879" autoAdjust="0"/>
  </p:normalViewPr>
  <p:slideViewPr>
    <p:cSldViewPr snapToGrid="0">
      <p:cViewPr varScale="1">
        <p:scale>
          <a:sx n="83" d="100"/>
          <a:sy n="83" d="100"/>
        </p:scale>
        <p:origin x="45" y="55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7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F211A1E-BF11-47D5-AC95-A22AE3999A5E}"/>
    <pc:docChg chg="custSel addSld delSld modSld sldOrd">
      <pc:chgData name="Zita Draper" userId="b063123c-f51f-481b-b99c-f574606c9ace" providerId="ADAL" clId="{CF211A1E-BF11-47D5-AC95-A22AE3999A5E}" dt="2023-03-06T15:45:01.952" v="8660" actId="20577"/>
      <pc:docMkLst>
        <pc:docMk/>
      </pc:docMkLst>
      <pc:sldChg chg="add">
        <pc:chgData name="Zita Draper" userId="b063123c-f51f-481b-b99c-f574606c9ace" providerId="ADAL" clId="{CF211A1E-BF11-47D5-AC95-A22AE3999A5E}" dt="2023-03-06T12:07:36.786" v="1048"/>
        <pc:sldMkLst>
          <pc:docMk/>
          <pc:sldMk cId="1363261189" sldId="279"/>
        </pc:sldMkLst>
      </pc:sldChg>
      <pc:sldChg chg="delSp modSp add mod setBg delDesignElem">
        <pc:chgData name="Zita Draper" userId="b063123c-f51f-481b-b99c-f574606c9ace" providerId="ADAL" clId="{CF211A1E-BF11-47D5-AC95-A22AE3999A5E}" dt="2023-03-06T12:08:35.313" v="1056" actId="403"/>
        <pc:sldMkLst>
          <pc:docMk/>
          <pc:sldMk cId="2484641980" sldId="280"/>
        </pc:sldMkLst>
        <pc:spChg chg="mod">
          <ac:chgData name="Zita Draper" userId="b063123c-f51f-481b-b99c-f574606c9ace" providerId="ADAL" clId="{CF211A1E-BF11-47D5-AC95-A22AE3999A5E}" dt="2023-03-06T12:08:35.313" v="1056" actId="403"/>
          <ac:spMkLst>
            <pc:docMk/>
            <pc:sldMk cId="2484641980" sldId="280"/>
            <ac:spMk id="3" creationId="{8E2C3BA4-5778-801E-0D45-31477D261752}"/>
          </ac:spMkLst>
        </pc:spChg>
        <pc:spChg chg="del">
          <ac:chgData name="Zita Draper" userId="b063123c-f51f-481b-b99c-f574606c9ace" providerId="ADAL" clId="{CF211A1E-BF11-47D5-AC95-A22AE3999A5E}" dt="2023-03-06T12:08:20.430" v="1052"/>
          <ac:spMkLst>
            <pc:docMk/>
            <pc:sldMk cId="2484641980" sldId="280"/>
            <ac:spMk id="13" creationId="{567B1EEF-AB32-40F7-AD5F-41E0EA001EBE}"/>
          </ac:spMkLst>
        </pc:spChg>
        <pc:spChg chg="del">
          <ac:chgData name="Zita Draper" userId="b063123c-f51f-481b-b99c-f574606c9ace" providerId="ADAL" clId="{CF211A1E-BF11-47D5-AC95-A22AE3999A5E}" dt="2023-03-06T12:08:20.430" v="1052"/>
          <ac:spMkLst>
            <pc:docMk/>
            <pc:sldMk cId="2484641980" sldId="280"/>
            <ac:spMk id="14" creationId="{8C1FC8BA-94E6-44F7-B346-6A2215E66D2E}"/>
          </ac:spMkLst>
        </pc:spChg>
        <pc:spChg chg="del">
          <ac:chgData name="Zita Draper" userId="b063123c-f51f-481b-b99c-f574606c9ace" providerId="ADAL" clId="{CF211A1E-BF11-47D5-AC95-A22AE3999A5E}" dt="2023-03-06T12:08:20.430" v="1052"/>
          <ac:spMkLst>
            <pc:docMk/>
            <pc:sldMk cId="2484641980" sldId="280"/>
            <ac:spMk id="15" creationId="{A8329D92-4903-43FF-90F4-878F5D3F1D22}"/>
          </ac:spMkLst>
        </pc:spChg>
      </pc:sldChg>
      <pc:sldChg chg="delSp modSp add mod setBg delDesignElem">
        <pc:chgData name="Zita Draper" userId="b063123c-f51f-481b-b99c-f574606c9ace" providerId="ADAL" clId="{CF211A1E-BF11-47D5-AC95-A22AE3999A5E}" dt="2023-03-06T12:15:58.651" v="1072" actId="1076"/>
        <pc:sldMkLst>
          <pc:docMk/>
          <pc:sldMk cId="2233107501" sldId="281"/>
        </pc:sldMkLst>
        <pc:spChg chg="mod">
          <ac:chgData name="Zita Draper" userId="b063123c-f51f-481b-b99c-f574606c9ace" providerId="ADAL" clId="{CF211A1E-BF11-47D5-AC95-A22AE3999A5E}" dt="2023-03-06T12:15:41.397" v="1066" actId="1076"/>
          <ac:spMkLst>
            <pc:docMk/>
            <pc:sldMk cId="2233107501" sldId="281"/>
            <ac:spMk id="2" creationId="{B9409DBD-2689-24EC-B2F5-B7898AFF60D7}"/>
          </ac:spMkLst>
        </pc:spChg>
        <pc:spChg chg="mod">
          <ac:chgData name="Zita Draper" userId="b063123c-f51f-481b-b99c-f574606c9ace" providerId="ADAL" clId="{CF211A1E-BF11-47D5-AC95-A22AE3999A5E}" dt="2023-03-06T12:15:53.673" v="1071" actId="27636"/>
          <ac:spMkLst>
            <pc:docMk/>
            <pc:sldMk cId="2233107501" sldId="281"/>
            <ac:spMk id="3" creationId="{4E0B2C7C-2D17-9BB7-96B6-663F8229B105}"/>
          </ac:spMkLst>
        </pc:spChg>
        <pc:spChg chg="del">
          <ac:chgData name="Zita Draper" userId="b063123c-f51f-481b-b99c-f574606c9ace" providerId="ADAL" clId="{CF211A1E-BF11-47D5-AC95-A22AE3999A5E}" dt="2023-03-06T12:15:20.006" v="1058"/>
          <ac:spMkLst>
            <pc:docMk/>
            <pc:sldMk cId="2233107501" sldId="281"/>
            <ac:spMk id="12" creationId="{158E1C6E-D299-4F5D-B15B-155EBF7F62FD}"/>
          </ac:spMkLst>
        </pc:spChg>
        <pc:spChg chg="del">
          <ac:chgData name="Zita Draper" userId="b063123c-f51f-481b-b99c-f574606c9ace" providerId="ADAL" clId="{CF211A1E-BF11-47D5-AC95-A22AE3999A5E}" dt="2023-03-06T12:15:20.006" v="1058"/>
          <ac:spMkLst>
            <pc:docMk/>
            <pc:sldMk cId="2233107501" sldId="281"/>
            <ac:spMk id="13" creationId="{E2264E67-6F59-4D8D-8E5F-8245B0FEAE76}"/>
          </ac:spMkLst>
        </pc:spChg>
        <pc:picChg chg="mod">
          <ac:chgData name="Zita Draper" userId="b063123c-f51f-481b-b99c-f574606c9ace" providerId="ADAL" clId="{CF211A1E-BF11-47D5-AC95-A22AE3999A5E}" dt="2023-03-06T12:15:58.651" v="1072" actId="1076"/>
          <ac:picMkLst>
            <pc:docMk/>
            <pc:sldMk cId="2233107501" sldId="281"/>
            <ac:picMk id="4" creationId="{7166915D-C8FD-A84B-4337-40DFD99EF49F}"/>
          </ac:picMkLst>
        </pc:picChg>
      </pc:sldChg>
      <pc:sldChg chg="delSp add setBg delDesignElem">
        <pc:chgData name="Zita Draper" userId="b063123c-f51f-481b-b99c-f574606c9ace" providerId="ADAL" clId="{CF211A1E-BF11-47D5-AC95-A22AE3999A5E}" dt="2023-03-06T12:16:41.383" v="1074"/>
        <pc:sldMkLst>
          <pc:docMk/>
          <pc:sldMk cId="2420761406" sldId="282"/>
        </pc:sldMkLst>
        <pc:spChg chg="del">
          <ac:chgData name="Zita Draper" userId="b063123c-f51f-481b-b99c-f574606c9ace" providerId="ADAL" clId="{CF211A1E-BF11-47D5-AC95-A22AE3999A5E}" dt="2023-03-06T12:16:41.383" v="1074"/>
          <ac:spMkLst>
            <pc:docMk/>
            <pc:sldMk cId="2420761406" sldId="282"/>
            <ac:spMk id="17" creationId="{E446B7E6-8568-417F-959E-DB3D1E70F648}"/>
          </ac:spMkLst>
        </pc:spChg>
        <pc:spChg chg="del">
          <ac:chgData name="Zita Draper" userId="b063123c-f51f-481b-b99c-f574606c9ace" providerId="ADAL" clId="{CF211A1E-BF11-47D5-AC95-A22AE3999A5E}" dt="2023-03-06T12:16:41.383" v="1074"/>
          <ac:spMkLst>
            <pc:docMk/>
            <pc:sldMk cId="2420761406" sldId="282"/>
            <ac:spMk id="19" creationId="{9D1A3D83-39F0-4366-BB12-3C5732003D55}"/>
          </ac:spMkLst>
        </pc:spChg>
      </pc:sldChg>
      <pc:sldChg chg="add">
        <pc:chgData name="Zita Draper" userId="b063123c-f51f-481b-b99c-f574606c9ace" providerId="ADAL" clId="{CF211A1E-BF11-47D5-AC95-A22AE3999A5E}" dt="2023-03-06T12:07:51.874" v="1049"/>
        <pc:sldMkLst>
          <pc:docMk/>
          <pc:sldMk cId="2783966669" sldId="292"/>
        </pc:sldMkLst>
      </pc:sldChg>
      <pc:sldChg chg="add">
        <pc:chgData name="Zita Draper" userId="b063123c-f51f-481b-b99c-f574606c9ace" providerId="ADAL" clId="{CF211A1E-BF11-47D5-AC95-A22AE3999A5E}" dt="2023-03-06T12:08:07.467" v="1050"/>
        <pc:sldMkLst>
          <pc:docMk/>
          <pc:sldMk cId="2311773737" sldId="293"/>
        </pc:sldMkLst>
      </pc:sldChg>
      <pc:sldChg chg="modSp mod">
        <pc:chgData name="Zita Draper" userId="b063123c-f51f-481b-b99c-f574606c9ace" providerId="ADAL" clId="{CF211A1E-BF11-47D5-AC95-A22AE3999A5E}" dt="2023-03-06T15:44:52.379" v="8610" actId="20577"/>
        <pc:sldMkLst>
          <pc:docMk/>
          <pc:sldMk cId="1859527893" sldId="296"/>
        </pc:sldMkLst>
        <pc:spChg chg="mod">
          <ac:chgData name="Zita Draper" userId="b063123c-f51f-481b-b99c-f574606c9ace" providerId="ADAL" clId="{CF211A1E-BF11-47D5-AC95-A22AE3999A5E}" dt="2023-03-06T15:44:52.379" v="8610" actId="20577"/>
          <ac:spMkLst>
            <pc:docMk/>
            <pc:sldMk cId="1859527893" sldId="296"/>
            <ac:spMk id="3" creationId="{22788C46-D0BC-4307-AE55-7601A139E7CB}"/>
          </ac:spMkLst>
        </pc:spChg>
      </pc:sldChg>
      <pc:sldChg chg="modSp mod">
        <pc:chgData name="Zita Draper" userId="b063123c-f51f-481b-b99c-f574606c9ace" providerId="ADAL" clId="{CF211A1E-BF11-47D5-AC95-A22AE3999A5E}" dt="2023-03-06T15:45:01.952" v="8660" actId="20577"/>
        <pc:sldMkLst>
          <pc:docMk/>
          <pc:sldMk cId="1194120014" sldId="306"/>
        </pc:sldMkLst>
        <pc:spChg chg="mod">
          <ac:chgData name="Zita Draper" userId="b063123c-f51f-481b-b99c-f574606c9ace" providerId="ADAL" clId="{CF211A1E-BF11-47D5-AC95-A22AE3999A5E}" dt="2023-03-06T15:45:01.952" v="8660" actId="20577"/>
          <ac:spMkLst>
            <pc:docMk/>
            <pc:sldMk cId="1194120014" sldId="306"/>
            <ac:spMk id="5" creationId="{C71E24F4-C533-C36C-057F-20E167BE1894}"/>
          </ac:spMkLst>
        </pc:spChg>
      </pc:sldChg>
      <pc:sldChg chg="modSp mod modClrScheme chgLayout">
        <pc:chgData name="Zita Draper" userId="b063123c-f51f-481b-b99c-f574606c9ace" providerId="ADAL" clId="{CF211A1E-BF11-47D5-AC95-A22AE3999A5E}" dt="2023-03-06T12:17:38.975" v="1080" actId="700"/>
        <pc:sldMkLst>
          <pc:docMk/>
          <pc:sldMk cId="1293750865" sldId="307"/>
        </pc:sldMkLst>
        <pc:spChg chg="mod ord">
          <ac:chgData name="Zita Draper" userId="b063123c-f51f-481b-b99c-f574606c9ace" providerId="ADAL" clId="{CF211A1E-BF11-47D5-AC95-A22AE3999A5E}" dt="2023-03-06T12:17:38.975" v="1080" actId="700"/>
          <ac:spMkLst>
            <pc:docMk/>
            <pc:sldMk cId="1293750865" sldId="307"/>
            <ac:spMk id="4" creationId="{99FADE44-E40F-073E-0648-F3AD304F0978}"/>
          </ac:spMkLst>
        </pc:spChg>
        <pc:spChg chg="mod ord">
          <ac:chgData name="Zita Draper" userId="b063123c-f51f-481b-b99c-f574606c9ace" providerId="ADAL" clId="{CF211A1E-BF11-47D5-AC95-A22AE3999A5E}" dt="2023-03-06T12:17:38.975" v="1080" actId="700"/>
          <ac:spMkLst>
            <pc:docMk/>
            <pc:sldMk cId="1293750865" sldId="307"/>
            <ac:spMk id="7" creationId="{BA27B57F-367C-D81D-F03C-3476D5CFC733}"/>
          </ac:spMkLst>
        </pc:spChg>
        <pc:spChg chg="mod ord">
          <ac:chgData name="Zita Draper" userId="b063123c-f51f-481b-b99c-f574606c9ace" providerId="ADAL" clId="{CF211A1E-BF11-47D5-AC95-A22AE3999A5E}" dt="2023-03-06T12:17:38.975" v="1080" actId="700"/>
          <ac:spMkLst>
            <pc:docMk/>
            <pc:sldMk cId="1293750865" sldId="307"/>
            <ac:spMk id="8" creationId="{EF332917-B03B-AFE1-D616-7AECFC27A16D}"/>
          </ac:spMkLst>
        </pc:spChg>
      </pc:sldChg>
      <pc:sldChg chg="delSp modSp mod modClrScheme chgLayout">
        <pc:chgData name="Zita Draper" userId="b063123c-f51f-481b-b99c-f574606c9ace" providerId="ADAL" clId="{CF211A1E-BF11-47D5-AC95-A22AE3999A5E}" dt="2023-03-06T12:17:51.390" v="1083" actId="27636"/>
        <pc:sldMkLst>
          <pc:docMk/>
          <pc:sldMk cId="2247009179" sldId="308"/>
        </pc:sldMkLst>
        <pc:spChg chg="mod ord">
          <ac:chgData name="Zita Draper" userId="b063123c-f51f-481b-b99c-f574606c9ace" providerId="ADAL" clId="{CF211A1E-BF11-47D5-AC95-A22AE3999A5E}" dt="2023-03-06T12:17:45.765" v="1081" actId="700"/>
          <ac:spMkLst>
            <pc:docMk/>
            <pc:sldMk cId="2247009179" sldId="308"/>
            <ac:spMk id="2" creationId="{60101B47-98F5-9E09-560F-D31C7A5668F8}"/>
          </ac:spMkLst>
        </pc:spChg>
        <pc:spChg chg="del">
          <ac:chgData name="Zita Draper" userId="b063123c-f51f-481b-b99c-f574606c9ace" providerId="ADAL" clId="{CF211A1E-BF11-47D5-AC95-A22AE3999A5E}" dt="2023-03-06T11:18:43.175" v="459" actId="478"/>
          <ac:spMkLst>
            <pc:docMk/>
            <pc:sldMk cId="2247009179" sldId="308"/>
            <ac:spMk id="3" creationId="{4F44EB73-F9F4-029D-6DD9-F45DCF67C1DA}"/>
          </ac:spMkLst>
        </pc:spChg>
        <pc:spChg chg="mod ord">
          <ac:chgData name="Zita Draper" userId="b063123c-f51f-481b-b99c-f574606c9ace" providerId="ADAL" clId="{CF211A1E-BF11-47D5-AC95-A22AE3999A5E}" dt="2023-03-06T12:17:45.765" v="1081" actId="700"/>
          <ac:spMkLst>
            <pc:docMk/>
            <pc:sldMk cId="2247009179" sldId="308"/>
            <ac:spMk id="4" creationId="{B2B89E70-DC67-71A1-257D-6BF018624FC5}"/>
          </ac:spMkLst>
        </pc:spChg>
        <pc:spChg chg="mod ord">
          <ac:chgData name="Zita Draper" userId="b063123c-f51f-481b-b99c-f574606c9ace" providerId="ADAL" clId="{CF211A1E-BF11-47D5-AC95-A22AE3999A5E}" dt="2023-03-06T12:17:51.390" v="1083" actId="27636"/>
          <ac:spMkLst>
            <pc:docMk/>
            <pc:sldMk cId="2247009179" sldId="308"/>
            <ac:spMk id="5" creationId="{4BC168B6-DCB3-4DE0-46C4-9CE3FB633693}"/>
          </ac:spMkLst>
        </pc:spChg>
      </pc:sldChg>
      <pc:sldChg chg="delSp modSp mod">
        <pc:chgData name="Zita Draper" userId="b063123c-f51f-481b-b99c-f574606c9ace" providerId="ADAL" clId="{CF211A1E-BF11-47D5-AC95-A22AE3999A5E}" dt="2023-03-06T11:22:59.596" v="627" actId="27636"/>
        <pc:sldMkLst>
          <pc:docMk/>
          <pc:sldMk cId="2397325603" sldId="309"/>
        </pc:sldMkLst>
        <pc:spChg chg="mod">
          <ac:chgData name="Zita Draper" userId="b063123c-f51f-481b-b99c-f574606c9ace" providerId="ADAL" clId="{CF211A1E-BF11-47D5-AC95-A22AE3999A5E}" dt="2023-03-06T11:21:24.624" v="605" actId="115"/>
          <ac:spMkLst>
            <pc:docMk/>
            <pc:sldMk cId="2397325603" sldId="309"/>
            <ac:spMk id="2" creationId="{2356DD6E-F90C-09F3-95A7-34979CCF1DEB}"/>
          </ac:spMkLst>
        </pc:spChg>
        <pc:spChg chg="del mod">
          <ac:chgData name="Zita Draper" userId="b063123c-f51f-481b-b99c-f574606c9ace" providerId="ADAL" clId="{CF211A1E-BF11-47D5-AC95-A22AE3999A5E}" dt="2023-03-06T11:21:28.286" v="607" actId="478"/>
          <ac:spMkLst>
            <pc:docMk/>
            <pc:sldMk cId="2397325603" sldId="309"/>
            <ac:spMk id="3" creationId="{CD958961-A4DA-1DB1-7AE9-81E23F3999DF}"/>
          </ac:spMkLst>
        </pc:spChg>
        <pc:spChg chg="mod">
          <ac:chgData name="Zita Draper" userId="b063123c-f51f-481b-b99c-f574606c9ace" providerId="ADAL" clId="{CF211A1E-BF11-47D5-AC95-A22AE3999A5E}" dt="2023-03-06T11:22:59.596" v="627" actId="27636"/>
          <ac:spMkLst>
            <pc:docMk/>
            <pc:sldMk cId="2397325603" sldId="309"/>
            <ac:spMk id="5" creationId="{6C5EE713-B71A-D05A-2B23-6DBD2C2DED6B}"/>
          </ac:spMkLst>
        </pc:spChg>
      </pc:sldChg>
      <pc:sldChg chg="delSp modSp mod chgLayout">
        <pc:chgData name="Zita Draper" userId="b063123c-f51f-481b-b99c-f574606c9ace" providerId="ADAL" clId="{CF211A1E-BF11-47D5-AC95-A22AE3999A5E}" dt="2023-03-06T12:18:00.516" v="1085" actId="27636"/>
        <pc:sldMkLst>
          <pc:docMk/>
          <pc:sldMk cId="1324134570" sldId="310"/>
        </pc:sldMkLst>
        <pc:spChg chg="mod ord">
          <ac:chgData name="Zita Draper" userId="b063123c-f51f-481b-b99c-f574606c9ace" providerId="ADAL" clId="{CF211A1E-BF11-47D5-AC95-A22AE3999A5E}" dt="2023-03-06T12:18:00.476" v="1084" actId="700"/>
          <ac:spMkLst>
            <pc:docMk/>
            <pc:sldMk cId="1324134570" sldId="310"/>
            <ac:spMk id="2" creationId="{5B6E4A38-96AA-8875-D162-1E7B1CE6BB58}"/>
          </ac:spMkLst>
        </pc:spChg>
        <pc:spChg chg="del mod">
          <ac:chgData name="Zita Draper" userId="b063123c-f51f-481b-b99c-f574606c9ace" providerId="ADAL" clId="{CF211A1E-BF11-47D5-AC95-A22AE3999A5E}" dt="2023-03-06T11:25:48.967" v="826" actId="478"/>
          <ac:spMkLst>
            <pc:docMk/>
            <pc:sldMk cId="1324134570" sldId="310"/>
            <ac:spMk id="3" creationId="{E02A7CCA-EFB0-0A53-5052-7EF12AB2A7D5}"/>
          </ac:spMkLst>
        </pc:spChg>
        <pc:spChg chg="mod ord">
          <ac:chgData name="Zita Draper" userId="b063123c-f51f-481b-b99c-f574606c9ace" providerId="ADAL" clId="{CF211A1E-BF11-47D5-AC95-A22AE3999A5E}" dt="2023-03-06T12:18:00.476" v="1084" actId="700"/>
          <ac:spMkLst>
            <pc:docMk/>
            <pc:sldMk cId="1324134570" sldId="310"/>
            <ac:spMk id="4" creationId="{6F424E0F-068C-98B4-6F64-602FCF79C382}"/>
          </ac:spMkLst>
        </pc:spChg>
        <pc:spChg chg="mod ord">
          <ac:chgData name="Zita Draper" userId="b063123c-f51f-481b-b99c-f574606c9ace" providerId="ADAL" clId="{CF211A1E-BF11-47D5-AC95-A22AE3999A5E}" dt="2023-03-06T12:18:00.516" v="1085" actId="27636"/>
          <ac:spMkLst>
            <pc:docMk/>
            <pc:sldMk cId="1324134570" sldId="310"/>
            <ac:spMk id="5" creationId="{02931FD4-54BC-5FE5-36C6-229D39C77241}"/>
          </ac:spMkLst>
        </pc:spChg>
      </pc:sldChg>
      <pc:sldChg chg="delSp modSp mod">
        <pc:chgData name="Zita Draper" userId="b063123c-f51f-481b-b99c-f574606c9ace" providerId="ADAL" clId="{CF211A1E-BF11-47D5-AC95-A22AE3999A5E}" dt="2023-03-06T12:25:56.751" v="1658" actId="27636"/>
        <pc:sldMkLst>
          <pc:docMk/>
          <pc:sldMk cId="2898556225" sldId="311"/>
        </pc:sldMkLst>
        <pc:spChg chg="mod">
          <ac:chgData name="Zita Draper" userId="b063123c-f51f-481b-b99c-f574606c9ace" providerId="ADAL" clId="{CF211A1E-BF11-47D5-AC95-A22AE3999A5E}" dt="2023-03-06T11:36:10.687" v="863" actId="115"/>
          <ac:spMkLst>
            <pc:docMk/>
            <pc:sldMk cId="2898556225" sldId="311"/>
            <ac:spMk id="2" creationId="{CF3875DE-B9B2-74EE-1BF9-9901490A8727}"/>
          </ac:spMkLst>
        </pc:spChg>
        <pc:spChg chg="del">
          <ac:chgData name="Zita Draper" userId="b063123c-f51f-481b-b99c-f574606c9ace" providerId="ADAL" clId="{CF211A1E-BF11-47D5-AC95-A22AE3999A5E}" dt="2023-03-06T11:36:14.970" v="864" actId="478"/>
          <ac:spMkLst>
            <pc:docMk/>
            <pc:sldMk cId="2898556225" sldId="311"/>
            <ac:spMk id="3" creationId="{EC4CEF87-6773-A4EF-D07D-96AF4025414E}"/>
          </ac:spMkLst>
        </pc:spChg>
        <pc:spChg chg="mod">
          <ac:chgData name="Zita Draper" userId="b063123c-f51f-481b-b99c-f574606c9ace" providerId="ADAL" clId="{CF211A1E-BF11-47D5-AC95-A22AE3999A5E}" dt="2023-03-06T12:25:56.751" v="1658" actId="27636"/>
          <ac:spMkLst>
            <pc:docMk/>
            <pc:sldMk cId="2898556225" sldId="311"/>
            <ac:spMk id="5" creationId="{A302BBAF-03A2-6398-EF42-7E3E27168AC7}"/>
          </ac:spMkLst>
        </pc:spChg>
      </pc:sldChg>
      <pc:sldChg chg="delSp modSp mod">
        <pc:chgData name="Zita Draper" userId="b063123c-f51f-481b-b99c-f574606c9ace" providerId="ADAL" clId="{CF211A1E-BF11-47D5-AC95-A22AE3999A5E}" dt="2023-03-06T12:28:57.896" v="1952" actId="20577"/>
        <pc:sldMkLst>
          <pc:docMk/>
          <pc:sldMk cId="4239228396" sldId="312"/>
        </pc:sldMkLst>
        <pc:spChg chg="mod">
          <ac:chgData name="Zita Draper" userId="b063123c-f51f-481b-b99c-f574606c9ace" providerId="ADAL" clId="{CF211A1E-BF11-47D5-AC95-A22AE3999A5E}" dt="2023-03-06T12:26:25.925" v="1680" actId="115"/>
          <ac:spMkLst>
            <pc:docMk/>
            <pc:sldMk cId="4239228396" sldId="312"/>
            <ac:spMk id="2" creationId="{F0B2C300-4568-1A61-B787-71682C18ECCD}"/>
          </ac:spMkLst>
        </pc:spChg>
        <pc:spChg chg="del mod">
          <ac:chgData name="Zita Draper" userId="b063123c-f51f-481b-b99c-f574606c9ace" providerId="ADAL" clId="{CF211A1E-BF11-47D5-AC95-A22AE3999A5E}" dt="2023-03-06T12:26:04.983" v="1660" actId="478"/>
          <ac:spMkLst>
            <pc:docMk/>
            <pc:sldMk cId="4239228396" sldId="312"/>
            <ac:spMk id="3" creationId="{BDBBF378-614B-D840-80F3-52C7B13E9564}"/>
          </ac:spMkLst>
        </pc:spChg>
        <pc:spChg chg="mod">
          <ac:chgData name="Zita Draper" userId="b063123c-f51f-481b-b99c-f574606c9ace" providerId="ADAL" clId="{CF211A1E-BF11-47D5-AC95-A22AE3999A5E}" dt="2023-03-06T12:28:57.896" v="1952" actId="20577"/>
          <ac:spMkLst>
            <pc:docMk/>
            <pc:sldMk cId="4239228396" sldId="312"/>
            <ac:spMk id="5" creationId="{92A8B53A-3AD3-F20B-2C25-92A45C21CB25}"/>
          </ac:spMkLst>
        </pc:spChg>
      </pc:sldChg>
      <pc:sldChg chg="delSp modSp mod">
        <pc:chgData name="Zita Draper" userId="b063123c-f51f-481b-b99c-f574606c9ace" providerId="ADAL" clId="{CF211A1E-BF11-47D5-AC95-A22AE3999A5E}" dt="2023-03-06T12:30:25.864" v="2091" actId="20577"/>
        <pc:sldMkLst>
          <pc:docMk/>
          <pc:sldMk cId="2574527532" sldId="313"/>
        </pc:sldMkLst>
        <pc:spChg chg="mod">
          <ac:chgData name="Zita Draper" userId="b063123c-f51f-481b-b99c-f574606c9ace" providerId="ADAL" clId="{CF211A1E-BF11-47D5-AC95-A22AE3999A5E}" dt="2023-03-06T12:29:42.481" v="1971" actId="115"/>
          <ac:spMkLst>
            <pc:docMk/>
            <pc:sldMk cId="2574527532" sldId="313"/>
            <ac:spMk id="2" creationId="{896C4BCA-1F31-AC60-E7FF-7ADD7D29C9C9}"/>
          </ac:spMkLst>
        </pc:spChg>
        <pc:spChg chg="del">
          <ac:chgData name="Zita Draper" userId="b063123c-f51f-481b-b99c-f574606c9ace" providerId="ADAL" clId="{CF211A1E-BF11-47D5-AC95-A22AE3999A5E}" dt="2023-03-06T12:29:05.256" v="1953" actId="478"/>
          <ac:spMkLst>
            <pc:docMk/>
            <pc:sldMk cId="2574527532" sldId="313"/>
            <ac:spMk id="3" creationId="{DBB995E1-FC68-C6FF-089D-FF2D4FB8720B}"/>
          </ac:spMkLst>
        </pc:spChg>
        <pc:spChg chg="mod">
          <ac:chgData name="Zita Draper" userId="b063123c-f51f-481b-b99c-f574606c9ace" providerId="ADAL" clId="{CF211A1E-BF11-47D5-AC95-A22AE3999A5E}" dt="2023-03-06T12:30:25.864" v="2091" actId="20577"/>
          <ac:spMkLst>
            <pc:docMk/>
            <pc:sldMk cId="2574527532" sldId="313"/>
            <ac:spMk id="5" creationId="{125EB291-6BA9-57A8-649B-5CD4E71B50FF}"/>
          </ac:spMkLst>
        </pc:spChg>
      </pc:sldChg>
      <pc:sldChg chg="delSp modSp mod modClrScheme chgLayout">
        <pc:chgData name="Zita Draper" userId="b063123c-f51f-481b-b99c-f574606c9ace" providerId="ADAL" clId="{CF211A1E-BF11-47D5-AC95-A22AE3999A5E}" dt="2023-03-06T14:40:25.311" v="3331" actId="700"/>
        <pc:sldMkLst>
          <pc:docMk/>
          <pc:sldMk cId="2349074112" sldId="314"/>
        </pc:sldMkLst>
        <pc:spChg chg="mod ord">
          <ac:chgData name="Zita Draper" userId="b063123c-f51f-481b-b99c-f574606c9ace" providerId="ADAL" clId="{CF211A1E-BF11-47D5-AC95-A22AE3999A5E}" dt="2023-03-06T14:40:25.311" v="3331" actId="700"/>
          <ac:spMkLst>
            <pc:docMk/>
            <pc:sldMk cId="2349074112" sldId="314"/>
            <ac:spMk id="2" creationId="{4EECC9E3-EFEF-383C-BDA5-DAB7F3AF8513}"/>
          </ac:spMkLst>
        </pc:spChg>
        <pc:spChg chg="del">
          <ac:chgData name="Zita Draper" userId="b063123c-f51f-481b-b99c-f574606c9ace" providerId="ADAL" clId="{CF211A1E-BF11-47D5-AC95-A22AE3999A5E}" dt="2023-03-06T14:40:20.197" v="3330" actId="478"/>
          <ac:spMkLst>
            <pc:docMk/>
            <pc:sldMk cId="2349074112" sldId="314"/>
            <ac:spMk id="3" creationId="{BFB1B2C5-5639-AAD0-797E-D378228291D7}"/>
          </ac:spMkLst>
        </pc:spChg>
        <pc:spChg chg="mod ord">
          <ac:chgData name="Zita Draper" userId="b063123c-f51f-481b-b99c-f574606c9ace" providerId="ADAL" clId="{CF211A1E-BF11-47D5-AC95-A22AE3999A5E}" dt="2023-03-06T14:40:25.311" v="3331" actId="700"/>
          <ac:spMkLst>
            <pc:docMk/>
            <pc:sldMk cId="2349074112" sldId="314"/>
            <ac:spMk id="4" creationId="{3AAE54D8-1C3F-97E5-46B8-1F23B30381B5}"/>
          </ac:spMkLst>
        </pc:spChg>
        <pc:spChg chg="mod ord">
          <ac:chgData name="Zita Draper" userId="b063123c-f51f-481b-b99c-f574606c9ace" providerId="ADAL" clId="{CF211A1E-BF11-47D5-AC95-A22AE3999A5E}" dt="2023-03-06T14:40:25.311" v="3331" actId="700"/>
          <ac:spMkLst>
            <pc:docMk/>
            <pc:sldMk cId="2349074112" sldId="314"/>
            <ac:spMk id="5" creationId="{63DDD51E-DAD1-39C6-99BA-A328B74E526A}"/>
          </ac:spMkLst>
        </pc:spChg>
      </pc:sldChg>
      <pc:sldChg chg="delSp modSp mod">
        <pc:chgData name="Zita Draper" userId="b063123c-f51f-481b-b99c-f574606c9ace" providerId="ADAL" clId="{CF211A1E-BF11-47D5-AC95-A22AE3999A5E}" dt="2023-03-06T15:29:10.301" v="7727" actId="27636"/>
        <pc:sldMkLst>
          <pc:docMk/>
          <pc:sldMk cId="2865229101" sldId="315"/>
        </pc:sldMkLst>
        <pc:spChg chg="mod">
          <ac:chgData name="Zita Draper" userId="b063123c-f51f-481b-b99c-f574606c9ace" providerId="ADAL" clId="{CF211A1E-BF11-47D5-AC95-A22AE3999A5E}" dt="2023-03-06T12:32:07.273" v="2167" actId="115"/>
          <ac:spMkLst>
            <pc:docMk/>
            <pc:sldMk cId="2865229101" sldId="315"/>
            <ac:spMk id="2" creationId="{681AE7E5-ED45-06FD-E08A-88AE584F055F}"/>
          </ac:spMkLst>
        </pc:spChg>
        <pc:spChg chg="del">
          <ac:chgData name="Zita Draper" userId="b063123c-f51f-481b-b99c-f574606c9ace" providerId="ADAL" clId="{CF211A1E-BF11-47D5-AC95-A22AE3999A5E}" dt="2023-03-06T12:32:16.806" v="2187" actId="478"/>
          <ac:spMkLst>
            <pc:docMk/>
            <pc:sldMk cId="2865229101" sldId="315"/>
            <ac:spMk id="3" creationId="{A409176F-F4F6-58DF-D280-B7310E51B8B5}"/>
          </ac:spMkLst>
        </pc:spChg>
        <pc:spChg chg="mod">
          <ac:chgData name="Zita Draper" userId="b063123c-f51f-481b-b99c-f574606c9ace" providerId="ADAL" clId="{CF211A1E-BF11-47D5-AC95-A22AE3999A5E}" dt="2023-03-06T15:29:10.301" v="7727" actId="27636"/>
          <ac:spMkLst>
            <pc:docMk/>
            <pc:sldMk cId="2865229101" sldId="315"/>
            <ac:spMk id="5" creationId="{0345E2E0-45CB-BB00-2DC0-CEBC1959B538}"/>
          </ac:spMkLst>
        </pc:spChg>
      </pc:sldChg>
      <pc:sldChg chg="addSp delSp modSp mod modClrScheme chgLayout">
        <pc:chgData name="Zita Draper" userId="b063123c-f51f-481b-b99c-f574606c9ace" providerId="ADAL" clId="{CF211A1E-BF11-47D5-AC95-A22AE3999A5E}" dt="2023-03-06T12:32:47.886" v="2208" actId="478"/>
        <pc:sldMkLst>
          <pc:docMk/>
          <pc:sldMk cId="3189875515" sldId="316"/>
        </pc:sldMkLst>
        <pc:spChg chg="del mod ord">
          <ac:chgData name="Zita Draper" userId="b063123c-f51f-481b-b99c-f574606c9ace" providerId="ADAL" clId="{CF211A1E-BF11-47D5-AC95-A22AE3999A5E}" dt="2023-03-06T12:32:36.726" v="2188" actId="700"/>
          <ac:spMkLst>
            <pc:docMk/>
            <pc:sldMk cId="3189875515" sldId="316"/>
            <ac:spMk id="2" creationId="{378F25C9-8A31-74A6-2B32-A0080138E2C5}"/>
          </ac:spMkLst>
        </pc:spChg>
        <pc:spChg chg="del mod ord">
          <ac:chgData name="Zita Draper" userId="b063123c-f51f-481b-b99c-f574606c9ace" providerId="ADAL" clId="{CF211A1E-BF11-47D5-AC95-A22AE3999A5E}" dt="2023-03-06T12:32:47.886" v="2208" actId="478"/>
          <ac:spMkLst>
            <pc:docMk/>
            <pc:sldMk cId="3189875515" sldId="316"/>
            <ac:spMk id="3" creationId="{3D1BACEB-C543-7DE2-FFB5-C81E51BB255E}"/>
          </ac:spMkLst>
        </pc:spChg>
        <pc:spChg chg="mod ord">
          <ac:chgData name="Zita Draper" userId="b063123c-f51f-481b-b99c-f574606c9ace" providerId="ADAL" clId="{CF211A1E-BF11-47D5-AC95-A22AE3999A5E}" dt="2023-03-06T12:32:36.726" v="2188" actId="700"/>
          <ac:spMkLst>
            <pc:docMk/>
            <pc:sldMk cId="3189875515" sldId="316"/>
            <ac:spMk id="4" creationId="{A187A8F1-B868-BD34-EAFD-6FB647FC29C5}"/>
          </ac:spMkLst>
        </pc:spChg>
        <pc:spChg chg="del mod ord">
          <ac:chgData name="Zita Draper" userId="b063123c-f51f-481b-b99c-f574606c9ace" providerId="ADAL" clId="{CF211A1E-BF11-47D5-AC95-A22AE3999A5E}" dt="2023-03-06T12:32:36.726" v="2188" actId="700"/>
          <ac:spMkLst>
            <pc:docMk/>
            <pc:sldMk cId="3189875515" sldId="316"/>
            <ac:spMk id="5" creationId="{BB0D3ED3-A83A-A04A-6C4D-EAEEAAC30FF1}"/>
          </ac:spMkLst>
        </pc:spChg>
        <pc:spChg chg="add mod ord">
          <ac:chgData name="Zita Draper" userId="b063123c-f51f-481b-b99c-f574606c9ace" providerId="ADAL" clId="{CF211A1E-BF11-47D5-AC95-A22AE3999A5E}" dt="2023-03-06T12:32:40.835" v="2205" actId="20577"/>
          <ac:spMkLst>
            <pc:docMk/>
            <pc:sldMk cId="3189875515" sldId="316"/>
            <ac:spMk id="6" creationId="{671AE669-64FA-CE7E-2803-3891F7326505}"/>
          </ac:spMkLst>
        </pc:spChg>
        <pc:spChg chg="add del mod ord">
          <ac:chgData name="Zita Draper" userId="b063123c-f51f-481b-b99c-f574606c9ace" providerId="ADAL" clId="{CF211A1E-BF11-47D5-AC95-A22AE3999A5E}" dt="2023-03-06T12:32:42.754" v="2207" actId="478"/>
          <ac:spMkLst>
            <pc:docMk/>
            <pc:sldMk cId="3189875515" sldId="316"/>
            <ac:spMk id="7" creationId="{7009EFF8-133D-B6D6-78CE-2C4484528CBD}"/>
          </ac:spMkLst>
        </pc:spChg>
      </pc:sldChg>
      <pc:sldChg chg="addSp delSp modSp mod modClrScheme chgLayout">
        <pc:chgData name="Zita Draper" userId="b063123c-f51f-481b-b99c-f574606c9ace" providerId="ADAL" clId="{CF211A1E-BF11-47D5-AC95-A22AE3999A5E}" dt="2023-03-06T12:33:53.316" v="2343" actId="20577"/>
        <pc:sldMkLst>
          <pc:docMk/>
          <pc:sldMk cId="2731053293" sldId="317"/>
        </pc:sldMkLst>
        <pc:spChg chg="mod ord">
          <ac:chgData name="Zita Draper" userId="b063123c-f51f-481b-b99c-f574606c9ace" providerId="ADAL" clId="{CF211A1E-BF11-47D5-AC95-A22AE3999A5E}" dt="2023-03-06T12:33:49.620" v="2341" actId="700"/>
          <ac:spMkLst>
            <pc:docMk/>
            <pc:sldMk cId="2731053293" sldId="317"/>
            <ac:spMk id="2" creationId="{BD82DD68-1F09-0A99-8FDE-3B4D2F5AE881}"/>
          </ac:spMkLst>
        </pc:spChg>
        <pc:spChg chg="del">
          <ac:chgData name="Zita Draper" userId="b063123c-f51f-481b-b99c-f574606c9ace" providerId="ADAL" clId="{CF211A1E-BF11-47D5-AC95-A22AE3999A5E}" dt="2023-03-06T12:32:55.186" v="2209" actId="478"/>
          <ac:spMkLst>
            <pc:docMk/>
            <pc:sldMk cId="2731053293" sldId="317"/>
            <ac:spMk id="3" creationId="{F3E0901B-3644-DFF2-7FC4-968980122DC4}"/>
          </ac:spMkLst>
        </pc:spChg>
        <pc:spChg chg="mod ord">
          <ac:chgData name="Zita Draper" userId="b063123c-f51f-481b-b99c-f574606c9ace" providerId="ADAL" clId="{CF211A1E-BF11-47D5-AC95-A22AE3999A5E}" dt="2023-03-06T12:33:49.620" v="2341" actId="700"/>
          <ac:spMkLst>
            <pc:docMk/>
            <pc:sldMk cId="2731053293" sldId="317"/>
            <ac:spMk id="4" creationId="{465E13BC-7141-FC6D-929B-FB7E5727E6A2}"/>
          </ac:spMkLst>
        </pc:spChg>
        <pc:spChg chg="mod ord">
          <ac:chgData name="Zita Draper" userId="b063123c-f51f-481b-b99c-f574606c9ace" providerId="ADAL" clId="{CF211A1E-BF11-47D5-AC95-A22AE3999A5E}" dt="2023-03-06T12:33:49.683" v="2342" actId="27636"/>
          <ac:spMkLst>
            <pc:docMk/>
            <pc:sldMk cId="2731053293" sldId="317"/>
            <ac:spMk id="5" creationId="{4BE507D2-B4DF-2661-4FBB-6F45F477D0F5}"/>
          </ac:spMkLst>
        </pc:spChg>
        <pc:spChg chg="add mod ord">
          <ac:chgData name="Zita Draper" userId="b063123c-f51f-481b-b99c-f574606c9ace" providerId="ADAL" clId="{CF211A1E-BF11-47D5-AC95-A22AE3999A5E}" dt="2023-03-06T12:33:53.316" v="2343" actId="20577"/>
          <ac:spMkLst>
            <pc:docMk/>
            <pc:sldMk cId="2731053293" sldId="317"/>
            <ac:spMk id="6" creationId="{0DF9E8C1-79B4-E8B5-5853-D2EA5D6637D8}"/>
          </ac:spMkLst>
        </pc:spChg>
      </pc:sldChg>
      <pc:sldChg chg="delSp modSp mod modClrScheme chgLayout">
        <pc:chgData name="Zita Draper" userId="b063123c-f51f-481b-b99c-f574606c9ace" providerId="ADAL" clId="{CF211A1E-BF11-47D5-AC95-A22AE3999A5E}" dt="2023-03-06T12:57:38.774" v="2471" actId="313"/>
        <pc:sldMkLst>
          <pc:docMk/>
          <pc:sldMk cId="4154641430" sldId="318"/>
        </pc:sldMkLst>
        <pc:spChg chg="mod ord">
          <ac:chgData name="Zita Draper" userId="b063123c-f51f-481b-b99c-f574606c9ace" providerId="ADAL" clId="{CF211A1E-BF11-47D5-AC95-A22AE3999A5E}" dt="2023-03-06T12:57:33.440" v="2470" actId="700"/>
          <ac:spMkLst>
            <pc:docMk/>
            <pc:sldMk cId="4154641430" sldId="318"/>
            <ac:spMk id="2" creationId="{839EAF32-4C70-215F-A0B5-F3A413BF2DB4}"/>
          </ac:spMkLst>
        </pc:spChg>
        <pc:spChg chg="del mod">
          <ac:chgData name="Zita Draper" userId="b063123c-f51f-481b-b99c-f574606c9ace" providerId="ADAL" clId="{CF211A1E-BF11-47D5-AC95-A22AE3999A5E}" dt="2023-03-06T12:33:58.897" v="2345" actId="478"/>
          <ac:spMkLst>
            <pc:docMk/>
            <pc:sldMk cId="4154641430" sldId="318"/>
            <ac:spMk id="3" creationId="{5A3D9552-4785-F5A0-37D7-4B61198E7758}"/>
          </ac:spMkLst>
        </pc:spChg>
        <pc:spChg chg="mod ord">
          <ac:chgData name="Zita Draper" userId="b063123c-f51f-481b-b99c-f574606c9ace" providerId="ADAL" clId="{CF211A1E-BF11-47D5-AC95-A22AE3999A5E}" dt="2023-03-06T12:57:33.440" v="2470" actId="700"/>
          <ac:spMkLst>
            <pc:docMk/>
            <pc:sldMk cId="4154641430" sldId="318"/>
            <ac:spMk id="4" creationId="{AB3B8E5B-AC05-DCB8-C39C-B411DF2A3467}"/>
          </ac:spMkLst>
        </pc:spChg>
        <pc:spChg chg="mod ord">
          <ac:chgData name="Zita Draper" userId="b063123c-f51f-481b-b99c-f574606c9ace" providerId="ADAL" clId="{CF211A1E-BF11-47D5-AC95-A22AE3999A5E}" dt="2023-03-06T12:57:38.774" v="2471" actId="313"/>
          <ac:spMkLst>
            <pc:docMk/>
            <pc:sldMk cId="4154641430" sldId="318"/>
            <ac:spMk id="5" creationId="{F3B01637-9B86-AAB2-A1F6-0A6669B07B66}"/>
          </ac:spMkLst>
        </pc:spChg>
      </pc:sldChg>
      <pc:sldChg chg="delSp modSp mod">
        <pc:chgData name="Zita Draper" userId="b063123c-f51f-481b-b99c-f574606c9ace" providerId="ADAL" clId="{CF211A1E-BF11-47D5-AC95-A22AE3999A5E}" dt="2023-03-06T14:41:10.787" v="3353" actId="2711"/>
        <pc:sldMkLst>
          <pc:docMk/>
          <pc:sldMk cId="1627820678" sldId="319"/>
        </pc:sldMkLst>
        <pc:spChg chg="mod">
          <ac:chgData name="Zita Draper" userId="b063123c-f51f-481b-b99c-f574606c9ace" providerId="ADAL" clId="{CF211A1E-BF11-47D5-AC95-A22AE3999A5E}" dt="2023-03-06T12:58:15.854" v="2489" actId="115"/>
          <ac:spMkLst>
            <pc:docMk/>
            <pc:sldMk cId="1627820678" sldId="319"/>
            <ac:spMk id="2" creationId="{A28A985A-E1AE-9881-44BE-C788442BF1FB}"/>
          </ac:spMkLst>
        </pc:spChg>
        <pc:spChg chg="del">
          <ac:chgData name="Zita Draper" userId="b063123c-f51f-481b-b99c-f574606c9ace" providerId="ADAL" clId="{CF211A1E-BF11-47D5-AC95-A22AE3999A5E}" dt="2023-03-06T12:58:18.454" v="2490" actId="478"/>
          <ac:spMkLst>
            <pc:docMk/>
            <pc:sldMk cId="1627820678" sldId="319"/>
            <ac:spMk id="3" creationId="{AFD73B9E-86E6-896E-E476-8A772B3DA0B5}"/>
          </ac:spMkLst>
        </pc:spChg>
        <pc:spChg chg="mod">
          <ac:chgData name="Zita Draper" userId="b063123c-f51f-481b-b99c-f574606c9ace" providerId="ADAL" clId="{CF211A1E-BF11-47D5-AC95-A22AE3999A5E}" dt="2023-03-06T14:41:10.787" v="3353" actId="2711"/>
          <ac:spMkLst>
            <pc:docMk/>
            <pc:sldMk cId="1627820678" sldId="319"/>
            <ac:spMk id="5" creationId="{3BB16A4F-59E5-36A0-1FD7-AA4F1C8E4169}"/>
          </ac:spMkLst>
        </pc:spChg>
      </pc:sldChg>
      <pc:sldChg chg="delSp modSp mod">
        <pc:chgData name="Zita Draper" userId="b063123c-f51f-481b-b99c-f574606c9ace" providerId="ADAL" clId="{CF211A1E-BF11-47D5-AC95-A22AE3999A5E}" dt="2023-03-06T14:43:04.134" v="3547" actId="20577"/>
        <pc:sldMkLst>
          <pc:docMk/>
          <pc:sldMk cId="506747834" sldId="320"/>
        </pc:sldMkLst>
        <pc:spChg chg="mod">
          <ac:chgData name="Zita Draper" userId="b063123c-f51f-481b-b99c-f574606c9ace" providerId="ADAL" clId="{CF211A1E-BF11-47D5-AC95-A22AE3999A5E}" dt="2023-03-06T14:41:23.583" v="3371" actId="115"/>
          <ac:spMkLst>
            <pc:docMk/>
            <pc:sldMk cId="506747834" sldId="320"/>
            <ac:spMk id="2" creationId="{2016ABD0-032B-DFEF-417B-649154DD59AC}"/>
          </ac:spMkLst>
        </pc:spChg>
        <pc:spChg chg="del">
          <ac:chgData name="Zita Draper" userId="b063123c-f51f-481b-b99c-f574606c9ace" providerId="ADAL" clId="{CF211A1E-BF11-47D5-AC95-A22AE3999A5E}" dt="2023-03-06T14:41:27.144" v="3372" actId="478"/>
          <ac:spMkLst>
            <pc:docMk/>
            <pc:sldMk cId="506747834" sldId="320"/>
            <ac:spMk id="3" creationId="{FBE56108-2A91-01C5-A4C0-DA54D6746C68}"/>
          </ac:spMkLst>
        </pc:spChg>
        <pc:spChg chg="mod">
          <ac:chgData name="Zita Draper" userId="b063123c-f51f-481b-b99c-f574606c9ace" providerId="ADAL" clId="{CF211A1E-BF11-47D5-AC95-A22AE3999A5E}" dt="2023-03-06T14:43:04.134" v="3547" actId="20577"/>
          <ac:spMkLst>
            <pc:docMk/>
            <pc:sldMk cId="506747834" sldId="320"/>
            <ac:spMk id="5" creationId="{2E8B9A98-C4AF-CFAD-C4A3-08960C7D917C}"/>
          </ac:spMkLst>
        </pc:spChg>
      </pc:sldChg>
      <pc:sldChg chg="delSp modSp mod modClrScheme chgLayout">
        <pc:chgData name="Zita Draper" userId="b063123c-f51f-481b-b99c-f574606c9ace" providerId="ADAL" clId="{CF211A1E-BF11-47D5-AC95-A22AE3999A5E}" dt="2023-03-06T15:34:34.935" v="8147" actId="700"/>
        <pc:sldMkLst>
          <pc:docMk/>
          <pc:sldMk cId="350922018" sldId="321"/>
        </pc:sldMkLst>
        <pc:spChg chg="mod ord">
          <ac:chgData name="Zita Draper" userId="b063123c-f51f-481b-b99c-f574606c9ace" providerId="ADAL" clId="{CF211A1E-BF11-47D5-AC95-A22AE3999A5E}" dt="2023-03-06T15:34:34.935" v="8147" actId="700"/>
          <ac:spMkLst>
            <pc:docMk/>
            <pc:sldMk cId="350922018" sldId="321"/>
            <ac:spMk id="2" creationId="{3286A3E2-35F8-BBEB-CB0C-62E11AF57D02}"/>
          </ac:spMkLst>
        </pc:spChg>
        <pc:spChg chg="del">
          <ac:chgData name="Zita Draper" userId="b063123c-f51f-481b-b99c-f574606c9ace" providerId="ADAL" clId="{CF211A1E-BF11-47D5-AC95-A22AE3999A5E}" dt="2023-03-06T14:43:49.963" v="3626" actId="478"/>
          <ac:spMkLst>
            <pc:docMk/>
            <pc:sldMk cId="350922018" sldId="321"/>
            <ac:spMk id="3" creationId="{BCFD11B9-D711-CBCD-072C-7A85E5A27614}"/>
          </ac:spMkLst>
        </pc:spChg>
        <pc:spChg chg="mod ord">
          <ac:chgData name="Zita Draper" userId="b063123c-f51f-481b-b99c-f574606c9ace" providerId="ADAL" clId="{CF211A1E-BF11-47D5-AC95-A22AE3999A5E}" dt="2023-03-06T15:34:34.935" v="8147" actId="700"/>
          <ac:spMkLst>
            <pc:docMk/>
            <pc:sldMk cId="350922018" sldId="321"/>
            <ac:spMk id="4" creationId="{9323D8C4-578B-50F9-A5AD-7494D267E3D8}"/>
          </ac:spMkLst>
        </pc:spChg>
        <pc:spChg chg="mod ord">
          <ac:chgData name="Zita Draper" userId="b063123c-f51f-481b-b99c-f574606c9ace" providerId="ADAL" clId="{CF211A1E-BF11-47D5-AC95-A22AE3999A5E}" dt="2023-03-06T15:34:34.935" v="8147" actId="700"/>
          <ac:spMkLst>
            <pc:docMk/>
            <pc:sldMk cId="350922018" sldId="321"/>
            <ac:spMk id="5" creationId="{31A187BD-DAB3-3742-D8B6-2A58EAB2085B}"/>
          </ac:spMkLst>
        </pc:spChg>
      </pc:sldChg>
      <pc:sldChg chg="delSp modSp mod ord modClrScheme chgLayout">
        <pc:chgData name="Zita Draper" userId="b063123c-f51f-481b-b99c-f574606c9ace" providerId="ADAL" clId="{CF211A1E-BF11-47D5-AC95-A22AE3999A5E}" dt="2023-03-06T15:03:52.467" v="5111" actId="700"/>
        <pc:sldMkLst>
          <pc:docMk/>
          <pc:sldMk cId="1449151366" sldId="322"/>
        </pc:sldMkLst>
        <pc:spChg chg="mod ord">
          <ac:chgData name="Zita Draper" userId="b063123c-f51f-481b-b99c-f574606c9ace" providerId="ADAL" clId="{CF211A1E-BF11-47D5-AC95-A22AE3999A5E}" dt="2023-03-06T15:03:52.467" v="5111" actId="700"/>
          <ac:spMkLst>
            <pc:docMk/>
            <pc:sldMk cId="1449151366" sldId="322"/>
            <ac:spMk id="2" creationId="{C7CC7873-CE6C-4D6C-6F75-D9F0876868F9}"/>
          </ac:spMkLst>
        </pc:spChg>
        <pc:spChg chg="del">
          <ac:chgData name="Zita Draper" userId="b063123c-f51f-481b-b99c-f574606c9ace" providerId="ADAL" clId="{CF211A1E-BF11-47D5-AC95-A22AE3999A5E}" dt="2023-03-06T12:58:41.373" v="2524" actId="478"/>
          <ac:spMkLst>
            <pc:docMk/>
            <pc:sldMk cId="1449151366" sldId="322"/>
            <ac:spMk id="3" creationId="{6CB5F839-5DE6-3655-8308-B1721F247E26}"/>
          </ac:spMkLst>
        </pc:spChg>
        <pc:spChg chg="mod ord">
          <ac:chgData name="Zita Draper" userId="b063123c-f51f-481b-b99c-f574606c9ace" providerId="ADAL" clId="{CF211A1E-BF11-47D5-AC95-A22AE3999A5E}" dt="2023-03-06T15:03:52.467" v="5111" actId="700"/>
          <ac:spMkLst>
            <pc:docMk/>
            <pc:sldMk cId="1449151366" sldId="322"/>
            <ac:spMk id="4" creationId="{8E1F717C-3235-B116-4574-1C0BDD6336A7}"/>
          </ac:spMkLst>
        </pc:spChg>
        <pc:spChg chg="mod ord">
          <ac:chgData name="Zita Draper" userId="b063123c-f51f-481b-b99c-f574606c9ace" providerId="ADAL" clId="{CF211A1E-BF11-47D5-AC95-A22AE3999A5E}" dt="2023-03-06T15:03:52.467" v="5111" actId="700"/>
          <ac:spMkLst>
            <pc:docMk/>
            <pc:sldMk cId="1449151366" sldId="322"/>
            <ac:spMk id="5" creationId="{739DEE1E-0254-D751-3A86-8281C8FED6FB}"/>
          </ac:spMkLst>
        </pc:spChg>
      </pc:sldChg>
      <pc:sldChg chg="delSp modSp mod modClrScheme chgLayout">
        <pc:chgData name="Zita Draper" userId="b063123c-f51f-481b-b99c-f574606c9ace" providerId="ADAL" clId="{CF211A1E-BF11-47D5-AC95-A22AE3999A5E}" dt="2023-03-06T15:34:39.657" v="8148" actId="700"/>
        <pc:sldMkLst>
          <pc:docMk/>
          <pc:sldMk cId="1714254776" sldId="323"/>
        </pc:sldMkLst>
        <pc:spChg chg="mod ord">
          <ac:chgData name="Zita Draper" userId="b063123c-f51f-481b-b99c-f574606c9ace" providerId="ADAL" clId="{CF211A1E-BF11-47D5-AC95-A22AE3999A5E}" dt="2023-03-06T15:34:39.657" v="8148" actId="700"/>
          <ac:spMkLst>
            <pc:docMk/>
            <pc:sldMk cId="1714254776" sldId="323"/>
            <ac:spMk id="2" creationId="{A2570121-1640-3A59-4686-47CC8E6AE2DB}"/>
          </ac:spMkLst>
        </pc:spChg>
        <pc:spChg chg="del">
          <ac:chgData name="Zita Draper" userId="b063123c-f51f-481b-b99c-f574606c9ace" providerId="ADAL" clId="{CF211A1E-BF11-47D5-AC95-A22AE3999A5E}" dt="2023-03-06T14:45:33.915" v="3803" actId="478"/>
          <ac:spMkLst>
            <pc:docMk/>
            <pc:sldMk cId="1714254776" sldId="323"/>
            <ac:spMk id="3" creationId="{B8EAFCD6-5F74-0406-B6D8-66AD0462B5FB}"/>
          </ac:spMkLst>
        </pc:spChg>
        <pc:spChg chg="mod ord">
          <ac:chgData name="Zita Draper" userId="b063123c-f51f-481b-b99c-f574606c9ace" providerId="ADAL" clId="{CF211A1E-BF11-47D5-AC95-A22AE3999A5E}" dt="2023-03-06T15:34:39.657" v="8148" actId="700"/>
          <ac:spMkLst>
            <pc:docMk/>
            <pc:sldMk cId="1714254776" sldId="323"/>
            <ac:spMk id="4" creationId="{B734120C-8A07-D8DA-2C25-9DA42737DEF0}"/>
          </ac:spMkLst>
        </pc:spChg>
        <pc:spChg chg="mod ord">
          <ac:chgData name="Zita Draper" userId="b063123c-f51f-481b-b99c-f574606c9ace" providerId="ADAL" clId="{CF211A1E-BF11-47D5-AC95-A22AE3999A5E}" dt="2023-03-06T15:34:39.657" v="8148" actId="700"/>
          <ac:spMkLst>
            <pc:docMk/>
            <pc:sldMk cId="1714254776" sldId="323"/>
            <ac:spMk id="5" creationId="{E0BCB164-4A41-A77D-9ED1-320999CACCD1}"/>
          </ac:spMkLst>
        </pc:spChg>
      </pc:sldChg>
      <pc:sldChg chg="delSp modSp mod">
        <pc:chgData name="Zita Draper" userId="b063123c-f51f-481b-b99c-f574606c9ace" providerId="ADAL" clId="{CF211A1E-BF11-47D5-AC95-A22AE3999A5E}" dt="2023-03-06T14:45:55.065" v="3845" actId="478"/>
        <pc:sldMkLst>
          <pc:docMk/>
          <pc:sldMk cId="3221973448" sldId="324"/>
        </pc:sldMkLst>
        <pc:spChg chg="mod">
          <ac:chgData name="Zita Draper" userId="b063123c-f51f-481b-b99c-f574606c9ace" providerId="ADAL" clId="{CF211A1E-BF11-47D5-AC95-A22AE3999A5E}" dt="2023-03-06T14:45:53.048" v="3844" actId="313"/>
          <ac:spMkLst>
            <pc:docMk/>
            <pc:sldMk cId="3221973448" sldId="324"/>
            <ac:spMk id="2" creationId="{2B00CC07-6BE2-0B94-4FE2-EDF2B06BE38B}"/>
          </ac:spMkLst>
        </pc:spChg>
        <pc:spChg chg="del">
          <ac:chgData name="Zita Draper" userId="b063123c-f51f-481b-b99c-f574606c9ace" providerId="ADAL" clId="{CF211A1E-BF11-47D5-AC95-A22AE3999A5E}" dt="2023-03-06T14:45:55.065" v="3845" actId="478"/>
          <ac:spMkLst>
            <pc:docMk/>
            <pc:sldMk cId="3221973448" sldId="324"/>
            <ac:spMk id="3" creationId="{80B8B34C-B50E-C080-9B4F-64883CBCBA80}"/>
          </ac:spMkLst>
        </pc:spChg>
        <pc:spChg chg="mod">
          <ac:chgData name="Zita Draper" userId="b063123c-f51f-481b-b99c-f574606c9ace" providerId="ADAL" clId="{CF211A1E-BF11-47D5-AC95-A22AE3999A5E}" dt="2023-03-06T14:45:36.702" v="3805" actId="27636"/>
          <ac:spMkLst>
            <pc:docMk/>
            <pc:sldMk cId="3221973448" sldId="324"/>
            <ac:spMk id="5" creationId="{8C36A0B2-D8D7-4A10-9FE7-7B6B45F0AD65}"/>
          </ac:spMkLst>
        </pc:spChg>
      </pc:sldChg>
      <pc:sldChg chg="delSp modSp mod">
        <pc:chgData name="Zita Draper" userId="b063123c-f51f-481b-b99c-f574606c9ace" providerId="ADAL" clId="{CF211A1E-BF11-47D5-AC95-A22AE3999A5E}" dt="2023-03-06T14:48:01.873" v="4068" actId="20577"/>
        <pc:sldMkLst>
          <pc:docMk/>
          <pc:sldMk cId="68900290" sldId="325"/>
        </pc:sldMkLst>
        <pc:spChg chg="mod">
          <ac:chgData name="Zita Draper" userId="b063123c-f51f-481b-b99c-f574606c9ace" providerId="ADAL" clId="{CF211A1E-BF11-47D5-AC95-A22AE3999A5E}" dt="2023-03-06T14:46:28.005" v="3867" actId="403"/>
          <ac:spMkLst>
            <pc:docMk/>
            <pc:sldMk cId="68900290" sldId="325"/>
            <ac:spMk id="2" creationId="{E6E966C7-94E4-1EC2-CAE9-EFDA382B4FFA}"/>
          </ac:spMkLst>
        </pc:spChg>
        <pc:spChg chg="del">
          <ac:chgData name="Zita Draper" userId="b063123c-f51f-481b-b99c-f574606c9ace" providerId="ADAL" clId="{CF211A1E-BF11-47D5-AC95-A22AE3999A5E}" dt="2023-03-06T14:46:04.115" v="3849" actId="478"/>
          <ac:spMkLst>
            <pc:docMk/>
            <pc:sldMk cId="68900290" sldId="325"/>
            <ac:spMk id="3" creationId="{0B48BFA8-CE2B-5873-530C-C4317273C943}"/>
          </ac:spMkLst>
        </pc:spChg>
        <pc:spChg chg="mod">
          <ac:chgData name="Zita Draper" userId="b063123c-f51f-481b-b99c-f574606c9ace" providerId="ADAL" clId="{CF211A1E-BF11-47D5-AC95-A22AE3999A5E}" dt="2023-03-06T14:48:01.873" v="4068" actId="20577"/>
          <ac:spMkLst>
            <pc:docMk/>
            <pc:sldMk cId="68900290" sldId="325"/>
            <ac:spMk id="5" creationId="{C06320B6-EDDD-4923-6F22-BF5131501881}"/>
          </ac:spMkLst>
        </pc:spChg>
      </pc:sldChg>
      <pc:sldChg chg="delSp modSp mod ord modClrScheme chgLayout">
        <pc:chgData name="Zita Draper" userId="b063123c-f51f-481b-b99c-f574606c9ace" providerId="ADAL" clId="{CF211A1E-BF11-47D5-AC95-A22AE3999A5E}" dt="2023-03-06T14:36:42.409" v="3068"/>
        <pc:sldMkLst>
          <pc:docMk/>
          <pc:sldMk cId="3987186145" sldId="326"/>
        </pc:sldMkLst>
        <pc:spChg chg="mod ord">
          <ac:chgData name="Zita Draper" userId="b063123c-f51f-481b-b99c-f574606c9ace" providerId="ADAL" clId="{CF211A1E-BF11-47D5-AC95-A22AE3999A5E}" dt="2023-03-06T14:19:48.712" v="2852" actId="700"/>
          <ac:spMkLst>
            <pc:docMk/>
            <pc:sldMk cId="3987186145" sldId="326"/>
            <ac:spMk id="2" creationId="{B15CCC3E-CE19-7210-921C-B72849CE7A0E}"/>
          </ac:spMkLst>
        </pc:spChg>
        <pc:spChg chg="del">
          <ac:chgData name="Zita Draper" userId="b063123c-f51f-481b-b99c-f574606c9ace" providerId="ADAL" clId="{CF211A1E-BF11-47D5-AC95-A22AE3999A5E}" dt="2023-03-06T13:04:40.565" v="2652" actId="478"/>
          <ac:spMkLst>
            <pc:docMk/>
            <pc:sldMk cId="3987186145" sldId="326"/>
            <ac:spMk id="3" creationId="{C7FB23B0-E436-725E-7F5A-2C954F1E7F6A}"/>
          </ac:spMkLst>
        </pc:spChg>
        <pc:spChg chg="mod ord">
          <ac:chgData name="Zita Draper" userId="b063123c-f51f-481b-b99c-f574606c9ace" providerId="ADAL" clId="{CF211A1E-BF11-47D5-AC95-A22AE3999A5E}" dt="2023-03-06T14:19:48.712" v="2852" actId="700"/>
          <ac:spMkLst>
            <pc:docMk/>
            <pc:sldMk cId="3987186145" sldId="326"/>
            <ac:spMk id="4" creationId="{22FDC361-48BD-B0CD-3116-CAAC27ADDE72}"/>
          </ac:spMkLst>
        </pc:spChg>
        <pc:spChg chg="mod ord">
          <ac:chgData name="Zita Draper" userId="b063123c-f51f-481b-b99c-f574606c9ace" providerId="ADAL" clId="{CF211A1E-BF11-47D5-AC95-A22AE3999A5E}" dt="2023-03-06T14:19:48.712" v="2852" actId="700"/>
          <ac:spMkLst>
            <pc:docMk/>
            <pc:sldMk cId="3987186145" sldId="326"/>
            <ac:spMk id="5" creationId="{D79CD53D-C73A-0DBF-C8E7-77460F5C5821}"/>
          </ac:spMkLst>
        </pc:spChg>
      </pc:sldChg>
      <pc:sldChg chg="delSp modSp mod ord">
        <pc:chgData name="Zita Draper" userId="b063123c-f51f-481b-b99c-f574606c9ace" providerId="ADAL" clId="{CF211A1E-BF11-47D5-AC95-A22AE3999A5E}" dt="2023-03-06T14:36:56.539" v="3070"/>
        <pc:sldMkLst>
          <pc:docMk/>
          <pc:sldMk cId="3186227948" sldId="327"/>
        </pc:sldMkLst>
        <pc:spChg chg="mod">
          <ac:chgData name="Zita Draper" userId="b063123c-f51f-481b-b99c-f574606c9ace" providerId="ADAL" clId="{CF211A1E-BF11-47D5-AC95-A22AE3999A5E}" dt="2023-03-06T14:19:13.839" v="2847" actId="403"/>
          <ac:spMkLst>
            <pc:docMk/>
            <pc:sldMk cId="3186227948" sldId="327"/>
            <ac:spMk id="2" creationId="{EEF2A384-C209-5283-89CA-56A397A225B7}"/>
          </ac:spMkLst>
        </pc:spChg>
        <pc:spChg chg="del">
          <ac:chgData name="Zita Draper" userId="b063123c-f51f-481b-b99c-f574606c9ace" providerId="ADAL" clId="{CF211A1E-BF11-47D5-AC95-A22AE3999A5E}" dt="2023-03-06T14:19:26.429" v="2851" actId="478"/>
          <ac:spMkLst>
            <pc:docMk/>
            <pc:sldMk cId="3186227948" sldId="327"/>
            <ac:spMk id="3" creationId="{9F3F46BB-2407-9D52-A09C-6D0E4D1EEC58}"/>
          </ac:spMkLst>
        </pc:spChg>
        <pc:spChg chg="mod">
          <ac:chgData name="Zita Draper" userId="b063123c-f51f-481b-b99c-f574606c9ace" providerId="ADAL" clId="{CF211A1E-BF11-47D5-AC95-A22AE3999A5E}" dt="2023-03-06T14:19:23.138" v="2850" actId="27636"/>
          <ac:spMkLst>
            <pc:docMk/>
            <pc:sldMk cId="3186227948" sldId="327"/>
            <ac:spMk id="5" creationId="{F55EBBEF-8085-C340-0D2A-DE268E11B045}"/>
          </ac:spMkLst>
        </pc:spChg>
      </pc:sldChg>
      <pc:sldChg chg="delSp modSp mod ord">
        <pc:chgData name="Zita Draper" userId="b063123c-f51f-481b-b99c-f574606c9ace" providerId="ADAL" clId="{CF211A1E-BF11-47D5-AC95-A22AE3999A5E}" dt="2023-03-06T14:37:19.862" v="3072"/>
        <pc:sldMkLst>
          <pc:docMk/>
          <pc:sldMk cId="1623105918" sldId="328"/>
        </pc:sldMkLst>
        <pc:spChg chg="mod">
          <ac:chgData name="Zita Draper" userId="b063123c-f51f-481b-b99c-f574606c9ace" providerId="ADAL" clId="{CF211A1E-BF11-47D5-AC95-A22AE3999A5E}" dt="2023-03-06T14:20:16.381" v="2886" actId="313"/>
          <ac:spMkLst>
            <pc:docMk/>
            <pc:sldMk cId="1623105918" sldId="328"/>
            <ac:spMk id="2" creationId="{FAA776B6-FFCD-FE60-15D3-566F0977C368}"/>
          </ac:spMkLst>
        </pc:spChg>
        <pc:spChg chg="del">
          <ac:chgData name="Zita Draper" userId="b063123c-f51f-481b-b99c-f574606c9ace" providerId="ADAL" clId="{CF211A1E-BF11-47D5-AC95-A22AE3999A5E}" dt="2023-03-06T14:31:02.284" v="3024" actId="478"/>
          <ac:spMkLst>
            <pc:docMk/>
            <pc:sldMk cId="1623105918" sldId="328"/>
            <ac:spMk id="3" creationId="{4F19A8AC-98B7-AAAF-8D2A-F39E7547E66B}"/>
          </ac:spMkLst>
        </pc:spChg>
        <pc:spChg chg="mod">
          <ac:chgData name="Zita Draper" userId="b063123c-f51f-481b-b99c-f574606c9ace" providerId="ADAL" clId="{CF211A1E-BF11-47D5-AC95-A22AE3999A5E}" dt="2023-03-06T14:35:22.403" v="3064" actId="20577"/>
          <ac:spMkLst>
            <pc:docMk/>
            <pc:sldMk cId="1623105918" sldId="328"/>
            <ac:spMk id="5" creationId="{2397ADBB-836F-F313-74E1-BCF638FE02D8}"/>
          </ac:spMkLst>
        </pc:spChg>
      </pc:sldChg>
      <pc:sldChg chg="delSp modSp mod">
        <pc:chgData name="Zita Draper" userId="b063123c-f51f-481b-b99c-f574606c9ace" providerId="ADAL" clId="{CF211A1E-BF11-47D5-AC95-A22AE3999A5E}" dt="2023-03-06T15:01:08.181" v="4886" actId="478"/>
        <pc:sldMkLst>
          <pc:docMk/>
          <pc:sldMk cId="4194756530" sldId="329"/>
        </pc:sldMkLst>
        <pc:spChg chg="mod">
          <ac:chgData name="Zita Draper" userId="b063123c-f51f-481b-b99c-f574606c9ace" providerId="ADAL" clId="{CF211A1E-BF11-47D5-AC95-A22AE3999A5E}" dt="2023-03-06T14:56:27.958" v="4700" actId="115"/>
          <ac:spMkLst>
            <pc:docMk/>
            <pc:sldMk cId="4194756530" sldId="329"/>
            <ac:spMk id="2" creationId="{957A8D03-CF18-9B2D-021C-91C5052DE2F8}"/>
          </ac:spMkLst>
        </pc:spChg>
        <pc:spChg chg="del">
          <ac:chgData name="Zita Draper" userId="b063123c-f51f-481b-b99c-f574606c9ace" providerId="ADAL" clId="{CF211A1E-BF11-47D5-AC95-A22AE3999A5E}" dt="2023-03-06T15:01:08.181" v="4886" actId="478"/>
          <ac:spMkLst>
            <pc:docMk/>
            <pc:sldMk cId="4194756530" sldId="329"/>
            <ac:spMk id="3" creationId="{9C1100C6-D42C-CB1B-19AD-33A81748662E}"/>
          </ac:spMkLst>
        </pc:spChg>
        <pc:spChg chg="mod">
          <ac:chgData name="Zita Draper" userId="b063123c-f51f-481b-b99c-f574606c9ace" providerId="ADAL" clId="{CF211A1E-BF11-47D5-AC95-A22AE3999A5E}" dt="2023-03-06T15:01:05.068" v="4885" actId="20577"/>
          <ac:spMkLst>
            <pc:docMk/>
            <pc:sldMk cId="4194756530" sldId="329"/>
            <ac:spMk id="5" creationId="{78BFF11F-91D8-AEE1-2F24-8790A1A8F130}"/>
          </ac:spMkLst>
        </pc:spChg>
      </pc:sldChg>
      <pc:sldChg chg="delSp modSp mod">
        <pc:chgData name="Zita Draper" userId="b063123c-f51f-481b-b99c-f574606c9ace" providerId="ADAL" clId="{CF211A1E-BF11-47D5-AC95-A22AE3999A5E}" dt="2023-03-06T15:03:42.708" v="5110" actId="27636"/>
        <pc:sldMkLst>
          <pc:docMk/>
          <pc:sldMk cId="2548359314" sldId="330"/>
        </pc:sldMkLst>
        <pc:spChg chg="mod">
          <ac:chgData name="Zita Draper" userId="b063123c-f51f-481b-b99c-f574606c9ace" providerId="ADAL" clId="{CF211A1E-BF11-47D5-AC95-A22AE3999A5E}" dt="2023-03-06T15:01:17.752" v="4902" actId="115"/>
          <ac:spMkLst>
            <pc:docMk/>
            <pc:sldMk cId="2548359314" sldId="330"/>
            <ac:spMk id="2" creationId="{189F1879-3426-C329-1D1F-AF2E21F54388}"/>
          </ac:spMkLst>
        </pc:spChg>
        <pc:spChg chg="del">
          <ac:chgData name="Zita Draper" userId="b063123c-f51f-481b-b99c-f574606c9ace" providerId="ADAL" clId="{CF211A1E-BF11-47D5-AC95-A22AE3999A5E}" dt="2023-03-06T15:01:20.031" v="4903" actId="478"/>
          <ac:spMkLst>
            <pc:docMk/>
            <pc:sldMk cId="2548359314" sldId="330"/>
            <ac:spMk id="3" creationId="{3964E923-F1B5-5200-DC23-0C313A8D04B0}"/>
          </ac:spMkLst>
        </pc:spChg>
        <pc:spChg chg="mod">
          <ac:chgData name="Zita Draper" userId="b063123c-f51f-481b-b99c-f574606c9ace" providerId="ADAL" clId="{CF211A1E-BF11-47D5-AC95-A22AE3999A5E}" dt="2023-03-06T15:03:42.708" v="5110" actId="27636"/>
          <ac:spMkLst>
            <pc:docMk/>
            <pc:sldMk cId="2548359314" sldId="330"/>
            <ac:spMk id="5" creationId="{9982FCEA-A276-0014-A433-1A6428460C4E}"/>
          </ac:spMkLst>
        </pc:spChg>
      </pc:sldChg>
      <pc:sldChg chg="delSp modSp mod modClrScheme chgLayout">
        <pc:chgData name="Zita Draper" userId="b063123c-f51f-481b-b99c-f574606c9ace" providerId="ADAL" clId="{CF211A1E-BF11-47D5-AC95-A22AE3999A5E}" dt="2023-03-06T15:05:32.404" v="5338" actId="700"/>
        <pc:sldMkLst>
          <pc:docMk/>
          <pc:sldMk cId="1398732719" sldId="331"/>
        </pc:sldMkLst>
        <pc:spChg chg="mod ord">
          <ac:chgData name="Zita Draper" userId="b063123c-f51f-481b-b99c-f574606c9ace" providerId="ADAL" clId="{CF211A1E-BF11-47D5-AC95-A22AE3999A5E}" dt="2023-03-06T15:05:32.404" v="5338" actId="700"/>
          <ac:spMkLst>
            <pc:docMk/>
            <pc:sldMk cId="1398732719" sldId="331"/>
            <ac:spMk id="2" creationId="{1F1A3824-D8E7-924B-0DC7-80FB470A45C0}"/>
          </ac:spMkLst>
        </pc:spChg>
        <pc:spChg chg="del">
          <ac:chgData name="Zita Draper" userId="b063123c-f51f-481b-b99c-f574606c9ace" providerId="ADAL" clId="{CF211A1E-BF11-47D5-AC95-A22AE3999A5E}" dt="2023-03-06T15:04:06.358" v="5127" actId="478"/>
          <ac:spMkLst>
            <pc:docMk/>
            <pc:sldMk cId="1398732719" sldId="331"/>
            <ac:spMk id="3" creationId="{4CCDEF1E-9D3B-C719-457B-1C33F6FEEDE8}"/>
          </ac:spMkLst>
        </pc:spChg>
        <pc:spChg chg="mod ord">
          <ac:chgData name="Zita Draper" userId="b063123c-f51f-481b-b99c-f574606c9ace" providerId="ADAL" clId="{CF211A1E-BF11-47D5-AC95-A22AE3999A5E}" dt="2023-03-06T15:05:32.404" v="5338" actId="700"/>
          <ac:spMkLst>
            <pc:docMk/>
            <pc:sldMk cId="1398732719" sldId="331"/>
            <ac:spMk id="4" creationId="{A4F79119-E0F5-8FB9-6BB8-CAC37B314E69}"/>
          </ac:spMkLst>
        </pc:spChg>
        <pc:spChg chg="mod ord">
          <ac:chgData name="Zita Draper" userId="b063123c-f51f-481b-b99c-f574606c9ace" providerId="ADAL" clId="{CF211A1E-BF11-47D5-AC95-A22AE3999A5E}" dt="2023-03-06T15:05:32.404" v="5338" actId="700"/>
          <ac:spMkLst>
            <pc:docMk/>
            <pc:sldMk cId="1398732719" sldId="331"/>
            <ac:spMk id="5" creationId="{8B387953-694B-AE57-B953-720B1674B66B}"/>
          </ac:spMkLst>
        </pc:spChg>
      </pc:sldChg>
      <pc:sldChg chg="delSp modSp mod">
        <pc:chgData name="Zita Draper" userId="b063123c-f51f-481b-b99c-f574606c9ace" providerId="ADAL" clId="{CF211A1E-BF11-47D5-AC95-A22AE3999A5E}" dt="2023-03-06T15:08:03.130" v="5695" actId="20577"/>
        <pc:sldMkLst>
          <pc:docMk/>
          <pc:sldMk cId="2657524330" sldId="332"/>
        </pc:sldMkLst>
        <pc:spChg chg="mod">
          <ac:chgData name="Zita Draper" userId="b063123c-f51f-481b-b99c-f574606c9ace" providerId="ADAL" clId="{CF211A1E-BF11-47D5-AC95-A22AE3999A5E}" dt="2023-03-06T15:06:26.675" v="5397" actId="20577"/>
          <ac:spMkLst>
            <pc:docMk/>
            <pc:sldMk cId="2657524330" sldId="332"/>
            <ac:spMk id="2" creationId="{EFDA47DA-3732-6E73-B430-E4D392B37A3D}"/>
          </ac:spMkLst>
        </pc:spChg>
        <pc:spChg chg="del">
          <ac:chgData name="Zita Draper" userId="b063123c-f51f-481b-b99c-f574606c9ace" providerId="ADAL" clId="{CF211A1E-BF11-47D5-AC95-A22AE3999A5E}" dt="2023-03-06T15:05:37.078" v="5339" actId="478"/>
          <ac:spMkLst>
            <pc:docMk/>
            <pc:sldMk cId="2657524330" sldId="332"/>
            <ac:spMk id="3" creationId="{EDA7C414-D351-9A6E-7077-17C3F20C6284}"/>
          </ac:spMkLst>
        </pc:spChg>
        <pc:spChg chg="mod">
          <ac:chgData name="Zita Draper" userId="b063123c-f51f-481b-b99c-f574606c9ace" providerId="ADAL" clId="{CF211A1E-BF11-47D5-AC95-A22AE3999A5E}" dt="2023-03-06T15:08:03.130" v="5695" actId="20577"/>
          <ac:spMkLst>
            <pc:docMk/>
            <pc:sldMk cId="2657524330" sldId="332"/>
            <ac:spMk id="5" creationId="{95D40759-CA21-F522-30F9-15BBE912D199}"/>
          </ac:spMkLst>
        </pc:spChg>
      </pc:sldChg>
      <pc:sldChg chg="delSp modSp mod">
        <pc:chgData name="Zita Draper" userId="b063123c-f51f-481b-b99c-f574606c9ace" providerId="ADAL" clId="{CF211A1E-BF11-47D5-AC95-A22AE3999A5E}" dt="2023-03-06T15:11:00.158" v="6116" actId="20577"/>
        <pc:sldMkLst>
          <pc:docMk/>
          <pc:sldMk cId="123908487" sldId="333"/>
        </pc:sldMkLst>
        <pc:spChg chg="mod">
          <ac:chgData name="Zita Draper" userId="b063123c-f51f-481b-b99c-f574606c9ace" providerId="ADAL" clId="{CF211A1E-BF11-47D5-AC95-A22AE3999A5E}" dt="2023-03-06T15:08:17.090" v="5721" actId="115"/>
          <ac:spMkLst>
            <pc:docMk/>
            <pc:sldMk cId="123908487" sldId="333"/>
            <ac:spMk id="2" creationId="{38B50753-7295-0568-71B9-2FCDE5512494}"/>
          </ac:spMkLst>
        </pc:spChg>
        <pc:spChg chg="del">
          <ac:chgData name="Zita Draper" userId="b063123c-f51f-481b-b99c-f574606c9ace" providerId="ADAL" clId="{CF211A1E-BF11-47D5-AC95-A22AE3999A5E}" dt="2023-03-06T15:08:19.553" v="5722" actId="478"/>
          <ac:spMkLst>
            <pc:docMk/>
            <pc:sldMk cId="123908487" sldId="333"/>
            <ac:spMk id="3" creationId="{BB465CB7-6029-FEB6-57F9-23C3595E464B}"/>
          </ac:spMkLst>
        </pc:spChg>
        <pc:spChg chg="mod">
          <ac:chgData name="Zita Draper" userId="b063123c-f51f-481b-b99c-f574606c9ace" providerId="ADAL" clId="{CF211A1E-BF11-47D5-AC95-A22AE3999A5E}" dt="2023-03-06T15:11:00.158" v="6116" actId="20577"/>
          <ac:spMkLst>
            <pc:docMk/>
            <pc:sldMk cId="123908487" sldId="333"/>
            <ac:spMk id="5" creationId="{8561B4CE-1D8A-48CC-FE81-C92538040240}"/>
          </ac:spMkLst>
        </pc:spChg>
      </pc:sldChg>
      <pc:sldChg chg="delSp modSp mod">
        <pc:chgData name="Zita Draper" userId="b063123c-f51f-481b-b99c-f574606c9ace" providerId="ADAL" clId="{CF211A1E-BF11-47D5-AC95-A22AE3999A5E}" dt="2023-03-06T15:12:51.980" v="6344" actId="20577"/>
        <pc:sldMkLst>
          <pc:docMk/>
          <pc:sldMk cId="3253065499" sldId="334"/>
        </pc:sldMkLst>
        <pc:spChg chg="mod">
          <ac:chgData name="Zita Draper" userId="b063123c-f51f-481b-b99c-f574606c9ace" providerId="ADAL" clId="{CF211A1E-BF11-47D5-AC95-A22AE3999A5E}" dt="2023-03-06T15:11:37.688" v="6146" actId="115"/>
          <ac:spMkLst>
            <pc:docMk/>
            <pc:sldMk cId="3253065499" sldId="334"/>
            <ac:spMk id="2" creationId="{C8859757-E682-82A6-75E9-D25F5A8CA073}"/>
          </ac:spMkLst>
        </pc:spChg>
        <pc:spChg chg="del">
          <ac:chgData name="Zita Draper" userId="b063123c-f51f-481b-b99c-f574606c9ace" providerId="ADAL" clId="{CF211A1E-BF11-47D5-AC95-A22AE3999A5E}" dt="2023-03-06T15:11:41.753" v="6147" actId="478"/>
          <ac:spMkLst>
            <pc:docMk/>
            <pc:sldMk cId="3253065499" sldId="334"/>
            <ac:spMk id="3" creationId="{36B40445-46C3-C9D0-9637-D56171D948DB}"/>
          </ac:spMkLst>
        </pc:spChg>
        <pc:spChg chg="mod">
          <ac:chgData name="Zita Draper" userId="b063123c-f51f-481b-b99c-f574606c9ace" providerId="ADAL" clId="{CF211A1E-BF11-47D5-AC95-A22AE3999A5E}" dt="2023-03-06T15:12:51.980" v="6344" actId="20577"/>
          <ac:spMkLst>
            <pc:docMk/>
            <pc:sldMk cId="3253065499" sldId="334"/>
            <ac:spMk id="5" creationId="{1FF91DAF-9703-7BC0-F405-1A996C0376E9}"/>
          </ac:spMkLst>
        </pc:spChg>
      </pc:sldChg>
      <pc:sldChg chg="delSp modSp mod modClrScheme chgLayout">
        <pc:chgData name="Zita Draper" userId="b063123c-f51f-481b-b99c-f574606c9ace" providerId="ADAL" clId="{CF211A1E-BF11-47D5-AC95-A22AE3999A5E}" dt="2023-03-06T15:34:57.229" v="8149" actId="700"/>
        <pc:sldMkLst>
          <pc:docMk/>
          <pc:sldMk cId="1749767391" sldId="335"/>
        </pc:sldMkLst>
        <pc:spChg chg="mod ord">
          <ac:chgData name="Zita Draper" userId="b063123c-f51f-481b-b99c-f574606c9ace" providerId="ADAL" clId="{CF211A1E-BF11-47D5-AC95-A22AE3999A5E}" dt="2023-03-06T15:34:57.229" v="8149" actId="700"/>
          <ac:spMkLst>
            <pc:docMk/>
            <pc:sldMk cId="1749767391" sldId="335"/>
            <ac:spMk id="2" creationId="{5DFB6BB0-8FA7-1C22-9A1B-D6455B94911C}"/>
          </ac:spMkLst>
        </pc:spChg>
        <pc:spChg chg="del">
          <ac:chgData name="Zita Draper" userId="b063123c-f51f-481b-b99c-f574606c9ace" providerId="ADAL" clId="{CF211A1E-BF11-47D5-AC95-A22AE3999A5E}" dt="2023-03-06T15:13:09.622" v="6360" actId="478"/>
          <ac:spMkLst>
            <pc:docMk/>
            <pc:sldMk cId="1749767391" sldId="335"/>
            <ac:spMk id="3" creationId="{6D474BDC-C433-9C0B-3942-0683BC6C6118}"/>
          </ac:spMkLst>
        </pc:spChg>
        <pc:spChg chg="mod ord">
          <ac:chgData name="Zita Draper" userId="b063123c-f51f-481b-b99c-f574606c9ace" providerId="ADAL" clId="{CF211A1E-BF11-47D5-AC95-A22AE3999A5E}" dt="2023-03-06T15:34:57.229" v="8149" actId="700"/>
          <ac:spMkLst>
            <pc:docMk/>
            <pc:sldMk cId="1749767391" sldId="335"/>
            <ac:spMk id="4" creationId="{4B84CF8C-7D47-7C52-E6B2-03767F16728B}"/>
          </ac:spMkLst>
        </pc:spChg>
        <pc:spChg chg="mod ord">
          <ac:chgData name="Zita Draper" userId="b063123c-f51f-481b-b99c-f574606c9ace" providerId="ADAL" clId="{CF211A1E-BF11-47D5-AC95-A22AE3999A5E}" dt="2023-03-06T15:34:57.229" v="8149" actId="700"/>
          <ac:spMkLst>
            <pc:docMk/>
            <pc:sldMk cId="1749767391" sldId="335"/>
            <ac:spMk id="5" creationId="{880C6573-3F29-6C71-532A-1F981DD77AEE}"/>
          </ac:spMkLst>
        </pc:spChg>
      </pc:sldChg>
      <pc:sldChg chg="delSp modSp mod">
        <pc:chgData name="Zita Draper" userId="b063123c-f51f-481b-b99c-f574606c9ace" providerId="ADAL" clId="{CF211A1E-BF11-47D5-AC95-A22AE3999A5E}" dt="2023-03-06T15:16:31.286" v="6724" actId="20577"/>
        <pc:sldMkLst>
          <pc:docMk/>
          <pc:sldMk cId="1913328617" sldId="336"/>
        </pc:sldMkLst>
        <pc:spChg chg="mod">
          <ac:chgData name="Zita Draper" userId="b063123c-f51f-481b-b99c-f574606c9ace" providerId="ADAL" clId="{CF211A1E-BF11-47D5-AC95-A22AE3999A5E}" dt="2023-03-06T15:14:32.780" v="6540" actId="403"/>
          <ac:spMkLst>
            <pc:docMk/>
            <pc:sldMk cId="1913328617" sldId="336"/>
            <ac:spMk id="2" creationId="{08719F8B-8450-9E03-AFB4-9923631B69E6}"/>
          </ac:spMkLst>
        </pc:spChg>
        <pc:spChg chg="del">
          <ac:chgData name="Zita Draper" userId="b063123c-f51f-481b-b99c-f574606c9ace" providerId="ADAL" clId="{CF211A1E-BF11-47D5-AC95-A22AE3999A5E}" dt="2023-03-06T15:13:45.841" v="6499" actId="478"/>
          <ac:spMkLst>
            <pc:docMk/>
            <pc:sldMk cId="1913328617" sldId="336"/>
            <ac:spMk id="3" creationId="{89C49A21-E938-0D4E-6CBB-503FC21DF09F}"/>
          </ac:spMkLst>
        </pc:spChg>
        <pc:spChg chg="mod">
          <ac:chgData name="Zita Draper" userId="b063123c-f51f-481b-b99c-f574606c9ace" providerId="ADAL" clId="{CF211A1E-BF11-47D5-AC95-A22AE3999A5E}" dt="2023-03-06T15:16:31.286" v="6724" actId="20577"/>
          <ac:spMkLst>
            <pc:docMk/>
            <pc:sldMk cId="1913328617" sldId="336"/>
            <ac:spMk id="5" creationId="{63F7BC27-7A0A-3E01-6E68-5468AF55A784}"/>
          </ac:spMkLst>
        </pc:spChg>
      </pc:sldChg>
      <pc:sldChg chg="delSp modSp mod">
        <pc:chgData name="Zita Draper" userId="b063123c-f51f-481b-b99c-f574606c9ace" providerId="ADAL" clId="{CF211A1E-BF11-47D5-AC95-A22AE3999A5E}" dt="2023-03-06T15:18:14.268" v="6998" actId="313"/>
        <pc:sldMkLst>
          <pc:docMk/>
          <pc:sldMk cId="114111726" sldId="337"/>
        </pc:sldMkLst>
        <pc:spChg chg="mod">
          <ac:chgData name="Zita Draper" userId="b063123c-f51f-481b-b99c-f574606c9ace" providerId="ADAL" clId="{CF211A1E-BF11-47D5-AC95-A22AE3999A5E}" dt="2023-03-06T15:17:07.361" v="6767" actId="403"/>
          <ac:spMkLst>
            <pc:docMk/>
            <pc:sldMk cId="114111726" sldId="337"/>
            <ac:spMk id="2" creationId="{0B5DF9E0-E388-0992-CC4B-7832EF9E6846}"/>
          </ac:spMkLst>
        </pc:spChg>
        <pc:spChg chg="del">
          <ac:chgData name="Zita Draper" userId="b063123c-f51f-481b-b99c-f574606c9ace" providerId="ADAL" clId="{CF211A1E-BF11-47D5-AC95-A22AE3999A5E}" dt="2023-03-06T15:13:49.832" v="6500" actId="478"/>
          <ac:spMkLst>
            <pc:docMk/>
            <pc:sldMk cId="114111726" sldId="337"/>
            <ac:spMk id="3" creationId="{A256ABD1-8F73-9C25-DE06-B52CEBEDA49D}"/>
          </ac:spMkLst>
        </pc:spChg>
        <pc:spChg chg="mod">
          <ac:chgData name="Zita Draper" userId="b063123c-f51f-481b-b99c-f574606c9ace" providerId="ADAL" clId="{CF211A1E-BF11-47D5-AC95-A22AE3999A5E}" dt="2023-03-06T15:18:14.268" v="6998" actId="313"/>
          <ac:spMkLst>
            <pc:docMk/>
            <pc:sldMk cId="114111726" sldId="337"/>
            <ac:spMk id="5" creationId="{C216C3E7-ADE8-D39B-7C63-211141F2F9AA}"/>
          </ac:spMkLst>
        </pc:spChg>
      </pc:sldChg>
      <pc:sldChg chg="delSp modSp mod">
        <pc:chgData name="Zita Draper" userId="b063123c-f51f-481b-b99c-f574606c9ace" providerId="ADAL" clId="{CF211A1E-BF11-47D5-AC95-A22AE3999A5E}" dt="2023-03-06T15:20:53.221" v="7426" actId="20577"/>
        <pc:sldMkLst>
          <pc:docMk/>
          <pc:sldMk cId="1261184650" sldId="338"/>
        </pc:sldMkLst>
        <pc:spChg chg="mod">
          <ac:chgData name="Zita Draper" userId="b063123c-f51f-481b-b99c-f574606c9ace" providerId="ADAL" clId="{CF211A1E-BF11-47D5-AC95-A22AE3999A5E}" dt="2023-03-06T15:18:28.020" v="7027" actId="115"/>
          <ac:spMkLst>
            <pc:docMk/>
            <pc:sldMk cId="1261184650" sldId="338"/>
            <ac:spMk id="2" creationId="{DD90E1F1-4442-8FEC-35C3-6DD191A90C58}"/>
          </ac:spMkLst>
        </pc:spChg>
        <pc:spChg chg="del">
          <ac:chgData name="Zita Draper" userId="b063123c-f51f-481b-b99c-f574606c9ace" providerId="ADAL" clId="{CF211A1E-BF11-47D5-AC95-A22AE3999A5E}" dt="2023-03-06T15:13:53.132" v="6501" actId="478"/>
          <ac:spMkLst>
            <pc:docMk/>
            <pc:sldMk cId="1261184650" sldId="338"/>
            <ac:spMk id="3" creationId="{1941D42A-42BA-3DDB-1869-1C933549EC5A}"/>
          </ac:spMkLst>
        </pc:spChg>
        <pc:spChg chg="mod">
          <ac:chgData name="Zita Draper" userId="b063123c-f51f-481b-b99c-f574606c9ace" providerId="ADAL" clId="{CF211A1E-BF11-47D5-AC95-A22AE3999A5E}" dt="2023-03-06T15:20:53.221" v="7426" actId="20577"/>
          <ac:spMkLst>
            <pc:docMk/>
            <pc:sldMk cId="1261184650" sldId="338"/>
            <ac:spMk id="5" creationId="{03207BEB-7514-4E6B-BE22-483B412B9B2E}"/>
          </ac:spMkLst>
        </pc:spChg>
      </pc:sldChg>
      <pc:sldChg chg="delSp modSp mod modClrScheme chgLayout">
        <pc:chgData name="Zita Draper" userId="b063123c-f51f-481b-b99c-f574606c9ace" providerId="ADAL" clId="{CF211A1E-BF11-47D5-AC95-A22AE3999A5E}" dt="2023-03-06T15:22:44.351" v="7557" actId="27636"/>
        <pc:sldMkLst>
          <pc:docMk/>
          <pc:sldMk cId="758087295" sldId="339"/>
        </pc:sldMkLst>
        <pc:spChg chg="mod ord">
          <ac:chgData name="Zita Draper" userId="b063123c-f51f-481b-b99c-f574606c9ace" providerId="ADAL" clId="{CF211A1E-BF11-47D5-AC95-A22AE3999A5E}" dt="2023-03-06T15:22:44.351" v="7557" actId="27636"/>
          <ac:spMkLst>
            <pc:docMk/>
            <pc:sldMk cId="758087295" sldId="339"/>
            <ac:spMk id="2" creationId="{C0F24DF5-7300-3660-D9C9-95B4CF063DA7}"/>
          </ac:spMkLst>
        </pc:spChg>
        <pc:spChg chg="del">
          <ac:chgData name="Zita Draper" userId="b063123c-f51f-481b-b99c-f574606c9ace" providerId="ADAL" clId="{CF211A1E-BF11-47D5-AC95-A22AE3999A5E}" dt="2023-03-06T15:13:56.145" v="6502" actId="478"/>
          <ac:spMkLst>
            <pc:docMk/>
            <pc:sldMk cId="758087295" sldId="339"/>
            <ac:spMk id="3" creationId="{9C9CDE18-8A6F-1F33-C6F9-8C309CF8DC87}"/>
          </ac:spMkLst>
        </pc:spChg>
        <pc:spChg chg="mod ord">
          <ac:chgData name="Zita Draper" userId="b063123c-f51f-481b-b99c-f574606c9ace" providerId="ADAL" clId="{CF211A1E-BF11-47D5-AC95-A22AE3999A5E}" dt="2023-03-06T15:22:44.334" v="7556" actId="700"/>
          <ac:spMkLst>
            <pc:docMk/>
            <pc:sldMk cId="758087295" sldId="339"/>
            <ac:spMk id="4" creationId="{95CAD83F-B64C-C63D-2830-F93EFB7FE98A}"/>
          </ac:spMkLst>
        </pc:spChg>
        <pc:spChg chg="mod ord">
          <ac:chgData name="Zita Draper" userId="b063123c-f51f-481b-b99c-f574606c9ace" providerId="ADAL" clId="{CF211A1E-BF11-47D5-AC95-A22AE3999A5E}" dt="2023-03-06T15:22:44.334" v="7556" actId="700"/>
          <ac:spMkLst>
            <pc:docMk/>
            <pc:sldMk cId="758087295" sldId="339"/>
            <ac:spMk id="5" creationId="{6184417D-D23A-98F3-0059-32352E85F107}"/>
          </ac:spMkLst>
        </pc:spChg>
      </pc:sldChg>
      <pc:sldChg chg="delSp del mod">
        <pc:chgData name="Zita Draper" userId="b063123c-f51f-481b-b99c-f574606c9ace" providerId="ADAL" clId="{CF211A1E-BF11-47D5-AC95-A22AE3999A5E}" dt="2023-03-06T15:22:59.311" v="7561" actId="2696"/>
        <pc:sldMkLst>
          <pc:docMk/>
          <pc:sldMk cId="3350641620" sldId="340"/>
        </pc:sldMkLst>
        <pc:spChg chg="del">
          <ac:chgData name="Zita Draper" userId="b063123c-f51f-481b-b99c-f574606c9ace" providerId="ADAL" clId="{CF211A1E-BF11-47D5-AC95-A22AE3999A5E}" dt="2023-03-06T15:13:59.131" v="6503" actId="478"/>
          <ac:spMkLst>
            <pc:docMk/>
            <pc:sldMk cId="3350641620" sldId="340"/>
            <ac:spMk id="3" creationId="{914DCD2D-B41A-B4A5-213B-D4476ED75332}"/>
          </ac:spMkLst>
        </pc:spChg>
      </pc:sldChg>
      <pc:sldChg chg="del">
        <pc:chgData name="Zita Draper" userId="b063123c-f51f-481b-b99c-f574606c9ace" providerId="ADAL" clId="{CF211A1E-BF11-47D5-AC95-A22AE3999A5E}" dt="2023-03-06T15:22:58.132" v="7560" actId="2696"/>
        <pc:sldMkLst>
          <pc:docMk/>
          <pc:sldMk cId="2858733501" sldId="341"/>
        </pc:sldMkLst>
      </pc:sldChg>
      <pc:sldChg chg="del">
        <pc:chgData name="Zita Draper" userId="b063123c-f51f-481b-b99c-f574606c9ace" providerId="ADAL" clId="{CF211A1E-BF11-47D5-AC95-A22AE3999A5E}" dt="2023-03-06T15:04:23.564" v="5132" actId="2696"/>
        <pc:sldMkLst>
          <pc:docMk/>
          <pc:sldMk cId="2417644483" sldId="342"/>
        </pc:sldMkLst>
      </pc:sldChg>
      <pc:sldChg chg="del">
        <pc:chgData name="Zita Draper" userId="b063123c-f51f-481b-b99c-f574606c9ace" providerId="ADAL" clId="{CF211A1E-BF11-47D5-AC95-A22AE3999A5E}" dt="2023-03-06T15:04:23.941" v="5133" actId="2696"/>
        <pc:sldMkLst>
          <pc:docMk/>
          <pc:sldMk cId="2079291535" sldId="343"/>
        </pc:sldMkLst>
      </pc:sldChg>
      <pc:sldChg chg="del">
        <pc:chgData name="Zita Draper" userId="b063123c-f51f-481b-b99c-f574606c9ace" providerId="ADAL" clId="{CF211A1E-BF11-47D5-AC95-A22AE3999A5E}" dt="2023-03-06T15:04:24.392" v="5134" actId="2696"/>
        <pc:sldMkLst>
          <pc:docMk/>
          <pc:sldMk cId="2889504820" sldId="344"/>
        </pc:sldMkLst>
      </pc:sldChg>
      <pc:sldChg chg="del">
        <pc:chgData name="Zita Draper" userId="b063123c-f51f-481b-b99c-f574606c9ace" providerId="ADAL" clId="{CF211A1E-BF11-47D5-AC95-A22AE3999A5E}" dt="2023-03-06T15:04:24.919" v="5135" actId="2696"/>
        <pc:sldMkLst>
          <pc:docMk/>
          <pc:sldMk cId="1641068422" sldId="345"/>
        </pc:sldMkLst>
      </pc:sldChg>
      <pc:sldChg chg="del">
        <pc:chgData name="Zita Draper" userId="b063123c-f51f-481b-b99c-f574606c9ace" providerId="ADAL" clId="{CF211A1E-BF11-47D5-AC95-A22AE3999A5E}" dt="2023-03-06T15:04:25.552" v="5136" actId="2696"/>
        <pc:sldMkLst>
          <pc:docMk/>
          <pc:sldMk cId="827267600" sldId="346"/>
        </pc:sldMkLst>
      </pc:sldChg>
      <pc:sldChg chg="del">
        <pc:chgData name="Zita Draper" userId="b063123c-f51f-481b-b99c-f574606c9ace" providerId="ADAL" clId="{CF211A1E-BF11-47D5-AC95-A22AE3999A5E}" dt="2023-03-06T15:04:25.988" v="5137" actId="2696"/>
        <pc:sldMkLst>
          <pc:docMk/>
          <pc:sldMk cId="1937071713" sldId="347"/>
        </pc:sldMkLst>
      </pc:sldChg>
      <pc:sldChg chg="del">
        <pc:chgData name="Zita Draper" userId="b063123c-f51f-481b-b99c-f574606c9ace" providerId="ADAL" clId="{CF211A1E-BF11-47D5-AC95-A22AE3999A5E}" dt="2023-03-06T15:04:26.554" v="5138" actId="2696"/>
        <pc:sldMkLst>
          <pc:docMk/>
          <pc:sldMk cId="3457729643" sldId="348"/>
        </pc:sldMkLst>
      </pc:sldChg>
      <pc:sldChg chg="del">
        <pc:chgData name="Zita Draper" userId="b063123c-f51f-481b-b99c-f574606c9ace" providerId="ADAL" clId="{CF211A1E-BF11-47D5-AC95-A22AE3999A5E}" dt="2023-03-06T15:04:27.187" v="5139" actId="2696"/>
        <pc:sldMkLst>
          <pc:docMk/>
          <pc:sldMk cId="1898178546" sldId="349"/>
        </pc:sldMkLst>
      </pc:sldChg>
      <pc:sldChg chg="del">
        <pc:chgData name="Zita Draper" userId="b063123c-f51f-481b-b99c-f574606c9ace" providerId="ADAL" clId="{CF211A1E-BF11-47D5-AC95-A22AE3999A5E}" dt="2023-03-06T15:04:27.786" v="5140" actId="2696"/>
        <pc:sldMkLst>
          <pc:docMk/>
          <pc:sldMk cId="731425899" sldId="350"/>
        </pc:sldMkLst>
      </pc:sldChg>
      <pc:sldChg chg="del">
        <pc:chgData name="Zita Draper" userId="b063123c-f51f-481b-b99c-f574606c9ace" providerId="ADAL" clId="{CF211A1E-BF11-47D5-AC95-A22AE3999A5E}" dt="2023-03-06T15:04:28.522" v="5141" actId="2696"/>
        <pc:sldMkLst>
          <pc:docMk/>
          <pc:sldMk cId="920491600" sldId="351"/>
        </pc:sldMkLst>
      </pc:sldChg>
      <pc:sldChg chg="del">
        <pc:chgData name="Zita Draper" userId="b063123c-f51f-481b-b99c-f574606c9ace" providerId="ADAL" clId="{CF211A1E-BF11-47D5-AC95-A22AE3999A5E}" dt="2023-03-06T15:04:29.076" v="5142" actId="2696"/>
        <pc:sldMkLst>
          <pc:docMk/>
          <pc:sldMk cId="468994699" sldId="352"/>
        </pc:sldMkLst>
      </pc:sldChg>
      <pc:sldChg chg="del">
        <pc:chgData name="Zita Draper" userId="b063123c-f51f-481b-b99c-f574606c9ace" providerId="ADAL" clId="{CF211A1E-BF11-47D5-AC95-A22AE3999A5E}" dt="2023-03-06T15:04:29.661" v="5143" actId="2696"/>
        <pc:sldMkLst>
          <pc:docMk/>
          <pc:sldMk cId="3636272967" sldId="353"/>
        </pc:sldMkLst>
      </pc:sldChg>
      <pc:sldChg chg="del">
        <pc:chgData name="Zita Draper" userId="b063123c-f51f-481b-b99c-f574606c9ace" providerId="ADAL" clId="{CF211A1E-BF11-47D5-AC95-A22AE3999A5E}" dt="2023-03-06T15:22:56.728" v="7559" actId="2696"/>
        <pc:sldMkLst>
          <pc:docMk/>
          <pc:sldMk cId="4101816744" sldId="354"/>
        </pc:sldMkLst>
      </pc:sldChg>
      <pc:sldChg chg="del">
        <pc:chgData name="Zita Draper" userId="b063123c-f51f-481b-b99c-f574606c9ace" providerId="ADAL" clId="{CF211A1E-BF11-47D5-AC95-A22AE3999A5E}" dt="2023-03-06T15:04:18.900" v="5129" actId="2696"/>
        <pc:sldMkLst>
          <pc:docMk/>
          <pc:sldMk cId="1022585456" sldId="355"/>
        </pc:sldMkLst>
      </pc:sldChg>
      <pc:sldChg chg="del">
        <pc:chgData name="Zita Draper" userId="b063123c-f51f-481b-b99c-f574606c9ace" providerId="ADAL" clId="{CF211A1E-BF11-47D5-AC95-A22AE3999A5E}" dt="2023-03-06T15:04:19.418" v="5130" actId="2696"/>
        <pc:sldMkLst>
          <pc:docMk/>
          <pc:sldMk cId="3600051093" sldId="356"/>
        </pc:sldMkLst>
      </pc:sldChg>
      <pc:sldChg chg="del">
        <pc:chgData name="Zita Draper" userId="b063123c-f51f-481b-b99c-f574606c9ace" providerId="ADAL" clId="{CF211A1E-BF11-47D5-AC95-A22AE3999A5E}" dt="2023-03-06T15:04:19.808" v="5131" actId="2696"/>
        <pc:sldMkLst>
          <pc:docMk/>
          <pc:sldMk cId="574830354" sldId="357"/>
        </pc:sldMkLst>
      </pc:sldChg>
      <pc:sldChg chg="del">
        <pc:chgData name="Zita Draper" userId="b063123c-f51f-481b-b99c-f574606c9ace" providerId="ADAL" clId="{CF211A1E-BF11-47D5-AC95-A22AE3999A5E}" dt="2023-03-06T15:04:17.335" v="5128" actId="2696"/>
        <pc:sldMkLst>
          <pc:docMk/>
          <pc:sldMk cId="1503239597" sldId="358"/>
        </pc:sldMkLst>
      </pc:sldChg>
      <pc:sldChg chg="delSp modSp mod ord modClrScheme chgLayout">
        <pc:chgData name="Zita Draper" userId="b063123c-f51f-481b-b99c-f574606c9ace" providerId="ADAL" clId="{CF211A1E-BF11-47D5-AC95-A22AE3999A5E}" dt="2023-03-06T15:22:50.755" v="7558" actId="700"/>
        <pc:sldMkLst>
          <pc:docMk/>
          <pc:sldMk cId="8415720" sldId="359"/>
        </pc:sldMkLst>
        <pc:spChg chg="mod ord">
          <ac:chgData name="Zita Draper" userId="b063123c-f51f-481b-b99c-f574606c9ace" providerId="ADAL" clId="{CF211A1E-BF11-47D5-AC95-A22AE3999A5E}" dt="2023-03-06T15:22:50.755" v="7558" actId="700"/>
          <ac:spMkLst>
            <pc:docMk/>
            <pc:sldMk cId="8415720" sldId="359"/>
            <ac:spMk id="2" creationId="{BDF5A0C3-743F-F649-D721-00F156FAA203}"/>
          </ac:spMkLst>
        </pc:spChg>
        <pc:spChg chg="del">
          <ac:chgData name="Zita Draper" userId="b063123c-f51f-481b-b99c-f574606c9ace" providerId="ADAL" clId="{CF211A1E-BF11-47D5-AC95-A22AE3999A5E}" dt="2023-03-06T15:21:34.039" v="7429" actId="478"/>
          <ac:spMkLst>
            <pc:docMk/>
            <pc:sldMk cId="8415720" sldId="359"/>
            <ac:spMk id="3" creationId="{40880E47-2C6E-5B05-4288-8FB5366FB993}"/>
          </ac:spMkLst>
        </pc:spChg>
        <pc:spChg chg="mod ord">
          <ac:chgData name="Zita Draper" userId="b063123c-f51f-481b-b99c-f574606c9ace" providerId="ADAL" clId="{CF211A1E-BF11-47D5-AC95-A22AE3999A5E}" dt="2023-03-06T15:22:50.755" v="7558" actId="700"/>
          <ac:spMkLst>
            <pc:docMk/>
            <pc:sldMk cId="8415720" sldId="359"/>
            <ac:spMk id="4" creationId="{6F58110C-AD40-DAC5-2B66-A838F79AFF2F}"/>
          </ac:spMkLst>
        </pc:spChg>
        <pc:spChg chg="mod ord">
          <ac:chgData name="Zita Draper" userId="b063123c-f51f-481b-b99c-f574606c9ace" providerId="ADAL" clId="{CF211A1E-BF11-47D5-AC95-A22AE3999A5E}" dt="2023-03-06T15:22:50.755" v="7558" actId="700"/>
          <ac:spMkLst>
            <pc:docMk/>
            <pc:sldMk cId="8415720" sldId="359"/>
            <ac:spMk id="5" creationId="{9BCAFDEC-1F28-0E16-D1BC-87B9E4923299}"/>
          </ac:spMkLst>
        </pc:spChg>
      </pc:sldChg>
      <pc:sldChg chg="addSp delSp modSp mod ord modClrScheme chgLayout">
        <pc:chgData name="Zita Draper" userId="b063123c-f51f-481b-b99c-f574606c9ace" providerId="ADAL" clId="{CF211A1E-BF11-47D5-AC95-A22AE3999A5E}" dt="2023-03-06T15:05:46.691" v="5341"/>
        <pc:sldMkLst>
          <pc:docMk/>
          <pc:sldMk cId="849833119" sldId="360"/>
        </pc:sldMkLst>
        <pc:spChg chg="del mod ord">
          <ac:chgData name="Zita Draper" userId="b063123c-f51f-481b-b99c-f574606c9ace" providerId="ADAL" clId="{CF211A1E-BF11-47D5-AC95-A22AE3999A5E}" dt="2023-03-06T12:19:07.285" v="1086" actId="700"/>
          <ac:spMkLst>
            <pc:docMk/>
            <pc:sldMk cId="849833119" sldId="360"/>
            <ac:spMk id="2" creationId="{4FF365EF-5B4C-7DCC-9BF0-90FA8B3EDC7E}"/>
          </ac:spMkLst>
        </pc:spChg>
        <pc:spChg chg="mod ord">
          <ac:chgData name="Zita Draper" userId="b063123c-f51f-481b-b99c-f574606c9ace" providerId="ADAL" clId="{CF211A1E-BF11-47D5-AC95-A22AE3999A5E}" dt="2023-03-06T12:19:07.285" v="1086" actId="700"/>
          <ac:spMkLst>
            <pc:docMk/>
            <pc:sldMk cId="849833119" sldId="360"/>
            <ac:spMk id="3" creationId="{4029FE2A-B4CF-2A28-7ACF-0235DAB9F602}"/>
          </ac:spMkLst>
        </pc:spChg>
        <pc:spChg chg="mod ord">
          <ac:chgData name="Zita Draper" userId="b063123c-f51f-481b-b99c-f574606c9ace" providerId="ADAL" clId="{CF211A1E-BF11-47D5-AC95-A22AE3999A5E}" dt="2023-03-06T12:19:07.285" v="1086" actId="700"/>
          <ac:spMkLst>
            <pc:docMk/>
            <pc:sldMk cId="849833119" sldId="360"/>
            <ac:spMk id="4" creationId="{BDBBDEB4-1637-AFAC-457C-75F68460C175}"/>
          </ac:spMkLst>
        </pc:spChg>
        <pc:spChg chg="del mod ord">
          <ac:chgData name="Zita Draper" userId="b063123c-f51f-481b-b99c-f574606c9ace" providerId="ADAL" clId="{CF211A1E-BF11-47D5-AC95-A22AE3999A5E}" dt="2023-03-06T12:19:07.285" v="1086" actId="700"/>
          <ac:spMkLst>
            <pc:docMk/>
            <pc:sldMk cId="849833119" sldId="360"/>
            <ac:spMk id="5" creationId="{DD972ED7-9FBA-EA0E-9E43-0E65F763C855}"/>
          </ac:spMkLst>
        </pc:spChg>
        <pc:spChg chg="add mod ord">
          <ac:chgData name="Zita Draper" userId="b063123c-f51f-481b-b99c-f574606c9ace" providerId="ADAL" clId="{CF211A1E-BF11-47D5-AC95-A22AE3999A5E}" dt="2023-03-06T12:19:19.860" v="1109" actId="403"/>
          <ac:spMkLst>
            <pc:docMk/>
            <pc:sldMk cId="849833119" sldId="360"/>
            <ac:spMk id="6" creationId="{DA601F40-46ED-38D1-422D-A8F516362E55}"/>
          </ac:spMkLst>
        </pc:spChg>
        <pc:spChg chg="add del mod ord">
          <ac:chgData name="Zita Draper" userId="b063123c-f51f-481b-b99c-f574606c9ace" providerId="ADAL" clId="{CF211A1E-BF11-47D5-AC95-A22AE3999A5E}" dt="2023-03-06T12:19:23.782" v="1110" actId="478"/>
          <ac:spMkLst>
            <pc:docMk/>
            <pc:sldMk cId="849833119" sldId="360"/>
            <ac:spMk id="7" creationId="{EEC0555F-1E18-77B6-4BA6-5F9D9F0F8583}"/>
          </ac:spMkLst>
        </pc:spChg>
      </pc:sldChg>
      <pc:sldChg chg="addSp delSp modSp mod modClrScheme chgLayout">
        <pc:chgData name="Zita Draper" userId="b063123c-f51f-481b-b99c-f574606c9ace" providerId="ADAL" clId="{CF211A1E-BF11-47D5-AC95-A22AE3999A5E}" dt="2023-03-06T12:17:00.513" v="1077" actId="20577"/>
        <pc:sldMkLst>
          <pc:docMk/>
          <pc:sldMk cId="1792257593" sldId="361"/>
        </pc:sldMkLst>
        <pc:spChg chg="mod ord">
          <ac:chgData name="Zita Draper" userId="b063123c-f51f-481b-b99c-f574606c9ace" providerId="ADAL" clId="{CF211A1E-BF11-47D5-AC95-A22AE3999A5E}" dt="2023-03-06T12:16:58.436" v="1075" actId="700"/>
          <ac:spMkLst>
            <pc:docMk/>
            <pc:sldMk cId="1792257593" sldId="361"/>
            <ac:spMk id="2" creationId="{8ECCD66F-3DE6-559E-BAC4-32804982D24C}"/>
          </ac:spMkLst>
        </pc:spChg>
        <pc:spChg chg="del">
          <ac:chgData name="Zita Draper" userId="b063123c-f51f-481b-b99c-f574606c9ace" providerId="ADAL" clId="{CF211A1E-BF11-47D5-AC95-A22AE3999A5E}" dt="2023-03-06T11:10:07.094" v="105" actId="478"/>
          <ac:spMkLst>
            <pc:docMk/>
            <pc:sldMk cId="1792257593" sldId="361"/>
            <ac:spMk id="3" creationId="{8F1D69E3-69E5-B2E0-023B-2B0C4848824B}"/>
          </ac:spMkLst>
        </pc:spChg>
        <pc:spChg chg="add mod ord">
          <ac:chgData name="Zita Draper" userId="b063123c-f51f-481b-b99c-f574606c9ace" providerId="ADAL" clId="{CF211A1E-BF11-47D5-AC95-A22AE3999A5E}" dt="2023-03-06T12:17:00.513" v="1077" actId="20577"/>
          <ac:spMkLst>
            <pc:docMk/>
            <pc:sldMk cId="1792257593" sldId="361"/>
            <ac:spMk id="3" creationId="{A40ED9A2-2000-52D9-8B0B-969E30E6E7B2}"/>
          </ac:spMkLst>
        </pc:spChg>
        <pc:spChg chg="mod ord">
          <ac:chgData name="Zita Draper" userId="b063123c-f51f-481b-b99c-f574606c9ace" providerId="ADAL" clId="{CF211A1E-BF11-47D5-AC95-A22AE3999A5E}" dt="2023-03-06T12:16:58.436" v="1075" actId="700"/>
          <ac:spMkLst>
            <pc:docMk/>
            <pc:sldMk cId="1792257593" sldId="361"/>
            <ac:spMk id="4" creationId="{537E7050-020C-B017-9EC2-D1695BD84670}"/>
          </ac:spMkLst>
        </pc:spChg>
        <pc:spChg chg="mod ord">
          <ac:chgData name="Zita Draper" userId="b063123c-f51f-481b-b99c-f574606c9ace" providerId="ADAL" clId="{CF211A1E-BF11-47D5-AC95-A22AE3999A5E}" dt="2023-03-06T12:16:58.456" v="1076" actId="27636"/>
          <ac:spMkLst>
            <pc:docMk/>
            <pc:sldMk cId="1792257593" sldId="361"/>
            <ac:spMk id="5" creationId="{85CF1D52-457F-3664-8F72-AD9D1E9664F2}"/>
          </ac:spMkLst>
        </pc:spChg>
      </pc:sldChg>
      <pc:sldChg chg="delSp modSp mod modClrScheme chgLayout">
        <pc:chgData name="Zita Draper" userId="b063123c-f51f-481b-b99c-f574606c9ace" providerId="ADAL" clId="{CF211A1E-BF11-47D5-AC95-A22AE3999A5E}" dt="2023-03-06T12:17:09.296" v="1078" actId="700"/>
        <pc:sldMkLst>
          <pc:docMk/>
          <pc:sldMk cId="3491226996" sldId="362"/>
        </pc:sldMkLst>
        <pc:spChg chg="mod ord">
          <ac:chgData name="Zita Draper" userId="b063123c-f51f-481b-b99c-f574606c9ace" providerId="ADAL" clId="{CF211A1E-BF11-47D5-AC95-A22AE3999A5E}" dt="2023-03-06T12:17:09.296" v="1078" actId="700"/>
          <ac:spMkLst>
            <pc:docMk/>
            <pc:sldMk cId="3491226996" sldId="362"/>
            <ac:spMk id="2" creationId="{6D9E9E50-3077-B94C-CC8C-94DC180D763F}"/>
          </ac:spMkLst>
        </pc:spChg>
        <pc:spChg chg="del">
          <ac:chgData name="Zita Draper" userId="b063123c-f51f-481b-b99c-f574606c9ace" providerId="ADAL" clId="{CF211A1E-BF11-47D5-AC95-A22AE3999A5E}" dt="2023-03-06T11:10:14.354" v="106" actId="478"/>
          <ac:spMkLst>
            <pc:docMk/>
            <pc:sldMk cId="3491226996" sldId="362"/>
            <ac:spMk id="3" creationId="{CF1E89E6-DAA2-54D6-BDFE-9D468B498AA9}"/>
          </ac:spMkLst>
        </pc:spChg>
        <pc:spChg chg="mod ord">
          <ac:chgData name="Zita Draper" userId="b063123c-f51f-481b-b99c-f574606c9ace" providerId="ADAL" clId="{CF211A1E-BF11-47D5-AC95-A22AE3999A5E}" dt="2023-03-06T12:17:09.296" v="1078" actId="700"/>
          <ac:spMkLst>
            <pc:docMk/>
            <pc:sldMk cId="3491226996" sldId="362"/>
            <ac:spMk id="4" creationId="{877536E8-99E2-3E35-F48D-FB5FF8399DB3}"/>
          </ac:spMkLst>
        </pc:spChg>
        <pc:spChg chg="mod ord">
          <ac:chgData name="Zita Draper" userId="b063123c-f51f-481b-b99c-f574606c9ace" providerId="ADAL" clId="{CF211A1E-BF11-47D5-AC95-A22AE3999A5E}" dt="2023-03-06T12:17:09.296" v="1078" actId="700"/>
          <ac:spMkLst>
            <pc:docMk/>
            <pc:sldMk cId="3491226996" sldId="362"/>
            <ac:spMk id="5" creationId="{DBE7EFED-B53A-DA61-FC5F-704436CD0A67}"/>
          </ac:spMkLst>
        </pc:spChg>
      </pc:sldChg>
      <pc:sldChg chg="delSp modSp mod modClrScheme chgLayout">
        <pc:chgData name="Zita Draper" userId="b063123c-f51f-481b-b99c-f574606c9ace" providerId="ADAL" clId="{CF211A1E-BF11-47D5-AC95-A22AE3999A5E}" dt="2023-03-06T12:17:16.816" v="1079" actId="700"/>
        <pc:sldMkLst>
          <pc:docMk/>
          <pc:sldMk cId="1905827579" sldId="363"/>
        </pc:sldMkLst>
        <pc:spChg chg="mod ord">
          <ac:chgData name="Zita Draper" userId="b063123c-f51f-481b-b99c-f574606c9ace" providerId="ADAL" clId="{CF211A1E-BF11-47D5-AC95-A22AE3999A5E}" dt="2023-03-06T12:17:16.816" v="1079" actId="700"/>
          <ac:spMkLst>
            <pc:docMk/>
            <pc:sldMk cId="1905827579" sldId="363"/>
            <ac:spMk id="2" creationId="{03A45D25-7758-2F47-6A54-E8AF67C6239E}"/>
          </ac:spMkLst>
        </pc:spChg>
        <pc:spChg chg="del">
          <ac:chgData name="Zita Draper" userId="b063123c-f51f-481b-b99c-f574606c9ace" providerId="ADAL" clId="{CF211A1E-BF11-47D5-AC95-A22AE3999A5E}" dt="2023-03-06T12:04:16.194" v="926" actId="478"/>
          <ac:spMkLst>
            <pc:docMk/>
            <pc:sldMk cId="1905827579" sldId="363"/>
            <ac:spMk id="3" creationId="{0A79AE4F-E195-E0A5-B83D-893F4B48A44F}"/>
          </ac:spMkLst>
        </pc:spChg>
        <pc:spChg chg="mod ord">
          <ac:chgData name="Zita Draper" userId="b063123c-f51f-481b-b99c-f574606c9ace" providerId="ADAL" clId="{CF211A1E-BF11-47D5-AC95-A22AE3999A5E}" dt="2023-03-06T12:17:16.816" v="1079" actId="700"/>
          <ac:spMkLst>
            <pc:docMk/>
            <pc:sldMk cId="1905827579" sldId="363"/>
            <ac:spMk id="4" creationId="{E90B4007-E9B8-BB96-AAE6-69129BF5274B}"/>
          </ac:spMkLst>
        </pc:spChg>
        <pc:spChg chg="mod ord">
          <ac:chgData name="Zita Draper" userId="b063123c-f51f-481b-b99c-f574606c9ace" providerId="ADAL" clId="{CF211A1E-BF11-47D5-AC95-A22AE3999A5E}" dt="2023-03-06T12:17:16.816" v="1079" actId="700"/>
          <ac:spMkLst>
            <pc:docMk/>
            <pc:sldMk cId="1905827579" sldId="363"/>
            <ac:spMk id="5" creationId="{BA8E7F4D-400D-D021-FDBF-219FDCF3D654}"/>
          </ac:spMkLst>
        </pc:spChg>
      </pc:sldChg>
      <pc:sldChg chg="modSp del mod">
        <pc:chgData name="Zita Draper" userId="b063123c-f51f-481b-b99c-f574606c9ace" providerId="ADAL" clId="{CF211A1E-BF11-47D5-AC95-A22AE3999A5E}" dt="2023-03-06T12:05:25.953" v="1045" actId="2696"/>
        <pc:sldMkLst>
          <pc:docMk/>
          <pc:sldMk cId="1590018535" sldId="364"/>
        </pc:sldMkLst>
        <pc:spChg chg="mod">
          <ac:chgData name="Zita Draper" userId="b063123c-f51f-481b-b99c-f574606c9ace" providerId="ADAL" clId="{CF211A1E-BF11-47D5-AC95-A22AE3999A5E}" dt="2023-03-06T11:14:42.733" v="264" actId="115"/>
          <ac:spMkLst>
            <pc:docMk/>
            <pc:sldMk cId="1590018535" sldId="364"/>
            <ac:spMk id="2" creationId="{8E075CA3-E304-45EC-0418-0B8206E070C2}"/>
          </ac:spMkLst>
        </pc:spChg>
      </pc:sldChg>
      <pc:sldChg chg="delSp modSp del mod">
        <pc:chgData name="Zita Draper" userId="b063123c-f51f-481b-b99c-f574606c9ace" providerId="ADAL" clId="{CF211A1E-BF11-47D5-AC95-A22AE3999A5E}" dt="2023-03-06T12:05:27.075" v="1046" actId="2696"/>
        <pc:sldMkLst>
          <pc:docMk/>
          <pc:sldMk cId="1517159641" sldId="365"/>
        </pc:sldMkLst>
        <pc:spChg chg="mod">
          <ac:chgData name="Zita Draper" userId="b063123c-f51f-481b-b99c-f574606c9ace" providerId="ADAL" clId="{CF211A1E-BF11-47D5-AC95-A22AE3999A5E}" dt="2023-03-06T11:15:10.165" v="288" actId="115"/>
          <ac:spMkLst>
            <pc:docMk/>
            <pc:sldMk cId="1517159641" sldId="365"/>
            <ac:spMk id="2" creationId="{311405DC-3629-6709-9F30-1966A502F123}"/>
          </ac:spMkLst>
        </pc:spChg>
        <pc:spChg chg="del">
          <ac:chgData name="Zita Draper" userId="b063123c-f51f-481b-b99c-f574606c9ace" providerId="ADAL" clId="{CF211A1E-BF11-47D5-AC95-A22AE3999A5E}" dt="2023-03-06T11:07:27.373" v="0" actId="478"/>
          <ac:spMkLst>
            <pc:docMk/>
            <pc:sldMk cId="1517159641" sldId="365"/>
            <ac:spMk id="3" creationId="{7809E5E6-7198-A065-8869-2E351FA06D62}"/>
          </ac:spMkLst>
        </pc:spChg>
      </pc:sldChg>
      <pc:sldChg chg="modSp add del mod">
        <pc:chgData name="Zita Draper" userId="b063123c-f51f-481b-b99c-f574606c9ace" providerId="ADAL" clId="{CF211A1E-BF11-47D5-AC95-A22AE3999A5E}" dt="2023-03-06T12:05:29.529" v="1047" actId="2696"/>
        <pc:sldMkLst>
          <pc:docMk/>
          <pc:sldMk cId="2491380669" sldId="368"/>
        </pc:sldMkLst>
        <pc:spChg chg="mod">
          <ac:chgData name="Zita Draper" userId="b063123c-f51f-481b-b99c-f574606c9ace" providerId="ADAL" clId="{CF211A1E-BF11-47D5-AC95-A22AE3999A5E}" dt="2023-03-06T11:15:33.416" v="315" actId="20577"/>
          <ac:spMkLst>
            <pc:docMk/>
            <pc:sldMk cId="2491380669" sldId="368"/>
            <ac:spMk id="2" creationId="{311405DC-3629-6709-9F30-1966A502F123}"/>
          </ac:spMkLst>
        </pc:spChg>
        <pc:spChg chg="mod">
          <ac:chgData name="Zita Draper" userId="b063123c-f51f-481b-b99c-f574606c9ace" providerId="ADAL" clId="{CF211A1E-BF11-47D5-AC95-A22AE3999A5E}" dt="2023-03-06T12:02:10.841" v="903" actId="20577"/>
          <ac:spMkLst>
            <pc:docMk/>
            <pc:sldMk cId="2491380669" sldId="368"/>
            <ac:spMk id="5" creationId="{12ADFEC1-0C82-D559-37ED-7DC3C2872EB5}"/>
          </ac:spMkLst>
        </pc:spChg>
      </pc:sldChg>
      <pc:sldChg chg="addSp delSp modSp new mod modClrScheme chgLayout">
        <pc:chgData name="Zita Draper" userId="b063123c-f51f-481b-b99c-f574606c9ace" providerId="ADAL" clId="{CF211A1E-BF11-47D5-AC95-A22AE3999A5E}" dt="2023-03-06T12:20:59.880" v="1298" actId="1076"/>
        <pc:sldMkLst>
          <pc:docMk/>
          <pc:sldMk cId="4067433704" sldId="368"/>
        </pc:sldMkLst>
        <pc:spChg chg="mod ord">
          <ac:chgData name="Zita Draper" userId="b063123c-f51f-481b-b99c-f574606c9ace" providerId="ADAL" clId="{CF211A1E-BF11-47D5-AC95-A22AE3999A5E}" dt="2023-03-06T12:20:55.357" v="1297" actId="1076"/>
          <ac:spMkLst>
            <pc:docMk/>
            <pc:sldMk cId="4067433704" sldId="368"/>
            <ac:spMk id="2" creationId="{E7FBE750-1F86-A671-3670-0DF7A4DF0EDF}"/>
          </ac:spMkLst>
        </pc:spChg>
        <pc:spChg chg="mod ord">
          <ac:chgData name="Zita Draper" userId="b063123c-f51f-481b-b99c-f574606c9ace" providerId="ADAL" clId="{CF211A1E-BF11-47D5-AC95-A22AE3999A5E}" dt="2023-03-06T12:20:59.880" v="1298" actId="1076"/>
          <ac:spMkLst>
            <pc:docMk/>
            <pc:sldMk cId="4067433704" sldId="368"/>
            <ac:spMk id="3" creationId="{99A69FEC-C261-0D42-C165-94629CC5DA47}"/>
          </ac:spMkLst>
        </pc:spChg>
        <pc:spChg chg="del">
          <ac:chgData name="Zita Draper" userId="b063123c-f51f-481b-b99c-f574606c9ace" providerId="ADAL" clId="{CF211A1E-BF11-47D5-AC95-A22AE3999A5E}" dt="2023-03-06T12:20:32.942" v="1293" actId="478"/>
          <ac:spMkLst>
            <pc:docMk/>
            <pc:sldMk cId="4067433704" sldId="368"/>
            <ac:spMk id="4" creationId="{B8CA992C-EC38-C773-DC0E-C53B81B1A65C}"/>
          </ac:spMkLst>
        </pc:spChg>
        <pc:spChg chg="mod ord">
          <ac:chgData name="Zita Draper" userId="b063123c-f51f-481b-b99c-f574606c9ace" providerId="ADAL" clId="{CF211A1E-BF11-47D5-AC95-A22AE3999A5E}" dt="2023-03-06T12:20:39.977" v="1294" actId="700"/>
          <ac:spMkLst>
            <pc:docMk/>
            <pc:sldMk cId="4067433704" sldId="368"/>
            <ac:spMk id="5" creationId="{5BFB59C1-2618-A60E-87E8-B80A2D971E79}"/>
          </ac:spMkLst>
        </pc:spChg>
        <pc:spChg chg="add mod ord">
          <ac:chgData name="Zita Draper" userId="b063123c-f51f-481b-b99c-f574606c9ace" providerId="ADAL" clId="{CF211A1E-BF11-47D5-AC95-A22AE3999A5E}" dt="2023-03-06T12:20:42.803" v="1296" actId="20577"/>
          <ac:spMkLst>
            <pc:docMk/>
            <pc:sldMk cId="4067433704" sldId="368"/>
            <ac:spMk id="6" creationId="{E8C01517-2E52-6D22-B65A-C0D2F8DF7521}"/>
          </ac:spMkLst>
        </pc:spChg>
      </pc:sldChg>
      <pc:sldChg chg="delSp modSp new mod">
        <pc:chgData name="Zita Draper" userId="b063123c-f51f-481b-b99c-f574606c9ace" providerId="ADAL" clId="{CF211A1E-BF11-47D5-AC95-A22AE3999A5E}" dt="2023-03-06T14:50:52.811" v="4418" actId="478"/>
        <pc:sldMkLst>
          <pc:docMk/>
          <pc:sldMk cId="293416226" sldId="369"/>
        </pc:sldMkLst>
        <pc:spChg chg="mod">
          <ac:chgData name="Zita Draper" userId="b063123c-f51f-481b-b99c-f574606c9ace" providerId="ADAL" clId="{CF211A1E-BF11-47D5-AC95-A22AE3999A5E}" dt="2023-03-06T14:48:41.967" v="4094" actId="115"/>
          <ac:spMkLst>
            <pc:docMk/>
            <pc:sldMk cId="293416226" sldId="369"/>
            <ac:spMk id="2" creationId="{24C42ECE-37B4-EE0F-3AC1-D619210D38AD}"/>
          </ac:spMkLst>
        </pc:spChg>
        <pc:spChg chg="del">
          <ac:chgData name="Zita Draper" userId="b063123c-f51f-481b-b99c-f574606c9ace" providerId="ADAL" clId="{CF211A1E-BF11-47D5-AC95-A22AE3999A5E}" dt="2023-03-06T14:50:52.811" v="4418" actId="478"/>
          <ac:spMkLst>
            <pc:docMk/>
            <pc:sldMk cId="293416226" sldId="369"/>
            <ac:spMk id="3" creationId="{42CBD7B9-50BB-C138-16B9-4DFCCD355D9D}"/>
          </ac:spMkLst>
        </pc:spChg>
        <pc:spChg chg="mod">
          <ac:chgData name="Zita Draper" userId="b063123c-f51f-481b-b99c-f574606c9ace" providerId="ADAL" clId="{CF211A1E-BF11-47D5-AC95-A22AE3999A5E}" dt="2023-03-06T14:50:50.061" v="4417" actId="27636"/>
          <ac:spMkLst>
            <pc:docMk/>
            <pc:sldMk cId="293416226" sldId="369"/>
            <ac:spMk id="5" creationId="{0A1BDB18-51CD-848B-5519-F53779CD272F}"/>
          </ac:spMkLst>
        </pc:spChg>
      </pc:sldChg>
      <pc:sldChg chg="delSp modSp new mod">
        <pc:chgData name="Zita Draper" userId="b063123c-f51f-481b-b99c-f574606c9ace" providerId="ADAL" clId="{CF211A1E-BF11-47D5-AC95-A22AE3999A5E}" dt="2023-03-06T14:52:22.351" v="4626" actId="20577"/>
        <pc:sldMkLst>
          <pc:docMk/>
          <pc:sldMk cId="2283378292" sldId="370"/>
        </pc:sldMkLst>
        <pc:spChg chg="mod">
          <ac:chgData name="Zita Draper" userId="b063123c-f51f-481b-b99c-f574606c9ace" providerId="ADAL" clId="{CF211A1E-BF11-47D5-AC95-A22AE3999A5E}" dt="2023-03-06T14:51:34.525" v="4435" actId="403"/>
          <ac:spMkLst>
            <pc:docMk/>
            <pc:sldMk cId="2283378292" sldId="370"/>
            <ac:spMk id="2" creationId="{C18B9046-BF21-7AA3-9EBE-6845B1BFBA23}"/>
          </ac:spMkLst>
        </pc:spChg>
        <pc:spChg chg="del">
          <ac:chgData name="Zita Draper" userId="b063123c-f51f-481b-b99c-f574606c9ace" providerId="ADAL" clId="{CF211A1E-BF11-47D5-AC95-A22AE3999A5E}" dt="2023-03-06T14:52:17.155" v="4621" actId="478"/>
          <ac:spMkLst>
            <pc:docMk/>
            <pc:sldMk cId="2283378292" sldId="370"/>
            <ac:spMk id="3" creationId="{25922A5A-CD26-CF67-4450-D52C4743AEBB}"/>
          </ac:spMkLst>
        </pc:spChg>
        <pc:spChg chg="mod">
          <ac:chgData name="Zita Draper" userId="b063123c-f51f-481b-b99c-f574606c9ace" providerId="ADAL" clId="{CF211A1E-BF11-47D5-AC95-A22AE3999A5E}" dt="2023-03-06T14:52:22.351" v="4626" actId="20577"/>
          <ac:spMkLst>
            <pc:docMk/>
            <pc:sldMk cId="2283378292" sldId="370"/>
            <ac:spMk id="5" creationId="{1F315BB4-F025-EAC5-1507-63F3E08D8035}"/>
          </ac:spMkLst>
        </pc:spChg>
      </pc:sldChg>
      <pc:sldChg chg="addSp delSp modSp new mod">
        <pc:chgData name="Zita Draper" userId="b063123c-f51f-481b-b99c-f574606c9ace" providerId="ADAL" clId="{CF211A1E-BF11-47D5-AC95-A22AE3999A5E}" dt="2023-03-06T14:54:33.831" v="4660" actId="1076"/>
        <pc:sldMkLst>
          <pc:docMk/>
          <pc:sldMk cId="2972786260" sldId="371"/>
        </pc:sldMkLst>
        <pc:spChg chg="mod">
          <ac:chgData name="Zita Draper" userId="b063123c-f51f-481b-b99c-f574606c9ace" providerId="ADAL" clId="{CF211A1E-BF11-47D5-AC95-A22AE3999A5E}" dt="2023-03-06T14:52:37.655" v="4648" actId="403"/>
          <ac:spMkLst>
            <pc:docMk/>
            <pc:sldMk cId="2972786260" sldId="371"/>
            <ac:spMk id="2" creationId="{AED1F124-F386-40A2-B173-5A1CA486DD1F}"/>
          </ac:spMkLst>
        </pc:spChg>
        <pc:spChg chg="del">
          <ac:chgData name="Zita Draper" userId="b063123c-f51f-481b-b99c-f574606c9ace" providerId="ADAL" clId="{CF211A1E-BF11-47D5-AC95-A22AE3999A5E}" dt="2023-03-06T14:52:28.886" v="4627" actId="478"/>
          <ac:spMkLst>
            <pc:docMk/>
            <pc:sldMk cId="2972786260" sldId="371"/>
            <ac:spMk id="3" creationId="{E3A2AAD6-BBB9-7FCD-3E09-E92359AF4EFF}"/>
          </ac:spMkLst>
        </pc:spChg>
        <pc:spChg chg="del">
          <ac:chgData name="Zita Draper" userId="b063123c-f51f-481b-b99c-f574606c9ace" providerId="ADAL" clId="{CF211A1E-BF11-47D5-AC95-A22AE3999A5E}" dt="2023-03-06T14:52:40.725" v="4649" actId="478"/>
          <ac:spMkLst>
            <pc:docMk/>
            <pc:sldMk cId="2972786260" sldId="371"/>
            <ac:spMk id="5" creationId="{6D843E8C-FE5B-C17A-6536-A2873E650A4A}"/>
          </ac:spMkLst>
        </pc:spChg>
        <pc:picChg chg="add mod">
          <ac:chgData name="Zita Draper" userId="b063123c-f51f-481b-b99c-f574606c9ace" providerId="ADAL" clId="{CF211A1E-BF11-47D5-AC95-A22AE3999A5E}" dt="2023-03-06T14:53:27.078" v="4656" actId="1076"/>
          <ac:picMkLst>
            <pc:docMk/>
            <pc:sldMk cId="2972786260" sldId="371"/>
            <ac:picMk id="1026" creationId="{86D2B3E5-C2BA-2AE3-2CA7-48178097088A}"/>
          </ac:picMkLst>
        </pc:picChg>
        <pc:picChg chg="add mod">
          <ac:chgData name="Zita Draper" userId="b063123c-f51f-481b-b99c-f574606c9ace" providerId="ADAL" clId="{CF211A1E-BF11-47D5-AC95-A22AE3999A5E}" dt="2023-03-06T14:54:33.831" v="4660" actId="1076"/>
          <ac:picMkLst>
            <pc:docMk/>
            <pc:sldMk cId="2972786260" sldId="371"/>
            <ac:picMk id="1028" creationId="{8C7991BA-10EF-791C-826B-E43D46BB5BBB}"/>
          </ac:picMkLst>
        </pc:picChg>
      </pc:sldChg>
      <pc:sldChg chg="addSp delSp modSp new mod setBg modClrScheme chgLayout">
        <pc:chgData name="Zita Draper" userId="b063123c-f51f-481b-b99c-f574606c9ace" providerId="ADAL" clId="{CF211A1E-BF11-47D5-AC95-A22AE3999A5E}" dt="2023-03-06T14:55:23.986" v="4671"/>
        <pc:sldMkLst>
          <pc:docMk/>
          <pc:sldMk cId="3273778942" sldId="372"/>
        </pc:sldMkLst>
        <pc:spChg chg="del">
          <ac:chgData name="Zita Draper" userId="b063123c-f51f-481b-b99c-f574606c9ace" providerId="ADAL" clId="{CF211A1E-BF11-47D5-AC95-A22AE3999A5E}" dt="2023-03-06T14:52:48.330" v="4652" actId="700"/>
          <ac:spMkLst>
            <pc:docMk/>
            <pc:sldMk cId="3273778942" sldId="372"/>
            <ac:spMk id="2" creationId="{FB25A32D-BBBD-E8C0-3EBD-A4F6464775CE}"/>
          </ac:spMkLst>
        </pc:spChg>
        <pc:spChg chg="del mod ord">
          <ac:chgData name="Zita Draper" userId="b063123c-f51f-481b-b99c-f574606c9ace" providerId="ADAL" clId="{CF211A1E-BF11-47D5-AC95-A22AE3999A5E}" dt="2023-03-06T14:54:41.741" v="4662" actId="478"/>
          <ac:spMkLst>
            <pc:docMk/>
            <pc:sldMk cId="3273778942" sldId="372"/>
            <ac:spMk id="3" creationId="{45F17964-7A6C-720F-870E-869F8D141143}"/>
          </ac:spMkLst>
        </pc:spChg>
        <pc:spChg chg="mod ord">
          <ac:chgData name="Zita Draper" userId="b063123c-f51f-481b-b99c-f574606c9ace" providerId="ADAL" clId="{CF211A1E-BF11-47D5-AC95-A22AE3999A5E}" dt="2023-03-06T14:52:48.330" v="4652" actId="700"/>
          <ac:spMkLst>
            <pc:docMk/>
            <pc:sldMk cId="3273778942" sldId="372"/>
            <ac:spMk id="4" creationId="{F5858B76-C2F0-C01A-D3DA-3A76C3B06EE7}"/>
          </ac:spMkLst>
        </pc:spChg>
        <pc:spChg chg="del">
          <ac:chgData name="Zita Draper" userId="b063123c-f51f-481b-b99c-f574606c9ace" providerId="ADAL" clId="{CF211A1E-BF11-47D5-AC95-A22AE3999A5E}" dt="2023-03-06T14:52:48.330" v="4652" actId="700"/>
          <ac:spMkLst>
            <pc:docMk/>
            <pc:sldMk cId="3273778942" sldId="372"/>
            <ac:spMk id="5" creationId="{3599D697-9ADF-FA11-5857-133F47440214}"/>
          </ac:spMkLst>
        </pc:spChg>
        <pc:picChg chg="add mod">
          <ac:chgData name="Zita Draper" userId="b063123c-f51f-481b-b99c-f574606c9ace" providerId="ADAL" clId="{CF211A1E-BF11-47D5-AC95-A22AE3999A5E}" dt="2023-03-06T14:55:03.225" v="4667" actId="1076"/>
          <ac:picMkLst>
            <pc:docMk/>
            <pc:sldMk cId="3273778942" sldId="372"/>
            <ac:picMk id="2050" creationId="{08A69A8B-C6F2-2B42-0E5A-D3CE9B498D4E}"/>
          </ac:picMkLst>
        </pc:picChg>
      </pc:sldChg>
      <pc:sldChg chg="delSp modSp new del mod modClrScheme chgLayout">
        <pc:chgData name="Zita Draper" userId="b063123c-f51f-481b-b99c-f574606c9ace" providerId="ADAL" clId="{CF211A1E-BF11-47D5-AC95-A22AE3999A5E}" dt="2023-03-06T14:55:33.918" v="4672" actId="2696"/>
        <pc:sldMkLst>
          <pc:docMk/>
          <pc:sldMk cId="1373610220" sldId="373"/>
        </pc:sldMkLst>
        <pc:spChg chg="del">
          <ac:chgData name="Zita Draper" userId="b063123c-f51f-481b-b99c-f574606c9ace" providerId="ADAL" clId="{CF211A1E-BF11-47D5-AC95-A22AE3999A5E}" dt="2023-03-06T14:52:52.389" v="4653" actId="700"/>
          <ac:spMkLst>
            <pc:docMk/>
            <pc:sldMk cId="1373610220" sldId="373"/>
            <ac:spMk id="2" creationId="{E0969FD0-346D-3566-8941-6762D9A64EB3}"/>
          </ac:spMkLst>
        </pc:spChg>
        <pc:spChg chg="mod ord">
          <ac:chgData name="Zita Draper" userId="b063123c-f51f-481b-b99c-f574606c9ace" providerId="ADAL" clId="{CF211A1E-BF11-47D5-AC95-A22AE3999A5E}" dt="2023-03-06T14:52:52.389" v="4653" actId="700"/>
          <ac:spMkLst>
            <pc:docMk/>
            <pc:sldMk cId="1373610220" sldId="373"/>
            <ac:spMk id="3" creationId="{FBAF868E-174C-7590-77E0-11BD4DD18133}"/>
          </ac:spMkLst>
        </pc:spChg>
        <pc:spChg chg="mod ord">
          <ac:chgData name="Zita Draper" userId="b063123c-f51f-481b-b99c-f574606c9ace" providerId="ADAL" clId="{CF211A1E-BF11-47D5-AC95-A22AE3999A5E}" dt="2023-03-06T14:52:52.389" v="4653" actId="700"/>
          <ac:spMkLst>
            <pc:docMk/>
            <pc:sldMk cId="1373610220" sldId="373"/>
            <ac:spMk id="4" creationId="{74112C7D-367F-23E4-BBCA-DD669E060EB7}"/>
          </ac:spMkLst>
        </pc:spChg>
        <pc:spChg chg="del">
          <ac:chgData name="Zita Draper" userId="b063123c-f51f-481b-b99c-f574606c9ace" providerId="ADAL" clId="{CF211A1E-BF11-47D5-AC95-A22AE3999A5E}" dt="2023-03-06T14:52:52.389" v="4653" actId="700"/>
          <ac:spMkLst>
            <pc:docMk/>
            <pc:sldMk cId="1373610220" sldId="373"/>
            <ac:spMk id="5" creationId="{7DE21EBE-6C55-0168-F83A-FC2BEDC2AF11}"/>
          </ac:spMkLst>
        </pc:spChg>
      </pc:sldChg>
      <pc:sldChg chg="delSp modSp new mod">
        <pc:chgData name="Zita Draper" userId="b063123c-f51f-481b-b99c-f574606c9ace" providerId="ADAL" clId="{CF211A1E-BF11-47D5-AC95-A22AE3999A5E}" dt="2023-03-06T15:31:16.096" v="7974" actId="20577"/>
        <pc:sldMkLst>
          <pc:docMk/>
          <pc:sldMk cId="4259081227" sldId="373"/>
        </pc:sldMkLst>
        <pc:spChg chg="mod">
          <ac:chgData name="Zita Draper" userId="b063123c-f51f-481b-b99c-f574606c9ace" providerId="ADAL" clId="{CF211A1E-BF11-47D5-AC95-A22AE3999A5E}" dt="2023-03-06T15:29:30.144" v="7754" actId="115"/>
          <ac:spMkLst>
            <pc:docMk/>
            <pc:sldMk cId="4259081227" sldId="373"/>
            <ac:spMk id="2" creationId="{410B3E2C-643F-0F00-7971-FDF27B7B06DB}"/>
          </ac:spMkLst>
        </pc:spChg>
        <pc:spChg chg="del">
          <ac:chgData name="Zita Draper" userId="b063123c-f51f-481b-b99c-f574606c9ace" providerId="ADAL" clId="{CF211A1E-BF11-47D5-AC95-A22AE3999A5E}" dt="2023-03-06T15:29:19.936" v="7731" actId="478"/>
          <ac:spMkLst>
            <pc:docMk/>
            <pc:sldMk cId="4259081227" sldId="373"/>
            <ac:spMk id="3" creationId="{1680FBF7-1711-B8FA-8B2F-830740921605}"/>
          </ac:spMkLst>
        </pc:spChg>
        <pc:spChg chg="mod">
          <ac:chgData name="Zita Draper" userId="b063123c-f51f-481b-b99c-f574606c9ace" providerId="ADAL" clId="{CF211A1E-BF11-47D5-AC95-A22AE3999A5E}" dt="2023-03-06T15:31:16.096" v="7974" actId="20577"/>
          <ac:spMkLst>
            <pc:docMk/>
            <pc:sldMk cId="4259081227" sldId="373"/>
            <ac:spMk id="5" creationId="{7E606FB1-CE00-E0AC-4B92-2696763B4D29}"/>
          </ac:spMkLst>
        </pc:spChg>
      </pc:sldChg>
      <pc:sldChg chg="delSp modSp new mod">
        <pc:chgData name="Zita Draper" userId="b063123c-f51f-481b-b99c-f574606c9ace" providerId="ADAL" clId="{CF211A1E-BF11-47D5-AC95-A22AE3999A5E}" dt="2023-03-06T15:34:16.518" v="8146" actId="20577"/>
        <pc:sldMkLst>
          <pc:docMk/>
          <pc:sldMk cId="3233769487" sldId="374"/>
        </pc:sldMkLst>
        <pc:spChg chg="mod">
          <ac:chgData name="Zita Draper" userId="b063123c-f51f-481b-b99c-f574606c9ace" providerId="ADAL" clId="{CF211A1E-BF11-47D5-AC95-A22AE3999A5E}" dt="2023-03-06T15:29:39.860" v="7770" actId="115"/>
          <ac:spMkLst>
            <pc:docMk/>
            <pc:sldMk cId="3233769487" sldId="374"/>
            <ac:spMk id="2" creationId="{228BEE0C-274A-E65F-0F6E-632BD80FB3D5}"/>
          </ac:spMkLst>
        </pc:spChg>
        <pc:spChg chg="del">
          <ac:chgData name="Zita Draper" userId="b063123c-f51f-481b-b99c-f574606c9ace" providerId="ADAL" clId="{CF211A1E-BF11-47D5-AC95-A22AE3999A5E}" dt="2023-03-06T15:29:16.412" v="7730" actId="478"/>
          <ac:spMkLst>
            <pc:docMk/>
            <pc:sldMk cId="3233769487" sldId="374"/>
            <ac:spMk id="3" creationId="{A5CF7ABE-D90A-5DCD-5BE3-1BC3FF2740BE}"/>
          </ac:spMkLst>
        </pc:spChg>
        <pc:spChg chg="mod">
          <ac:chgData name="Zita Draper" userId="b063123c-f51f-481b-b99c-f574606c9ace" providerId="ADAL" clId="{CF211A1E-BF11-47D5-AC95-A22AE3999A5E}" dt="2023-03-06T15:34:16.518" v="8146" actId="20577"/>
          <ac:spMkLst>
            <pc:docMk/>
            <pc:sldMk cId="3233769487" sldId="374"/>
            <ac:spMk id="5" creationId="{31DBB48E-96AC-5234-EA85-92657A686A08}"/>
          </ac:spMkLst>
        </pc:spChg>
      </pc:sldChg>
      <pc:sldChg chg="delSp modSp new mod">
        <pc:chgData name="Zita Draper" userId="b063123c-f51f-481b-b99c-f574606c9ace" providerId="ADAL" clId="{CF211A1E-BF11-47D5-AC95-A22AE3999A5E}" dt="2023-03-06T15:37:09.284" v="8287" actId="20577"/>
        <pc:sldMkLst>
          <pc:docMk/>
          <pc:sldMk cId="610673773" sldId="375"/>
        </pc:sldMkLst>
        <pc:spChg chg="mod">
          <ac:chgData name="Zita Draper" userId="b063123c-f51f-481b-b99c-f574606c9ace" providerId="ADAL" clId="{CF211A1E-BF11-47D5-AC95-A22AE3999A5E}" dt="2023-03-06T15:35:30.861" v="8180" actId="122"/>
          <ac:spMkLst>
            <pc:docMk/>
            <pc:sldMk cId="610673773" sldId="375"/>
            <ac:spMk id="2" creationId="{76E44DE0-B999-EB71-AB3B-5AE0EFD83D48}"/>
          </ac:spMkLst>
        </pc:spChg>
        <pc:spChg chg="del">
          <ac:chgData name="Zita Draper" userId="b063123c-f51f-481b-b99c-f574606c9ace" providerId="ADAL" clId="{CF211A1E-BF11-47D5-AC95-A22AE3999A5E}" dt="2023-03-06T15:35:17.538" v="8152" actId="478"/>
          <ac:spMkLst>
            <pc:docMk/>
            <pc:sldMk cId="610673773" sldId="375"/>
            <ac:spMk id="3" creationId="{F20F3D8D-10E2-B8BD-9CB8-AB5F8624436C}"/>
          </ac:spMkLst>
        </pc:spChg>
        <pc:spChg chg="mod">
          <ac:chgData name="Zita Draper" userId="b063123c-f51f-481b-b99c-f574606c9ace" providerId="ADAL" clId="{CF211A1E-BF11-47D5-AC95-A22AE3999A5E}" dt="2023-03-06T15:37:09.284" v="8287" actId="20577"/>
          <ac:spMkLst>
            <pc:docMk/>
            <pc:sldMk cId="610673773" sldId="375"/>
            <ac:spMk id="5" creationId="{9C861071-331B-0C92-61E2-D1F74F2BDFF4}"/>
          </ac:spMkLst>
        </pc:spChg>
        <pc:spChg chg="mod">
          <ac:chgData name="Zita Draper" userId="b063123c-f51f-481b-b99c-f574606c9ace" providerId="ADAL" clId="{CF211A1E-BF11-47D5-AC95-A22AE3999A5E}" dt="2023-03-06T15:35:14.183" v="8151" actId="20577"/>
          <ac:spMkLst>
            <pc:docMk/>
            <pc:sldMk cId="610673773" sldId="375"/>
            <ac:spMk id="6" creationId="{029AF2F2-51AF-5A42-DBAE-23C9BF6FCE08}"/>
          </ac:spMkLst>
        </pc:spChg>
      </pc:sldChg>
      <pc:sldChg chg="delSp modSp new mod">
        <pc:chgData name="Zita Draper" userId="b063123c-f51f-481b-b99c-f574606c9ace" providerId="ADAL" clId="{CF211A1E-BF11-47D5-AC95-A22AE3999A5E}" dt="2023-03-06T15:38:21.279" v="8421" actId="20577"/>
        <pc:sldMkLst>
          <pc:docMk/>
          <pc:sldMk cId="2722427849" sldId="376"/>
        </pc:sldMkLst>
        <pc:spChg chg="mod">
          <ac:chgData name="Zita Draper" userId="b063123c-f51f-481b-b99c-f574606c9ace" providerId="ADAL" clId="{CF211A1E-BF11-47D5-AC95-A22AE3999A5E}" dt="2023-03-06T15:37:41.690" v="8304" actId="122"/>
          <ac:spMkLst>
            <pc:docMk/>
            <pc:sldMk cId="2722427849" sldId="376"/>
            <ac:spMk id="2" creationId="{469B3C85-F167-7751-FF48-2E15599A03FD}"/>
          </ac:spMkLst>
        </pc:spChg>
        <pc:spChg chg="del">
          <ac:chgData name="Zita Draper" userId="b063123c-f51f-481b-b99c-f574606c9ace" providerId="ADAL" clId="{CF211A1E-BF11-47D5-AC95-A22AE3999A5E}" dt="2023-03-06T15:37:44.379" v="8305" actId="478"/>
          <ac:spMkLst>
            <pc:docMk/>
            <pc:sldMk cId="2722427849" sldId="376"/>
            <ac:spMk id="3" creationId="{ECBD19F0-50BC-28D8-F8DA-34BC2360BFE8}"/>
          </ac:spMkLst>
        </pc:spChg>
        <pc:spChg chg="mod">
          <ac:chgData name="Zita Draper" userId="b063123c-f51f-481b-b99c-f574606c9ace" providerId="ADAL" clId="{CF211A1E-BF11-47D5-AC95-A22AE3999A5E}" dt="2023-03-06T15:38:21.279" v="8421" actId="20577"/>
          <ac:spMkLst>
            <pc:docMk/>
            <pc:sldMk cId="2722427849" sldId="376"/>
            <ac:spMk id="5" creationId="{C0FB2221-96FA-9D41-4421-473954F6F054}"/>
          </ac:spMkLst>
        </pc:spChg>
        <pc:spChg chg="mod">
          <ac:chgData name="Zita Draper" userId="b063123c-f51f-481b-b99c-f574606c9ace" providerId="ADAL" clId="{CF211A1E-BF11-47D5-AC95-A22AE3999A5E}" dt="2023-03-06T15:37:32.859" v="8289" actId="20577"/>
          <ac:spMkLst>
            <pc:docMk/>
            <pc:sldMk cId="2722427849" sldId="376"/>
            <ac:spMk id="6" creationId="{F3B619F7-7ED5-2C13-6441-14882E2E0E6A}"/>
          </ac:spMkLst>
        </pc:spChg>
      </pc:sldChg>
      <pc:sldChg chg="delSp modSp new mod">
        <pc:chgData name="Zita Draper" userId="b063123c-f51f-481b-b99c-f574606c9ace" providerId="ADAL" clId="{CF211A1E-BF11-47D5-AC95-A22AE3999A5E}" dt="2023-03-06T15:39:46.591" v="8569" actId="1076"/>
        <pc:sldMkLst>
          <pc:docMk/>
          <pc:sldMk cId="2198863747" sldId="377"/>
        </pc:sldMkLst>
        <pc:spChg chg="mod">
          <ac:chgData name="Zita Draper" userId="b063123c-f51f-481b-b99c-f574606c9ace" providerId="ADAL" clId="{CF211A1E-BF11-47D5-AC95-A22AE3999A5E}" dt="2023-03-06T15:39:46.591" v="8569" actId="1076"/>
          <ac:spMkLst>
            <pc:docMk/>
            <pc:sldMk cId="2198863747" sldId="377"/>
            <ac:spMk id="2" creationId="{3946A5C4-7960-3390-1F57-1E04DCF5958B}"/>
          </ac:spMkLst>
        </pc:spChg>
        <pc:spChg chg="del mod">
          <ac:chgData name="Zita Draper" userId="b063123c-f51f-481b-b99c-f574606c9ace" providerId="ADAL" clId="{CF211A1E-BF11-47D5-AC95-A22AE3999A5E}" dt="2023-03-06T15:38:34.764" v="8425" actId="478"/>
          <ac:spMkLst>
            <pc:docMk/>
            <pc:sldMk cId="2198863747" sldId="377"/>
            <ac:spMk id="3" creationId="{5A84D80E-B06B-8129-9209-FC65413C8832}"/>
          </ac:spMkLst>
        </pc:spChg>
        <pc:spChg chg="mod">
          <ac:chgData name="Zita Draper" userId="b063123c-f51f-481b-b99c-f574606c9ace" providerId="ADAL" clId="{CF211A1E-BF11-47D5-AC95-A22AE3999A5E}" dt="2023-03-06T15:39:40.801" v="8568" actId="20577"/>
          <ac:spMkLst>
            <pc:docMk/>
            <pc:sldMk cId="2198863747" sldId="377"/>
            <ac:spMk id="5" creationId="{C68C9165-4E97-AB1F-EC00-D3F7FBEFC287}"/>
          </ac:spMkLst>
        </pc:spChg>
        <pc:spChg chg="mod">
          <ac:chgData name="Zita Draper" userId="b063123c-f51f-481b-b99c-f574606c9ace" providerId="ADAL" clId="{CF211A1E-BF11-47D5-AC95-A22AE3999A5E}" dt="2023-03-06T15:38:30.924" v="8423" actId="20577"/>
          <ac:spMkLst>
            <pc:docMk/>
            <pc:sldMk cId="2198863747" sldId="377"/>
            <ac:spMk id="6" creationId="{16AC52EC-E1CB-6C8F-260E-EE7B4A31451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D30FA-01A1-443D-BF8F-7A49FF73105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0902995-01EA-4269-9BF5-74DE536FF130}">
      <dgm:prSet/>
      <dgm:spPr/>
      <dgm:t>
        <a:bodyPr/>
        <a:lstStyle/>
        <a:p>
          <a:r>
            <a:rPr lang="en-GB"/>
            <a:t>Referendum in 1997. </a:t>
          </a:r>
          <a:endParaRPr lang="en-US"/>
        </a:p>
      </dgm:t>
    </dgm:pt>
    <dgm:pt modelId="{B7881D14-AB1C-4AD5-BF3C-0FD57924E924}" type="parTrans" cxnId="{D9D491CB-FDA2-438C-9B06-9E99A4256EEE}">
      <dgm:prSet/>
      <dgm:spPr/>
      <dgm:t>
        <a:bodyPr/>
        <a:lstStyle/>
        <a:p>
          <a:endParaRPr lang="en-US"/>
        </a:p>
      </dgm:t>
    </dgm:pt>
    <dgm:pt modelId="{50118F75-2310-4217-9F09-4D432F7D4918}" type="sibTrans" cxnId="{D9D491CB-FDA2-438C-9B06-9E99A4256EEE}">
      <dgm:prSet/>
      <dgm:spPr/>
      <dgm:t>
        <a:bodyPr/>
        <a:lstStyle/>
        <a:p>
          <a:endParaRPr lang="en-US"/>
        </a:p>
      </dgm:t>
    </dgm:pt>
    <dgm:pt modelId="{BF5889C8-278B-4C7A-8ECA-71568F209E09}">
      <dgm:prSet/>
      <dgm:spPr/>
      <dgm:t>
        <a:bodyPr/>
        <a:lstStyle/>
        <a:p>
          <a:r>
            <a:rPr lang="en-GB"/>
            <a:t>Wales became devolved. </a:t>
          </a:r>
          <a:endParaRPr lang="en-US"/>
        </a:p>
      </dgm:t>
    </dgm:pt>
    <dgm:pt modelId="{D6BA9ADB-0712-42C4-82C4-B7260EDC91E3}" type="parTrans" cxnId="{8085824D-F0CB-4649-96A7-BC46A7FCB2A3}">
      <dgm:prSet/>
      <dgm:spPr/>
      <dgm:t>
        <a:bodyPr/>
        <a:lstStyle/>
        <a:p>
          <a:endParaRPr lang="en-US"/>
        </a:p>
      </dgm:t>
    </dgm:pt>
    <dgm:pt modelId="{1CC3F7AE-8D56-4509-91C7-F7F473BA9020}" type="sibTrans" cxnId="{8085824D-F0CB-4649-96A7-BC46A7FCB2A3}">
      <dgm:prSet/>
      <dgm:spPr/>
      <dgm:t>
        <a:bodyPr/>
        <a:lstStyle/>
        <a:p>
          <a:endParaRPr lang="en-US"/>
        </a:p>
      </dgm:t>
    </dgm:pt>
    <dgm:pt modelId="{A7945F62-0956-418F-AE98-96B69C82A238}">
      <dgm:prSet/>
      <dgm:spPr/>
      <dgm:t>
        <a:bodyPr/>
        <a:lstStyle/>
        <a:p>
          <a:r>
            <a:rPr lang="en-GB"/>
            <a:t>Government of Wales Act 1998, 2006. </a:t>
          </a:r>
          <a:endParaRPr lang="en-US"/>
        </a:p>
      </dgm:t>
    </dgm:pt>
    <dgm:pt modelId="{E04CFF11-8798-428C-B597-D1F297ADAF4C}" type="parTrans" cxnId="{EE82FA05-CD6A-4AF2-96F2-EF38B6919D30}">
      <dgm:prSet/>
      <dgm:spPr/>
      <dgm:t>
        <a:bodyPr/>
        <a:lstStyle/>
        <a:p>
          <a:endParaRPr lang="en-US"/>
        </a:p>
      </dgm:t>
    </dgm:pt>
    <dgm:pt modelId="{26FD5266-8951-42C4-93E2-23E4B3F32E71}" type="sibTrans" cxnId="{EE82FA05-CD6A-4AF2-96F2-EF38B6919D30}">
      <dgm:prSet/>
      <dgm:spPr/>
      <dgm:t>
        <a:bodyPr/>
        <a:lstStyle/>
        <a:p>
          <a:endParaRPr lang="en-US"/>
        </a:p>
      </dgm:t>
    </dgm:pt>
    <dgm:pt modelId="{18235C2E-0FDE-4537-834B-FDF45CFC84F7}">
      <dgm:prSet/>
      <dgm:spPr/>
      <dgm:t>
        <a:bodyPr/>
        <a:lstStyle/>
        <a:p>
          <a:r>
            <a:rPr lang="en-GB"/>
            <a:t>Wales Act 2017. </a:t>
          </a:r>
          <a:endParaRPr lang="en-US"/>
        </a:p>
      </dgm:t>
    </dgm:pt>
    <dgm:pt modelId="{6EBD8D7E-CCAD-4CC6-B847-9C6DCDA1F8C6}" type="parTrans" cxnId="{CE9E83B3-9794-4650-B04A-15C04725EB7E}">
      <dgm:prSet/>
      <dgm:spPr/>
      <dgm:t>
        <a:bodyPr/>
        <a:lstStyle/>
        <a:p>
          <a:endParaRPr lang="en-US"/>
        </a:p>
      </dgm:t>
    </dgm:pt>
    <dgm:pt modelId="{75B73646-01B1-44A0-BC9F-3E4D0B136798}" type="sibTrans" cxnId="{CE9E83B3-9794-4650-B04A-15C04725EB7E}">
      <dgm:prSet/>
      <dgm:spPr/>
      <dgm:t>
        <a:bodyPr/>
        <a:lstStyle/>
        <a:p>
          <a:endParaRPr lang="en-US"/>
        </a:p>
      </dgm:t>
    </dgm:pt>
    <dgm:pt modelId="{4B0BFF61-1D63-4B85-A537-6E9ADA5F9BE8}">
      <dgm:prSet/>
      <dgm:spPr/>
      <dgm:t>
        <a:bodyPr/>
        <a:lstStyle/>
        <a:p>
          <a:r>
            <a:rPr lang="en-GB"/>
            <a:t>Wales has less powers than Scotland and Norther Ireland. </a:t>
          </a:r>
          <a:endParaRPr lang="en-US"/>
        </a:p>
      </dgm:t>
    </dgm:pt>
    <dgm:pt modelId="{A4A9B9A8-A2FE-44B0-9A1C-6AD3CEA18080}" type="parTrans" cxnId="{27408538-3570-47E2-8141-E301424C2138}">
      <dgm:prSet/>
      <dgm:spPr/>
      <dgm:t>
        <a:bodyPr/>
        <a:lstStyle/>
        <a:p>
          <a:endParaRPr lang="en-US"/>
        </a:p>
      </dgm:t>
    </dgm:pt>
    <dgm:pt modelId="{EA015EBB-CE2A-470B-B9B2-4D075F9F9BB9}" type="sibTrans" cxnId="{27408538-3570-47E2-8141-E301424C2138}">
      <dgm:prSet/>
      <dgm:spPr/>
      <dgm:t>
        <a:bodyPr/>
        <a:lstStyle/>
        <a:p>
          <a:endParaRPr lang="en-US"/>
        </a:p>
      </dgm:t>
    </dgm:pt>
    <dgm:pt modelId="{F6510457-011F-4B80-A1C5-848F897B05C2}">
      <dgm:prSet/>
      <dgm:spPr/>
      <dgm:t>
        <a:bodyPr/>
        <a:lstStyle/>
        <a:p>
          <a:r>
            <a:rPr lang="en-GB"/>
            <a:t>One example is the justice system. </a:t>
          </a:r>
          <a:endParaRPr lang="en-US"/>
        </a:p>
      </dgm:t>
    </dgm:pt>
    <dgm:pt modelId="{92BD2C1E-3294-40A1-BA3A-0C701D8FAEE1}" type="parTrans" cxnId="{3E927196-A9C3-4832-B0B2-DDE70E821780}">
      <dgm:prSet/>
      <dgm:spPr/>
      <dgm:t>
        <a:bodyPr/>
        <a:lstStyle/>
        <a:p>
          <a:endParaRPr lang="en-US"/>
        </a:p>
      </dgm:t>
    </dgm:pt>
    <dgm:pt modelId="{422A3C1C-A85F-4872-A0AC-580BEAD92551}" type="sibTrans" cxnId="{3E927196-A9C3-4832-B0B2-DDE70E821780}">
      <dgm:prSet/>
      <dgm:spPr/>
      <dgm:t>
        <a:bodyPr/>
        <a:lstStyle/>
        <a:p>
          <a:endParaRPr lang="en-US"/>
        </a:p>
      </dgm:t>
    </dgm:pt>
    <dgm:pt modelId="{D71AC44D-E86C-42FD-AF0D-89784A9F8B47}" type="pres">
      <dgm:prSet presAssocID="{607D30FA-01A1-443D-BF8F-7A49FF731052}" presName="vert0" presStyleCnt="0">
        <dgm:presLayoutVars>
          <dgm:dir/>
          <dgm:animOne val="branch"/>
          <dgm:animLvl val="lvl"/>
        </dgm:presLayoutVars>
      </dgm:prSet>
      <dgm:spPr/>
    </dgm:pt>
    <dgm:pt modelId="{19DA1F28-300E-4E46-BE3C-46BA1BEFD456}" type="pres">
      <dgm:prSet presAssocID="{00902995-01EA-4269-9BF5-74DE536FF130}" presName="thickLine" presStyleLbl="alignNode1" presStyleIdx="0" presStyleCnt="6"/>
      <dgm:spPr/>
    </dgm:pt>
    <dgm:pt modelId="{E3F6AB03-9AC2-4947-A446-A15A1190428D}" type="pres">
      <dgm:prSet presAssocID="{00902995-01EA-4269-9BF5-74DE536FF130}" presName="horz1" presStyleCnt="0"/>
      <dgm:spPr/>
    </dgm:pt>
    <dgm:pt modelId="{0F70D34C-832C-4A6A-BAE9-55101B07F6E8}" type="pres">
      <dgm:prSet presAssocID="{00902995-01EA-4269-9BF5-74DE536FF130}" presName="tx1" presStyleLbl="revTx" presStyleIdx="0" presStyleCnt="6"/>
      <dgm:spPr/>
    </dgm:pt>
    <dgm:pt modelId="{1642D099-5ACC-4F6C-A09B-9F989547B634}" type="pres">
      <dgm:prSet presAssocID="{00902995-01EA-4269-9BF5-74DE536FF130}" presName="vert1" presStyleCnt="0"/>
      <dgm:spPr/>
    </dgm:pt>
    <dgm:pt modelId="{FFB25D87-7967-4FFD-9F65-E73289B49657}" type="pres">
      <dgm:prSet presAssocID="{BF5889C8-278B-4C7A-8ECA-71568F209E09}" presName="thickLine" presStyleLbl="alignNode1" presStyleIdx="1" presStyleCnt="6"/>
      <dgm:spPr/>
    </dgm:pt>
    <dgm:pt modelId="{88B1743F-1D00-410E-AC78-CF24A31E8C9A}" type="pres">
      <dgm:prSet presAssocID="{BF5889C8-278B-4C7A-8ECA-71568F209E09}" presName="horz1" presStyleCnt="0"/>
      <dgm:spPr/>
    </dgm:pt>
    <dgm:pt modelId="{4869ADCA-AC1E-45EF-9275-CF7FAE73D0BE}" type="pres">
      <dgm:prSet presAssocID="{BF5889C8-278B-4C7A-8ECA-71568F209E09}" presName="tx1" presStyleLbl="revTx" presStyleIdx="1" presStyleCnt="6"/>
      <dgm:spPr/>
    </dgm:pt>
    <dgm:pt modelId="{E0DC6C23-9BD0-4046-B024-559D9526D83F}" type="pres">
      <dgm:prSet presAssocID="{BF5889C8-278B-4C7A-8ECA-71568F209E09}" presName="vert1" presStyleCnt="0"/>
      <dgm:spPr/>
    </dgm:pt>
    <dgm:pt modelId="{AB93F1B7-C8F3-42CC-A3FE-5207E5FA0D52}" type="pres">
      <dgm:prSet presAssocID="{A7945F62-0956-418F-AE98-96B69C82A238}" presName="thickLine" presStyleLbl="alignNode1" presStyleIdx="2" presStyleCnt="6"/>
      <dgm:spPr/>
    </dgm:pt>
    <dgm:pt modelId="{AFF006BB-FC6C-40EB-A3F6-81DFA4E90656}" type="pres">
      <dgm:prSet presAssocID="{A7945F62-0956-418F-AE98-96B69C82A238}" presName="horz1" presStyleCnt="0"/>
      <dgm:spPr/>
    </dgm:pt>
    <dgm:pt modelId="{A7396402-D1A8-48F9-AF96-ED8EAE133BFE}" type="pres">
      <dgm:prSet presAssocID="{A7945F62-0956-418F-AE98-96B69C82A238}" presName="tx1" presStyleLbl="revTx" presStyleIdx="2" presStyleCnt="6"/>
      <dgm:spPr/>
    </dgm:pt>
    <dgm:pt modelId="{63798CA6-AA5A-4EBA-B07D-87C289ABE262}" type="pres">
      <dgm:prSet presAssocID="{A7945F62-0956-418F-AE98-96B69C82A238}" presName="vert1" presStyleCnt="0"/>
      <dgm:spPr/>
    </dgm:pt>
    <dgm:pt modelId="{A85D568C-C667-40A4-BAC8-640D880A0E58}" type="pres">
      <dgm:prSet presAssocID="{18235C2E-0FDE-4537-834B-FDF45CFC84F7}" presName="thickLine" presStyleLbl="alignNode1" presStyleIdx="3" presStyleCnt="6"/>
      <dgm:spPr/>
    </dgm:pt>
    <dgm:pt modelId="{34C5F549-0031-4DF4-AB44-7327E6E7FC33}" type="pres">
      <dgm:prSet presAssocID="{18235C2E-0FDE-4537-834B-FDF45CFC84F7}" presName="horz1" presStyleCnt="0"/>
      <dgm:spPr/>
    </dgm:pt>
    <dgm:pt modelId="{1F1F299B-76B2-44BD-B844-32E39AFF2D9C}" type="pres">
      <dgm:prSet presAssocID="{18235C2E-0FDE-4537-834B-FDF45CFC84F7}" presName="tx1" presStyleLbl="revTx" presStyleIdx="3" presStyleCnt="6"/>
      <dgm:spPr/>
    </dgm:pt>
    <dgm:pt modelId="{2AAD66E4-C289-490F-9EA3-52B785B725BB}" type="pres">
      <dgm:prSet presAssocID="{18235C2E-0FDE-4537-834B-FDF45CFC84F7}" presName="vert1" presStyleCnt="0"/>
      <dgm:spPr/>
    </dgm:pt>
    <dgm:pt modelId="{54701277-3B8E-454C-9072-15F121D59FE2}" type="pres">
      <dgm:prSet presAssocID="{4B0BFF61-1D63-4B85-A537-6E9ADA5F9BE8}" presName="thickLine" presStyleLbl="alignNode1" presStyleIdx="4" presStyleCnt="6"/>
      <dgm:spPr/>
    </dgm:pt>
    <dgm:pt modelId="{A55EF9A2-3866-4765-8B9F-77F0C74A1BF3}" type="pres">
      <dgm:prSet presAssocID="{4B0BFF61-1D63-4B85-A537-6E9ADA5F9BE8}" presName="horz1" presStyleCnt="0"/>
      <dgm:spPr/>
    </dgm:pt>
    <dgm:pt modelId="{7D8A80DF-57E1-453D-9B46-4D8BD82F0ED3}" type="pres">
      <dgm:prSet presAssocID="{4B0BFF61-1D63-4B85-A537-6E9ADA5F9BE8}" presName="tx1" presStyleLbl="revTx" presStyleIdx="4" presStyleCnt="6"/>
      <dgm:spPr/>
    </dgm:pt>
    <dgm:pt modelId="{BCCBDC37-420B-4FF5-92FD-F4F914E2F47B}" type="pres">
      <dgm:prSet presAssocID="{4B0BFF61-1D63-4B85-A537-6E9ADA5F9BE8}" presName="vert1" presStyleCnt="0"/>
      <dgm:spPr/>
    </dgm:pt>
    <dgm:pt modelId="{61EDDBBB-C014-4522-86A2-7E5D98F58F91}" type="pres">
      <dgm:prSet presAssocID="{F6510457-011F-4B80-A1C5-848F897B05C2}" presName="thickLine" presStyleLbl="alignNode1" presStyleIdx="5" presStyleCnt="6"/>
      <dgm:spPr/>
    </dgm:pt>
    <dgm:pt modelId="{3C0ADD18-5392-4C05-B63A-B49449FEE9AD}" type="pres">
      <dgm:prSet presAssocID="{F6510457-011F-4B80-A1C5-848F897B05C2}" presName="horz1" presStyleCnt="0"/>
      <dgm:spPr/>
    </dgm:pt>
    <dgm:pt modelId="{3818BD60-D564-4C4F-BA64-F5548D1431A7}" type="pres">
      <dgm:prSet presAssocID="{F6510457-011F-4B80-A1C5-848F897B05C2}" presName="tx1" presStyleLbl="revTx" presStyleIdx="5" presStyleCnt="6"/>
      <dgm:spPr/>
    </dgm:pt>
    <dgm:pt modelId="{ECB93BD0-2934-4D05-91DE-D4387D9E6139}" type="pres">
      <dgm:prSet presAssocID="{F6510457-011F-4B80-A1C5-848F897B05C2}" presName="vert1" presStyleCnt="0"/>
      <dgm:spPr/>
    </dgm:pt>
  </dgm:ptLst>
  <dgm:cxnLst>
    <dgm:cxn modelId="{3A4E4E04-57CA-40A7-9512-87FDB4A5A26D}" type="presOf" srcId="{18235C2E-0FDE-4537-834B-FDF45CFC84F7}" destId="{1F1F299B-76B2-44BD-B844-32E39AFF2D9C}" srcOrd="0" destOrd="0" presId="urn:microsoft.com/office/officeart/2008/layout/LinedList"/>
    <dgm:cxn modelId="{EE82FA05-CD6A-4AF2-96F2-EF38B6919D30}" srcId="{607D30FA-01A1-443D-BF8F-7A49FF731052}" destId="{A7945F62-0956-418F-AE98-96B69C82A238}" srcOrd="2" destOrd="0" parTransId="{E04CFF11-8798-428C-B597-D1F297ADAF4C}" sibTransId="{26FD5266-8951-42C4-93E2-23E4B3F32E71}"/>
    <dgm:cxn modelId="{07D54C1B-093C-454E-8A85-85B07F8FFAE1}" type="presOf" srcId="{607D30FA-01A1-443D-BF8F-7A49FF731052}" destId="{D71AC44D-E86C-42FD-AF0D-89784A9F8B47}" srcOrd="0" destOrd="0" presId="urn:microsoft.com/office/officeart/2008/layout/LinedList"/>
    <dgm:cxn modelId="{27408538-3570-47E2-8141-E301424C2138}" srcId="{607D30FA-01A1-443D-BF8F-7A49FF731052}" destId="{4B0BFF61-1D63-4B85-A537-6E9ADA5F9BE8}" srcOrd="4" destOrd="0" parTransId="{A4A9B9A8-A2FE-44B0-9A1C-6AD3CEA18080}" sibTransId="{EA015EBB-CE2A-470B-B9B2-4D075F9F9BB9}"/>
    <dgm:cxn modelId="{A3161C3F-FE59-4819-8FAB-DAAEB64242A4}" type="presOf" srcId="{A7945F62-0956-418F-AE98-96B69C82A238}" destId="{A7396402-D1A8-48F9-AF96-ED8EAE133BFE}" srcOrd="0" destOrd="0" presId="urn:microsoft.com/office/officeart/2008/layout/LinedList"/>
    <dgm:cxn modelId="{8085824D-F0CB-4649-96A7-BC46A7FCB2A3}" srcId="{607D30FA-01A1-443D-BF8F-7A49FF731052}" destId="{BF5889C8-278B-4C7A-8ECA-71568F209E09}" srcOrd="1" destOrd="0" parTransId="{D6BA9ADB-0712-42C4-82C4-B7260EDC91E3}" sibTransId="{1CC3F7AE-8D56-4509-91C7-F7F473BA9020}"/>
    <dgm:cxn modelId="{19478B58-421C-41AA-A9DF-1EE4FC11AF94}" type="presOf" srcId="{BF5889C8-278B-4C7A-8ECA-71568F209E09}" destId="{4869ADCA-AC1E-45EF-9275-CF7FAE73D0BE}" srcOrd="0" destOrd="0" presId="urn:microsoft.com/office/officeart/2008/layout/LinedList"/>
    <dgm:cxn modelId="{3E927196-A9C3-4832-B0B2-DDE70E821780}" srcId="{607D30FA-01A1-443D-BF8F-7A49FF731052}" destId="{F6510457-011F-4B80-A1C5-848F897B05C2}" srcOrd="5" destOrd="0" parTransId="{92BD2C1E-3294-40A1-BA3A-0C701D8FAEE1}" sibTransId="{422A3C1C-A85F-4872-A0AC-580BEAD92551}"/>
    <dgm:cxn modelId="{3DEE55AA-3A9D-4815-BBD8-CBEC540D5795}" type="presOf" srcId="{4B0BFF61-1D63-4B85-A537-6E9ADA5F9BE8}" destId="{7D8A80DF-57E1-453D-9B46-4D8BD82F0ED3}" srcOrd="0" destOrd="0" presId="urn:microsoft.com/office/officeart/2008/layout/LinedList"/>
    <dgm:cxn modelId="{16B1FDAE-598C-409B-856D-AEFC35E54A1C}" type="presOf" srcId="{F6510457-011F-4B80-A1C5-848F897B05C2}" destId="{3818BD60-D564-4C4F-BA64-F5548D1431A7}" srcOrd="0" destOrd="0" presId="urn:microsoft.com/office/officeart/2008/layout/LinedList"/>
    <dgm:cxn modelId="{CE9E83B3-9794-4650-B04A-15C04725EB7E}" srcId="{607D30FA-01A1-443D-BF8F-7A49FF731052}" destId="{18235C2E-0FDE-4537-834B-FDF45CFC84F7}" srcOrd="3" destOrd="0" parTransId="{6EBD8D7E-CCAD-4CC6-B847-9C6DCDA1F8C6}" sibTransId="{75B73646-01B1-44A0-BC9F-3E4D0B136798}"/>
    <dgm:cxn modelId="{D9D491CB-FDA2-438C-9B06-9E99A4256EEE}" srcId="{607D30FA-01A1-443D-BF8F-7A49FF731052}" destId="{00902995-01EA-4269-9BF5-74DE536FF130}" srcOrd="0" destOrd="0" parTransId="{B7881D14-AB1C-4AD5-BF3C-0FD57924E924}" sibTransId="{50118F75-2310-4217-9F09-4D432F7D4918}"/>
    <dgm:cxn modelId="{84EAAECB-0EDF-44F9-AE61-AB244A2CD74B}" type="presOf" srcId="{00902995-01EA-4269-9BF5-74DE536FF130}" destId="{0F70D34C-832C-4A6A-BAE9-55101B07F6E8}" srcOrd="0" destOrd="0" presId="urn:microsoft.com/office/officeart/2008/layout/LinedList"/>
    <dgm:cxn modelId="{CBE5A2EA-8F93-4848-90E5-B1BD0B8EC225}" type="presParOf" srcId="{D71AC44D-E86C-42FD-AF0D-89784A9F8B47}" destId="{19DA1F28-300E-4E46-BE3C-46BA1BEFD456}" srcOrd="0" destOrd="0" presId="urn:microsoft.com/office/officeart/2008/layout/LinedList"/>
    <dgm:cxn modelId="{50A7FA49-FEC9-4B34-9023-C0C8544B064A}" type="presParOf" srcId="{D71AC44D-E86C-42FD-AF0D-89784A9F8B47}" destId="{E3F6AB03-9AC2-4947-A446-A15A1190428D}" srcOrd="1" destOrd="0" presId="urn:microsoft.com/office/officeart/2008/layout/LinedList"/>
    <dgm:cxn modelId="{DBA50DC4-F4E0-4B85-9B2A-7D40B5B5D854}" type="presParOf" srcId="{E3F6AB03-9AC2-4947-A446-A15A1190428D}" destId="{0F70D34C-832C-4A6A-BAE9-55101B07F6E8}" srcOrd="0" destOrd="0" presId="urn:microsoft.com/office/officeart/2008/layout/LinedList"/>
    <dgm:cxn modelId="{6D9AAEDA-74D9-4650-992C-C36D9D0A9EE1}" type="presParOf" srcId="{E3F6AB03-9AC2-4947-A446-A15A1190428D}" destId="{1642D099-5ACC-4F6C-A09B-9F989547B634}" srcOrd="1" destOrd="0" presId="urn:microsoft.com/office/officeart/2008/layout/LinedList"/>
    <dgm:cxn modelId="{E12755B5-D6A0-4734-A040-D7016B28E892}" type="presParOf" srcId="{D71AC44D-E86C-42FD-AF0D-89784A9F8B47}" destId="{FFB25D87-7967-4FFD-9F65-E73289B49657}" srcOrd="2" destOrd="0" presId="urn:microsoft.com/office/officeart/2008/layout/LinedList"/>
    <dgm:cxn modelId="{63247B06-4F6A-4053-B7E3-3EDB83D91025}" type="presParOf" srcId="{D71AC44D-E86C-42FD-AF0D-89784A9F8B47}" destId="{88B1743F-1D00-410E-AC78-CF24A31E8C9A}" srcOrd="3" destOrd="0" presId="urn:microsoft.com/office/officeart/2008/layout/LinedList"/>
    <dgm:cxn modelId="{02D260B4-8350-4883-BA5C-9E6254A2FCC5}" type="presParOf" srcId="{88B1743F-1D00-410E-AC78-CF24A31E8C9A}" destId="{4869ADCA-AC1E-45EF-9275-CF7FAE73D0BE}" srcOrd="0" destOrd="0" presId="urn:microsoft.com/office/officeart/2008/layout/LinedList"/>
    <dgm:cxn modelId="{E842D6E5-46CE-4072-8855-B3D665A91794}" type="presParOf" srcId="{88B1743F-1D00-410E-AC78-CF24A31E8C9A}" destId="{E0DC6C23-9BD0-4046-B024-559D9526D83F}" srcOrd="1" destOrd="0" presId="urn:microsoft.com/office/officeart/2008/layout/LinedList"/>
    <dgm:cxn modelId="{C9B91209-D098-4C70-BC56-08BD8824E98A}" type="presParOf" srcId="{D71AC44D-E86C-42FD-AF0D-89784A9F8B47}" destId="{AB93F1B7-C8F3-42CC-A3FE-5207E5FA0D52}" srcOrd="4" destOrd="0" presId="urn:microsoft.com/office/officeart/2008/layout/LinedList"/>
    <dgm:cxn modelId="{042382D1-B258-407D-A90A-E2E46AEE51F0}" type="presParOf" srcId="{D71AC44D-E86C-42FD-AF0D-89784A9F8B47}" destId="{AFF006BB-FC6C-40EB-A3F6-81DFA4E90656}" srcOrd="5" destOrd="0" presId="urn:microsoft.com/office/officeart/2008/layout/LinedList"/>
    <dgm:cxn modelId="{7B44CFA6-EA73-4BBC-B139-1338EB56ED6E}" type="presParOf" srcId="{AFF006BB-FC6C-40EB-A3F6-81DFA4E90656}" destId="{A7396402-D1A8-48F9-AF96-ED8EAE133BFE}" srcOrd="0" destOrd="0" presId="urn:microsoft.com/office/officeart/2008/layout/LinedList"/>
    <dgm:cxn modelId="{9BA580EA-EBDE-4A13-B56F-004CC3356CB6}" type="presParOf" srcId="{AFF006BB-FC6C-40EB-A3F6-81DFA4E90656}" destId="{63798CA6-AA5A-4EBA-B07D-87C289ABE262}" srcOrd="1" destOrd="0" presId="urn:microsoft.com/office/officeart/2008/layout/LinedList"/>
    <dgm:cxn modelId="{8D389C6F-1020-4DD5-9D70-52B7564B5137}" type="presParOf" srcId="{D71AC44D-E86C-42FD-AF0D-89784A9F8B47}" destId="{A85D568C-C667-40A4-BAC8-640D880A0E58}" srcOrd="6" destOrd="0" presId="urn:microsoft.com/office/officeart/2008/layout/LinedList"/>
    <dgm:cxn modelId="{F6ADC302-96DC-4187-9EF5-AF6209A40048}" type="presParOf" srcId="{D71AC44D-E86C-42FD-AF0D-89784A9F8B47}" destId="{34C5F549-0031-4DF4-AB44-7327E6E7FC33}" srcOrd="7" destOrd="0" presId="urn:microsoft.com/office/officeart/2008/layout/LinedList"/>
    <dgm:cxn modelId="{39B3A895-99B4-4085-B114-59FB84433096}" type="presParOf" srcId="{34C5F549-0031-4DF4-AB44-7327E6E7FC33}" destId="{1F1F299B-76B2-44BD-B844-32E39AFF2D9C}" srcOrd="0" destOrd="0" presId="urn:microsoft.com/office/officeart/2008/layout/LinedList"/>
    <dgm:cxn modelId="{7EC16882-4E4A-42B2-9378-19483E1BC232}" type="presParOf" srcId="{34C5F549-0031-4DF4-AB44-7327E6E7FC33}" destId="{2AAD66E4-C289-490F-9EA3-52B785B725BB}" srcOrd="1" destOrd="0" presId="urn:microsoft.com/office/officeart/2008/layout/LinedList"/>
    <dgm:cxn modelId="{83BB46FD-6A23-45E8-AA6D-3AE74A39E8F2}" type="presParOf" srcId="{D71AC44D-E86C-42FD-AF0D-89784A9F8B47}" destId="{54701277-3B8E-454C-9072-15F121D59FE2}" srcOrd="8" destOrd="0" presId="urn:microsoft.com/office/officeart/2008/layout/LinedList"/>
    <dgm:cxn modelId="{FE2F1733-6F7A-4734-AEFF-E93D0C84998F}" type="presParOf" srcId="{D71AC44D-E86C-42FD-AF0D-89784A9F8B47}" destId="{A55EF9A2-3866-4765-8B9F-77F0C74A1BF3}" srcOrd="9" destOrd="0" presId="urn:microsoft.com/office/officeart/2008/layout/LinedList"/>
    <dgm:cxn modelId="{55089415-4669-41E1-AB90-6C6ED1066FDC}" type="presParOf" srcId="{A55EF9A2-3866-4765-8B9F-77F0C74A1BF3}" destId="{7D8A80DF-57E1-453D-9B46-4D8BD82F0ED3}" srcOrd="0" destOrd="0" presId="urn:microsoft.com/office/officeart/2008/layout/LinedList"/>
    <dgm:cxn modelId="{DA49E483-C872-4627-8C09-0626B6DD1CC8}" type="presParOf" srcId="{A55EF9A2-3866-4765-8B9F-77F0C74A1BF3}" destId="{BCCBDC37-420B-4FF5-92FD-F4F914E2F47B}" srcOrd="1" destOrd="0" presId="urn:microsoft.com/office/officeart/2008/layout/LinedList"/>
    <dgm:cxn modelId="{7930E9BD-10BF-44E0-98F2-3A5284CC4BD2}" type="presParOf" srcId="{D71AC44D-E86C-42FD-AF0D-89784A9F8B47}" destId="{61EDDBBB-C014-4522-86A2-7E5D98F58F91}" srcOrd="10" destOrd="0" presId="urn:microsoft.com/office/officeart/2008/layout/LinedList"/>
    <dgm:cxn modelId="{A2208398-18F9-4174-8D16-94991B1570C8}" type="presParOf" srcId="{D71AC44D-E86C-42FD-AF0D-89784A9F8B47}" destId="{3C0ADD18-5392-4C05-B63A-B49449FEE9AD}" srcOrd="11" destOrd="0" presId="urn:microsoft.com/office/officeart/2008/layout/LinedList"/>
    <dgm:cxn modelId="{6942268C-4FCB-4356-A469-99BC40A51193}" type="presParOf" srcId="{3C0ADD18-5392-4C05-B63A-B49449FEE9AD}" destId="{3818BD60-D564-4C4F-BA64-F5548D1431A7}" srcOrd="0" destOrd="0" presId="urn:microsoft.com/office/officeart/2008/layout/LinedList"/>
    <dgm:cxn modelId="{49FB964A-69B6-4201-8F6C-BDABCCACFF4D}" type="presParOf" srcId="{3C0ADD18-5392-4C05-B63A-B49449FEE9AD}" destId="{ECB93BD0-2934-4D05-91DE-D4387D9E61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1F28-300E-4E46-BE3C-46BA1BEFD456}">
      <dsp:nvSpPr>
        <dsp:cNvPr id="0" name=""/>
        <dsp:cNvSpPr/>
      </dsp:nvSpPr>
      <dsp:spPr>
        <a:xfrm>
          <a:off x="0" y="2112"/>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70D34C-832C-4A6A-BAE9-55101B07F6E8}">
      <dsp:nvSpPr>
        <dsp:cNvPr id="0" name=""/>
        <dsp:cNvSpPr/>
      </dsp:nvSpPr>
      <dsp:spPr>
        <a:xfrm>
          <a:off x="0" y="2112"/>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Referendum in 1997. </a:t>
          </a:r>
          <a:endParaRPr lang="en-US" sz="3100" kern="1200"/>
        </a:p>
      </dsp:txBody>
      <dsp:txXfrm>
        <a:off x="0" y="2112"/>
        <a:ext cx="10566480" cy="720474"/>
      </dsp:txXfrm>
    </dsp:sp>
    <dsp:sp modelId="{FFB25D87-7967-4FFD-9F65-E73289B49657}">
      <dsp:nvSpPr>
        <dsp:cNvPr id="0" name=""/>
        <dsp:cNvSpPr/>
      </dsp:nvSpPr>
      <dsp:spPr>
        <a:xfrm>
          <a:off x="0" y="722587"/>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9ADCA-AC1E-45EF-9275-CF7FAE73D0BE}">
      <dsp:nvSpPr>
        <dsp:cNvPr id="0" name=""/>
        <dsp:cNvSpPr/>
      </dsp:nvSpPr>
      <dsp:spPr>
        <a:xfrm>
          <a:off x="0" y="722587"/>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became devolved. </a:t>
          </a:r>
          <a:endParaRPr lang="en-US" sz="3100" kern="1200"/>
        </a:p>
      </dsp:txBody>
      <dsp:txXfrm>
        <a:off x="0" y="722587"/>
        <a:ext cx="10566480" cy="720474"/>
      </dsp:txXfrm>
    </dsp:sp>
    <dsp:sp modelId="{AB93F1B7-C8F3-42CC-A3FE-5207E5FA0D52}">
      <dsp:nvSpPr>
        <dsp:cNvPr id="0" name=""/>
        <dsp:cNvSpPr/>
      </dsp:nvSpPr>
      <dsp:spPr>
        <a:xfrm>
          <a:off x="0" y="144306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96402-D1A8-48F9-AF96-ED8EAE133BFE}">
      <dsp:nvSpPr>
        <dsp:cNvPr id="0" name=""/>
        <dsp:cNvSpPr/>
      </dsp:nvSpPr>
      <dsp:spPr>
        <a:xfrm>
          <a:off x="0" y="144306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Government of Wales Act 1998, 2006. </a:t>
          </a:r>
          <a:endParaRPr lang="en-US" sz="3100" kern="1200"/>
        </a:p>
      </dsp:txBody>
      <dsp:txXfrm>
        <a:off x="0" y="1443061"/>
        <a:ext cx="10566480" cy="720474"/>
      </dsp:txXfrm>
    </dsp:sp>
    <dsp:sp modelId="{A85D568C-C667-40A4-BAC8-640D880A0E58}">
      <dsp:nvSpPr>
        <dsp:cNvPr id="0" name=""/>
        <dsp:cNvSpPr/>
      </dsp:nvSpPr>
      <dsp:spPr>
        <a:xfrm>
          <a:off x="0" y="2163536"/>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299B-76B2-44BD-B844-32E39AFF2D9C}">
      <dsp:nvSpPr>
        <dsp:cNvPr id="0" name=""/>
        <dsp:cNvSpPr/>
      </dsp:nvSpPr>
      <dsp:spPr>
        <a:xfrm>
          <a:off x="0" y="2163536"/>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Act 2017. </a:t>
          </a:r>
          <a:endParaRPr lang="en-US" sz="3100" kern="1200"/>
        </a:p>
      </dsp:txBody>
      <dsp:txXfrm>
        <a:off x="0" y="2163536"/>
        <a:ext cx="10566480" cy="720474"/>
      </dsp:txXfrm>
    </dsp:sp>
    <dsp:sp modelId="{54701277-3B8E-454C-9072-15F121D59FE2}">
      <dsp:nvSpPr>
        <dsp:cNvPr id="0" name=""/>
        <dsp:cNvSpPr/>
      </dsp:nvSpPr>
      <dsp:spPr>
        <a:xfrm>
          <a:off x="0" y="2884011"/>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A80DF-57E1-453D-9B46-4D8BD82F0ED3}">
      <dsp:nvSpPr>
        <dsp:cNvPr id="0" name=""/>
        <dsp:cNvSpPr/>
      </dsp:nvSpPr>
      <dsp:spPr>
        <a:xfrm>
          <a:off x="0" y="2884011"/>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Wales has less powers than Scotland and Norther Ireland. </a:t>
          </a:r>
          <a:endParaRPr lang="en-US" sz="3100" kern="1200"/>
        </a:p>
      </dsp:txBody>
      <dsp:txXfrm>
        <a:off x="0" y="2884011"/>
        <a:ext cx="10566480" cy="720474"/>
      </dsp:txXfrm>
    </dsp:sp>
    <dsp:sp modelId="{61EDDBBB-C014-4522-86A2-7E5D98F58F91}">
      <dsp:nvSpPr>
        <dsp:cNvPr id="0" name=""/>
        <dsp:cNvSpPr/>
      </dsp:nvSpPr>
      <dsp:spPr>
        <a:xfrm>
          <a:off x="0" y="3604485"/>
          <a:ext cx="105664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8BD60-D564-4C4F-BA64-F5548D1431A7}">
      <dsp:nvSpPr>
        <dsp:cNvPr id="0" name=""/>
        <dsp:cNvSpPr/>
      </dsp:nvSpPr>
      <dsp:spPr>
        <a:xfrm>
          <a:off x="0" y="3604485"/>
          <a:ext cx="10566480" cy="7204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One example is the justice system. </a:t>
          </a:r>
          <a:endParaRPr lang="en-US" sz="3100" kern="1200"/>
        </a:p>
      </dsp:txBody>
      <dsp:txXfrm>
        <a:off x="0" y="3604485"/>
        <a:ext cx="10566480" cy="7204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10/20/2023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Is it time that Wales had justice devolved to them. The Welsh government thinks so and have </a:t>
            </a:r>
            <a:r>
              <a:rPr lang="en-US" err="1">
                <a:cs typeface="Calibri"/>
              </a:rPr>
              <a:t>proprosed</a:t>
            </a:r>
            <a:r>
              <a:rPr lang="en-US">
                <a:cs typeface="Calibri"/>
              </a:rPr>
              <a:t> this. However, the Uk government do not want this to happen and therefore rejected the </a:t>
            </a:r>
            <a:r>
              <a:rPr lang="en-US" err="1">
                <a:cs typeface="Calibri"/>
              </a:rPr>
              <a:t>proprosal</a:t>
            </a:r>
            <a:r>
              <a:rPr lang="en-US">
                <a:cs typeface="Calibri"/>
              </a:rPr>
              <a:t>. </a:t>
            </a:r>
          </a:p>
        </p:txBody>
      </p:sp>
      <p:sp>
        <p:nvSpPr>
          <p:cNvPr id="4" name="Slide Number Placeholder 3"/>
          <p:cNvSpPr>
            <a:spLocks noGrp="1"/>
          </p:cNvSpPr>
          <p:nvPr>
            <p:ph type="sldNum" sz="quarter" idx="5"/>
          </p:nvPr>
        </p:nvSpPr>
        <p:spPr/>
        <p:txBody>
          <a:bodyPr/>
          <a:lstStyle/>
          <a:p>
            <a:fld id="{D3B2BE12-A68B-44D0-9911-3D441DC6CFC3}" type="slidenum">
              <a:rPr lang="en-GB"/>
              <a:t>45</a:t>
            </a:fld>
            <a:endParaRPr lang="en-GB"/>
          </a:p>
        </p:txBody>
      </p:sp>
    </p:spTree>
    <p:extLst>
      <p:ext uri="{BB962C8B-B14F-4D97-AF65-F5344CB8AC3E}">
        <p14:creationId xmlns:p14="http://schemas.microsoft.com/office/powerpoint/2010/main" val="8345358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5.png"/><Relationship Id="rId5" Type="http://schemas.openxmlformats.org/officeDocument/2006/relationships/image" Target="../media/image19.jpeg"/><Relationship Id="rId4" Type="http://schemas.openxmlformats.org/officeDocument/2006/relationships/image" Target="../media/image18.jpe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5.png"/><Relationship Id="rId4" Type="http://schemas.openxmlformats.org/officeDocument/2006/relationships/image" Target="../media/image20.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15.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5.xml"/><Relationship Id="rId7" Type="http://schemas.openxmlformats.org/officeDocument/2006/relationships/diagramQuickStyle" Target="../diagrams/quickStyle1.xml"/><Relationship Id="rId12" Type="http://schemas.openxmlformats.org/officeDocument/2006/relationships/image" Target="../media/image15.png"/><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Layout" Target="../diagrams/layout1.xml"/><Relationship Id="rId11" Type="http://schemas.openxmlformats.org/officeDocument/2006/relationships/hyperlink" Target="https://en.wikipedia.org/wiki/Wales_in_the_Junior_Eurovision_Song_Contest" TargetMode="External"/><Relationship Id="rId5" Type="http://schemas.openxmlformats.org/officeDocument/2006/relationships/diagramData" Target="../diagrams/data1.xml"/><Relationship Id="rId10" Type="http://schemas.openxmlformats.org/officeDocument/2006/relationships/image" Target="../media/image2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6.xml.rels><?xml version="1.0" encoding="UTF-8" standalone="yes"?>
<Relationships xmlns="http://schemas.openxmlformats.org/package/2006/relationships"><Relationship Id="rId3" Type="http://schemas.openxmlformats.org/officeDocument/2006/relationships/audio" Target="../media/media46.m4a"/><Relationship Id="rId2" Type="http://schemas.microsoft.com/office/2007/relationships/media" Target="../media/media46.m4a"/><Relationship Id="rId1" Type="http://schemas.openxmlformats.org/officeDocument/2006/relationships/video" Target="https://www.youtube.com/embed/3ha8o7Gd6HY?feature=oembed" TargetMode="External"/><Relationship Id="rId6" Type="http://schemas.openxmlformats.org/officeDocument/2006/relationships/image" Target="../media/image15.png"/><Relationship Id="rId5" Type="http://schemas.openxmlformats.org/officeDocument/2006/relationships/image" Target="../media/image22.jpeg"/><Relationship Id="rId4"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audio" Target="../media/media47.m4a"/><Relationship Id="rId2" Type="http://schemas.microsoft.com/office/2007/relationships/media" Target="../media/media47.m4a"/><Relationship Id="rId1" Type="http://schemas.openxmlformats.org/officeDocument/2006/relationships/video" Target="https://www.youtube.com/embed/UL6yc6ucMzc?feature=oembed" TargetMode="External"/><Relationship Id="rId6" Type="http://schemas.openxmlformats.org/officeDocument/2006/relationships/image" Target="../media/image15.png"/><Relationship Id="rId5" Type="http://schemas.openxmlformats.org/officeDocument/2006/relationships/image" Target="../media/image23.jpeg"/><Relationship Id="rId4"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image" Target="../media/image15.png"/><Relationship Id="rId5" Type="http://schemas.openxmlformats.org/officeDocument/2006/relationships/hyperlink" Target="https://peoplesparliamentscotland.wordpress.com/category/yes-scotland/" TargetMode="External"/><Relationship Id="rId4" Type="http://schemas.openxmlformats.org/officeDocument/2006/relationships/image" Target="../media/image24.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image" Target="../media/image15.png"/><Relationship Id="rId5" Type="http://schemas.openxmlformats.org/officeDocument/2006/relationships/hyperlink" Target="https://www.picserver.org/n/northern-ireland.html" TargetMode="External"/><Relationship Id="rId4" Type="http://schemas.openxmlformats.org/officeDocument/2006/relationships/image" Target="../media/image25.jpe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image" Target="../media/image15.png"/><Relationship Id="rId5" Type="http://schemas.openxmlformats.org/officeDocument/2006/relationships/hyperlink" Target="https://think0.deviantart.com/art/England-Grunge-Flag-108959576" TargetMode="External"/><Relationship Id="rId4" Type="http://schemas.openxmlformats.org/officeDocument/2006/relationships/image" Target="../media/image26.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1.m4a"/><Relationship Id="rId1" Type="http://schemas.microsoft.com/office/2007/relationships/media" Target="../media/media51.m4a"/><Relationship Id="rId4" Type="http://schemas.openxmlformats.org/officeDocument/2006/relationships/image" Target="../media/image15.pn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88589" y="2633931"/>
            <a:ext cx="5152845" cy="1724708"/>
          </a:xfrm>
        </p:spPr>
        <p:txBody>
          <a:bodyPr/>
          <a:lstStyle/>
          <a:p>
            <a:r>
              <a:rPr lang="en-US" sz="5400" dirty="0"/>
              <a:t>Uk Constitution and the Justice System!</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9591"/>
            <a:ext cx="2999232" cy="438912"/>
          </a:xfrm>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2387757C-5D3F-8AFD-FEA6-4DF2E0E940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020" y="5984846"/>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6714"/>
    </mc:Choice>
    <mc:Fallback xmlns="">
      <p:transition spd="slow" advTm="67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114869" y="1086928"/>
            <a:ext cx="3749040" cy="5011890"/>
          </a:xfrm>
        </p:spPr>
        <p:txBody>
          <a:bodyPr vert="horz" lIns="91440" tIns="45720" rIns="91440" bIns="45720" rtlCol="0" anchor="t">
            <a:normAutofit/>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Uk </a:t>
            </a:r>
            <a:r>
              <a:rPr lang="en-US" dirty="0">
                <a:latin typeface="Gill Sans Nova Light" panose="020B0302020104020203" pitchFamily="34" charset="0"/>
                <a:cs typeface="Gill Sans Light" panose="020B0302020104020203" pitchFamily="34" charset="-79"/>
              </a:rPr>
              <a:t>Constitution.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Activities.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Summary. </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Thank you, any questions?</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endParaRPr lang="en-US" sz="2400" dirty="0">
              <a:solidFill>
                <a:schemeClr val="accent3"/>
              </a:solidFill>
              <a:latin typeface="Gill Sans Nova Light" panose="020B0302020104020203" pitchFamily="34" charset="0"/>
              <a:cs typeface="Gill Sans Light" panose="020B0302020104020203" pitchFamily="34" charset="-79"/>
            </a:endParaRP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pic>
        <p:nvPicPr>
          <p:cNvPr id="2" name="Recorded Sound">
            <a:hlinkClick r:id="" action="ppaction://media"/>
            <a:extLst>
              <a:ext uri="{FF2B5EF4-FFF2-40B4-BE49-F238E27FC236}">
                <a16:creationId xmlns:a16="http://schemas.microsoft.com/office/drawing/2014/main" id="{D86BAC08-C29D-CC54-DB76-E5B6C240AE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8632" y="6098818"/>
            <a:ext cx="609600" cy="60960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xmlns:p14="http://schemas.microsoft.com/office/powerpoint/2010/main">
    <mc:Choice Requires="p14">
      <p:transition spd="slow" p14:dur="2000" advTm="12402"/>
    </mc:Choice>
    <mc:Fallback xmlns="">
      <p:transition spd="slow" advTm="12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BF8C-4BB3-9880-082D-8D98D4F888C6}"/>
              </a:ext>
            </a:extLst>
          </p:cNvPr>
          <p:cNvSpPr>
            <a:spLocks noGrp="1"/>
          </p:cNvSpPr>
          <p:nvPr>
            <p:ph type="title"/>
          </p:nvPr>
        </p:nvSpPr>
        <p:spPr>
          <a:xfrm>
            <a:off x="7200181" y="978408"/>
            <a:ext cx="4732739" cy="1325880"/>
          </a:xfrm>
        </p:spPr>
        <p:txBody>
          <a:bodyPr>
            <a:normAutofit/>
          </a:bodyPr>
          <a:lstStyle/>
          <a:p>
            <a:pPr algn="ctr"/>
            <a:r>
              <a:rPr lang="en-GB" b="1" i="1" u="sng" dirty="0"/>
              <a:t>Aims and Learning Objectives</a:t>
            </a:r>
          </a:p>
        </p:txBody>
      </p:sp>
      <p:sp>
        <p:nvSpPr>
          <p:cNvPr id="4" name="Slide Number Placeholder 3">
            <a:extLst>
              <a:ext uri="{FF2B5EF4-FFF2-40B4-BE49-F238E27FC236}">
                <a16:creationId xmlns:a16="http://schemas.microsoft.com/office/drawing/2014/main" id="{8835FBF9-8B90-8A7D-7C7A-9E8D2447A98E}"/>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C71E24F4-C533-C36C-057F-20E167BE1894}"/>
              </a:ext>
            </a:extLst>
          </p:cNvPr>
          <p:cNvSpPr>
            <a:spLocks noGrp="1"/>
          </p:cNvSpPr>
          <p:nvPr>
            <p:ph sz="quarter" idx="4"/>
          </p:nvPr>
        </p:nvSpPr>
        <p:spPr>
          <a:xfrm>
            <a:off x="7848602" y="2232088"/>
            <a:ext cx="3749040" cy="4306824"/>
          </a:xfrm>
        </p:spPr>
        <p:txBody>
          <a:bodyPr>
            <a:normAutofit fontScale="92500"/>
          </a:bodyPr>
          <a:lstStyle/>
          <a:p>
            <a:pPr marL="342900" indent="-342900">
              <a:buFontTx/>
              <a:buChar char="-"/>
            </a:pPr>
            <a:r>
              <a:rPr lang="en-GB" dirty="0"/>
              <a:t>The aim of today’s session is to finish the </a:t>
            </a:r>
            <a:r>
              <a:rPr lang="en-GB"/>
              <a:t>Uk Constitution.</a:t>
            </a:r>
            <a:endParaRPr lang="en-GB" dirty="0"/>
          </a:p>
          <a:p>
            <a:pPr marL="342900" indent="-342900">
              <a:buFontTx/>
              <a:buChar char="-"/>
            </a:pPr>
            <a:r>
              <a:rPr lang="en-GB" dirty="0"/>
              <a:t>By the end of today’s sessions students should be able to demonstrate their understanding of all the above. </a:t>
            </a:r>
          </a:p>
          <a:p>
            <a:pPr marL="342900" indent="-342900">
              <a:buFontTx/>
              <a:buChar char="-"/>
            </a:pPr>
            <a:endParaRPr lang="en-GB" dirty="0"/>
          </a:p>
        </p:txBody>
      </p:sp>
      <p:sp>
        <p:nvSpPr>
          <p:cNvPr id="6" name="Text Placeholder 5">
            <a:extLst>
              <a:ext uri="{FF2B5EF4-FFF2-40B4-BE49-F238E27FC236}">
                <a16:creationId xmlns:a16="http://schemas.microsoft.com/office/drawing/2014/main" id="{38CF2732-CB9B-0658-C523-A4B65F884157}"/>
              </a:ext>
            </a:extLst>
          </p:cNvPr>
          <p:cNvSpPr>
            <a:spLocks noGrp="1"/>
          </p:cNvSpPr>
          <p:nvPr>
            <p:ph type="body" sz="quarter" idx="13"/>
          </p:nvPr>
        </p:nvSpPr>
        <p:spPr/>
        <p:txBody>
          <a:bodyPr/>
          <a:lstStyle/>
          <a:p>
            <a:r>
              <a:rPr lang="en-GB" dirty="0"/>
              <a:t>A</a:t>
            </a:r>
          </a:p>
        </p:txBody>
      </p:sp>
      <p:pic>
        <p:nvPicPr>
          <p:cNvPr id="3" name="Recorded Sound">
            <a:hlinkClick r:id="" action="ppaction://media"/>
            <a:extLst>
              <a:ext uri="{FF2B5EF4-FFF2-40B4-BE49-F238E27FC236}">
                <a16:creationId xmlns:a16="http://schemas.microsoft.com/office/drawing/2014/main" id="{5C51A920-EDDA-E32C-01AC-BC59A38851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517" y="6234112"/>
            <a:ext cx="609600" cy="609600"/>
          </a:xfrm>
          <a:prstGeom prst="rect">
            <a:avLst/>
          </a:prstGeom>
        </p:spPr>
      </p:pic>
    </p:spTree>
    <p:extLst>
      <p:ext uri="{BB962C8B-B14F-4D97-AF65-F5344CB8AC3E}">
        <p14:creationId xmlns:p14="http://schemas.microsoft.com/office/powerpoint/2010/main" val="1194120014"/>
      </p:ext>
    </p:extLst>
  </p:cSld>
  <p:clrMapOvr>
    <a:masterClrMapping/>
  </p:clrMapOvr>
  <mc:AlternateContent xmlns:mc="http://schemas.openxmlformats.org/markup-compatibility/2006" xmlns:p14="http://schemas.microsoft.com/office/powerpoint/2010/main">
    <mc:Choice Requires="p14">
      <p:transition spd="slow" p14:dur="2000" advTm="12733"/>
    </mc:Choice>
    <mc:Fallback xmlns="">
      <p:transition spd="slow" advTm="12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7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27B57F-367C-D81D-F03C-3476D5CFC733}"/>
              </a:ext>
            </a:extLst>
          </p:cNvPr>
          <p:cNvSpPr>
            <a:spLocks noGrp="1"/>
          </p:cNvSpPr>
          <p:nvPr>
            <p:ph type="title"/>
          </p:nvPr>
        </p:nvSpPr>
        <p:spPr/>
        <p:txBody>
          <a:bodyPr>
            <a:normAutofit/>
          </a:bodyPr>
          <a:lstStyle/>
          <a:p>
            <a:r>
              <a:rPr lang="en-GB" sz="6600" b="1" i="1" u="sng" dirty="0"/>
              <a:t>Constitution</a:t>
            </a:r>
          </a:p>
        </p:txBody>
      </p:sp>
      <p:sp>
        <p:nvSpPr>
          <p:cNvPr id="8" name="Content Placeholder 7">
            <a:extLst>
              <a:ext uri="{FF2B5EF4-FFF2-40B4-BE49-F238E27FC236}">
                <a16:creationId xmlns:a16="http://schemas.microsoft.com/office/drawing/2014/main" id="{EF332917-B03B-AFE1-D616-7AECFC27A16D}"/>
              </a:ext>
            </a:extLst>
          </p:cNvPr>
          <p:cNvSpPr>
            <a:spLocks noGrp="1"/>
          </p:cNvSpPr>
          <p:nvPr>
            <p:ph idx="1"/>
          </p:nvPr>
        </p:nvSpPr>
        <p:spPr/>
        <p:txBody>
          <a:bodyPr/>
          <a:lstStyle/>
          <a:p>
            <a:r>
              <a:rPr lang="en-GB" dirty="0"/>
              <a:t>Written – Hard to change. </a:t>
            </a:r>
          </a:p>
          <a:p>
            <a:endParaRPr lang="en-GB" dirty="0"/>
          </a:p>
          <a:p>
            <a:r>
              <a:rPr lang="en-GB" dirty="0"/>
              <a:t>Entrenchment – by agreement in parliament.</a:t>
            </a:r>
          </a:p>
          <a:p>
            <a:endParaRPr lang="en-GB" dirty="0"/>
          </a:p>
          <a:p>
            <a:r>
              <a:rPr lang="en-GB" dirty="0"/>
              <a:t>Uk – not needed/ change the laws fast. </a:t>
            </a:r>
          </a:p>
        </p:txBody>
      </p:sp>
      <p:sp>
        <p:nvSpPr>
          <p:cNvPr id="4" name="Slide Number Placeholder 3">
            <a:extLst>
              <a:ext uri="{FF2B5EF4-FFF2-40B4-BE49-F238E27FC236}">
                <a16:creationId xmlns:a16="http://schemas.microsoft.com/office/drawing/2014/main" id="{99FADE44-E40F-073E-0648-F3AD304F0978}"/>
              </a:ext>
            </a:extLst>
          </p:cNvPr>
          <p:cNvSpPr>
            <a:spLocks noGrp="1"/>
          </p:cNvSpPr>
          <p:nvPr>
            <p:ph type="sldNum" sz="quarter" idx="11"/>
          </p:nvPr>
        </p:nvSpPr>
        <p:spPr/>
        <p:txBody>
          <a:bodyPr/>
          <a:lstStyle/>
          <a:p>
            <a:fld id="{294A09A9-5501-47C1-A89A-A340965A2BE2}" type="slidenum">
              <a:rPr lang="en-US" smtClean="0"/>
              <a:t>4</a:t>
            </a:fld>
            <a:endParaRPr lang="en-US" dirty="0"/>
          </a:p>
        </p:txBody>
      </p:sp>
      <p:pic>
        <p:nvPicPr>
          <p:cNvPr id="2" name="Recorded Sound">
            <a:hlinkClick r:id="" action="ppaction://media"/>
            <a:extLst>
              <a:ext uri="{FF2B5EF4-FFF2-40B4-BE49-F238E27FC236}">
                <a16:creationId xmlns:a16="http://schemas.microsoft.com/office/drawing/2014/main" id="{409E1813-8610-44BF-C81D-ACD173A536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1293750865"/>
      </p:ext>
    </p:extLst>
  </p:cSld>
  <p:clrMapOvr>
    <a:masterClrMapping/>
  </p:clrMapOvr>
  <mc:AlternateContent xmlns:mc="http://schemas.openxmlformats.org/markup-compatibility/2006" xmlns:p14="http://schemas.microsoft.com/office/powerpoint/2010/main">
    <mc:Choice Requires="p14">
      <p:transition spd="slow" p14:dur="2000" advTm="31723"/>
    </mc:Choice>
    <mc:Fallback xmlns="">
      <p:transition spd="slow" advTm="31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2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1B47-98F5-9E09-560F-D31C7A5668F8}"/>
              </a:ext>
            </a:extLst>
          </p:cNvPr>
          <p:cNvSpPr>
            <a:spLocks noGrp="1"/>
          </p:cNvSpPr>
          <p:nvPr>
            <p:ph type="title"/>
          </p:nvPr>
        </p:nvSpPr>
        <p:spPr/>
        <p:txBody>
          <a:bodyPr>
            <a:normAutofit/>
          </a:bodyPr>
          <a:lstStyle/>
          <a:p>
            <a:r>
              <a:rPr lang="en-GB" sz="7200" b="1" i="1" u="sng" dirty="0"/>
              <a:t>Sources of Uk Constitution</a:t>
            </a:r>
          </a:p>
        </p:txBody>
      </p:sp>
      <p:sp>
        <p:nvSpPr>
          <p:cNvPr id="5" name="Content Placeholder 4">
            <a:extLst>
              <a:ext uri="{FF2B5EF4-FFF2-40B4-BE49-F238E27FC236}">
                <a16:creationId xmlns:a16="http://schemas.microsoft.com/office/drawing/2014/main" id="{4BC168B6-DCB3-4DE0-46C4-9CE3FB633693}"/>
              </a:ext>
            </a:extLst>
          </p:cNvPr>
          <p:cNvSpPr>
            <a:spLocks noGrp="1"/>
          </p:cNvSpPr>
          <p:nvPr>
            <p:ph idx="1"/>
          </p:nvPr>
        </p:nvSpPr>
        <p:spPr/>
        <p:txBody>
          <a:bodyPr>
            <a:normAutofit fontScale="85000" lnSpcReduction="10000"/>
          </a:bodyPr>
          <a:lstStyle/>
          <a:p>
            <a:pPr>
              <a:lnSpc>
                <a:spcPct val="200000"/>
              </a:lnSpc>
            </a:pPr>
            <a:r>
              <a:rPr lang="en-GB" sz="2400" dirty="0"/>
              <a:t>Statute. </a:t>
            </a:r>
          </a:p>
          <a:p>
            <a:pPr>
              <a:lnSpc>
                <a:spcPct val="200000"/>
              </a:lnSpc>
            </a:pPr>
            <a:r>
              <a:rPr lang="en-GB" sz="2400" dirty="0"/>
              <a:t>Case Law </a:t>
            </a:r>
          </a:p>
          <a:p>
            <a:pPr>
              <a:lnSpc>
                <a:spcPct val="200000"/>
              </a:lnSpc>
            </a:pPr>
            <a:r>
              <a:rPr lang="en-GB" sz="2400" dirty="0"/>
              <a:t>Prerogative powers</a:t>
            </a:r>
          </a:p>
          <a:p>
            <a:pPr>
              <a:lnSpc>
                <a:spcPct val="200000"/>
              </a:lnSpc>
            </a:pPr>
            <a:r>
              <a:rPr lang="en-GB" sz="2400" dirty="0"/>
              <a:t>Constitutional conventions</a:t>
            </a:r>
          </a:p>
          <a:p>
            <a:pPr>
              <a:lnSpc>
                <a:spcPct val="200000"/>
              </a:lnSpc>
            </a:pPr>
            <a:r>
              <a:rPr lang="en-GB" sz="2400" dirty="0"/>
              <a:t>International law</a:t>
            </a:r>
          </a:p>
        </p:txBody>
      </p:sp>
      <p:sp>
        <p:nvSpPr>
          <p:cNvPr id="4" name="Slide Number Placeholder 3">
            <a:extLst>
              <a:ext uri="{FF2B5EF4-FFF2-40B4-BE49-F238E27FC236}">
                <a16:creationId xmlns:a16="http://schemas.microsoft.com/office/drawing/2014/main" id="{B2B89E70-DC67-71A1-257D-6BF018624FC5}"/>
              </a:ext>
            </a:extLst>
          </p:cNvPr>
          <p:cNvSpPr>
            <a:spLocks noGrp="1"/>
          </p:cNvSpPr>
          <p:nvPr>
            <p:ph type="sldNum" sz="quarter" idx="11"/>
          </p:nvPr>
        </p:nvSpPr>
        <p:spPr/>
        <p:txBody>
          <a:bodyPr/>
          <a:lstStyle/>
          <a:p>
            <a:fld id="{294A09A9-5501-47C1-A89A-A340965A2BE2}" type="slidenum">
              <a:rPr lang="en-US" smtClean="0"/>
              <a:pPr/>
              <a:t>5</a:t>
            </a:fld>
            <a:endParaRPr lang="en-US" dirty="0"/>
          </a:p>
        </p:txBody>
      </p:sp>
      <p:pic>
        <p:nvPicPr>
          <p:cNvPr id="3" name="Recorded Sound">
            <a:hlinkClick r:id="" action="ppaction://media"/>
            <a:extLst>
              <a:ext uri="{FF2B5EF4-FFF2-40B4-BE49-F238E27FC236}">
                <a16:creationId xmlns:a16="http://schemas.microsoft.com/office/drawing/2014/main" id="{3FC887D6-9FA9-31BB-567A-F5CD552AA6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247009179"/>
      </p:ext>
    </p:extLst>
  </p:cSld>
  <p:clrMapOvr>
    <a:masterClrMapping/>
  </p:clrMapOvr>
  <mc:AlternateContent xmlns:mc="http://schemas.openxmlformats.org/markup-compatibility/2006" xmlns:p14="http://schemas.microsoft.com/office/powerpoint/2010/main">
    <mc:Choice Requires="p14">
      <p:transition spd="slow" p14:dur="2000" advTm="15475"/>
    </mc:Choice>
    <mc:Fallback xmlns="">
      <p:transition spd="slow" advTm="1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D6E-F90C-09F3-95A7-34979CCF1DEB}"/>
              </a:ext>
            </a:extLst>
          </p:cNvPr>
          <p:cNvSpPr>
            <a:spLocks noGrp="1"/>
          </p:cNvSpPr>
          <p:nvPr>
            <p:ph type="title"/>
          </p:nvPr>
        </p:nvSpPr>
        <p:spPr/>
        <p:txBody>
          <a:bodyPr>
            <a:normAutofit/>
          </a:bodyPr>
          <a:lstStyle/>
          <a:p>
            <a:r>
              <a:rPr lang="en-GB" sz="8000" b="1" i="1" u="sng" dirty="0"/>
              <a:t>Continued</a:t>
            </a:r>
          </a:p>
        </p:txBody>
      </p:sp>
      <p:sp>
        <p:nvSpPr>
          <p:cNvPr id="4" name="Slide Number Placeholder 3">
            <a:extLst>
              <a:ext uri="{FF2B5EF4-FFF2-40B4-BE49-F238E27FC236}">
                <a16:creationId xmlns:a16="http://schemas.microsoft.com/office/drawing/2014/main" id="{2AC11005-4AF7-D3C1-B6F0-44CA77DF2418}"/>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6C5EE713-B71A-D05A-2B23-6DBD2C2DED6B}"/>
              </a:ext>
            </a:extLst>
          </p:cNvPr>
          <p:cNvSpPr>
            <a:spLocks noGrp="1"/>
          </p:cNvSpPr>
          <p:nvPr>
            <p:ph sz="quarter" idx="12"/>
          </p:nvPr>
        </p:nvSpPr>
        <p:spPr>
          <a:xfrm>
            <a:off x="975360" y="2615183"/>
            <a:ext cx="10241280" cy="4106291"/>
          </a:xfrm>
        </p:spPr>
        <p:txBody>
          <a:bodyPr>
            <a:normAutofit fontScale="55000" lnSpcReduction="20000"/>
          </a:bodyPr>
          <a:lstStyle/>
          <a:p>
            <a:pPr algn="just">
              <a:lnSpc>
                <a:spcPct val="120000"/>
              </a:lnSpc>
              <a:buFont typeface="Arial" panose="020B0604020202020204" pitchFamily="34" charset="0"/>
              <a:buChar char="•"/>
            </a:pPr>
            <a:r>
              <a:rPr lang="en-GB" dirty="0"/>
              <a:t>‘’ </a:t>
            </a:r>
            <a:r>
              <a:rPr lang="en-GB" i="0" dirty="0">
                <a:solidFill>
                  <a:srgbClr val="000000"/>
                </a:solidFill>
                <a:effectLst/>
                <a:latin typeface="Times New Roman" panose="02020603050405020304" pitchFamily="18" charset="0"/>
              </a:rPr>
              <a:t>Magna Carta 1215 – no arbitrary punishment and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Bill of Rights 1689 – parliamentary consent limiting power of monarch, free parliamentary elections (though with a very limited franchise) and parliamentary free speech with immunity;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Settlement 1700 – succession to the throne (the King or Queen should not be a Catholic) and independence of the judiciary;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Union 1707 – union between England and Scotland;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Parliament Acts 1911 and 1949 – the House of Commons may pass Acts without the House of Lords’ consent;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Human Rights Act 1998 – giving UK citizens domestically enforceable human rights as defined by ECHR (e.g. freedom of expression and the right to a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Scotland Act 1998 – setting up the Scottish Parliament;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Government of Wales Acts 1998 and 2006 and the Wales Act 2017 – devolving administrative powers to Wales; 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Constitutional Reform Act 2005 – strengthening separation of powers.’’</a:t>
            </a:r>
          </a:p>
          <a:p>
            <a:pPr marL="0" indent="0">
              <a:buNone/>
            </a:pPr>
            <a:endParaRPr lang="en-GB" dirty="0"/>
          </a:p>
        </p:txBody>
      </p:sp>
      <p:pic>
        <p:nvPicPr>
          <p:cNvPr id="3" name="Recorded Sound">
            <a:hlinkClick r:id="" action="ppaction://media"/>
            <a:extLst>
              <a:ext uri="{FF2B5EF4-FFF2-40B4-BE49-F238E27FC236}">
                <a16:creationId xmlns:a16="http://schemas.microsoft.com/office/drawing/2014/main" id="{21222FB0-AF48-A125-4ABF-5CFDEE1ACE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10437"/>
            <a:ext cx="609600" cy="609600"/>
          </a:xfrm>
          <a:prstGeom prst="rect">
            <a:avLst/>
          </a:prstGeom>
        </p:spPr>
      </p:pic>
    </p:spTree>
    <p:extLst>
      <p:ext uri="{BB962C8B-B14F-4D97-AF65-F5344CB8AC3E}">
        <p14:creationId xmlns:p14="http://schemas.microsoft.com/office/powerpoint/2010/main" val="2397325603"/>
      </p:ext>
    </p:extLst>
  </p:cSld>
  <p:clrMapOvr>
    <a:masterClrMapping/>
  </p:clrMapOvr>
  <mc:AlternateContent xmlns:mc="http://schemas.openxmlformats.org/markup-compatibility/2006" xmlns:p14="http://schemas.microsoft.com/office/powerpoint/2010/main">
    <mc:Choice Requires="p14">
      <p:transition spd="slow" p14:dur="2000" advTm="24414"/>
    </mc:Choice>
    <mc:Fallback xmlns="">
      <p:transition spd="slow" advTm="24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4A38-96AA-8875-D162-1E7B1CE6BB5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6F424E0F-068C-98B4-6F64-602FCF79C382}"/>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02931FD4-54BC-5FE5-36C6-229D39C77241}"/>
              </a:ext>
            </a:extLst>
          </p:cNvPr>
          <p:cNvSpPr>
            <a:spLocks noGrp="1"/>
          </p:cNvSpPr>
          <p:nvPr>
            <p:ph sz="quarter" idx="12"/>
          </p:nvPr>
        </p:nvSpPr>
        <p:spPr/>
        <p:txBody>
          <a:bodyPr>
            <a:normAutofit fontScale="55000" lnSpcReduction="20000"/>
          </a:bodyPr>
          <a:lstStyle/>
          <a:p>
            <a:pPr>
              <a:lnSpc>
                <a:spcPct val="200000"/>
              </a:lnSpc>
            </a:pPr>
            <a:r>
              <a:rPr lang="en-GB" dirty="0"/>
              <a:t>Case law- judicial review- Human Rights Act 1998. </a:t>
            </a:r>
          </a:p>
          <a:p>
            <a:pPr>
              <a:lnSpc>
                <a:spcPct val="200000"/>
              </a:lnSpc>
            </a:pPr>
            <a:r>
              <a:rPr lang="en-GB" dirty="0"/>
              <a:t>Government prerogative powers – </a:t>
            </a:r>
          </a:p>
          <a:p>
            <a:pPr>
              <a:lnSpc>
                <a:spcPct val="200000"/>
              </a:lnSpc>
            </a:pPr>
            <a:r>
              <a:rPr lang="en-GB" dirty="0"/>
              <a:t>Declaring War</a:t>
            </a:r>
          </a:p>
          <a:p>
            <a:pPr>
              <a:lnSpc>
                <a:spcPct val="200000"/>
              </a:lnSpc>
            </a:pPr>
            <a:r>
              <a:rPr lang="en-GB" dirty="0"/>
              <a:t>Making treaties </a:t>
            </a:r>
          </a:p>
          <a:p>
            <a:pPr>
              <a:lnSpc>
                <a:spcPct val="200000"/>
              </a:lnSpc>
            </a:pPr>
            <a:r>
              <a:rPr lang="en-GB" dirty="0"/>
              <a:t>Deploying armed forces</a:t>
            </a:r>
          </a:p>
          <a:p>
            <a:pPr>
              <a:lnSpc>
                <a:spcPct val="200000"/>
              </a:lnSpc>
            </a:pPr>
            <a:r>
              <a:rPr lang="en-GB" dirty="0"/>
              <a:t>Granting pardons</a:t>
            </a:r>
          </a:p>
          <a:p>
            <a:pPr marL="0" indent="0">
              <a:buNone/>
            </a:pPr>
            <a:endParaRPr lang="en-GB" dirty="0"/>
          </a:p>
        </p:txBody>
      </p:sp>
      <p:pic>
        <p:nvPicPr>
          <p:cNvPr id="3" name="Recorded Sound">
            <a:hlinkClick r:id="" action="ppaction://media"/>
            <a:extLst>
              <a:ext uri="{FF2B5EF4-FFF2-40B4-BE49-F238E27FC236}">
                <a16:creationId xmlns:a16="http://schemas.microsoft.com/office/drawing/2014/main" id="{BB7D911B-D922-D3A0-0A2A-EEAB3C27EB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1324134570"/>
      </p:ext>
    </p:extLst>
  </p:cSld>
  <p:clrMapOvr>
    <a:masterClrMapping/>
  </p:clrMapOvr>
  <mc:AlternateContent xmlns:mc="http://schemas.openxmlformats.org/markup-compatibility/2006" xmlns:p14="http://schemas.microsoft.com/office/powerpoint/2010/main">
    <mc:Choice Requires="p14">
      <p:transition spd="slow" p14:dur="2000" advTm="22736"/>
    </mc:Choice>
    <mc:Fallback xmlns="">
      <p:transition spd="slow" advTm="22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7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75DE-B9B2-74EE-1BF9-9901490A8727}"/>
              </a:ext>
            </a:extLst>
          </p:cNvPr>
          <p:cNvSpPr>
            <a:spLocks noGrp="1"/>
          </p:cNvSpPr>
          <p:nvPr>
            <p:ph type="title"/>
          </p:nvPr>
        </p:nvSpPr>
        <p:spPr/>
        <p:txBody>
          <a:bodyPr>
            <a:normAutofit/>
          </a:bodyPr>
          <a:lstStyle/>
          <a:p>
            <a:r>
              <a:rPr lang="en-GB" sz="6000" b="1" i="1" u="sng" dirty="0"/>
              <a:t>Constitutional conventions</a:t>
            </a:r>
          </a:p>
        </p:txBody>
      </p:sp>
      <p:sp>
        <p:nvSpPr>
          <p:cNvPr id="4" name="Slide Number Placeholder 3">
            <a:extLst>
              <a:ext uri="{FF2B5EF4-FFF2-40B4-BE49-F238E27FC236}">
                <a16:creationId xmlns:a16="http://schemas.microsoft.com/office/drawing/2014/main" id="{84465A3E-1DD7-AF28-5C12-98A5B6CB6618}"/>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5" name="Content Placeholder 4">
            <a:extLst>
              <a:ext uri="{FF2B5EF4-FFF2-40B4-BE49-F238E27FC236}">
                <a16:creationId xmlns:a16="http://schemas.microsoft.com/office/drawing/2014/main" id="{A302BBAF-03A2-6398-EF42-7E3E27168AC7}"/>
              </a:ext>
            </a:extLst>
          </p:cNvPr>
          <p:cNvSpPr>
            <a:spLocks noGrp="1"/>
          </p:cNvSpPr>
          <p:nvPr>
            <p:ph sz="quarter" idx="12"/>
          </p:nvPr>
        </p:nvSpPr>
        <p:spPr/>
        <p:txBody>
          <a:bodyPr>
            <a:normAutofit fontScale="70000" lnSpcReduction="20000"/>
          </a:bodyPr>
          <a:lstStyle/>
          <a:p>
            <a:pPr>
              <a:lnSpc>
                <a:spcPct val="200000"/>
              </a:lnSpc>
            </a:pPr>
            <a:r>
              <a:rPr lang="en-GB" dirty="0"/>
              <a:t>Fill in gaps in law. </a:t>
            </a:r>
          </a:p>
          <a:p>
            <a:pPr>
              <a:lnSpc>
                <a:spcPct val="200000"/>
              </a:lnSpc>
            </a:pPr>
            <a:r>
              <a:rPr lang="en-GB" dirty="0"/>
              <a:t>Not legally binding. </a:t>
            </a:r>
          </a:p>
          <a:p>
            <a:pPr>
              <a:lnSpc>
                <a:spcPct val="200000"/>
              </a:lnSpc>
            </a:pPr>
            <a:r>
              <a:rPr lang="en-GB" dirty="0"/>
              <a:t>Many aspects come from conventions. </a:t>
            </a:r>
          </a:p>
          <a:p>
            <a:pPr>
              <a:lnSpc>
                <a:spcPct val="200000"/>
              </a:lnSpc>
            </a:pPr>
            <a:r>
              <a:rPr lang="en-GB" dirty="0"/>
              <a:t>Responsibility of cabinet/ royal assent/ Monarch as leader/ Minister of house of commons or house of lords. </a:t>
            </a:r>
          </a:p>
        </p:txBody>
      </p:sp>
      <p:pic>
        <p:nvPicPr>
          <p:cNvPr id="3" name="Recorded Sound">
            <a:hlinkClick r:id="" action="ppaction://media"/>
            <a:extLst>
              <a:ext uri="{FF2B5EF4-FFF2-40B4-BE49-F238E27FC236}">
                <a16:creationId xmlns:a16="http://schemas.microsoft.com/office/drawing/2014/main" id="{54780E65-BF64-490D-4440-18F8658BA0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898556225"/>
      </p:ext>
    </p:extLst>
  </p:cSld>
  <p:clrMapOvr>
    <a:masterClrMapping/>
  </p:clrMapOvr>
  <mc:AlternateContent xmlns:mc="http://schemas.openxmlformats.org/markup-compatibility/2006" xmlns:p14="http://schemas.microsoft.com/office/powerpoint/2010/main">
    <mc:Choice Requires="p14">
      <p:transition spd="slow" p14:dur="2000" advTm="22251"/>
    </mc:Choice>
    <mc:Fallback xmlns="">
      <p:transition spd="slow" advTm="22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2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C300-4568-1A61-B787-71682C18ECCD}"/>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99665C7A-84AA-C367-1302-FF192AA729C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92A8B53A-3AD3-F20B-2C25-92A45C21CB25}"/>
              </a:ext>
            </a:extLst>
          </p:cNvPr>
          <p:cNvSpPr>
            <a:spLocks noGrp="1"/>
          </p:cNvSpPr>
          <p:nvPr>
            <p:ph sz="quarter" idx="12"/>
          </p:nvPr>
        </p:nvSpPr>
        <p:spPr/>
        <p:txBody>
          <a:bodyPr>
            <a:normAutofit fontScale="77500" lnSpcReduction="20000"/>
          </a:bodyPr>
          <a:lstStyle/>
          <a:p>
            <a:r>
              <a:rPr lang="en-GB" dirty="0"/>
              <a:t>Conventions are always changing. </a:t>
            </a:r>
          </a:p>
          <a:p>
            <a:endParaRPr lang="en-GB" dirty="0"/>
          </a:p>
          <a:p>
            <a:r>
              <a:rPr lang="en-GB" dirty="0"/>
              <a:t>Ways we can distinguish if something is a convention; </a:t>
            </a:r>
          </a:p>
          <a:p>
            <a:endParaRPr lang="en-GB" dirty="0"/>
          </a:p>
          <a:p>
            <a:r>
              <a:rPr lang="en-GB" dirty="0"/>
              <a:t>Sir Ivor Jennings – </a:t>
            </a:r>
          </a:p>
          <a:p>
            <a:endParaRPr lang="en-GB" dirty="0"/>
          </a:p>
          <a:p>
            <a:r>
              <a:rPr lang="en-GB" dirty="0"/>
              <a:t>There is one among the people; </a:t>
            </a:r>
          </a:p>
          <a:p>
            <a:r>
              <a:rPr lang="en-GB" dirty="0"/>
              <a:t>They state that they are bound by it. </a:t>
            </a:r>
          </a:p>
          <a:p>
            <a:r>
              <a:rPr lang="en-GB" dirty="0"/>
              <a:t>They believe there is a good reason it exists. </a:t>
            </a:r>
          </a:p>
        </p:txBody>
      </p:sp>
      <p:pic>
        <p:nvPicPr>
          <p:cNvPr id="3" name="Recorded Sound">
            <a:hlinkClick r:id="" action="ppaction://media"/>
            <a:extLst>
              <a:ext uri="{FF2B5EF4-FFF2-40B4-BE49-F238E27FC236}">
                <a16:creationId xmlns:a16="http://schemas.microsoft.com/office/drawing/2014/main" id="{78379D86-FED6-388E-7482-61F1FD5B53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7020" y="6111875"/>
            <a:ext cx="609600" cy="609600"/>
          </a:xfrm>
          <a:prstGeom prst="rect">
            <a:avLst/>
          </a:prstGeom>
        </p:spPr>
      </p:pic>
    </p:spTree>
    <p:extLst>
      <p:ext uri="{BB962C8B-B14F-4D97-AF65-F5344CB8AC3E}">
        <p14:creationId xmlns:p14="http://schemas.microsoft.com/office/powerpoint/2010/main" val="4239228396"/>
      </p:ext>
    </p:extLst>
  </p:cSld>
  <p:clrMapOvr>
    <a:masterClrMapping/>
  </p:clrMapOvr>
  <mc:AlternateContent xmlns:mc="http://schemas.openxmlformats.org/markup-compatibility/2006" xmlns:p14="http://schemas.microsoft.com/office/powerpoint/2010/main">
    <mc:Choice Requires="p14">
      <p:transition spd="slow" p14:dur="2000" advTm="26779"/>
    </mc:Choice>
    <mc:Fallback xmlns="">
      <p:transition spd="slow" advTm="2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7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BCA-1F31-AC60-E7FF-7ADD7D29C9C9}"/>
              </a:ext>
            </a:extLst>
          </p:cNvPr>
          <p:cNvSpPr>
            <a:spLocks noGrp="1"/>
          </p:cNvSpPr>
          <p:nvPr>
            <p:ph type="title"/>
          </p:nvPr>
        </p:nvSpPr>
        <p:spPr/>
        <p:txBody>
          <a:bodyPr>
            <a:normAutofit/>
          </a:bodyPr>
          <a:lstStyle/>
          <a:p>
            <a:r>
              <a:rPr lang="en-GB" sz="6000" b="1" i="1" u="sng" dirty="0"/>
              <a:t>Not binding </a:t>
            </a:r>
          </a:p>
        </p:txBody>
      </p:sp>
      <p:sp>
        <p:nvSpPr>
          <p:cNvPr id="4" name="Slide Number Placeholder 3">
            <a:extLst>
              <a:ext uri="{FF2B5EF4-FFF2-40B4-BE49-F238E27FC236}">
                <a16:creationId xmlns:a16="http://schemas.microsoft.com/office/drawing/2014/main" id="{E2DCF259-B7A3-F2DC-F533-673D3DEFA4AA}"/>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5" name="Content Placeholder 4">
            <a:extLst>
              <a:ext uri="{FF2B5EF4-FFF2-40B4-BE49-F238E27FC236}">
                <a16:creationId xmlns:a16="http://schemas.microsoft.com/office/drawing/2014/main" id="{125EB291-6BA9-57A8-649B-5CD4E71B50FF}"/>
              </a:ext>
            </a:extLst>
          </p:cNvPr>
          <p:cNvSpPr>
            <a:spLocks noGrp="1"/>
          </p:cNvSpPr>
          <p:nvPr>
            <p:ph sz="quarter" idx="12"/>
          </p:nvPr>
        </p:nvSpPr>
        <p:spPr/>
        <p:txBody>
          <a:bodyPr/>
          <a:lstStyle/>
          <a:p>
            <a:r>
              <a:rPr lang="en-GB" dirty="0"/>
              <a:t>Not legally binding. </a:t>
            </a:r>
          </a:p>
          <a:p>
            <a:endParaRPr lang="en-GB" dirty="0"/>
          </a:p>
          <a:p>
            <a:r>
              <a:rPr lang="en-GB" dirty="0"/>
              <a:t>Cannot be punished by law. </a:t>
            </a:r>
          </a:p>
          <a:p>
            <a:endParaRPr lang="en-GB" dirty="0"/>
          </a:p>
          <a:p>
            <a:r>
              <a:rPr lang="en-GB" dirty="0"/>
              <a:t>Attorney General v Jonathan Cape LTD [1976].</a:t>
            </a:r>
          </a:p>
        </p:txBody>
      </p:sp>
      <p:pic>
        <p:nvPicPr>
          <p:cNvPr id="3" name="Recorded Sound">
            <a:hlinkClick r:id="" action="ppaction://media"/>
            <a:extLst>
              <a:ext uri="{FF2B5EF4-FFF2-40B4-BE49-F238E27FC236}">
                <a16:creationId xmlns:a16="http://schemas.microsoft.com/office/drawing/2014/main" id="{D8248C86-EC66-1875-BDA2-7041900E73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81000" y="5934456"/>
            <a:ext cx="609600" cy="609600"/>
          </a:xfrm>
          <a:prstGeom prst="rect">
            <a:avLst/>
          </a:prstGeom>
        </p:spPr>
      </p:pic>
    </p:spTree>
    <p:extLst>
      <p:ext uri="{BB962C8B-B14F-4D97-AF65-F5344CB8AC3E}">
        <p14:creationId xmlns:p14="http://schemas.microsoft.com/office/powerpoint/2010/main" val="2574527532"/>
      </p:ext>
    </p:extLst>
  </p:cSld>
  <p:clrMapOvr>
    <a:masterClrMapping/>
  </p:clrMapOvr>
  <mc:AlternateContent xmlns:mc="http://schemas.openxmlformats.org/markup-compatibility/2006" xmlns:p14="http://schemas.microsoft.com/office/powerpoint/2010/main">
    <mc:Choice Requires="p14">
      <p:transition spd="slow" p14:dur="2000" advTm="9895"/>
    </mc:Choice>
    <mc:Fallback xmlns="">
      <p:transition spd="slow" advTm="9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C9E3-EFEF-383C-BDA5-DAB7F3AF8513}"/>
              </a:ext>
            </a:extLst>
          </p:cNvPr>
          <p:cNvSpPr>
            <a:spLocks noGrp="1"/>
          </p:cNvSpPr>
          <p:nvPr>
            <p:ph type="title"/>
          </p:nvPr>
        </p:nvSpPr>
        <p:spPr/>
        <p:txBody>
          <a:bodyPr>
            <a:normAutofit/>
          </a:bodyPr>
          <a:lstStyle/>
          <a:p>
            <a:r>
              <a:rPr lang="en-GB" sz="6000" b="1" i="1" u="sng" dirty="0"/>
              <a:t>Breaking the Conventions </a:t>
            </a:r>
          </a:p>
        </p:txBody>
      </p:sp>
      <p:sp>
        <p:nvSpPr>
          <p:cNvPr id="5" name="Content Placeholder 4">
            <a:extLst>
              <a:ext uri="{FF2B5EF4-FFF2-40B4-BE49-F238E27FC236}">
                <a16:creationId xmlns:a16="http://schemas.microsoft.com/office/drawing/2014/main" id="{63DDD51E-DAD1-39C6-99BA-A328B74E526A}"/>
              </a:ext>
            </a:extLst>
          </p:cNvPr>
          <p:cNvSpPr>
            <a:spLocks noGrp="1"/>
          </p:cNvSpPr>
          <p:nvPr>
            <p:ph idx="1"/>
          </p:nvPr>
        </p:nvSpPr>
        <p:spPr/>
        <p:txBody>
          <a:bodyPr/>
          <a:lstStyle/>
          <a:p>
            <a:r>
              <a:rPr lang="en-GB" dirty="0"/>
              <a:t>Dicey – two outcomes – 1. Conflict with the law 2. Supremacy of the electorate. </a:t>
            </a:r>
          </a:p>
          <a:p>
            <a:endParaRPr lang="en-GB" dirty="0"/>
          </a:p>
          <a:p>
            <a:r>
              <a:rPr lang="en-GB" dirty="0"/>
              <a:t>Jennings – Political difficulties if not followed. System would not work without them so we need to follow them. It is moral as opposed to law. </a:t>
            </a:r>
          </a:p>
        </p:txBody>
      </p:sp>
      <p:sp>
        <p:nvSpPr>
          <p:cNvPr id="4" name="Slide Number Placeholder 3">
            <a:extLst>
              <a:ext uri="{FF2B5EF4-FFF2-40B4-BE49-F238E27FC236}">
                <a16:creationId xmlns:a16="http://schemas.microsoft.com/office/drawing/2014/main" id="{3AAE54D8-1C3F-97E5-46B8-1F23B30381B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pic>
        <p:nvPicPr>
          <p:cNvPr id="3" name="Recorded Sound">
            <a:hlinkClick r:id="" action="ppaction://media"/>
            <a:extLst>
              <a:ext uri="{FF2B5EF4-FFF2-40B4-BE49-F238E27FC236}">
                <a16:creationId xmlns:a16="http://schemas.microsoft.com/office/drawing/2014/main" id="{5BFCA617-B405-C929-0F6F-4EBE4BE5A7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188" y="6111875"/>
            <a:ext cx="609600" cy="609600"/>
          </a:xfrm>
          <a:prstGeom prst="rect">
            <a:avLst/>
          </a:prstGeom>
        </p:spPr>
      </p:pic>
    </p:spTree>
    <p:extLst>
      <p:ext uri="{BB962C8B-B14F-4D97-AF65-F5344CB8AC3E}">
        <p14:creationId xmlns:p14="http://schemas.microsoft.com/office/powerpoint/2010/main" val="2349074112"/>
      </p:ext>
    </p:extLst>
  </p:cSld>
  <p:clrMapOvr>
    <a:masterClrMapping/>
  </p:clrMapOvr>
  <mc:AlternateContent xmlns:mc="http://schemas.openxmlformats.org/markup-compatibility/2006" xmlns:p14="http://schemas.microsoft.com/office/powerpoint/2010/main">
    <mc:Choice Requires="p14">
      <p:transition spd="slow" p14:dur="2000" advTm="38532"/>
    </mc:Choice>
    <mc:Fallback xmlns="">
      <p:transition spd="slow" advTm="3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E5-ED45-06FD-E08A-88AE584F055F}"/>
              </a:ext>
            </a:extLst>
          </p:cNvPr>
          <p:cNvSpPr>
            <a:spLocks noGrp="1"/>
          </p:cNvSpPr>
          <p:nvPr>
            <p:ph type="title"/>
          </p:nvPr>
        </p:nvSpPr>
        <p:spPr/>
        <p:txBody>
          <a:bodyPr>
            <a:normAutofit/>
          </a:bodyPr>
          <a:lstStyle/>
          <a:p>
            <a:r>
              <a:rPr lang="en-GB" sz="6000" b="1" i="1" u="sng" dirty="0"/>
              <a:t>Final source of Uk Constitution</a:t>
            </a:r>
          </a:p>
        </p:txBody>
      </p:sp>
      <p:sp>
        <p:nvSpPr>
          <p:cNvPr id="4" name="Slide Number Placeholder 3">
            <a:extLst>
              <a:ext uri="{FF2B5EF4-FFF2-40B4-BE49-F238E27FC236}">
                <a16:creationId xmlns:a16="http://schemas.microsoft.com/office/drawing/2014/main" id="{36D9884D-1450-5F26-E5BB-674D461EC43E}"/>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Content Placeholder 4">
            <a:extLst>
              <a:ext uri="{FF2B5EF4-FFF2-40B4-BE49-F238E27FC236}">
                <a16:creationId xmlns:a16="http://schemas.microsoft.com/office/drawing/2014/main" id="{0345E2E0-45CB-BB00-2DC0-CEBC1959B538}"/>
              </a:ext>
            </a:extLst>
          </p:cNvPr>
          <p:cNvSpPr>
            <a:spLocks noGrp="1"/>
          </p:cNvSpPr>
          <p:nvPr>
            <p:ph sz="quarter" idx="12"/>
          </p:nvPr>
        </p:nvSpPr>
        <p:spPr/>
        <p:txBody>
          <a:bodyPr>
            <a:normAutofit fontScale="70000" lnSpcReduction="20000"/>
          </a:bodyPr>
          <a:lstStyle/>
          <a:p>
            <a:pPr>
              <a:lnSpc>
                <a:spcPct val="200000"/>
              </a:lnSpc>
            </a:pPr>
            <a:r>
              <a:rPr lang="en-GB" dirty="0"/>
              <a:t>International Law- </a:t>
            </a:r>
          </a:p>
          <a:p>
            <a:pPr>
              <a:lnSpc>
                <a:spcPct val="200000"/>
              </a:lnSpc>
            </a:pPr>
            <a:r>
              <a:rPr lang="en-GB" dirty="0"/>
              <a:t> Agreements that bind countries. </a:t>
            </a:r>
          </a:p>
          <a:p>
            <a:pPr>
              <a:lnSpc>
                <a:spcPct val="200000"/>
              </a:lnSpc>
            </a:pPr>
            <a:r>
              <a:rPr lang="en-GB" dirty="0"/>
              <a:t>Because they agree on terms. </a:t>
            </a:r>
          </a:p>
          <a:p>
            <a:pPr>
              <a:lnSpc>
                <a:spcPct val="200000"/>
              </a:lnSpc>
            </a:pPr>
            <a:r>
              <a:rPr lang="en-GB" dirty="0"/>
              <a:t>Usually treaties and customary. </a:t>
            </a:r>
          </a:p>
          <a:p>
            <a:pPr>
              <a:lnSpc>
                <a:spcPct val="200000"/>
              </a:lnSpc>
            </a:pPr>
            <a:r>
              <a:rPr lang="en-GB" dirty="0"/>
              <a:t>Relates to states and is a legal system.</a:t>
            </a:r>
          </a:p>
        </p:txBody>
      </p:sp>
      <p:pic>
        <p:nvPicPr>
          <p:cNvPr id="3" name="Recorded Sound">
            <a:hlinkClick r:id="" action="ppaction://media"/>
            <a:extLst>
              <a:ext uri="{FF2B5EF4-FFF2-40B4-BE49-F238E27FC236}">
                <a16:creationId xmlns:a16="http://schemas.microsoft.com/office/drawing/2014/main" id="{CEBCCBF3-48F4-6EED-ED37-39AC8C42BD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2037" y="6003985"/>
            <a:ext cx="664354" cy="664354"/>
          </a:xfrm>
          <a:prstGeom prst="rect">
            <a:avLst/>
          </a:prstGeom>
        </p:spPr>
      </p:pic>
    </p:spTree>
    <p:extLst>
      <p:ext uri="{BB962C8B-B14F-4D97-AF65-F5344CB8AC3E}">
        <p14:creationId xmlns:p14="http://schemas.microsoft.com/office/powerpoint/2010/main" val="2865229101"/>
      </p:ext>
    </p:extLst>
  </p:cSld>
  <p:clrMapOvr>
    <a:masterClrMapping/>
  </p:clrMapOvr>
  <mc:AlternateContent xmlns:mc="http://schemas.openxmlformats.org/markup-compatibility/2006" xmlns:p14="http://schemas.microsoft.com/office/powerpoint/2010/main">
    <mc:Choice Requires="p14">
      <p:transition spd="slow" p14:dur="2000" advTm="39450"/>
    </mc:Choice>
    <mc:Fallback xmlns="">
      <p:transition spd="slow" advTm="39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E2C-643F-0F00-7971-FDF27B7B06DB}"/>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8B65FEC6-786D-DAE3-0F69-01EE5A72A1BE}"/>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
        <p:nvSpPr>
          <p:cNvPr id="5" name="Content Placeholder 4">
            <a:extLst>
              <a:ext uri="{FF2B5EF4-FFF2-40B4-BE49-F238E27FC236}">
                <a16:creationId xmlns:a16="http://schemas.microsoft.com/office/drawing/2014/main" id="{7E606FB1-CE00-E0AC-4B92-2696763B4D29}"/>
              </a:ext>
            </a:extLst>
          </p:cNvPr>
          <p:cNvSpPr>
            <a:spLocks noGrp="1"/>
          </p:cNvSpPr>
          <p:nvPr>
            <p:ph sz="quarter" idx="12"/>
          </p:nvPr>
        </p:nvSpPr>
        <p:spPr/>
        <p:txBody>
          <a:bodyPr/>
          <a:lstStyle/>
          <a:p>
            <a:r>
              <a:rPr lang="en-GB" dirty="0"/>
              <a:t>Monist states- automatic domestic law. </a:t>
            </a:r>
          </a:p>
          <a:p>
            <a:endParaRPr lang="en-GB" dirty="0"/>
          </a:p>
          <a:p>
            <a:r>
              <a:rPr lang="en-GB" dirty="0"/>
              <a:t>Dualist – has to be put into the law via an act of parliament. </a:t>
            </a:r>
          </a:p>
          <a:p>
            <a:endParaRPr lang="en-GB" dirty="0"/>
          </a:p>
          <a:p>
            <a:r>
              <a:rPr lang="en-GB" dirty="0"/>
              <a:t>An examples of dualist is the ECHR which is now domestic law. </a:t>
            </a:r>
          </a:p>
        </p:txBody>
      </p:sp>
      <p:pic>
        <p:nvPicPr>
          <p:cNvPr id="3" name="Recorded Sound">
            <a:hlinkClick r:id="" action="ppaction://media"/>
            <a:extLst>
              <a:ext uri="{FF2B5EF4-FFF2-40B4-BE49-F238E27FC236}">
                <a16:creationId xmlns:a16="http://schemas.microsoft.com/office/drawing/2014/main" id="{ADA1980C-3E49-F2A4-B95E-DBE8545476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14324"/>
            <a:ext cx="846826" cy="846826"/>
          </a:xfrm>
          <a:prstGeom prst="rect">
            <a:avLst/>
          </a:prstGeom>
        </p:spPr>
      </p:pic>
    </p:spTree>
    <p:extLst>
      <p:ext uri="{BB962C8B-B14F-4D97-AF65-F5344CB8AC3E}">
        <p14:creationId xmlns:p14="http://schemas.microsoft.com/office/powerpoint/2010/main" val="4259081227"/>
      </p:ext>
    </p:extLst>
  </p:cSld>
  <p:clrMapOvr>
    <a:masterClrMapping/>
  </p:clrMapOvr>
  <mc:AlternateContent xmlns:mc="http://schemas.openxmlformats.org/markup-compatibility/2006" xmlns:p14="http://schemas.microsoft.com/office/powerpoint/2010/main">
    <mc:Choice Requires="p14">
      <p:transition spd="slow" p14:dur="2000" advTm="36581"/>
    </mc:Choice>
    <mc:Fallback xmlns="">
      <p:transition spd="slow" advTm="36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BEE0C-274A-E65F-0F6E-632BD80FB3D5}"/>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7EEB154D-2D02-899A-68B7-5E5D31E9A83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5" name="Content Placeholder 4">
            <a:extLst>
              <a:ext uri="{FF2B5EF4-FFF2-40B4-BE49-F238E27FC236}">
                <a16:creationId xmlns:a16="http://schemas.microsoft.com/office/drawing/2014/main" id="{31DBB48E-96AC-5234-EA85-92657A686A08}"/>
              </a:ext>
            </a:extLst>
          </p:cNvPr>
          <p:cNvSpPr>
            <a:spLocks noGrp="1"/>
          </p:cNvSpPr>
          <p:nvPr>
            <p:ph sz="quarter" idx="12"/>
          </p:nvPr>
        </p:nvSpPr>
        <p:spPr/>
        <p:txBody>
          <a:bodyPr/>
          <a:lstStyle/>
          <a:p>
            <a:r>
              <a:rPr lang="en-GB" dirty="0"/>
              <a:t>European Communities Act 1972- doctrine of direct effect. </a:t>
            </a:r>
          </a:p>
          <a:p>
            <a:endParaRPr lang="en-GB" dirty="0"/>
          </a:p>
          <a:p>
            <a:r>
              <a:rPr lang="en-GB" dirty="0"/>
              <a:t>Supremacy. </a:t>
            </a:r>
          </a:p>
          <a:p>
            <a:endParaRPr lang="en-GB" dirty="0"/>
          </a:p>
          <a:p>
            <a:r>
              <a:rPr lang="en-GB" dirty="0"/>
              <a:t>European Union (Withdrawal) Act 2018 – retain what we have. </a:t>
            </a:r>
          </a:p>
        </p:txBody>
      </p:sp>
      <p:pic>
        <p:nvPicPr>
          <p:cNvPr id="3" name="Recorded Sound">
            <a:hlinkClick r:id="" action="ppaction://media"/>
            <a:extLst>
              <a:ext uri="{FF2B5EF4-FFF2-40B4-BE49-F238E27FC236}">
                <a16:creationId xmlns:a16="http://schemas.microsoft.com/office/drawing/2014/main" id="{19579336-DF96-EF0F-8F40-058414B55E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652" y="6032829"/>
            <a:ext cx="658483" cy="658483"/>
          </a:xfrm>
          <a:prstGeom prst="rect">
            <a:avLst/>
          </a:prstGeom>
        </p:spPr>
      </p:pic>
    </p:spTree>
    <p:extLst>
      <p:ext uri="{BB962C8B-B14F-4D97-AF65-F5344CB8AC3E}">
        <p14:creationId xmlns:p14="http://schemas.microsoft.com/office/powerpoint/2010/main" val="3233769487"/>
      </p:ext>
    </p:extLst>
  </p:cSld>
  <p:clrMapOvr>
    <a:masterClrMapping/>
  </p:clrMapOvr>
  <mc:AlternateContent xmlns:mc="http://schemas.openxmlformats.org/markup-compatibility/2006" xmlns:p14="http://schemas.microsoft.com/office/powerpoint/2010/main">
    <mc:Choice Requires="p14">
      <p:transition spd="slow" p14:dur="2000" advTm="49654"/>
    </mc:Choice>
    <mc:Fallback xmlns="">
      <p:transition spd="slow" advTm="4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1AE669-64FA-CE7E-2803-3891F7326505}"/>
              </a:ext>
            </a:extLst>
          </p:cNvPr>
          <p:cNvSpPr>
            <a:spLocks noGrp="1"/>
          </p:cNvSpPr>
          <p:nvPr>
            <p:ph type="ctrTitle"/>
          </p:nvPr>
        </p:nvSpPr>
        <p:spPr/>
        <p:txBody>
          <a:bodyPr/>
          <a:lstStyle/>
          <a:p>
            <a:r>
              <a:rPr lang="en-GB" dirty="0"/>
              <a:t>Lets take a break</a:t>
            </a:r>
          </a:p>
        </p:txBody>
      </p:sp>
      <p:sp>
        <p:nvSpPr>
          <p:cNvPr id="4" name="Slide Number Placeholder 3">
            <a:extLst>
              <a:ext uri="{FF2B5EF4-FFF2-40B4-BE49-F238E27FC236}">
                <a16:creationId xmlns:a16="http://schemas.microsoft.com/office/drawing/2014/main" id="{A187A8F1-B868-BD34-EAFD-6FB647FC29C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15</a:t>
            </a:fld>
            <a:endParaRPr lang="en-US" dirty="0"/>
          </a:p>
        </p:txBody>
      </p:sp>
      <p:pic>
        <p:nvPicPr>
          <p:cNvPr id="2" name="Recorded Sound">
            <a:hlinkClick r:id="" action="ppaction://media"/>
            <a:extLst>
              <a:ext uri="{FF2B5EF4-FFF2-40B4-BE49-F238E27FC236}">
                <a16:creationId xmlns:a16="http://schemas.microsoft.com/office/drawing/2014/main" id="{A89AC166-312A-6FC4-BE55-A4D05039B2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3884" y="6111875"/>
            <a:ext cx="609600" cy="609600"/>
          </a:xfrm>
          <a:prstGeom prst="rect">
            <a:avLst/>
          </a:prstGeom>
        </p:spPr>
      </p:pic>
    </p:spTree>
    <p:extLst>
      <p:ext uri="{BB962C8B-B14F-4D97-AF65-F5344CB8AC3E}">
        <p14:creationId xmlns:p14="http://schemas.microsoft.com/office/powerpoint/2010/main" val="3189875515"/>
      </p:ext>
    </p:extLst>
  </p:cSld>
  <p:clrMapOvr>
    <a:masterClrMapping/>
  </p:clrMapOvr>
  <mc:AlternateContent xmlns:mc="http://schemas.openxmlformats.org/markup-compatibility/2006" xmlns:p14="http://schemas.microsoft.com/office/powerpoint/2010/main">
    <mc:Choice Requires="p14">
      <p:transition spd="slow" p14:dur="2000" advTm="4184"/>
    </mc:Choice>
    <mc:Fallback xmlns="">
      <p:transition spd="slow" advTm="4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DD68-1F09-0A99-8FDE-3B4D2F5AE881}"/>
              </a:ext>
            </a:extLst>
          </p:cNvPr>
          <p:cNvSpPr>
            <a:spLocks noGrp="1"/>
          </p:cNvSpPr>
          <p:nvPr>
            <p:ph type="title"/>
          </p:nvPr>
        </p:nvSpPr>
        <p:spPr/>
        <p:txBody>
          <a:bodyPr>
            <a:normAutofit/>
          </a:bodyPr>
          <a:lstStyle/>
          <a:p>
            <a:r>
              <a:rPr lang="en-GB" sz="6600" b="1" i="1" u="sng" dirty="0"/>
              <a:t>Activity </a:t>
            </a:r>
          </a:p>
        </p:txBody>
      </p:sp>
      <p:sp>
        <p:nvSpPr>
          <p:cNvPr id="4" name="Slide Number Placeholder 3">
            <a:extLst>
              <a:ext uri="{FF2B5EF4-FFF2-40B4-BE49-F238E27FC236}">
                <a16:creationId xmlns:a16="http://schemas.microsoft.com/office/drawing/2014/main" id="{465E13BC-7141-FC6D-929B-FB7E5727E6A2}"/>
              </a:ext>
            </a:extLst>
          </p:cNvPr>
          <p:cNvSpPr>
            <a:spLocks noGrp="1"/>
          </p:cNvSpPr>
          <p:nvPr>
            <p:ph type="sldNum" sz="quarter" idx="12"/>
          </p:nvPr>
        </p:nvSpPr>
        <p:spPr/>
        <p:txBody>
          <a:bodyPr/>
          <a:lstStyle/>
          <a:p>
            <a:fld id="{294A09A9-5501-47C1-A89A-A340965A2BE2}" type="slidenum">
              <a:rPr lang="en-US" smtClean="0"/>
              <a:pPr/>
              <a:t>16</a:t>
            </a:fld>
            <a:endParaRPr lang="en-US" dirty="0"/>
          </a:p>
        </p:txBody>
      </p:sp>
      <p:sp>
        <p:nvSpPr>
          <p:cNvPr id="5" name="Content Placeholder 4">
            <a:extLst>
              <a:ext uri="{FF2B5EF4-FFF2-40B4-BE49-F238E27FC236}">
                <a16:creationId xmlns:a16="http://schemas.microsoft.com/office/drawing/2014/main" id="{4BE507D2-B4DF-2661-4FBB-6F45F477D0F5}"/>
              </a:ext>
            </a:extLst>
          </p:cNvPr>
          <p:cNvSpPr>
            <a:spLocks noGrp="1"/>
          </p:cNvSpPr>
          <p:nvPr>
            <p:ph sz="quarter" idx="4"/>
          </p:nvPr>
        </p:nvSpPr>
        <p:spPr/>
        <p:txBody>
          <a:bodyPr>
            <a:normAutofit lnSpcReduction="10000"/>
          </a:bodyPr>
          <a:lstStyle/>
          <a:p>
            <a:r>
              <a:rPr lang="en-GB" dirty="0"/>
              <a:t>After everything we have discussed. </a:t>
            </a:r>
          </a:p>
          <a:p>
            <a:endParaRPr lang="en-GB" dirty="0"/>
          </a:p>
          <a:p>
            <a:r>
              <a:rPr lang="en-GB" dirty="0"/>
              <a:t>Think about; </a:t>
            </a:r>
          </a:p>
          <a:p>
            <a:endParaRPr lang="en-GB" dirty="0"/>
          </a:p>
          <a:p>
            <a:r>
              <a:rPr lang="en-GB" dirty="0"/>
              <a:t>Should we have a written constitution?</a:t>
            </a:r>
          </a:p>
        </p:txBody>
      </p:sp>
      <p:sp>
        <p:nvSpPr>
          <p:cNvPr id="6" name="Text Placeholder 5">
            <a:extLst>
              <a:ext uri="{FF2B5EF4-FFF2-40B4-BE49-F238E27FC236}">
                <a16:creationId xmlns:a16="http://schemas.microsoft.com/office/drawing/2014/main" id="{0DF9E8C1-79B4-E8B5-5853-D2EA5D6637D8}"/>
              </a:ext>
            </a:extLst>
          </p:cNvPr>
          <p:cNvSpPr>
            <a:spLocks noGrp="1"/>
          </p:cNvSpPr>
          <p:nvPr>
            <p:ph type="body" sz="quarter" idx="13"/>
          </p:nvPr>
        </p:nvSpPr>
        <p:spPr/>
        <p:txBody>
          <a:bodyPr/>
          <a:lstStyle/>
          <a:p>
            <a:r>
              <a:rPr lang="en-GB" dirty="0"/>
              <a:t>A</a:t>
            </a:r>
          </a:p>
        </p:txBody>
      </p:sp>
      <p:pic>
        <p:nvPicPr>
          <p:cNvPr id="3" name="Recorded Sound">
            <a:hlinkClick r:id="" action="ppaction://media"/>
            <a:extLst>
              <a:ext uri="{FF2B5EF4-FFF2-40B4-BE49-F238E27FC236}">
                <a16:creationId xmlns:a16="http://schemas.microsoft.com/office/drawing/2014/main" id="{9F9175AE-5B4C-FE6B-3EC5-D230BC8EBE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155" y="6233445"/>
            <a:ext cx="609600" cy="609600"/>
          </a:xfrm>
          <a:prstGeom prst="rect">
            <a:avLst/>
          </a:prstGeom>
        </p:spPr>
      </p:pic>
    </p:spTree>
    <p:extLst>
      <p:ext uri="{BB962C8B-B14F-4D97-AF65-F5344CB8AC3E}">
        <p14:creationId xmlns:p14="http://schemas.microsoft.com/office/powerpoint/2010/main" val="2731053293"/>
      </p:ext>
    </p:extLst>
  </p:cSld>
  <p:clrMapOvr>
    <a:masterClrMapping/>
  </p:clrMapOvr>
  <mc:AlternateContent xmlns:mc="http://schemas.openxmlformats.org/markup-compatibility/2006" xmlns:p14="http://schemas.microsoft.com/office/powerpoint/2010/main">
    <mc:Choice Requires="p14">
      <p:transition spd="slow" p14:dur="2000" advTm="8547"/>
    </mc:Choice>
    <mc:Fallback xmlns="">
      <p:transition spd="slow" advTm="8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F32-4C70-215F-A0B5-F3A413BF2DB4}"/>
              </a:ext>
            </a:extLst>
          </p:cNvPr>
          <p:cNvSpPr>
            <a:spLocks noGrp="1"/>
          </p:cNvSpPr>
          <p:nvPr>
            <p:ph type="title"/>
          </p:nvPr>
        </p:nvSpPr>
        <p:spPr/>
        <p:txBody>
          <a:bodyPr/>
          <a:lstStyle/>
          <a:p>
            <a:r>
              <a:rPr lang="en-GB" b="1" i="1" u="sng" dirty="0"/>
              <a:t>What are the Principles of the Constitution?</a:t>
            </a:r>
          </a:p>
        </p:txBody>
      </p:sp>
      <p:sp>
        <p:nvSpPr>
          <p:cNvPr id="5" name="Content Placeholder 4">
            <a:extLst>
              <a:ext uri="{FF2B5EF4-FFF2-40B4-BE49-F238E27FC236}">
                <a16:creationId xmlns:a16="http://schemas.microsoft.com/office/drawing/2014/main" id="{F3B01637-9B86-AAB2-A1F6-0A6669B07B66}"/>
              </a:ext>
            </a:extLst>
          </p:cNvPr>
          <p:cNvSpPr>
            <a:spLocks noGrp="1"/>
          </p:cNvSpPr>
          <p:nvPr>
            <p:ph idx="1"/>
          </p:nvPr>
        </p:nvSpPr>
        <p:spPr/>
        <p:txBody>
          <a:bodyPr/>
          <a:lstStyle/>
          <a:p>
            <a:r>
              <a:rPr lang="en-GB" dirty="0"/>
              <a:t>Rule of law. </a:t>
            </a:r>
          </a:p>
          <a:p>
            <a:endParaRPr lang="en-GB" dirty="0"/>
          </a:p>
          <a:p>
            <a:r>
              <a:rPr lang="en-GB" dirty="0"/>
              <a:t>Separation of powers. </a:t>
            </a:r>
          </a:p>
          <a:p>
            <a:endParaRPr lang="en-GB" dirty="0"/>
          </a:p>
          <a:p>
            <a:r>
              <a:rPr lang="en-GB" dirty="0"/>
              <a:t>Parliamentary sovereignty.</a:t>
            </a:r>
          </a:p>
        </p:txBody>
      </p:sp>
      <p:sp>
        <p:nvSpPr>
          <p:cNvPr id="4" name="Slide Number Placeholder 3">
            <a:extLst>
              <a:ext uri="{FF2B5EF4-FFF2-40B4-BE49-F238E27FC236}">
                <a16:creationId xmlns:a16="http://schemas.microsoft.com/office/drawing/2014/main" id="{AB3B8E5B-AC05-DCB8-C39C-B411DF2A3467}"/>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3" name="Recorded Sound">
            <a:hlinkClick r:id="" action="ppaction://media"/>
            <a:extLst>
              <a:ext uri="{FF2B5EF4-FFF2-40B4-BE49-F238E27FC236}">
                <a16:creationId xmlns:a16="http://schemas.microsoft.com/office/drawing/2014/main" id="{DA173C7D-2033-1D5A-9884-5FDE979DA4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8151" y="5768944"/>
            <a:ext cx="848264" cy="848264"/>
          </a:xfrm>
          <a:prstGeom prst="rect">
            <a:avLst/>
          </a:prstGeom>
        </p:spPr>
      </p:pic>
    </p:spTree>
    <p:extLst>
      <p:ext uri="{BB962C8B-B14F-4D97-AF65-F5344CB8AC3E}">
        <p14:creationId xmlns:p14="http://schemas.microsoft.com/office/powerpoint/2010/main" val="4154641430"/>
      </p:ext>
    </p:extLst>
  </p:cSld>
  <p:clrMapOvr>
    <a:masterClrMapping/>
  </p:clrMapOvr>
  <mc:AlternateContent xmlns:mc="http://schemas.openxmlformats.org/markup-compatibility/2006" xmlns:p14="http://schemas.microsoft.com/office/powerpoint/2010/main">
    <mc:Choice Requires="p14">
      <p:transition spd="slow" p14:dur="2000" advTm="48678"/>
    </mc:Choice>
    <mc:Fallback xmlns="">
      <p:transition spd="slow" advTm="48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985A-E1AE-9881-44BE-C788442BF1FB}"/>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502136B1-9B79-B991-6395-084F17E1A148}"/>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5" name="Content Placeholder 4">
            <a:extLst>
              <a:ext uri="{FF2B5EF4-FFF2-40B4-BE49-F238E27FC236}">
                <a16:creationId xmlns:a16="http://schemas.microsoft.com/office/drawing/2014/main" id="{3BB16A4F-59E5-36A0-1FD7-AA4F1C8E4169}"/>
              </a:ext>
            </a:extLst>
          </p:cNvPr>
          <p:cNvSpPr>
            <a:spLocks noGrp="1"/>
          </p:cNvSpPr>
          <p:nvPr>
            <p:ph sz="quarter" idx="12"/>
          </p:nvPr>
        </p:nvSpPr>
        <p:spPr/>
        <p:txBody>
          <a:bodyPr/>
          <a:lstStyle/>
          <a:p>
            <a:r>
              <a:rPr lang="en-GB" dirty="0"/>
              <a:t>Lord Bingham; </a:t>
            </a:r>
          </a:p>
          <a:p>
            <a:endParaRPr lang="en-GB" dirty="0"/>
          </a:p>
          <a:p>
            <a:r>
              <a:rPr lang="en-GB" b="0" i="0" dirty="0">
                <a:solidFill>
                  <a:srgbClr val="000000"/>
                </a:solidFill>
                <a:effectLst/>
              </a:rPr>
              <a:t>“That all persons and authorities within the state, whether public or private, should be bound by and entitled to the benefit of laws publicly and prospectively promulgated and publicly administered by the courts.”</a:t>
            </a:r>
            <a:endParaRPr lang="en-GB" dirty="0"/>
          </a:p>
        </p:txBody>
      </p:sp>
      <p:pic>
        <p:nvPicPr>
          <p:cNvPr id="3" name="Recorded Sound">
            <a:hlinkClick r:id="" action="ppaction://media"/>
            <a:extLst>
              <a:ext uri="{FF2B5EF4-FFF2-40B4-BE49-F238E27FC236}">
                <a16:creationId xmlns:a16="http://schemas.microsoft.com/office/drawing/2014/main" id="{761C43F6-BC11-7E6B-78E1-F62843EC48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854460"/>
            <a:ext cx="806690" cy="806690"/>
          </a:xfrm>
          <a:prstGeom prst="rect">
            <a:avLst/>
          </a:prstGeom>
        </p:spPr>
      </p:pic>
    </p:spTree>
    <p:extLst>
      <p:ext uri="{BB962C8B-B14F-4D97-AF65-F5344CB8AC3E}">
        <p14:creationId xmlns:p14="http://schemas.microsoft.com/office/powerpoint/2010/main" val="1627820678"/>
      </p:ext>
    </p:extLst>
  </p:cSld>
  <p:clrMapOvr>
    <a:masterClrMapping/>
  </p:clrMapOvr>
  <mc:AlternateContent xmlns:mc="http://schemas.openxmlformats.org/markup-compatibility/2006" xmlns:p14="http://schemas.microsoft.com/office/powerpoint/2010/main">
    <mc:Choice Requires="p14">
      <p:transition spd="slow" p14:dur="2000" advTm="30915"/>
    </mc:Choice>
    <mc:Fallback xmlns="">
      <p:transition spd="slow" advTm="30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ABD0-032B-DFEF-417B-649154DD59AC}"/>
              </a:ext>
            </a:extLst>
          </p:cNvPr>
          <p:cNvSpPr>
            <a:spLocks noGrp="1"/>
          </p:cNvSpPr>
          <p:nvPr>
            <p:ph type="title"/>
          </p:nvPr>
        </p:nvSpPr>
        <p:spPr/>
        <p:txBody>
          <a:bodyPr/>
          <a:lstStyle/>
          <a:p>
            <a:r>
              <a:rPr lang="en-GB" sz="7200" b="1" i="1" u="sng" dirty="0"/>
              <a:t>Continued</a:t>
            </a:r>
            <a:r>
              <a:rPr lang="en-GB" dirty="0"/>
              <a:t> </a:t>
            </a:r>
          </a:p>
        </p:txBody>
      </p:sp>
      <p:sp>
        <p:nvSpPr>
          <p:cNvPr id="4" name="Slide Number Placeholder 3">
            <a:extLst>
              <a:ext uri="{FF2B5EF4-FFF2-40B4-BE49-F238E27FC236}">
                <a16:creationId xmlns:a16="http://schemas.microsoft.com/office/drawing/2014/main" id="{8EE3389F-FEF5-E857-2456-CF83077857BC}"/>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
        <p:nvSpPr>
          <p:cNvPr id="5" name="Content Placeholder 4">
            <a:extLst>
              <a:ext uri="{FF2B5EF4-FFF2-40B4-BE49-F238E27FC236}">
                <a16:creationId xmlns:a16="http://schemas.microsoft.com/office/drawing/2014/main" id="{2E8B9A98-C4AF-CFAD-C4A3-08960C7D917C}"/>
              </a:ext>
            </a:extLst>
          </p:cNvPr>
          <p:cNvSpPr>
            <a:spLocks noGrp="1"/>
          </p:cNvSpPr>
          <p:nvPr>
            <p:ph sz="quarter" idx="12"/>
          </p:nvPr>
        </p:nvSpPr>
        <p:spPr/>
        <p:txBody>
          <a:bodyPr>
            <a:normAutofit lnSpcReduction="10000"/>
          </a:bodyPr>
          <a:lstStyle/>
          <a:p>
            <a:r>
              <a:rPr lang="en-GB" dirty="0"/>
              <a:t>Society governed by the law not arbitrary power. </a:t>
            </a:r>
          </a:p>
          <a:p>
            <a:endParaRPr lang="en-GB" dirty="0"/>
          </a:p>
          <a:p>
            <a:r>
              <a:rPr lang="en-GB" dirty="0" err="1"/>
              <a:t>Entrick</a:t>
            </a:r>
            <a:r>
              <a:rPr lang="en-GB" dirty="0"/>
              <a:t> v Carrington [ 1765]. </a:t>
            </a:r>
          </a:p>
          <a:p>
            <a:endParaRPr lang="en-GB" dirty="0"/>
          </a:p>
          <a:p>
            <a:r>
              <a:rPr lang="en-GB" dirty="0"/>
              <a:t>Everyone is subjected to the same law. </a:t>
            </a:r>
          </a:p>
          <a:p>
            <a:endParaRPr lang="en-GB" dirty="0"/>
          </a:p>
          <a:p>
            <a:r>
              <a:rPr lang="en-GB" dirty="0"/>
              <a:t>No one is above it. </a:t>
            </a:r>
          </a:p>
        </p:txBody>
      </p:sp>
      <p:pic>
        <p:nvPicPr>
          <p:cNvPr id="3" name="Recorded Sound">
            <a:hlinkClick r:id="" action="ppaction://media"/>
            <a:extLst>
              <a:ext uri="{FF2B5EF4-FFF2-40B4-BE49-F238E27FC236}">
                <a16:creationId xmlns:a16="http://schemas.microsoft.com/office/drawing/2014/main" id="{8B30A4F7-5C79-683E-6B5A-9AEC513CBC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5" y="5934456"/>
            <a:ext cx="574294" cy="574294"/>
          </a:xfrm>
          <a:prstGeom prst="rect">
            <a:avLst/>
          </a:prstGeom>
        </p:spPr>
      </p:pic>
    </p:spTree>
    <p:extLst>
      <p:ext uri="{BB962C8B-B14F-4D97-AF65-F5344CB8AC3E}">
        <p14:creationId xmlns:p14="http://schemas.microsoft.com/office/powerpoint/2010/main" val="506747834"/>
      </p:ext>
    </p:extLst>
  </p:cSld>
  <p:clrMapOvr>
    <a:masterClrMapping/>
  </p:clrMapOvr>
  <mc:AlternateContent xmlns:mc="http://schemas.openxmlformats.org/markup-compatibility/2006" xmlns:p14="http://schemas.microsoft.com/office/powerpoint/2010/main">
    <mc:Choice Requires="p14">
      <p:transition spd="slow" p14:dur="2000" advTm="36070"/>
    </mc:Choice>
    <mc:Fallback xmlns="">
      <p:transition spd="slow" advTm="3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07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A3E2-35F8-BBEB-CB0C-62E11AF57D02}"/>
              </a:ext>
            </a:extLst>
          </p:cNvPr>
          <p:cNvSpPr>
            <a:spLocks noGrp="1"/>
          </p:cNvSpPr>
          <p:nvPr>
            <p:ph type="title"/>
          </p:nvPr>
        </p:nvSpPr>
        <p:spPr/>
        <p:txBody>
          <a:bodyPr>
            <a:normAutofit/>
          </a:bodyPr>
          <a:lstStyle/>
          <a:p>
            <a:r>
              <a:rPr lang="en-GB" sz="6000" b="1" i="1" u="sng" dirty="0"/>
              <a:t>Not everyone agrees</a:t>
            </a:r>
          </a:p>
        </p:txBody>
      </p:sp>
      <p:sp>
        <p:nvSpPr>
          <p:cNvPr id="5" name="Content Placeholder 4">
            <a:extLst>
              <a:ext uri="{FF2B5EF4-FFF2-40B4-BE49-F238E27FC236}">
                <a16:creationId xmlns:a16="http://schemas.microsoft.com/office/drawing/2014/main" id="{31A187BD-DAB3-3742-D8B6-2A58EAB2085B}"/>
              </a:ext>
            </a:extLst>
          </p:cNvPr>
          <p:cNvSpPr>
            <a:spLocks noGrp="1"/>
          </p:cNvSpPr>
          <p:nvPr>
            <p:ph idx="1"/>
          </p:nvPr>
        </p:nvSpPr>
        <p:spPr/>
        <p:txBody>
          <a:bodyPr/>
          <a:lstStyle/>
          <a:p>
            <a:r>
              <a:rPr lang="en-GB" dirty="0"/>
              <a:t>Different ideas regarding the rule of law.</a:t>
            </a:r>
          </a:p>
          <a:p>
            <a:endParaRPr lang="en-GB" dirty="0"/>
          </a:p>
          <a:p>
            <a:r>
              <a:rPr lang="en-GB" dirty="0"/>
              <a:t>Formative school of thought. </a:t>
            </a:r>
          </a:p>
          <a:p>
            <a:endParaRPr lang="en-GB" dirty="0"/>
          </a:p>
          <a:p>
            <a:r>
              <a:rPr lang="en-GB" dirty="0"/>
              <a:t>Substantive.  </a:t>
            </a:r>
          </a:p>
          <a:p>
            <a:endParaRPr lang="en-GB" dirty="0"/>
          </a:p>
          <a:p>
            <a:endParaRPr lang="en-GB" dirty="0"/>
          </a:p>
        </p:txBody>
      </p:sp>
      <p:sp>
        <p:nvSpPr>
          <p:cNvPr id="4" name="Slide Number Placeholder 3">
            <a:extLst>
              <a:ext uri="{FF2B5EF4-FFF2-40B4-BE49-F238E27FC236}">
                <a16:creationId xmlns:a16="http://schemas.microsoft.com/office/drawing/2014/main" id="{9323D8C4-578B-50F9-A5AD-7494D267E3D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3" name="Recorded Sound">
            <a:hlinkClick r:id="" action="ppaction://media"/>
            <a:extLst>
              <a:ext uri="{FF2B5EF4-FFF2-40B4-BE49-F238E27FC236}">
                <a16:creationId xmlns:a16="http://schemas.microsoft.com/office/drawing/2014/main" id="{954D5E94-EB8F-3036-A275-5156128EE7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4913" y="5975230"/>
            <a:ext cx="685920" cy="685920"/>
          </a:xfrm>
          <a:prstGeom prst="rect">
            <a:avLst/>
          </a:prstGeom>
        </p:spPr>
      </p:pic>
    </p:spTree>
    <p:extLst>
      <p:ext uri="{BB962C8B-B14F-4D97-AF65-F5344CB8AC3E}">
        <p14:creationId xmlns:p14="http://schemas.microsoft.com/office/powerpoint/2010/main" val="350922018"/>
      </p:ext>
    </p:extLst>
  </p:cSld>
  <p:clrMapOvr>
    <a:masterClrMapping/>
  </p:clrMapOvr>
  <mc:AlternateContent xmlns:mc="http://schemas.openxmlformats.org/markup-compatibility/2006" xmlns:p14="http://schemas.microsoft.com/office/powerpoint/2010/main">
    <mc:Choice Requires="p14">
      <p:transition spd="slow" p14:dur="2000" advTm="22533"/>
    </mc:Choice>
    <mc:Fallback xmlns="">
      <p:transition spd="slow" advTm="2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0121-1640-3A59-4686-47CC8E6AE2DB}"/>
              </a:ext>
            </a:extLst>
          </p:cNvPr>
          <p:cNvSpPr>
            <a:spLocks noGrp="1"/>
          </p:cNvSpPr>
          <p:nvPr>
            <p:ph type="title"/>
          </p:nvPr>
        </p:nvSpPr>
        <p:spPr/>
        <p:txBody>
          <a:bodyPr/>
          <a:lstStyle/>
          <a:p>
            <a:r>
              <a:rPr lang="en-GB" sz="6600" b="1" i="1" u="sng" dirty="0"/>
              <a:t>Continued</a:t>
            </a:r>
            <a:r>
              <a:rPr lang="en-GB" dirty="0"/>
              <a:t> </a:t>
            </a:r>
          </a:p>
        </p:txBody>
      </p:sp>
      <p:sp>
        <p:nvSpPr>
          <p:cNvPr id="5" name="Content Placeholder 4">
            <a:extLst>
              <a:ext uri="{FF2B5EF4-FFF2-40B4-BE49-F238E27FC236}">
                <a16:creationId xmlns:a16="http://schemas.microsoft.com/office/drawing/2014/main" id="{E0BCB164-4A41-A77D-9ED1-320999CACCD1}"/>
              </a:ext>
            </a:extLst>
          </p:cNvPr>
          <p:cNvSpPr>
            <a:spLocks noGrp="1"/>
          </p:cNvSpPr>
          <p:nvPr>
            <p:ph idx="1"/>
          </p:nvPr>
        </p:nvSpPr>
        <p:spPr/>
        <p:txBody>
          <a:bodyPr/>
          <a:lstStyle/>
          <a:p>
            <a:r>
              <a:rPr lang="en-GB" dirty="0"/>
              <a:t>Joseph Raz – Formative – How effective is the law and legal system. </a:t>
            </a:r>
          </a:p>
          <a:p>
            <a:endParaRPr lang="en-GB" dirty="0"/>
          </a:p>
          <a:p>
            <a:r>
              <a:rPr lang="en-GB" dirty="0"/>
              <a:t>Five Principles. </a:t>
            </a:r>
          </a:p>
        </p:txBody>
      </p:sp>
      <p:sp>
        <p:nvSpPr>
          <p:cNvPr id="4" name="Slide Number Placeholder 3">
            <a:extLst>
              <a:ext uri="{FF2B5EF4-FFF2-40B4-BE49-F238E27FC236}">
                <a16:creationId xmlns:a16="http://schemas.microsoft.com/office/drawing/2014/main" id="{B734120C-8A07-D8DA-2C25-9DA42737DEF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3" name="Recorded Sound">
            <a:hlinkClick r:id="" action="ppaction://media"/>
            <a:extLst>
              <a:ext uri="{FF2B5EF4-FFF2-40B4-BE49-F238E27FC236}">
                <a16:creationId xmlns:a16="http://schemas.microsoft.com/office/drawing/2014/main" id="{C2E02378-44C7-4721-9209-16560D6D76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2" y="5739442"/>
            <a:ext cx="921708" cy="921708"/>
          </a:xfrm>
          <a:prstGeom prst="rect">
            <a:avLst/>
          </a:prstGeom>
        </p:spPr>
      </p:pic>
    </p:spTree>
    <p:extLst>
      <p:ext uri="{BB962C8B-B14F-4D97-AF65-F5344CB8AC3E}">
        <p14:creationId xmlns:p14="http://schemas.microsoft.com/office/powerpoint/2010/main" val="1714254776"/>
      </p:ext>
    </p:extLst>
  </p:cSld>
  <p:clrMapOvr>
    <a:masterClrMapping/>
  </p:clrMapOvr>
  <mc:AlternateContent xmlns:mc="http://schemas.openxmlformats.org/markup-compatibility/2006" xmlns:p14="http://schemas.microsoft.com/office/powerpoint/2010/main">
    <mc:Choice Requires="p14">
      <p:transition spd="slow" p14:dur="2000" advTm="25807"/>
    </mc:Choice>
    <mc:Fallback xmlns="">
      <p:transition spd="slow" advTm="25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CC07-6BE2-0B94-4FE2-EDF2B06BE38B}"/>
              </a:ext>
            </a:extLst>
          </p:cNvPr>
          <p:cNvSpPr>
            <a:spLocks noGrp="1"/>
          </p:cNvSpPr>
          <p:nvPr>
            <p:ph type="title"/>
          </p:nvPr>
        </p:nvSpPr>
        <p:spPr/>
        <p:txBody>
          <a:bodyPr/>
          <a:lstStyle/>
          <a:p>
            <a:r>
              <a:rPr lang="en-GB" dirty="0"/>
              <a:t>Joseph Raz five principles. </a:t>
            </a:r>
          </a:p>
        </p:txBody>
      </p:sp>
      <p:sp>
        <p:nvSpPr>
          <p:cNvPr id="4" name="Slide Number Placeholder 3">
            <a:extLst>
              <a:ext uri="{FF2B5EF4-FFF2-40B4-BE49-F238E27FC236}">
                <a16:creationId xmlns:a16="http://schemas.microsoft.com/office/drawing/2014/main" id="{E3FBB34F-A34C-3884-248B-FCAB6954DA40}"/>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
        <p:nvSpPr>
          <p:cNvPr id="5" name="Content Placeholder 4">
            <a:extLst>
              <a:ext uri="{FF2B5EF4-FFF2-40B4-BE49-F238E27FC236}">
                <a16:creationId xmlns:a16="http://schemas.microsoft.com/office/drawing/2014/main" id="{8C36A0B2-D8D7-4A10-9FE7-7B6B45F0AD65}"/>
              </a:ext>
            </a:extLst>
          </p:cNvPr>
          <p:cNvSpPr>
            <a:spLocks noGrp="1"/>
          </p:cNvSpPr>
          <p:nvPr>
            <p:ph sz="quarter" idx="12"/>
          </p:nvPr>
        </p:nvSpPr>
        <p:spPr/>
        <p:txBody>
          <a:bodyPr>
            <a:normAutofit fontScale="92500" lnSpcReduction="1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The law should be made in accordance with stated processes.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Law should be prospective and not retrospective – in other words it should govern </a:t>
            </a:r>
            <a:r>
              <a:rPr lang="en-GB" b="1" i="0" dirty="0">
                <a:solidFill>
                  <a:srgbClr val="000000"/>
                </a:solidFill>
                <a:effectLst/>
                <a:latin typeface="Times New Roman" panose="02020603050405020304" pitchFamily="18" charset="0"/>
              </a:rPr>
              <a:t>future</a:t>
            </a:r>
            <a:r>
              <a:rPr lang="en-GB" b="0" i="0" dirty="0">
                <a:solidFill>
                  <a:srgbClr val="000000"/>
                </a:solidFill>
                <a:effectLst/>
                <a:latin typeface="Times New Roman" panose="02020603050405020304" pitchFamily="18" charset="0"/>
              </a:rPr>
              <a:t> conduct. Actions taken before the law was created are not covered.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Laws should consist of open, general and clear rules.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There should be an independent judiciary.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There should be access to the courts in order to protect legal rights and enforce the law.</a:t>
            </a:r>
          </a:p>
          <a:p>
            <a:endParaRPr lang="en-GB" dirty="0"/>
          </a:p>
        </p:txBody>
      </p:sp>
      <p:pic>
        <p:nvPicPr>
          <p:cNvPr id="3" name="Recorded Sound">
            <a:hlinkClick r:id="" action="ppaction://media"/>
            <a:extLst>
              <a:ext uri="{FF2B5EF4-FFF2-40B4-BE49-F238E27FC236}">
                <a16:creationId xmlns:a16="http://schemas.microsoft.com/office/drawing/2014/main" id="{FB3166BA-E967-3FF9-180B-B4C9B1F083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5934456"/>
            <a:ext cx="604456" cy="604456"/>
          </a:xfrm>
          <a:prstGeom prst="rect">
            <a:avLst/>
          </a:prstGeom>
        </p:spPr>
      </p:pic>
    </p:spTree>
    <p:extLst>
      <p:ext uri="{BB962C8B-B14F-4D97-AF65-F5344CB8AC3E}">
        <p14:creationId xmlns:p14="http://schemas.microsoft.com/office/powerpoint/2010/main" val="3221973448"/>
      </p:ext>
    </p:extLst>
  </p:cSld>
  <p:clrMapOvr>
    <a:masterClrMapping/>
  </p:clrMapOvr>
  <mc:AlternateContent xmlns:mc="http://schemas.openxmlformats.org/markup-compatibility/2006" xmlns:p14="http://schemas.microsoft.com/office/powerpoint/2010/main">
    <mc:Choice Requires="p14">
      <p:transition spd="slow" p14:dur="2000" advTm="17842"/>
    </mc:Choice>
    <mc:Fallback xmlns="">
      <p:transition spd="slow" advTm="17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8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66C7-94E4-1EC2-CAE9-EFDA382B4FFA}"/>
              </a:ext>
            </a:extLst>
          </p:cNvPr>
          <p:cNvSpPr>
            <a:spLocks noGrp="1"/>
          </p:cNvSpPr>
          <p:nvPr>
            <p:ph type="title"/>
          </p:nvPr>
        </p:nvSpPr>
        <p:spPr/>
        <p:txBody>
          <a:bodyPr>
            <a:normAutofit/>
          </a:bodyPr>
          <a:lstStyle/>
          <a:p>
            <a:r>
              <a:rPr lang="en-GB" sz="6000" b="1" i="1" u="sng" dirty="0"/>
              <a:t>Substantive </a:t>
            </a:r>
          </a:p>
        </p:txBody>
      </p:sp>
      <p:sp>
        <p:nvSpPr>
          <p:cNvPr id="4" name="Slide Number Placeholder 3">
            <a:extLst>
              <a:ext uri="{FF2B5EF4-FFF2-40B4-BE49-F238E27FC236}">
                <a16:creationId xmlns:a16="http://schemas.microsoft.com/office/drawing/2014/main" id="{6D8B42CA-827D-7233-21E3-BA8A3F7AA53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
        <p:nvSpPr>
          <p:cNvPr id="5" name="Content Placeholder 4">
            <a:extLst>
              <a:ext uri="{FF2B5EF4-FFF2-40B4-BE49-F238E27FC236}">
                <a16:creationId xmlns:a16="http://schemas.microsoft.com/office/drawing/2014/main" id="{C06320B6-EDDD-4923-6F22-BF5131501881}"/>
              </a:ext>
            </a:extLst>
          </p:cNvPr>
          <p:cNvSpPr>
            <a:spLocks noGrp="1"/>
          </p:cNvSpPr>
          <p:nvPr>
            <p:ph sz="quarter" idx="12"/>
          </p:nvPr>
        </p:nvSpPr>
        <p:spPr/>
        <p:txBody>
          <a:bodyPr/>
          <a:lstStyle/>
          <a:p>
            <a:r>
              <a:rPr lang="en-GB" dirty="0"/>
              <a:t>The law should also be about what is included and the law should be morally correct. </a:t>
            </a:r>
          </a:p>
          <a:p>
            <a:endParaRPr lang="en-GB" dirty="0"/>
          </a:p>
          <a:p>
            <a:r>
              <a:rPr lang="en-GB" dirty="0"/>
              <a:t>Lord Chancellor – Constitutional Reform Act 2005 – ensure that they rule of law is complied with. </a:t>
            </a:r>
          </a:p>
        </p:txBody>
      </p:sp>
      <p:pic>
        <p:nvPicPr>
          <p:cNvPr id="3" name="Recorded Sound">
            <a:hlinkClick r:id="" action="ppaction://media"/>
            <a:extLst>
              <a:ext uri="{FF2B5EF4-FFF2-40B4-BE49-F238E27FC236}">
                <a16:creationId xmlns:a16="http://schemas.microsoft.com/office/drawing/2014/main" id="{4B461424-FD7A-E07A-1D42-3C0FF940F34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599" y="5785449"/>
            <a:ext cx="843951" cy="843951"/>
          </a:xfrm>
          <a:prstGeom prst="rect">
            <a:avLst/>
          </a:prstGeom>
        </p:spPr>
      </p:pic>
    </p:spTree>
    <p:extLst>
      <p:ext uri="{BB962C8B-B14F-4D97-AF65-F5344CB8AC3E}">
        <p14:creationId xmlns:p14="http://schemas.microsoft.com/office/powerpoint/2010/main" val="68900290"/>
      </p:ext>
    </p:extLst>
  </p:cSld>
  <p:clrMapOvr>
    <a:masterClrMapping/>
  </p:clrMapOvr>
  <mc:AlternateContent xmlns:mc="http://schemas.openxmlformats.org/markup-compatibility/2006" xmlns:p14="http://schemas.microsoft.com/office/powerpoint/2010/main">
    <mc:Choice Requires="p14">
      <p:transition spd="slow" p14:dur="2000" advTm="38810"/>
    </mc:Choice>
    <mc:Fallback xmlns="">
      <p:transition spd="slow" advTm="3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8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2ECE-37B4-EE0F-3AC1-D619210D38AD}"/>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1B06D4C8-8A56-FD26-8242-70FC04684AA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
        <p:nvSpPr>
          <p:cNvPr id="5" name="Content Placeholder 4">
            <a:extLst>
              <a:ext uri="{FF2B5EF4-FFF2-40B4-BE49-F238E27FC236}">
                <a16:creationId xmlns:a16="http://schemas.microsoft.com/office/drawing/2014/main" id="{0A1BDB18-51CD-848B-5519-F53779CD272F}"/>
              </a:ext>
            </a:extLst>
          </p:cNvPr>
          <p:cNvSpPr>
            <a:spLocks noGrp="1"/>
          </p:cNvSpPr>
          <p:nvPr>
            <p:ph sz="quarter" idx="12"/>
          </p:nvPr>
        </p:nvSpPr>
        <p:spPr/>
        <p:txBody>
          <a:bodyPr>
            <a:normAutofit fontScale="70000" lnSpcReduction="20000"/>
          </a:bodyPr>
          <a:lstStyle/>
          <a:p>
            <a:pPr>
              <a:lnSpc>
                <a:spcPct val="200000"/>
              </a:lnSpc>
            </a:pPr>
            <a:r>
              <a:rPr lang="en-GB" dirty="0"/>
              <a:t>Upheld mostly by the Judiciary. </a:t>
            </a:r>
          </a:p>
          <a:p>
            <a:pPr>
              <a:lnSpc>
                <a:spcPct val="200000"/>
              </a:lnSpc>
            </a:pPr>
            <a:r>
              <a:rPr lang="en-GB" dirty="0"/>
              <a:t>1. Judicial review. </a:t>
            </a:r>
          </a:p>
          <a:p>
            <a:pPr>
              <a:lnSpc>
                <a:spcPct val="200000"/>
              </a:lnSpc>
            </a:pPr>
            <a:r>
              <a:rPr lang="en-GB" dirty="0"/>
              <a:t>2. Statutory interpretation. </a:t>
            </a:r>
          </a:p>
          <a:p>
            <a:pPr>
              <a:lnSpc>
                <a:spcPct val="200000"/>
              </a:lnSpc>
            </a:pPr>
            <a:r>
              <a:rPr lang="en-GB" dirty="0"/>
              <a:t>3. Strike down law delegated legislation if it cannot be interpretated to be compatible with the rule of law. </a:t>
            </a:r>
          </a:p>
        </p:txBody>
      </p:sp>
      <p:pic>
        <p:nvPicPr>
          <p:cNvPr id="3" name="Recorded Sound">
            <a:hlinkClick r:id="" action="ppaction://media"/>
            <a:extLst>
              <a:ext uri="{FF2B5EF4-FFF2-40B4-BE49-F238E27FC236}">
                <a16:creationId xmlns:a16="http://schemas.microsoft.com/office/drawing/2014/main" id="{E261DBA3-4C0B-1EA6-A1B0-9393A62D10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0897" y="5845923"/>
            <a:ext cx="692989" cy="692989"/>
          </a:xfrm>
          <a:prstGeom prst="rect">
            <a:avLst/>
          </a:prstGeom>
        </p:spPr>
      </p:pic>
    </p:spTree>
    <p:extLst>
      <p:ext uri="{BB962C8B-B14F-4D97-AF65-F5344CB8AC3E}">
        <p14:creationId xmlns:p14="http://schemas.microsoft.com/office/powerpoint/2010/main" val="293416226"/>
      </p:ext>
    </p:extLst>
  </p:cSld>
  <p:clrMapOvr>
    <a:masterClrMapping/>
  </p:clrMapOvr>
  <mc:AlternateContent xmlns:mc="http://schemas.openxmlformats.org/markup-compatibility/2006" xmlns:p14="http://schemas.microsoft.com/office/powerpoint/2010/main">
    <mc:Choice Requires="p14">
      <p:transition spd="slow" p14:dur="2000" advTm="63632"/>
    </mc:Choice>
    <mc:Fallback xmlns="">
      <p:transition spd="slow" advTm="6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6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46-BF21-7AA3-9EBE-6845B1BFBA23}"/>
              </a:ext>
            </a:extLst>
          </p:cNvPr>
          <p:cNvSpPr>
            <a:spLocks noGrp="1"/>
          </p:cNvSpPr>
          <p:nvPr>
            <p:ph type="title"/>
          </p:nvPr>
        </p:nvSpPr>
        <p:spPr/>
        <p:txBody>
          <a:bodyPr>
            <a:normAutofit/>
          </a:bodyPr>
          <a:lstStyle/>
          <a:p>
            <a:r>
              <a:rPr lang="en-GB" sz="6600" b="1" i="1" u="sng" dirty="0"/>
              <a:t>Examples </a:t>
            </a:r>
          </a:p>
        </p:txBody>
      </p:sp>
      <p:sp>
        <p:nvSpPr>
          <p:cNvPr id="4" name="Slide Number Placeholder 3">
            <a:extLst>
              <a:ext uri="{FF2B5EF4-FFF2-40B4-BE49-F238E27FC236}">
                <a16:creationId xmlns:a16="http://schemas.microsoft.com/office/drawing/2014/main" id="{C8D29EC2-FAF0-06CB-3C6F-700C8A820FA6}"/>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
        <p:nvSpPr>
          <p:cNvPr id="5" name="Content Placeholder 4">
            <a:extLst>
              <a:ext uri="{FF2B5EF4-FFF2-40B4-BE49-F238E27FC236}">
                <a16:creationId xmlns:a16="http://schemas.microsoft.com/office/drawing/2014/main" id="{1F315BB4-F025-EAC5-1507-63F3E08D8035}"/>
              </a:ext>
            </a:extLst>
          </p:cNvPr>
          <p:cNvSpPr>
            <a:spLocks noGrp="1"/>
          </p:cNvSpPr>
          <p:nvPr>
            <p:ph sz="quarter" idx="12"/>
          </p:nvPr>
        </p:nvSpPr>
        <p:spPr/>
        <p:txBody>
          <a:bodyPr/>
          <a:lstStyle/>
          <a:p>
            <a:r>
              <a:rPr lang="en-GB" dirty="0"/>
              <a:t>Can you think of any examples if anyone in society that has not upheld the law? </a:t>
            </a:r>
          </a:p>
          <a:p>
            <a:endParaRPr lang="en-GB" dirty="0"/>
          </a:p>
          <a:p>
            <a:r>
              <a:rPr lang="en-GB" dirty="0"/>
              <a:t>This can include prime ministers, government ministers, and judges for example. </a:t>
            </a:r>
          </a:p>
        </p:txBody>
      </p:sp>
      <p:pic>
        <p:nvPicPr>
          <p:cNvPr id="3" name="Recorded Sound">
            <a:hlinkClick r:id="" action="ppaction://media"/>
            <a:extLst>
              <a:ext uri="{FF2B5EF4-FFF2-40B4-BE49-F238E27FC236}">
                <a16:creationId xmlns:a16="http://schemas.microsoft.com/office/drawing/2014/main" id="{752A94FB-539A-0853-297C-A46C9F446B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283378292"/>
      </p:ext>
    </p:extLst>
  </p:cSld>
  <p:clrMapOvr>
    <a:masterClrMapping/>
  </p:clrMapOvr>
  <mc:AlternateContent xmlns:mc="http://schemas.openxmlformats.org/markup-compatibility/2006" xmlns:p14="http://schemas.microsoft.com/office/powerpoint/2010/main">
    <mc:Choice Requires="p14">
      <p:transition spd="slow" p14:dur="2000" advTm="8665"/>
    </mc:Choice>
    <mc:Fallback xmlns="">
      <p:transition spd="slow" advTm="8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1F124-F386-40A2-B173-5A1CA486DD1F}"/>
              </a:ext>
            </a:extLst>
          </p:cNvPr>
          <p:cNvSpPr>
            <a:spLocks noGrp="1"/>
          </p:cNvSpPr>
          <p:nvPr>
            <p:ph type="title"/>
          </p:nvPr>
        </p:nvSpPr>
        <p:spPr/>
        <p:txBody>
          <a:bodyPr>
            <a:normAutofit/>
          </a:bodyPr>
          <a:lstStyle/>
          <a:p>
            <a:r>
              <a:rPr lang="en-GB" sz="6600" b="1" i="1" u="sng" dirty="0"/>
              <a:t>A few examples</a:t>
            </a:r>
          </a:p>
        </p:txBody>
      </p:sp>
      <p:sp>
        <p:nvSpPr>
          <p:cNvPr id="4" name="Slide Number Placeholder 3">
            <a:extLst>
              <a:ext uri="{FF2B5EF4-FFF2-40B4-BE49-F238E27FC236}">
                <a16:creationId xmlns:a16="http://schemas.microsoft.com/office/drawing/2014/main" id="{C49372F5-C3CE-A667-8547-0F9099F4DC31}"/>
              </a:ext>
            </a:extLst>
          </p:cNvPr>
          <p:cNvSpPr>
            <a:spLocks noGrp="1"/>
          </p:cNvSpPr>
          <p:nvPr>
            <p:ph type="sldNum" sz="quarter" idx="11"/>
          </p:nvPr>
        </p:nvSpPr>
        <p:spPr/>
        <p:txBody>
          <a:bodyPr/>
          <a:lstStyle/>
          <a:p>
            <a:fld id="{294A09A9-5501-47C1-A89A-A340965A2BE2}" type="slidenum">
              <a:rPr lang="en-US" smtClean="0"/>
              <a:pPr/>
              <a:t>26</a:t>
            </a:fld>
            <a:endParaRPr lang="en-US" dirty="0"/>
          </a:p>
        </p:txBody>
      </p:sp>
      <p:pic>
        <p:nvPicPr>
          <p:cNvPr id="1026" name="Picture 2" descr="Boris Johnson - Wikipedia">
            <a:extLst>
              <a:ext uri="{FF2B5EF4-FFF2-40B4-BE49-F238E27FC236}">
                <a16:creationId xmlns:a16="http://schemas.microsoft.com/office/drawing/2014/main" id="{86D2B3E5-C2BA-2AE3-2CA7-4817809708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121" y="2321045"/>
            <a:ext cx="3226279" cy="4536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hi Sunak | Biography, Wife, &amp; Net Worth | Britannica">
            <a:extLst>
              <a:ext uri="{FF2B5EF4-FFF2-40B4-BE49-F238E27FC236}">
                <a16:creationId xmlns:a16="http://schemas.microsoft.com/office/drawing/2014/main" id="{8C7991BA-10EF-791C-826B-E43D46BB5B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4087" y="2305500"/>
            <a:ext cx="3288970" cy="45525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6745AFB7-6375-57BA-0553-CF2E8DF301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538443" y="5929312"/>
            <a:ext cx="609600" cy="609600"/>
          </a:xfrm>
          <a:prstGeom prst="rect">
            <a:avLst/>
          </a:prstGeom>
        </p:spPr>
      </p:pic>
    </p:spTree>
    <p:extLst>
      <p:ext uri="{BB962C8B-B14F-4D97-AF65-F5344CB8AC3E}">
        <p14:creationId xmlns:p14="http://schemas.microsoft.com/office/powerpoint/2010/main" val="2972786260"/>
      </p:ext>
    </p:extLst>
  </p:cSld>
  <p:clrMapOvr>
    <a:masterClrMapping/>
  </p:clrMapOvr>
  <mc:AlternateContent xmlns:mc="http://schemas.openxmlformats.org/markup-compatibility/2006" xmlns:p14="http://schemas.microsoft.com/office/powerpoint/2010/main">
    <mc:Choice Requires="p14">
      <p:transition spd="slow" p14:dur="2000" advTm="24569"/>
    </mc:Choice>
    <mc:Fallback xmlns="">
      <p:transition spd="slow" advTm="2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858B76-C2F0-C01A-D3DA-3A76C3B06EE7}"/>
              </a:ext>
            </a:extLst>
          </p:cNvPr>
          <p:cNvSpPr>
            <a:spLocks noGrp="1"/>
          </p:cNvSpPr>
          <p:nvPr>
            <p:ph type="sldNum" sz="quarter" idx="12"/>
          </p:nvPr>
        </p:nvSpPr>
        <p:spPr/>
        <p:txBody>
          <a:bodyPr/>
          <a:lstStyle/>
          <a:p>
            <a:fld id="{294A09A9-5501-47C1-A89A-A340965A2BE2}" type="slidenum">
              <a:rPr lang="en-US" smtClean="0"/>
              <a:pPr/>
              <a:t>27</a:t>
            </a:fld>
            <a:endParaRPr lang="en-US" dirty="0"/>
          </a:p>
        </p:txBody>
      </p:sp>
      <p:pic>
        <p:nvPicPr>
          <p:cNvPr id="2050" name="Picture 2" descr="Chris Huhne admits asking wife to take speeding ticket | Oxford Mail">
            <a:extLst>
              <a:ext uri="{FF2B5EF4-FFF2-40B4-BE49-F238E27FC236}">
                <a16:creationId xmlns:a16="http://schemas.microsoft.com/office/drawing/2014/main" id="{08A69A8B-C6F2-2B42-0E5A-D3CE9B498D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5886" y="0"/>
            <a:ext cx="9095118" cy="682133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B53873B-83DF-6C40-7401-02E50FAA85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0792" y="5929312"/>
            <a:ext cx="609600" cy="609600"/>
          </a:xfrm>
          <a:prstGeom prst="rect">
            <a:avLst/>
          </a:prstGeom>
        </p:spPr>
      </p:pic>
    </p:spTree>
    <p:extLst>
      <p:ext uri="{BB962C8B-B14F-4D97-AF65-F5344CB8AC3E}">
        <p14:creationId xmlns:p14="http://schemas.microsoft.com/office/powerpoint/2010/main" val="3273778942"/>
      </p:ext>
    </p:extLst>
  </p:cSld>
  <p:clrMapOvr>
    <a:masterClrMapping/>
  </p:clrMapOvr>
  <mc:AlternateContent xmlns:mc="http://schemas.openxmlformats.org/markup-compatibility/2006" xmlns:p14="http://schemas.microsoft.com/office/powerpoint/2010/main">
    <mc:Choice Requires="p14">
      <p:transition spd="slow" p14:dur="2000" advTm="14801"/>
    </mc:Choice>
    <mc:Fallback xmlns="">
      <p:transition spd="slow" advTm="1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8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7873-CE6C-4D6C-6F75-D9F0876868F9}"/>
              </a:ext>
            </a:extLst>
          </p:cNvPr>
          <p:cNvSpPr>
            <a:spLocks noGrp="1"/>
          </p:cNvSpPr>
          <p:nvPr>
            <p:ph type="title"/>
          </p:nvPr>
        </p:nvSpPr>
        <p:spPr/>
        <p:txBody>
          <a:bodyPr>
            <a:normAutofit/>
          </a:bodyPr>
          <a:lstStyle/>
          <a:p>
            <a:r>
              <a:rPr lang="en-GB" sz="6000" b="1" i="1" u="sng" dirty="0"/>
              <a:t>Separation of powers</a:t>
            </a:r>
          </a:p>
        </p:txBody>
      </p:sp>
      <p:sp>
        <p:nvSpPr>
          <p:cNvPr id="5" name="Content Placeholder 4">
            <a:extLst>
              <a:ext uri="{FF2B5EF4-FFF2-40B4-BE49-F238E27FC236}">
                <a16:creationId xmlns:a16="http://schemas.microsoft.com/office/drawing/2014/main" id="{739DEE1E-0254-D751-3A86-8281C8FED6FB}"/>
              </a:ext>
            </a:extLst>
          </p:cNvPr>
          <p:cNvSpPr>
            <a:spLocks noGrp="1"/>
          </p:cNvSpPr>
          <p:nvPr>
            <p:ph idx="1"/>
          </p:nvPr>
        </p:nvSpPr>
        <p:spPr/>
        <p:txBody>
          <a:bodyPr/>
          <a:lstStyle/>
          <a:p>
            <a:r>
              <a:rPr lang="en-GB" dirty="0"/>
              <a:t>Legislative – Parliament. </a:t>
            </a:r>
          </a:p>
          <a:p>
            <a:endParaRPr lang="en-GB" dirty="0"/>
          </a:p>
          <a:p>
            <a:r>
              <a:rPr lang="en-GB" dirty="0"/>
              <a:t>Executive – Government. </a:t>
            </a:r>
          </a:p>
          <a:p>
            <a:endParaRPr lang="en-GB" dirty="0"/>
          </a:p>
          <a:p>
            <a:r>
              <a:rPr lang="en-GB" dirty="0"/>
              <a:t>Judiciary – Judiciary. </a:t>
            </a:r>
          </a:p>
        </p:txBody>
      </p:sp>
      <p:sp>
        <p:nvSpPr>
          <p:cNvPr id="4" name="Slide Number Placeholder 3">
            <a:extLst>
              <a:ext uri="{FF2B5EF4-FFF2-40B4-BE49-F238E27FC236}">
                <a16:creationId xmlns:a16="http://schemas.microsoft.com/office/drawing/2014/main" id="{8E1F717C-3235-B116-4574-1C0BDD6336A7}"/>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3" name="Recorded Sound">
            <a:hlinkClick r:id="" action="ppaction://media"/>
            <a:extLst>
              <a:ext uri="{FF2B5EF4-FFF2-40B4-BE49-F238E27FC236}">
                <a16:creationId xmlns:a16="http://schemas.microsoft.com/office/drawing/2014/main" id="{2ACE56E9-5F91-306C-80CF-3BD47DB1E5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1" y="5942162"/>
            <a:ext cx="669985" cy="669985"/>
          </a:xfrm>
          <a:prstGeom prst="rect">
            <a:avLst/>
          </a:prstGeom>
        </p:spPr>
      </p:pic>
    </p:spTree>
    <p:extLst>
      <p:ext uri="{BB962C8B-B14F-4D97-AF65-F5344CB8AC3E}">
        <p14:creationId xmlns:p14="http://schemas.microsoft.com/office/powerpoint/2010/main" val="1449151366"/>
      </p:ext>
    </p:extLst>
  </p:cSld>
  <p:clrMapOvr>
    <a:masterClrMapping/>
  </p:clrMapOvr>
  <mc:AlternateContent xmlns:mc="http://schemas.openxmlformats.org/markup-compatibility/2006" xmlns:p14="http://schemas.microsoft.com/office/powerpoint/2010/main">
    <mc:Choice Requires="p14">
      <p:transition spd="slow" p14:dur="2000" advTm="43315"/>
    </mc:Choice>
    <mc:Fallback xmlns="">
      <p:transition spd="slow" advTm="43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31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D03-CF18-9B2D-021C-91C5052DE2F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29FC012E-268B-D02D-7EFE-276D0D80F2FA}"/>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
        <p:nvSpPr>
          <p:cNvPr id="5" name="Content Placeholder 4">
            <a:extLst>
              <a:ext uri="{FF2B5EF4-FFF2-40B4-BE49-F238E27FC236}">
                <a16:creationId xmlns:a16="http://schemas.microsoft.com/office/drawing/2014/main" id="{78BFF11F-91D8-AEE1-2F24-8790A1A8F130}"/>
              </a:ext>
            </a:extLst>
          </p:cNvPr>
          <p:cNvSpPr>
            <a:spLocks noGrp="1"/>
          </p:cNvSpPr>
          <p:nvPr>
            <p:ph sz="quarter" idx="12"/>
          </p:nvPr>
        </p:nvSpPr>
        <p:spPr/>
        <p:txBody>
          <a:bodyPr/>
          <a:lstStyle/>
          <a:p>
            <a:r>
              <a:rPr lang="en-GB" b="0" i="0" dirty="0">
                <a:solidFill>
                  <a:srgbClr val="000000"/>
                </a:solidFill>
                <a:effectLst/>
              </a:rPr>
              <a:t>‘’John Locke (</a:t>
            </a:r>
            <a:r>
              <a:rPr lang="en-GB" b="0" i="1" dirty="0">
                <a:solidFill>
                  <a:srgbClr val="000000"/>
                </a:solidFill>
                <a:effectLst/>
              </a:rPr>
              <a:t>Second Treatise of Government</a:t>
            </a:r>
            <a:r>
              <a:rPr lang="en-GB" b="0" i="0" dirty="0">
                <a:solidFill>
                  <a:srgbClr val="000000"/>
                </a:solidFill>
                <a:effectLst/>
              </a:rPr>
              <a:t>, 1690) and the French writer, Montesquieu (</a:t>
            </a:r>
            <a:r>
              <a:rPr lang="en-GB" b="0" i="1" dirty="0">
                <a:solidFill>
                  <a:srgbClr val="000000"/>
                </a:solidFill>
                <a:effectLst/>
              </a:rPr>
              <a:t>De </a:t>
            </a:r>
            <a:r>
              <a:rPr lang="en-GB" b="0" i="1" dirty="0" err="1">
                <a:solidFill>
                  <a:srgbClr val="000000"/>
                </a:solidFill>
                <a:effectLst/>
              </a:rPr>
              <a:t>L’Esprit</a:t>
            </a:r>
            <a:r>
              <a:rPr lang="en-GB" b="0" i="1" dirty="0">
                <a:solidFill>
                  <a:srgbClr val="000000"/>
                </a:solidFill>
                <a:effectLst/>
              </a:rPr>
              <a:t> des Lois</a:t>
            </a:r>
            <a:r>
              <a:rPr lang="en-GB" b="0" i="0" dirty="0">
                <a:solidFill>
                  <a:srgbClr val="000000"/>
                </a:solidFill>
                <a:effectLst/>
              </a:rPr>
              <a:t>, 1748).’’</a:t>
            </a:r>
          </a:p>
          <a:p>
            <a:endParaRPr lang="en-GB" dirty="0">
              <a:solidFill>
                <a:srgbClr val="000000"/>
              </a:solidFill>
            </a:endParaRPr>
          </a:p>
          <a:p>
            <a:r>
              <a:rPr lang="en-GB" dirty="0">
                <a:solidFill>
                  <a:srgbClr val="000000"/>
                </a:solidFill>
              </a:rPr>
              <a:t>Government bodies should not be all in the hands of one power. </a:t>
            </a:r>
          </a:p>
          <a:p>
            <a:endParaRPr lang="en-GB" dirty="0">
              <a:solidFill>
                <a:srgbClr val="000000"/>
              </a:solidFill>
            </a:endParaRPr>
          </a:p>
          <a:p>
            <a:r>
              <a:rPr lang="en-GB" dirty="0">
                <a:solidFill>
                  <a:srgbClr val="000000"/>
                </a:solidFill>
              </a:rPr>
              <a:t>Montesquieu – should be separate to stop one party having the majority of the powers. </a:t>
            </a:r>
            <a:endParaRPr lang="en-GB" dirty="0"/>
          </a:p>
        </p:txBody>
      </p:sp>
      <p:pic>
        <p:nvPicPr>
          <p:cNvPr id="3" name="Recorded Sound">
            <a:hlinkClick r:id="" action="ppaction://media"/>
            <a:extLst>
              <a:ext uri="{FF2B5EF4-FFF2-40B4-BE49-F238E27FC236}">
                <a16:creationId xmlns:a16="http://schemas.microsoft.com/office/drawing/2014/main" id="{4F265637-13FA-BC33-D7DE-5DC0620071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0981"/>
            <a:ext cx="740494" cy="740494"/>
          </a:xfrm>
          <a:prstGeom prst="rect">
            <a:avLst/>
          </a:prstGeom>
        </p:spPr>
      </p:pic>
    </p:spTree>
    <p:extLst>
      <p:ext uri="{BB962C8B-B14F-4D97-AF65-F5344CB8AC3E}">
        <p14:creationId xmlns:p14="http://schemas.microsoft.com/office/powerpoint/2010/main" val="4194756530"/>
      </p:ext>
    </p:extLst>
  </p:cSld>
  <p:clrMapOvr>
    <a:masterClrMapping/>
  </p:clrMapOvr>
  <mc:AlternateContent xmlns:mc="http://schemas.openxmlformats.org/markup-compatibility/2006" xmlns:p14="http://schemas.microsoft.com/office/powerpoint/2010/main">
    <mc:Choice Requires="p14">
      <p:transition spd="slow" p14:dur="2000" advTm="33446"/>
    </mc:Choice>
    <mc:Fallback xmlns="">
      <p:transition spd="slow" advTm="3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879-3426-C329-1D1F-AF2E21F54388}"/>
              </a:ext>
            </a:extLst>
          </p:cNvPr>
          <p:cNvSpPr>
            <a:spLocks noGrp="1"/>
          </p:cNvSpPr>
          <p:nvPr>
            <p:ph type="title"/>
          </p:nvPr>
        </p:nvSpPr>
        <p:spPr/>
        <p:txBody>
          <a:bodyPr>
            <a:normAutofit/>
          </a:bodyPr>
          <a:lstStyle/>
          <a:p>
            <a:r>
              <a:rPr lang="en-GB" sz="6000" b="1" i="1" u="sng" dirty="0"/>
              <a:t>Continued </a:t>
            </a:r>
          </a:p>
        </p:txBody>
      </p:sp>
      <p:sp>
        <p:nvSpPr>
          <p:cNvPr id="4" name="Slide Number Placeholder 3">
            <a:extLst>
              <a:ext uri="{FF2B5EF4-FFF2-40B4-BE49-F238E27FC236}">
                <a16:creationId xmlns:a16="http://schemas.microsoft.com/office/drawing/2014/main" id="{DF682061-0413-56E1-C4CA-D93EF9913758}"/>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
        <p:nvSpPr>
          <p:cNvPr id="5" name="Content Placeholder 4">
            <a:extLst>
              <a:ext uri="{FF2B5EF4-FFF2-40B4-BE49-F238E27FC236}">
                <a16:creationId xmlns:a16="http://schemas.microsoft.com/office/drawing/2014/main" id="{9982FCEA-A276-0014-A433-1A6428460C4E}"/>
              </a:ext>
            </a:extLst>
          </p:cNvPr>
          <p:cNvSpPr>
            <a:spLocks noGrp="1"/>
          </p:cNvSpPr>
          <p:nvPr>
            <p:ph sz="quarter" idx="12"/>
          </p:nvPr>
        </p:nvSpPr>
        <p:spPr/>
        <p:txBody>
          <a:bodyPr>
            <a:normAutofit fontScale="85000" lnSpcReduction="10000"/>
          </a:bodyPr>
          <a:lstStyle/>
          <a:p>
            <a:pPr>
              <a:lnSpc>
                <a:spcPct val="200000"/>
              </a:lnSpc>
            </a:pPr>
            <a:r>
              <a:rPr lang="en-GB" dirty="0"/>
              <a:t>Liberal democracies- limit the power of each party. </a:t>
            </a:r>
          </a:p>
          <a:p>
            <a:pPr>
              <a:lnSpc>
                <a:spcPct val="200000"/>
              </a:lnSpc>
            </a:pPr>
            <a:r>
              <a:rPr lang="en-GB" dirty="0"/>
              <a:t>Not a complete separation only partial. </a:t>
            </a:r>
          </a:p>
          <a:p>
            <a:pPr>
              <a:lnSpc>
                <a:spcPct val="200000"/>
              </a:lnSpc>
            </a:pPr>
            <a:r>
              <a:rPr lang="en-GB" dirty="0"/>
              <a:t>Checks and balances. </a:t>
            </a:r>
          </a:p>
          <a:p>
            <a:pPr>
              <a:lnSpc>
                <a:spcPct val="200000"/>
              </a:lnSpc>
            </a:pPr>
            <a:r>
              <a:rPr lang="en-GB" dirty="0"/>
              <a:t>They overlap in the Uk in a number of ways including; </a:t>
            </a:r>
          </a:p>
          <a:p>
            <a:pPr marL="0" indent="0">
              <a:buNone/>
            </a:pPr>
            <a:endParaRPr lang="en-GB" dirty="0"/>
          </a:p>
          <a:p>
            <a:endParaRPr lang="en-GB" dirty="0"/>
          </a:p>
        </p:txBody>
      </p:sp>
      <p:pic>
        <p:nvPicPr>
          <p:cNvPr id="3" name="Recorded Sound">
            <a:hlinkClick r:id="" action="ppaction://media"/>
            <a:extLst>
              <a:ext uri="{FF2B5EF4-FFF2-40B4-BE49-F238E27FC236}">
                <a16:creationId xmlns:a16="http://schemas.microsoft.com/office/drawing/2014/main" id="{082F1491-AE04-8493-4960-68C5C693B1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392" y="6067995"/>
            <a:ext cx="653480" cy="653480"/>
          </a:xfrm>
          <a:prstGeom prst="rect">
            <a:avLst/>
          </a:prstGeom>
        </p:spPr>
      </p:pic>
    </p:spTree>
    <p:extLst>
      <p:ext uri="{BB962C8B-B14F-4D97-AF65-F5344CB8AC3E}">
        <p14:creationId xmlns:p14="http://schemas.microsoft.com/office/powerpoint/2010/main" val="2548359314"/>
      </p:ext>
    </p:extLst>
  </p:cSld>
  <p:clrMapOvr>
    <a:masterClrMapping/>
  </p:clrMapOvr>
  <mc:AlternateContent xmlns:mc="http://schemas.openxmlformats.org/markup-compatibility/2006" xmlns:p14="http://schemas.microsoft.com/office/powerpoint/2010/main">
    <mc:Choice Requires="p14">
      <p:transition spd="slow" p14:dur="2000" advTm="47796"/>
    </mc:Choice>
    <mc:Fallback xmlns="">
      <p:transition spd="slow" advTm="47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A3824-D8E7-924B-0DC7-80FB470A45C0}"/>
              </a:ext>
            </a:extLst>
          </p:cNvPr>
          <p:cNvSpPr>
            <a:spLocks noGrp="1"/>
          </p:cNvSpPr>
          <p:nvPr>
            <p:ph type="title"/>
          </p:nvPr>
        </p:nvSpPr>
        <p:spPr/>
        <p:txBody>
          <a:bodyPr>
            <a:normAutofit fontScale="90000"/>
          </a:bodyPr>
          <a:lstStyle/>
          <a:p>
            <a:r>
              <a:rPr lang="en-GB" sz="9600" b="1" i="1" u="sng" dirty="0"/>
              <a:t>Activity</a:t>
            </a:r>
          </a:p>
        </p:txBody>
      </p:sp>
      <p:sp>
        <p:nvSpPr>
          <p:cNvPr id="5" name="Content Placeholder 4">
            <a:extLst>
              <a:ext uri="{FF2B5EF4-FFF2-40B4-BE49-F238E27FC236}">
                <a16:creationId xmlns:a16="http://schemas.microsoft.com/office/drawing/2014/main" id="{8B387953-694B-AE57-B953-720B1674B66B}"/>
              </a:ext>
            </a:extLst>
          </p:cNvPr>
          <p:cNvSpPr>
            <a:spLocks noGrp="1"/>
          </p:cNvSpPr>
          <p:nvPr>
            <p:ph idx="1"/>
          </p:nvPr>
        </p:nvSpPr>
        <p:spPr/>
        <p:txBody>
          <a:bodyPr/>
          <a:lstStyle/>
          <a:p>
            <a:r>
              <a:rPr lang="en-GB" dirty="0"/>
              <a:t>Can you think of any examples of where the parliament, government and judiciary overlap? </a:t>
            </a:r>
          </a:p>
          <a:p>
            <a:endParaRPr lang="en-GB" dirty="0"/>
          </a:p>
          <a:p>
            <a:r>
              <a:rPr lang="en-GB" dirty="0"/>
              <a:t>Use your notes from the past few weeks to answer this question. </a:t>
            </a:r>
          </a:p>
        </p:txBody>
      </p:sp>
      <p:sp>
        <p:nvSpPr>
          <p:cNvPr id="4" name="Slide Number Placeholder 3">
            <a:extLst>
              <a:ext uri="{FF2B5EF4-FFF2-40B4-BE49-F238E27FC236}">
                <a16:creationId xmlns:a16="http://schemas.microsoft.com/office/drawing/2014/main" id="{A4F79119-E0F5-8FB9-6BB8-CAC37B314E69}"/>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3" name="Recorded Sound">
            <a:hlinkClick r:id="" action="ppaction://media"/>
            <a:extLst>
              <a:ext uri="{FF2B5EF4-FFF2-40B4-BE49-F238E27FC236}">
                <a16:creationId xmlns:a16="http://schemas.microsoft.com/office/drawing/2014/main" id="{E79D8414-C3D1-246D-79AE-07AF70F166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46745" y="5929312"/>
            <a:ext cx="609600" cy="609600"/>
          </a:xfrm>
          <a:prstGeom prst="rect">
            <a:avLst/>
          </a:prstGeom>
        </p:spPr>
      </p:pic>
    </p:spTree>
    <p:extLst>
      <p:ext uri="{BB962C8B-B14F-4D97-AF65-F5344CB8AC3E}">
        <p14:creationId xmlns:p14="http://schemas.microsoft.com/office/powerpoint/2010/main" val="1398732719"/>
      </p:ext>
    </p:extLst>
  </p:cSld>
  <p:clrMapOvr>
    <a:masterClrMapping/>
  </p:clrMapOvr>
  <mc:AlternateContent xmlns:mc="http://schemas.openxmlformats.org/markup-compatibility/2006" xmlns:p14="http://schemas.microsoft.com/office/powerpoint/2010/main">
    <mc:Choice Requires="p14">
      <p:transition spd="slow" p14:dur="2000" advTm="11775"/>
    </mc:Choice>
    <mc:Fallback xmlns="">
      <p:transition spd="slow" advTm="11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01F40-46ED-38D1-422D-A8F516362E55}"/>
              </a:ext>
            </a:extLst>
          </p:cNvPr>
          <p:cNvSpPr>
            <a:spLocks noGrp="1"/>
          </p:cNvSpPr>
          <p:nvPr>
            <p:ph type="ctrTitle"/>
          </p:nvPr>
        </p:nvSpPr>
        <p:spPr/>
        <p:txBody>
          <a:bodyPr/>
          <a:lstStyle/>
          <a:p>
            <a:r>
              <a:rPr lang="en-GB" sz="6000" b="1" i="1" u="sng" dirty="0"/>
              <a:t>Lets take a break</a:t>
            </a:r>
          </a:p>
        </p:txBody>
      </p:sp>
      <p:sp>
        <p:nvSpPr>
          <p:cNvPr id="4" name="Slide Number Placeholder 3">
            <a:extLst>
              <a:ext uri="{FF2B5EF4-FFF2-40B4-BE49-F238E27FC236}">
                <a16:creationId xmlns:a16="http://schemas.microsoft.com/office/drawing/2014/main" id="{BDBBDEB4-1637-AFAC-457C-75F68460C17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32</a:t>
            </a:fld>
            <a:endParaRPr lang="en-US" dirty="0"/>
          </a:p>
        </p:txBody>
      </p:sp>
      <p:pic>
        <p:nvPicPr>
          <p:cNvPr id="2" name="Recorded Sound">
            <a:hlinkClick r:id="" action="ppaction://media"/>
            <a:extLst>
              <a:ext uri="{FF2B5EF4-FFF2-40B4-BE49-F238E27FC236}">
                <a16:creationId xmlns:a16="http://schemas.microsoft.com/office/drawing/2014/main" id="{035E8E53-CF50-6694-4960-64E28CE1E7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0910" y="6111875"/>
            <a:ext cx="609600" cy="609600"/>
          </a:xfrm>
          <a:prstGeom prst="rect">
            <a:avLst/>
          </a:prstGeom>
        </p:spPr>
      </p:pic>
    </p:spTree>
    <p:extLst>
      <p:ext uri="{BB962C8B-B14F-4D97-AF65-F5344CB8AC3E}">
        <p14:creationId xmlns:p14="http://schemas.microsoft.com/office/powerpoint/2010/main" val="849833119"/>
      </p:ext>
    </p:extLst>
  </p:cSld>
  <p:clrMapOvr>
    <a:masterClrMapping/>
  </p:clrMapOvr>
  <mc:AlternateContent xmlns:mc="http://schemas.openxmlformats.org/markup-compatibility/2006" xmlns:p14="http://schemas.microsoft.com/office/powerpoint/2010/main">
    <mc:Choice Requires="p14">
      <p:transition spd="slow" p14:dur="2000" advTm="4005"/>
    </mc:Choice>
    <mc:Fallback xmlns="">
      <p:transition spd="slow" advTm="4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A47DA-3732-6E73-B430-E4D392B37A3D}"/>
              </a:ext>
            </a:extLst>
          </p:cNvPr>
          <p:cNvSpPr>
            <a:spLocks noGrp="1"/>
          </p:cNvSpPr>
          <p:nvPr>
            <p:ph type="title"/>
          </p:nvPr>
        </p:nvSpPr>
        <p:spPr/>
        <p:txBody>
          <a:bodyPr>
            <a:normAutofit/>
          </a:bodyPr>
          <a:lstStyle/>
          <a:p>
            <a:r>
              <a:rPr lang="en-GB" sz="6000" b="1" i="1" u="sng" dirty="0"/>
              <a:t>Executive and </a:t>
            </a:r>
            <a:r>
              <a:rPr lang="en-GB" sz="6000" b="1" i="1" u="sng" dirty="0" err="1"/>
              <a:t>Judicary</a:t>
            </a:r>
            <a:endParaRPr lang="en-GB" sz="6000" b="1" i="1" u="sng" dirty="0"/>
          </a:p>
        </p:txBody>
      </p:sp>
      <p:sp>
        <p:nvSpPr>
          <p:cNvPr id="4" name="Slide Number Placeholder 3">
            <a:extLst>
              <a:ext uri="{FF2B5EF4-FFF2-40B4-BE49-F238E27FC236}">
                <a16:creationId xmlns:a16="http://schemas.microsoft.com/office/drawing/2014/main" id="{D27602E4-DF14-6075-86DD-548BFF9FD278}"/>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
        <p:nvSpPr>
          <p:cNvPr id="5" name="Content Placeholder 4">
            <a:extLst>
              <a:ext uri="{FF2B5EF4-FFF2-40B4-BE49-F238E27FC236}">
                <a16:creationId xmlns:a16="http://schemas.microsoft.com/office/drawing/2014/main" id="{95D40759-CA21-F522-30F9-15BBE912D199}"/>
              </a:ext>
            </a:extLst>
          </p:cNvPr>
          <p:cNvSpPr>
            <a:spLocks noGrp="1"/>
          </p:cNvSpPr>
          <p:nvPr>
            <p:ph sz="quarter" idx="12"/>
          </p:nvPr>
        </p:nvSpPr>
        <p:spPr/>
        <p:txBody>
          <a:bodyPr/>
          <a:lstStyle/>
          <a:p>
            <a:r>
              <a:rPr lang="en-GB" dirty="0"/>
              <a:t>S.3 of the Constitutional Reform Act 2005 – Lord Chancellor and government ministers have to ensure that the judiciary is independent. </a:t>
            </a:r>
          </a:p>
          <a:p>
            <a:endParaRPr lang="en-GB" dirty="0"/>
          </a:p>
          <a:p>
            <a:r>
              <a:rPr lang="en-GB" dirty="0"/>
              <a:t>Judicial review – hold the government to account. Can cause conflict between the judiciary and the government. </a:t>
            </a:r>
          </a:p>
        </p:txBody>
      </p:sp>
      <p:pic>
        <p:nvPicPr>
          <p:cNvPr id="3" name="Recorded Sound">
            <a:hlinkClick r:id="" action="ppaction://media"/>
            <a:extLst>
              <a:ext uri="{FF2B5EF4-FFF2-40B4-BE49-F238E27FC236}">
                <a16:creationId xmlns:a16="http://schemas.microsoft.com/office/drawing/2014/main" id="{E26B38A8-D8EF-5B2D-A93E-D618A6A445D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324600"/>
            <a:ext cx="304800" cy="304800"/>
          </a:xfrm>
          <a:prstGeom prst="rect">
            <a:avLst/>
          </a:prstGeom>
        </p:spPr>
      </p:pic>
    </p:spTree>
    <p:extLst>
      <p:ext uri="{BB962C8B-B14F-4D97-AF65-F5344CB8AC3E}">
        <p14:creationId xmlns:p14="http://schemas.microsoft.com/office/powerpoint/2010/main" val="2657524330"/>
      </p:ext>
    </p:extLst>
  </p:cSld>
  <p:clrMapOvr>
    <a:masterClrMapping/>
  </p:clrMapOvr>
  <mc:AlternateContent xmlns:mc="http://schemas.openxmlformats.org/markup-compatibility/2006" xmlns:p14="http://schemas.microsoft.com/office/powerpoint/2010/main">
    <mc:Choice Requires="p14">
      <p:transition spd="slow" p14:dur="2000" advTm="102200"/>
    </mc:Choice>
    <mc:Fallback xmlns="">
      <p:transition spd="slow" advTm="102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2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753-7295-0568-71B9-2FCDE5512494}"/>
              </a:ext>
            </a:extLst>
          </p:cNvPr>
          <p:cNvSpPr>
            <a:spLocks noGrp="1"/>
          </p:cNvSpPr>
          <p:nvPr>
            <p:ph type="title"/>
          </p:nvPr>
        </p:nvSpPr>
        <p:spPr/>
        <p:txBody>
          <a:bodyPr>
            <a:normAutofit/>
          </a:bodyPr>
          <a:lstStyle/>
          <a:p>
            <a:r>
              <a:rPr lang="en-GB" sz="7200" b="1" i="1" u="sng" dirty="0"/>
              <a:t>Continued </a:t>
            </a:r>
          </a:p>
        </p:txBody>
      </p:sp>
      <p:sp>
        <p:nvSpPr>
          <p:cNvPr id="4" name="Slide Number Placeholder 3">
            <a:extLst>
              <a:ext uri="{FF2B5EF4-FFF2-40B4-BE49-F238E27FC236}">
                <a16:creationId xmlns:a16="http://schemas.microsoft.com/office/drawing/2014/main" id="{960B7ACB-978A-EAD5-964F-AF049F5B1234}"/>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
        <p:nvSpPr>
          <p:cNvPr id="5" name="Content Placeholder 4">
            <a:extLst>
              <a:ext uri="{FF2B5EF4-FFF2-40B4-BE49-F238E27FC236}">
                <a16:creationId xmlns:a16="http://schemas.microsoft.com/office/drawing/2014/main" id="{8561B4CE-1D8A-48CC-FE81-C92538040240}"/>
              </a:ext>
            </a:extLst>
          </p:cNvPr>
          <p:cNvSpPr>
            <a:spLocks noGrp="1"/>
          </p:cNvSpPr>
          <p:nvPr>
            <p:ph sz="quarter" idx="12"/>
          </p:nvPr>
        </p:nvSpPr>
        <p:spPr/>
        <p:txBody>
          <a:bodyPr>
            <a:normAutofit fontScale="92500" lnSpcReduction="10000"/>
          </a:bodyPr>
          <a:lstStyle/>
          <a:p>
            <a:r>
              <a:rPr lang="en-GB" dirty="0"/>
              <a:t>Judicial Appointment Commission- Part 4 of the Constitutional Reform Act 2005. </a:t>
            </a:r>
          </a:p>
          <a:p>
            <a:endParaRPr lang="en-GB" dirty="0"/>
          </a:p>
          <a:p>
            <a:r>
              <a:rPr lang="en-GB" dirty="0"/>
              <a:t>Keeping their jobs- Act of Settlements Act 1701 – Senior Courts Act 1981. Constitutional Reform Act 2005. </a:t>
            </a:r>
          </a:p>
          <a:p>
            <a:endParaRPr lang="en-GB" dirty="0"/>
          </a:p>
          <a:p>
            <a:r>
              <a:rPr lang="en-GB" dirty="0"/>
              <a:t>Removed from position if bad behaviour but both houses must agree. </a:t>
            </a:r>
          </a:p>
          <a:p>
            <a:r>
              <a:rPr lang="en-GB" dirty="0"/>
              <a:t>Not because of the judgement in a case. </a:t>
            </a:r>
          </a:p>
          <a:p>
            <a:endParaRPr lang="en-GB" dirty="0"/>
          </a:p>
          <a:p>
            <a:endParaRPr lang="en-GB" dirty="0"/>
          </a:p>
        </p:txBody>
      </p:sp>
      <p:pic>
        <p:nvPicPr>
          <p:cNvPr id="3" name="Recorded Sound">
            <a:hlinkClick r:id="" action="ppaction://media"/>
            <a:extLst>
              <a:ext uri="{FF2B5EF4-FFF2-40B4-BE49-F238E27FC236}">
                <a16:creationId xmlns:a16="http://schemas.microsoft.com/office/drawing/2014/main" id="{CB04C7F7-38CA-1F27-F94A-D038598043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9" y="5774067"/>
            <a:ext cx="882770" cy="882770"/>
          </a:xfrm>
          <a:prstGeom prst="rect">
            <a:avLst/>
          </a:prstGeom>
        </p:spPr>
      </p:pic>
    </p:spTree>
    <p:extLst>
      <p:ext uri="{BB962C8B-B14F-4D97-AF65-F5344CB8AC3E}">
        <p14:creationId xmlns:p14="http://schemas.microsoft.com/office/powerpoint/2010/main" val="123908487"/>
      </p:ext>
    </p:extLst>
  </p:cSld>
  <p:clrMapOvr>
    <a:masterClrMapping/>
  </p:clrMapOvr>
  <mc:AlternateContent xmlns:mc="http://schemas.openxmlformats.org/markup-compatibility/2006" xmlns:p14="http://schemas.microsoft.com/office/powerpoint/2010/main">
    <mc:Choice Requires="p14">
      <p:transition spd="slow" p14:dur="2000" advTm="42502"/>
    </mc:Choice>
    <mc:Fallback xmlns="">
      <p:transition spd="slow" advTm="4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9757-E682-82A6-75E9-D25F5A8CA073}"/>
              </a:ext>
            </a:extLst>
          </p:cNvPr>
          <p:cNvSpPr>
            <a:spLocks noGrp="1"/>
          </p:cNvSpPr>
          <p:nvPr>
            <p:ph type="title"/>
          </p:nvPr>
        </p:nvSpPr>
        <p:spPr/>
        <p:txBody>
          <a:bodyPr>
            <a:normAutofit/>
          </a:bodyPr>
          <a:lstStyle/>
          <a:p>
            <a:r>
              <a:rPr lang="en-GB" sz="6000" b="1" i="1" u="sng" dirty="0"/>
              <a:t>Parliament and Judiciary</a:t>
            </a:r>
          </a:p>
        </p:txBody>
      </p:sp>
      <p:sp>
        <p:nvSpPr>
          <p:cNvPr id="4" name="Slide Number Placeholder 3">
            <a:extLst>
              <a:ext uri="{FF2B5EF4-FFF2-40B4-BE49-F238E27FC236}">
                <a16:creationId xmlns:a16="http://schemas.microsoft.com/office/drawing/2014/main" id="{6CF8978E-48C4-F173-A92F-EE784C741263}"/>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
        <p:nvSpPr>
          <p:cNvPr id="5" name="Content Placeholder 4">
            <a:extLst>
              <a:ext uri="{FF2B5EF4-FFF2-40B4-BE49-F238E27FC236}">
                <a16:creationId xmlns:a16="http://schemas.microsoft.com/office/drawing/2014/main" id="{1FF91DAF-9703-7BC0-F405-1A996C0376E9}"/>
              </a:ext>
            </a:extLst>
          </p:cNvPr>
          <p:cNvSpPr>
            <a:spLocks noGrp="1"/>
          </p:cNvSpPr>
          <p:nvPr>
            <p:ph sz="quarter" idx="12"/>
          </p:nvPr>
        </p:nvSpPr>
        <p:spPr/>
        <p:txBody>
          <a:bodyPr/>
          <a:lstStyle/>
          <a:p>
            <a:r>
              <a:rPr lang="en-GB" dirty="0"/>
              <a:t>Before CRA 2005 – Appellant court of the House of Lords – in parliament and the highest court. </a:t>
            </a:r>
          </a:p>
          <a:p>
            <a:endParaRPr lang="en-GB" dirty="0"/>
          </a:p>
          <a:p>
            <a:r>
              <a:rPr lang="en-GB" dirty="0"/>
              <a:t>Members could vote on laws and then sit as judges. </a:t>
            </a:r>
          </a:p>
          <a:p>
            <a:endParaRPr lang="en-GB" dirty="0"/>
          </a:p>
          <a:p>
            <a:r>
              <a:rPr lang="en-GB" dirty="0"/>
              <a:t>Now we have the supreme court. </a:t>
            </a:r>
          </a:p>
        </p:txBody>
      </p:sp>
      <p:pic>
        <p:nvPicPr>
          <p:cNvPr id="3" name="Recorded Sound">
            <a:hlinkClick r:id="" action="ppaction://media"/>
            <a:extLst>
              <a:ext uri="{FF2B5EF4-FFF2-40B4-BE49-F238E27FC236}">
                <a16:creationId xmlns:a16="http://schemas.microsoft.com/office/drawing/2014/main" id="{ACCEC992-63DF-8E11-B727-F91CD085DBB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3538" y="5980981"/>
            <a:ext cx="648419" cy="648419"/>
          </a:xfrm>
          <a:prstGeom prst="rect">
            <a:avLst/>
          </a:prstGeom>
        </p:spPr>
      </p:pic>
    </p:spTree>
    <p:extLst>
      <p:ext uri="{BB962C8B-B14F-4D97-AF65-F5344CB8AC3E}">
        <p14:creationId xmlns:p14="http://schemas.microsoft.com/office/powerpoint/2010/main" val="3253065499"/>
      </p:ext>
    </p:extLst>
  </p:cSld>
  <p:clrMapOvr>
    <a:masterClrMapping/>
  </p:clrMapOvr>
  <mc:AlternateContent xmlns:mc="http://schemas.openxmlformats.org/markup-compatibility/2006" xmlns:p14="http://schemas.microsoft.com/office/powerpoint/2010/main">
    <mc:Choice Requires="p14">
      <p:transition spd="slow" p14:dur="2000" advTm="40876"/>
    </mc:Choice>
    <mc:Fallback xmlns="">
      <p:transition spd="slow" advTm="40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BB0-8FA7-1C22-9A1B-D6455B94911C}"/>
              </a:ext>
            </a:extLst>
          </p:cNvPr>
          <p:cNvSpPr>
            <a:spLocks noGrp="1"/>
          </p:cNvSpPr>
          <p:nvPr>
            <p:ph type="title"/>
          </p:nvPr>
        </p:nvSpPr>
        <p:spPr/>
        <p:txBody>
          <a:bodyPr>
            <a:normAutofit/>
          </a:bodyPr>
          <a:lstStyle/>
          <a:p>
            <a:r>
              <a:rPr lang="en-GB" sz="6600" b="1" i="1" u="sng" dirty="0"/>
              <a:t>Issues</a:t>
            </a:r>
          </a:p>
        </p:txBody>
      </p:sp>
      <p:sp>
        <p:nvSpPr>
          <p:cNvPr id="5" name="Content Placeholder 4">
            <a:extLst>
              <a:ext uri="{FF2B5EF4-FFF2-40B4-BE49-F238E27FC236}">
                <a16:creationId xmlns:a16="http://schemas.microsoft.com/office/drawing/2014/main" id="{880C6573-3F29-6C71-532A-1F981DD77AEE}"/>
              </a:ext>
            </a:extLst>
          </p:cNvPr>
          <p:cNvSpPr>
            <a:spLocks noGrp="1"/>
          </p:cNvSpPr>
          <p:nvPr>
            <p:ph idx="1"/>
          </p:nvPr>
        </p:nvSpPr>
        <p:spPr/>
        <p:txBody>
          <a:bodyPr/>
          <a:lstStyle/>
          <a:p>
            <a:r>
              <a:rPr lang="en-GB" dirty="0"/>
              <a:t>Can you think of any problems having a court within parliament may cause? </a:t>
            </a:r>
          </a:p>
          <a:p>
            <a:endParaRPr lang="en-GB" dirty="0"/>
          </a:p>
          <a:p>
            <a:r>
              <a:rPr lang="en-GB" dirty="0"/>
              <a:t>Discuss is groups and prepare to feedback to the class. </a:t>
            </a:r>
          </a:p>
        </p:txBody>
      </p:sp>
      <p:sp>
        <p:nvSpPr>
          <p:cNvPr id="4" name="Slide Number Placeholder 3">
            <a:extLst>
              <a:ext uri="{FF2B5EF4-FFF2-40B4-BE49-F238E27FC236}">
                <a16:creationId xmlns:a16="http://schemas.microsoft.com/office/drawing/2014/main" id="{4B84CF8C-7D47-7C52-E6B2-03767F16728B}"/>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3" name="Recorded Sound">
            <a:hlinkClick r:id="" action="ppaction://media"/>
            <a:extLst>
              <a:ext uri="{FF2B5EF4-FFF2-40B4-BE49-F238E27FC236}">
                <a16:creationId xmlns:a16="http://schemas.microsoft.com/office/drawing/2014/main" id="{E5874FDD-D002-8E22-0C6E-9DFCC4F351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5147" y="5888966"/>
            <a:ext cx="802346" cy="802346"/>
          </a:xfrm>
          <a:prstGeom prst="rect">
            <a:avLst/>
          </a:prstGeom>
        </p:spPr>
      </p:pic>
    </p:spTree>
    <p:extLst>
      <p:ext uri="{BB962C8B-B14F-4D97-AF65-F5344CB8AC3E}">
        <p14:creationId xmlns:p14="http://schemas.microsoft.com/office/powerpoint/2010/main" val="1749767391"/>
      </p:ext>
    </p:extLst>
  </p:cSld>
  <p:clrMapOvr>
    <a:masterClrMapping/>
  </p:clrMapOvr>
  <mc:AlternateContent xmlns:mc="http://schemas.openxmlformats.org/markup-compatibility/2006" xmlns:p14="http://schemas.microsoft.com/office/powerpoint/2010/main">
    <mc:Choice Requires="p14">
      <p:transition spd="slow" p14:dur="2000" advTm="21372"/>
    </mc:Choice>
    <mc:Fallback xmlns="">
      <p:transition spd="slow" advTm="2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3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9F8B-8450-9E03-AFB4-9923631B69E6}"/>
              </a:ext>
            </a:extLst>
          </p:cNvPr>
          <p:cNvSpPr>
            <a:spLocks noGrp="1"/>
          </p:cNvSpPr>
          <p:nvPr>
            <p:ph type="title"/>
          </p:nvPr>
        </p:nvSpPr>
        <p:spPr/>
        <p:txBody>
          <a:bodyPr>
            <a:normAutofit/>
          </a:bodyPr>
          <a:lstStyle/>
          <a:p>
            <a:r>
              <a:rPr lang="en-GB" sz="6000" b="1" i="1" u="sng" dirty="0"/>
              <a:t>Parliament and Government</a:t>
            </a:r>
          </a:p>
        </p:txBody>
      </p:sp>
      <p:sp>
        <p:nvSpPr>
          <p:cNvPr id="4" name="Slide Number Placeholder 3">
            <a:extLst>
              <a:ext uri="{FF2B5EF4-FFF2-40B4-BE49-F238E27FC236}">
                <a16:creationId xmlns:a16="http://schemas.microsoft.com/office/drawing/2014/main" id="{ABCA4CAB-A4BE-38DA-3774-EC4ED1D6023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
        <p:nvSpPr>
          <p:cNvPr id="5" name="Content Placeholder 4">
            <a:extLst>
              <a:ext uri="{FF2B5EF4-FFF2-40B4-BE49-F238E27FC236}">
                <a16:creationId xmlns:a16="http://schemas.microsoft.com/office/drawing/2014/main" id="{63F7BC27-7A0A-3E01-6E68-5468AF55A784}"/>
              </a:ext>
            </a:extLst>
          </p:cNvPr>
          <p:cNvSpPr>
            <a:spLocks noGrp="1"/>
          </p:cNvSpPr>
          <p:nvPr>
            <p:ph sz="quarter" idx="12"/>
          </p:nvPr>
        </p:nvSpPr>
        <p:spPr/>
        <p:txBody>
          <a:bodyPr/>
          <a:lstStyle/>
          <a:p>
            <a:r>
              <a:rPr lang="en-GB" dirty="0"/>
              <a:t>Executive and legislature – Government ministers are MPs and sit in the House of Commons. </a:t>
            </a:r>
          </a:p>
          <a:p>
            <a:endParaRPr lang="en-GB" dirty="0"/>
          </a:p>
          <a:p>
            <a:r>
              <a:rPr lang="en-GB" dirty="0"/>
              <a:t>The case of R (Miller) v Secretary of State for exiting the European Union [2017]. </a:t>
            </a:r>
          </a:p>
        </p:txBody>
      </p:sp>
      <p:pic>
        <p:nvPicPr>
          <p:cNvPr id="3" name="Recorded Sound">
            <a:hlinkClick r:id="" action="ppaction://media"/>
            <a:extLst>
              <a:ext uri="{FF2B5EF4-FFF2-40B4-BE49-F238E27FC236}">
                <a16:creationId xmlns:a16="http://schemas.microsoft.com/office/drawing/2014/main" id="{49E5F7E8-4851-D124-3BC9-1A385F81C3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1" y="5992483"/>
            <a:ext cx="668667" cy="668667"/>
          </a:xfrm>
          <a:prstGeom prst="rect">
            <a:avLst/>
          </a:prstGeom>
        </p:spPr>
      </p:pic>
    </p:spTree>
    <p:extLst>
      <p:ext uri="{BB962C8B-B14F-4D97-AF65-F5344CB8AC3E}">
        <p14:creationId xmlns:p14="http://schemas.microsoft.com/office/powerpoint/2010/main" val="1913328617"/>
      </p:ext>
    </p:extLst>
  </p:cSld>
  <p:clrMapOvr>
    <a:masterClrMapping/>
  </p:clrMapOvr>
  <mc:AlternateContent xmlns:mc="http://schemas.openxmlformats.org/markup-compatibility/2006" xmlns:p14="http://schemas.microsoft.com/office/powerpoint/2010/main">
    <mc:Choice Requires="p14">
      <p:transition spd="slow" p14:dur="2000" advTm="27688"/>
    </mc:Choice>
    <mc:Fallback xmlns="">
      <p:transition spd="slow" advTm="2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F9E0-E388-0992-CC4B-7832EF9E6846}"/>
              </a:ext>
            </a:extLst>
          </p:cNvPr>
          <p:cNvSpPr>
            <a:spLocks noGrp="1"/>
          </p:cNvSpPr>
          <p:nvPr>
            <p:ph type="title"/>
          </p:nvPr>
        </p:nvSpPr>
        <p:spPr/>
        <p:txBody>
          <a:bodyPr>
            <a:normAutofit/>
          </a:bodyPr>
          <a:lstStyle/>
          <a:p>
            <a:r>
              <a:rPr lang="en-GB" sz="6000" b="1" i="1" u="sng" dirty="0"/>
              <a:t>Powers and the constitution</a:t>
            </a:r>
          </a:p>
        </p:txBody>
      </p:sp>
      <p:sp>
        <p:nvSpPr>
          <p:cNvPr id="4" name="Slide Number Placeholder 3">
            <a:extLst>
              <a:ext uri="{FF2B5EF4-FFF2-40B4-BE49-F238E27FC236}">
                <a16:creationId xmlns:a16="http://schemas.microsoft.com/office/drawing/2014/main" id="{BF949378-44E9-5C72-0C5C-9CBAA4B938E9}"/>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
        <p:nvSpPr>
          <p:cNvPr id="5" name="Content Placeholder 4">
            <a:extLst>
              <a:ext uri="{FF2B5EF4-FFF2-40B4-BE49-F238E27FC236}">
                <a16:creationId xmlns:a16="http://schemas.microsoft.com/office/drawing/2014/main" id="{C216C3E7-ADE8-D39B-7C63-211141F2F9AA}"/>
              </a:ext>
            </a:extLst>
          </p:cNvPr>
          <p:cNvSpPr>
            <a:spLocks noGrp="1"/>
          </p:cNvSpPr>
          <p:nvPr>
            <p:ph sz="quarter" idx="12"/>
          </p:nvPr>
        </p:nvSpPr>
        <p:spPr/>
        <p:txBody>
          <a:bodyPr/>
          <a:lstStyle/>
          <a:p>
            <a:r>
              <a:rPr lang="en-GB" dirty="0"/>
              <a:t>Different constitutions may enforce the powers differently. </a:t>
            </a:r>
          </a:p>
          <a:p>
            <a:endParaRPr lang="en-GB" dirty="0"/>
          </a:p>
          <a:p>
            <a:r>
              <a:rPr lang="en-GB" dirty="0"/>
              <a:t>Powers means Judiciary, Government, Parliament. </a:t>
            </a:r>
          </a:p>
          <a:p>
            <a:endParaRPr lang="en-GB" dirty="0"/>
          </a:p>
          <a:p>
            <a:r>
              <a:rPr lang="en-GB" dirty="0"/>
              <a:t>Constitutional divisions between powers; one presidential and one parliamentary. </a:t>
            </a:r>
          </a:p>
        </p:txBody>
      </p:sp>
      <p:pic>
        <p:nvPicPr>
          <p:cNvPr id="3" name="Recorded Sound">
            <a:hlinkClick r:id="" action="ppaction://media"/>
            <a:extLst>
              <a:ext uri="{FF2B5EF4-FFF2-40B4-BE49-F238E27FC236}">
                <a16:creationId xmlns:a16="http://schemas.microsoft.com/office/drawing/2014/main" id="{E5AFE0D4-A17C-52F1-FC46-2E7349CBF3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1" y="5919158"/>
            <a:ext cx="710242" cy="710242"/>
          </a:xfrm>
          <a:prstGeom prst="rect">
            <a:avLst/>
          </a:prstGeom>
        </p:spPr>
      </p:pic>
    </p:spTree>
    <p:extLst>
      <p:ext uri="{BB962C8B-B14F-4D97-AF65-F5344CB8AC3E}">
        <p14:creationId xmlns:p14="http://schemas.microsoft.com/office/powerpoint/2010/main" val="114111726"/>
      </p:ext>
    </p:extLst>
  </p:cSld>
  <p:clrMapOvr>
    <a:masterClrMapping/>
  </p:clrMapOvr>
  <mc:AlternateContent xmlns:mc="http://schemas.openxmlformats.org/markup-compatibility/2006" xmlns:p14="http://schemas.microsoft.com/office/powerpoint/2010/main">
    <mc:Choice Requires="p14">
      <p:transition spd="slow" p14:dur="2000" advTm="26852"/>
    </mc:Choice>
    <mc:Fallback xmlns="">
      <p:transition spd="slow" advTm="26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E1F1-4442-8FEC-35C3-6DD191A90C58}"/>
              </a:ext>
            </a:extLst>
          </p:cNvPr>
          <p:cNvSpPr>
            <a:spLocks noGrp="1"/>
          </p:cNvSpPr>
          <p:nvPr>
            <p:ph type="title"/>
          </p:nvPr>
        </p:nvSpPr>
        <p:spPr/>
        <p:txBody>
          <a:bodyPr>
            <a:normAutofit/>
          </a:bodyPr>
          <a:lstStyle/>
          <a:p>
            <a:r>
              <a:rPr lang="en-GB" sz="7200" b="1" i="1" u="sng" dirty="0"/>
              <a:t>Parliamentary</a:t>
            </a:r>
          </a:p>
        </p:txBody>
      </p:sp>
      <p:sp>
        <p:nvSpPr>
          <p:cNvPr id="4" name="Slide Number Placeholder 3">
            <a:extLst>
              <a:ext uri="{FF2B5EF4-FFF2-40B4-BE49-F238E27FC236}">
                <a16:creationId xmlns:a16="http://schemas.microsoft.com/office/drawing/2014/main" id="{6DF6FEE8-EA12-E22A-959B-7DBAF63F33A7}"/>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
        <p:nvSpPr>
          <p:cNvPr id="5" name="Content Placeholder 4">
            <a:extLst>
              <a:ext uri="{FF2B5EF4-FFF2-40B4-BE49-F238E27FC236}">
                <a16:creationId xmlns:a16="http://schemas.microsoft.com/office/drawing/2014/main" id="{03207BEB-7514-4E6B-BE22-483B412B9B2E}"/>
              </a:ext>
            </a:extLst>
          </p:cNvPr>
          <p:cNvSpPr>
            <a:spLocks noGrp="1"/>
          </p:cNvSpPr>
          <p:nvPr>
            <p:ph sz="quarter" idx="12"/>
          </p:nvPr>
        </p:nvSpPr>
        <p:spPr/>
        <p:txBody>
          <a:bodyPr/>
          <a:lstStyle/>
          <a:p>
            <a:pPr>
              <a:buFontTx/>
              <a:buChar char="-"/>
            </a:pPr>
            <a:r>
              <a:rPr lang="en-GB" dirty="0"/>
              <a:t>Legislative is a government member who are held to account by the judiciary. </a:t>
            </a:r>
          </a:p>
          <a:p>
            <a:pPr>
              <a:buFontTx/>
              <a:buChar char="-"/>
            </a:pPr>
            <a:r>
              <a:rPr lang="en-GB" dirty="0"/>
              <a:t>President system – the president or cabinet will not be involved in parliament. </a:t>
            </a:r>
          </a:p>
          <a:p>
            <a:pPr>
              <a:buFontTx/>
              <a:buChar char="-"/>
            </a:pPr>
            <a:r>
              <a:rPr lang="en-GB" dirty="0"/>
              <a:t>President does not need a majority. </a:t>
            </a:r>
          </a:p>
          <a:p>
            <a:pPr>
              <a:buFontTx/>
              <a:buChar char="-"/>
            </a:pPr>
            <a:r>
              <a:rPr lang="en-GB" dirty="0"/>
              <a:t>Cabinet are chose by him they are close to him. </a:t>
            </a:r>
          </a:p>
        </p:txBody>
      </p:sp>
      <p:pic>
        <p:nvPicPr>
          <p:cNvPr id="3" name="Recorded Sound">
            <a:hlinkClick r:id="" action="ppaction://media"/>
            <a:extLst>
              <a:ext uri="{FF2B5EF4-FFF2-40B4-BE49-F238E27FC236}">
                <a16:creationId xmlns:a16="http://schemas.microsoft.com/office/drawing/2014/main" id="{4E116AC3-F6D9-DED8-4B73-5568B8C79B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1153" y="5871713"/>
            <a:ext cx="833947" cy="833947"/>
          </a:xfrm>
          <a:prstGeom prst="rect">
            <a:avLst/>
          </a:prstGeom>
        </p:spPr>
      </p:pic>
    </p:spTree>
    <p:extLst>
      <p:ext uri="{BB962C8B-B14F-4D97-AF65-F5344CB8AC3E}">
        <p14:creationId xmlns:p14="http://schemas.microsoft.com/office/powerpoint/2010/main" val="1261184650"/>
      </p:ext>
    </p:extLst>
  </p:cSld>
  <p:clrMapOvr>
    <a:masterClrMapping/>
  </p:clrMapOvr>
  <mc:AlternateContent xmlns:mc="http://schemas.openxmlformats.org/markup-compatibility/2006" xmlns:p14="http://schemas.microsoft.com/office/powerpoint/2010/main">
    <mc:Choice Requires="p14">
      <p:transition spd="slow" p14:dur="2000" advTm="27827"/>
    </mc:Choice>
    <mc:Fallback xmlns="">
      <p:transition spd="slow" advTm="27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8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0C3-743F-F649-D721-00F156FAA203}"/>
              </a:ext>
            </a:extLst>
          </p:cNvPr>
          <p:cNvSpPr>
            <a:spLocks noGrp="1"/>
          </p:cNvSpPr>
          <p:nvPr>
            <p:ph type="title"/>
          </p:nvPr>
        </p:nvSpPr>
        <p:spPr/>
        <p:txBody>
          <a:bodyPr>
            <a:normAutofit/>
          </a:bodyPr>
          <a:lstStyle/>
          <a:p>
            <a:r>
              <a:rPr lang="en-GB" sz="6000" b="1" i="1" u="sng" dirty="0"/>
              <a:t>Uk Constitution</a:t>
            </a:r>
          </a:p>
        </p:txBody>
      </p:sp>
      <p:sp>
        <p:nvSpPr>
          <p:cNvPr id="5" name="Content Placeholder 4">
            <a:extLst>
              <a:ext uri="{FF2B5EF4-FFF2-40B4-BE49-F238E27FC236}">
                <a16:creationId xmlns:a16="http://schemas.microsoft.com/office/drawing/2014/main" id="{9BCAFDEC-1F28-0E16-D1BC-87B9E4923299}"/>
              </a:ext>
            </a:extLst>
          </p:cNvPr>
          <p:cNvSpPr>
            <a:spLocks noGrp="1"/>
          </p:cNvSpPr>
          <p:nvPr>
            <p:ph idx="1"/>
          </p:nvPr>
        </p:nvSpPr>
        <p:spPr/>
        <p:txBody>
          <a:bodyPr/>
          <a:lstStyle/>
          <a:p>
            <a:r>
              <a:rPr lang="en-GB" dirty="0"/>
              <a:t>We have a constitutional monarchy. </a:t>
            </a:r>
          </a:p>
          <a:p>
            <a:endParaRPr lang="en-GB" dirty="0"/>
          </a:p>
          <a:p>
            <a:r>
              <a:rPr lang="en-GB" dirty="0"/>
              <a:t>Powers vary but they are head of state and follow constitutional structure. </a:t>
            </a:r>
          </a:p>
          <a:p>
            <a:endParaRPr lang="en-GB" dirty="0"/>
          </a:p>
          <a:p>
            <a:endParaRPr lang="en-GB" dirty="0"/>
          </a:p>
        </p:txBody>
      </p:sp>
      <p:sp>
        <p:nvSpPr>
          <p:cNvPr id="4" name="Slide Number Placeholder 3">
            <a:extLst>
              <a:ext uri="{FF2B5EF4-FFF2-40B4-BE49-F238E27FC236}">
                <a16:creationId xmlns:a16="http://schemas.microsoft.com/office/drawing/2014/main" id="{6F58110C-AD40-DAC5-2B66-A838F79AFF2F}"/>
              </a:ext>
            </a:extLst>
          </p:cNvPr>
          <p:cNvSpPr>
            <a:spLocks noGrp="1"/>
          </p:cNvSpPr>
          <p:nvPr>
            <p:ph type="sldNum" sz="quarter" idx="11"/>
          </p:nvPr>
        </p:nvSpPr>
        <p:spPr/>
        <p:txBody>
          <a:bodyPr/>
          <a:lstStyle/>
          <a:p>
            <a:fld id="{294A09A9-5501-47C1-A89A-A340965A2BE2}" type="slidenum">
              <a:rPr lang="en-US" smtClean="0"/>
              <a:pPr/>
              <a:t>40</a:t>
            </a:fld>
            <a:endParaRPr lang="en-US" dirty="0"/>
          </a:p>
        </p:txBody>
      </p:sp>
      <p:pic>
        <p:nvPicPr>
          <p:cNvPr id="3" name="Recorded Sound">
            <a:hlinkClick r:id="" action="ppaction://media"/>
            <a:extLst>
              <a:ext uri="{FF2B5EF4-FFF2-40B4-BE49-F238E27FC236}">
                <a16:creationId xmlns:a16="http://schemas.microsoft.com/office/drawing/2014/main" id="{31434434-3023-E31B-2839-5537EFCDD2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649" y="5657611"/>
            <a:ext cx="1003539" cy="1003539"/>
          </a:xfrm>
          <a:prstGeom prst="rect">
            <a:avLst/>
          </a:prstGeom>
        </p:spPr>
      </p:pic>
    </p:spTree>
    <p:extLst>
      <p:ext uri="{BB962C8B-B14F-4D97-AF65-F5344CB8AC3E}">
        <p14:creationId xmlns:p14="http://schemas.microsoft.com/office/powerpoint/2010/main" val="8415720"/>
      </p:ext>
    </p:extLst>
  </p:cSld>
  <p:clrMapOvr>
    <a:masterClrMapping/>
  </p:clrMapOvr>
  <mc:AlternateContent xmlns:mc="http://schemas.openxmlformats.org/markup-compatibility/2006" xmlns:p14="http://schemas.microsoft.com/office/powerpoint/2010/main">
    <mc:Choice Requires="p14">
      <p:transition spd="slow" p14:dur="2000" advTm="39042"/>
    </mc:Choice>
    <mc:Fallback xmlns="">
      <p:transition spd="slow" advTm="3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4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4DF5-7300-3660-D9C9-95B4CF063DA7}"/>
              </a:ext>
            </a:extLst>
          </p:cNvPr>
          <p:cNvSpPr>
            <a:spLocks noGrp="1"/>
          </p:cNvSpPr>
          <p:nvPr>
            <p:ph type="title"/>
          </p:nvPr>
        </p:nvSpPr>
        <p:spPr/>
        <p:txBody>
          <a:bodyPr>
            <a:normAutofit fontScale="90000"/>
          </a:bodyPr>
          <a:lstStyle/>
          <a:p>
            <a:r>
              <a:rPr lang="en-GB" sz="8000" b="1" i="1" u="sng" dirty="0"/>
              <a:t>Activity </a:t>
            </a:r>
          </a:p>
        </p:txBody>
      </p:sp>
      <p:sp>
        <p:nvSpPr>
          <p:cNvPr id="5" name="Content Placeholder 4">
            <a:extLst>
              <a:ext uri="{FF2B5EF4-FFF2-40B4-BE49-F238E27FC236}">
                <a16:creationId xmlns:a16="http://schemas.microsoft.com/office/drawing/2014/main" id="{6184417D-D23A-98F3-0059-32352E85F107}"/>
              </a:ext>
            </a:extLst>
          </p:cNvPr>
          <p:cNvSpPr>
            <a:spLocks noGrp="1"/>
          </p:cNvSpPr>
          <p:nvPr>
            <p:ph idx="1"/>
          </p:nvPr>
        </p:nvSpPr>
        <p:spPr/>
        <p:txBody>
          <a:bodyPr/>
          <a:lstStyle/>
          <a:p>
            <a:r>
              <a:rPr lang="en-GB" dirty="0"/>
              <a:t>Should we have a full separation of powers or does what we have now work? </a:t>
            </a:r>
          </a:p>
          <a:p>
            <a:endParaRPr lang="en-GB" dirty="0"/>
          </a:p>
          <a:p>
            <a:r>
              <a:rPr lang="en-GB" dirty="0"/>
              <a:t>Discuss in groups. </a:t>
            </a:r>
          </a:p>
        </p:txBody>
      </p:sp>
      <p:sp>
        <p:nvSpPr>
          <p:cNvPr id="4" name="Slide Number Placeholder 3">
            <a:extLst>
              <a:ext uri="{FF2B5EF4-FFF2-40B4-BE49-F238E27FC236}">
                <a16:creationId xmlns:a16="http://schemas.microsoft.com/office/drawing/2014/main" id="{95CAD83F-B64C-C63D-2830-F93EFB7FE98A}"/>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3" name="Recorded Sound">
            <a:hlinkClick r:id="" action="ppaction://media"/>
            <a:extLst>
              <a:ext uri="{FF2B5EF4-FFF2-40B4-BE49-F238E27FC236}">
                <a16:creationId xmlns:a16="http://schemas.microsoft.com/office/drawing/2014/main" id="{E92E936A-B129-D18D-E928-D06DD0EC74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8632" y="6111875"/>
            <a:ext cx="609600" cy="609600"/>
          </a:xfrm>
          <a:prstGeom prst="rect">
            <a:avLst/>
          </a:prstGeom>
        </p:spPr>
      </p:pic>
    </p:spTree>
    <p:extLst>
      <p:ext uri="{BB962C8B-B14F-4D97-AF65-F5344CB8AC3E}">
        <p14:creationId xmlns:p14="http://schemas.microsoft.com/office/powerpoint/2010/main" val="758087295"/>
      </p:ext>
    </p:extLst>
  </p:cSld>
  <p:clrMapOvr>
    <a:masterClrMapping/>
  </p:clrMapOvr>
  <mc:AlternateContent xmlns:mc="http://schemas.openxmlformats.org/markup-compatibility/2006" xmlns:p14="http://schemas.microsoft.com/office/powerpoint/2010/main">
    <mc:Choice Requires="p14">
      <p:transition spd="slow" p14:dur="2000" advTm="6182"/>
    </mc:Choice>
    <mc:Fallback xmlns="">
      <p:transition spd="slow" advTm="6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66F-3DE6-559E-BAC4-32804982D24C}"/>
              </a:ext>
            </a:extLst>
          </p:cNvPr>
          <p:cNvSpPr>
            <a:spLocks noGrp="1"/>
          </p:cNvSpPr>
          <p:nvPr>
            <p:ph type="title"/>
          </p:nvPr>
        </p:nvSpPr>
        <p:spPr/>
        <p:txBody>
          <a:bodyPr>
            <a:normAutofit/>
          </a:bodyPr>
          <a:lstStyle/>
          <a:p>
            <a:r>
              <a:rPr lang="en-GB" sz="6000" b="1" i="1" u="sng" dirty="0"/>
              <a:t>Devolution</a:t>
            </a:r>
          </a:p>
        </p:txBody>
      </p:sp>
      <p:sp>
        <p:nvSpPr>
          <p:cNvPr id="4" name="Slide Number Placeholder 3">
            <a:extLst>
              <a:ext uri="{FF2B5EF4-FFF2-40B4-BE49-F238E27FC236}">
                <a16:creationId xmlns:a16="http://schemas.microsoft.com/office/drawing/2014/main" id="{537E7050-020C-B017-9EC2-D1695BD84670}"/>
              </a:ext>
            </a:extLst>
          </p:cNvPr>
          <p:cNvSpPr>
            <a:spLocks noGrp="1"/>
          </p:cNvSpPr>
          <p:nvPr>
            <p:ph type="sldNum" sz="quarter" idx="12"/>
          </p:nvPr>
        </p:nvSpPr>
        <p:spPr/>
        <p:txBody>
          <a:bodyPr/>
          <a:lstStyle/>
          <a:p>
            <a:fld id="{294A09A9-5501-47C1-A89A-A340965A2BE2}" type="slidenum">
              <a:rPr lang="en-US" smtClean="0"/>
              <a:pPr/>
              <a:t>42</a:t>
            </a:fld>
            <a:endParaRPr lang="en-US" dirty="0"/>
          </a:p>
        </p:txBody>
      </p:sp>
      <p:sp>
        <p:nvSpPr>
          <p:cNvPr id="5" name="Content Placeholder 4">
            <a:extLst>
              <a:ext uri="{FF2B5EF4-FFF2-40B4-BE49-F238E27FC236}">
                <a16:creationId xmlns:a16="http://schemas.microsoft.com/office/drawing/2014/main" id="{85CF1D52-457F-3664-8F72-AD9D1E9664F2}"/>
              </a:ext>
            </a:extLst>
          </p:cNvPr>
          <p:cNvSpPr>
            <a:spLocks noGrp="1"/>
          </p:cNvSpPr>
          <p:nvPr>
            <p:ph sz="quarter" idx="4"/>
          </p:nvPr>
        </p:nvSpPr>
        <p:spPr/>
        <p:txBody>
          <a:bodyPr>
            <a:normAutofit fontScale="92500" lnSpcReduction="10000"/>
          </a:bodyPr>
          <a:lstStyle/>
          <a:p>
            <a:r>
              <a:rPr lang="en-GB" dirty="0"/>
              <a:t>Different types of states; </a:t>
            </a:r>
          </a:p>
          <a:p>
            <a:endParaRPr lang="en-GB" dirty="0"/>
          </a:p>
          <a:p>
            <a:r>
              <a:rPr lang="en-GB" dirty="0"/>
              <a:t>Federal </a:t>
            </a:r>
          </a:p>
          <a:p>
            <a:endParaRPr lang="en-GB" dirty="0"/>
          </a:p>
          <a:p>
            <a:r>
              <a:rPr lang="en-GB" dirty="0"/>
              <a:t>Unitary. </a:t>
            </a:r>
          </a:p>
          <a:p>
            <a:endParaRPr lang="en-GB" dirty="0"/>
          </a:p>
          <a:p>
            <a:r>
              <a:rPr lang="en-GB" dirty="0"/>
              <a:t>Devolved.</a:t>
            </a:r>
          </a:p>
        </p:txBody>
      </p:sp>
      <p:sp>
        <p:nvSpPr>
          <p:cNvPr id="3" name="Text Placeholder 2">
            <a:extLst>
              <a:ext uri="{FF2B5EF4-FFF2-40B4-BE49-F238E27FC236}">
                <a16:creationId xmlns:a16="http://schemas.microsoft.com/office/drawing/2014/main" id="{A40ED9A2-2000-52D9-8B0B-969E30E6E7B2}"/>
              </a:ext>
            </a:extLst>
          </p:cNvPr>
          <p:cNvSpPr>
            <a:spLocks noGrp="1"/>
          </p:cNvSpPr>
          <p:nvPr>
            <p:ph type="body" sz="quarter" idx="13"/>
          </p:nvPr>
        </p:nvSpPr>
        <p:spPr/>
        <p:txBody>
          <a:bodyPr/>
          <a:lstStyle/>
          <a:p>
            <a:r>
              <a:rPr lang="en-GB" dirty="0"/>
              <a:t>D</a:t>
            </a:r>
          </a:p>
        </p:txBody>
      </p:sp>
      <p:pic>
        <p:nvPicPr>
          <p:cNvPr id="6" name="Recorded Sound">
            <a:hlinkClick r:id="" action="ppaction://media"/>
            <a:extLst>
              <a:ext uri="{FF2B5EF4-FFF2-40B4-BE49-F238E27FC236}">
                <a16:creationId xmlns:a16="http://schemas.microsoft.com/office/drawing/2014/main" id="{56E6FDB2-1817-8986-0122-E5BDD8E17B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5627613"/>
            <a:ext cx="1093862" cy="1093862"/>
          </a:xfrm>
          <a:prstGeom prst="rect">
            <a:avLst/>
          </a:prstGeom>
        </p:spPr>
      </p:pic>
    </p:spTree>
    <p:extLst>
      <p:ext uri="{BB962C8B-B14F-4D97-AF65-F5344CB8AC3E}">
        <p14:creationId xmlns:p14="http://schemas.microsoft.com/office/powerpoint/2010/main" val="1792257593"/>
      </p:ext>
    </p:extLst>
  </p:cSld>
  <p:clrMapOvr>
    <a:masterClrMapping/>
  </p:clrMapOvr>
  <mc:AlternateContent xmlns:mc="http://schemas.openxmlformats.org/markup-compatibility/2006" xmlns:p14="http://schemas.microsoft.com/office/powerpoint/2010/main">
    <mc:Choice Requires="p14">
      <p:transition spd="slow" p14:dur="2000" advTm="25041"/>
    </mc:Choice>
    <mc:Fallback xmlns="">
      <p:transition spd="slow" advTm="25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4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9E50-3077-B94C-CC8C-94DC180D763F}"/>
              </a:ext>
            </a:extLst>
          </p:cNvPr>
          <p:cNvSpPr>
            <a:spLocks noGrp="1"/>
          </p:cNvSpPr>
          <p:nvPr>
            <p:ph type="title"/>
          </p:nvPr>
        </p:nvSpPr>
        <p:spPr/>
        <p:txBody>
          <a:bodyPr>
            <a:normAutofit/>
          </a:bodyPr>
          <a:lstStyle/>
          <a:p>
            <a:r>
              <a:rPr lang="en-GB" sz="6600" b="1" i="1" u="sng" dirty="0"/>
              <a:t>Continued</a:t>
            </a:r>
          </a:p>
        </p:txBody>
      </p:sp>
      <p:sp>
        <p:nvSpPr>
          <p:cNvPr id="5" name="Content Placeholder 4">
            <a:extLst>
              <a:ext uri="{FF2B5EF4-FFF2-40B4-BE49-F238E27FC236}">
                <a16:creationId xmlns:a16="http://schemas.microsoft.com/office/drawing/2014/main" id="{DBE7EFED-B53A-DA61-FC5F-704436CD0A67}"/>
              </a:ext>
            </a:extLst>
          </p:cNvPr>
          <p:cNvSpPr>
            <a:spLocks noGrp="1"/>
          </p:cNvSpPr>
          <p:nvPr>
            <p:ph idx="1"/>
          </p:nvPr>
        </p:nvSpPr>
        <p:spPr/>
        <p:txBody>
          <a:bodyPr>
            <a:normAutofit lnSpcReduction="10000"/>
          </a:bodyPr>
          <a:lstStyle/>
          <a:p>
            <a:r>
              <a:rPr lang="en-GB" dirty="0"/>
              <a:t>Not all the powers are the same. </a:t>
            </a:r>
          </a:p>
          <a:p>
            <a:endParaRPr lang="en-GB" dirty="0"/>
          </a:p>
          <a:p>
            <a:r>
              <a:rPr lang="en-GB" dirty="0"/>
              <a:t>Devolved in different areas, </a:t>
            </a:r>
          </a:p>
          <a:p>
            <a:endParaRPr lang="en-GB" dirty="0"/>
          </a:p>
          <a:p>
            <a:r>
              <a:rPr lang="en-GB" dirty="0"/>
              <a:t>Wales having less devolved powers.</a:t>
            </a:r>
          </a:p>
          <a:p>
            <a:endParaRPr lang="en-GB" dirty="0"/>
          </a:p>
          <a:p>
            <a:r>
              <a:rPr lang="en-GB" dirty="0"/>
              <a:t>Union Act 1707.</a:t>
            </a:r>
          </a:p>
        </p:txBody>
      </p:sp>
      <p:sp>
        <p:nvSpPr>
          <p:cNvPr id="4" name="Slide Number Placeholder 3">
            <a:extLst>
              <a:ext uri="{FF2B5EF4-FFF2-40B4-BE49-F238E27FC236}">
                <a16:creationId xmlns:a16="http://schemas.microsoft.com/office/drawing/2014/main" id="{877536E8-99E2-3E35-F48D-FB5FF8399DB3}"/>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3" name="Recorded Sound">
            <a:hlinkClick r:id="" action="ppaction://media"/>
            <a:extLst>
              <a:ext uri="{FF2B5EF4-FFF2-40B4-BE49-F238E27FC236}">
                <a16:creationId xmlns:a16="http://schemas.microsoft.com/office/drawing/2014/main" id="{B9EE8D46-3A69-B00C-3A98-C26C7D0B8DE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641" y="6111875"/>
            <a:ext cx="609600" cy="609600"/>
          </a:xfrm>
          <a:prstGeom prst="rect">
            <a:avLst/>
          </a:prstGeom>
        </p:spPr>
      </p:pic>
    </p:spTree>
    <p:extLst>
      <p:ext uri="{BB962C8B-B14F-4D97-AF65-F5344CB8AC3E}">
        <p14:creationId xmlns:p14="http://schemas.microsoft.com/office/powerpoint/2010/main" val="3491226996"/>
      </p:ext>
    </p:extLst>
  </p:cSld>
  <p:clrMapOvr>
    <a:masterClrMapping/>
  </p:clrMapOvr>
  <mc:AlternateContent xmlns:mc="http://schemas.openxmlformats.org/markup-compatibility/2006" xmlns:p14="http://schemas.microsoft.com/office/powerpoint/2010/main">
    <mc:Choice Requires="p14">
      <p:transition spd="slow" p14:dur="2000" advTm="34762"/>
    </mc:Choice>
    <mc:Fallback xmlns="">
      <p:transition spd="slow" advTm="34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7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5D25-7758-2F47-6A54-E8AF67C6239E}"/>
              </a:ext>
            </a:extLst>
          </p:cNvPr>
          <p:cNvSpPr>
            <a:spLocks noGrp="1"/>
          </p:cNvSpPr>
          <p:nvPr>
            <p:ph type="title"/>
          </p:nvPr>
        </p:nvSpPr>
        <p:spPr/>
        <p:txBody>
          <a:bodyPr>
            <a:normAutofit/>
          </a:bodyPr>
          <a:lstStyle/>
          <a:p>
            <a:r>
              <a:rPr lang="en-GB" sz="6600" b="1" i="1" u="sng" dirty="0"/>
              <a:t>Wales</a:t>
            </a:r>
          </a:p>
        </p:txBody>
      </p:sp>
      <p:sp>
        <p:nvSpPr>
          <p:cNvPr id="5" name="Content Placeholder 4">
            <a:extLst>
              <a:ext uri="{FF2B5EF4-FFF2-40B4-BE49-F238E27FC236}">
                <a16:creationId xmlns:a16="http://schemas.microsoft.com/office/drawing/2014/main" id="{BA8E7F4D-400D-D021-FDBF-219FDCF3D654}"/>
              </a:ext>
            </a:extLst>
          </p:cNvPr>
          <p:cNvSpPr>
            <a:spLocks noGrp="1"/>
          </p:cNvSpPr>
          <p:nvPr>
            <p:ph idx="1"/>
          </p:nvPr>
        </p:nvSpPr>
        <p:spPr/>
        <p:txBody>
          <a:bodyPr/>
          <a:lstStyle/>
          <a:p>
            <a:r>
              <a:rPr lang="en-GB" dirty="0"/>
              <a:t>1997 referendum. </a:t>
            </a:r>
          </a:p>
          <a:p>
            <a:endParaRPr lang="en-GB" dirty="0"/>
          </a:p>
          <a:p>
            <a:r>
              <a:rPr lang="en-GB" dirty="0"/>
              <a:t>National Assembly for Wales- Government of Wales Act 1998. </a:t>
            </a:r>
          </a:p>
          <a:p>
            <a:endParaRPr lang="en-GB" dirty="0"/>
          </a:p>
          <a:p>
            <a:r>
              <a:rPr lang="en-GB" dirty="0"/>
              <a:t>Continued …..</a:t>
            </a:r>
          </a:p>
        </p:txBody>
      </p:sp>
      <p:sp>
        <p:nvSpPr>
          <p:cNvPr id="4" name="Slide Number Placeholder 3">
            <a:extLst>
              <a:ext uri="{FF2B5EF4-FFF2-40B4-BE49-F238E27FC236}">
                <a16:creationId xmlns:a16="http://schemas.microsoft.com/office/drawing/2014/main" id="{E90B4007-E9B8-BB96-AAE6-69129BF5274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3" name="Recorded Sound">
            <a:hlinkClick r:id="" action="ppaction://media"/>
            <a:extLst>
              <a:ext uri="{FF2B5EF4-FFF2-40B4-BE49-F238E27FC236}">
                <a16:creationId xmlns:a16="http://schemas.microsoft.com/office/drawing/2014/main" id="{2393E4B9-024F-7286-96D8-42442343C62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7824" y="6111875"/>
            <a:ext cx="609600" cy="609600"/>
          </a:xfrm>
          <a:prstGeom prst="rect">
            <a:avLst/>
          </a:prstGeom>
        </p:spPr>
      </p:pic>
    </p:spTree>
    <p:extLst>
      <p:ext uri="{BB962C8B-B14F-4D97-AF65-F5344CB8AC3E}">
        <p14:creationId xmlns:p14="http://schemas.microsoft.com/office/powerpoint/2010/main" val="1905827579"/>
      </p:ext>
    </p:extLst>
  </p:cSld>
  <p:clrMapOvr>
    <a:masterClrMapping/>
  </p:clrMapOvr>
  <mc:AlternateContent xmlns:mc="http://schemas.openxmlformats.org/markup-compatibility/2006" xmlns:p14="http://schemas.microsoft.com/office/powerpoint/2010/main">
    <mc:Choice Requires="p14">
      <p:transition spd="slow" p14:dur="2000" advTm="17049"/>
    </mc:Choice>
    <mc:Fallback xmlns="">
      <p:transition spd="slow" advTm="17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0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9F-DD37-31E8-80C3-13E6A0B66FE0}"/>
              </a:ext>
            </a:extLst>
          </p:cNvPr>
          <p:cNvSpPr>
            <a:spLocks noGrp="1"/>
          </p:cNvSpPr>
          <p:nvPr>
            <p:ph type="title"/>
          </p:nvPr>
        </p:nvSpPr>
        <p:spPr/>
        <p:txBody>
          <a:bodyPr/>
          <a:lstStyle/>
          <a:p>
            <a:pPr algn="ctr"/>
            <a:r>
              <a:rPr lang="en-GB" sz="5400" i="1" u="sng"/>
              <a:t>Devolution in Wales</a:t>
            </a:r>
            <a:r>
              <a:rPr lang="en-GB"/>
              <a:t> </a:t>
            </a:r>
            <a:endParaRPr lang="en-US"/>
          </a:p>
        </p:txBody>
      </p:sp>
      <p:graphicFrame>
        <p:nvGraphicFramePr>
          <p:cNvPr id="7" name="Content Placeholder 2">
            <a:extLst>
              <a:ext uri="{FF2B5EF4-FFF2-40B4-BE49-F238E27FC236}">
                <a16:creationId xmlns:a16="http://schemas.microsoft.com/office/drawing/2014/main" id="{7B770866-F763-5550-B3D2-4251E68C5401}"/>
              </a:ext>
            </a:extLst>
          </p:cNvPr>
          <p:cNvGraphicFramePr>
            <a:graphicFrameLocks noGrp="1"/>
          </p:cNvGraphicFramePr>
          <p:nvPr>
            <p:ph idx="1"/>
          </p:nvPr>
        </p:nvGraphicFramePr>
        <p:xfrm>
          <a:off x="812759" y="2222287"/>
          <a:ext cx="10566480" cy="43270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4" descr="A picture containing logo&#10;&#10;Description automatically generated">
            <a:extLst>
              <a:ext uri="{FF2B5EF4-FFF2-40B4-BE49-F238E27FC236}">
                <a16:creationId xmlns:a16="http://schemas.microsoft.com/office/drawing/2014/main" id="{F47B00E5-BE81-F18B-ED8D-4BA19CED4557}"/>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368287" y="61248"/>
            <a:ext cx="2743200" cy="1645920"/>
          </a:xfrm>
          <a:prstGeom prst="rect">
            <a:avLst/>
          </a:prstGeom>
        </p:spPr>
      </p:pic>
      <p:pic>
        <p:nvPicPr>
          <p:cNvPr id="25" name="Picture 4" descr="A picture containing logo&#10;&#10;Description automatically generated">
            <a:extLst>
              <a:ext uri="{FF2B5EF4-FFF2-40B4-BE49-F238E27FC236}">
                <a16:creationId xmlns:a16="http://schemas.microsoft.com/office/drawing/2014/main" id="{C82A5048-F683-8C55-DDD9-3F81ACF80F71}"/>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5751" y="104379"/>
            <a:ext cx="2743200" cy="1645920"/>
          </a:xfrm>
          <a:prstGeom prst="rect">
            <a:avLst/>
          </a:prstGeom>
        </p:spPr>
      </p:pic>
      <p:pic>
        <p:nvPicPr>
          <p:cNvPr id="3" name="Recorded Sound">
            <a:hlinkClick r:id="" action="ppaction://media"/>
            <a:extLst>
              <a:ext uri="{FF2B5EF4-FFF2-40B4-BE49-F238E27FC236}">
                <a16:creationId xmlns:a16="http://schemas.microsoft.com/office/drawing/2014/main" id="{DD134C13-7D89-DA33-29CE-B34452A6B29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96411" y="5939760"/>
            <a:ext cx="609600" cy="609600"/>
          </a:xfrm>
          <a:prstGeom prst="rect">
            <a:avLst/>
          </a:prstGeom>
        </p:spPr>
      </p:pic>
    </p:spTree>
    <p:extLst>
      <p:ext uri="{BB962C8B-B14F-4D97-AF65-F5344CB8AC3E}">
        <p14:creationId xmlns:p14="http://schemas.microsoft.com/office/powerpoint/2010/main" val="1363261189"/>
      </p:ext>
    </p:extLst>
  </p:cSld>
  <p:clrMapOvr>
    <a:masterClrMapping/>
  </p:clrMapOvr>
  <mc:AlternateContent xmlns:mc="http://schemas.openxmlformats.org/markup-compatibility/2006" xmlns:p14="http://schemas.microsoft.com/office/powerpoint/2010/main">
    <mc:Choice Requires="p14">
      <p:transition spd="slow" p14:dur="2000" advTm="129273"/>
    </mc:Choice>
    <mc:Fallback xmlns="">
      <p:transition spd="slow" advTm="129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2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ales referendum 1997">
            <a:hlinkClick r:id="" action="ppaction://media"/>
            <a:extLst>
              <a:ext uri="{FF2B5EF4-FFF2-40B4-BE49-F238E27FC236}">
                <a16:creationId xmlns:a16="http://schemas.microsoft.com/office/drawing/2014/main" id="{800D99AB-4D3E-9ECC-5731-4645D1145310}"/>
              </a:ext>
            </a:extLst>
          </p:cNvPr>
          <p:cNvPicPr>
            <a:picLocks noRot="1" noChangeAspect="1"/>
          </p:cNvPicPr>
          <p:nvPr>
            <a:videoFile r:link="rId1"/>
          </p:nvPr>
        </p:nvPicPr>
        <p:blipFill>
          <a:blip r:embed="rId5"/>
          <a:stretch>
            <a:fillRect/>
          </a:stretch>
        </p:blipFill>
        <p:spPr>
          <a:xfrm>
            <a:off x="1329612" y="226868"/>
            <a:ext cx="9506235" cy="6287134"/>
          </a:xfrm>
          <a:prstGeom prst="rect">
            <a:avLst/>
          </a:prstGeom>
        </p:spPr>
      </p:pic>
      <p:pic>
        <p:nvPicPr>
          <p:cNvPr id="2" name="Recorded Sound">
            <a:hlinkClick r:id="" action="ppaction://media"/>
            <a:extLst>
              <a:ext uri="{FF2B5EF4-FFF2-40B4-BE49-F238E27FC236}">
                <a16:creationId xmlns:a16="http://schemas.microsoft.com/office/drawing/2014/main" id="{E139D13F-D5A9-995C-3D9B-ADC3DF83F3F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45409" y="226868"/>
            <a:ext cx="609600" cy="609600"/>
          </a:xfrm>
          <a:prstGeom prst="rect">
            <a:avLst/>
          </a:prstGeom>
        </p:spPr>
      </p:pic>
    </p:spTree>
    <p:extLst>
      <p:ext uri="{BB962C8B-B14F-4D97-AF65-F5344CB8AC3E}">
        <p14:creationId xmlns:p14="http://schemas.microsoft.com/office/powerpoint/2010/main" val="2783966669"/>
      </p:ext>
    </p:extLst>
  </p:cSld>
  <p:clrMapOvr>
    <a:masterClrMapping/>
  </p:clrMapOvr>
  <mc:AlternateContent xmlns:mc="http://schemas.openxmlformats.org/markup-compatibility/2006" xmlns:p14="http://schemas.microsoft.com/office/powerpoint/2010/main">
    <mc:Choice Requires="p14">
      <p:transition spd="slow" p14:dur="2000" advTm="11775"/>
    </mc:Choice>
    <mc:Fallback xmlns="">
      <p:transition spd="slow" advTm="11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7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wenty Years Since Wales said 'Yes'">
            <a:hlinkClick r:id="" action="ppaction://media"/>
            <a:extLst>
              <a:ext uri="{FF2B5EF4-FFF2-40B4-BE49-F238E27FC236}">
                <a16:creationId xmlns:a16="http://schemas.microsoft.com/office/drawing/2014/main" id="{CFDBEA1F-8FE6-297A-1985-30A8B03FFF80}"/>
              </a:ext>
            </a:extLst>
          </p:cNvPr>
          <p:cNvPicPr>
            <a:picLocks noRot="1" noChangeAspect="1"/>
          </p:cNvPicPr>
          <p:nvPr>
            <a:videoFile r:link="rId1"/>
          </p:nvPr>
        </p:nvPicPr>
        <p:blipFill>
          <a:blip r:embed="rId5"/>
          <a:stretch>
            <a:fillRect/>
          </a:stretch>
        </p:blipFill>
        <p:spPr>
          <a:xfrm>
            <a:off x="1613205" y="351109"/>
            <a:ext cx="8689281" cy="6230992"/>
          </a:xfrm>
          <a:prstGeom prst="rect">
            <a:avLst/>
          </a:prstGeom>
        </p:spPr>
      </p:pic>
      <p:pic>
        <p:nvPicPr>
          <p:cNvPr id="3" name="Recorded Sound">
            <a:hlinkClick r:id="" action="ppaction://media"/>
            <a:extLst>
              <a:ext uri="{FF2B5EF4-FFF2-40B4-BE49-F238E27FC236}">
                <a16:creationId xmlns:a16="http://schemas.microsoft.com/office/drawing/2014/main" id="{A0393122-81BD-4D54-6DB8-0CF4EA4BB43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296411" y="5900956"/>
            <a:ext cx="609600" cy="609600"/>
          </a:xfrm>
          <a:prstGeom prst="rect">
            <a:avLst/>
          </a:prstGeom>
        </p:spPr>
      </p:pic>
    </p:spTree>
    <p:extLst>
      <p:ext uri="{BB962C8B-B14F-4D97-AF65-F5344CB8AC3E}">
        <p14:creationId xmlns:p14="http://schemas.microsoft.com/office/powerpoint/2010/main" val="2311773737"/>
      </p:ext>
    </p:extLst>
  </p:cSld>
  <p:clrMapOvr>
    <a:masterClrMapping/>
  </p:clrMapOvr>
  <mc:AlternateContent xmlns:mc="http://schemas.openxmlformats.org/markup-compatibility/2006" xmlns:p14="http://schemas.microsoft.com/office/powerpoint/2010/main">
    <mc:Choice Requires="p14">
      <p:transition spd="slow" p14:dur="2000" advTm="12567"/>
    </mc:Choice>
    <mc:Fallback xmlns="">
      <p:transition spd="slow" advTm="12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9CF2-D9A4-1CD0-4C8B-5D2696BCF39D}"/>
              </a:ext>
            </a:extLst>
          </p:cNvPr>
          <p:cNvSpPr>
            <a:spLocks noGrp="1"/>
          </p:cNvSpPr>
          <p:nvPr>
            <p:ph type="title"/>
          </p:nvPr>
        </p:nvSpPr>
        <p:spPr>
          <a:xfrm>
            <a:off x="810001" y="447188"/>
            <a:ext cx="3413084" cy="1559412"/>
          </a:xfrm>
        </p:spPr>
        <p:txBody>
          <a:bodyPr>
            <a:normAutofit/>
          </a:bodyPr>
          <a:lstStyle/>
          <a:p>
            <a:pPr algn="ctr"/>
            <a:r>
              <a:rPr lang="en-GB" i="1" u="sng"/>
              <a:t>Devolution in Scotland</a:t>
            </a:r>
            <a:endParaRPr lang="en-US" sz="3200"/>
          </a:p>
        </p:txBody>
      </p:sp>
      <p:sp>
        <p:nvSpPr>
          <p:cNvPr id="3" name="Content Placeholder 2">
            <a:extLst>
              <a:ext uri="{FF2B5EF4-FFF2-40B4-BE49-F238E27FC236}">
                <a16:creationId xmlns:a16="http://schemas.microsoft.com/office/drawing/2014/main" id="{8E2C3BA4-5778-801E-0D45-31477D261752}"/>
              </a:ext>
            </a:extLst>
          </p:cNvPr>
          <p:cNvSpPr>
            <a:spLocks noGrp="1"/>
          </p:cNvSpPr>
          <p:nvPr>
            <p:ph idx="1"/>
          </p:nvPr>
        </p:nvSpPr>
        <p:spPr>
          <a:xfrm>
            <a:off x="818713" y="2413000"/>
            <a:ext cx="3404372" cy="3632200"/>
          </a:xfrm>
        </p:spPr>
        <p:txBody>
          <a:bodyPr>
            <a:normAutofit/>
          </a:bodyPr>
          <a:lstStyle/>
          <a:p>
            <a:pPr>
              <a:lnSpc>
                <a:spcPct val="90000"/>
              </a:lnSpc>
              <a:spcBef>
                <a:spcPts val="1400"/>
              </a:spcBef>
            </a:pPr>
            <a:r>
              <a:rPr lang="en-GB" sz="2000" dirty="0">
                <a:solidFill>
                  <a:schemeClr val="tx1"/>
                </a:solidFill>
              </a:rPr>
              <a:t>Scotland Act 1998. </a:t>
            </a:r>
            <a:endParaRPr lang="en-US" sz="2000" dirty="0">
              <a:solidFill>
                <a:schemeClr val="tx1"/>
              </a:solidFill>
            </a:endParaRPr>
          </a:p>
          <a:p>
            <a:pPr>
              <a:lnSpc>
                <a:spcPct val="90000"/>
              </a:lnSpc>
              <a:spcBef>
                <a:spcPts val="1400"/>
              </a:spcBef>
            </a:pPr>
            <a:r>
              <a:rPr lang="en-GB" sz="2000" dirty="0">
                <a:solidFill>
                  <a:schemeClr val="tx1"/>
                </a:solidFill>
              </a:rPr>
              <a:t>As a result of the referendum. </a:t>
            </a:r>
          </a:p>
          <a:p>
            <a:pPr>
              <a:lnSpc>
                <a:spcPct val="90000"/>
              </a:lnSpc>
              <a:spcBef>
                <a:spcPts val="1400"/>
              </a:spcBef>
            </a:pPr>
            <a:r>
              <a:rPr lang="en-GB" sz="2000" dirty="0">
                <a:solidFill>
                  <a:schemeClr val="tx1"/>
                </a:solidFill>
              </a:rPr>
              <a:t>The Scotland's Act 2012 and 2016.</a:t>
            </a:r>
          </a:p>
          <a:p>
            <a:pPr>
              <a:lnSpc>
                <a:spcPct val="90000"/>
              </a:lnSpc>
              <a:spcBef>
                <a:spcPts val="1400"/>
              </a:spcBef>
            </a:pPr>
            <a:r>
              <a:rPr lang="en-GB" sz="2000" dirty="0">
                <a:solidFill>
                  <a:schemeClr val="tx1"/>
                </a:solidFill>
              </a:rPr>
              <a:t>2014- Independence referendum but voted no by the public.</a:t>
            </a:r>
          </a:p>
          <a:p>
            <a:pPr>
              <a:lnSpc>
                <a:spcPct val="90000"/>
              </a:lnSpc>
              <a:spcBef>
                <a:spcPts val="1400"/>
              </a:spcBef>
            </a:pPr>
            <a:endParaRPr lang="en-GB" sz="1200" dirty="0">
              <a:solidFill>
                <a:srgbClr val="FFFFFF"/>
              </a:solidFill>
              <a:ea typeface="+mn-lt"/>
              <a:cs typeface="+mn-lt"/>
            </a:endParaRPr>
          </a:p>
        </p:txBody>
      </p:sp>
      <p:pic>
        <p:nvPicPr>
          <p:cNvPr id="4" name="Picture 4" descr="Background pattern&#10;&#10;Description automatically generated">
            <a:extLst>
              <a:ext uri="{FF2B5EF4-FFF2-40B4-BE49-F238E27FC236}">
                <a16:creationId xmlns:a16="http://schemas.microsoft.com/office/drawing/2014/main" id="{E3AA992B-4812-AC81-27B6-AE229FD41C3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03706" y="1760170"/>
            <a:ext cx="5638853" cy="3326923"/>
          </a:xfrm>
          <a:prstGeom prst="rect">
            <a:avLst/>
          </a:prstGeom>
        </p:spPr>
      </p:pic>
      <p:pic>
        <p:nvPicPr>
          <p:cNvPr id="5" name="Recorded Sound">
            <a:hlinkClick r:id="" action="ppaction://media"/>
            <a:extLst>
              <a:ext uri="{FF2B5EF4-FFF2-40B4-BE49-F238E27FC236}">
                <a16:creationId xmlns:a16="http://schemas.microsoft.com/office/drawing/2014/main" id="{083B6276-91B9-2FD4-61A0-A32C34E7E3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406" y="5838645"/>
            <a:ext cx="848265" cy="848265"/>
          </a:xfrm>
          <a:prstGeom prst="rect">
            <a:avLst/>
          </a:prstGeom>
        </p:spPr>
      </p:pic>
    </p:spTree>
    <p:extLst>
      <p:ext uri="{BB962C8B-B14F-4D97-AF65-F5344CB8AC3E}">
        <p14:creationId xmlns:p14="http://schemas.microsoft.com/office/powerpoint/2010/main" val="2484641980"/>
      </p:ext>
    </p:extLst>
  </p:cSld>
  <p:clrMapOvr>
    <a:masterClrMapping/>
  </p:clrMapOvr>
  <mc:AlternateContent xmlns:mc="http://schemas.openxmlformats.org/markup-compatibility/2006" xmlns:p14="http://schemas.microsoft.com/office/powerpoint/2010/main">
    <mc:Choice Requires="p14">
      <p:transition spd="slow" p14:dur="2000" advTm="50072"/>
    </mc:Choice>
    <mc:Fallback xmlns="">
      <p:transition spd="slow" advTm="50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09DBD-2689-24EC-B2F5-B7898AFF60D7}"/>
              </a:ext>
            </a:extLst>
          </p:cNvPr>
          <p:cNvSpPr>
            <a:spLocks noGrp="1"/>
          </p:cNvSpPr>
          <p:nvPr>
            <p:ph type="title"/>
          </p:nvPr>
        </p:nvSpPr>
        <p:spPr>
          <a:xfrm>
            <a:off x="1561446" y="-129395"/>
            <a:ext cx="8013875" cy="1332688"/>
          </a:xfrm>
        </p:spPr>
        <p:txBody>
          <a:bodyPr anchor="b">
            <a:normAutofit/>
          </a:bodyPr>
          <a:lstStyle/>
          <a:p>
            <a:pPr algn="ctr"/>
            <a:r>
              <a:rPr lang="en-GB" sz="4000" i="1" u="sng" dirty="0">
                <a:solidFill>
                  <a:schemeClr val="tx1"/>
                </a:solidFill>
              </a:rPr>
              <a:t>Devolution in Northern Ireland</a:t>
            </a:r>
            <a:endParaRPr lang="en-US" sz="4000" dirty="0">
              <a:solidFill>
                <a:schemeClr val="tx1"/>
              </a:solidFill>
            </a:endParaRPr>
          </a:p>
        </p:txBody>
      </p:sp>
      <p:sp>
        <p:nvSpPr>
          <p:cNvPr id="3" name="Content Placeholder 2">
            <a:extLst>
              <a:ext uri="{FF2B5EF4-FFF2-40B4-BE49-F238E27FC236}">
                <a16:creationId xmlns:a16="http://schemas.microsoft.com/office/drawing/2014/main" id="{4E0B2C7C-2D17-9BB7-96B6-663F8229B105}"/>
              </a:ext>
            </a:extLst>
          </p:cNvPr>
          <p:cNvSpPr>
            <a:spLocks noGrp="1"/>
          </p:cNvSpPr>
          <p:nvPr>
            <p:ph idx="1"/>
          </p:nvPr>
        </p:nvSpPr>
        <p:spPr>
          <a:xfrm>
            <a:off x="451514" y="2046514"/>
            <a:ext cx="3575737" cy="3994848"/>
          </a:xfrm>
        </p:spPr>
        <p:txBody>
          <a:bodyPr>
            <a:normAutofit fontScale="92500"/>
          </a:bodyPr>
          <a:lstStyle/>
          <a:p>
            <a:pPr>
              <a:lnSpc>
                <a:spcPct val="200000"/>
              </a:lnSpc>
              <a:spcBef>
                <a:spcPts val="1400"/>
              </a:spcBef>
            </a:pPr>
            <a:r>
              <a:rPr lang="en-GB" sz="2400" dirty="0">
                <a:solidFill>
                  <a:schemeClr val="tx1"/>
                </a:solidFill>
              </a:rPr>
              <a:t>Not new.</a:t>
            </a:r>
            <a:endParaRPr lang="en-US" sz="2400" dirty="0">
              <a:solidFill>
                <a:schemeClr val="tx1"/>
              </a:solidFill>
            </a:endParaRPr>
          </a:p>
          <a:p>
            <a:pPr>
              <a:lnSpc>
                <a:spcPct val="200000"/>
              </a:lnSpc>
              <a:spcBef>
                <a:spcPts val="1400"/>
              </a:spcBef>
            </a:pPr>
            <a:r>
              <a:rPr lang="en-GB" sz="2400" dirty="0">
                <a:solidFill>
                  <a:schemeClr val="tx1"/>
                </a:solidFill>
              </a:rPr>
              <a:t>Good Friday Agreement. </a:t>
            </a:r>
          </a:p>
          <a:p>
            <a:pPr>
              <a:lnSpc>
                <a:spcPct val="200000"/>
              </a:lnSpc>
              <a:spcBef>
                <a:spcPts val="1400"/>
              </a:spcBef>
            </a:pPr>
            <a:r>
              <a:rPr lang="en-GB" sz="2400" dirty="0">
                <a:solidFill>
                  <a:schemeClr val="tx1"/>
                </a:solidFill>
              </a:rPr>
              <a:t>Northern Ireland Act 1998. </a:t>
            </a:r>
          </a:p>
          <a:p>
            <a:pPr>
              <a:lnSpc>
                <a:spcPct val="200000"/>
              </a:lnSpc>
              <a:spcBef>
                <a:spcPts val="1400"/>
              </a:spcBef>
            </a:pPr>
            <a:r>
              <a:rPr lang="en-GB" sz="2400" dirty="0">
                <a:solidFill>
                  <a:schemeClr val="tx1"/>
                </a:solidFill>
              </a:rPr>
              <a:t>Northern Ireland Act 2009. </a:t>
            </a:r>
          </a:p>
        </p:txBody>
      </p:sp>
      <p:pic>
        <p:nvPicPr>
          <p:cNvPr id="4" name="Picture 4">
            <a:extLst>
              <a:ext uri="{FF2B5EF4-FFF2-40B4-BE49-F238E27FC236}">
                <a16:creationId xmlns:a16="http://schemas.microsoft.com/office/drawing/2014/main" id="{7166915D-C8FD-A84B-4337-40DFD99EF49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29032" y="2086801"/>
            <a:ext cx="6267743" cy="3650960"/>
          </a:xfrm>
          <a:prstGeom prst="roundRect">
            <a:avLst>
              <a:gd name="adj" fmla="val 3876"/>
            </a:avLst>
          </a:prstGeom>
          <a:ln>
            <a:solidFill>
              <a:schemeClr val="accent1"/>
            </a:solidFill>
          </a:ln>
          <a:effectLst/>
        </p:spPr>
      </p:pic>
      <p:pic>
        <p:nvPicPr>
          <p:cNvPr id="5" name="Recorded Sound">
            <a:hlinkClick r:id="" action="ppaction://media"/>
            <a:extLst>
              <a:ext uri="{FF2B5EF4-FFF2-40B4-BE49-F238E27FC236}">
                <a16:creationId xmlns:a16="http://schemas.microsoft.com/office/drawing/2014/main" id="{4671A05D-FFE2-715A-2AB0-ACF145DF7A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6714" y="5884718"/>
            <a:ext cx="744682" cy="744682"/>
          </a:xfrm>
          <a:prstGeom prst="rect">
            <a:avLst/>
          </a:prstGeom>
        </p:spPr>
      </p:pic>
    </p:spTree>
    <p:extLst>
      <p:ext uri="{BB962C8B-B14F-4D97-AF65-F5344CB8AC3E}">
        <p14:creationId xmlns:p14="http://schemas.microsoft.com/office/powerpoint/2010/main" val="2233107501"/>
      </p:ext>
    </p:extLst>
  </p:cSld>
  <p:clrMapOvr>
    <a:masterClrMapping/>
  </p:clrMapOvr>
  <mc:AlternateContent xmlns:mc="http://schemas.openxmlformats.org/markup-compatibility/2006" xmlns:p14="http://schemas.microsoft.com/office/powerpoint/2010/main">
    <mc:Choice Requires="p14">
      <p:transition spd="slow" p14:dur="2000" advTm="97603"/>
    </mc:Choice>
    <mc:Fallback xmlns="">
      <p:transition spd="slow" advTm="97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60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0B8F7F39-F52A-9A2E-67F4-4DC40DB854F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091" t="18182"/>
          <a:stretch/>
        </p:blipFill>
        <p:spPr>
          <a:xfrm>
            <a:off x="20" y="10"/>
            <a:ext cx="12191980" cy="6857989"/>
          </a:xfrm>
          <a:prstGeom prst="rect">
            <a:avLst/>
          </a:prstGeom>
        </p:spPr>
      </p:pic>
      <p:sp>
        <p:nvSpPr>
          <p:cNvPr id="2" name="Title 1">
            <a:extLst>
              <a:ext uri="{FF2B5EF4-FFF2-40B4-BE49-F238E27FC236}">
                <a16:creationId xmlns:a16="http://schemas.microsoft.com/office/drawing/2014/main" id="{568E6CD9-13E5-BE9D-BF88-4FBF8F6EF9C9}"/>
              </a:ext>
            </a:extLst>
          </p:cNvPr>
          <p:cNvSpPr>
            <a:spLocks noGrp="1"/>
          </p:cNvSpPr>
          <p:nvPr>
            <p:ph type="title"/>
          </p:nvPr>
        </p:nvSpPr>
        <p:spPr>
          <a:xfrm>
            <a:off x="5723467" y="3251199"/>
            <a:ext cx="5706533" cy="1947929"/>
          </a:xfrm>
        </p:spPr>
        <p:txBody>
          <a:bodyPr vert="horz" lIns="91440" tIns="45720" rIns="91440" bIns="45720" rtlCol="0" anchor="b">
            <a:normAutofit/>
          </a:bodyPr>
          <a:lstStyle/>
          <a:p>
            <a:r>
              <a:rPr lang="en-US" i="1" u="sng"/>
              <a:t>Devolution in England </a:t>
            </a:r>
            <a:endParaRPr lang="en-US"/>
          </a:p>
        </p:txBody>
      </p:sp>
      <p:pic>
        <p:nvPicPr>
          <p:cNvPr id="4" name="Recorded Sound">
            <a:hlinkClick r:id="" action="ppaction://media"/>
            <a:extLst>
              <a:ext uri="{FF2B5EF4-FFF2-40B4-BE49-F238E27FC236}">
                <a16:creationId xmlns:a16="http://schemas.microsoft.com/office/drawing/2014/main" id="{9687E1F3-BE2C-31AE-19C5-0C431CABAE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8407" y="5850148"/>
            <a:ext cx="675735" cy="675735"/>
          </a:xfrm>
          <a:prstGeom prst="rect">
            <a:avLst/>
          </a:prstGeom>
        </p:spPr>
      </p:pic>
    </p:spTree>
    <p:extLst>
      <p:ext uri="{BB962C8B-B14F-4D97-AF65-F5344CB8AC3E}">
        <p14:creationId xmlns:p14="http://schemas.microsoft.com/office/powerpoint/2010/main" val="2420761406"/>
      </p:ext>
    </p:extLst>
  </p:cSld>
  <p:clrMapOvr>
    <a:masterClrMapping/>
  </p:clrMapOvr>
  <mc:AlternateContent xmlns:mc="http://schemas.openxmlformats.org/markup-compatibility/2006" xmlns:p14="http://schemas.microsoft.com/office/powerpoint/2010/main">
    <mc:Choice Requires="p14">
      <p:transition spd="slow" p14:dur="2000" advTm="41527"/>
    </mc:Choice>
    <mc:Fallback xmlns="">
      <p:transition spd="slow" advTm="41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C3E-CE19-7210-921C-B72849CE7A0E}"/>
              </a:ext>
            </a:extLst>
          </p:cNvPr>
          <p:cNvSpPr>
            <a:spLocks noGrp="1"/>
          </p:cNvSpPr>
          <p:nvPr>
            <p:ph type="title"/>
          </p:nvPr>
        </p:nvSpPr>
        <p:spPr/>
        <p:txBody>
          <a:bodyPr>
            <a:normAutofit/>
          </a:bodyPr>
          <a:lstStyle/>
          <a:p>
            <a:r>
              <a:rPr lang="en-GB" sz="6000" b="1" i="1" u="sng" dirty="0"/>
              <a:t>Parliamentary Sovereignty</a:t>
            </a:r>
          </a:p>
        </p:txBody>
      </p:sp>
      <p:sp>
        <p:nvSpPr>
          <p:cNvPr id="5" name="Content Placeholder 4">
            <a:extLst>
              <a:ext uri="{FF2B5EF4-FFF2-40B4-BE49-F238E27FC236}">
                <a16:creationId xmlns:a16="http://schemas.microsoft.com/office/drawing/2014/main" id="{D79CD53D-C73A-0DBF-C8E7-77460F5C5821}"/>
              </a:ext>
            </a:extLst>
          </p:cNvPr>
          <p:cNvSpPr>
            <a:spLocks noGrp="1"/>
          </p:cNvSpPr>
          <p:nvPr>
            <p:ph idx="1"/>
          </p:nvPr>
        </p:nvSpPr>
        <p:spPr/>
        <p:txBody>
          <a:bodyPr/>
          <a:lstStyle/>
          <a:p>
            <a:r>
              <a:rPr lang="en-GB" dirty="0"/>
              <a:t>Parliament is the supreme law making body. </a:t>
            </a:r>
          </a:p>
          <a:p>
            <a:endParaRPr lang="en-GB" dirty="0"/>
          </a:p>
          <a:p>
            <a:r>
              <a:rPr lang="en-GB" dirty="0"/>
              <a:t>It can make and repeal any law that it wishes to. </a:t>
            </a:r>
          </a:p>
          <a:p>
            <a:endParaRPr lang="en-GB" dirty="0"/>
          </a:p>
          <a:p>
            <a:endParaRPr lang="en-GB" dirty="0"/>
          </a:p>
        </p:txBody>
      </p:sp>
      <p:sp>
        <p:nvSpPr>
          <p:cNvPr id="4" name="Slide Number Placeholder 3">
            <a:extLst>
              <a:ext uri="{FF2B5EF4-FFF2-40B4-BE49-F238E27FC236}">
                <a16:creationId xmlns:a16="http://schemas.microsoft.com/office/drawing/2014/main" id="{22FDC361-48BD-B0CD-3116-CAAC27ADDE72}"/>
              </a:ext>
            </a:extLst>
          </p:cNvPr>
          <p:cNvSpPr>
            <a:spLocks noGrp="1"/>
          </p:cNvSpPr>
          <p:nvPr>
            <p:ph type="sldNum" sz="quarter" idx="11"/>
          </p:nvPr>
        </p:nvSpPr>
        <p:spPr/>
        <p:txBody>
          <a:bodyPr/>
          <a:lstStyle/>
          <a:p>
            <a:fld id="{294A09A9-5501-47C1-A89A-A340965A2BE2}" type="slidenum">
              <a:rPr lang="en-US" smtClean="0"/>
              <a:pPr/>
              <a:t>51</a:t>
            </a:fld>
            <a:endParaRPr lang="en-US" dirty="0"/>
          </a:p>
        </p:txBody>
      </p:sp>
      <p:pic>
        <p:nvPicPr>
          <p:cNvPr id="3" name="Recorded Sound">
            <a:hlinkClick r:id="" action="ppaction://media"/>
            <a:extLst>
              <a:ext uri="{FF2B5EF4-FFF2-40B4-BE49-F238E27FC236}">
                <a16:creationId xmlns:a16="http://schemas.microsoft.com/office/drawing/2014/main" id="{11EAD6C8-F3D5-3A74-8448-AE5A3AE67D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392" y="5691338"/>
            <a:ext cx="860514" cy="860514"/>
          </a:xfrm>
          <a:prstGeom prst="rect">
            <a:avLst/>
          </a:prstGeom>
        </p:spPr>
      </p:pic>
    </p:spTree>
    <p:extLst>
      <p:ext uri="{BB962C8B-B14F-4D97-AF65-F5344CB8AC3E}">
        <p14:creationId xmlns:p14="http://schemas.microsoft.com/office/powerpoint/2010/main" val="3987186145"/>
      </p:ext>
    </p:extLst>
  </p:cSld>
  <p:clrMapOvr>
    <a:masterClrMapping/>
  </p:clrMapOvr>
  <mc:AlternateContent xmlns:mc="http://schemas.openxmlformats.org/markup-compatibility/2006" xmlns:p14="http://schemas.microsoft.com/office/powerpoint/2010/main">
    <mc:Choice Requires="p14">
      <p:transition spd="slow" p14:dur="2000" advTm="23369"/>
    </mc:Choice>
    <mc:Fallback xmlns="">
      <p:transition spd="slow" advTm="23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A384-C209-5283-89CA-56A397A225B7}"/>
              </a:ext>
            </a:extLst>
          </p:cNvPr>
          <p:cNvSpPr>
            <a:spLocks noGrp="1"/>
          </p:cNvSpPr>
          <p:nvPr>
            <p:ph type="title"/>
          </p:nvPr>
        </p:nvSpPr>
        <p:spPr/>
        <p:txBody>
          <a:bodyPr>
            <a:normAutofit/>
          </a:bodyPr>
          <a:lstStyle/>
          <a:p>
            <a:r>
              <a:rPr lang="en-GB" sz="6600" b="1" i="1" u="sng" dirty="0"/>
              <a:t>A V Dicey</a:t>
            </a:r>
          </a:p>
        </p:txBody>
      </p:sp>
      <p:sp>
        <p:nvSpPr>
          <p:cNvPr id="4" name="Slide Number Placeholder 3">
            <a:extLst>
              <a:ext uri="{FF2B5EF4-FFF2-40B4-BE49-F238E27FC236}">
                <a16:creationId xmlns:a16="http://schemas.microsoft.com/office/drawing/2014/main" id="{403606D0-EBC2-5B4A-85C3-2B6DB854F1AF}"/>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
        <p:nvSpPr>
          <p:cNvPr id="5" name="Content Placeholder 4">
            <a:extLst>
              <a:ext uri="{FF2B5EF4-FFF2-40B4-BE49-F238E27FC236}">
                <a16:creationId xmlns:a16="http://schemas.microsoft.com/office/drawing/2014/main" id="{F55EBBEF-8085-C340-0D2A-DE268E11B045}"/>
              </a:ext>
            </a:extLst>
          </p:cNvPr>
          <p:cNvSpPr>
            <a:spLocks noGrp="1"/>
          </p:cNvSpPr>
          <p:nvPr>
            <p:ph sz="quarter" idx="12"/>
          </p:nvPr>
        </p:nvSpPr>
        <p:spPr/>
        <p:txBody>
          <a:bodyPr>
            <a:normAutofit fontScale="85000" lnSpcReduction="20000"/>
          </a:bodyPr>
          <a:lstStyle/>
          <a:p>
            <a:pPr>
              <a:lnSpc>
                <a:spcPct val="200000"/>
              </a:lnSpc>
            </a:pPr>
            <a:r>
              <a:rPr lang="en-GB" b="0" i="0" dirty="0">
                <a:solidFill>
                  <a:srgbClr val="000000"/>
                </a:solidFill>
                <a:effectLst/>
                <a:latin typeface="Times New Roman" panose="02020603050405020304" pitchFamily="18" charset="0"/>
              </a:rPr>
              <a:t>“The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endParaRPr lang="en-GB" dirty="0"/>
          </a:p>
        </p:txBody>
      </p:sp>
      <p:pic>
        <p:nvPicPr>
          <p:cNvPr id="3" name="Recorded Sound">
            <a:hlinkClick r:id="" action="ppaction://media"/>
            <a:extLst>
              <a:ext uri="{FF2B5EF4-FFF2-40B4-BE49-F238E27FC236}">
                <a16:creationId xmlns:a16="http://schemas.microsoft.com/office/drawing/2014/main" id="{2E38BA0C-E2DD-5CB1-7010-BCA6377301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30506"/>
            <a:ext cx="530644" cy="530644"/>
          </a:xfrm>
          <a:prstGeom prst="rect">
            <a:avLst/>
          </a:prstGeom>
        </p:spPr>
      </p:pic>
    </p:spTree>
    <p:extLst>
      <p:ext uri="{BB962C8B-B14F-4D97-AF65-F5344CB8AC3E}">
        <p14:creationId xmlns:p14="http://schemas.microsoft.com/office/powerpoint/2010/main" val="3186227948"/>
      </p:ext>
    </p:extLst>
  </p:cSld>
  <p:clrMapOvr>
    <a:masterClrMapping/>
  </p:clrMapOvr>
  <mc:AlternateContent xmlns:mc="http://schemas.openxmlformats.org/markup-compatibility/2006" xmlns:p14="http://schemas.microsoft.com/office/powerpoint/2010/main">
    <mc:Choice Requires="p14">
      <p:transition spd="slow" p14:dur="2000" advTm="37301"/>
    </mc:Choice>
    <mc:Fallback xmlns="">
      <p:transition spd="slow" advTm="3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76B6-FFCD-FE60-15D3-566F0977C368}"/>
              </a:ext>
            </a:extLst>
          </p:cNvPr>
          <p:cNvSpPr>
            <a:spLocks noGrp="1"/>
          </p:cNvSpPr>
          <p:nvPr>
            <p:ph type="title"/>
          </p:nvPr>
        </p:nvSpPr>
        <p:spPr/>
        <p:txBody>
          <a:bodyPr>
            <a:normAutofit/>
          </a:bodyPr>
          <a:lstStyle/>
          <a:p>
            <a:r>
              <a:rPr lang="en-GB" sz="6000" b="1" i="1" u="sng" dirty="0"/>
              <a:t>Parliamentary Sovereignty</a:t>
            </a:r>
          </a:p>
        </p:txBody>
      </p:sp>
      <p:sp>
        <p:nvSpPr>
          <p:cNvPr id="4" name="Slide Number Placeholder 3">
            <a:extLst>
              <a:ext uri="{FF2B5EF4-FFF2-40B4-BE49-F238E27FC236}">
                <a16:creationId xmlns:a16="http://schemas.microsoft.com/office/drawing/2014/main" id="{DBFF5F30-B465-DA10-AA3F-373B077BD3B3}"/>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
        <p:nvSpPr>
          <p:cNvPr id="5" name="Content Placeholder 4">
            <a:extLst>
              <a:ext uri="{FF2B5EF4-FFF2-40B4-BE49-F238E27FC236}">
                <a16:creationId xmlns:a16="http://schemas.microsoft.com/office/drawing/2014/main" id="{2397ADBB-836F-F313-74E1-BCF638FE02D8}"/>
              </a:ext>
            </a:extLst>
          </p:cNvPr>
          <p:cNvSpPr>
            <a:spLocks noGrp="1"/>
          </p:cNvSpPr>
          <p:nvPr>
            <p:ph sz="quarter" idx="12"/>
          </p:nvPr>
        </p:nvSpPr>
        <p:spPr/>
        <p:txBody>
          <a:bodyPr>
            <a:normAutofit lnSpcReduction="10000"/>
          </a:bodyPr>
          <a:lstStyle/>
          <a:p>
            <a:r>
              <a:rPr lang="en-GB" dirty="0"/>
              <a:t>Legal Sovereignty. </a:t>
            </a:r>
          </a:p>
          <a:p>
            <a:endParaRPr lang="en-GB" dirty="0"/>
          </a:p>
          <a:p>
            <a:r>
              <a:rPr lang="en-GB" dirty="0"/>
              <a:t>Political Sovereignty- can created a law but restricted by politics. </a:t>
            </a:r>
          </a:p>
          <a:p>
            <a:endParaRPr lang="en-GB" dirty="0"/>
          </a:p>
          <a:p>
            <a:r>
              <a:rPr lang="en-GB" dirty="0"/>
              <a:t>Banning of Homosexuality. </a:t>
            </a:r>
          </a:p>
          <a:p>
            <a:endParaRPr lang="en-GB" dirty="0"/>
          </a:p>
          <a:p>
            <a:r>
              <a:rPr lang="en-GB" dirty="0"/>
              <a:t>Different in codified constitutions. </a:t>
            </a:r>
          </a:p>
        </p:txBody>
      </p:sp>
      <p:pic>
        <p:nvPicPr>
          <p:cNvPr id="3" name="Recorded Sound">
            <a:hlinkClick r:id="" action="ppaction://media"/>
            <a:extLst>
              <a:ext uri="{FF2B5EF4-FFF2-40B4-BE49-F238E27FC236}">
                <a16:creationId xmlns:a16="http://schemas.microsoft.com/office/drawing/2014/main" id="{3F09CBBC-1DA0-1143-9EC0-D5E7678B9A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1" y="5853713"/>
            <a:ext cx="656355" cy="656355"/>
          </a:xfrm>
          <a:prstGeom prst="rect">
            <a:avLst/>
          </a:prstGeom>
        </p:spPr>
      </p:pic>
    </p:spTree>
    <p:extLst>
      <p:ext uri="{BB962C8B-B14F-4D97-AF65-F5344CB8AC3E}">
        <p14:creationId xmlns:p14="http://schemas.microsoft.com/office/powerpoint/2010/main" val="1623105918"/>
      </p:ext>
    </p:extLst>
  </p:cSld>
  <p:clrMapOvr>
    <a:masterClrMapping/>
  </p:clrMapOvr>
  <mc:AlternateContent xmlns:mc="http://schemas.openxmlformats.org/markup-compatibility/2006" xmlns:p14="http://schemas.microsoft.com/office/powerpoint/2010/main">
    <mc:Choice Requires="p14">
      <p:transition spd="slow" p14:dur="2000" advTm="73384"/>
    </mc:Choice>
    <mc:Fallback xmlns="">
      <p:transition spd="slow" advTm="73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E750-1F86-A671-3670-0DF7A4DF0EDF}"/>
              </a:ext>
            </a:extLst>
          </p:cNvPr>
          <p:cNvSpPr>
            <a:spLocks noGrp="1"/>
          </p:cNvSpPr>
          <p:nvPr>
            <p:ph type="title"/>
          </p:nvPr>
        </p:nvSpPr>
        <p:spPr>
          <a:xfrm>
            <a:off x="7516770" y="495329"/>
            <a:ext cx="3749040" cy="1325880"/>
          </a:xfrm>
        </p:spPr>
        <p:txBody>
          <a:bodyPr>
            <a:normAutofit/>
          </a:bodyPr>
          <a:lstStyle/>
          <a:p>
            <a:r>
              <a:rPr lang="en-GB" sz="8000" b="1" i="1" u="sng" dirty="0"/>
              <a:t>Activity</a:t>
            </a:r>
          </a:p>
        </p:txBody>
      </p:sp>
      <p:sp>
        <p:nvSpPr>
          <p:cNvPr id="5" name="Slide Number Placeholder 4">
            <a:extLst>
              <a:ext uri="{FF2B5EF4-FFF2-40B4-BE49-F238E27FC236}">
                <a16:creationId xmlns:a16="http://schemas.microsoft.com/office/drawing/2014/main" id="{5BFB59C1-2618-A60E-87E8-B80A2D971E79}"/>
              </a:ext>
            </a:extLst>
          </p:cNvPr>
          <p:cNvSpPr>
            <a:spLocks noGrp="1"/>
          </p:cNvSpPr>
          <p:nvPr>
            <p:ph type="sldNum" sz="quarter" idx="12"/>
          </p:nvPr>
        </p:nvSpPr>
        <p:spPr/>
        <p:txBody>
          <a:bodyPr/>
          <a:lstStyle/>
          <a:p>
            <a:fld id="{294A09A9-5501-47C1-A89A-A340965A2BE2}" type="slidenum">
              <a:rPr lang="en-US" smtClean="0"/>
              <a:pPr/>
              <a:t>54</a:t>
            </a:fld>
            <a:endParaRPr lang="en-US" dirty="0"/>
          </a:p>
        </p:txBody>
      </p:sp>
      <p:sp>
        <p:nvSpPr>
          <p:cNvPr id="3" name="Content Placeholder 2">
            <a:extLst>
              <a:ext uri="{FF2B5EF4-FFF2-40B4-BE49-F238E27FC236}">
                <a16:creationId xmlns:a16="http://schemas.microsoft.com/office/drawing/2014/main" id="{99A69FEC-C261-0D42-C165-94629CC5DA47}"/>
              </a:ext>
            </a:extLst>
          </p:cNvPr>
          <p:cNvSpPr>
            <a:spLocks noGrp="1"/>
          </p:cNvSpPr>
          <p:nvPr>
            <p:ph sz="quarter" idx="4"/>
          </p:nvPr>
        </p:nvSpPr>
        <p:spPr>
          <a:xfrm>
            <a:off x="7516770" y="2102545"/>
            <a:ext cx="3749040" cy="4306824"/>
          </a:xfrm>
        </p:spPr>
        <p:txBody>
          <a:bodyPr>
            <a:normAutofit fontScale="92500"/>
          </a:bodyPr>
          <a:lstStyle/>
          <a:p>
            <a:r>
              <a:rPr lang="en-GB" dirty="0"/>
              <a:t>Research should Wales have its own justice system. </a:t>
            </a:r>
          </a:p>
          <a:p>
            <a:endParaRPr lang="en-GB" dirty="0"/>
          </a:p>
          <a:p>
            <a:r>
              <a:rPr lang="en-GB" dirty="0"/>
              <a:t>Produce arguments for and against the statement. </a:t>
            </a:r>
          </a:p>
          <a:p>
            <a:endParaRPr lang="en-GB" dirty="0"/>
          </a:p>
          <a:p>
            <a:r>
              <a:rPr lang="en-GB" dirty="0"/>
              <a:t>Prepare to feedback to the class. </a:t>
            </a:r>
          </a:p>
        </p:txBody>
      </p:sp>
      <p:sp>
        <p:nvSpPr>
          <p:cNvPr id="6" name="Text Placeholder 5">
            <a:extLst>
              <a:ext uri="{FF2B5EF4-FFF2-40B4-BE49-F238E27FC236}">
                <a16:creationId xmlns:a16="http://schemas.microsoft.com/office/drawing/2014/main" id="{E8C01517-2E52-6D22-B65A-C0D2F8DF7521}"/>
              </a:ext>
            </a:extLst>
          </p:cNvPr>
          <p:cNvSpPr>
            <a:spLocks noGrp="1"/>
          </p:cNvSpPr>
          <p:nvPr>
            <p:ph type="body" sz="quarter" idx="13"/>
          </p:nvPr>
        </p:nvSpPr>
        <p:spPr/>
        <p:txBody>
          <a:bodyPr/>
          <a:lstStyle/>
          <a:p>
            <a:r>
              <a:rPr lang="en-GB" dirty="0"/>
              <a:t>A</a:t>
            </a:r>
          </a:p>
        </p:txBody>
      </p:sp>
      <p:pic>
        <p:nvPicPr>
          <p:cNvPr id="4" name="Recorded Sound">
            <a:hlinkClick r:id="" action="ppaction://media"/>
            <a:extLst>
              <a:ext uri="{FF2B5EF4-FFF2-40B4-BE49-F238E27FC236}">
                <a16:creationId xmlns:a16="http://schemas.microsoft.com/office/drawing/2014/main" id="{46956CC1-C874-2E3E-5AE6-64DB1B2462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063" y="6234112"/>
            <a:ext cx="609600" cy="609600"/>
          </a:xfrm>
          <a:prstGeom prst="rect">
            <a:avLst/>
          </a:prstGeom>
        </p:spPr>
      </p:pic>
    </p:spTree>
    <p:extLst>
      <p:ext uri="{BB962C8B-B14F-4D97-AF65-F5344CB8AC3E}">
        <p14:creationId xmlns:p14="http://schemas.microsoft.com/office/powerpoint/2010/main" val="4067433704"/>
      </p:ext>
    </p:extLst>
  </p:cSld>
  <p:clrMapOvr>
    <a:masterClrMapping/>
  </p:clrMapOvr>
  <mc:AlternateContent xmlns:mc="http://schemas.openxmlformats.org/markup-compatibility/2006" xmlns:p14="http://schemas.microsoft.com/office/powerpoint/2010/main">
    <mc:Choice Requires="p14">
      <p:transition spd="slow" p14:dur="2000" advTm="19556"/>
    </mc:Choice>
    <mc:Fallback xmlns="">
      <p:transition spd="slow" advTm="19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DDE4-495C-E45E-64E3-710877D62DE8}"/>
              </a:ext>
            </a:extLst>
          </p:cNvPr>
          <p:cNvSpPr>
            <a:spLocks noGrp="1"/>
          </p:cNvSpPr>
          <p:nvPr>
            <p:ph type="title"/>
          </p:nvPr>
        </p:nvSpPr>
        <p:spPr>
          <a:xfrm>
            <a:off x="838200" y="484632"/>
            <a:ext cx="10515600" cy="1133856"/>
          </a:xfrm>
        </p:spPr>
        <p:txBody>
          <a:bodyPr anchor="ctr">
            <a:normAutofit/>
          </a:bodyPr>
          <a:lstStyle/>
          <a:p>
            <a:r>
              <a:rPr lang="en-GB" sz="7200" b="1" i="1" u="sng" dirty="0"/>
              <a:t>Summary</a:t>
            </a:r>
          </a:p>
        </p:txBody>
      </p:sp>
      <p:sp>
        <p:nvSpPr>
          <p:cNvPr id="5" name="Content Placeholder 4">
            <a:extLst>
              <a:ext uri="{FF2B5EF4-FFF2-40B4-BE49-F238E27FC236}">
                <a16:creationId xmlns:a16="http://schemas.microsoft.com/office/drawing/2014/main" id="{4BC8CCB5-0682-32CD-B6E2-6AC2AF3EFD4E}"/>
              </a:ext>
            </a:extLst>
          </p:cNvPr>
          <p:cNvSpPr>
            <a:spLocks noGrp="1"/>
          </p:cNvSpPr>
          <p:nvPr>
            <p:ph idx="1"/>
          </p:nvPr>
        </p:nvSpPr>
        <p:spPr>
          <a:xfrm>
            <a:off x="838200" y="2990088"/>
            <a:ext cx="10515600" cy="3474720"/>
          </a:xfrm>
        </p:spPr>
        <p:txBody>
          <a:bodyPr>
            <a:normAutofit/>
          </a:bodyPr>
          <a:lstStyle/>
          <a:p>
            <a:r>
              <a:rPr lang="en-GB" dirty="0"/>
              <a:t>Uk Constitution. </a:t>
            </a:r>
          </a:p>
          <a:p>
            <a:endParaRPr lang="en-GB" dirty="0"/>
          </a:p>
          <a:p>
            <a:r>
              <a:rPr lang="en-GB" dirty="0"/>
              <a:t>Sources of Uk Law. </a:t>
            </a:r>
          </a:p>
          <a:p>
            <a:endParaRPr lang="en-GB" dirty="0"/>
          </a:p>
          <a:p>
            <a:r>
              <a:rPr lang="en-GB" dirty="0"/>
              <a:t>Civil Legal System. </a:t>
            </a:r>
          </a:p>
        </p:txBody>
      </p:sp>
      <p:sp>
        <p:nvSpPr>
          <p:cNvPr id="4" name="Slide Number Placeholder 3">
            <a:extLst>
              <a:ext uri="{FF2B5EF4-FFF2-40B4-BE49-F238E27FC236}">
                <a16:creationId xmlns:a16="http://schemas.microsoft.com/office/drawing/2014/main" id="{611F8ED2-5F22-5D02-8950-50DADF9BD46D}"/>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55</a:t>
            </a:fld>
            <a:endParaRPr lang="en-US"/>
          </a:p>
        </p:txBody>
      </p:sp>
      <p:pic>
        <p:nvPicPr>
          <p:cNvPr id="3" name="Recorded Sound">
            <a:hlinkClick r:id="" action="ppaction://media"/>
            <a:extLst>
              <a:ext uri="{FF2B5EF4-FFF2-40B4-BE49-F238E27FC236}">
                <a16:creationId xmlns:a16="http://schemas.microsoft.com/office/drawing/2014/main" id="{FFB04BCD-EE15-AEC4-22C0-50E981BD1FC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1983730437"/>
      </p:ext>
    </p:extLst>
  </p:cSld>
  <p:clrMapOvr>
    <a:masterClrMapping/>
  </p:clrMapOvr>
  <mc:AlternateContent xmlns:mc="http://schemas.openxmlformats.org/markup-compatibility/2006" xmlns:p14="http://schemas.microsoft.com/office/powerpoint/2010/main">
    <mc:Choice Requires="p14">
      <p:transition spd="slow" p14:dur="2000" advTm="9599"/>
    </mc:Choice>
    <mc:Fallback xmlns="">
      <p:transition spd="slow" advTm="9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115BC16-BDD4-C273-F825-F560220F86E1}"/>
              </a:ext>
            </a:extLst>
          </p:cNvPr>
          <p:cNvSpPr>
            <a:spLocks noGrp="1"/>
          </p:cNvSpPr>
          <p:nvPr>
            <p:ph type="ctrTitle"/>
          </p:nvPr>
        </p:nvSpPr>
        <p:spPr/>
        <p:txBody>
          <a:bodyPr/>
          <a:lstStyle/>
          <a:p>
            <a:r>
              <a:rPr lang="en-GB" sz="6600" b="1" i="1" u="sng" dirty="0"/>
              <a:t>Thank you!</a:t>
            </a:r>
          </a:p>
        </p:txBody>
      </p:sp>
      <p:sp>
        <p:nvSpPr>
          <p:cNvPr id="7" name="Subtitle 6">
            <a:extLst>
              <a:ext uri="{FF2B5EF4-FFF2-40B4-BE49-F238E27FC236}">
                <a16:creationId xmlns:a16="http://schemas.microsoft.com/office/drawing/2014/main" id="{99D07ADB-07A6-2A7A-D46F-8F2AA1AACAEF}"/>
              </a:ext>
            </a:extLst>
          </p:cNvPr>
          <p:cNvSpPr>
            <a:spLocks noGrp="1"/>
          </p:cNvSpPr>
          <p:nvPr>
            <p:ph type="subTitle" idx="1"/>
          </p:nvPr>
        </p:nvSpPr>
        <p:spPr>
          <a:xfrm>
            <a:off x="4694150" y="4613783"/>
            <a:ext cx="2999232" cy="438912"/>
          </a:xfrm>
        </p:spPr>
        <p:txBody>
          <a:bodyPr/>
          <a:lstStyle/>
          <a:p>
            <a:r>
              <a:rPr lang="en-GB" dirty="0"/>
              <a:t>Any Questions?</a:t>
            </a:r>
          </a:p>
        </p:txBody>
      </p:sp>
      <p:sp>
        <p:nvSpPr>
          <p:cNvPr id="4" name="Slide Number Placeholder 3">
            <a:extLst>
              <a:ext uri="{FF2B5EF4-FFF2-40B4-BE49-F238E27FC236}">
                <a16:creationId xmlns:a16="http://schemas.microsoft.com/office/drawing/2014/main" id="{8C3724DF-2AAC-87B7-0099-B5B0C7CAD45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56</a:t>
            </a:fld>
            <a:endParaRPr lang="en-US" dirty="0"/>
          </a:p>
        </p:txBody>
      </p:sp>
      <p:pic>
        <p:nvPicPr>
          <p:cNvPr id="2" name="Recorded Sound">
            <a:hlinkClick r:id="" action="ppaction://media"/>
            <a:extLst>
              <a:ext uri="{FF2B5EF4-FFF2-40B4-BE49-F238E27FC236}">
                <a16:creationId xmlns:a16="http://schemas.microsoft.com/office/drawing/2014/main" id="{AE579E18-1E6B-60DC-541B-E88D5A45D5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687" y="6234112"/>
            <a:ext cx="609600" cy="609600"/>
          </a:xfrm>
          <a:prstGeom prst="rect">
            <a:avLst/>
          </a:prstGeom>
        </p:spPr>
      </p:pic>
    </p:spTree>
    <p:extLst>
      <p:ext uri="{BB962C8B-B14F-4D97-AF65-F5344CB8AC3E}">
        <p14:creationId xmlns:p14="http://schemas.microsoft.com/office/powerpoint/2010/main" val="2363287416"/>
      </p:ext>
    </p:extLst>
  </p:cSld>
  <p:clrMapOvr>
    <a:masterClrMapping/>
  </p:clrMapOvr>
  <mc:AlternateContent xmlns:mc="http://schemas.openxmlformats.org/markup-compatibility/2006" xmlns:p14="http://schemas.microsoft.com/office/powerpoint/2010/main">
    <mc:Choice Requires="p14">
      <p:transition spd="slow" p14:dur="2000" advTm="8877"/>
    </mc:Choice>
    <mc:Fallback xmlns="">
      <p:transition spd="slow" advTm="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1761</Words>
  <Application>Microsoft Office PowerPoint</Application>
  <PresentationFormat>Widescreen</PresentationFormat>
  <Paragraphs>328</Paragraphs>
  <Slides>56</Slides>
  <Notes>2</Notes>
  <HiddenSlides>0</HiddenSlides>
  <MMClips>58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56</vt:i4>
      </vt:variant>
    </vt:vector>
  </HeadingPairs>
  <TitlesOfParts>
    <vt:vector size="65" baseType="lpstr">
      <vt:lpstr>Baskerville</vt:lpstr>
      <vt:lpstr>Gill Sans Light</vt:lpstr>
      <vt:lpstr>Arial</vt:lpstr>
      <vt:lpstr>Baskerville Old Face</vt:lpstr>
      <vt:lpstr>Calibri</vt:lpstr>
      <vt:lpstr>Gill Sans Nova</vt:lpstr>
      <vt:lpstr>Gill Sans Nova Light</vt:lpstr>
      <vt:lpstr>Times New Roman</vt:lpstr>
      <vt:lpstr>Office Theme</vt:lpstr>
      <vt:lpstr>Uk Constitution and the Justice System!</vt:lpstr>
      <vt:lpstr>PowerPoint Presentation</vt:lpstr>
      <vt:lpstr>Aims and Learning Objectives</vt:lpstr>
      <vt:lpstr>Constitution</vt:lpstr>
      <vt:lpstr>Sources of Uk Constitution</vt:lpstr>
      <vt:lpstr>Continued</vt:lpstr>
      <vt:lpstr>Continued</vt:lpstr>
      <vt:lpstr>Constitutional conventions</vt:lpstr>
      <vt:lpstr>Continued</vt:lpstr>
      <vt:lpstr>Not binding </vt:lpstr>
      <vt:lpstr>Breaking the Conventions </vt:lpstr>
      <vt:lpstr>Final source of Uk Constitution</vt:lpstr>
      <vt:lpstr>Continued</vt:lpstr>
      <vt:lpstr>Continued</vt:lpstr>
      <vt:lpstr>Lets take a break</vt:lpstr>
      <vt:lpstr>Activity </vt:lpstr>
      <vt:lpstr>What are the Principles of the Constitution?</vt:lpstr>
      <vt:lpstr>Rule of law</vt:lpstr>
      <vt:lpstr>Continued </vt:lpstr>
      <vt:lpstr>Not everyone agrees</vt:lpstr>
      <vt:lpstr>Continued </vt:lpstr>
      <vt:lpstr>Joseph Raz five principles. </vt:lpstr>
      <vt:lpstr>Substantive </vt:lpstr>
      <vt:lpstr>Rule of law</vt:lpstr>
      <vt:lpstr>Examples </vt:lpstr>
      <vt:lpstr>A few examples</vt:lpstr>
      <vt:lpstr>PowerPoint Presentation</vt:lpstr>
      <vt:lpstr>Separation of powers</vt:lpstr>
      <vt:lpstr>Continued</vt:lpstr>
      <vt:lpstr>Continued </vt:lpstr>
      <vt:lpstr>Activity</vt:lpstr>
      <vt:lpstr>Lets take a break</vt:lpstr>
      <vt:lpstr>Executive and Judicary</vt:lpstr>
      <vt:lpstr>Continued </vt:lpstr>
      <vt:lpstr>Parliament and Judiciary</vt:lpstr>
      <vt:lpstr>Issues</vt:lpstr>
      <vt:lpstr>Parliament and Government</vt:lpstr>
      <vt:lpstr>Powers and the constitution</vt:lpstr>
      <vt:lpstr>Parliamentary</vt:lpstr>
      <vt:lpstr>Uk Constitution</vt:lpstr>
      <vt:lpstr>Activity </vt:lpstr>
      <vt:lpstr>Devolution</vt:lpstr>
      <vt:lpstr>Continued</vt:lpstr>
      <vt:lpstr>Wales</vt:lpstr>
      <vt:lpstr>Devolution in Wales </vt:lpstr>
      <vt:lpstr>PowerPoint Presentation</vt:lpstr>
      <vt:lpstr>PowerPoint Presentation</vt:lpstr>
      <vt:lpstr>Devolution in Scotland</vt:lpstr>
      <vt:lpstr>Devolution in Northern Ireland</vt:lpstr>
      <vt:lpstr>Devolution in England </vt:lpstr>
      <vt:lpstr>Parliamentary Sovereignty</vt:lpstr>
      <vt:lpstr>A V Dicey</vt:lpstr>
      <vt:lpstr>Parliamentary Sovereignty</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Constitution and the Justice System!</dc:title>
  <dc:creator>Zita Draper</dc:creator>
  <cp:lastModifiedBy>Zita Draper</cp:lastModifiedBy>
  <cp:revision>6</cp:revision>
  <dcterms:created xsi:type="dcterms:W3CDTF">2023-03-06T09:28:33Z</dcterms:created>
  <dcterms:modified xsi:type="dcterms:W3CDTF">2023-10-20T12:31:51Z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